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9" r:id="rId3"/>
    <p:sldMasterId id="2147483719" r:id="rId4"/>
  </p:sldMasterIdLst>
  <p:notesMasterIdLst>
    <p:notesMasterId r:id="rId16"/>
  </p:notesMasterIdLst>
  <p:sldIdLst>
    <p:sldId id="257" r:id="rId5"/>
    <p:sldId id="258" r:id="rId6"/>
    <p:sldId id="260" r:id="rId7"/>
    <p:sldId id="308" r:id="rId8"/>
    <p:sldId id="272" r:id="rId9"/>
    <p:sldId id="273" r:id="rId10"/>
    <p:sldId id="309" r:id="rId11"/>
    <p:sldId id="310" r:id="rId12"/>
    <p:sldId id="278" r:id="rId13"/>
    <p:sldId id="287" r:id="rId14"/>
    <p:sldId id="30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2C3FE-2140-4BE9-93B0-70728164FDE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67436-E3F8-4F81-AABA-A7FD8F389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4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67436-E3F8-4F81-AABA-A7FD8F3891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28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0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11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64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731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3BFB-642A-18D7-A639-D210F1A99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E566A1-4B1D-A7A6-DF02-F666789E9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A8E8B-5282-223A-73A9-804E4248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4B693-74D5-C092-E724-AA9CAEAA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78F41-B694-8BDE-F651-E134A383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726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D266-BD52-AC6C-37FC-E32CF67A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241BE-D038-8E42-FCDD-49EB9EA3D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A1216-3627-4D42-B9AD-82C5DABE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0AABC-1C80-FDAF-AE5C-0C0CDEB4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E967F-38EC-899F-6C73-F451C1D6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138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4ABAD-3D0D-3A60-CE7D-166AE91C7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43B3D-22D8-54E6-94CA-965F5253E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F662D-3953-1AA9-80C2-F74CF741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D0382-DBD6-D2BC-29E7-28097EBB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476E-7ABB-546E-775D-8EF03F38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2833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8137CA-D131-4EF6-9B14-D9F7E276C745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" y="3720663"/>
            <a:ext cx="3346753" cy="31373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" y="4081173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4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8137CA-D131-4EF6-9B14-D9F7E276C745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1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8137CA-D131-4EF6-9B14-D9F7E276C745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2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109717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51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78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92800" y="1170433"/>
            <a:ext cx="8806400" cy="1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48600" y="2718267"/>
            <a:ext cx="56948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" y="4049700"/>
            <a:ext cx="12191992" cy="281344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163733" y="28338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349388" y="131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145065" y="209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" name="Google Shape;15;p2"/>
          <p:cNvGrpSpPr/>
          <p:nvPr/>
        </p:nvGrpSpPr>
        <p:grpSpPr>
          <a:xfrm>
            <a:off x="6" y="3971192"/>
            <a:ext cx="12192077" cy="2886833"/>
            <a:chOff x="753162" y="1676328"/>
            <a:chExt cx="1519123" cy="359697"/>
          </a:xfrm>
        </p:grpSpPr>
        <p:sp>
          <p:nvSpPr>
            <p:cNvPr id="16" name="Google Shape;16;p2"/>
            <p:cNvSpPr/>
            <p:nvPr/>
          </p:nvSpPr>
          <p:spPr>
            <a:xfrm>
              <a:off x="1026944" y="1759074"/>
              <a:ext cx="451780" cy="223563"/>
            </a:xfrm>
            <a:custGeom>
              <a:avLst/>
              <a:gdLst/>
              <a:ahLst/>
              <a:cxnLst/>
              <a:rect l="l" t="t" r="r" b="b"/>
              <a:pathLst>
                <a:path w="16112" h="7973" extrusionOk="0">
                  <a:moveTo>
                    <a:pt x="9766" y="0"/>
                  </a:moveTo>
                  <a:cubicBezTo>
                    <a:pt x="9196" y="0"/>
                    <a:pt x="8470" y="635"/>
                    <a:pt x="8470" y="635"/>
                  </a:cubicBezTo>
                  <a:cubicBezTo>
                    <a:pt x="8470" y="635"/>
                    <a:pt x="8317" y="58"/>
                    <a:pt x="8086" y="58"/>
                  </a:cubicBezTo>
                  <a:cubicBezTo>
                    <a:pt x="7855" y="76"/>
                    <a:pt x="7832" y="520"/>
                    <a:pt x="7832" y="520"/>
                  </a:cubicBezTo>
                  <a:cubicBezTo>
                    <a:pt x="7832" y="520"/>
                    <a:pt x="7813" y="99"/>
                    <a:pt x="7527" y="99"/>
                  </a:cubicBezTo>
                  <a:cubicBezTo>
                    <a:pt x="7236" y="99"/>
                    <a:pt x="7139" y="769"/>
                    <a:pt x="7139" y="769"/>
                  </a:cubicBezTo>
                  <a:cubicBezTo>
                    <a:pt x="7139" y="769"/>
                    <a:pt x="7102" y="423"/>
                    <a:pt x="6621" y="404"/>
                  </a:cubicBezTo>
                  <a:cubicBezTo>
                    <a:pt x="6141" y="404"/>
                    <a:pt x="5734" y="792"/>
                    <a:pt x="5734" y="792"/>
                  </a:cubicBezTo>
                  <a:cubicBezTo>
                    <a:pt x="5734" y="792"/>
                    <a:pt x="5637" y="404"/>
                    <a:pt x="5314" y="404"/>
                  </a:cubicBezTo>
                  <a:cubicBezTo>
                    <a:pt x="4967" y="404"/>
                    <a:pt x="4658" y="885"/>
                    <a:pt x="4658" y="885"/>
                  </a:cubicBezTo>
                  <a:cubicBezTo>
                    <a:pt x="4658" y="885"/>
                    <a:pt x="4584" y="597"/>
                    <a:pt x="4229" y="597"/>
                  </a:cubicBezTo>
                  <a:cubicBezTo>
                    <a:pt x="4218" y="597"/>
                    <a:pt x="4207" y="598"/>
                    <a:pt x="4196" y="598"/>
                  </a:cubicBezTo>
                  <a:cubicBezTo>
                    <a:pt x="3789" y="598"/>
                    <a:pt x="3636" y="1675"/>
                    <a:pt x="3636" y="1675"/>
                  </a:cubicBezTo>
                  <a:cubicBezTo>
                    <a:pt x="3636" y="1675"/>
                    <a:pt x="3558" y="1254"/>
                    <a:pt x="3119" y="1254"/>
                  </a:cubicBezTo>
                  <a:cubicBezTo>
                    <a:pt x="2675" y="1254"/>
                    <a:pt x="2347" y="2543"/>
                    <a:pt x="2347" y="2543"/>
                  </a:cubicBezTo>
                  <a:cubicBezTo>
                    <a:pt x="2347" y="2543"/>
                    <a:pt x="2287" y="1984"/>
                    <a:pt x="1539" y="1906"/>
                  </a:cubicBezTo>
                  <a:cubicBezTo>
                    <a:pt x="1517" y="1903"/>
                    <a:pt x="1494" y="1902"/>
                    <a:pt x="1472" y="1902"/>
                  </a:cubicBezTo>
                  <a:cubicBezTo>
                    <a:pt x="1175" y="1902"/>
                    <a:pt x="821" y="2119"/>
                    <a:pt x="499" y="2368"/>
                  </a:cubicBezTo>
                  <a:cubicBezTo>
                    <a:pt x="384" y="2677"/>
                    <a:pt x="0" y="2848"/>
                    <a:pt x="0" y="2848"/>
                  </a:cubicBezTo>
                  <a:cubicBezTo>
                    <a:pt x="0" y="2848"/>
                    <a:pt x="615" y="2908"/>
                    <a:pt x="749" y="3255"/>
                  </a:cubicBezTo>
                  <a:cubicBezTo>
                    <a:pt x="883" y="3583"/>
                    <a:pt x="365" y="3869"/>
                    <a:pt x="365" y="3869"/>
                  </a:cubicBezTo>
                  <a:cubicBezTo>
                    <a:pt x="365" y="3869"/>
                    <a:pt x="1405" y="3930"/>
                    <a:pt x="1654" y="4581"/>
                  </a:cubicBezTo>
                  <a:cubicBezTo>
                    <a:pt x="1922" y="5256"/>
                    <a:pt x="1077" y="5644"/>
                    <a:pt x="1077" y="5644"/>
                  </a:cubicBezTo>
                  <a:cubicBezTo>
                    <a:pt x="1077" y="5644"/>
                    <a:pt x="1125" y="5641"/>
                    <a:pt x="1201" y="5641"/>
                  </a:cubicBezTo>
                  <a:cubicBezTo>
                    <a:pt x="1457" y="5641"/>
                    <a:pt x="2031" y="5676"/>
                    <a:pt x="2135" y="5990"/>
                  </a:cubicBezTo>
                  <a:cubicBezTo>
                    <a:pt x="2269" y="6374"/>
                    <a:pt x="1654" y="6873"/>
                    <a:pt x="1636" y="6891"/>
                  </a:cubicBezTo>
                  <a:cubicBezTo>
                    <a:pt x="1651" y="6876"/>
                    <a:pt x="2372" y="6593"/>
                    <a:pt x="2762" y="6593"/>
                  </a:cubicBezTo>
                  <a:cubicBezTo>
                    <a:pt x="2849" y="6593"/>
                    <a:pt x="2920" y="6607"/>
                    <a:pt x="2962" y="6642"/>
                  </a:cubicBezTo>
                  <a:cubicBezTo>
                    <a:pt x="3193" y="6836"/>
                    <a:pt x="3059" y="7547"/>
                    <a:pt x="3059" y="7547"/>
                  </a:cubicBezTo>
                  <a:cubicBezTo>
                    <a:pt x="3059" y="7547"/>
                    <a:pt x="4078" y="6173"/>
                    <a:pt x="4648" y="6173"/>
                  </a:cubicBezTo>
                  <a:cubicBezTo>
                    <a:pt x="4671" y="6173"/>
                    <a:pt x="4692" y="6175"/>
                    <a:pt x="4713" y="6180"/>
                  </a:cubicBezTo>
                  <a:cubicBezTo>
                    <a:pt x="5291" y="6314"/>
                    <a:pt x="5198" y="7797"/>
                    <a:pt x="5198" y="7797"/>
                  </a:cubicBezTo>
                  <a:cubicBezTo>
                    <a:pt x="5198" y="7797"/>
                    <a:pt x="5580" y="7080"/>
                    <a:pt x="6099" y="7080"/>
                  </a:cubicBezTo>
                  <a:cubicBezTo>
                    <a:pt x="6125" y="7080"/>
                    <a:pt x="6151" y="7082"/>
                    <a:pt x="6178" y="7085"/>
                  </a:cubicBezTo>
                  <a:cubicBezTo>
                    <a:pt x="6737" y="7145"/>
                    <a:pt x="6700" y="7973"/>
                    <a:pt x="6700" y="7973"/>
                  </a:cubicBezTo>
                  <a:cubicBezTo>
                    <a:pt x="6700" y="7973"/>
                    <a:pt x="7199" y="7681"/>
                    <a:pt x="7776" y="7626"/>
                  </a:cubicBezTo>
                  <a:cubicBezTo>
                    <a:pt x="7776" y="7608"/>
                    <a:pt x="7467" y="6452"/>
                    <a:pt x="8141" y="6295"/>
                  </a:cubicBezTo>
                  <a:cubicBezTo>
                    <a:pt x="8208" y="6280"/>
                    <a:pt x="8274" y="6273"/>
                    <a:pt x="8338" y="6273"/>
                  </a:cubicBezTo>
                  <a:cubicBezTo>
                    <a:pt x="8905" y="6273"/>
                    <a:pt x="9359" y="6819"/>
                    <a:pt x="9375" y="6836"/>
                  </a:cubicBezTo>
                  <a:cubicBezTo>
                    <a:pt x="9357" y="6799"/>
                    <a:pt x="8585" y="4794"/>
                    <a:pt x="9491" y="4392"/>
                  </a:cubicBezTo>
                  <a:cubicBezTo>
                    <a:pt x="9618" y="4338"/>
                    <a:pt x="9744" y="4315"/>
                    <a:pt x="9868" y="4315"/>
                  </a:cubicBezTo>
                  <a:cubicBezTo>
                    <a:pt x="10641" y="4315"/>
                    <a:pt x="11297" y="5219"/>
                    <a:pt x="11297" y="5219"/>
                  </a:cubicBezTo>
                  <a:cubicBezTo>
                    <a:pt x="11297" y="5219"/>
                    <a:pt x="11320" y="3985"/>
                    <a:pt x="11856" y="3833"/>
                  </a:cubicBezTo>
                  <a:cubicBezTo>
                    <a:pt x="11891" y="3824"/>
                    <a:pt x="11925" y="3820"/>
                    <a:pt x="11959" y="3820"/>
                  </a:cubicBezTo>
                  <a:cubicBezTo>
                    <a:pt x="12475" y="3820"/>
                    <a:pt x="12915" y="4720"/>
                    <a:pt x="12915" y="4720"/>
                  </a:cubicBezTo>
                  <a:cubicBezTo>
                    <a:pt x="12915" y="4720"/>
                    <a:pt x="12975" y="2964"/>
                    <a:pt x="13936" y="2890"/>
                  </a:cubicBezTo>
                  <a:cubicBezTo>
                    <a:pt x="13971" y="2887"/>
                    <a:pt x="14005" y="2886"/>
                    <a:pt x="14039" y="2886"/>
                  </a:cubicBezTo>
                  <a:cubicBezTo>
                    <a:pt x="14916" y="2886"/>
                    <a:pt x="15400" y="3833"/>
                    <a:pt x="15400" y="3833"/>
                  </a:cubicBezTo>
                  <a:cubicBezTo>
                    <a:pt x="15400" y="3833"/>
                    <a:pt x="15631" y="3255"/>
                    <a:pt x="16112" y="2871"/>
                  </a:cubicBezTo>
                  <a:cubicBezTo>
                    <a:pt x="16075" y="2714"/>
                    <a:pt x="16015" y="2562"/>
                    <a:pt x="15918" y="2543"/>
                  </a:cubicBezTo>
                  <a:cubicBezTo>
                    <a:pt x="15906" y="2542"/>
                    <a:pt x="15894" y="2542"/>
                    <a:pt x="15881" y="2542"/>
                  </a:cubicBezTo>
                  <a:cubicBezTo>
                    <a:pt x="15707" y="2542"/>
                    <a:pt x="15553" y="2659"/>
                    <a:pt x="15553" y="2659"/>
                  </a:cubicBezTo>
                  <a:cubicBezTo>
                    <a:pt x="15553" y="2659"/>
                    <a:pt x="15881" y="2178"/>
                    <a:pt x="15631" y="2021"/>
                  </a:cubicBezTo>
                  <a:cubicBezTo>
                    <a:pt x="15568" y="1987"/>
                    <a:pt x="15508" y="1974"/>
                    <a:pt x="15455" y="1974"/>
                  </a:cubicBezTo>
                  <a:cubicBezTo>
                    <a:pt x="15296" y="1974"/>
                    <a:pt x="15188" y="2086"/>
                    <a:pt x="15188" y="2100"/>
                  </a:cubicBezTo>
                  <a:cubicBezTo>
                    <a:pt x="15188" y="2081"/>
                    <a:pt x="15303" y="1675"/>
                    <a:pt x="15151" y="1601"/>
                  </a:cubicBezTo>
                  <a:cubicBezTo>
                    <a:pt x="15122" y="1583"/>
                    <a:pt x="15091" y="1575"/>
                    <a:pt x="15061" y="1575"/>
                  </a:cubicBezTo>
                  <a:cubicBezTo>
                    <a:pt x="14930" y="1575"/>
                    <a:pt x="14804" y="1716"/>
                    <a:pt x="14804" y="1716"/>
                  </a:cubicBezTo>
                  <a:cubicBezTo>
                    <a:pt x="14860" y="1559"/>
                    <a:pt x="14901" y="1176"/>
                    <a:pt x="14689" y="1116"/>
                  </a:cubicBezTo>
                  <a:cubicBezTo>
                    <a:pt x="14664" y="1110"/>
                    <a:pt x="14640" y="1107"/>
                    <a:pt x="14617" y="1107"/>
                  </a:cubicBezTo>
                  <a:cubicBezTo>
                    <a:pt x="14422" y="1107"/>
                    <a:pt x="14282" y="1291"/>
                    <a:pt x="14282" y="1291"/>
                  </a:cubicBezTo>
                  <a:cubicBezTo>
                    <a:pt x="14282" y="1291"/>
                    <a:pt x="14342" y="501"/>
                    <a:pt x="14033" y="501"/>
                  </a:cubicBezTo>
                  <a:cubicBezTo>
                    <a:pt x="14022" y="500"/>
                    <a:pt x="14011" y="500"/>
                    <a:pt x="14001" y="500"/>
                  </a:cubicBezTo>
                  <a:cubicBezTo>
                    <a:pt x="13719" y="500"/>
                    <a:pt x="13668" y="732"/>
                    <a:pt x="13668" y="732"/>
                  </a:cubicBezTo>
                  <a:cubicBezTo>
                    <a:pt x="13668" y="732"/>
                    <a:pt x="13558" y="403"/>
                    <a:pt x="13305" y="403"/>
                  </a:cubicBezTo>
                  <a:cubicBezTo>
                    <a:pt x="13298" y="403"/>
                    <a:pt x="13291" y="404"/>
                    <a:pt x="13284" y="404"/>
                  </a:cubicBezTo>
                  <a:cubicBezTo>
                    <a:pt x="13030" y="404"/>
                    <a:pt x="12781" y="617"/>
                    <a:pt x="12781" y="617"/>
                  </a:cubicBezTo>
                  <a:cubicBezTo>
                    <a:pt x="12781" y="617"/>
                    <a:pt x="12531" y="192"/>
                    <a:pt x="12263" y="192"/>
                  </a:cubicBezTo>
                  <a:cubicBezTo>
                    <a:pt x="12014" y="215"/>
                    <a:pt x="11819" y="617"/>
                    <a:pt x="11819" y="617"/>
                  </a:cubicBezTo>
                  <a:cubicBezTo>
                    <a:pt x="11819" y="617"/>
                    <a:pt x="11875" y="155"/>
                    <a:pt x="11436" y="136"/>
                  </a:cubicBezTo>
                  <a:cubicBezTo>
                    <a:pt x="11425" y="136"/>
                    <a:pt x="11414" y="135"/>
                    <a:pt x="11403" y="135"/>
                  </a:cubicBezTo>
                  <a:cubicBezTo>
                    <a:pt x="10963" y="135"/>
                    <a:pt x="10396" y="483"/>
                    <a:pt x="10396" y="483"/>
                  </a:cubicBezTo>
                  <a:cubicBezTo>
                    <a:pt x="10396" y="483"/>
                    <a:pt x="10396" y="39"/>
                    <a:pt x="9819" y="2"/>
                  </a:cubicBezTo>
                  <a:cubicBezTo>
                    <a:pt x="9801" y="1"/>
                    <a:pt x="9784" y="0"/>
                    <a:pt x="9766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08270" y="1820117"/>
              <a:ext cx="462183" cy="191513"/>
            </a:xfrm>
            <a:custGeom>
              <a:avLst/>
              <a:gdLst/>
              <a:ahLst/>
              <a:cxnLst/>
              <a:rect l="l" t="t" r="r" b="b"/>
              <a:pathLst>
                <a:path w="16483" h="6830" extrusionOk="0">
                  <a:moveTo>
                    <a:pt x="7703" y="1"/>
                  </a:moveTo>
                  <a:cubicBezTo>
                    <a:pt x="7697" y="1"/>
                    <a:pt x="7691" y="1"/>
                    <a:pt x="7685" y="1"/>
                  </a:cubicBezTo>
                  <a:cubicBezTo>
                    <a:pt x="7199" y="20"/>
                    <a:pt x="6894" y="1540"/>
                    <a:pt x="6894" y="1540"/>
                  </a:cubicBezTo>
                  <a:cubicBezTo>
                    <a:pt x="6894" y="1540"/>
                    <a:pt x="6603" y="925"/>
                    <a:pt x="6086" y="925"/>
                  </a:cubicBezTo>
                  <a:cubicBezTo>
                    <a:pt x="5582" y="925"/>
                    <a:pt x="5624" y="1808"/>
                    <a:pt x="5624" y="1808"/>
                  </a:cubicBezTo>
                  <a:cubicBezTo>
                    <a:pt x="5624" y="1808"/>
                    <a:pt x="5295" y="992"/>
                    <a:pt x="4685" y="992"/>
                  </a:cubicBezTo>
                  <a:cubicBezTo>
                    <a:pt x="4652" y="992"/>
                    <a:pt x="4618" y="994"/>
                    <a:pt x="4584" y="999"/>
                  </a:cubicBezTo>
                  <a:cubicBezTo>
                    <a:pt x="3910" y="1078"/>
                    <a:pt x="3545" y="1808"/>
                    <a:pt x="3545" y="1808"/>
                  </a:cubicBezTo>
                  <a:cubicBezTo>
                    <a:pt x="3545" y="1808"/>
                    <a:pt x="3082" y="768"/>
                    <a:pt x="2311" y="768"/>
                  </a:cubicBezTo>
                  <a:cubicBezTo>
                    <a:pt x="1539" y="768"/>
                    <a:pt x="1193" y="2543"/>
                    <a:pt x="1193" y="2543"/>
                  </a:cubicBezTo>
                  <a:cubicBezTo>
                    <a:pt x="1193" y="2543"/>
                    <a:pt x="1" y="4580"/>
                    <a:pt x="19" y="5102"/>
                  </a:cubicBezTo>
                  <a:cubicBezTo>
                    <a:pt x="38" y="5620"/>
                    <a:pt x="1946" y="6720"/>
                    <a:pt x="2024" y="6817"/>
                  </a:cubicBezTo>
                  <a:cubicBezTo>
                    <a:pt x="2031" y="6826"/>
                    <a:pt x="2100" y="6829"/>
                    <a:pt x="2217" y="6829"/>
                  </a:cubicBezTo>
                  <a:cubicBezTo>
                    <a:pt x="3335" y="6829"/>
                    <a:pt x="8914" y="6470"/>
                    <a:pt x="8914" y="6470"/>
                  </a:cubicBezTo>
                  <a:cubicBezTo>
                    <a:pt x="8914" y="6470"/>
                    <a:pt x="15674" y="4890"/>
                    <a:pt x="16076" y="4756"/>
                  </a:cubicBezTo>
                  <a:cubicBezTo>
                    <a:pt x="16482" y="4622"/>
                    <a:pt x="14902" y="1540"/>
                    <a:pt x="14458" y="1272"/>
                  </a:cubicBezTo>
                  <a:cubicBezTo>
                    <a:pt x="14351" y="1204"/>
                    <a:pt x="14232" y="1178"/>
                    <a:pt x="14113" y="1178"/>
                  </a:cubicBezTo>
                  <a:cubicBezTo>
                    <a:pt x="13719" y="1178"/>
                    <a:pt x="13322" y="1461"/>
                    <a:pt x="13322" y="1461"/>
                  </a:cubicBezTo>
                  <a:cubicBezTo>
                    <a:pt x="13322" y="1461"/>
                    <a:pt x="13516" y="768"/>
                    <a:pt x="13169" y="731"/>
                  </a:cubicBezTo>
                  <a:cubicBezTo>
                    <a:pt x="13158" y="730"/>
                    <a:pt x="13147" y="730"/>
                    <a:pt x="13136" y="730"/>
                  </a:cubicBezTo>
                  <a:cubicBezTo>
                    <a:pt x="12781" y="730"/>
                    <a:pt x="12148" y="1272"/>
                    <a:pt x="12148" y="1272"/>
                  </a:cubicBezTo>
                  <a:cubicBezTo>
                    <a:pt x="12148" y="1272"/>
                    <a:pt x="12033" y="288"/>
                    <a:pt x="11631" y="209"/>
                  </a:cubicBezTo>
                  <a:cubicBezTo>
                    <a:pt x="11620" y="208"/>
                    <a:pt x="11610" y="207"/>
                    <a:pt x="11600" y="207"/>
                  </a:cubicBezTo>
                  <a:cubicBezTo>
                    <a:pt x="11224" y="207"/>
                    <a:pt x="10877" y="1193"/>
                    <a:pt x="10877" y="1193"/>
                  </a:cubicBezTo>
                  <a:cubicBezTo>
                    <a:pt x="10877" y="1193"/>
                    <a:pt x="10806" y="749"/>
                    <a:pt x="10403" y="749"/>
                  </a:cubicBezTo>
                  <a:cubicBezTo>
                    <a:pt x="10395" y="749"/>
                    <a:pt x="10387" y="750"/>
                    <a:pt x="10378" y="750"/>
                  </a:cubicBezTo>
                  <a:cubicBezTo>
                    <a:pt x="9935" y="768"/>
                    <a:pt x="9838" y="1346"/>
                    <a:pt x="9838" y="1346"/>
                  </a:cubicBezTo>
                  <a:cubicBezTo>
                    <a:pt x="9838" y="1346"/>
                    <a:pt x="9544" y="865"/>
                    <a:pt x="8986" y="865"/>
                  </a:cubicBezTo>
                  <a:cubicBezTo>
                    <a:pt x="8976" y="865"/>
                    <a:pt x="8966" y="865"/>
                    <a:pt x="8955" y="865"/>
                  </a:cubicBezTo>
                  <a:cubicBezTo>
                    <a:pt x="8701" y="865"/>
                    <a:pt x="8124" y="1461"/>
                    <a:pt x="8124" y="1461"/>
                  </a:cubicBezTo>
                  <a:cubicBezTo>
                    <a:pt x="8124" y="1461"/>
                    <a:pt x="8146" y="1"/>
                    <a:pt x="770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11401" y="1791517"/>
              <a:ext cx="560884" cy="244509"/>
            </a:xfrm>
            <a:custGeom>
              <a:avLst/>
              <a:gdLst/>
              <a:ahLst/>
              <a:cxnLst/>
              <a:rect l="l" t="t" r="r" b="b"/>
              <a:pathLst>
                <a:path w="20003" h="8720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6" y="688"/>
                    <a:pt x="18182" y="686"/>
                    <a:pt x="18149" y="686"/>
                  </a:cubicBezTo>
                  <a:cubicBezTo>
                    <a:pt x="17682" y="686"/>
                    <a:pt x="17480" y="1174"/>
                    <a:pt x="17480" y="1174"/>
                  </a:cubicBezTo>
                  <a:cubicBezTo>
                    <a:pt x="17480" y="1174"/>
                    <a:pt x="17425" y="652"/>
                    <a:pt x="17000" y="615"/>
                  </a:cubicBezTo>
                  <a:cubicBezTo>
                    <a:pt x="16990" y="614"/>
                    <a:pt x="16981" y="614"/>
                    <a:pt x="16971" y="614"/>
                  </a:cubicBezTo>
                  <a:cubicBezTo>
                    <a:pt x="16565" y="614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85"/>
                    <a:pt x="15285" y="1885"/>
                  </a:cubicBezTo>
                  <a:cubicBezTo>
                    <a:pt x="15285" y="1885"/>
                    <a:pt x="14980" y="1137"/>
                    <a:pt x="14343" y="924"/>
                  </a:cubicBezTo>
                  <a:cubicBezTo>
                    <a:pt x="14311" y="915"/>
                    <a:pt x="14278" y="910"/>
                    <a:pt x="14244" y="910"/>
                  </a:cubicBezTo>
                  <a:cubicBezTo>
                    <a:pt x="13586" y="910"/>
                    <a:pt x="12629" y="2615"/>
                    <a:pt x="12629" y="2615"/>
                  </a:cubicBezTo>
                  <a:cubicBezTo>
                    <a:pt x="12629" y="2615"/>
                    <a:pt x="12224" y="1476"/>
                    <a:pt x="11326" y="1476"/>
                  </a:cubicBezTo>
                  <a:cubicBezTo>
                    <a:pt x="11227" y="1476"/>
                    <a:pt x="11122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0"/>
                    <a:pt x="9007" y="3290"/>
                  </a:cubicBezTo>
                  <a:cubicBezTo>
                    <a:pt x="8996" y="3290"/>
                    <a:pt x="8985" y="3290"/>
                    <a:pt x="8974" y="3290"/>
                  </a:cubicBezTo>
                  <a:cubicBezTo>
                    <a:pt x="8142" y="3309"/>
                    <a:pt x="7934" y="5041"/>
                    <a:pt x="7934" y="5041"/>
                  </a:cubicBezTo>
                  <a:cubicBezTo>
                    <a:pt x="7934" y="5041"/>
                    <a:pt x="7335" y="3896"/>
                    <a:pt x="6457" y="3896"/>
                  </a:cubicBezTo>
                  <a:cubicBezTo>
                    <a:pt x="6404" y="3896"/>
                    <a:pt x="6349" y="3900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1" y="5133"/>
                    <a:pt x="4360" y="5133"/>
                  </a:cubicBezTo>
                  <a:cubicBezTo>
                    <a:pt x="4338" y="5133"/>
                    <a:pt x="4315" y="5135"/>
                    <a:pt x="4293" y="5138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4"/>
                    <a:pt x="2402" y="4654"/>
                  </a:cubicBezTo>
                  <a:cubicBezTo>
                    <a:pt x="2340" y="4654"/>
                    <a:pt x="2277" y="4661"/>
                    <a:pt x="2214" y="4676"/>
                  </a:cubicBezTo>
                  <a:cubicBezTo>
                    <a:pt x="1308" y="4889"/>
                    <a:pt x="1387" y="6275"/>
                    <a:pt x="1387" y="6275"/>
                  </a:cubicBezTo>
                  <a:lnTo>
                    <a:pt x="1" y="6950"/>
                  </a:lnTo>
                  <a:lnTo>
                    <a:pt x="828" y="8719"/>
                  </a:lnTo>
                  <a:lnTo>
                    <a:pt x="20003" y="8719"/>
                  </a:lnTo>
                  <a:lnTo>
                    <a:pt x="20003" y="536"/>
                  </a:lnTo>
                  <a:cubicBezTo>
                    <a:pt x="20003" y="536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236291" y="1830380"/>
              <a:ext cx="555080" cy="205645"/>
            </a:xfrm>
            <a:custGeom>
              <a:avLst/>
              <a:gdLst/>
              <a:ahLst/>
              <a:cxnLst/>
              <a:rect l="l" t="t" r="r" b="b"/>
              <a:pathLst>
                <a:path w="19796" h="7334" extrusionOk="0">
                  <a:moveTo>
                    <a:pt x="9533" y="0"/>
                  </a:moveTo>
                  <a:cubicBezTo>
                    <a:pt x="9168" y="0"/>
                    <a:pt x="8877" y="153"/>
                    <a:pt x="8646" y="328"/>
                  </a:cubicBezTo>
                  <a:cubicBezTo>
                    <a:pt x="8165" y="712"/>
                    <a:pt x="7934" y="1290"/>
                    <a:pt x="7934" y="1290"/>
                  </a:cubicBezTo>
                  <a:cubicBezTo>
                    <a:pt x="7934" y="1290"/>
                    <a:pt x="7450" y="343"/>
                    <a:pt x="6573" y="343"/>
                  </a:cubicBezTo>
                  <a:cubicBezTo>
                    <a:pt x="6539" y="343"/>
                    <a:pt x="6505" y="344"/>
                    <a:pt x="6470" y="347"/>
                  </a:cubicBezTo>
                  <a:cubicBezTo>
                    <a:pt x="5509" y="421"/>
                    <a:pt x="5449" y="2177"/>
                    <a:pt x="5449" y="2177"/>
                  </a:cubicBezTo>
                  <a:cubicBezTo>
                    <a:pt x="5449" y="2177"/>
                    <a:pt x="5009" y="1277"/>
                    <a:pt x="4493" y="1277"/>
                  </a:cubicBezTo>
                  <a:cubicBezTo>
                    <a:pt x="4459" y="1277"/>
                    <a:pt x="4425" y="1281"/>
                    <a:pt x="4390" y="1290"/>
                  </a:cubicBezTo>
                  <a:cubicBezTo>
                    <a:pt x="3854" y="1442"/>
                    <a:pt x="3831" y="2676"/>
                    <a:pt x="3831" y="2676"/>
                  </a:cubicBezTo>
                  <a:cubicBezTo>
                    <a:pt x="3831" y="2676"/>
                    <a:pt x="3175" y="1772"/>
                    <a:pt x="2402" y="1772"/>
                  </a:cubicBezTo>
                  <a:cubicBezTo>
                    <a:pt x="2278" y="1772"/>
                    <a:pt x="2152" y="1795"/>
                    <a:pt x="2025" y="1849"/>
                  </a:cubicBezTo>
                  <a:cubicBezTo>
                    <a:pt x="1119" y="2251"/>
                    <a:pt x="1891" y="4256"/>
                    <a:pt x="1909" y="4293"/>
                  </a:cubicBezTo>
                  <a:cubicBezTo>
                    <a:pt x="1893" y="4276"/>
                    <a:pt x="1439" y="3730"/>
                    <a:pt x="872" y="3730"/>
                  </a:cubicBezTo>
                  <a:cubicBezTo>
                    <a:pt x="808" y="3730"/>
                    <a:pt x="742" y="3737"/>
                    <a:pt x="675" y="3752"/>
                  </a:cubicBezTo>
                  <a:cubicBezTo>
                    <a:pt x="1" y="3909"/>
                    <a:pt x="310" y="5065"/>
                    <a:pt x="310" y="5083"/>
                  </a:cubicBezTo>
                  <a:lnTo>
                    <a:pt x="292" y="5795"/>
                  </a:lnTo>
                  <a:lnTo>
                    <a:pt x="250" y="7333"/>
                  </a:lnTo>
                  <a:lnTo>
                    <a:pt x="19195" y="7333"/>
                  </a:lnTo>
                  <a:cubicBezTo>
                    <a:pt x="19195" y="7333"/>
                    <a:pt x="19795" y="6409"/>
                    <a:pt x="19426" y="6063"/>
                  </a:cubicBezTo>
                  <a:cubicBezTo>
                    <a:pt x="19310" y="5953"/>
                    <a:pt x="19110" y="5917"/>
                    <a:pt x="18893" y="5917"/>
                  </a:cubicBezTo>
                  <a:cubicBezTo>
                    <a:pt x="18459" y="5917"/>
                    <a:pt x="17960" y="6063"/>
                    <a:pt x="17947" y="6063"/>
                  </a:cubicBezTo>
                  <a:cubicBezTo>
                    <a:pt x="17966" y="6044"/>
                    <a:pt x="18793" y="5272"/>
                    <a:pt x="18118" y="4639"/>
                  </a:cubicBezTo>
                  <a:cubicBezTo>
                    <a:pt x="17910" y="4443"/>
                    <a:pt x="17668" y="4375"/>
                    <a:pt x="17431" y="4375"/>
                  </a:cubicBezTo>
                  <a:cubicBezTo>
                    <a:pt x="16900" y="4375"/>
                    <a:pt x="16398" y="4718"/>
                    <a:pt x="16385" y="4718"/>
                  </a:cubicBezTo>
                  <a:cubicBezTo>
                    <a:pt x="16385" y="4695"/>
                    <a:pt x="16908" y="3350"/>
                    <a:pt x="16233" y="3138"/>
                  </a:cubicBezTo>
                  <a:cubicBezTo>
                    <a:pt x="16128" y="3107"/>
                    <a:pt x="16023" y="3095"/>
                    <a:pt x="15920" y="3095"/>
                  </a:cubicBezTo>
                  <a:cubicBezTo>
                    <a:pt x="15369" y="3095"/>
                    <a:pt x="14899" y="3469"/>
                    <a:pt x="14884" y="3484"/>
                  </a:cubicBezTo>
                  <a:cubicBezTo>
                    <a:pt x="14884" y="3466"/>
                    <a:pt x="15480" y="2329"/>
                    <a:pt x="14690" y="1923"/>
                  </a:cubicBezTo>
                  <a:cubicBezTo>
                    <a:pt x="14517" y="1834"/>
                    <a:pt x="14328" y="1799"/>
                    <a:pt x="14138" y="1799"/>
                  </a:cubicBezTo>
                  <a:cubicBezTo>
                    <a:pt x="13466" y="1799"/>
                    <a:pt x="12786" y="2232"/>
                    <a:pt x="12786" y="2232"/>
                  </a:cubicBezTo>
                  <a:cubicBezTo>
                    <a:pt x="12786" y="2232"/>
                    <a:pt x="13017" y="998"/>
                    <a:pt x="12033" y="924"/>
                  </a:cubicBezTo>
                  <a:cubicBezTo>
                    <a:pt x="11989" y="921"/>
                    <a:pt x="11946" y="919"/>
                    <a:pt x="11904" y="919"/>
                  </a:cubicBezTo>
                  <a:cubicBezTo>
                    <a:pt x="11009" y="919"/>
                    <a:pt x="10360" y="1673"/>
                    <a:pt x="10360" y="1673"/>
                  </a:cubicBezTo>
                  <a:cubicBezTo>
                    <a:pt x="10360" y="1673"/>
                    <a:pt x="10628" y="0"/>
                    <a:pt x="953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351339" y="1805677"/>
              <a:ext cx="58351" cy="39817"/>
            </a:xfrm>
            <a:custGeom>
              <a:avLst/>
              <a:gdLst/>
              <a:ahLst/>
              <a:cxnLst/>
              <a:rect l="l" t="t" r="r" b="b"/>
              <a:pathLst>
                <a:path w="2081" h="1420" extrusionOk="0">
                  <a:moveTo>
                    <a:pt x="1258" y="0"/>
                  </a:moveTo>
                  <a:cubicBezTo>
                    <a:pt x="1153" y="0"/>
                    <a:pt x="1046" y="23"/>
                    <a:pt x="944" y="73"/>
                  </a:cubicBezTo>
                  <a:cubicBezTo>
                    <a:pt x="597" y="244"/>
                    <a:pt x="1" y="1343"/>
                    <a:pt x="1" y="1343"/>
                  </a:cubicBezTo>
                  <a:cubicBezTo>
                    <a:pt x="1" y="1343"/>
                    <a:pt x="547" y="1419"/>
                    <a:pt x="1014" y="1419"/>
                  </a:cubicBezTo>
                  <a:cubicBezTo>
                    <a:pt x="1247" y="1419"/>
                    <a:pt x="1461" y="1400"/>
                    <a:pt x="1577" y="1343"/>
                  </a:cubicBezTo>
                  <a:cubicBezTo>
                    <a:pt x="1923" y="1168"/>
                    <a:pt x="2080" y="747"/>
                    <a:pt x="1905" y="401"/>
                  </a:cubicBezTo>
                  <a:cubicBezTo>
                    <a:pt x="1782" y="152"/>
                    <a:pt x="1527" y="0"/>
                    <a:pt x="125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10915" y="1901349"/>
              <a:ext cx="36312" cy="46182"/>
            </a:xfrm>
            <a:custGeom>
              <a:avLst/>
              <a:gdLst/>
              <a:ahLst/>
              <a:cxnLst/>
              <a:rect l="l" t="t" r="r" b="b"/>
              <a:pathLst>
                <a:path w="1295" h="1647" extrusionOk="0">
                  <a:moveTo>
                    <a:pt x="644" y="0"/>
                  </a:moveTo>
                  <a:cubicBezTo>
                    <a:pt x="399" y="0"/>
                    <a:pt x="175" y="147"/>
                    <a:pt x="97" y="394"/>
                  </a:cubicBezTo>
                  <a:cubicBezTo>
                    <a:pt x="0" y="685"/>
                    <a:pt x="273" y="1646"/>
                    <a:pt x="273" y="1646"/>
                  </a:cubicBezTo>
                  <a:cubicBezTo>
                    <a:pt x="273" y="1646"/>
                    <a:pt x="1081" y="1050"/>
                    <a:pt x="1178" y="759"/>
                  </a:cubicBezTo>
                  <a:cubicBezTo>
                    <a:pt x="1294" y="454"/>
                    <a:pt x="1118" y="126"/>
                    <a:pt x="832" y="29"/>
                  </a:cubicBezTo>
                  <a:cubicBezTo>
                    <a:pt x="769" y="10"/>
                    <a:pt x="706" y="0"/>
                    <a:pt x="64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131945" y="1928015"/>
              <a:ext cx="111711" cy="75007"/>
            </a:xfrm>
            <a:custGeom>
              <a:avLst/>
              <a:gdLst/>
              <a:ahLst/>
              <a:cxnLst/>
              <a:rect l="l" t="t" r="r" b="b"/>
              <a:pathLst>
                <a:path w="3984" h="2675" extrusionOk="0">
                  <a:moveTo>
                    <a:pt x="1527" y="1"/>
                  </a:moveTo>
                  <a:cubicBezTo>
                    <a:pt x="1013" y="1"/>
                    <a:pt x="522" y="310"/>
                    <a:pt x="306" y="811"/>
                  </a:cubicBezTo>
                  <a:cubicBezTo>
                    <a:pt x="1" y="1504"/>
                    <a:pt x="329" y="2294"/>
                    <a:pt x="999" y="2581"/>
                  </a:cubicBezTo>
                  <a:cubicBezTo>
                    <a:pt x="1160" y="2648"/>
                    <a:pt x="1408" y="2674"/>
                    <a:pt x="1693" y="2674"/>
                  </a:cubicBezTo>
                  <a:cubicBezTo>
                    <a:pt x="2634" y="2674"/>
                    <a:pt x="3984" y="2391"/>
                    <a:pt x="3984" y="2391"/>
                  </a:cubicBezTo>
                  <a:cubicBezTo>
                    <a:pt x="3984" y="2391"/>
                    <a:pt x="2755" y="404"/>
                    <a:pt x="2062" y="118"/>
                  </a:cubicBezTo>
                  <a:cubicBezTo>
                    <a:pt x="1888" y="38"/>
                    <a:pt x="1706" y="1"/>
                    <a:pt x="15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268" y="1933876"/>
              <a:ext cx="92925" cy="92420"/>
            </a:xfrm>
            <a:custGeom>
              <a:avLst/>
              <a:gdLst/>
              <a:ahLst/>
              <a:cxnLst/>
              <a:rect l="l" t="t" r="r" b="b"/>
              <a:pathLst>
                <a:path w="3314" h="3296" extrusionOk="0">
                  <a:moveTo>
                    <a:pt x="1843" y="1"/>
                  </a:moveTo>
                  <a:cubicBezTo>
                    <a:pt x="1483" y="1"/>
                    <a:pt x="1121" y="146"/>
                    <a:pt x="851" y="426"/>
                  </a:cubicBezTo>
                  <a:cubicBezTo>
                    <a:pt x="347" y="967"/>
                    <a:pt x="1" y="3296"/>
                    <a:pt x="1" y="3296"/>
                  </a:cubicBezTo>
                  <a:cubicBezTo>
                    <a:pt x="1" y="3296"/>
                    <a:pt x="2311" y="2797"/>
                    <a:pt x="2815" y="2256"/>
                  </a:cubicBezTo>
                  <a:cubicBezTo>
                    <a:pt x="3314" y="1720"/>
                    <a:pt x="3295" y="870"/>
                    <a:pt x="2755" y="371"/>
                  </a:cubicBezTo>
                  <a:cubicBezTo>
                    <a:pt x="2499" y="122"/>
                    <a:pt x="2172" y="1"/>
                    <a:pt x="18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090034" y="1847288"/>
              <a:ext cx="41079" cy="28096"/>
            </a:xfrm>
            <a:custGeom>
              <a:avLst/>
              <a:gdLst/>
              <a:ahLst/>
              <a:cxnLst/>
              <a:rect l="l" t="t" r="r" b="b"/>
              <a:pathLst>
                <a:path w="1465" h="1002" extrusionOk="0">
                  <a:moveTo>
                    <a:pt x="884" y="1"/>
                  </a:moveTo>
                  <a:cubicBezTo>
                    <a:pt x="812" y="1"/>
                    <a:pt x="740" y="16"/>
                    <a:pt x="675" y="49"/>
                  </a:cubicBezTo>
                  <a:cubicBezTo>
                    <a:pt x="425" y="164"/>
                    <a:pt x="0" y="936"/>
                    <a:pt x="0" y="936"/>
                  </a:cubicBezTo>
                  <a:cubicBezTo>
                    <a:pt x="0" y="936"/>
                    <a:pt x="424" y="1001"/>
                    <a:pt x="765" y="1001"/>
                  </a:cubicBezTo>
                  <a:cubicBezTo>
                    <a:pt x="912" y="1001"/>
                    <a:pt x="1043" y="989"/>
                    <a:pt x="1118" y="955"/>
                  </a:cubicBezTo>
                  <a:cubicBezTo>
                    <a:pt x="1368" y="821"/>
                    <a:pt x="1465" y="534"/>
                    <a:pt x="1331" y="280"/>
                  </a:cubicBezTo>
                  <a:cubicBezTo>
                    <a:pt x="1248" y="101"/>
                    <a:pt x="1066" y="1"/>
                    <a:pt x="884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260153" y="1840615"/>
              <a:ext cx="23217" cy="29610"/>
            </a:xfrm>
            <a:custGeom>
              <a:avLst/>
              <a:gdLst/>
              <a:ahLst/>
              <a:cxnLst/>
              <a:rect l="l" t="t" r="r" b="b"/>
              <a:pathLst>
                <a:path w="828" h="1056" extrusionOk="0">
                  <a:moveTo>
                    <a:pt x="633" y="0"/>
                  </a:moveTo>
                  <a:cubicBezTo>
                    <a:pt x="633" y="0"/>
                    <a:pt x="116" y="384"/>
                    <a:pt x="56" y="578"/>
                  </a:cubicBezTo>
                  <a:cubicBezTo>
                    <a:pt x="0" y="772"/>
                    <a:pt x="92" y="980"/>
                    <a:pt x="287" y="1040"/>
                  </a:cubicBezTo>
                  <a:cubicBezTo>
                    <a:pt x="324" y="1051"/>
                    <a:pt x="362" y="1056"/>
                    <a:pt x="400" y="1056"/>
                  </a:cubicBezTo>
                  <a:cubicBezTo>
                    <a:pt x="557" y="1056"/>
                    <a:pt x="704" y="966"/>
                    <a:pt x="749" y="809"/>
                  </a:cubicBezTo>
                  <a:cubicBezTo>
                    <a:pt x="827" y="615"/>
                    <a:pt x="633" y="0"/>
                    <a:pt x="6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913765" y="1935053"/>
              <a:ext cx="59501" cy="76549"/>
            </a:xfrm>
            <a:custGeom>
              <a:avLst/>
              <a:gdLst/>
              <a:ahLst/>
              <a:cxnLst/>
              <a:rect l="l" t="t" r="r" b="b"/>
              <a:pathLst>
                <a:path w="2122" h="2730" extrusionOk="0">
                  <a:moveTo>
                    <a:pt x="1660" y="1"/>
                  </a:moveTo>
                  <a:cubicBezTo>
                    <a:pt x="1660" y="1"/>
                    <a:pt x="329" y="1003"/>
                    <a:pt x="176" y="1484"/>
                  </a:cubicBezTo>
                  <a:cubicBezTo>
                    <a:pt x="1" y="1983"/>
                    <a:pt x="273" y="2524"/>
                    <a:pt x="772" y="2676"/>
                  </a:cubicBezTo>
                  <a:cubicBezTo>
                    <a:pt x="875" y="2712"/>
                    <a:pt x="980" y="2730"/>
                    <a:pt x="1083" y="2730"/>
                  </a:cubicBezTo>
                  <a:cubicBezTo>
                    <a:pt x="1478" y="2730"/>
                    <a:pt x="1844" y="2476"/>
                    <a:pt x="1965" y="2080"/>
                  </a:cubicBezTo>
                  <a:cubicBezTo>
                    <a:pt x="2122" y="1581"/>
                    <a:pt x="1660" y="1"/>
                    <a:pt x="166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03120" y="1899947"/>
              <a:ext cx="8720" cy="11552"/>
            </a:xfrm>
            <a:custGeom>
              <a:avLst/>
              <a:gdLst/>
              <a:ahLst/>
              <a:cxnLst/>
              <a:rect l="l" t="t" r="r" b="b"/>
              <a:pathLst>
                <a:path w="311" h="412" extrusionOk="0">
                  <a:moveTo>
                    <a:pt x="232" y="1"/>
                  </a:moveTo>
                  <a:cubicBezTo>
                    <a:pt x="232" y="1"/>
                    <a:pt x="42" y="158"/>
                    <a:pt x="19" y="232"/>
                  </a:cubicBezTo>
                  <a:cubicBezTo>
                    <a:pt x="1" y="310"/>
                    <a:pt x="42" y="389"/>
                    <a:pt x="116" y="407"/>
                  </a:cubicBezTo>
                  <a:cubicBezTo>
                    <a:pt x="130" y="410"/>
                    <a:pt x="143" y="412"/>
                    <a:pt x="156" y="412"/>
                  </a:cubicBezTo>
                  <a:cubicBezTo>
                    <a:pt x="220" y="412"/>
                    <a:pt x="277" y="375"/>
                    <a:pt x="292" y="310"/>
                  </a:cubicBezTo>
                  <a:cubicBezTo>
                    <a:pt x="310" y="232"/>
                    <a:pt x="232" y="1"/>
                    <a:pt x="23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20093" y="1869243"/>
              <a:ext cx="19460" cy="24759"/>
            </a:xfrm>
            <a:custGeom>
              <a:avLst/>
              <a:gdLst/>
              <a:ahLst/>
              <a:cxnLst/>
              <a:rect l="l" t="t" r="r" b="b"/>
              <a:pathLst>
                <a:path w="694" h="883" extrusionOk="0">
                  <a:moveTo>
                    <a:pt x="536" y="1"/>
                  </a:moveTo>
                  <a:cubicBezTo>
                    <a:pt x="536" y="1"/>
                    <a:pt x="93" y="329"/>
                    <a:pt x="56" y="481"/>
                  </a:cubicBezTo>
                  <a:cubicBezTo>
                    <a:pt x="0" y="634"/>
                    <a:pt x="93" y="809"/>
                    <a:pt x="250" y="865"/>
                  </a:cubicBezTo>
                  <a:cubicBezTo>
                    <a:pt x="281" y="877"/>
                    <a:pt x="313" y="883"/>
                    <a:pt x="345" y="883"/>
                  </a:cubicBezTo>
                  <a:cubicBezTo>
                    <a:pt x="469" y="883"/>
                    <a:pt x="589" y="796"/>
                    <a:pt x="633" y="675"/>
                  </a:cubicBezTo>
                  <a:cubicBezTo>
                    <a:pt x="693" y="518"/>
                    <a:pt x="536" y="1"/>
                    <a:pt x="53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45610" y="1787759"/>
              <a:ext cx="37854" cy="35779"/>
            </a:xfrm>
            <a:custGeom>
              <a:avLst/>
              <a:gdLst/>
              <a:ahLst/>
              <a:cxnLst/>
              <a:rect l="l" t="t" r="r" b="b"/>
              <a:pathLst>
                <a:path w="1350" h="1276" extrusionOk="0">
                  <a:moveTo>
                    <a:pt x="1350" y="0"/>
                  </a:moveTo>
                  <a:lnTo>
                    <a:pt x="1350" y="0"/>
                  </a:lnTo>
                  <a:cubicBezTo>
                    <a:pt x="1350" y="0"/>
                    <a:pt x="444" y="153"/>
                    <a:pt x="213" y="365"/>
                  </a:cubicBezTo>
                  <a:cubicBezTo>
                    <a:pt x="0" y="555"/>
                    <a:pt x="0" y="901"/>
                    <a:pt x="213" y="1114"/>
                  </a:cubicBezTo>
                  <a:cubicBezTo>
                    <a:pt x="312" y="1222"/>
                    <a:pt x="451" y="1276"/>
                    <a:pt x="592" y="1276"/>
                  </a:cubicBezTo>
                  <a:cubicBezTo>
                    <a:pt x="726" y="1276"/>
                    <a:pt x="862" y="1227"/>
                    <a:pt x="966" y="1132"/>
                  </a:cubicBezTo>
                  <a:cubicBezTo>
                    <a:pt x="1174" y="924"/>
                    <a:pt x="1350" y="0"/>
                    <a:pt x="13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31496" y="1779067"/>
              <a:ext cx="23245" cy="30676"/>
            </a:xfrm>
            <a:custGeom>
              <a:avLst/>
              <a:gdLst/>
              <a:ahLst/>
              <a:cxnLst/>
              <a:rect l="l" t="t" r="r" b="b"/>
              <a:pathLst>
                <a:path w="829" h="1094" extrusionOk="0">
                  <a:moveTo>
                    <a:pt x="190" y="1"/>
                  </a:moveTo>
                  <a:cubicBezTo>
                    <a:pt x="190" y="1"/>
                    <a:pt x="1" y="615"/>
                    <a:pt x="56" y="828"/>
                  </a:cubicBezTo>
                  <a:cubicBezTo>
                    <a:pt x="106" y="987"/>
                    <a:pt x="257" y="1093"/>
                    <a:pt x="415" y="1093"/>
                  </a:cubicBezTo>
                  <a:cubicBezTo>
                    <a:pt x="449" y="1093"/>
                    <a:pt x="484" y="1088"/>
                    <a:pt x="518" y="1077"/>
                  </a:cubicBezTo>
                  <a:cubicBezTo>
                    <a:pt x="712" y="1022"/>
                    <a:pt x="828" y="809"/>
                    <a:pt x="768" y="615"/>
                  </a:cubicBezTo>
                  <a:cubicBezTo>
                    <a:pt x="712" y="403"/>
                    <a:pt x="190" y="1"/>
                    <a:pt x="190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53162" y="1676328"/>
              <a:ext cx="583568" cy="359697"/>
            </a:xfrm>
            <a:custGeom>
              <a:avLst/>
              <a:gdLst/>
              <a:ahLst/>
              <a:cxnLst/>
              <a:rect l="l" t="t" r="r" b="b"/>
              <a:pathLst>
                <a:path w="20812" h="12828" extrusionOk="0">
                  <a:moveTo>
                    <a:pt x="1174" y="1"/>
                  </a:moveTo>
                  <a:cubicBezTo>
                    <a:pt x="578" y="1"/>
                    <a:pt x="1" y="102"/>
                    <a:pt x="1" y="102"/>
                  </a:cubicBezTo>
                  <a:lnTo>
                    <a:pt x="1" y="12827"/>
                  </a:lnTo>
                  <a:lnTo>
                    <a:pt x="20465" y="12827"/>
                  </a:lnTo>
                  <a:cubicBezTo>
                    <a:pt x="20465" y="12827"/>
                    <a:pt x="20812" y="12079"/>
                    <a:pt x="20313" y="11732"/>
                  </a:cubicBezTo>
                  <a:cubicBezTo>
                    <a:pt x="20153" y="11617"/>
                    <a:pt x="19890" y="11578"/>
                    <a:pt x="19610" y="11578"/>
                  </a:cubicBezTo>
                  <a:cubicBezTo>
                    <a:pt x="19052" y="11578"/>
                    <a:pt x="18428" y="11732"/>
                    <a:pt x="18428" y="11732"/>
                  </a:cubicBezTo>
                  <a:cubicBezTo>
                    <a:pt x="18428" y="11732"/>
                    <a:pt x="18543" y="11367"/>
                    <a:pt x="18483" y="11058"/>
                  </a:cubicBezTo>
                  <a:cubicBezTo>
                    <a:pt x="18446" y="10827"/>
                    <a:pt x="18331" y="10632"/>
                    <a:pt x="18003" y="10577"/>
                  </a:cubicBezTo>
                  <a:cubicBezTo>
                    <a:pt x="17926" y="10568"/>
                    <a:pt x="17849" y="10563"/>
                    <a:pt x="17771" y="10563"/>
                  </a:cubicBezTo>
                  <a:cubicBezTo>
                    <a:pt x="17694" y="10563"/>
                    <a:pt x="17617" y="10568"/>
                    <a:pt x="17540" y="10577"/>
                  </a:cubicBezTo>
                  <a:cubicBezTo>
                    <a:pt x="16963" y="10632"/>
                    <a:pt x="16464" y="10924"/>
                    <a:pt x="16464" y="10924"/>
                  </a:cubicBezTo>
                  <a:cubicBezTo>
                    <a:pt x="16464" y="10924"/>
                    <a:pt x="16501" y="10096"/>
                    <a:pt x="15942" y="10036"/>
                  </a:cubicBezTo>
                  <a:cubicBezTo>
                    <a:pt x="15915" y="10033"/>
                    <a:pt x="15889" y="10031"/>
                    <a:pt x="15863" y="10031"/>
                  </a:cubicBezTo>
                  <a:cubicBezTo>
                    <a:pt x="15344" y="10031"/>
                    <a:pt x="14962" y="10748"/>
                    <a:pt x="14962" y="10748"/>
                  </a:cubicBezTo>
                  <a:cubicBezTo>
                    <a:pt x="14962" y="10748"/>
                    <a:pt x="15055" y="9265"/>
                    <a:pt x="14477" y="9131"/>
                  </a:cubicBezTo>
                  <a:cubicBezTo>
                    <a:pt x="14456" y="9126"/>
                    <a:pt x="14435" y="9124"/>
                    <a:pt x="14412" y="9124"/>
                  </a:cubicBezTo>
                  <a:cubicBezTo>
                    <a:pt x="13842" y="9124"/>
                    <a:pt x="12823" y="10498"/>
                    <a:pt x="12823" y="10498"/>
                  </a:cubicBezTo>
                  <a:cubicBezTo>
                    <a:pt x="12823" y="10498"/>
                    <a:pt x="12957" y="9787"/>
                    <a:pt x="12726" y="9593"/>
                  </a:cubicBezTo>
                  <a:cubicBezTo>
                    <a:pt x="12684" y="9558"/>
                    <a:pt x="12613" y="9544"/>
                    <a:pt x="12526" y="9544"/>
                  </a:cubicBezTo>
                  <a:cubicBezTo>
                    <a:pt x="12136" y="9544"/>
                    <a:pt x="11415" y="9827"/>
                    <a:pt x="11400" y="9842"/>
                  </a:cubicBezTo>
                  <a:cubicBezTo>
                    <a:pt x="11418" y="9824"/>
                    <a:pt x="12033" y="9325"/>
                    <a:pt x="11899" y="8941"/>
                  </a:cubicBezTo>
                  <a:cubicBezTo>
                    <a:pt x="11795" y="8627"/>
                    <a:pt x="11221" y="8592"/>
                    <a:pt x="10965" y="8592"/>
                  </a:cubicBezTo>
                  <a:cubicBezTo>
                    <a:pt x="10889" y="8592"/>
                    <a:pt x="10841" y="8595"/>
                    <a:pt x="10841" y="8595"/>
                  </a:cubicBezTo>
                  <a:cubicBezTo>
                    <a:pt x="10841" y="8595"/>
                    <a:pt x="11686" y="8207"/>
                    <a:pt x="11418" y="7532"/>
                  </a:cubicBezTo>
                  <a:cubicBezTo>
                    <a:pt x="11169" y="6881"/>
                    <a:pt x="10129" y="6820"/>
                    <a:pt x="10129" y="6820"/>
                  </a:cubicBezTo>
                  <a:cubicBezTo>
                    <a:pt x="10129" y="6820"/>
                    <a:pt x="10647" y="6534"/>
                    <a:pt x="10513" y="6206"/>
                  </a:cubicBezTo>
                  <a:cubicBezTo>
                    <a:pt x="10379" y="5859"/>
                    <a:pt x="9764" y="5799"/>
                    <a:pt x="9764" y="5799"/>
                  </a:cubicBezTo>
                  <a:cubicBezTo>
                    <a:pt x="9764" y="5799"/>
                    <a:pt x="10148" y="5628"/>
                    <a:pt x="10263" y="5319"/>
                  </a:cubicBezTo>
                  <a:cubicBezTo>
                    <a:pt x="10319" y="5185"/>
                    <a:pt x="10319" y="5014"/>
                    <a:pt x="10185" y="4820"/>
                  </a:cubicBezTo>
                  <a:cubicBezTo>
                    <a:pt x="9919" y="4474"/>
                    <a:pt x="9373" y="4405"/>
                    <a:pt x="8977" y="4405"/>
                  </a:cubicBezTo>
                  <a:cubicBezTo>
                    <a:pt x="8710" y="4405"/>
                    <a:pt x="8512" y="4436"/>
                    <a:pt x="8512" y="4436"/>
                  </a:cubicBezTo>
                  <a:cubicBezTo>
                    <a:pt x="8512" y="4436"/>
                    <a:pt x="9145" y="3951"/>
                    <a:pt x="8683" y="3646"/>
                  </a:cubicBezTo>
                  <a:cubicBezTo>
                    <a:pt x="8529" y="3543"/>
                    <a:pt x="8309" y="3509"/>
                    <a:pt x="8083" y="3509"/>
                  </a:cubicBezTo>
                  <a:cubicBezTo>
                    <a:pt x="7633" y="3509"/>
                    <a:pt x="7163" y="3646"/>
                    <a:pt x="7163" y="3646"/>
                  </a:cubicBezTo>
                  <a:cubicBezTo>
                    <a:pt x="7163" y="3646"/>
                    <a:pt x="7569" y="3166"/>
                    <a:pt x="6913" y="2588"/>
                  </a:cubicBezTo>
                  <a:cubicBezTo>
                    <a:pt x="6764" y="2457"/>
                    <a:pt x="6545" y="2406"/>
                    <a:pt x="6296" y="2406"/>
                  </a:cubicBezTo>
                  <a:cubicBezTo>
                    <a:pt x="5533" y="2406"/>
                    <a:pt x="4488" y="2883"/>
                    <a:pt x="4302" y="2968"/>
                  </a:cubicBezTo>
                  <a:lnTo>
                    <a:pt x="4302" y="2968"/>
                  </a:lnTo>
                  <a:cubicBezTo>
                    <a:pt x="4455" y="2897"/>
                    <a:pt x="5138" y="2523"/>
                    <a:pt x="4852" y="2278"/>
                  </a:cubicBezTo>
                  <a:cubicBezTo>
                    <a:pt x="4743" y="2181"/>
                    <a:pt x="4563" y="2149"/>
                    <a:pt x="4372" y="2149"/>
                  </a:cubicBezTo>
                  <a:cubicBezTo>
                    <a:pt x="3990" y="2149"/>
                    <a:pt x="3563" y="2278"/>
                    <a:pt x="3563" y="2278"/>
                  </a:cubicBezTo>
                  <a:cubicBezTo>
                    <a:pt x="3563" y="2278"/>
                    <a:pt x="4025" y="1641"/>
                    <a:pt x="3563" y="1373"/>
                  </a:cubicBezTo>
                  <a:cubicBezTo>
                    <a:pt x="3483" y="1330"/>
                    <a:pt x="3390" y="1312"/>
                    <a:pt x="3290" y="1312"/>
                  </a:cubicBezTo>
                  <a:cubicBezTo>
                    <a:pt x="2815" y="1312"/>
                    <a:pt x="2196" y="1719"/>
                    <a:pt x="2196" y="1719"/>
                  </a:cubicBezTo>
                  <a:cubicBezTo>
                    <a:pt x="2196" y="1719"/>
                    <a:pt x="2773" y="1063"/>
                    <a:pt x="2427" y="393"/>
                  </a:cubicBezTo>
                  <a:cubicBezTo>
                    <a:pt x="2263" y="83"/>
                    <a:pt x="1710" y="1"/>
                    <a:pt x="1174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4574" y="1831417"/>
              <a:ext cx="62081" cy="59473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0"/>
                  </a:moveTo>
                  <a:cubicBezTo>
                    <a:pt x="2214" y="0"/>
                    <a:pt x="670" y="328"/>
                    <a:pt x="324" y="656"/>
                  </a:cubicBezTo>
                  <a:cubicBezTo>
                    <a:pt x="0" y="1003"/>
                    <a:pt x="0" y="1539"/>
                    <a:pt x="324" y="1867"/>
                  </a:cubicBezTo>
                  <a:cubicBezTo>
                    <a:pt x="490" y="2033"/>
                    <a:pt x="716" y="2120"/>
                    <a:pt x="941" y="2120"/>
                  </a:cubicBezTo>
                  <a:cubicBezTo>
                    <a:pt x="1159" y="2120"/>
                    <a:pt x="1377" y="2038"/>
                    <a:pt x="1539" y="1867"/>
                  </a:cubicBezTo>
                  <a:cubicBezTo>
                    <a:pt x="1867" y="1539"/>
                    <a:pt x="2214" y="0"/>
                    <a:pt x="221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73986" y="1943746"/>
              <a:ext cx="36817" cy="46518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cubicBezTo>
                    <a:pt x="97" y="0"/>
                    <a:pt x="0" y="1059"/>
                    <a:pt x="134" y="1345"/>
                  </a:cubicBezTo>
                  <a:cubicBezTo>
                    <a:pt x="245" y="1550"/>
                    <a:pt x="449" y="1658"/>
                    <a:pt x="660" y="1658"/>
                  </a:cubicBezTo>
                  <a:cubicBezTo>
                    <a:pt x="749" y="1658"/>
                    <a:pt x="839" y="1639"/>
                    <a:pt x="924" y="1599"/>
                  </a:cubicBezTo>
                  <a:cubicBezTo>
                    <a:pt x="1197" y="1442"/>
                    <a:pt x="1313" y="1095"/>
                    <a:pt x="1174" y="827"/>
                  </a:cubicBezTo>
                  <a:cubicBezTo>
                    <a:pt x="1021" y="53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828524" y="1899947"/>
              <a:ext cx="37854" cy="27984"/>
            </a:xfrm>
            <a:custGeom>
              <a:avLst/>
              <a:gdLst/>
              <a:ahLst/>
              <a:cxnLst/>
              <a:rect l="l" t="t" r="r" b="b"/>
              <a:pathLst>
                <a:path w="1350" h="998" extrusionOk="0">
                  <a:moveTo>
                    <a:pt x="1350" y="1"/>
                  </a:moveTo>
                  <a:lnTo>
                    <a:pt x="1350" y="1"/>
                  </a:lnTo>
                  <a:cubicBezTo>
                    <a:pt x="1350" y="1"/>
                    <a:pt x="481" y="1"/>
                    <a:pt x="269" y="135"/>
                  </a:cubicBezTo>
                  <a:cubicBezTo>
                    <a:pt x="61" y="292"/>
                    <a:pt x="1" y="578"/>
                    <a:pt x="135" y="791"/>
                  </a:cubicBezTo>
                  <a:cubicBezTo>
                    <a:pt x="220" y="926"/>
                    <a:pt x="368" y="997"/>
                    <a:pt x="524" y="997"/>
                  </a:cubicBezTo>
                  <a:cubicBezTo>
                    <a:pt x="614" y="997"/>
                    <a:pt x="706" y="974"/>
                    <a:pt x="791" y="925"/>
                  </a:cubicBezTo>
                  <a:cubicBezTo>
                    <a:pt x="1003" y="791"/>
                    <a:pt x="1350" y="1"/>
                    <a:pt x="13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809597" y="1859542"/>
              <a:ext cx="15702" cy="22740"/>
            </a:xfrm>
            <a:custGeom>
              <a:avLst/>
              <a:gdLst/>
              <a:ahLst/>
              <a:cxnLst/>
              <a:rect l="l" t="t" r="r" b="b"/>
              <a:pathLst>
                <a:path w="560" h="811" extrusionOk="0">
                  <a:moveTo>
                    <a:pt x="213" y="0"/>
                  </a:moveTo>
                  <a:cubicBezTo>
                    <a:pt x="213" y="0"/>
                    <a:pt x="1" y="444"/>
                    <a:pt x="19" y="578"/>
                  </a:cubicBezTo>
                  <a:cubicBezTo>
                    <a:pt x="41" y="718"/>
                    <a:pt x="155" y="811"/>
                    <a:pt x="278" y="811"/>
                  </a:cubicBezTo>
                  <a:cubicBezTo>
                    <a:pt x="289" y="811"/>
                    <a:pt x="300" y="810"/>
                    <a:pt x="310" y="809"/>
                  </a:cubicBezTo>
                  <a:cubicBezTo>
                    <a:pt x="463" y="790"/>
                    <a:pt x="560" y="652"/>
                    <a:pt x="542" y="518"/>
                  </a:cubicBezTo>
                  <a:cubicBezTo>
                    <a:pt x="523" y="365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72322" y="1861084"/>
              <a:ext cx="18815" cy="29190"/>
            </a:xfrm>
            <a:custGeom>
              <a:avLst/>
              <a:gdLst/>
              <a:ahLst/>
              <a:cxnLst/>
              <a:rect l="l" t="t" r="r" b="b"/>
              <a:pathLst>
                <a:path w="671" h="1041" extrusionOk="0">
                  <a:moveTo>
                    <a:pt x="347" y="0"/>
                  </a:moveTo>
                  <a:cubicBezTo>
                    <a:pt x="347" y="0"/>
                    <a:pt x="0" y="523"/>
                    <a:pt x="0" y="694"/>
                  </a:cubicBezTo>
                  <a:cubicBezTo>
                    <a:pt x="0" y="888"/>
                    <a:pt x="153" y="1040"/>
                    <a:pt x="324" y="1040"/>
                  </a:cubicBezTo>
                  <a:cubicBezTo>
                    <a:pt x="518" y="1040"/>
                    <a:pt x="670" y="906"/>
                    <a:pt x="670" y="712"/>
                  </a:cubicBezTo>
                  <a:cubicBezTo>
                    <a:pt x="670" y="541"/>
                    <a:pt x="347" y="0"/>
                    <a:pt x="3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29440" y="1842157"/>
              <a:ext cx="9758" cy="15198"/>
            </a:xfrm>
            <a:custGeom>
              <a:avLst/>
              <a:gdLst/>
              <a:ahLst/>
              <a:cxnLst/>
              <a:rect l="l" t="t" r="r" b="b"/>
              <a:pathLst>
                <a:path w="348" h="542" extrusionOk="0">
                  <a:moveTo>
                    <a:pt x="177" y="1"/>
                  </a:moveTo>
                  <a:cubicBezTo>
                    <a:pt x="177" y="1"/>
                    <a:pt x="1" y="255"/>
                    <a:pt x="1" y="347"/>
                  </a:cubicBezTo>
                  <a:cubicBezTo>
                    <a:pt x="1" y="444"/>
                    <a:pt x="79" y="523"/>
                    <a:pt x="177" y="541"/>
                  </a:cubicBezTo>
                  <a:cubicBezTo>
                    <a:pt x="274" y="541"/>
                    <a:pt x="347" y="463"/>
                    <a:pt x="347" y="371"/>
                  </a:cubicBezTo>
                  <a:cubicBezTo>
                    <a:pt x="347" y="273"/>
                    <a:pt x="177" y="1"/>
                    <a:pt x="177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89212" y="1753747"/>
              <a:ext cx="58323" cy="39929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73" y="0"/>
                  </a:moveTo>
                  <a:cubicBezTo>
                    <a:pt x="1163" y="0"/>
                    <a:pt x="1050" y="25"/>
                    <a:pt x="943" y="77"/>
                  </a:cubicBezTo>
                  <a:cubicBezTo>
                    <a:pt x="596" y="248"/>
                    <a:pt x="0" y="1347"/>
                    <a:pt x="0" y="1347"/>
                  </a:cubicBezTo>
                  <a:cubicBezTo>
                    <a:pt x="0" y="1347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7"/>
                  </a:cubicBezTo>
                  <a:cubicBezTo>
                    <a:pt x="1946" y="1172"/>
                    <a:pt x="2080" y="751"/>
                    <a:pt x="1909" y="405"/>
                  </a:cubicBezTo>
                  <a:cubicBezTo>
                    <a:pt x="1785" y="144"/>
                    <a:pt x="1536" y="0"/>
                    <a:pt x="12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10204" y="1917500"/>
              <a:ext cx="45901" cy="31685"/>
            </a:xfrm>
            <a:custGeom>
              <a:avLst/>
              <a:gdLst/>
              <a:ahLst/>
              <a:cxnLst/>
              <a:rect l="l" t="t" r="r" b="b"/>
              <a:pathLst>
                <a:path w="1637" h="1130" extrusionOk="0">
                  <a:moveTo>
                    <a:pt x="1008" y="0"/>
                  </a:moveTo>
                  <a:cubicBezTo>
                    <a:pt x="920" y="0"/>
                    <a:pt x="831" y="22"/>
                    <a:pt x="749" y="68"/>
                  </a:cubicBezTo>
                  <a:cubicBezTo>
                    <a:pt x="463" y="202"/>
                    <a:pt x="1" y="1070"/>
                    <a:pt x="1" y="1070"/>
                  </a:cubicBezTo>
                  <a:cubicBezTo>
                    <a:pt x="1" y="1070"/>
                    <a:pt x="428" y="1130"/>
                    <a:pt x="799" y="1130"/>
                  </a:cubicBezTo>
                  <a:cubicBezTo>
                    <a:pt x="984" y="1130"/>
                    <a:pt x="1156" y="1115"/>
                    <a:pt x="1253" y="1070"/>
                  </a:cubicBezTo>
                  <a:cubicBezTo>
                    <a:pt x="1521" y="936"/>
                    <a:pt x="1636" y="590"/>
                    <a:pt x="1502" y="317"/>
                  </a:cubicBezTo>
                  <a:cubicBezTo>
                    <a:pt x="1409" y="117"/>
                    <a:pt x="1211" y="0"/>
                    <a:pt x="100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179388" y="1844372"/>
              <a:ext cx="59473" cy="50136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0"/>
                  </a:moveTo>
                  <a:cubicBezTo>
                    <a:pt x="0" y="0"/>
                    <a:pt x="388" y="1350"/>
                    <a:pt x="735" y="1618"/>
                  </a:cubicBezTo>
                  <a:cubicBezTo>
                    <a:pt x="875" y="1733"/>
                    <a:pt x="1047" y="1788"/>
                    <a:pt x="1221" y="1788"/>
                  </a:cubicBezTo>
                  <a:cubicBezTo>
                    <a:pt x="1452" y="1788"/>
                    <a:pt x="1685" y="1690"/>
                    <a:pt x="1848" y="1502"/>
                  </a:cubicBezTo>
                  <a:cubicBezTo>
                    <a:pt x="2121" y="1156"/>
                    <a:pt x="2061" y="657"/>
                    <a:pt x="1714" y="384"/>
                  </a:cubicBezTo>
                  <a:cubicBezTo>
                    <a:pt x="1386" y="9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00250" y="1868066"/>
              <a:ext cx="45369" cy="53472"/>
            </a:xfrm>
            <a:custGeom>
              <a:avLst/>
              <a:gdLst/>
              <a:ahLst/>
              <a:cxnLst/>
              <a:rect l="l" t="t" r="r" b="b"/>
              <a:pathLst>
                <a:path w="1618" h="1907" extrusionOk="0">
                  <a:moveTo>
                    <a:pt x="1576" y="1"/>
                  </a:moveTo>
                  <a:cubicBezTo>
                    <a:pt x="1576" y="1"/>
                    <a:pt x="421" y="486"/>
                    <a:pt x="208" y="810"/>
                  </a:cubicBezTo>
                  <a:cubicBezTo>
                    <a:pt x="0" y="1138"/>
                    <a:pt x="92" y="1581"/>
                    <a:pt x="421" y="1794"/>
                  </a:cubicBezTo>
                  <a:cubicBezTo>
                    <a:pt x="539" y="1870"/>
                    <a:pt x="671" y="1907"/>
                    <a:pt x="803" y="1907"/>
                  </a:cubicBezTo>
                  <a:cubicBezTo>
                    <a:pt x="1038" y="1907"/>
                    <a:pt x="1269" y="1791"/>
                    <a:pt x="1405" y="1581"/>
                  </a:cubicBezTo>
                  <a:cubicBezTo>
                    <a:pt x="1617" y="1253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346432" y="1903705"/>
              <a:ext cx="41107" cy="28264"/>
            </a:xfrm>
            <a:custGeom>
              <a:avLst/>
              <a:gdLst/>
              <a:ahLst/>
              <a:cxnLst/>
              <a:rect l="l" t="t" r="r" b="b"/>
              <a:pathLst>
                <a:path w="1466" h="1008" extrusionOk="0">
                  <a:moveTo>
                    <a:pt x="914" y="0"/>
                  </a:moveTo>
                  <a:cubicBezTo>
                    <a:pt x="833" y="0"/>
                    <a:pt x="751" y="20"/>
                    <a:pt x="675" y="61"/>
                  </a:cubicBezTo>
                  <a:cubicBezTo>
                    <a:pt x="425" y="176"/>
                    <a:pt x="0" y="948"/>
                    <a:pt x="0" y="948"/>
                  </a:cubicBezTo>
                  <a:cubicBezTo>
                    <a:pt x="0" y="948"/>
                    <a:pt x="386" y="1007"/>
                    <a:pt x="718" y="1007"/>
                  </a:cubicBezTo>
                  <a:cubicBezTo>
                    <a:pt x="883" y="1007"/>
                    <a:pt x="1035" y="993"/>
                    <a:pt x="1119" y="948"/>
                  </a:cubicBezTo>
                  <a:cubicBezTo>
                    <a:pt x="1368" y="832"/>
                    <a:pt x="1465" y="523"/>
                    <a:pt x="1350" y="273"/>
                  </a:cubicBezTo>
                  <a:cubicBezTo>
                    <a:pt x="1269" y="100"/>
                    <a:pt x="1096" y="0"/>
                    <a:pt x="91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112691" y="1921061"/>
              <a:ext cx="16740" cy="15366"/>
            </a:xfrm>
            <a:custGeom>
              <a:avLst/>
              <a:gdLst/>
              <a:ahLst/>
              <a:cxnLst/>
              <a:rect l="l" t="t" r="r" b="b"/>
              <a:pathLst>
                <a:path w="597" h="548" extrusionOk="0">
                  <a:moveTo>
                    <a:pt x="597" y="1"/>
                  </a:moveTo>
                  <a:cubicBezTo>
                    <a:pt x="597" y="1"/>
                    <a:pt x="195" y="56"/>
                    <a:pt x="98" y="153"/>
                  </a:cubicBezTo>
                  <a:cubicBezTo>
                    <a:pt x="1" y="232"/>
                    <a:pt x="1" y="384"/>
                    <a:pt x="98" y="481"/>
                  </a:cubicBezTo>
                  <a:cubicBezTo>
                    <a:pt x="139" y="523"/>
                    <a:pt x="201" y="547"/>
                    <a:pt x="264" y="547"/>
                  </a:cubicBezTo>
                  <a:cubicBezTo>
                    <a:pt x="322" y="547"/>
                    <a:pt x="380" y="527"/>
                    <a:pt x="426" y="481"/>
                  </a:cubicBezTo>
                  <a:cubicBezTo>
                    <a:pt x="523" y="384"/>
                    <a:pt x="597" y="1"/>
                    <a:pt x="59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6293" y="1815294"/>
              <a:ext cx="36172" cy="36087"/>
            </a:xfrm>
            <a:custGeom>
              <a:avLst/>
              <a:gdLst/>
              <a:ahLst/>
              <a:cxnLst/>
              <a:rect l="l" t="t" r="r" b="b"/>
              <a:pathLst>
                <a:path w="1290" h="1287" extrusionOk="0">
                  <a:moveTo>
                    <a:pt x="576" y="1"/>
                  </a:moveTo>
                  <a:cubicBezTo>
                    <a:pt x="453" y="1"/>
                    <a:pt x="330" y="44"/>
                    <a:pt x="232" y="132"/>
                  </a:cubicBezTo>
                  <a:cubicBezTo>
                    <a:pt x="19" y="344"/>
                    <a:pt x="1" y="672"/>
                    <a:pt x="195" y="885"/>
                  </a:cubicBezTo>
                  <a:cubicBezTo>
                    <a:pt x="403" y="1097"/>
                    <a:pt x="1290" y="1287"/>
                    <a:pt x="1290" y="1287"/>
                  </a:cubicBezTo>
                  <a:cubicBezTo>
                    <a:pt x="1290" y="1287"/>
                    <a:pt x="1156" y="381"/>
                    <a:pt x="962" y="173"/>
                  </a:cubicBezTo>
                  <a:cubicBezTo>
                    <a:pt x="860" y="59"/>
                    <a:pt x="718" y="1"/>
                    <a:pt x="5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74650" y="1796424"/>
              <a:ext cx="48621" cy="48481"/>
            </a:xfrm>
            <a:custGeom>
              <a:avLst/>
              <a:gdLst/>
              <a:ahLst/>
              <a:cxnLst/>
              <a:rect l="l" t="t" r="r" b="b"/>
              <a:pathLst>
                <a:path w="1734" h="1729" extrusionOk="0">
                  <a:moveTo>
                    <a:pt x="773" y="0"/>
                  </a:moveTo>
                  <a:cubicBezTo>
                    <a:pt x="604" y="0"/>
                    <a:pt x="437" y="63"/>
                    <a:pt x="310" y="190"/>
                  </a:cubicBezTo>
                  <a:cubicBezTo>
                    <a:pt x="19" y="458"/>
                    <a:pt x="1" y="902"/>
                    <a:pt x="269" y="1193"/>
                  </a:cubicBezTo>
                  <a:cubicBezTo>
                    <a:pt x="523" y="1461"/>
                    <a:pt x="1733" y="1729"/>
                    <a:pt x="1733" y="1729"/>
                  </a:cubicBezTo>
                  <a:cubicBezTo>
                    <a:pt x="1733" y="1729"/>
                    <a:pt x="1562" y="518"/>
                    <a:pt x="1290" y="227"/>
                  </a:cubicBezTo>
                  <a:cubicBezTo>
                    <a:pt x="1149" y="77"/>
                    <a:pt x="960" y="0"/>
                    <a:pt x="77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59134" y="1976665"/>
              <a:ext cx="32414" cy="42985"/>
            </a:xfrm>
            <a:custGeom>
              <a:avLst/>
              <a:gdLst/>
              <a:ahLst/>
              <a:cxnLst/>
              <a:rect l="l" t="t" r="r" b="b"/>
              <a:pathLst>
                <a:path w="1156" h="1533" extrusionOk="0">
                  <a:moveTo>
                    <a:pt x="827" y="0"/>
                  </a:moveTo>
                  <a:cubicBezTo>
                    <a:pt x="827" y="0"/>
                    <a:pt x="134" y="596"/>
                    <a:pt x="56" y="887"/>
                  </a:cubicBezTo>
                  <a:cubicBezTo>
                    <a:pt x="0" y="1155"/>
                    <a:pt x="153" y="1442"/>
                    <a:pt x="444" y="1520"/>
                  </a:cubicBezTo>
                  <a:cubicBezTo>
                    <a:pt x="482" y="1529"/>
                    <a:pt x="521" y="1533"/>
                    <a:pt x="559" y="1533"/>
                  </a:cubicBezTo>
                  <a:cubicBezTo>
                    <a:pt x="790" y="1533"/>
                    <a:pt x="1014" y="1382"/>
                    <a:pt x="1077" y="1137"/>
                  </a:cubicBezTo>
                  <a:cubicBezTo>
                    <a:pt x="1155" y="864"/>
                    <a:pt x="827" y="0"/>
                    <a:pt x="8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176958" y="1975683"/>
              <a:ext cx="43182" cy="42593"/>
            </a:xfrm>
            <a:custGeom>
              <a:avLst/>
              <a:gdLst/>
              <a:ahLst/>
              <a:cxnLst/>
              <a:rect l="l" t="t" r="r" b="b"/>
              <a:pathLst>
                <a:path w="1540" h="1519" extrusionOk="0">
                  <a:moveTo>
                    <a:pt x="701" y="0"/>
                  </a:moveTo>
                  <a:cubicBezTo>
                    <a:pt x="545" y="0"/>
                    <a:pt x="389" y="58"/>
                    <a:pt x="269" y="169"/>
                  </a:cubicBezTo>
                  <a:cubicBezTo>
                    <a:pt x="19" y="400"/>
                    <a:pt x="1" y="784"/>
                    <a:pt x="232" y="1038"/>
                  </a:cubicBezTo>
                  <a:cubicBezTo>
                    <a:pt x="481" y="1287"/>
                    <a:pt x="1539" y="1518"/>
                    <a:pt x="1539" y="1518"/>
                  </a:cubicBezTo>
                  <a:cubicBezTo>
                    <a:pt x="1539" y="1518"/>
                    <a:pt x="1387" y="460"/>
                    <a:pt x="1156" y="206"/>
                  </a:cubicBezTo>
                  <a:cubicBezTo>
                    <a:pt x="1036" y="67"/>
                    <a:pt x="869" y="0"/>
                    <a:pt x="70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97998" y="1731006"/>
              <a:ext cx="42144" cy="53584"/>
            </a:xfrm>
            <a:custGeom>
              <a:avLst/>
              <a:gdLst/>
              <a:ahLst/>
              <a:cxnLst/>
              <a:rect l="l" t="t" r="r" b="b"/>
              <a:pathLst>
                <a:path w="1503" h="1911" extrusionOk="0">
                  <a:moveTo>
                    <a:pt x="1193" y="0"/>
                  </a:moveTo>
                  <a:cubicBezTo>
                    <a:pt x="1193" y="0"/>
                    <a:pt x="250" y="675"/>
                    <a:pt x="134" y="1022"/>
                  </a:cubicBezTo>
                  <a:cubicBezTo>
                    <a:pt x="0" y="1368"/>
                    <a:pt x="195" y="1752"/>
                    <a:pt x="541" y="1867"/>
                  </a:cubicBezTo>
                  <a:cubicBezTo>
                    <a:pt x="617" y="1897"/>
                    <a:pt x="695" y="1910"/>
                    <a:pt x="771" y="1910"/>
                  </a:cubicBezTo>
                  <a:cubicBezTo>
                    <a:pt x="1043" y="1910"/>
                    <a:pt x="1297" y="1736"/>
                    <a:pt x="1387" y="1465"/>
                  </a:cubicBezTo>
                  <a:cubicBezTo>
                    <a:pt x="1502" y="1119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96605" y="1944138"/>
              <a:ext cx="25432" cy="31517"/>
            </a:xfrm>
            <a:custGeom>
              <a:avLst/>
              <a:gdLst/>
              <a:ahLst/>
              <a:cxnLst/>
              <a:rect l="l" t="t" r="r" b="b"/>
              <a:pathLst>
                <a:path w="907" h="1124" extrusionOk="0">
                  <a:moveTo>
                    <a:pt x="448" y="1"/>
                  </a:moveTo>
                  <a:cubicBezTo>
                    <a:pt x="305" y="1"/>
                    <a:pt x="167" y="84"/>
                    <a:pt x="98" y="236"/>
                  </a:cubicBezTo>
                  <a:cubicBezTo>
                    <a:pt x="1" y="430"/>
                    <a:pt x="98" y="1123"/>
                    <a:pt x="98" y="1123"/>
                  </a:cubicBezTo>
                  <a:cubicBezTo>
                    <a:pt x="98" y="1123"/>
                    <a:pt x="712" y="777"/>
                    <a:pt x="809" y="582"/>
                  </a:cubicBezTo>
                  <a:cubicBezTo>
                    <a:pt x="906" y="388"/>
                    <a:pt x="828" y="139"/>
                    <a:pt x="620" y="42"/>
                  </a:cubicBezTo>
                  <a:cubicBezTo>
                    <a:pt x="564" y="14"/>
                    <a:pt x="506" y="1"/>
                    <a:pt x="44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87296" y="2000891"/>
              <a:ext cx="23217" cy="27255"/>
            </a:xfrm>
            <a:custGeom>
              <a:avLst/>
              <a:gdLst/>
              <a:ahLst/>
              <a:cxnLst/>
              <a:rect l="l" t="t" r="r" b="b"/>
              <a:pathLst>
                <a:path w="828" h="972" extrusionOk="0">
                  <a:moveTo>
                    <a:pt x="749" y="0"/>
                  </a:moveTo>
                  <a:lnTo>
                    <a:pt x="749" y="0"/>
                  </a:lnTo>
                  <a:cubicBezTo>
                    <a:pt x="748" y="0"/>
                    <a:pt x="189" y="273"/>
                    <a:pt x="92" y="444"/>
                  </a:cubicBezTo>
                  <a:cubicBezTo>
                    <a:pt x="0" y="619"/>
                    <a:pt x="55" y="850"/>
                    <a:pt x="231" y="924"/>
                  </a:cubicBezTo>
                  <a:cubicBezTo>
                    <a:pt x="287" y="956"/>
                    <a:pt x="350" y="972"/>
                    <a:pt x="413" y="972"/>
                  </a:cubicBezTo>
                  <a:cubicBezTo>
                    <a:pt x="540" y="972"/>
                    <a:pt x="665" y="908"/>
                    <a:pt x="730" y="790"/>
                  </a:cubicBezTo>
                  <a:cubicBezTo>
                    <a:pt x="827" y="619"/>
                    <a:pt x="749" y="0"/>
                    <a:pt x="74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69696" y="1889208"/>
              <a:ext cx="17273" cy="21479"/>
            </a:xfrm>
            <a:custGeom>
              <a:avLst/>
              <a:gdLst/>
              <a:ahLst/>
              <a:cxnLst/>
              <a:rect l="l" t="t" r="r" b="b"/>
              <a:pathLst>
                <a:path w="616" h="766" extrusionOk="0">
                  <a:moveTo>
                    <a:pt x="560" y="0"/>
                  </a:moveTo>
                  <a:cubicBezTo>
                    <a:pt x="560" y="0"/>
                    <a:pt x="135" y="231"/>
                    <a:pt x="56" y="365"/>
                  </a:cubicBezTo>
                  <a:cubicBezTo>
                    <a:pt x="1" y="481"/>
                    <a:pt x="38" y="656"/>
                    <a:pt x="172" y="730"/>
                  </a:cubicBezTo>
                  <a:cubicBezTo>
                    <a:pt x="214" y="754"/>
                    <a:pt x="259" y="765"/>
                    <a:pt x="304" y="765"/>
                  </a:cubicBezTo>
                  <a:cubicBezTo>
                    <a:pt x="404" y="765"/>
                    <a:pt x="500" y="708"/>
                    <a:pt x="541" y="615"/>
                  </a:cubicBezTo>
                  <a:cubicBezTo>
                    <a:pt x="615" y="481"/>
                    <a:pt x="560" y="0"/>
                    <a:pt x="5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811279" y="1925856"/>
              <a:ext cx="11833" cy="12870"/>
            </a:xfrm>
            <a:custGeom>
              <a:avLst/>
              <a:gdLst/>
              <a:ahLst/>
              <a:cxnLst/>
              <a:rect l="l" t="t" r="r" b="b"/>
              <a:pathLst>
                <a:path w="422" h="459" extrusionOk="0">
                  <a:moveTo>
                    <a:pt x="1" y="1"/>
                  </a:moveTo>
                  <a:cubicBezTo>
                    <a:pt x="1" y="1"/>
                    <a:pt x="19" y="310"/>
                    <a:pt x="75" y="389"/>
                  </a:cubicBezTo>
                  <a:cubicBezTo>
                    <a:pt x="111" y="434"/>
                    <a:pt x="168" y="458"/>
                    <a:pt x="225" y="458"/>
                  </a:cubicBezTo>
                  <a:cubicBezTo>
                    <a:pt x="261" y="458"/>
                    <a:pt x="298" y="448"/>
                    <a:pt x="329" y="426"/>
                  </a:cubicBezTo>
                  <a:cubicBezTo>
                    <a:pt x="403" y="347"/>
                    <a:pt x="421" y="232"/>
                    <a:pt x="366" y="158"/>
                  </a:cubicBezTo>
                  <a:cubicBezTo>
                    <a:pt x="287" y="7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42516" y="1991806"/>
              <a:ext cx="44331" cy="36845"/>
            </a:xfrm>
            <a:custGeom>
              <a:avLst/>
              <a:gdLst/>
              <a:ahLst/>
              <a:cxnLst/>
              <a:rect l="l" t="t" r="r" b="b"/>
              <a:pathLst>
                <a:path w="1581" h="1314" extrusionOk="0">
                  <a:moveTo>
                    <a:pt x="1" y="1"/>
                  </a:moveTo>
                  <a:cubicBezTo>
                    <a:pt x="1" y="1"/>
                    <a:pt x="310" y="980"/>
                    <a:pt x="560" y="1193"/>
                  </a:cubicBezTo>
                  <a:cubicBezTo>
                    <a:pt x="663" y="1273"/>
                    <a:pt x="787" y="1313"/>
                    <a:pt x="912" y="1313"/>
                  </a:cubicBezTo>
                  <a:cubicBezTo>
                    <a:pt x="1088" y="1313"/>
                    <a:pt x="1265" y="1234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79015" y="1888675"/>
              <a:ext cx="28657" cy="23582"/>
            </a:xfrm>
            <a:custGeom>
              <a:avLst/>
              <a:gdLst/>
              <a:ahLst/>
              <a:cxnLst/>
              <a:rect l="l" t="t" r="r" b="b"/>
              <a:pathLst>
                <a:path w="1022" h="841" extrusionOk="0">
                  <a:moveTo>
                    <a:pt x="0" y="1"/>
                  </a:moveTo>
                  <a:cubicBezTo>
                    <a:pt x="0" y="1"/>
                    <a:pt x="194" y="634"/>
                    <a:pt x="365" y="768"/>
                  </a:cubicBezTo>
                  <a:cubicBezTo>
                    <a:pt x="429" y="816"/>
                    <a:pt x="511" y="841"/>
                    <a:pt x="593" y="841"/>
                  </a:cubicBezTo>
                  <a:cubicBezTo>
                    <a:pt x="706" y="841"/>
                    <a:pt x="820" y="793"/>
                    <a:pt x="888" y="694"/>
                  </a:cubicBezTo>
                  <a:cubicBezTo>
                    <a:pt x="1022" y="537"/>
                    <a:pt x="1003" y="287"/>
                    <a:pt x="827" y="172"/>
                  </a:cubicBezTo>
                  <a:cubicBezTo>
                    <a:pt x="657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375566" y="1981403"/>
              <a:ext cx="66511" cy="43939"/>
            </a:xfrm>
            <a:custGeom>
              <a:avLst/>
              <a:gdLst/>
              <a:ahLst/>
              <a:cxnLst/>
              <a:rect l="l" t="t" r="r" b="b"/>
              <a:pathLst>
                <a:path w="2372" h="1567" extrusionOk="0">
                  <a:moveTo>
                    <a:pt x="790" y="1"/>
                  </a:moveTo>
                  <a:cubicBezTo>
                    <a:pt x="778" y="1"/>
                    <a:pt x="766" y="1"/>
                    <a:pt x="754" y="2"/>
                  </a:cubicBezTo>
                  <a:cubicBezTo>
                    <a:pt x="329" y="25"/>
                    <a:pt x="1" y="409"/>
                    <a:pt x="43" y="834"/>
                  </a:cubicBezTo>
                  <a:cubicBezTo>
                    <a:pt x="78" y="1250"/>
                    <a:pt x="408" y="1567"/>
                    <a:pt x="820" y="1567"/>
                  </a:cubicBezTo>
                  <a:cubicBezTo>
                    <a:pt x="843" y="1567"/>
                    <a:pt x="865" y="1566"/>
                    <a:pt x="888" y="1564"/>
                  </a:cubicBezTo>
                  <a:cubicBezTo>
                    <a:pt x="1313" y="1527"/>
                    <a:pt x="2371" y="658"/>
                    <a:pt x="2371" y="658"/>
                  </a:cubicBezTo>
                  <a:cubicBezTo>
                    <a:pt x="2371" y="658"/>
                    <a:pt x="1258" y="1"/>
                    <a:pt x="7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63593" y="1967440"/>
              <a:ext cx="35134" cy="48369"/>
            </a:xfrm>
            <a:custGeom>
              <a:avLst/>
              <a:gdLst/>
              <a:ahLst/>
              <a:cxnLst/>
              <a:rect l="l" t="t" r="r" b="b"/>
              <a:pathLst>
                <a:path w="1253" h="1725" extrusionOk="0">
                  <a:moveTo>
                    <a:pt x="828" y="1"/>
                  </a:moveTo>
                  <a:cubicBezTo>
                    <a:pt x="828" y="1"/>
                    <a:pt x="116" y="713"/>
                    <a:pt x="56" y="1041"/>
                  </a:cubicBezTo>
                  <a:cubicBezTo>
                    <a:pt x="1" y="1350"/>
                    <a:pt x="213" y="1655"/>
                    <a:pt x="541" y="1715"/>
                  </a:cubicBezTo>
                  <a:cubicBezTo>
                    <a:pt x="574" y="1721"/>
                    <a:pt x="607" y="1724"/>
                    <a:pt x="640" y="1724"/>
                  </a:cubicBezTo>
                  <a:cubicBezTo>
                    <a:pt x="910" y="1724"/>
                    <a:pt x="1162" y="1527"/>
                    <a:pt x="1211" y="1235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716196" y="1999293"/>
              <a:ext cx="33592" cy="22208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3"/>
                    <a:pt x="24" y="404"/>
                  </a:cubicBezTo>
                  <a:cubicBezTo>
                    <a:pt x="24" y="616"/>
                    <a:pt x="195" y="792"/>
                    <a:pt x="426" y="792"/>
                  </a:cubicBezTo>
                  <a:cubicBezTo>
                    <a:pt x="638" y="773"/>
                    <a:pt x="1197" y="367"/>
                    <a:pt x="1197" y="367"/>
                  </a:cubicBezTo>
                  <a:cubicBezTo>
                    <a:pt x="1197" y="367"/>
                    <a:pt x="646" y="1"/>
                    <a:pt x="42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27701" y="1955018"/>
              <a:ext cx="35667" cy="48369"/>
            </a:xfrm>
            <a:custGeom>
              <a:avLst/>
              <a:gdLst/>
              <a:ahLst/>
              <a:cxnLst/>
              <a:rect l="l" t="t" r="r" b="b"/>
              <a:pathLst>
                <a:path w="1272" h="1725" extrusionOk="0">
                  <a:moveTo>
                    <a:pt x="828" y="0"/>
                  </a:moveTo>
                  <a:cubicBezTo>
                    <a:pt x="828" y="0"/>
                    <a:pt x="116" y="712"/>
                    <a:pt x="61" y="1040"/>
                  </a:cubicBezTo>
                  <a:cubicBezTo>
                    <a:pt x="1" y="1350"/>
                    <a:pt x="213" y="1659"/>
                    <a:pt x="541" y="1715"/>
                  </a:cubicBezTo>
                  <a:cubicBezTo>
                    <a:pt x="576" y="1721"/>
                    <a:pt x="611" y="1725"/>
                    <a:pt x="645" y="1725"/>
                  </a:cubicBezTo>
                  <a:cubicBezTo>
                    <a:pt x="913" y="1725"/>
                    <a:pt x="1163" y="1525"/>
                    <a:pt x="1216" y="1234"/>
                  </a:cubicBezTo>
                  <a:cubicBezTo>
                    <a:pt x="1271" y="924"/>
                    <a:pt x="828" y="0"/>
                    <a:pt x="82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61125" y="1851354"/>
              <a:ext cx="14160" cy="19039"/>
            </a:xfrm>
            <a:custGeom>
              <a:avLst/>
              <a:gdLst/>
              <a:ahLst/>
              <a:cxnLst/>
              <a:rect l="l" t="t" r="r" b="b"/>
              <a:pathLst>
                <a:path w="505" h="679" extrusionOk="0">
                  <a:moveTo>
                    <a:pt x="329" y="1"/>
                  </a:moveTo>
                  <a:cubicBezTo>
                    <a:pt x="329" y="1"/>
                    <a:pt x="61" y="292"/>
                    <a:pt x="24" y="408"/>
                  </a:cubicBezTo>
                  <a:cubicBezTo>
                    <a:pt x="1" y="542"/>
                    <a:pt x="98" y="657"/>
                    <a:pt x="213" y="676"/>
                  </a:cubicBezTo>
                  <a:cubicBezTo>
                    <a:pt x="227" y="677"/>
                    <a:pt x="240" y="678"/>
                    <a:pt x="253" y="678"/>
                  </a:cubicBezTo>
                  <a:cubicBezTo>
                    <a:pt x="370" y="678"/>
                    <a:pt x="465" y="606"/>
                    <a:pt x="486" y="481"/>
                  </a:cubicBezTo>
                  <a:cubicBezTo>
                    <a:pt x="504" y="366"/>
                    <a:pt x="329" y="1"/>
                    <a:pt x="329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57452" y="1691105"/>
              <a:ext cx="38359" cy="49350"/>
            </a:xfrm>
            <a:custGeom>
              <a:avLst/>
              <a:gdLst/>
              <a:ahLst/>
              <a:cxnLst/>
              <a:rect l="l" t="t" r="r" b="b"/>
              <a:pathLst>
                <a:path w="1368" h="1760" extrusionOk="0">
                  <a:moveTo>
                    <a:pt x="1021" y="0"/>
                  </a:moveTo>
                  <a:cubicBezTo>
                    <a:pt x="1021" y="0"/>
                    <a:pt x="194" y="675"/>
                    <a:pt x="97" y="980"/>
                  </a:cubicBezTo>
                  <a:cubicBezTo>
                    <a:pt x="0" y="1308"/>
                    <a:pt x="194" y="1636"/>
                    <a:pt x="522" y="1733"/>
                  </a:cubicBezTo>
                  <a:cubicBezTo>
                    <a:pt x="580" y="1751"/>
                    <a:pt x="639" y="1760"/>
                    <a:pt x="697" y="1760"/>
                  </a:cubicBezTo>
                  <a:cubicBezTo>
                    <a:pt x="952" y="1760"/>
                    <a:pt x="1196" y="1594"/>
                    <a:pt x="1271" y="1326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86062" y="1893470"/>
              <a:ext cx="28012" cy="34349"/>
            </a:xfrm>
            <a:custGeom>
              <a:avLst/>
              <a:gdLst/>
              <a:ahLst/>
              <a:cxnLst/>
              <a:rect l="l" t="t" r="r" b="b"/>
              <a:pathLst>
                <a:path w="999" h="1225" extrusionOk="0">
                  <a:moveTo>
                    <a:pt x="93" y="1"/>
                  </a:moveTo>
                  <a:cubicBezTo>
                    <a:pt x="93" y="1"/>
                    <a:pt x="0" y="772"/>
                    <a:pt x="93" y="985"/>
                  </a:cubicBezTo>
                  <a:cubicBezTo>
                    <a:pt x="174" y="1134"/>
                    <a:pt x="333" y="1224"/>
                    <a:pt x="494" y="1224"/>
                  </a:cubicBezTo>
                  <a:cubicBezTo>
                    <a:pt x="562" y="1224"/>
                    <a:pt x="630" y="1208"/>
                    <a:pt x="693" y="1174"/>
                  </a:cubicBezTo>
                  <a:cubicBezTo>
                    <a:pt x="924" y="1059"/>
                    <a:pt x="998" y="791"/>
                    <a:pt x="883" y="578"/>
                  </a:cubicBezTo>
                  <a:cubicBezTo>
                    <a:pt x="786" y="366"/>
                    <a:pt x="93" y="1"/>
                    <a:pt x="9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05924" y="1834726"/>
              <a:ext cx="100439" cy="66202"/>
            </a:xfrm>
            <a:custGeom>
              <a:avLst/>
              <a:gdLst/>
              <a:ahLst/>
              <a:cxnLst/>
              <a:rect l="l" t="t" r="r" b="b"/>
              <a:pathLst>
                <a:path w="3582" h="2361" extrusionOk="0">
                  <a:moveTo>
                    <a:pt x="1202" y="0"/>
                  </a:moveTo>
                  <a:cubicBezTo>
                    <a:pt x="1134" y="0"/>
                    <a:pt x="1074" y="5"/>
                    <a:pt x="1022" y="16"/>
                  </a:cubicBezTo>
                  <a:cubicBezTo>
                    <a:pt x="389" y="173"/>
                    <a:pt x="0" y="806"/>
                    <a:pt x="158" y="1444"/>
                  </a:cubicBezTo>
                  <a:cubicBezTo>
                    <a:pt x="288" y="1985"/>
                    <a:pt x="769" y="2360"/>
                    <a:pt x="1304" y="2360"/>
                  </a:cubicBezTo>
                  <a:cubicBezTo>
                    <a:pt x="1395" y="2360"/>
                    <a:pt x="1488" y="2350"/>
                    <a:pt x="1581" y="2327"/>
                  </a:cubicBezTo>
                  <a:cubicBezTo>
                    <a:pt x="2214" y="2174"/>
                    <a:pt x="3581" y="636"/>
                    <a:pt x="3581" y="636"/>
                  </a:cubicBezTo>
                  <a:cubicBezTo>
                    <a:pt x="3581" y="636"/>
                    <a:pt x="1960" y="0"/>
                    <a:pt x="12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10369163" y="5303699"/>
            <a:ext cx="1509192" cy="1136692"/>
            <a:chOff x="174200" y="1152825"/>
            <a:chExt cx="1519525" cy="1144475"/>
          </a:xfrm>
        </p:grpSpPr>
        <p:sp>
          <p:nvSpPr>
            <p:cNvPr id="64" name="Google Shape;64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" name="Google Shape;84;p2"/>
          <p:cNvGrpSpPr/>
          <p:nvPr/>
        </p:nvGrpSpPr>
        <p:grpSpPr>
          <a:xfrm>
            <a:off x="6321599" y="6083308"/>
            <a:ext cx="618548" cy="465877"/>
            <a:chOff x="174200" y="1152825"/>
            <a:chExt cx="1519525" cy="1144475"/>
          </a:xfrm>
        </p:grpSpPr>
        <p:sp>
          <p:nvSpPr>
            <p:cNvPr id="85" name="Google Shape;85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3399217" y="5026042"/>
            <a:ext cx="618548" cy="465877"/>
            <a:chOff x="174200" y="1152825"/>
            <a:chExt cx="1519525" cy="1144475"/>
          </a:xfrm>
        </p:grpSpPr>
        <p:sp>
          <p:nvSpPr>
            <p:cNvPr id="106" name="Google Shape;106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2"/>
          <p:cNvGrpSpPr/>
          <p:nvPr/>
        </p:nvGrpSpPr>
        <p:grpSpPr>
          <a:xfrm>
            <a:off x="347810" y="4467452"/>
            <a:ext cx="720997" cy="472835"/>
            <a:chOff x="2998925" y="1123600"/>
            <a:chExt cx="1154950" cy="757425"/>
          </a:xfrm>
        </p:grpSpPr>
        <p:sp>
          <p:nvSpPr>
            <p:cNvPr id="127" name="Google Shape;127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167086" y="5322660"/>
            <a:ext cx="2209109" cy="1350709"/>
            <a:chOff x="3472050" y="3119850"/>
            <a:chExt cx="1762025" cy="1077350"/>
          </a:xfrm>
        </p:grpSpPr>
        <p:sp>
          <p:nvSpPr>
            <p:cNvPr id="142" name="Google Shape;142;p2"/>
            <p:cNvSpPr/>
            <p:nvPr/>
          </p:nvSpPr>
          <p:spPr>
            <a:xfrm>
              <a:off x="3835200" y="3168400"/>
              <a:ext cx="401500" cy="408325"/>
            </a:xfrm>
            <a:custGeom>
              <a:avLst/>
              <a:gdLst/>
              <a:ahLst/>
              <a:cxnLst/>
              <a:rect l="l" t="t" r="r" b="b"/>
              <a:pathLst>
                <a:path w="16060" h="16333" extrusionOk="0">
                  <a:moveTo>
                    <a:pt x="6983" y="0"/>
                  </a:moveTo>
                  <a:cubicBezTo>
                    <a:pt x="6445" y="0"/>
                    <a:pt x="5927" y="133"/>
                    <a:pt x="5545" y="454"/>
                  </a:cubicBezTo>
                  <a:cubicBezTo>
                    <a:pt x="4789" y="1210"/>
                    <a:pt x="4213" y="3154"/>
                    <a:pt x="3133" y="3587"/>
                  </a:cubicBezTo>
                  <a:cubicBezTo>
                    <a:pt x="2989" y="3635"/>
                    <a:pt x="2825" y="3651"/>
                    <a:pt x="2649" y="3651"/>
                  </a:cubicBezTo>
                  <a:cubicBezTo>
                    <a:pt x="2297" y="3651"/>
                    <a:pt x="1897" y="3587"/>
                    <a:pt x="1512" y="3587"/>
                  </a:cubicBezTo>
                  <a:cubicBezTo>
                    <a:pt x="1044" y="3587"/>
                    <a:pt x="288" y="3731"/>
                    <a:pt x="144" y="4199"/>
                  </a:cubicBezTo>
                  <a:cubicBezTo>
                    <a:pt x="0" y="4631"/>
                    <a:pt x="288" y="5243"/>
                    <a:pt x="612" y="5531"/>
                  </a:cubicBezTo>
                  <a:cubicBezTo>
                    <a:pt x="1044" y="5855"/>
                    <a:pt x="1512" y="5855"/>
                    <a:pt x="2089" y="5999"/>
                  </a:cubicBezTo>
                  <a:cubicBezTo>
                    <a:pt x="7202" y="7043"/>
                    <a:pt x="11702" y="11256"/>
                    <a:pt x="12891" y="16333"/>
                  </a:cubicBezTo>
                  <a:cubicBezTo>
                    <a:pt x="13791" y="15901"/>
                    <a:pt x="14547" y="15289"/>
                    <a:pt x="16059" y="14245"/>
                  </a:cubicBezTo>
                  <a:cubicBezTo>
                    <a:pt x="15591" y="8988"/>
                    <a:pt x="13935" y="4199"/>
                    <a:pt x="9002" y="598"/>
                  </a:cubicBezTo>
                  <a:cubicBezTo>
                    <a:pt x="8483" y="245"/>
                    <a:pt x="7714" y="0"/>
                    <a:pt x="698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543625" y="3345100"/>
              <a:ext cx="562625" cy="326150"/>
            </a:xfrm>
            <a:custGeom>
              <a:avLst/>
              <a:gdLst/>
              <a:ahLst/>
              <a:cxnLst/>
              <a:rect l="l" t="t" r="r" b="b"/>
              <a:pathLst>
                <a:path w="22505" h="13046" extrusionOk="0">
                  <a:moveTo>
                    <a:pt x="11879" y="0"/>
                  </a:moveTo>
                  <a:cubicBezTo>
                    <a:pt x="11288" y="0"/>
                    <a:pt x="10520" y="207"/>
                    <a:pt x="9470" y="731"/>
                  </a:cubicBezTo>
                  <a:cubicBezTo>
                    <a:pt x="7382" y="1776"/>
                    <a:pt x="3025" y="5088"/>
                    <a:pt x="1" y="9445"/>
                  </a:cubicBezTo>
                  <a:cubicBezTo>
                    <a:pt x="325" y="10921"/>
                    <a:pt x="1081" y="11533"/>
                    <a:pt x="1981" y="13046"/>
                  </a:cubicBezTo>
                  <a:cubicBezTo>
                    <a:pt x="5622" y="11564"/>
                    <a:pt x="9578" y="10836"/>
                    <a:pt x="13568" y="10836"/>
                  </a:cubicBezTo>
                  <a:cubicBezTo>
                    <a:pt x="15300" y="10836"/>
                    <a:pt x="17038" y="10973"/>
                    <a:pt x="18760" y="11245"/>
                  </a:cubicBezTo>
                  <a:cubicBezTo>
                    <a:pt x="19215" y="11299"/>
                    <a:pt x="19684" y="11352"/>
                    <a:pt x="20134" y="11352"/>
                  </a:cubicBezTo>
                  <a:cubicBezTo>
                    <a:pt x="20894" y="11352"/>
                    <a:pt x="21597" y="11199"/>
                    <a:pt x="22073" y="10633"/>
                  </a:cubicBezTo>
                  <a:cubicBezTo>
                    <a:pt x="22505" y="10165"/>
                    <a:pt x="22505" y="9445"/>
                    <a:pt x="22361" y="8833"/>
                  </a:cubicBezTo>
                  <a:cubicBezTo>
                    <a:pt x="21929" y="7033"/>
                    <a:pt x="20416" y="5520"/>
                    <a:pt x="18616" y="4764"/>
                  </a:cubicBezTo>
                  <a:cubicBezTo>
                    <a:pt x="17104" y="4332"/>
                    <a:pt x="15628" y="3288"/>
                    <a:pt x="14583" y="2064"/>
                  </a:cubicBezTo>
                  <a:cubicBezTo>
                    <a:pt x="13716" y="1222"/>
                    <a:pt x="13318" y="0"/>
                    <a:pt x="1187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405000" y="3723300"/>
              <a:ext cx="506825" cy="431775"/>
            </a:xfrm>
            <a:custGeom>
              <a:avLst/>
              <a:gdLst/>
              <a:ahLst/>
              <a:cxnLst/>
              <a:rect l="l" t="t" r="r" b="b"/>
              <a:pathLst>
                <a:path w="20273" h="17271" extrusionOk="0">
                  <a:moveTo>
                    <a:pt x="2873" y="0"/>
                  </a:moveTo>
                  <a:cubicBezTo>
                    <a:pt x="1913" y="0"/>
                    <a:pt x="952" y="94"/>
                    <a:pt x="1" y="294"/>
                  </a:cubicBezTo>
                  <a:cubicBezTo>
                    <a:pt x="145" y="438"/>
                    <a:pt x="145" y="1050"/>
                    <a:pt x="469" y="1518"/>
                  </a:cubicBezTo>
                  <a:cubicBezTo>
                    <a:pt x="613" y="1950"/>
                    <a:pt x="1045" y="2238"/>
                    <a:pt x="1369" y="2563"/>
                  </a:cubicBezTo>
                  <a:cubicBezTo>
                    <a:pt x="4069" y="5407"/>
                    <a:pt x="6158" y="8864"/>
                    <a:pt x="7202" y="12608"/>
                  </a:cubicBezTo>
                  <a:cubicBezTo>
                    <a:pt x="7526" y="13653"/>
                    <a:pt x="7670" y="14697"/>
                    <a:pt x="8246" y="15597"/>
                  </a:cubicBezTo>
                  <a:cubicBezTo>
                    <a:pt x="8808" y="16555"/>
                    <a:pt x="9733" y="17271"/>
                    <a:pt x="10689" y="17271"/>
                  </a:cubicBezTo>
                  <a:cubicBezTo>
                    <a:pt x="10775" y="17271"/>
                    <a:pt x="10861" y="17265"/>
                    <a:pt x="10947" y="17253"/>
                  </a:cubicBezTo>
                  <a:cubicBezTo>
                    <a:pt x="12315" y="17109"/>
                    <a:pt x="13215" y="15741"/>
                    <a:pt x="14403" y="15165"/>
                  </a:cubicBezTo>
                  <a:cubicBezTo>
                    <a:pt x="15303" y="14697"/>
                    <a:pt x="16348" y="14553"/>
                    <a:pt x="17248" y="14409"/>
                  </a:cubicBezTo>
                  <a:cubicBezTo>
                    <a:pt x="18148" y="14265"/>
                    <a:pt x="19228" y="13797"/>
                    <a:pt x="19660" y="13041"/>
                  </a:cubicBezTo>
                  <a:cubicBezTo>
                    <a:pt x="20272" y="11852"/>
                    <a:pt x="19516" y="10340"/>
                    <a:pt x="18760" y="9296"/>
                  </a:cubicBezTo>
                  <a:cubicBezTo>
                    <a:pt x="16528" y="6307"/>
                    <a:pt x="13827" y="3751"/>
                    <a:pt x="10659" y="1950"/>
                  </a:cubicBezTo>
                  <a:cubicBezTo>
                    <a:pt x="8221" y="732"/>
                    <a:pt x="5549" y="0"/>
                    <a:pt x="28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561550" y="3581175"/>
              <a:ext cx="675150" cy="346400"/>
            </a:xfrm>
            <a:custGeom>
              <a:avLst/>
              <a:gdLst/>
              <a:ahLst/>
              <a:cxnLst/>
              <a:rect l="l" t="t" r="r" b="b"/>
              <a:pathLst>
                <a:path w="27006" h="13856" extrusionOk="0">
                  <a:moveTo>
                    <a:pt x="12994" y="1"/>
                  </a:moveTo>
                  <a:cubicBezTo>
                    <a:pt x="9388" y="1"/>
                    <a:pt x="5701" y="563"/>
                    <a:pt x="2557" y="1946"/>
                  </a:cubicBezTo>
                  <a:cubicBezTo>
                    <a:pt x="1332" y="2378"/>
                    <a:pt x="0" y="3279"/>
                    <a:pt x="288" y="4503"/>
                  </a:cubicBezTo>
                  <a:cubicBezTo>
                    <a:pt x="576" y="5979"/>
                    <a:pt x="2377" y="6123"/>
                    <a:pt x="3601" y="6879"/>
                  </a:cubicBezTo>
                  <a:cubicBezTo>
                    <a:pt x="4933" y="7779"/>
                    <a:pt x="5401" y="9580"/>
                    <a:pt x="5977" y="11092"/>
                  </a:cubicBezTo>
                  <a:cubicBezTo>
                    <a:pt x="6577" y="12292"/>
                    <a:pt x="7835" y="13855"/>
                    <a:pt x="9013" y="13855"/>
                  </a:cubicBezTo>
                  <a:cubicBezTo>
                    <a:pt x="9319" y="13855"/>
                    <a:pt x="9620" y="13750"/>
                    <a:pt x="9902" y="13505"/>
                  </a:cubicBezTo>
                  <a:cubicBezTo>
                    <a:pt x="16959" y="8248"/>
                    <a:pt x="20560" y="6447"/>
                    <a:pt x="26861" y="5979"/>
                  </a:cubicBezTo>
                  <a:cubicBezTo>
                    <a:pt x="27005" y="4323"/>
                    <a:pt x="25961" y="1946"/>
                    <a:pt x="24449" y="1946"/>
                  </a:cubicBezTo>
                  <a:cubicBezTo>
                    <a:pt x="21439" y="793"/>
                    <a:pt x="17273" y="1"/>
                    <a:pt x="1299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120550" y="3119850"/>
              <a:ext cx="693150" cy="487500"/>
            </a:xfrm>
            <a:custGeom>
              <a:avLst/>
              <a:gdLst/>
              <a:ahLst/>
              <a:cxnLst/>
              <a:rect l="l" t="t" r="r" b="b"/>
              <a:pathLst>
                <a:path w="27726" h="19500" extrusionOk="0">
                  <a:moveTo>
                    <a:pt x="3574" y="1"/>
                  </a:moveTo>
                  <a:cubicBezTo>
                    <a:pt x="3134" y="1"/>
                    <a:pt x="2685" y="81"/>
                    <a:pt x="2233" y="272"/>
                  </a:cubicBezTo>
                  <a:cubicBezTo>
                    <a:pt x="576" y="1028"/>
                    <a:pt x="0" y="3296"/>
                    <a:pt x="432" y="5096"/>
                  </a:cubicBezTo>
                  <a:cubicBezTo>
                    <a:pt x="720" y="6897"/>
                    <a:pt x="3421" y="11542"/>
                    <a:pt x="3277" y="15574"/>
                  </a:cubicBezTo>
                  <a:cubicBezTo>
                    <a:pt x="7490" y="17087"/>
                    <a:pt x="13791" y="17555"/>
                    <a:pt x="16635" y="19499"/>
                  </a:cubicBezTo>
                  <a:cubicBezTo>
                    <a:pt x="21424" y="11974"/>
                    <a:pt x="23549" y="11542"/>
                    <a:pt x="25493" y="8985"/>
                  </a:cubicBezTo>
                  <a:cubicBezTo>
                    <a:pt x="27726" y="5853"/>
                    <a:pt x="25349" y="4196"/>
                    <a:pt x="22181" y="3440"/>
                  </a:cubicBezTo>
                  <a:cubicBezTo>
                    <a:pt x="21088" y="3129"/>
                    <a:pt x="19982" y="3033"/>
                    <a:pt x="18873" y="3033"/>
                  </a:cubicBezTo>
                  <a:cubicBezTo>
                    <a:pt x="17061" y="3033"/>
                    <a:pt x="15238" y="3290"/>
                    <a:pt x="13442" y="3290"/>
                  </a:cubicBezTo>
                  <a:cubicBezTo>
                    <a:pt x="12136" y="3290"/>
                    <a:pt x="10843" y="3154"/>
                    <a:pt x="9578" y="2684"/>
                  </a:cubicBezTo>
                  <a:cubicBezTo>
                    <a:pt x="8390" y="2072"/>
                    <a:pt x="7346" y="1352"/>
                    <a:pt x="6122" y="740"/>
                  </a:cubicBezTo>
                  <a:cubicBezTo>
                    <a:pt x="5326" y="330"/>
                    <a:pt x="4466" y="1"/>
                    <a:pt x="3574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233075" y="3246300"/>
              <a:ext cx="374500" cy="316025"/>
            </a:xfrm>
            <a:custGeom>
              <a:avLst/>
              <a:gdLst/>
              <a:ahLst/>
              <a:cxnLst/>
              <a:rect l="l" t="t" r="r" b="b"/>
              <a:pathLst>
                <a:path w="14980" h="12641" extrusionOk="0">
                  <a:moveTo>
                    <a:pt x="7037" y="1"/>
                  </a:moveTo>
                  <a:cubicBezTo>
                    <a:pt x="6584" y="1"/>
                    <a:pt x="6244" y="259"/>
                    <a:pt x="5977" y="615"/>
                  </a:cubicBezTo>
                  <a:cubicBezTo>
                    <a:pt x="5689" y="1083"/>
                    <a:pt x="5545" y="1515"/>
                    <a:pt x="5401" y="1983"/>
                  </a:cubicBezTo>
                  <a:cubicBezTo>
                    <a:pt x="5077" y="3171"/>
                    <a:pt x="4933" y="4215"/>
                    <a:pt x="4645" y="5295"/>
                  </a:cubicBezTo>
                  <a:cubicBezTo>
                    <a:pt x="4501" y="5728"/>
                    <a:pt x="4501" y="6340"/>
                    <a:pt x="4033" y="6628"/>
                  </a:cubicBezTo>
                  <a:cubicBezTo>
                    <a:pt x="3824" y="6966"/>
                    <a:pt x="3446" y="7211"/>
                    <a:pt x="3089" y="7211"/>
                  </a:cubicBezTo>
                  <a:cubicBezTo>
                    <a:pt x="2953" y="7211"/>
                    <a:pt x="2820" y="7175"/>
                    <a:pt x="2701" y="7096"/>
                  </a:cubicBezTo>
                  <a:cubicBezTo>
                    <a:pt x="2089" y="6772"/>
                    <a:pt x="1945" y="6016"/>
                    <a:pt x="1945" y="5295"/>
                  </a:cubicBezTo>
                  <a:cubicBezTo>
                    <a:pt x="1811" y="4728"/>
                    <a:pt x="1398" y="3912"/>
                    <a:pt x="736" y="3912"/>
                  </a:cubicBezTo>
                  <a:cubicBezTo>
                    <a:pt x="684" y="3912"/>
                    <a:pt x="631" y="3917"/>
                    <a:pt x="576" y="3927"/>
                  </a:cubicBezTo>
                  <a:cubicBezTo>
                    <a:pt x="0" y="4215"/>
                    <a:pt x="0" y="5115"/>
                    <a:pt x="144" y="5728"/>
                  </a:cubicBezTo>
                  <a:cubicBezTo>
                    <a:pt x="432" y="7384"/>
                    <a:pt x="900" y="9040"/>
                    <a:pt x="1188" y="10696"/>
                  </a:cubicBezTo>
                  <a:cubicBezTo>
                    <a:pt x="3133" y="10840"/>
                    <a:pt x="5545" y="11273"/>
                    <a:pt x="7490" y="12173"/>
                  </a:cubicBezTo>
                  <a:cubicBezTo>
                    <a:pt x="8102" y="12497"/>
                    <a:pt x="8534" y="12641"/>
                    <a:pt x="9146" y="12641"/>
                  </a:cubicBezTo>
                  <a:cubicBezTo>
                    <a:pt x="9578" y="12497"/>
                    <a:pt x="9902" y="12173"/>
                    <a:pt x="10190" y="11885"/>
                  </a:cubicBezTo>
                  <a:cubicBezTo>
                    <a:pt x="11378" y="10516"/>
                    <a:pt x="12747" y="9328"/>
                    <a:pt x="14079" y="7996"/>
                  </a:cubicBezTo>
                  <a:cubicBezTo>
                    <a:pt x="14547" y="7528"/>
                    <a:pt x="14979" y="6772"/>
                    <a:pt x="14547" y="6340"/>
                  </a:cubicBezTo>
                  <a:cubicBezTo>
                    <a:pt x="14384" y="6177"/>
                    <a:pt x="14187" y="6110"/>
                    <a:pt x="13980" y="6110"/>
                  </a:cubicBezTo>
                  <a:cubicBezTo>
                    <a:pt x="13592" y="6110"/>
                    <a:pt x="13173" y="6346"/>
                    <a:pt x="12891" y="6628"/>
                  </a:cubicBezTo>
                  <a:cubicBezTo>
                    <a:pt x="12134" y="7240"/>
                    <a:pt x="11234" y="7996"/>
                    <a:pt x="10478" y="8572"/>
                  </a:cubicBezTo>
                  <a:cubicBezTo>
                    <a:pt x="10273" y="8802"/>
                    <a:pt x="9978" y="9015"/>
                    <a:pt x="9669" y="9015"/>
                  </a:cubicBezTo>
                  <a:cubicBezTo>
                    <a:pt x="9543" y="9015"/>
                    <a:pt x="9415" y="8979"/>
                    <a:pt x="9290" y="8896"/>
                  </a:cubicBezTo>
                  <a:cubicBezTo>
                    <a:pt x="9002" y="8572"/>
                    <a:pt x="9290" y="7996"/>
                    <a:pt x="9434" y="7528"/>
                  </a:cubicBezTo>
                  <a:cubicBezTo>
                    <a:pt x="10046" y="6628"/>
                    <a:pt x="10622" y="5872"/>
                    <a:pt x="11234" y="4971"/>
                  </a:cubicBezTo>
                  <a:cubicBezTo>
                    <a:pt x="11522" y="4395"/>
                    <a:pt x="11846" y="3495"/>
                    <a:pt x="11234" y="3027"/>
                  </a:cubicBezTo>
                  <a:cubicBezTo>
                    <a:pt x="11142" y="2983"/>
                    <a:pt x="11050" y="2964"/>
                    <a:pt x="10960" y="2964"/>
                  </a:cubicBezTo>
                  <a:cubicBezTo>
                    <a:pt x="10454" y="2964"/>
                    <a:pt x="9997" y="3582"/>
                    <a:pt x="9722" y="4071"/>
                  </a:cubicBezTo>
                  <a:cubicBezTo>
                    <a:pt x="9290" y="5115"/>
                    <a:pt x="8822" y="6016"/>
                    <a:pt x="8246" y="7096"/>
                  </a:cubicBezTo>
                  <a:cubicBezTo>
                    <a:pt x="8138" y="7418"/>
                    <a:pt x="7771" y="7840"/>
                    <a:pt x="7397" y="7840"/>
                  </a:cubicBezTo>
                  <a:cubicBezTo>
                    <a:pt x="7269" y="7840"/>
                    <a:pt x="7141" y="7791"/>
                    <a:pt x="7022" y="7672"/>
                  </a:cubicBezTo>
                  <a:cubicBezTo>
                    <a:pt x="6878" y="7528"/>
                    <a:pt x="6878" y="7240"/>
                    <a:pt x="7022" y="6916"/>
                  </a:cubicBezTo>
                  <a:cubicBezTo>
                    <a:pt x="7346" y="5439"/>
                    <a:pt x="7634" y="4071"/>
                    <a:pt x="8102" y="2595"/>
                  </a:cubicBezTo>
                  <a:cubicBezTo>
                    <a:pt x="8102" y="2127"/>
                    <a:pt x="8246" y="1695"/>
                    <a:pt x="8246" y="1083"/>
                  </a:cubicBezTo>
                  <a:cubicBezTo>
                    <a:pt x="8102" y="615"/>
                    <a:pt x="7778" y="182"/>
                    <a:pt x="7346" y="38"/>
                  </a:cubicBezTo>
                  <a:cubicBezTo>
                    <a:pt x="7237" y="13"/>
                    <a:pt x="7134" y="1"/>
                    <a:pt x="7037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2050" y="3311325"/>
              <a:ext cx="738550" cy="344625"/>
            </a:xfrm>
            <a:custGeom>
              <a:avLst/>
              <a:gdLst/>
              <a:ahLst/>
              <a:cxnLst/>
              <a:rect l="l" t="t" r="r" b="b"/>
              <a:pathLst>
                <a:path w="29542" h="13785" extrusionOk="0">
                  <a:moveTo>
                    <a:pt x="13338" y="0"/>
                  </a:moveTo>
                  <a:cubicBezTo>
                    <a:pt x="11387" y="0"/>
                    <a:pt x="9464" y="507"/>
                    <a:pt x="7937" y="1794"/>
                  </a:cubicBezTo>
                  <a:cubicBezTo>
                    <a:pt x="6281" y="3127"/>
                    <a:pt x="5380" y="5395"/>
                    <a:pt x="3580" y="6583"/>
                  </a:cubicBezTo>
                  <a:cubicBezTo>
                    <a:pt x="2212" y="7339"/>
                    <a:pt x="880" y="8095"/>
                    <a:pt x="412" y="9572"/>
                  </a:cubicBezTo>
                  <a:cubicBezTo>
                    <a:pt x="1" y="10565"/>
                    <a:pt x="664" y="11851"/>
                    <a:pt x="2526" y="11851"/>
                  </a:cubicBezTo>
                  <a:cubicBezTo>
                    <a:pt x="2622" y="11851"/>
                    <a:pt x="2721" y="11847"/>
                    <a:pt x="2824" y="11840"/>
                  </a:cubicBezTo>
                  <a:cubicBezTo>
                    <a:pt x="6287" y="11518"/>
                    <a:pt x="10378" y="10659"/>
                    <a:pt x="15116" y="10659"/>
                  </a:cubicBezTo>
                  <a:cubicBezTo>
                    <a:pt x="19391" y="10659"/>
                    <a:pt x="24195" y="11359"/>
                    <a:pt x="29541" y="13785"/>
                  </a:cubicBezTo>
                  <a:cubicBezTo>
                    <a:pt x="28173" y="7483"/>
                    <a:pt x="23060" y="2370"/>
                    <a:pt x="17083" y="570"/>
                  </a:cubicBezTo>
                  <a:cubicBezTo>
                    <a:pt x="15890" y="215"/>
                    <a:pt x="14608" y="0"/>
                    <a:pt x="133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19900" y="3404775"/>
              <a:ext cx="330375" cy="202575"/>
            </a:xfrm>
            <a:custGeom>
              <a:avLst/>
              <a:gdLst/>
              <a:ahLst/>
              <a:cxnLst/>
              <a:rect l="l" t="t" r="r" b="b"/>
              <a:pathLst>
                <a:path w="13215" h="8103" extrusionOk="0">
                  <a:moveTo>
                    <a:pt x="1044" y="1"/>
                  </a:moveTo>
                  <a:cubicBezTo>
                    <a:pt x="612" y="1"/>
                    <a:pt x="144" y="145"/>
                    <a:pt x="144" y="433"/>
                  </a:cubicBezTo>
                  <a:cubicBezTo>
                    <a:pt x="144" y="757"/>
                    <a:pt x="612" y="1045"/>
                    <a:pt x="1044" y="1189"/>
                  </a:cubicBezTo>
                  <a:cubicBezTo>
                    <a:pt x="3925" y="2233"/>
                    <a:pt x="6769" y="3457"/>
                    <a:pt x="9614" y="4501"/>
                  </a:cubicBezTo>
                  <a:cubicBezTo>
                    <a:pt x="6769" y="4033"/>
                    <a:pt x="4069" y="3601"/>
                    <a:pt x="1368" y="3277"/>
                  </a:cubicBezTo>
                  <a:cubicBezTo>
                    <a:pt x="1181" y="3220"/>
                    <a:pt x="977" y="3185"/>
                    <a:pt x="787" y="3185"/>
                  </a:cubicBezTo>
                  <a:cubicBezTo>
                    <a:pt x="503" y="3185"/>
                    <a:pt x="252" y="3263"/>
                    <a:pt x="144" y="3457"/>
                  </a:cubicBezTo>
                  <a:cubicBezTo>
                    <a:pt x="0" y="3745"/>
                    <a:pt x="324" y="4177"/>
                    <a:pt x="756" y="4357"/>
                  </a:cubicBezTo>
                  <a:cubicBezTo>
                    <a:pt x="1944" y="4934"/>
                    <a:pt x="3457" y="4934"/>
                    <a:pt x="4969" y="4934"/>
                  </a:cubicBezTo>
                  <a:cubicBezTo>
                    <a:pt x="6301" y="4934"/>
                    <a:pt x="9146" y="5546"/>
                    <a:pt x="8858" y="5978"/>
                  </a:cubicBezTo>
                  <a:cubicBezTo>
                    <a:pt x="8828" y="6044"/>
                    <a:pt x="8680" y="6071"/>
                    <a:pt x="8449" y="6071"/>
                  </a:cubicBezTo>
                  <a:cubicBezTo>
                    <a:pt x="7548" y="6071"/>
                    <a:pt x="5387" y="5660"/>
                    <a:pt x="4069" y="5546"/>
                  </a:cubicBezTo>
                  <a:cubicBezTo>
                    <a:pt x="3935" y="5486"/>
                    <a:pt x="3782" y="5451"/>
                    <a:pt x="3639" y="5451"/>
                  </a:cubicBezTo>
                  <a:cubicBezTo>
                    <a:pt x="3436" y="5451"/>
                    <a:pt x="3253" y="5521"/>
                    <a:pt x="3169" y="5690"/>
                  </a:cubicBezTo>
                  <a:cubicBezTo>
                    <a:pt x="2845" y="5978"/>
                    <a:pt x="3457" y="6302"/>
                    <a:pt x="3745" y="6446"/>
                  </a:cubicBezTo>
                  <a:cubicBezTo>
                    <a:pt x="5113" y="6734"/>
                    <a:pt x="6625" y="6734"/>
                    <a:pt x="7958" y="6734"/>
                  </a:cubicBezTo>
                  <a:cubicBezTo>
                    <a:pt x="9326" y="6878"/>
                    <a:pt x="10802" y="7202"/>
                    <a:pt x="11702" y="8102"/>
                  </a:cubicBezTo>
                  <a:cubicBezTo>
                    <a:pt x="12314" y="7202"/>
                    <a:pt x="12927" y="6158"/>
                    <a:pt x="13215" y="5258"/>
                  </a:cubicBezTo>
                  <a:cubicBezTo>
                    <a:pt x="12026" y="3889"/>
                    <a:pt x="10658" y="2701"/>
                    <a:pt x="9002" y="1657"/>
                  </a:cubicBezTo>
                  <a:cubicBezTo>
                    <a:pt x="8714" y="1333"/>
                    <a:pt x="8426" y="1189"/>
                    <a:pt x="7958" y="1189"/>
                  </a:cubicBezTo>
                  <a:cubicBezTo>
                    <a:pt x="7526" y="1333"/>
                    <a:pt x="7526" y="1945"/>
                    <a:pt x="7814" y="2233"/>
                  </a:cubicBezTo>
                  <a:cubicBezTo>
                    <a:pt x="8102" y="2557"/>
                    <a:pt x="8714" y="2701"/>
                    <a:pt x="9146" y="2845"/>
                  </a:cubicBezTo>
                  <a:cubicBezTo>
                    <a:pt x="9614" y="2989"/>
                    <a:pt x="10370" y="3601"/>
                    <a:pt x="9902" y="3745"/>
                  </a:cubicBezTo>
                  <a:cubicBezTo>
                    <a:pt x="9877" y="3749"/>
                    <a:pt x="9850" y="3751"/>
                    <a:pt x="9821" y="3751"/>
                  </a:cubicBezTo>
                  <a:cubicBezTo>
                    <a:pt x="8775" y="3751"/>
                    <a:pt x="4755" y="1304"/>
                    <a:pt x="2269" y="289"/>
                  </a:cubicBezTo>
                  <a:cubicBezTo>
                    <a:pt x="1800" y="145"/>
                    <a:pt x="1512" y="1"/>
                    <a:pt x="104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23900" y="3617975"/>
              <a:ext cx="810175" cy="397850"/>
            </a:xfrm>
            <a:custGeom>
              <a:avLst/>
              <a:gdLst/>
              <a:ahLst/>
              <a:cxnLst/>
              <a:rect l="l" t="t" r="r" b="b"/>
              <a:pathLst>
                <a:path w="32407" h="15914" extrusionOk="0">
                  <a:moveTo>
                    <a:pt x="16038" y="0"/>
                  </a:moveTo>
                  <a:cubicBezTo>
                    <a:pt x="10293" y="0"/>
                    <a:pt x="4625" y="1585"/>
                    <a:pt x="1" y="4831"/>
                  </a:cubicBezTo>
                  <a:cubicBezTo>
                    <a:pt x="6914" y="4831"/>
                    <a:pt x="13791" y="7676"/>
                    <a:pt x="18760" y="12609"/>
                  </a:cubicBezTo>
                  <a:cubicBezTo>
                    <a:pt x="19804" y="13653"/>
                    <a:pt x="20849" y="15021"/>
                    <a:pt x="22361" y="15633"/>
                  </a:cubicBezTo>
                  <a:cubicBezTo>
                    <a:pt x="22788" y="15818"/>
                    <a:pt x="23296" y="15914"/>
                    <a:pt x="23809" y="15914"/>
                  </a:cubicBezTo>
                  <a:cubicBezTo>
                    <a:pt x="24896" y="15914"/>
                    <a:pt x="26002" y="15483"/>
                    <a:pt x="26394" y="14553"/>
                  </a:cubicBezTo>
                  <a:cubicBezTo>
                    <a:pt x="27006" y="13653"/>
                    <a:pt x="26862" y="12465"/>
                    <a:pt x="27474" y="11564"/>
                  </a:cubicBezTo>
                  <a:cubicBezTo>
                    <a:pt x="28194" y="10664"/>
                    <a:pt x="29706" y="10664"/>
                    <a:pt x="30606" y="10052"/>
                  </a:cubicBezTo>
                  <a:cubicBezTo>
                    <a:pt x="32263" y="9008"/>
                    <a:pt x="32407" y="6451"/>
                    <a:pt x="31363" y="4831"/>
                  </a:cubicBezTo>
                  <a:cubicBezTo>
                    <a:pt x="30318" y="3319"/>
                    <a:pt x="28374" y="2419"/>
                    <a:pt x="26574" y="1807"/>
                  </a:cubicBezTo>
                  <a:cubicBezTo>
                    <a:pt x="23185" y="608"/>
                    <a:pt x="19597" y="0"/>
                    <a:pt x="160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529225" y="3648725"/>
              <a:ext cx="333975" cy="138650"/>
            </a:xfrm>
            <a:custGeom>
              <a:avLst/>
              <a:gdLst/>
              <a:ahLst/>
              <a:cxnLst/>
              <a:rect l="l" t="t" r="r" b="b"/>
              <a:pathLst>
                <a:path w="13359" h="5546" extrusionOk="0">
                  <a:moveTo>
                    <a:pt x="6734" y="0"/>
                  </a:moveTo>
                  <a:cubicBezTo>
                    <a:pt x="4933" y="145"/>
                    <a:pt x="3133" y="577"/>
                    <a:pt x="1333" y="1189"/>
                  </a:cubicBezTo>
                  <a:cubicBezTo>
                    <a:pt x="757" y="1333"/>
                    <a:pt x="433" y="2089"/>
                    <a:pt x="0" y="2377"/>
                  </a:cubicBezTo>
                  <a:cubicBezTo>
                    <a:pt x="2377" y="2845"/>
                    <a:pt x="4645" y="3745"/>
                    <a:pt x="6734" y="5077"/>
                  </a:cubicBezTo>
                  <a:cubicBezTo>
                    <a:pt x="7058" y="5221"/>
                    <a:pt x="7346" y="5402"/>
                    <a:pt x="7634" y="5546"/>
                  </a:cubicBezTo>
                  <a:cubicBezTo>
                    <a:pt x="7958" y="5546"/>
                    <a:pt x="8390" y="5221"/>
                    <a:pt x="8246" y="4933"/>
                  </a:cubicBezTo>
                  <a:cubicBezTo>
                    <a:pt x="8246" y="4645"/>
                    <a:pt x="7958" y="4501"/>
                    <a:pt x="7634" y="4501"/>
                  </a:cubicBezTo>
                  <a:cubicBezTo>
                    <a:pt x="6590" y="4033"/>
                    <a:pt x="4501" y="3421"/>
                    <a:pt x="4357" y="3133"/>
                  </a:cubicBezTo>
                  <a:cubicBezTo>
                    <a:pt x="4357" y="3053"/>
                    <a:pt x="4470" y="3019"/>
                    <a:pt x="4664" y="3019"/>
                  </a:cubicBezTo>
                  <a:cubicBezTo>
                    <a:pt x="5516" y="3019"/>
                    <a:pt x="7941" y="3681"/>
                    <a:pt x="9290" y="4033"/>
                  </a:cubicBezTo>
                  <a:cubicBezTo>
                    <a:pt x="9578" y="4177"/>
                    <a:pt x="10046" y="4177"/>
                    <a:pt x="10334" y="4177"/>
                  </a:cubicBezTo>
                  <a:cubicBezTo>
                    <a:pt x="10658" y="4033"/>
                    <a:pt x="10947" y="3889"/>
                    <a:pt x="10802" y="3601"/>
                  </a:cubicBezTo>
                  <a:cubicBezTo>
                    <a:pt x="10802" y="3277"/>
                    <a:pt x="10334" y="2989"/>
                    <a:pt x="10046" y="2989"/>
                  </a:cubicBezTo>
                  <a:cubicBezTo>
                    <a:pt x="8390" y="2521"/>
                    <a:pt x="5077" y="2377"/>
                    <a:pt x="5077" y="2089"/>
                  </a:cubicBezTo>
                  <a:cubicBezTo>
                    <a:pt x="5077" y="2047"/>
                    <a:pt x="5185" y="2030"/>
                    <a:pt x="5376" y="2030"/>
                  </a:cubicBezTo>
                  <a:cubicBezTo>
                    <a:pt x="6153" y="2030"/>
                    <a:pt x="8305" y="2307"/>
                    <a:pt x="10203" y="2307"/>
                  </a:cubicBezTo>
                  <a:cubicBezTo>
                    <a:pt x="11056" y="2307"/>
                    <a:pt x="11857" y="2251"/>
                    <a:pt x="12459" y="2089"/>
                  </a:cubicBezTo>
                  <a:cubicBezTo>
                    <a:pt x="12747" y="2089"/>
                    <a:pt x="13179" y="1945"/>
                    <a:pt x="13179" y="1621"/>
                  </a:cubicBezTo>
                  <a:cubicBezTo>
                    <a:pt x="13359" y="1189"/>
                    <a:pt x="12747" y="901"/>
                    <a:pt x="12279" y="721"/>
                  </a:cubicBezTo>
                  <a:cubicBezTo>
                    <a:pt x="11867" y="633"/>
                    <a:pt x="11400" y="597"/>
                    <a:pt x="10903" y="597"/>
                  </a:cubicBezTo>
                  <a:cubicBezTo>
                    <a:pt x="8661" y="597"/>
                    <a:pt x="5800" y="1327"/>
                    <a:pt x="4586" y="1327"/>
                  </a:cubicBezTo>
                  <a:cubicBezTo>
                    <a:pt x="4302" y="1327"/>
                    <a:pt x="4108" y="1287"/>
                    <a:pt x="4033" y="1189"/>
                  </a:cubicBezTo>
                  <a:cubicBezTo>
                    <a:pt x="3745" y="721"/>
                    <a:pt x="7346" y="721"/>
                    <a:pt x="7634" y="289"/>
                  </a:cubicBezTo>
                  <a:cubicBezTo>
                    <a:pt x="7634" y="0"/>
                    <a:pt x="7058" y="0"/>
                    <a:pt x="673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098050" y="3469625"/>
              <a:ext cx="513125" cy="273275"/>
            </a:xfrm>
            <a:custGeom>
              <a:avLst/>
              <a:gdLst/>
              <a:ahLst/>
              <a:cxnLst/>
              <a:rect l="l" t="t" r="r" b="b"/>
              <a:pathLst>
                <a:path w="20525" h="10931" extrusionOk="0">
                  <a:moveTo>
                    <a:pt x="8640" y="1"/>
                  </a:moveTo>
                  <a:cubicBezTo>
                    <a:pt x="4374" y="1"/>
                    <a:pt x="944" y="2056"/>
                    <a:pt x="432" y="4464"/>
                  </a:cubicBezTo>
                  <a:cubicBezTo>
                    <a:pt x="0" y="7309"/>
                    <a:pt x="3889" y="9541"/>
                    <a:pt x="9290" y="10441"/>
                  </a:cubicBezTo>
                  <a:cubicBezTo>
                    <a:pt x="10951" y="10762"/>
                    <a:pt x="12554" y="10930"/>
                    <a:pt x="13991" y="10930"/>
                  </a:cubicBezTo>
                  <a:cubicBezTo>
                    <a:pt x="17228" y="10930"/>
                    <a:pt x="19624" y="10079"/>
                    <a:pt x="19948" y="8209"/>
                  </a:cubicBezTo>
                  <a:cubicBezTo>
                    <a:pt x="20524" y="5364"/>
                    <a:pt x="16635" y="1295"/>
                    <a:pt x="11234" y="251"/>
                  </a:cubicBezTo>
                  <a:cubicBezTo>
                    <a:pt x="10348" y="80"/>
                    <a:pt x="9478" y="1"/>
                    <a:pt x="864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169150" y="3490550"/>
              <a:ext cx="284475" cy="77500"/>
            </a:xfrm>
            <a:custGeom>
              <a:avLst/>
              <a:gdLst/>
              <a:ahLst/>
              <a:cxnLst/>
              <a:rect l="l" t="t" r="r" b="b"/>
              <a:pathLst>
                <a:path w="11379" h="3100" extrusionOk="0">
                  <a:moveTo>
                    <a:pt x="5528" y="1"/>
                  </a:moveTo>
                  <a:cubicBezTo>
                    <a:pt x="4197" y="1"/>
                    <a:pt x="2871" y="239"/>
                    <a:pt x="1657" y="746"/>
                  </a:cubicBezTo>
                  <a:cubicBezTo>
                    <a:pt x="1189" y="926"/>
                    <a:pt x="757" y="1215"/>
                    <a:pt x="433" y="1503"/>
                  </a:cubicBezTo>
                  <a:cubicBezTo>
                    <a:pt x="145" y="1827"/>
                    <a:pt x="1" y="2403"/>
                    <a:pt x="289" y="2871"/>
                  </a:cubicBezTo>
                  <a:cubicBezTo>
                    <a:pt x="472" y="3040"/>
                    <a:pt x="723" y="3099"/>
                    <a:pt x="994" y="3099"/>
                  </a:cubicBezTo>
                  <a:cubicBezTo>
                    <a:pt x="1413" y="3099"/>
                    <a:pt x="1883" y="2958"/>
                    <a:pt x="2233" y="2871"/>
                  </a:cubicBezTo>
                  <a:cubicBezTo>
                    <a:pt x="3351" y="2473"/>
                    <a:pt x="4500" y="2284"/>
                    <a:pt x="5641" y="2284"/>
                  </a:cubicBezTo>
                  <a:cubicBezTo>
                    <a:pt x="6668" y="2284"/>
                    <a:pt x="7689" y="2437"/>
                    <a:pt x="8678" y="2727"/>
                  </a:cubicBezTo>
                  <a:cubicBezTo>
                    <a:pt x="9146" y="2871"/>
                    <a:pt x="9579" y="3015"/>
                    <a:pt x="10047" y="3015"/>
                  </a:cubicBezTo>
                  <a:cubicBezTo>
                    <a:pt x="10659" y="3015"/>
                    <a:pt x="11091" y="2871"/>
                    <a:pt x="11235" y="2403"/>
                  </a:cubicBezTo>
                  <a:cubicBezTo>
                    <a:pt x="11379" y="1971"/>
                    <a:pt x="10947" y="1359"/>
                    <a:pt x="10659" y="1215"/>
                  </a:cubicBezTo>
                  <a:cubicBezTo>
                    <a:pt x="9111" y="430"/>
                    <a:pt x="7315" y="1"/>
                    <a:pt x="552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835200" y="3671225"/>
              <a:ext cx="727350" cy="525975"/>
            </a:xfrm>
            <a:custGeom>
              <a:avLst/>
              <a:gdLst/>
              <a:ahLst/>
              <a:cxnLst/>
              <a:rect l="l" t="t" r="r" b="b"/>
              <a:pathLst>
                <a:path w="29094" h="21039" extrusionOk="0">
                  <a:moveTo>
                    <a:pt x="16491" y="1"/>
                  </a:moveTo>
                  <a:cubicBezTo>
                    <a:pt x="15591" y="1"/>
                    <a:pt x="14835" y="145"/>
                    <a:pt x="14403" y="433"/>
                  </a:cubicBezTo>
                  <a:cubicBezTo>
                    <a:pt x="11414" y="1801"/>
                    <a:pt x="5833" y="4177"/>
                    <a:pt x="2233" y="8534"/>
                  </a:cubicBezTo>
                  <a:cubicBezTo>
                    <a:pt x="900" y="10047"/>
                    <a:pt x="0" y="12423"/>
                    <a:pt x="1188" y="14223"/>
                  </a:cubicBezTo>
                  <a:cubicBezTo>
                    <a:pt x="1945" y="15304"/>
                    <a:pt x="3313" y="15592"/>
                    <a:pt x="4645" y="15736"/>
                  </a:cubicBezTo>
                  <a:cubicBezTo>
                    <a:pt x="5833" y="15736"/>
                    <a:pt x="7202" y="15448"/>
                    <a:pt x="8390" y="15448"/>
                  </a:cubicBezTo>
                  <a:cubicBezTo>
                    <a:pt x="11558" y="15592"/>
                    <a:pt x="14259" y="17680"/>
                    <a:pt x="16959" y="19192"/>
                  </a:cubicBezTo>
                  <a:cubicBezTo>
                    <a:pt x="18733" y="20185"/>
                    <a:pt x="20832" y="21039"/>
                    <a:pt x="22829" y="21039"/>
                  </a:cubicBezTo>
                  <a:cubicBezTo>
                    <a:pt x="23873" y="21039"/>
                    <a:pt x="24890" y="20805"/>
                    <a:pt x="25817" y="20236"/>
                  </a:cubicBezTo>
                  <a:cubicBezTo>
                    <a:pt x="27617" y="19192"/>
                    <a:pt x="28518" y="17248"/>
                    <a:pt x="28806" y="15304"/>
                  </a:cubicBezTo>
                  <a:cubicBezTo>
                    <a:pt x="29094" y="12891"/>
                    <a:pt x="26717" y="6122"/>
                    <a:pt x="23549" y="2377"/>
                  </a:cubicBezTo>
                  <a:cubicBezTo>
                    <a:pt x="22937" y="1801"/>
                    <a:pt x="21892" y="1189"/>
                    <a:pt x="20848" y="721"/>
                  </a:cubicBezTo>
                  <a:cubicBezTo>
                    <a:pt x="19516" y="289"/>
                    <a:pt x="17860" y="1"/>
                    <a:pt x="1649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082750" y="3671225"/>
              <a:ext cx="367275" cy="345500"/>
            </a:xfrm>
            <a:custGeom>
              <a:avLst/>
              <a:gdLst/>
              <a:ahLst/>
              <a:cxnLst/>
              <a:rect l="l" t="t" r="r" b="b"/>
              <a:pathLst>
                <a:path w="14691" h="13820" extrusionOk="0">
                  <a:moveTo>
                    <a:pt x="6589" y="1"/>
                  </a:moveTo>
                  <a:cubicBezTo>
                    <a:pt x="4501" y="1333"/>
                    <a:pt x="2557" y="2701"/>
                    <a:pt x="756" y="4502"/>
                  </a:cubicBezTo>
                  <a:cubicBezTo>
                    <a:pt x="432" y="4646"/>
                    <a:pt x="288" y="4934"/>
                    <a:pt x="144" y="5222"/>
                  </a:cubicBezTo>
                  <a:cubicBezTo>
                    <a:pt x="0" y="5546"/>
                    <a:pt x="0" y="5978"/>
                    <a:pt x="144" y="6302"/>
                  </a:cubicBezTo>
                  <a:cubicBezTo>
                    <a:pt x="274" y="6497"/>
                    <a:pt x="470" y="6575"/>
                    <a:pt x="689" y="6575"/>
                  </a:cubicBezTo>
                  <a:cubicBezTo>
                    <a:pt x="955" y="6575"/>
                    <a:pt x="1256" y="6460"/>
                    <a:pt x="1512" y="6302"/>
                  </a:cubicBezTo>
                  <a:cubicBezTo>
                    <a:pt x="2845" y="5546"/>
                    <a:pt x="4933" y="2701"/>
                    <a:pt x="5689" y="2377"/>
                  </a:cubicBezTo>
                  <a:cubicBezTo>
                    <a:pt x="5707" y="2359"/>
                    <a:pt x="5726" y="2351"/>
                    <a:pt x="5745" y="2351"/>
                  </a:cubicBezTo>
                  <a:cubicBezTo>
                    <a:pt x="5873" y="2351"/>
                    <a:pt x="5991" y="2756"/>
                    <a:pt x="5833" y="3133"/>
                  </a:cubicBezTo>
                  <a:cubicBezTo>
                    <a:pt x="5833" y="4502"/>
                    <a:pt x="3133" y="8534"/>
                    <a:pt x="2701" y="11703"/>
                  </a:cubicBezTo>
                  <a:cubicBezTo>
                    <a:pt x="2557" y="12423"/>
                    <a:pt x="2557" y="13503"/>
                    <a:pt x="3133" y="13791"/>
                  </a:cubicBezTo>
                  <a:cubicBezTo>
                    <a:pt x="3195" y="13810"/>
                    <a:pt x="3257" y="13819"/>
                    <a:pt x="3318" y="13819"/>
                  </a:cubicBezTo>
                  <a:cubicBezTo>
                    <a:pt x="3717" y="13819"/>
                    <a:pt x="4095" y="13441"/>
                    <a:pt x="4501" y="13035"/>
                  </a:cubicBezTo>
                  <a:cubicBezTo>
                    <a:pt x="6157" y="10803"/>
                    <a:pt x="6013" y="7202"/>
                    <a:pt x="6733" y="4177"/>
                  </a:cubicBezTo>
                  <a:cubicBezTo>
                    <a:pt x="6913" y="3745"/>
                    <a:pt x="7201" y="3133"/>
                    <a:pt x="7634" y="2989"/>
                  </a:cubicBezTo>
                  <a:cubicBezTo>
                    <a:pt x="8246" y="2989"/>
                    <a:pt x="8714" y="3889"/>
                    <a:pt x="8534" y="4646"/>
                  </a:cubicBezTo>
                  <a:cubicBezTo>
                    <a:pt x="8534" y="5402"/>
                    <a:pt x="8102" y="5978"/>
                    <a:pt x="8102" y="6734"/>
                  </a:cubicBezTo>
                  <a:cubicBezTo>
                    <a:pt x="7958" y="7346"/>
                    <a:pt x="8102" y="8102"/>
                    <a:pt x="8534" y="8246"/>
                  </a:cubicBezTo>
                  <a:cubicBezTo>
                    <a:pt x="8625" y="8289"/>
                    <a:pt x="8713" y="8309"/>
                    <a:pt x="8797" y="8309"/>
                  </a:cubicBezTo>
                  <a:cubicBezTo>
                    <a:pt x="9278" y="8309"/>
                    <a:pt x="9635" y="7665"/>
                    <a:pt x="9758" y="7022"/>
                  </a:cubicBezTo>
                  <a:cubicBezTo>
                    <a:pt x="9758" y="6302"/>
                    <a:pt x="9614" y="5546"/>
                    <a:pt x="9614" y="4790"/>
                  </a:cubicBezTo>
                  <a:cubicBezTo>
                    <a:pt x="9614" y="4240"/>
                    <a:pt x="9962" y="3574"/>
                    <a:pt x="10372" y="3574"/>
                  </a:cubicBezTo>
                  <a:cubicBezTo>
                    <a:pt x="10419" y="3574"/>
                    <a:pt x="10466" y="3583"/>
                    <a:pt x="10514" y="3601"/>
                  </a:cubicBezTo>
                  <a:cubicBezTo>
                    <a:pt x="10802" y="3745"/>
                    <a:pt x="10946" y="4177"/>
                    <a:pt x="11090" y="4502"/>
                  </a:cubicBezTo>
                  <a:cubicBezTo>
                    <a:pt x="11846" y="6446"/>
                    <a:pt x="12314" y="8678"/>
                    <a:pt x="12458" y="10803"/>
                  </a:cubicBezTo>
                  <a:cubicBezTo>
                    <a:pt x="12602" y="11235"/>
                    <a:pt x="12602" y="11847"/>
                    <a:pt x="12746" y="12135"/>
                  </a:cubicBezTo>
                  <a:cubicBezTo>
                    <a:pt x="12984" y="12521"/>
                    <a:pt x="13344" y="12784"/>
                    <a:pt x="13624" y="12784"/>
                  </a:cubicBezTo>
                  <a:cubicBezTo>
                    <a:pt x="13684" y="12784"/>
                    <a:pt x="13740" y="12772"/>
                    <a:pt x="13791" y="12747"/>
                  </a:cubicBezTo>
                  <a:cubicBezTo>
                    <a:pt x="14259" y="12603"/>
                    <a:pt x="14403" y="11991"/>
                    <a:pt x="14403" y="11523"/>
                  </a:cubicBezTo>
                  <a:cubicBezTo>
                    <a:pt x="14691" y="9434"/>
                    <a:pt x="13935" y="7490"/>
                    <a:pt x="13359" y="5546"/>
                  </a:cubicBezTo>
                  <a:cubicBezTo>
                    <a:pt x="12891" y="4033"/>
                    <a:pt x="12314" y="2521"/>
                    <a:pt x="11414" y="1333"/>
                  </a:cubicBezTo>
                  <a:cubicBezTo>
                    <a:pt x="11234" y="1189"/>
                    <a:pt x="11090" y="901"/>
                    <a:pt x="10946" y="721"/>
                  </a:cubicBezTo>
                  <a:cubicBezTo>
                    <a:pt x="9614" y="289"/>
                    <a:pt x="7958" y="1"/>
                    <a:pt x="658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7681941" y="6083301"/>
            <a:ext cx="919032" cy="602708"/>
            <a:chOff x="2998925" y="1123600"/>
            <a:chExt cx="1154950" cy="757425"/>
          </a:xfrm>
        </p:grpSpPr>
        <p:sp>
          <p:nvSpPr>
            <p:cNvPr id="157" name="Google Shape;157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2"/>
          <p:cNvGrpSpPr/>
          <p:nvPr/>
        </p:nvGrpSpPr>
        <p:grpSpPr>
          <a:xfrm flipH="1">
            <a:off x="4386308" y="5949901"/>
            <a:ext cx="919032" cy="602708"/>
            <a:chOff x="2998925" y="1123600"/>
            <a:chExt cx="1154950" cy="757425"/>
          </a:xfrm>
        </p:grpSpPr>
        <p:sp>
          <p:nvSpPr>
            <p:cNvPr id="172" name="Google Shape;172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" name="Google Shape;186;p2"/>
          <p:cNvGrpSpPr/>
          <p:nvPr/>
        </p:nvGrpSpPr>
        <p:grpSpPr>
          <a:xfrm>
            <a:off x="2256737" y="5659161"/>
            <a:ext cx="635831" cy="521044"/>
            <a:chOff x="6372100" y="3764900"/>
            <a:chExt cx="1018525" cy="834650"/>
          </a:xfrm>
        </p:grpSpPr>
        <p:sp>
          <p:nvSpPr>
            <p:cNvPr id="187" name="Google Shape;187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" name="Google Shape;194;p2"/>
          <p:cNvGrpSpPr/>
          <p:nvPr/>
        </p:nvGrpSpPr>
        <p:grpSpPr>
          <a:xfrm>
            <a:off x="9648928" y="5561397"/>
            <a:ext cx="1134024" cy="1042113"/>
            <a:chOff x="5645775" y="1072250"/>
            <a:chExt cx="1623125" cy="1491575"/>
          </a:xfrm>
        </p:grpSpPr>
        <p:sp>
          <p:nvSpPr>
            <p:cNvPr id="195" name="Google Shape;195;p2"/>
            <p:cNvSpPr/>
            <p:nvPr/>
          </p:nvSpPr>
          <p:spPr>
            <a:xfrm>
              <a:off x="5645775" y="1072250"/>
              <a:ext cx="1623125" cy="1491575"/>
            </a:xfrm>
            <a:custGeom>
              <a:avLst/>
              <a:gdLst/>
              <a:ahLst/>
              <a:cxnLst/>
              <a:rect l="l" t="t" r="r" b="b"/>
              <a:pathLst>
                <a:path w="64925" h="59663" extrusionOk="0">
                  <a:moveTo>
                    <a:pt x="32762" y="0"/>
                  </a:moveTo>
                  <a:cubicBezTo>
                    <a:pt x="31292" y="0"/>
                    <a:pt x="29632" y="1058"/>
                    <a:pt x="28252" y="3573"/>
                  </a:cubicBezTo>
                  <a:cubicBezTo>
                    <a:pt x="25096" y="9440"/>
                    <a:pt x="28772" y="23349"/>
                    <a:pt x="29126" y="24647"/>
                  </a:cubicBezTo>
                  <a:lnTo>
                    <a:pt x="29126" y="24647"/>
                  </a:lnTo>
                  <a:cubicBezTo>
                    <a:pt x="26851" y="16418"/>
                    <a:pt x="22688" y="10762"/>
                    <a:pt x="17738" y="7641"/>
                  </a:cubicBezTo>
                  <a:cubicBezTo>
                    <a:pt x="16834" y="7034"/>
                    <a:pt x="15898" y="6775"/>
                    <a:pt x="15017" y="6775"/>
                  </a:cubicBezTo>
                  <a:cubicBezTo>
                    <a:pt x="11092" y="6775"/>
                    <a:pt x="8257" y="11908"/>
                    <a:pt x="14138" y="14231"/>
                  </a:cubicBezTo>
                  <a:cubicBezTo>
                    <a:pt x="21339" y="17075"/>
                    <a:pt x="26128" y="25645"/>
                    <a:pt x="26128" y="25645"/>
                  </a:cubicBezTo>
                  <a:cubicBezTo>
                    <a:pt x="21178" y="20076"/>
                    <a:pt x="13182" y="18046"/>
                    <a:pt x="7942" y="18046"/>
                  </a:cubicBezTo>
                  <a:cubicBezTo>
                    <a:pt x="5559" y="18046"/>
                    <a:pt x="3745" y="18466"/>
                    <a:pt x="3047" y="19164"/>
                  </a:cubicBezTo>
                  <a:cubicBezTo>
                    <a:pt x="875" y="21336"/>
                    <a:pt x="651" y="26250"/>
                    <a:pt x="11044" y="26250"/>
                  </a:cubicBezTo>
                  <a:cubicBezTo>
                    <a:pt x="11502" y="26250"/>
                    <a:pt x="11981" y="26241"/>
                    <a:pt x="12481" y="26221"/>
                  </a:cubicBezTo>
                  <a:cubicBezTo>
                    <a:pt x="13869" y="26171"/>
                    <a:pt x="15110" y="26149"/>
                    <a:pt x="16221" y="26149"/>
                  </a:cubicBezTo>
                  <a:cubicBezTo>
                    <a:pt x="24735" y="26149"/>
                    <a:pt x="25552" y="27445"/>
                    <a:pt x="25552" y="27445"/>
                  </a:cubicBezTo>
                  <a:cubicBezTo>
                    <a:pt x="20583" y="27445"/>
                    <a:pt x="5892" y="27589"/>
                    <a:pt x="1823" y="34034"/>
                  </a:cubicBezTo>
                  <a:cubicBezTo>
                    <a:pt x="0" y="37012"/>
                    <a:pt x="2126" y="39249"/>
                    <a:pt x="5746" y="39249"/>
                  </a:cubicBezTo>
                  <a:cubicBezTo>
                    <a:pt x="7774" y="39249"/>
                    <a:pt x="10271" y="38547"/>
                    <a:pt x="12805" y="36879"/>
                  </a:cubicBezTo>
                  <a:cubicBezTo>
                    <a:pt x="20006" y="32090"/>
                    <a:pt x="26883" y="30434"/>
                    <a:pt x="26884" y="30434"/>
                  </a:cubicBezTo>
                  <a:lnTo>
                    <a:pt x="26884" y="30434"/>
                  </a:lnTo>
                  <a:cubicBezTo>
                    <a:pt x="16810" y="35216"/>
                    <a:pt x="12579" y="49990"/>
                    <a:pt x="16839" y="49990"/>
                  </a:cubicBezTo>
                  <a:cubicBezTo>
                    <a:pt x="17391" y="49990"/>
                    <a:pt x="18085" y="49742"/>
                    <a:pt x="18926" y="49193"/>
                  </a:cubicBezTo>
                  <a:cubicBezTo>
                    <a:pt x="26451" y="44549"/>
                    <a:pt x="29440" y="31768"/>
                    <a:pt x="29440" y="31766"/>
                  </a:cubicBezTo>
                  <a:lnTo>
                    <a:pt x="29440" y="31766"/>
                  </a:lnTo>
                  <a:cubicBezTo>
                    <a:pt x="29440" y="31767"/>
                    <a:pt x="29008" y="34649"/>
                    <a:pt x="28108" y="46493"/>
                  </a:cubicBezTo>
                  <a:cubicBezTo>
                    <a:pt x="27502" y="54377"/>
                    <a:pt x="30229" y="59662"/>
                    <a:pt x="32944" y="59662"/>
                  </a:cubicBezTo>
                  <a:cubicBezTo>
                    <a:pt x="34258" y="59662"/>
                    <a:pt x="35570" y="58423"/>
                    <a:pt x="36498" y="55639"/>
                  </a:cubicBezTo>
                  <a:cubicBezTo>
                    <a:pt x="39342" y="47069"/>
                    <a:pt x="33186" y="31623"/>
                    <a:pt x="33185" y="31622"/>
                  </a:cubicBezTo>
                  <a:lnTo>
                    <a:pt x="33185" y="31622"/>
                  </a:lnTo>
                  <a:cubicBezTo>
                    <a:pt x="37398" y="36591"/>
                    <a:pt x="40711" y="52182"/>
                    <a:pt x="43987" y="53082"/>
                  </a:cubicBezTo>
                  <a:cubicBezTo>
                    <a:pt x="44605" y="53277"/>
                    <a:pt x="45300" y="53389"/>
                    <a:pt x="45998" y="53389"/>
                  </a:cubicBezTo>
                  <a:cubicBezTo>
                    <a:pt x="49040" y="53389"/>
                    <a:pt x="52120" y="51256"/>
                    <a:pt x="48956" y="44548"/>
                  </a:cubicBezTo>
                  <a:cubicBezTo>
                    <a:pt x="45212" y="36267"/>
                    <a:pt x="37830" y="30866"/>
                    <a:pt x="37830" y="30866"/>
                  </a:cubicBezTo>
                  <a:lnTo>
                    <a:pt x="37830" y="30866"/>
                  </a:lnTo>
                  <a:cubicBezTo>
                    <a:pt x="44455" y="32846"/>
                    <a:pt x="51513" y="42568"/>
                    <a:pt x="56158" y="44368"/>
                  </a:cubicBezTo>
                  <a:cubicBezTo>
                    <a:pt x="56698" y="44555"/>
                    <a:pt x="57206" y="44643"/>
                    <a:pt x="57676" y="44643"/>
                  </a:cubicBezTo>
                  <a:cubicBezTo>
                    <a:pt x="61368" y="44643"/>
                    <a:pt x="62670" y="39242"/>
                    <a:pt x="58390" y="34322"/>
                  </a:cubicBezTo>
                  <a:cubicBezTo>
                    <a:pt x="53601" y="28777"/>
                    <a:pt x="38298" y="27733"/>
                    <a:pt x="38298" y="27733"/>
                  </a:cubicBezTo>
                  <a:cubicBezTo>
                    <a:pt x="39682" y="27408"/>
                    <a:pt x="41219" y="27278"/>
                    <a:pt x="42824" y="27278"/>
                  </a:cubicBezTo>
                  <a:cubicBezTo>
                    <a:pt x="48692" y="27278"/>
                    <a:pt x="55468" y="29022"/>
                    <a:pt x="59002" y="29390"/>
                  </a:cubicBezTo>
                  <a:cubicBezTo>
                    <a:pt x="59126" y="29401"/>
                    <a:pt x="59247" y="29407"/>
                    <a:pt x="59366" y="29407"/>
                  </a:cubicBezTo>
                  <a:cubicBezTo>
                    <a:pt x="63586" y="29407"/>
                    <a:pt x="64924" y="22143"/>
                    <a:pt x="56590" y="20532"/>
                  </a:cubicBezTo>
                  <a:cubicBezTo>
                    <a:pt x="55557" y="20331"/>
                    <a:pt x="54477" y="20243"/>
                    <a:pt x="53378" y="20243"/>
                  </a:cubicBezTo>
                  <a:cubicBezTo>
                    <a:pt x="45394" y="20243"/>
                    <a:pt x="36354" y="24889"/>
                    <a:pt x="36354" y="24889"/>
                  </a:cubicBezTo>
                  <a:cubicBezTo>
                    <a:pt x="36354" y="24889"/>
                    <a:pt x="42655" y="21576"/>
                    <a:pt x="48200" y="17219"/>
                  </a:cubicBezTo>
                  <a:cubicBezTo>
                    <a:pt x="53157" y="13423"/>
                    <a:pt x="55736" y="6237"/>
                    <a:pt x="50767" y="6237"/>
                  </a:cubicBezTo>
                  <a:cubicBezTo>
                    <a:pt x="50034" y="6237"/>
                    <a:pt x="49135" y="6394"/>
                    <a:pt x="48056" y="6741"/>
                  </a:cubicBezTo>
                  <a:cubicBezTo>
                    <a:pt x="39630" y="9442"/>
                    <a:pt x="33185" y="23845"/>
                    <a:pt x="33185" y="23845"/>
                  </a:cubicBezTo>
                  <a:cubicBezTo>
                    <a:pt x="33185" y="23845"/>
                    <a:pt x="35886" y="11530"/>
                    <a:pt x="36498" y="5841"/>
                  </a:cubicBezTo>
                  <a:cubicBezTo>
                    <a:pt x="36757" y="2400"/>
                    <a:pt x="34975" y="0"/>
                    <a:pt x="3276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506000" y="1514425"/>
              <a:ext cx="164750" cy="187250"/>
            </a:xfrm>
            <a:custGeom>
              <a:avLst/>
              <a:gdLst/>
              <a:ahLst/>
              <a:cxnLst/>
              <a:rect l="l" t="t" r="r" b="b"/>
              <a:pathLst>
                <a:path w="6590" h="7490" extrusionOk="0">
                  <a:moveTo>
                    <a:pt x="5978" y="0"/>
                  </a:moveTo>
                  <a:cubicBezTo>
                    <a:pt x="3601" y="1945"/>
                    <a:pt x="1477" y="4357"/>
                    <a:pt x="0" y="7058"/>
                  </a:cubicBezTo>
                  <a:cubicBezTo>
                    <a:pt x="0" y="7202"/>
                    <a:pt x="0" y="7346"/>
                    <a:pt x="144" y="7490"/>
                  </a:cubicBezTo>
                  <a:lnTo>
                    <a:pt x="288" y="7490"/>
                  </a:lnTo>
                  <a:cubicBezTo>
                    <a:pt x="288" y="7490"/>
                    <a:pt x="432" y="7490"/>
                    <a:pt x="576" y="7346"/>
                  </a:cubicBezTo>
                  <a:cubicBezTo>
                    <a:pt x="1945" y="4645"/>
                    <a:pt x="4033" y="2377"/>
                    <a:pt x="6446" y="432"/>
                  </a:cubicBezTo>
                  <a:cubicBezTo>
                    <a:pt x="6590" y="432"/>
                    <a:pt x="6590" y="144"/>
                    <a:pt x="6446" y="144"/>
                  </a:cubicBezTo>
                  <a:cubicBezTo>
                    <a:pt x="6302" y="0"/>
                    <a:pt x="6122" y="0"/>
                    <a:pt x="59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569000" y="1679150"/>
              <a:ext cx="198975" cy="60350"/>
            </a:xfrm>
            <a:custGeom>
              <a:avLst/>
              <a:gdLst/>
              <a:ahLst/>
              <a:cxnLst/>
              <a:rect l="l" t="t" r="r" b="b"/>
              <a:pathLst>
                <a:path w="7959" h="2414" extrusionOk="0">
                  <a:moveTo>
                    <a:pt x="7670" y="1"/>
                  </a:moveTo>
                  <a:cubicBezTo>
                    <a:pt x="5258" y="145"/>
                    <a:pt x="2269" y="289"/>
                    <a:pt x="181" y="1945"/>
                  </a:cubicBezTo>
                  <a:cubicBezTo>
                    <a:pt x="1" y="1945"/>
                    <a:pt x="1" y="2089"/>
                    <a:pt x="1" y="2269"/>
                  </a:cubicBezTo>
                  <a:cubicBezTo>
                    <a:pt x="181" y="2413"/>
                    <a:pt x="181" y="2413"/>
                    <a:pt x="325" y="2413"/>
                  </a:cubicBezTo>
                  <a:lnTo>
                    <a:pt x="469" y="2413"/>
                  </a:lnTo>
                  <a:cubicBezTo>
                    <a:pt x="2557" y="901"/>
                    <a:pt x="5258" y="757"/>
                    <a:pt x="7670" y="613"/>
                  </a:cubicBezTo>
                  <a:cubicBezTo>
                    <a:pt x="7814" y="613"/>
                    <a:pt x="7958" y="469"/>
                    <a:pt x="7958" y="289"/>
                  </a:cubicBezTo>
                  <a:cubicBezTo>
                    <a:pt x="7958" y="145"/>
                    <a:pt x="7814" y="1"/>
                    <a:pt x="767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91525" y="1788075"/>
              <a:ext cx="195350" cy="74725"/>
            </a:xfrm>
            <a:custGeom>
              <a:avLst/>
              <a:gdLst/>
              <a:ahLst/>
              <a:cxnLst/>
              <a:rect l="l" t="t" r="r" b="b"/>
              <a:pathLst>
                <a:path w="7814" h="2989" extrusionOk="0">
                  <a:moveTo>
                    <a:pt x="324" y="0"/>
                  </a:moveTo>
                  <a:cubicBezTo>
                    <a:pt x="180" y="0"/>
                    <a:pt x="0" y="144"/>
                    <a:pt x="0" y="288"/>
                  </a:cubicBezTo>
                  <a:cubicBezTo>
                    <a:pt x="0" y="433"/>
                    <a:pt x="180" y="613"/>
                    <a:pt x="324" y="613"/>
                  </a:cubicBezTo>
                  <a:cubicBezTo>
                    <a:pt x="2701" y="757"/>
                    <a:pt x="5113" y="1657"/>
                    <a:pt x="7201" y="2989"/>
                  </a:cubicBezTo>
                  <a:lnTo>
                    <a:pt x="7669" y="2989"/>
                  </a:lnTo>
                  <a:cubicBezTo>
                    <a:pt x="7814" y="2845"/>
                    <a:pt x="7669" y="2557"/>
                    <a:pt x="7525" y="2557"/>
                  </a:cubicBezTo>
                  <a:cubicBezTo>
                    <a:pt x="5401" y="1045"/>
                    <a:pt x="2881" y="144"/>
                    <a:pt x="32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542900" y="1830375"/>
              <a:ext cx="116150" cy="189975"/>
            </a:xfrm>
            <a:custGeom>
              <a:avLst/>
              <a:gdLst/>
              <a:ahLst/>
              <a:cxnLst/>
              <a:rect l="l" t="t" r="r" b="b"/>
              <a:pathLst>
                <a:path w="4646" h="7599" extrusionOk="0">
                  <a:moveTo>
                    <a:pt x="392" y="1"/>
                  </a:moveTo>
                  <a:cubicBezTo>
                    <a:pt x="316" y="1"/>
                    <a:pt x="235" y="37"/>
                    <a:pt x="145" y="109"/>
                  </a:cubicBezTo>
                  <a:cubicBezTo>
                    <a:pt x="1" y="253"/>
                    <a:pt x="1" y="397"/>
                    <a:pt x="145" y="541"/>
                  </a:cubicBezTo>
                  <a:cubicBezTo>
                    <a:pt x="1945" y="2809"/>
                    <a:pt x="3601" y="4898"/>
                    <a:pt x="4069" y="7310"/>
                  </a:cubicBezTo>
                  <a:cubicBezTo>
                    <a:pt x="4069" y="7454"/>
                    <a:pt x="4213" y="7598"/>
                    <a:pt x="4357" y="7598"/>
                  </a:cubicBezTo>
                  <a:cubicBezTo>
                    <a:pt x="4502" y="7598"/>
                    <a:pt x="4646" y="7454"/>
                    <a:pt x="4646" y="7310"/>
                  </a:cubicBezTo>
                  <a:cubicBezTo>
                    <a:pt x="4213" y="4610"/>
                    <a:pt x="2557" y="2521"/>
                    <a:pt x="613" y="109"/>
                  </a:cubicBezTo>
                  <a:cubicBezTo>
                    <a:pt x="541" y="37"/>
                    <a:pt x="469" y="1"/>
                    <a:pt x="3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426775" y="1825875"/>
              <a:ext cx="37850" cy="228675"/>
            </a:xfrm>
            <a:custGeom>
              <a:avLst/>
              <a:gdLst/>
              <a:ahLst/>
              <a:cxnLst/>
              <a:rect l="l" t="t" r="r" b="b"/>
              <a:pathLst>
                <a:path w="1514" h="9147" extrusionOk="0">
                  <a:moveTo>
                    <a:pt x="1369" y="1"/>
                  </a:moveTo>
                  <a:cubicBezTo>
                    <a:pt x="1189" y="1"/>
                    <a:pt x="1045" y="145"/>
                    <a:pt x="901" y="289"/>
                  </a:cubicBezTo>
                  <a:cubicBezTo>
                    <a:pt x="145" y="2989"/>
                    <a:pt x="1" y="5978"/>
                    <a:pt x="145" y="8822"/>
                  </a:cubicBezTo>
                  <a:cubicBezTo>
                    <a:pt x="145" y="9002"/>
                    <a:pt x="289" y="9146"/>
                    <a:pt x="469" y="9146"/>
                  </a:cubicBezTo>
                  <a:cubicBezTo>
                    <a:pt x="613" y="9146"/>
                    <a:pt x="757" y="9002"/>
                    <a:pt x="757" y="8822"/>
                  </a:cubicBezTo>
                  <a:cubicBezTo>
                    <a:pt x="613" y="5978"/>
                    <a:pt x="757" y="3133"/>
                    <a:pt x="1513" y="433"/>
                  </a:cubicBezTo>
                  <a:cubicBezTo>
                    <a:pt x="1513" y="289"/>
                    <a:pt x="1513" y="145"/>
                    <a:pt x="136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239550" y="1804275"/>
              <a:ext cx="149450" cy="216075"/>
            </a:xfrm>
            <a:custGeom>
              <a:avLst/>
              <a:gdLst/>
              <a:ahLst/>
              <a:cxnLst/>
              <a:rect l="l" t="t" r="r" b="b"/>
              <a:pathLst>
                <a:path w="5978" h="8643" extrusionOk="0">
                  <a:moveTo>
                    <a:pt x="5689" y="1"/>
                  </a:moveTo>
                  <a:cubicBezTo>
                    <a:pt x="5617" y="1"/>
                    <a:pt x="5545" y="37"/>
                    <a:pt x="5545" y="109"/>
                  </a:cubicBezTo>
                  <a:cubicBezTo>
                    <a:pt x="3133" y="2485"/>
                    <a:pt x="1333" y="5186"/>
                    <a:pt x="0" y="8210"/>
                  </a:cubicBezTo>
                  <a:cubicBezTo>
                    <a:pt x="0" y="8354"/>
                    <a:pt x="0" y="8498"/>
                    <a:pt x="144" y="8642"/>
                  </a:cubicBezTo>
                  <a:lnTo>
                    <a:pt x="288" y="8642"/>
                  </a:lnTo>
                  <a:cubicBezTo>
                    <a:pt x="432" y="8642"/>
                    <a:pt x="432" y="8498"/>
                    <a:pt x="576" y="8498"/>
                  </a:cubicBezTo>
                  <a:cubicBezTo>
                    <a:pt x="1801" y="5510"/>
                    <a:pt x="3601" y="2809"/>
                    <a:pt x="5833" y="541"/>
                  </a:cubicBezTo>
                  <a:cubicBezTo>
                    <a:pt x="5978" y="397"/>
                    <a:pt x="5978" y="253"/>
                    <a:pt x="5833" y="109"/>
                  </a:cubicBezTo>
                  <a:cubicBezTo>
                    <a:pt x="5833" y="37"/>
                    <a:pt x="5761" y="1"/>
                    <a:pt x="568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123425" y="1772775"/>
              <a:ext cx="225075" cy="60325"/>
            </a:xfrm>
            <a:custGeom>
              <a:avLst/>
              <a:gdLst/>
              <a:ahLst/>
              <a:cxnLst/>
              <a:rect l="l" t="t" r="r" b="b"/>
              <a:pathLst>
                <a:path w="9003" h="2413" extrusionOk="0">
                  <a:moveTo>
                    <a:pt x="8678" y="0"/>
                  </a:moveTo>
                  <a:cubicBezTo>
                    <a:pt x="5690" y="0"/>
                    <a:pt x="2989" y="612"/>
                    <a:pt x="289" y="1801"/>
                  </a:cubicBezTo>
                  <a:cubicBezTo>
                    <a:pt x="145" y="1801"/>
                    <a:pt x="0" y="2125"/>
                    <a:pt x="145" y="2269"/>
                  </a:cubicBezTo>
                  <a:lnTo>
                    <a:pt x="289" y="2413"/>
                  </a:lnTo>
                  <a:lnTo>
                    <a:pt x="433" y="2413"/>
                  </a:lnTo>
                  <a:cubicBezTo>
                    <a:pt x="3133" y="1225"/>
                    <a:pt x="5834" y="612"/>
                    <a:pt x="8678" y="612"/>
                  </a:cubicBezTo>
                  <a:cubicBezTo>
                    <a:pt x="8822" y="612"/>
                    <a:pt x="9002" y="468"/>
                    <a:pt x="9002" y="324"/>
                  </a:cubicBezTo>
                  <a:cubicBezTo>
                    <a:pt x="9002" y="144"/>
                    <a:pt x="8822" y="0"/>
                    <a:pt x="86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153125" y="1670450"/>
              <a:ext cx="153950" cy="60925"/>
            </a:xfrm>
            <a:custGeom>
              <a:avLst/>
              <a:gdLst/>
              <a:ahLst/>
              <a:cxnLst/>
              <a:rect l="l" t="t" r="r" b="b"/>
              <a:pathLst>
                <a:path w="6158" h="2437" extrusionOk="0">
                  <a:moveTo>
                    <a:pt x="306" y="1"/>
                  </a:moveTo>
                  <a:cubicBezTo>
                    <a:pt x="204" y="1"/>
                    <a:pt x="103" y="103"/>
                    <a:pt x="1" y="205"/>
                  </a:cubicBezTo>
                  <a:cubicBezTo>
                    <a:pt x="1" y="349"/>
                    <a:pt x="145" y="493"/>
                    <a:pt x="289" y="637"/>
                  </a:cubicBezTo>
                  <a:cubicBezTo>
                    <a:pt x="2089" y="961"/>
                    <a:pt x="3889" y="1537"/>
                    <a:pt x="5546" y="2437"/>
                  </a:cubicBezTo>
                  <a:lnTo>
                    <a:pt x="5690" y="2437"/>
                  </a:lnTo>
                  <a:cubicBezTo>
                    <a:pt x="5834" y="2437"/>
                    <a:pt x="6014" y="2437"/>
                    <a:pt x="6014" y="2293"/>
                  </a:cubicBezTo>
                  <a:cubicBezTo>
                    <a:pt x="6158" y="2149"/>
                    <a:pt x="6014" y="2005"/>
                    <a:pt x="5834" y="1861"/>
                  </a:cubicBezTo>
                  <a:cubicBezTo>
                    <a:pt x="4214" y="961"/>
                    <a:pt x="2233" y="349"/>
                    <a:pt x="433" y="61"/>
                  </a:cubicBezTo>
                  <a:cubicBezTo>
                    <a:pt x="391" y="18"/>
                    <a:pt x="348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231450" y="1533325"/>
              <a:ext cx="108950" cy="161150"/>
            </a:xfrm>
            <a:custGeom>
              <a:avLst/>
              <a:gdLst/>
              <a:ahLst/>
              <a:cxnLst/>
              <a:rect l="l" t="t" r="r" b="b"/>
              <a:pathLst>
                <a:path w="4358" h="6446" extrusionOk="0">
                  <a:moveTo>
                    <a:pt x="180" y="0"/>
                  </a:moveTo>
                  <a:cubicBezTo>
                    <a:pt x="0" y="145"/>
                    <a:pt x="0" y="289"/>
                    <a:pt x="180" y="433"/>
                  </a:cubicBezTo>
                  <a:cubicBezTo>
                    <a:pt x="1801" y="2089"/>
                    <a:pt x="3025" y="4033"/>
                    <a:pt x="3781" y="6302"/>
                  </a:cubicBezTo>
                  <a:cubicBezTo>
                    <a:pt x="3781" y="6446"/>
                    <a:pt x="3925" y="6446"/>
                    <a:pt x="4069" y="6446"/>
                  </a:cubicBezTo>
                  <a:cubicBezTo>
                    <a:pt x="4357" y="6446"/>
                    <a:pt x="4357" y="6122"/>
                    <a:pt x="4357" y="5978"/>
                  </a:cubicBezTo>
                  <a:cubicBezTo>
                    <a:pt x="3457" y="3745"/>
                    <a:pt x="2269" y="1801"/>
                    <a:pt x="61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407875" y="1426525"/>
              <a:ext cx="41425" cy="271550"/>
            </a:xfrm>
            <a:custGeom>
              <a:avLst/>
              <a:gdLst/>
              <a:ahLst/>
              <a:cxnLst/>
              <a:rect l="l" t="t" r="r" b="b"/>
              <a:pathLst>
                <a:path w="1657" h="10862" extrusionOk="0">
                  <a:moveTo>
                    <a:pt x="1235" y="0"/>
                  </a:moveTo>
                  <a:cubicBezTo>
                    <a:pt x="1123" y="0"/>
                    <a:pt x="1003" y="102"/>
                    <a:pt x="901" y="204"/>
                  </a:cubicBezTo>
                  <a:cubicBezTo>
                    <a:pt x="145" y="3660"/>
                    <a:pt x="1" y="7117"/>
                    <a:pt x="757" y="10574"/>
                  </a:cubicBezTo>
                  <a:cubicBezTo>
                    <a:pt x="901" y="10718"/>
                    <a:pt x="1045" y="10862"/>
                    <a:pt x="1045" y="10862"/>
                  </a:cubicBezTo>
                  <a:lnTo>
                    <a:pt x="1225" y="10862"/>
                  </a:lnTo>
                  <a:cubicBezTo>
                    <a:pt x="1369" y="10718"/>
                    <a:pt x="1513" y="10574"/>
                    <a:pt x="1369" y="10394"/>
                  </a:cubicBezTo>
                  <a:cubicBezTo>
                    <a:pt x="613" y="7117"/>
                    <a:pt x="757" y="3660"/>
                    <a:pt x="1513" y="348"/>
                  </a:cubicBezTo>
                  <a:cubicBezTo>
                    <a:pt x="1657" y="204"/>
                    <a:pt x="1513" y="60"/>
                    <a:pt x="1369" y="60"/>
                  </a:cubicBezTo>
                  <a:cubicBezTo>
                    <a:pt x="1327" y="18"/>
                    <a:pt x="1281" y="0"/>
                    <a:pt x="123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262050" y="1640600"/>
              <a:ext cx="386200" cy="248100"/>
            </a:xfrm>
            <a:custGeom>
              <a:avLst/>
              <a:gdLst/>
              <a:ahLst/>
              <a:cxnLst/>
              <a:rect l="l" t="t" r="r" b="b"/>
              <a:pathLst>
                <a:path w="15448" h="9924" extrusionOk="0">
                  <a:moveTo>
                    <a:pt x="6530" y="1"/>
                  </a:moveTo>
                  <a:cubicBezTo>
                    <a:pt x="3498" y="1"/>
                    <a:pt x="930" y="1292"/>
                    <a:pt x="433" y="3487"/>
                  </a:cubicBezTo>
                  <a:cubicBezTo>
                    <a:pt x="1" y="6043"/>
                    <a:pt x="2701" y="8888"/>
                    <a:pt x="6734" y="9644"/>
                  </a:cubicBezTo>
                  <a:cubicBezTo>
                    <a:pt x="7559" y="9833"/>
                    <a:pt x="8376" y="9924"/>
                    <a:pt x="9155" y="9924"/>
                  </a:cubicBezTo>
                  <a:cubicBezTo>
                    <a:pt x="12086" y="9924"/>
                    <a:pt x="14494" y="8645"/>
                    <a:pt x="14835" y="6512"/>
                  </a:cubicBezTo>
                  <a:cubicBezTo>
                    <a:pt x="15447" y="3955"/>
                    <a:pt x="12747" y="1111"/>
                    <a:pt x="8678" y="210"/>
                  </a:cubicBezTo>
                  <a:cubicBezTo>
                    <a:pt x="7951" y="69"/>
                    <a:pt x="7228" y="1"/>
                    <a:pt x="653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" name="Google Shape;207;p2"/>
          <p:cNvGrpSpPr/>
          <p:nvPr/>
        </p:nvGrpSpPr>
        <p:grpSpPr>
          <a:xfrm>
            <a:off x="5839737" y="5737494"/>
            <a:ext cx="635831" cy="521044"/>
            <a:chOff x="6372100" y="3764900"/>
            <a:chExt cx="1018525" cy="834650"/>
          </a:xfrm>
        </p:grpSpPr>
        <p:sp>
          <p:nvSpPr>
            <p:cNvPr id="208" name="Google Shape;208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" name="Google Shape;215;p2"/>
          <p:cNvGrpSpPr/>
          <p:nvPr/>
        </p:nvGrpSpPr>
        <p:grpSpPr>
          <a:xfrm>
            <a:off x="4386303" y="4998461"/>
            <a:ext cx="635831" cy="521044"/>
            <a:chOff x="6372100" y="3764900"/>
            <a:chExt cx="1018525" cy="834650"/>
          </a:xfrm>
        </p:grpSpPr>
        <p:sp>
          <p:nvSpPr>
            <p:cNvPr id="216" name="Google Shape;216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0664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225" name="Google Shape;225;p3"/>
            <p:cNvSpPr/>
            <p:nvPr/>
          </p:nvSpPr>
          <p:spPr>
            <a:xfrm flipH="1">
              <a:off x="-139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flipH="1"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flipH="1"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flipH="1">
              <a:off x="351964" y="4656575"/>
              <a:ext cx="6820062" cy="315900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flipH="1">
              <a:off x="5554334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flipH="1">
              <a:off x="512439" y="4338925"/>
              <a:ext cx="2526260" cy="193475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flipH="1">
              <a:off x="5527524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flipH="1">
              <a:off x="4698226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flipH="1">
              <a:off x="4344759" y="3982942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flipH="1">
              <a:off x="7517772" y="3984216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flipH="1">
              <a:off x="2002434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flipH="1">
              <a:off x="1939325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flipH="1">
              <a:off x="3764897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flipH="1">
              <a:off x="3846906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flipH="1">
              <a:off x="6136481" y="4144687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flipH="1">
              <a:off x="1961347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"/>
          <p:cNvSpPr/>
          <p:nvPr/>
        </p:nvSpPr>
        <p:spPr>
          <a:xfrm>
            <a:off x="6769167" y="10594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3"/>
          <p:cNvSpPr/>
          <p:nvPr/>
        </p:nvSpPr>
        <p:spPr>
          <a:xfrm>
            <a:off x="-2472322" y="3245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3"/>
          <p:cNvSpPr/>
          <p:nvPr/>
        </p:nvSpPr>
        <p:spPr>
          <a:xfrm>
            <a:off x="9552199" y="2768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1216100" y="1880833"/>
            <a:ext cx="47416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body" idx="1"/>
          </p:nvPr>
        </p:nvSpPr>
        <p:spPr>
          <a:xfrm>
            <a:off x="1216100" y="2628833"/>
            <a:ext cx="5457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720000"/>
            <a:ext cx="37440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31092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2151-0C6D-18F1-1ADD-02CAE625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ECAF-1578-4771-1E29-439F686A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F25B7-4FDD-6C6F-4BC1-35FA0D36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52958-5C32-7221-BF27-34804B63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6A096-DA4C-BBE5-3F1A-7EE2CDFC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316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ivvic"/>
              <a:buChar char="●"/>
              <a:defRPr sz="3200">
                <a:latin typeface="Itim"/>
                <a:ea typeface="Itim"/>
                <a:cs typeface="Itim"/>
                <a:sym typeface="Itim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0" y="4724663"/>
            <a:ext cx="12191992" cy="213846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4"/>
          <p:cNvSpPr/>
          <p:nvPr/>
        </p:nvSpPr>
        <p:spPr>
          <a:xfrm flipH="1">
            <a:off x="8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4"/>
          <p:cNvSpPr/>
          <p:nvPr/>
        </p:nvSpPr>
        <p:spPr>
          <a:xfrm>
            <a:off x="0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08819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"/>
          <p:cNvSpPr txBox="1">
            <a:spLocks noGrp="1"/>
          </p:cNvSpPr>
          <p:nvPr>
            <p:ph type="subTitle" idx="1"/>
          </p:nvPr>
        </p:nvSpPr>
        <p:spPr>
          <a:xfrm>
            <a:off x="1824203" y="2618300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title" idx="2"/>
          </p:nvPr>
        </p:nvSpPr>
        <p:spPr>
          <a:xfrm>
            <a:off x="1824200" y="2137101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3"/>
          </p:nvPr>
        </p:nvSpPr>
        <p:spPr>
          <a:xfrm>
            <a:off x="1824203" y="4306133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title" idx="4"/>
          </p:nvPr>
        </p:nvSpPr>
        <p:spPr>
          <a:xfrm>
            <a:off x="1824200" y="3824935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9" name="Google Shape;259;p5"/>
          <p:cNvSpPr/>
          <p:nvPr/>
        </p:nvSpPr>
        <p:spPr>
          <a:xfrm>
            <a:off x="0" y="5363828"/>
            <a:ext cx="12191992" cy="1499296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5"/>
          <p:cNvSpPr/>
          <p:nvPr/>
        </p:nvSpPr>
        <p:spPr>
          <a:xfrm flipH="1">
            <a:off x="28" y="5805434"/>
            <a:ext cx="12191955" cy="1052580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5"/>
          <p:cNvSpPr/>
          <p:nvPr/>
        </p:nvSpPr>
        <p:spPr>
          <a:xfrm>
            <a:off x="9163733" y="19215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5"/>
          <p:cNvSpPr/>
          <p:nvPr/>
        </p:nvSpPr>
        <p:spPr>
          <a:xfrm>
            <a:off x="-2062522" y="1000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5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74728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"/>
          <p:cNvSpPr/>
          <p:nvPr/>
        </p:nvSpPr>
        <p:spPr>
          <a:xfrm>
            <a:off x="0" y="4306865"/>
            <a:ext cx="12191992" cy="25562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6"/>
          <p:cNvSpPr/>
          <p:nvPr/>
        </p:nvSpPr>
        <p:spPr>
          <a:xfrm>
            <a:off x="9589767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6"/>
          <p:cNvSpPr/>
          <p:nvPr/>
        </p:nvSpPr>
        <p:spPr>
          <a:xfrm>
            <a:off x="-2749688" y="131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6"/>
          <p:cNvSpPr/>
          <p:nvPr/>
        </p:nvSpPr>
        <p:spPr>
          <a:xfrm>
            <a:off x="11438965" y="39017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6"/>
          <p:cNvSpPr/>
          <p:nvPr/>
        </p:nvSpPr>
        <p:spPr>
          <a:xfrm>
            <a:off x="8" y="6081933"/>
            <a:ext cx="12191992" cy="78118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85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7"/>
          <p:cNvSpPr txBox="1">
            <a:spLocks noGrp="1"/>
          </p:cNvSpPr>
          <p:nvPr>
            <p:ph type="title"/>
          </p:nvPr>
        </p:nvSpPr>
        <p:spPr>
          <a:xfrm>
            <a:off x="5430533" y="705969"/>
            <a:ext cx="5362400" cy="1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4" name="Google Shape;274;p7"/>
          <p:cNvSpPr txBox="1">
            <a:spLocks noGrp="1"/>
          </p:cNvSpPr>
          <p:nvPr>
            <p:ph type="subTitle" idx="1"/>
          </p:nvPr>
        </p:nvSpPr>
        <p:spPr>
          <a:xfrm>
            <a:off x="5430533" y="2153500"/>
            <a:ext cx="5780400" cy="2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964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8785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"/>
          <p:cNvSpPr txBox="1">
            <a:spLocks noGrp="1"/>
          </p:cNvSpPr>
          <p:nvPr>
            <p:ph type="title"/>
          </p:nvPr>
        </p:nvSpPr>
        <p:spPr>
          <a:xfrm>
            <a:off x="950949" y="1956317"/>
            <a:ext cx="5743600" cy="1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1" name="Google Shape;281;p9"/>
          <p:cNvSpPr txBox="1">
            <a:spLocks noGrp="1"/>
          </p:cNvSpPr>
          <p:nvPr>
            <p:ph type="subTitle" idx="1"/>
          </p:nvPr>
        </p:nvSpPr>
        <p:spPr>
          <a:xfrm>
            <a:off x="950800" y="3200051"/>
            <a:ext cx="5743600" cy="9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  <p:sp>
        <p:nvSpPr>
          <p:cNvPr id="282" name="Google Shape;282;p9"/>
          <p:cNvSpPr/>
          <p:nvPr/>
        </p:nvSpPr>
        <p:spPr>
          <a:xfrm>
            <a:off x="9202200" y="10541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9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4" name="Google Shape;284;p9"/>
          <p:cNvGrpSpPr/>
          <p:nvPr/>
        </p:nvGrpSpPr>
        <p:grpSpPr>
          <a:xfrm flipH="1">
            <a:off x="1" y="4466538"/>
            <a:ext cx="12191988" cy="2391799"/>
            <a:chOff x="0" y="3117700"/>
            <a:chExt cx="9143991" cy="2025803"/>
          </a:xfrm>
        </p:grpSpPr>
        <p:sp>
          <p:nvSpPr>
            <p:cNvPr id="285" name="Google Shape;285;p9"/>
            <p:cNvSpPr/>
            <p:nvPr/>
          </p:nvSpPr>
          <p:spPr>
            <a:xfrm>
              <a:off x="25" y="3372035"/>
              <a:ext cx="9143966" cy="1771468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25" y="3870750"/>
              <a:ext cx="9143966" cy="1272704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0" y="3117700"/>
              <a:ext cx="9143966" cy="57149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3470423" y="3994115"/>
              <a:ext cx="145941" cy="32135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4312712" y="4534158"/>
              <a:ext cx="132957" cy="3602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5198061" y="3638427"/>
              <a:ext cx="139860" cy="32981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24857" y="3567391"/>
              <a:ext cx="101238" cy="29091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584292" y="3614107"/>
              <a:ext cx="76093" cy="25877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7062439" y="4508281"/>
              <a:ext cx="79051" cy="13531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5198061" y="4254242"/>
              <a:ext cx="98937" cy="32981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4448629" y="3586841"/>
              <a:ext cx="88912" cy="29091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1613745" y="3522606"/>
              <a:ext cx="50290" cy="2283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7081339" y="3987011"/>
              <a:ext cx="101238" cy="29936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9"/>
          <p:cNvSpPr/>
          <p:nvPr/>
        </p:nvSpPr>
        <p:spPr>
          <a:xfrm>
            <a:off x="1368945" y="11016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6595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"/>
          <p:cNvSpPr txBox="1">
            <a:spLocks noGrp="1"/>
          </p:cNvSpPr>
          <p:nvPr>
            <p:ph type="title"/>
          </p:nvPr>
        </p:nvSpPr>
        <p:spPr>
          <a:xfrm>
            <a:off x="960000" y="1495767"/>
            <a:ext cx="5136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4738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532500"/>
            <a:ext cx="6175200" cy="13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4" name="Google Shape;304;p11"/>
          <p:cNvSpPr txBox="1">
            <a:spLocks noGrp="1"/>
          </p:cNvSpPr>
          <p:nvPr>
            <p:ph type="body" idx="1"/>
          </p:nvPr>
        </p:nvSpPr>
        <p:spPr>
          <a:xfrm>
            <a:off x="950859" y="2778899"/>
            <a:ext cx="6175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4338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505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"/>
          <p:cNvSpPr/>
          <p:nvPr/>
        </p:nvSpPr>
        <p:spPr>
          <a:xfrm>
            <a:off x="-1856055" y="12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3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3"/>
          <p:cNvSpPr/>
          <p:nvPr/>
        </p:nvSpPr>
        <p:spPr>
          <a:xfrm>
            <a:off x="9593200" y="4646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2598800" y="720000"/>
            <a:ext cx="69944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1"/>
          </p:nvPr>
        </p:nvSpPr>
        <p:spPr>
          <a:xfrm>
            <a:off x="2758600" y="3127867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title" idx="2"/>
          </p:nvPr>
        </p:nvSpPr>
        <p:spPr>
          <a:xfrm>
            <a:off x="2758733" y="2626933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3" hasCustomPrompt="1"/>
          </p:nvPr>
        </p:nvSpPr>
        <p:spPr>
          <a:xfrm>
            <a:off x="3660631" y="1960900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4"/>
          </p:nvPr>
        </p:nvSpPr>
        <p:spPr>
          <a:xfrm>
            <a:off x="6345105" y="3127867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5"/>
          </p:nvPr>
        </p:nvSpPr>
        <p:spPr>
          <a:xfrm>
            <a:off x="6345287" y="2626933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6" hasCustomPrompt="1"/>
          </p:nvPr>
        </p:nvSpPr>
        <p:spPr>
          <a:xfrm>
            <a:off x="7247133" y="1960833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7"/>
          </p:nvPr>
        </p:nvSpPr>
        <p:spPr>
          <a:xfrm>
            <a:off x="2758600" y="5409469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8"/>
          </p:nvPr>
        </p:nvSpPr>
        <p:spPr>
          <a:xfrm>
            <a:off x="2758733" y="4911900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9" hasCustomPrompt="1"/>
          </p:nvPr>
        </p:nvSpPr>
        <p:spPr>
          <a:xfrm>
            <a:off x="3660616" y="4245828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13"/>
          </p:nvPr>
        </p:nvSpPr>
        <p:spPr>
          <a:xfrm>
            <a:off x="6345080" y="5409469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4"/>
          </p:nvPr>
        </p:nvSpPr>
        <p:spPr>
          <a:xfrm>
            <a:off x="6345249" y="4911900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5" hasCustomPrompt="1"/>
          </p:nvPr>
        </p:nvSpPr>
        <p:spPr>
          <a:xfrm>
            <a:off x="7247133" y="4245833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3942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2185-3B1D-2E32-47B4-1D8D98D8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DFF5B-AB54-1C4A-0B7F-AF00E657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29E43-E664-3C61-F886-88B6433C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2D3A8-576A-95FD-14E7-13836DE97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AE20-C8D0-7074-AB18-49E8FFF5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9084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"/>
          <p:cNvSpPr/>
          <p:nvPr/>
        </p:nvSpPr>
        <p:spPr>
          <a:xfrm>
            <a:off x="0" y="4642998"/>
            <a:ext cx="12191992" cy="222011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4"/>
          <p:cNvSpPr/>
          <p:nvPr/>
        </p:nvSpPr>
        <p:spPr>
          <a:xfrm>
            <a:off x="9163733" y="15861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4"/>
          <p:cNvSpPr/>
          <p:nvPr/>
        </p:nvSpPr>
        <p:spPr>
          <a:xfrm>
            <a:off x="-1897622" y="15861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4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4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4"/>
          <p:cNvSpPr txBox="1">
            <a:spLocks noGrp="1"/>
          </p:cNvSpPr>
          <p:nvPr>
            <p:ph type="subTitle" idx="1"/>
          </p:nvPr>
        </p:nvSpPr>
        <p:spPr>
          <a:xfrm>
            <a:off x="1336368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2" name="Google Shape;332;p14"/>
          <p:cNvSpPr txBox="1">
            <a:spLocks noGrp="1"/>
          </p:cNvSpPr>
          <p:nvPr>
            <p:ph type="title" idx="2"/>
          </p:nvPr>
        </p:nvSpPr>
        <p:spPr>
          <a:xfrm>
            <a:off x="1336367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3"/>
          </p:nvPr>
        </p:nvSpPr>
        <p:spPr>
          <a:xfrm>
            <a:off x="8418908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4" name="Google Shape;334;p14"/>
          <p:cNvSpPr txBox="1">
            <a:spLocks noGrp="1"/>
          </p:cNvSpPr>
          <p:nvPr>
            <p:ph type="title" idx="4"/>
          </p:nvPr>
        </p:nvSpPr>
        <p:spPr>
          <a:xfrm>
            <a:off x="8418901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5"/>
          </p:nvPr>
        </p:nvSpPr>
        <p:spPr>
          <a:xfrm>
            <a:off x="4877632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6" name="Google Shape;336;p14"/>
          <p:cNvSpPr txBox="1">
            <a:spLocks noGrp="1"/>
          </p:cNvSpPr>
          <p:nvPr>
            <p:ph type="title" idx="6"/>
          </p:nvPr>
        </p:nvSpPr>
        <p:spPr>
          <a:xfrm>
            <a:off x="4877628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1451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5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0" name="Google Shape;340;p15"/>
          <p:cNvSpPr txBox="1">
            <a:spLocks noGrp="1"/>
          </p:cNvSpPr>
          <p:nvPr>
            <p:ph type="subTitle" idx="1"/>
          </p:nvPr>
        </p:nvSpPr>
        <p:spPr>
          <a:xfrm>
            <a:off x="1345800" y="2346567"/>
            <a:ext cx="43644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subTitle" idx="2"/>
          </p:nvPr>
        </p:nvSpPr>
        <p:spPr>
          <a:xfrm>
            <a:off x="6481813" y="2346567"/>
            <a:ext cx="43644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0672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"/>
          <p:cNvSpPr/>
          <p:nvPr/>
        </p:nvSpPr>
        <p:spPr>
          <a:xfrm>
            <a:off x="0" y="4539237"/>
            <a:ext cx="12191992" cy="2323879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6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6"/>
          <p:cNvSpPr/>
          <p:nvPr/>
        </p:nvSpPr>
        <p:spPr>
          <a:xfrm>
            <a:off x="-1771922" y="1800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6"/>
          <p:cNvSpPr/>
          <p:nvPr/>
        </p:nvSpPr>
        <p:spPr>
          <a:xfrm>
            <a:off x="10790848" y="16443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6"/>
          <p:cNvSpPr txBox="1">
            <a:spLocks noGrp="1"/>
          </p:cNvSpPr>
          <p:nvPr>
            <p:ph type="title"/>
          </p:nvPr>
        </p:nvSpPr>
        <p:spPr>
          <a:xfrm>
            <a:off x="950800" y="3833817"/>
            <a:ext cx="5131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8" name="Google Shape;348;p16"/>
          <p:cNvSpPr txBox="1">
            <a:spLocks noGrp="1"/>
          </p:cNvSpPr>
          <p:nvPr>
            <p:ph type="subTitle" idx="1"/>
          </p:nvPr>
        </p:nvSpPr>
        <p:spPr>
          <a:xfrm>
            <a:off x="950800" y="1298833"/>
            <a:ext cx="6685600" cy="25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573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"/>
          <p:cNvSpPr/>
          <p:nvPr/>
        </p:nvSpPr>
        <p:spPr>
          <a:xfrm>
            <a:off x="9163733" y="1669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7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7"/>
          <p:cNvSpPr/>
          <p:nvPr/>
        </p:nvSpPr>
        <p:spPr>
          <a:xfrm>
            <a:off x="-1897622" y="1669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7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7"/>
          <p:cNvSpPr/>
          <p:nvPr/>
        </p:nvSpPr>
        <p:spPr>
          <a:xfrm flipH="1">
            <a:off x="12" y="6046036"/>
            <a:ext cx="12191955" cy="812225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subTitle" idx="1"/>
          </p:nvPr>
        </p:nvSpPr>
        <p:spPr>
          <a:xfrm>
            <a:off x="1272900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7" name="Google Shape;357;p17"/>
          <p:cNvSpPr txBox="1">
            <a:spLocks noGrp="1"/>
          </p:cNvSpPr>
          <p:nvPr>
            <p:ph type="title" idx="2"/>
          </p:nvPr>
        </p:nvSpPr>
        <p:spPr>
          <a:xfrm>
            <a:off x="1272900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58" name="Google Shape;358;p17"/>
          <p:cNvSpPr txBox="1">
            <a:spLocks noGrp="1"/>
          </p:cNvSpPr>
          <p:nvPr>
            <p:ph type="subTitle" idx="3"/>
          </p:nvPr>
        </p:nvSpPr>
        <p:spPr>
          <a:xfrm>
            <a:off x="4644515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9" name="Google Shape;359;p17"/>
          <p:cNvSpPr txBox="1">
            <a:spLocks noGrp="1"/>
          </p:cNvSpPr>
          <p:nvPr>
            <p:ph type="title" idx="4"/>
          </p:nvPr>
        </p:nvSpPr>
        <p:spPr>
          <a:xfrm>
            <a:off x="4644515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0" name="Google Shape;360;p17"/>
          <p:cNvSpPr txBox="1">
            <a:spLocks noGrp="1"/>
          </p:cNvSpPr>
          <p:nvPr>
            <p:ph type="subTitle" idx="5"/>
          </p:nvPr>
        </p:nvSpPr>
        <p:spPr>
          <a:xfrm>
            <a:off x="8016129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1" name="Google Shape;361;p17"/>
          <p:cNvSpPr txBox="1">
            <a:spLocks noGrp="1"/>
          </p:cNvSpPr>
          <p:nvPr>
            <p:ph type="title" idx="6"/>
          </p:nvPr>
        </p:nvSpPr>
        <p:spPr>
          <a:xfrm>
            <a:off x="8016129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2" name="Google Shape;362;p17"/>
          <p:cNvSpPr txBox="1">
            <a:spLocks noGrp="1"/>
          </p:cNvSpPr>
          <p:nvPr>
            <p:ph type="subTitle" idx="7"/>
          </p:nvPr>
        </p:nvSpPr>
        <p:spPr>
          <a:xfrm>
            <a:off x="1272900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3" name="Google Shape;363;p17"/>
          <p:cNvSpPr txBox="1">
            <a:spLocks noGrp="1"/>
          </p:cNvSpPr>
          <p:nvPr>
            <p:ph type="title" idx="8"/>
          </p:nvPr>
        </p:nvSpPr>
        <p:spPr>
          <a:xfrm>
            <a:off x="1272900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4" name="Google Shape;364;p17"/>
          <p:cNvSpPr txBox="1">
            <a:spLocks noGrp="1"/>
          </p:cNvSpPr>
          <p:nvPr>
            <p:ph type="subTitle" idx="9"/>
          </p:nvPr>
        </p:nvSpPr>
        <p:spPr>
          <a:xfrm>
            <a:off x="4644515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5" name="Google Shape;365;p17"/>
          <p:cNvSpPr txBox="1">
            <a:spLocks noGrp="1"/>
          </p:cNvSpPr>
          <p:nvPr>
            <p:ph type="title" idx="13"/>
          </p:nvPr>
        </p:nvSpPr>
        <p:spPr>
          <a:xfrm>
            <a:off x="4644515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6" name="Google Shape;366;p17"/>
          <p:cNvSpPr txBox="1">
            <a:spLocks noGrp="1"/>
          </p:cNvSpPr>
          <p:nvPr>
            <p:ph type="subTitle" idx="14"/>
          </p:nvPr>
        </p:nvSpPr>
        <p:spPr>
          <a:xfrm>
            <a:off x="8016129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7" name="Google Shape;367;p17"/>
          <p:cNvSpPr txBox="1">
            <a:spLocks noGrp="1"/>
          </p:cNvSpPr>
          <p:nvPr>
            <p:ph type="title" idx="15"/>
          </p:nvPr>
        </p:nvSpPr>
        <p:spPr>
          <a:xfrm>
            <a:off x="8016129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93911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"/>
          <p:cNvSpPr/>
          <p:nvPr/>
        </p:nvSpPr>
        <p:spPr>
          <a:xfrm>
            <a:off x="8817967" y="1281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8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8"/>
          <p:cNvSpPr/>
          <p:nvPr/>
        </p:nvSpPr>
        <p:spPr>
          <a:xfrm>
            <a:off x="-2050455" y="894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8"/>
          <p:cNvSpPr/>
          <p:nvPr/>
        </p:nvSpPr>
        <p:spPr>
          <a:xfrm>
            <a:off x="0" y="6320134"/>
            <a:ext cx="12191955" cy="53967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551496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9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9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9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9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9"/>
          <p:cNvSpPr/>
          <p:nvPr/>
        </p:nvSpPr>
        <p:spPr>
          <a:xfrm flipH="1"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36440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0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 flipH="1"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997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1"/>
          <p:cNvSpPr/>
          <p:nvPr/>
        </p:nvSpPr>
        <p:spPr>
          <a:xfrm>
            <a:off x="0" y="5292101"/>
            <a:ext cx="12191992" cy="157102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1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1"/>
          <p:cNvSpPr/>
          <p:nvPr/>
        </p:nvSpPr>
        <p:spPr>
          <a:xfrm>
            <a:off x="-1771922" y="9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1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1"/>
          <p:cNvSpPr/>
          <p:nvPr/>
        </p:nvSpPr>
        <p:spPr>
          <a:xfrm flipH="1">
            <a:off x="0" y="5829809"/>
            <a:ext cx="12191992" cy="103332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5836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2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2"/>
          <p:cNvSpPr/>
          <p:nvPr/>
        </p:nvSpPr>
        <p:spPr>
          <a:xfrm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2"/>
          <p:cNvSpPr/>
          <p:nvPr/>
        </p:nvSpPr>
        <p:spPr>
          <a:xfrm>
            <a:off x="-2379188" y="939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2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1554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3"/>
          <p:cNvSpPr/>
          <p:nvPr/>
        </p:nvSpPr>
        <p:spPr>
          <a:xfrm>
            <a:off x="0" y="5962734"/>
            <a:ext cx="12191992" cy="90041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3"/>
          <p:cNvSpPr/>
          <p:nvPr/>
        </p:nvSpPr>
        <p:spPr>
          <a:xfrm>
            <a:off x="-1496600" y="2285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3"/>
          <p:cNvSpPr/>
          <p:nvPr/>
        </p:nvSpPr>
        <p:spPr>
          <a:xfrm>
            <a:off x="9430512" y="329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3"/>
          <p:cNvSpPr/>
          <p:nvPr/>
        </p:nvSpPr>
        <p:spPr>
          <a:xfrm>
            <a:off x="714399" y="23269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3"/>
          <p:cNvSpPr/>
          <p:nvPr/>
        </p:nvSpPr>
        <p:spPr>
          <a:xfrm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406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B48D-7E25-AC7D-08C8-DEF29A5A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5A80-B8CF-25A2-9968-EA51744C4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6F0D4-4D7E-20A2-1D69-316FA890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57222-F22A-1C36-1790-76852D0D8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A1951-0610-D754-3156-45587E12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38ACE-C696-9218-B236-6070097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57889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/>
          <p:nvPr/>
        </p:nvSpPr>
        <p:spPr>
          <a:xfrm>
            <a:off x="7160245" y="32724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2" name="Google Shape;412;p24"/>
          <p:cNvGrpSpPr/>
          <p:nvPr/>
        </p:nvGrpSpPr>
        <p:grpSpPr>
          <a:xfrm flipH="1">
            <a:off x="45" y="5839621"/>
            <a:ext cx="12191955" cy="1018276"/>
            <a:chOff x="25" y="3761474"/>
            <a:chExt cx="9143966" cy="1382025"/>
          </a:xfrm>
        </p:grpSpPr>
        <p:sp>
          <p:nvSpPr>
            <p:cNvPr id="413" name="Google Shape;413;p24"/>
            <p:cNvSpPr/>
            <p:nvPr/>
          </p:nvSpPr>
          <p:spPr>
            <a:xfrm>
              <a:off x="25" y="3761474"/>
              <a:ext cx="9143966" cy="1382025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25" y="4150551"/>
              <a:ext cx="9143966" cy="992913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470419" y="4246795"/>
              <a:ext cx="145941" cy="25071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4312708" y="4668115"/>
              <a:ext cx="132957" cy="2810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5198056" y="3969302"/>
              <a:ext cx="139860" cy="25730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1524855" y="3913882"/>
              <a:ext cx="101238" cy="22695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584288" y="3950328"/>
              <a:ext cx="76093" cy="20188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7062432" y="4647926"/>
              <a:ext cx="79051" cy="10556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5198056" y="4449736"/>
              <a:ext cx="98937" cy="25730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4448625" y="3929056"/>
              <a:ext cx="88912" cy="22695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1613743" y="3878943"/>
              <a:ext cx="50290" cy="1781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081332" y="4241253"/>
              <a:ext cx="101238" cy="23355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5" name="Google Shape;425;p24"/>
          <p:cNvSpPr/>
          <p:nvPr/>
        </p:nvSpPr>
        <p:spPr>
          <a:xfrm flipH="1">
            <a:off x="-2413400" y="1288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4"/>
          <p:cNvSpPr/>
          <p:nvPr/>
        </p:nvSpPr>
        <p:spPr>
          <a:xfrm>
            <a:off x="-452286" y="30753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3136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"/>
          <p:cNvSpPr/>
          <p:nvPr/>
        </p:nvSpPr>
        <p:spPr>
          <a:xfrm>
            <a:off x="0" y="4462064"/>
            <a:ext cx="12191992" cy="24010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5"/>
          <p:cNvSpPr/>
          <p:nvPr/>
        </p:nvSpPr>
        <p:spPr>
          <a:xfrm flipH="1">
            <a:off x="8" y="5655164"/>
            <a:ext cx="12191992" cy="1207955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5"/>
          <p:cNvSpPr/>
          <p:nvPr/>
        </p:nvSpPr>
        <p:spPr>
          <a:xfrm>
            <a:off x="0" y="6071336"/>
            <a:ext cx="12191955" cy="788465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5"/>
          <p:cNvSpPr/>
          <p:nvPr/>
        </p:nvSpPr>
        <p:spPr>
          <a:xfrm>
            <a:off x="9610167" y="8278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5"/>
          <p:cNvSpPr/>
          <p:nvPr/>
        </p:nvSpPr>
        <p:spPr>
          <a:xfrm>
            <a:off x="-1897622" y="11616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5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5"/>
          <p:cNvSpPr txBox="1">
            <a:spLocks noGrp="1"/>
          </p:cNvSpPr>
          <p:nvPr>
            <p:ph type="subTitle" idx="1"/>
          </p:nvPr>
        </p:nvSpPr>
        <p:spPr>
          <a:xfrm>
            <a:off x="965500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title" idx="2"/>
          </p:nvPr>
        </p:nvSpPr>
        <p:spPr>
          <a:xfrm>
            <a:off x="965500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3"/>
          </p:nvPr>
        </p:nvSpPr>
        <p:spPr>
          <a:xfrm>
            <a:off x="4551999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title" idx="4"/>
          </p:nvPr>
        </p:nvSpPr>
        <p:spPr>
          <a:xfrm>
            <a:off x="4552000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5"/>
          </p:nvPr>
        </p:nvSpPr>
        <p:spPr>
          <a:xfrm>
            <a:off x="8138496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title" idx="6"/>
          </p:nvPr>
        </p:nvSpPr>
        <p:spPr>
          <a:xfrm>
            <a:off x="8138499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7"/>
          </p:nvPr>
        </p:nvSpPr>
        <p:spPr>
          <a:xfrm>
            <a:off x="2758749" y="5196569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title" idx="8"/>
          </p:nvPr>
        </p:nvSpPr>
        <p:spPr>
          <a:xfrm>
            <a:off x="2758751" y="4708259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 txBox="1">
            <a:spLocks noGrp="1"/>
          </p:cNvSpPr>
          <p:nvPr>
            <p:ph type="subTitle" idx="9"/>
          </p:nvPr>
        </p:nvSpPr>
        <p:spPr>
          <a:xfrm>
            <a:off x="6345248" y="5196569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title" idx="13"/>
          </p:nvPr>
        </p:nvSpPr>
        <p:spPr>
          <a:xfrm>
            <a:off x="6345249" y="4708259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5" name="Google Shape;445;p25"/>
          <p:cNvSpPr txBox="1">
            <a:spLocks noGrp="1"/>
          </p:cNvSpPr>
          <p:nvPr>
            <p:ph type="title" idx="14"/>
          </p:nvPr>
        </p:nvSpPr>
        <p:spPr>
          <a:xfrm>
            <a:off x="965500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6" name="Google Shape;446;p25"/>
          <p:cNvSpPr txBox="1">
            <a:spLocks noGrp="1"/>
          </p:cNvSpPr>
          <p:nvPr>
            <p:ph type="title" idx="15"/>
          </p:nvPr>
        </p:nvSpPr>
        <p:spPr>
          <a:xfrm>
            <a:off x="4552000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7" name="Google Shape;447;p25"/>
          <p:cNvSpPr txBox="1">
            <a:spLocks noGrp="1"/>
          </p:cNvSpPr>
          <p:nvPr>
            <p:ph type="title" idx="16"/>
          </p:nvPr>
        </p:nvSpPr>
        <p:spPr>
          <a:xfrm>
            <a:off x="8138499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8" name="Google Shape;448;p25"/>
          <p:cNvSpPr txBox="1">
            <a:spLocks noGrp="1"/>
          </p:cNvSpPr>
          <p:nvPr>
            <p:ph type="title" idx="17"/>
          </p:nvPr>
        </p:nvSpPr>
        <p:spPr>
          <a:xfrm>
            <a:off x="2758751" y="4220876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9" name="Google Shape;449;p25"/>
          <p:cNvSpPr txBox="1">
            <a:spLocks noGrp="1"/>
          </p:cNvSpPr>
          <p:nvPr>
            <p:ph type="title" idx="18"/>
          </p:nvPr>
        </p:nvSpPr>
        <p:spPr>
          <a:xfrm>
            <a:off x="6345249" y="4220876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730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0" y="5582734"/>
            <a:ext cx="12191955" cy="1275527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>
            <a:off x="-1897622" y="9138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ubTitle" idx="1"/>
          </p:nvPr>
        </p:nvSpPr>
        <p:spPr>
          <a:xfrm>
            <a:off x="2276547" y="2217927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 idx="2"/>
          </p:nvPr>
        </p:nvSpPr>
        <p:spPr>
          <a:xfrm>
            <a:off x="2276795" y="1742633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title" idx="3" hasCustomPrompt="1"/>
          </p:nvPr>
        </p:nvSpPr>
        <p:spPr>
          <a:xfrm>
            <a:off x="960016" y="1961083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4"/>
          </p:nvPr>
        </p:nvSpPr>
        <p:spPr>
          <a:xfrm>
            <a:off x="2276524" y="3281729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title" idx="5"/>
          </p:nvPr>
        </p:nvSpPr>
        <p:spPr>
          <a:xfrm>
            <a:off x="2277136" y="280025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title" idx="6" hasCustomPrompt="1"/>
          </p:nvPr>
        </p:nvSpPr>
        <p:spPr>
          <a:xfrm>
            <a:off x="960000" y="3025911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7"/>
          </p:nvPr>
        </p:nvSpPr>
        <p:spPr>
          <a:xfrm>
            <a:off x="2276547" y="4345531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title" idx="8"/>
          </p:nvPr>
        </p:nvSpPr>
        <p:spPr>
          <a:xfrm>
            <a:off x="2276795" y="385787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title" idx="9" hasCustomPrompt="1"/>
          </p:nvPr>
        </p:nvSpPr>
        <p:spPr>
          <a:xfrm>
            <a:off x="960003" y="4090739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13"/>
          </p:nvPr>
        </p:nvSpPr>
        <p:spPr>
          <a:xfrm>
            <a:off x="2276464" y="5409333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 idx="14"/>
          </p:nvPr>
        </p:nvSpPr>
        <p:spPr>
          <a:xfrm>
            <a:off x="2277075" y="4915491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 idx="15" hasCustomPrompt="1"/>
          </p:nvPr>
        </p:nvSpPr>
        <p:spPr>
          <a:xfrm>
            <a:off x="960000" y="5155567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2176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7"/>
          <p:cNvSpPr/>
          <p:nvPr/>
        </p:nvSpPr>
        <p:spPr>
          <a:xfrm>
            <a:off x="2546679" y="30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1" name="Google Shape;471;p27"/>
          <p:cNvGrpSpPr/>
          <p:nvPr/>
        </p:nvGrpSpPr>
        <p:grpSpPr>
          <a:xfrm>
            <a:off x="1" y="4156934"/>
            <a:ext cx="12191988" cy="2701071"/>
            <a:chOff x="0" y="3117700"/>
            <a:chExt cx="9143991" cy="2025803"/>
          </a:xfrm>
        </p:grpSpPr>
        <p:sp>
          <p:nvSpPr>
            <p:cNvPr id="472" name="Google Shape;472;p27"/>
            <p:cNvSpPr/>
            <p:nvPr/>
          </p:nvSpPr>
          <p:spPr>
            <a:xfrm>
              <a:off x="25" y="3372035"/>
              <a:ext cx="9143966" cy="1771468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25" y="3870750"/>
              <a:ext cx="9143966" cy="1272704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0" y="3117700"/>
              <a:ext cx="9143966" cy="57149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3470423" y="3994115"/>
              <a:ext cx="145941" cy="32135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4312712" y="4534158"/>
              <a:ext cx="132957" cy="3602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5198061" y="3638427"/>
              <a:ext cx="139860" cy="32981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524857" y="3567391"/>
              <a:ext cx="101238" cy="29091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3584292" y="3614107"/>
              <a:ext cx="76093" cy="25877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7062439" y="4508281"/>
              <a:ext cx="79051" cy="13531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5198061" y="4254242"/>
              <a:ext cx="98937" cy="32981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4448629" y="3586841"/>
              <a:ext cx="88912" cy="29091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1613745" y="3522606"/>
              <a:ext cx="50290" cy="2283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7081339" y="3987011"/>
              <a:ext cx="101238" cy="29936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5" name="Google Shape;485;p27"/>
          <p:cNvSpPr/>
          <p:nvPr/>
        </p:nvSpPr>
        <p:spPr>
          <a:xfrm>
            <a:off x="485867" y="7200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7"/>
          <p:cNvSpPr/>
          <p:nvPr/>
        </p:nvSpPr>
        <p:spPr>
          <a:xfrm>
            <a:off x="6966099" y="12937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7"/>
          <p:cNvSpPr txBox="1">
            <a:spLocks noGrp="1"/>
          </p:cNvSpPr>
          <p:nvPr>
            <p:ph type="title"/>
          </p:nvPr>
        </p:nvSpPr>
        <p:spPr>
          <a:xfrm>
            <a:off x="7313933" y="2660933"/>
            <a:ext cx="3918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body" idx="1"/>
          </p:nvPr>
        </p:nvSpPr>
        <p:spPr>
          <a:xfrm>
            <a:off x="6023800" y="3379833"/>
            <a:ext cx="52084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title" idx="2" hasCustomPrompt="1"/>
          </p:nvPr>
        </p:nvSpPr>
        <p:spPr>
          <a:xfrm>
            <a:off x="7313933" y="1701333"/>
            <a:ext cx="3918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84374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28"/>
          <p:cNvGrpSpPr/>
          <p:nvPr/>
        </p:nvGrpSpPr>
        <p:grpSpPr>
          <a:xfrm>
            <a:off x="1" y="3227214"/>
            <a:ext cx="12192025" cy="3630785"/>
            <a:chOff x="0" y="2420410"/>
            <a:chExt cx="9144019" cy="2723089"/>
          </a:xfrm>
        </p:grpSpPr>
        <p:sp>
          <p:nvSpPr>
            <p:cNvPr id="492" name="Google Shape;492;p28"/>
            <p:cNvSpPr/>
            <p:nvPr/>
          </p:nvSpPr>
          <p:spPr>
            <a:xfrm>
              <a:off x="0" y="2427593"/>
              <a:ext cx="6723895" cy="2321968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2573469" y="2807042"/>
              <a:ext cx="2165546" cy="486976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50751" y="2420410"/>
              <a:ext cx="1808154" cy="512397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2559102" y="3096187"/>
              <a:ext cx="1210086" cy="1322891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5612684" y="3279288"/>
              <a:ext cx="3531335" cy="841577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414892" y="3313676"/>
              <a:ext cx="1496091" cy="992923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5862775" y="3306492"/>
              <a:ext cx="1048215" cy="465125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314073" y="3272104"/>
              <a:ext cx="1300975" cy="300186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25" y="3761474"/>
              <a:ext cx="9143966" cy="1382025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25" y="4150551"/>
              <a:ext cx="9143966" cy="992913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0" y="3563052"/>
              <a:ext cx="9143966" cy="44585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3470419" y="4246795"/>
              <a:ext cx="145941" cy="25071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4312708" y="4668115"/>
              <a:ext cx="132957" cy="2810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5198056" y="3969302"/>
              <a:ext cx="139860" cy="25730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1524855" y="3913882"/>
              <a:ext cx="101238" cy="22695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3584288" y="3950328"/>
              <a:ext cx="76093" cy="20188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062432" y="4647926"/>
              <a:ext cx="79051" cy="10556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5198056" y="4449736"/>
              <a:ext cx="98937" cy="25730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4448625" y="3929056"/>
              <a:ext cx="88912" cy="22695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1613743" y="3878943"/>
              <a:ext cx="50290" cy="1781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081332" y="4241253"/>
              <a:ext cx="101238" cy="23355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3" name="Google Shape;513;p28"/>
          <p:cNvSpPr/>
          <p:nvPr/>
        </p:nvSpPr>
        <p:spPr>
          <a:xfrm>
            <a:off x="8464533" y="30966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8"/>
          <p:cNvSpPr/>
          <p:nvPr/>
        </p:nvSpPr>
        <p:spPr>
          <a:xfrm>
            <a:off x="-1162022" y="939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8"/>
          <p:cNvSpPr/>
          <p:nvPr/>
        </p:nvSpPr>
        <p:spPr>
          <a:xfrm>
            <a:off x="8182532" y="9567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8"/>
          <p:cNvSpPr txBox="1">
            <a:spLocks noGrp="1"/>
          </p:cNvSpPr>
          <p:nvPr>
            <p:ph type="title"/>
          </p:nvPr>
        </p:nvSpPr>
        <p:spPr>
          <a:xfrm>
            <a:off x="4224000" y="199566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7" name="Google Shape;517;p28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036067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518" name="Google Shape;518;p28"/>
          <p:cNvSpPr txBox="1">
            <a:spLocks noGrp="1"/>
          </p:cNvSpPr>
          <p:nvPr>
            <p:ph type="body" idx="1"/>
          </p:nvPr>
        </p:nvSpPr>
        <p:spPr>
          <a:xfrm>
            <a:off x="3403800" y="2753367"/>
            <a:ext cx="53844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1286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9"/>
          <p:cNvSpPr/>
          <p:nvPr/>
        </p:nvSpPr>
        <p:spPr>
          <a:xfrm>
            <a:off x="-1" y="4049700"/>
            <a:ext cx="12191992" cy="281344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9"/>
          <p:cNvSpPr/>
          <p:nvPr/>
        </p:nvSpPr>
        <p:spPr>
          <a:xfrm flipH="1">
            <a:off x="615579" y="22902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9"/>
          <p:cNvSpPr/>
          <p:nvPr/>
        </p:nvSpPr>
        <p:spPr>
          <a:xfrm flipH="1">
            <a:off x="4055309" y="812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9"/>
          <p:cNvSpPr/>
          <p:nvPr/>
        </p:nvSpPr>
        <p:spPr>
          <a:xfrm flipH="1">
            <a:off x="4146724" y="409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9"/>
          <p:cNvSpPr txBox="1">
            <a:spLocks noGrp="1"/>
          </p:cNvSpPr>
          <p:nvPr>
            <p:ph type="title"/>
          </p:nvPr>
        </p:nvSpPr>
        <p:spPr>
          <a:xfrm>
            <a:off x="7488000" y="2553700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9"/>
          <p:cNvSpPr txBox="1">
            <a:spLocks noGrp="1"/>
          </p:cNvSpPr>
          <p:nvPr>
            <p:ph type="body" idx="1"/>
          </p:nvPr>
        </p:nvSpPr>
        <p:spPr>
          <a:xfrm>
            <a:off x="5936500" y="3301700"/>
            <a:ext cx="5295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6" name="Google Shape;526;p29"/>
          <p:cNvSpPr txBox="1">
            <a:spLocks noGrp="1"/>
          </p:cNvSpPr>
          <p:nvPr>
            <p:ph type="title" idx="2" hasCustomPrompt="1"/>
          </p:nvPr>
        </p:nvSpPr>
        <p:spPr>
          <a:xfrm>
            <a:off x="7488000" y="15941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331028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0"/>
          <p:cNvSpPr txBox="1">
            <a:spLocks noGrp="1"/>
          </p:cNvSpPr>
          <p:nvPr>
            <p:ph type="title" hasCustomPrompt="1"/>
          </p:nvPr>
        </p:nvSpPr>
        <p:spPr>
          <a:xfrm>
            <a:off x="1471793" y="685800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0" name="Google Shape;530;p30"/>
          <p:cNvSpPr txBox="1">
            <a:spLocks noGrp="1"/>
          </p:cNvSpPr>
          <p:nvPr>
            <p:ph type="subTitle" idx="1"/>
          </p:nvPr>
        </p:nvSpPr>
        <p:spPr>
          <a:xfrm>
            <a:off x="1471732" y="1696067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31" name="Google Shape;531;p30"/>
          <p:cNvSpPr txBox="1">
            <a:spLocks noGrp="1"/>
          </p:cNvSpPr>
          <p:nvPr>
            <p:ph type="title" idx="2" hasCustomPrompt="1"/>
          </p:nvPr>
        </p:nvSpPr>
        <p:spPr>
          <a:xfrm>
            <a:off x="1471873" y="2361993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2" name="Google Shape;532;p30"/>
          <p:cNvSpPr txBox="1">
            <a:spLocks noGrp="1"/>
          </p:cNvSpPr>
          <p:nvPr>
            <p:ph type="subTitle" idx="3"/>
          </p:nvPr>
        </p:nvSpPr>
        <p:spPr>
          <a:xfrm>
            <a:off x="1471700" y="3384084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33" name="Google Shape;533;p30"/>
          <p:cNvSpPr txBox="1">
            <a:spLocks noGrp="1"/>
          </p:cNvSpPr>
          <p:nvPr>
            <p:ph type="title" idx="4" hasCustomPrompt="1"/>
          </p:nvPr>
        </p:nvSpPr>
        <p:spPr>
          <a:xfrm>
            <a:off x="1471873" y="4038185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4" name="Google Shape;534;p30"/>
          <p:cNvSpPr txBox="1">
            <a:spLocks noGrp="1"/>
          </p:cNvSpPr>
          <p:nvPr>
            <p:ph type="subTitle" idx="5"/>
          </p:nvPr>
        </p:nvSpPr>
        <p:spPr>
          <a:xfrm>
            <a:off x="1471732" y="5072100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545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"/>
          <p:cNvSpPr/>
          <p:nvPr/>
        </p:nvSpPr>
        <p:spPr>
          <a:xfrm>
            <a:off x="0" y="4452365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31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31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31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31"/>
          <p:cNvSpPr/>
          <p:nvPr/>
        </p:nvSpPr>
        <p:spPr>
          <a:xfrm>
            <a:off x="-1897622" y="1921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31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3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3" name="Google Shape;543;p31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4" name="Google Shape;544;p31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5" name="Google Shape;545;p31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1902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6" name="Google Shape;546;p31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7" name="Google Shape;547;p31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8" name="Google Shape;548;p31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9" name="Google Shape;549;p31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9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0" name="Google Shape;550;p31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002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32"/>
          <p:cNvSpPr/>
          <p:nvPr/>
        </p:nvSpPr>
        <p:spPr>
          <a:xfrm>
            <a:off x="0" y="3726769"/>
            <a:ext cx="12191992" cy="3136369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32"/>
          <p:cNvSpPr/>
          <p:nvPr/>
        </p:nvSpPr>
        <p:spPr>
          <a:xfrm>
            <a:off x="-1263688" y="13559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32"/>
          <p:cNvSpPr/>
          <p:nvPr/>
        </p:nvSpPr>
        <p:spPr>
          <a:xfrm>
            <a:off x="1895132" y="6532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32"/>
          <p:cNvSpPr/>
          <p:nvPr/>
        </p:nvSpPr>
        <p:spPr>
          <a:xfrm>
            <a:off x="33" y="5888107"/>
            <a:ext cx="12191955" cy="972335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32"/>
          <p:cNvSpPr txBox="1">
            <a:spLocks noGrp="1"/>
          </p:cNvSpPr>
          <p:nvPr>
            <p:ph type="title"/>
          </p:nvPr>
        </p:nvSpPr>
        <p:spPr>
          <a:xfrm>
            <a:off x="1895141" y="2139800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8" name="Google Shape;558;p32"/>
          <p:cNvSpPr txBox="1">
            <a:spLocks noGrp="1"/>
          </p:cNvSpPr>
          <p:nvPr>
            <p:ph type="subTitle" idx="1"/>
          </p:nvPr>
        </p:nvSpPr>
        <p:spPr>
          <a:xfrm>
            <a:off x="1895133" y="3346803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991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3"/>
          <p:cNvSpPr/>
          <p:nvPr/>
        </p:nvSpPr>
        <p:spPr>
          <a:xfrm>
            <a:off x="0" y="4724663"/>
            <a:ext cx="12191992" cy="213846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33"/>
          <p:cNvSpPr/>
          <p:nvPr/>
        </p:nvSpPr>
        <p:spPr>
          <a:xfrm flipH="1">
            <a:off x="8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33"/>
          <p:cNvSpPr/>
          <p:nvPr/>
        </p:nvSpPr>
        <p:spPr>
          <a:xfrm>
            <a:off x="0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33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3"/>
          <p:cNvSpPr/>
          <p:nvPr/>
        </p:nvSpPr>
        <p:spPr>
          <a:xfrm>
            <a:off x="1368945" y="11016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3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3"/>
          <p:cNvSpPr txBox="1">
            <a:spLocks noGrp="1"/>
          </p:cNvSpPr>
          <p:nvPr>
            <p:ph type="title"/>
          </p:nvPr>
        </p:nvSpPr>
        <p:spPr>
          <a:xfrm>
            <a:off x="2415333" y="2133333"/>
            <a:ext cx="2567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7" name="Google Shape;567;p33"/>
          <p:cNvSpPr txBox="1">
            <a:spLocks noGrp="1"/>
          </p:cNvSpPr>
          <p:nvPr>
            <p:ph type="subTitle" idx="1"/>
          </p:nvPr>
        </p:nvSpPr>
        <p:spPr>
          <a:xfrm>
            <a:off x="1403533" y="3333852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93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5AC5-0884-BB0A-3A51-76D0B489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DB5C9-7CDD-B3F0-1F41-9E8DC9F5C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476BC-97E6-3BC3-E36E-9CEF9BC0E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3934C-A8C6-CC90-9A04-117F0DA73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B219-18A3-1ECC-07D9-2A4713DAD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A4BD3-F640-3792-05CB-63B73218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A6C26-E4C9-2715-8C4B-6A120D06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20E67-B036-FF9D-8AD1-3E3F917A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11639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"/>
          <p:cNvSpPr/>
          <p:nvPr/>
        </p:nvSpPr>
        <p:spPr>
          <a:xfrm flipH="1">
            <a:off x="-2047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4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4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4"/>
          <p:cNvSpPr/>
          <p:nvPr/>
        </p:nvSpPr>
        <p:spPr>
          <a:xfrm flipH="1">
            <a:off x="-1321322" y="7200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4"/>
          <p:cNvSpPr/>
          <p:nvPr/>
        </p:nvSpPr>
        <p:spPr>
          <a:xfrm flipH="1">
            <a:off x="7240743" y="9802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4"/>
          <p:cNvSpPr/>
          <p:nvPr/>
        </p:nvSpPr>
        <p:spPr>
          <a:xfrm flipH="1">
            <a:off x="4591091" y="6563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4"/>
          <p:cNvSpPr txBox="1">
            <a:spLocks noGrp="1"/>
          </p:cNvSpPr>
          <p:nvPr>
            <p:ph type="title"/>
          </p:nvPr>
        </p:nvSpPr>
        <p:spPr>
          <a:xfrm>
            <a:off x="7132133" y="2131733"/>
            <a:ext cx="26940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76" name="Google Shape;576;p34"/>
          <p:cNvSpPr txBox="1">
            <a:spLocks noGrp="1"/>
          </p:cNvSpPr>
          <p:nvPr>
            <p:ph type="subTitle" idx="1"/>
          </p:nvPr>
        </p:nvSpPr>
        <p:spPr>
          <a:xfrm>
            <a:off x="7132133" y="3345152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4114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09920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36"/>
          <p:cNvSpPr txBox="1">
            <a:spLocks noGrp="1"/>
          </p:cNvSpPr>
          <p:nvPr>
            <p:ph type="subTitle" idx="1"/>
          </p:nvPr>
        </p:nvSpPr>
        <p:spPr>
          <a:xfrm>
            <a:off x="960001" y="3547533"/>
            <a:ext cx="255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5" name="Google Shape;605;p36"/>
          <p:cNvSpPr txBox="1">
            <a:spLocks noGrp="1"/>
          </p:cNvSpPr>
          <p:nvPr>
            <p:ph type="title" idx="2"/>
          </p:nvPr>
        </p:nvSpPr>
        <p:spPr>
          <a:xfrm>
            <a:off x="960000" y="3068233"/>
            <a:ext cx="2552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6" name="Google Shape;606;p36"/>
          <p:cNvSpPr txBox="1">
            <a:spLocks noGrp="1"/>
          </p:cNvSpPr>
          <p:nvPr>
            <p:ph type="subTitle" idx="3"/>
          </p:nvPr>
        </p:nvSpPr>
        <p:spPr>
          <a:xfrm>
            <a:off x="8699235" y="3547533"/>
            <a:ext cx="255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7" name="Google Shape;607;p36"/>
          <p:cNvSpPr txBox="1">
            <a:spLocks noGrp="1"/>
          </p:cNvSpPr>
          <p:nvPr>
            <p:ph type="title" idx="4"/>
          </p:nvPr>
        </p:nvSpPr>
        <p:spPr>
          <a:xfrm>
            <a:off x="8699233" y="3068233"/>
            <a:ext cx="2552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705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1">
  <p:cSld name="Title and three columns  1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37"/>
          <p:cNvSpPr txBox="1">
            <a:spLocks noGrp="1"/>
          </p:cNvSpPr>
          <p:nvPr>
            <p:ph type="subTitle" idx="1"/>
          </p:nvPr>
        </p:nvSpPr>
        <p:spPr>
          <a:xfrm>
            <a:off x="1314933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1" name="Google Shape;611;p37"/>
          <p:cNvSpPr txBox="1">
            <a:spLocks noGrp="1"/>
          </p:cNvSpPr>
          <p:nvPr>
            <p:ph type="title" idx="2"/>
          </p:nvPr>
        </p:nvSpPr>
        <p:spPr>
          <a:xfrm>
            <a:off x="1314933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2" name="Google Shape;612;p37"/>
          <p:cNvSpPr txBox="1">
            <a:spLocks noGrp="1"/>
          </p:cNvSpPr>
          <p:nvPr>
            <p:ph type="subTitle" idx="3"/>
          </p:nvPr>
        </p:nvSpPr>
        <p:spPr>
          <a:xfrm>
            <a:off x="8397468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3" name="Google Shape;613;p37"/>
          <p:cNvSpPr txBox="1">
            <a:spLocks noGrp="1"/>
          </p:cNvSpPr>
          <p:nvPr>
            <p:ph type="title" idx="4"/>
          </p:nvPr>
        </p:nvSpPr>
        <p:spPr>
          <a:xfrm>
            <a:off x="8397468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4" name="Google Shape;614;p37"/>
          <p:cNvSpPr txBox="1">
            <a:spLocks noGrp="1"/>
          </p:cNvSpPr>
          <p:nvPr>
            <p:ph type="subTitle" idx="5"/>
          </p:nvPr>
        </p:nvSpPr>
        <p:spPr>
          <a:xfrm>
            <a:off x="4856201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5" name="Google Shape;615;p37"/>
          <p:cNvSpPr txBox="1">
            <a:spLocks noGrp="1"/>
          </p:cNvSpPr>
          <p:nvPr>
            <p:ph type="title" idx="6"/>
          </p:nvPr>
        </p:nvSpPr>
        <p:spPr>
          <a:xfrm>
            <a:off x="4856196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6" name="Google Shape;616;p37"/>
          <p:cNvSpPr/>
          <p:nvPr/>
        </p:nvSpPr>
        <p:spPr>
          <a:xfrm>
            <a:off x="8347300" y="552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7"/>
          <p:cNvSpPr/>
          <p:nvPr/>
        </p:nvSpPr>
        <p:spPr>
          <a:xfrm>
            <a:off x="0" y="5377138"/>
            <a:ext cx="12191992" cy="148598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7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7"/>
          <p:cNvSpPr/>
          <p:nvPr/>
        </p:nvSpPr>
        <p:spPr>
          <a:xfrm>
            <a:off x="10432181" y="24199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7"/>
          <p:cNvSpPr/>
          <p:nvPr/>
        </p:nvSpPr>
        <p:spPr>
          <a:xfrm flipH="1">
            <a:off x="12" y="5985002"/>
            <a:ext cx="12191955" cy="873263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6555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8"/>
          <p:cNvSpPr/>
          <p:nvPr/>
        </p:nvSpPr>
        <p:spPr>
          <a:xfrm>
            <a:off x="0" y="3875837"/>
            <a:ext cx="12191992" cy="2987315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8"/>
          <p:cNvSpPr txBox="1">
            <a:spLocks noGrp="1"/>
          </p:cNvSpPr>
          <p:nvPr>
            <p:ph type="subTitle" idx="1"/>
          </p:nvPr>
        </p:nvSpPr>
        <p:spPr>
          <a:xfrm>
            <a:off x="6096000" y="2296767"/>
            <a:ext cx="51360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4" name="Google Shape;624;p38"/>
          <p:cNvSpPr txBox="1">
            <a:spLocks noGrp="1"/>
          </p:cNvSpPr>
          <p:nvPr>
            <p:ph type="ctrTitle"/>
          </p:nvPr>
        </p:nvSpPr>
        <p:spPr>
          <a:xfrm flipH="1">
            <a:off x="6104467" y="1107199"/>
            <a:ext cx="5136000" cy="11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25" name="Google Shape;625;p38"/>
          <p:cNvSpPr txBox="1"/>
          <p:nvPr/>
        </p:nvSpPr>
        <p:spPr>
          <a:xfrm>
            <a:off x="6512733" y="4752389"/>
            <a:ext cx="4302400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467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6" name="Google Shape;626;p38"/>
          <p:cNvSpPr/>
          <p:nvPr/>
        </p:nvSpPr>
        <p:spPr>
          <a:xfrm>
            <a:off x="8852000" y="285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38"/>
          <p:cNvSpPr/>
          <p:nvPr/>
        </p:nvSpPr>
        <p:spPr>
          <a:xfrm>
            <a:off x="561169" y="1165402"/>
            <a:ext cx="4018791" cy="672769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8"/>
          <p:cNvSpPr/>
          <p:nvPr/>
        </p:nvSpPr>
        <p:spPr>
          <a:xfrm>
            <a:off x="10617232" y="34290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8"/>
          <p:cNvSpPr/>
          <p:nvPr/>
        </p:nvSpPr>
        <p:spPr>
          <a:xfrm flipH="1">
            <a:off x="8" y="5749103"/>
            <a:ext cx="12191992" cy="1113984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8"/>
          <p:cNvSpPr/>
          <p:nvPr/>
        </p:nvSpPr>
        <p:spPr>
          <a:xfrm flipH="1">
            <a:off x="0" y="6030428"/>
            <a:ext cx="12191955" cy="82760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1" name="Google Shape;631;p38"/>
          <p:cNvGrpSpPr/>
          <p:nvPr/>
        </p:nvGrpSpPr>
        <p:grpSpPr>
          <a:xfrm>
            <a:off x="1" y="4254741"/>
            <a:ext cx="5916804" cy="2603343"/>
            <a:chOff x="0" y="4526555"/>
            <a:chExt cx="1402175" cy="616945"/>
          </a:xfrm>
        </p:grpSpPr>
        <p:grpSp>
          <p:nvGrpSpPr>
            <p:cNvPr id="632" name="Google Shape;632;p38"/>
            <p:cNvGrpSpPr/>
            <p:nvPr/>
          </p:nvGrpSpPr>
          <p:grpSpPr>
            <a:xfrm flipH="1">
              <a:off x="392950" y="4723427"/>
              <a:ext cx="1009225" cy="420073"/>
              <a:chOff x="8749425" y="2113677"/>
              <a:chExt cx="1009225" cy="420073"/>
            </a:xfrm>
          </p:grpSpPr>
          <p:sp>
            <p:nvSpPr>
              <p:cNvPr id="633" name="Google Shape;633;p38"/>
              <p:cNvSpPr/>
              <p:nvPr/>
            </p:nvSpPr>
            <p:spPr>
              <a:xfrm>
                <a:off x="8749425" y="2441650"/>
                <a:ext cx="150300" cy="921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8799556" y="2113677"/>
                <a:ext cx="959094" cy="418294"/>
              </a:xfrm>
              <a:custGeom>
                <a:avLst/>
                <a:gdLst/>
                <a:ahLst/>
                <a:cxnLst/>
                <a:rect l="l" t="t" r="r" b="b"/>
                <a:pathLst>
                  <a:path w="20003" h="8724" extrusionOk="0">
                    <a:moveTo>
                      <a:pt x="19388" y="0"/>
                    </a:moveTo>
                    <a:cubicBezTo>
                      <a:pt x="18963" y="0"/>
                      <a:pt x="18908" y="1174"/>
                      <a:pt x="18908" y="1174"/>
                    </a:cubicBezTo>
                    <a:cubicBezTo>
                      <a:pt x="18908" y="1174"/>
                      <a:pt x="18769" y="790"/>
                      <a:pt x="18252" y="693"/>
                    </a:cubicBezTo>
                    <a:cubicBezTo>
                      <a:pt x="18218" y="689"/>
                      <a:pt x="18185" y="686"/>
                      <a:pt x="18154" y="686"/>
                    </a:cubicBezTo>
                    <a:cubicBezTo>
                      <a:pt x="17683" y="686"/>
                      <a:pt x="17480" y="1174"/>
                      <a:pt x="17480" y="1174"/>
                    </a:cubicBezTo>
                    <a:cubicBezTo>
                      <a:pt x="17480" y="1174"/>
                      <a:pt x="17425" y="656"/>
                      <a:pt x="17000" y="619"/>
                    </a:cubicBezTo>
                    <a:cubicBezTo>
                      <a:pt x="16989" y="618"/>
                      <a:pt x="16978" y="618"/>
                      <a:pt x="16968" y="618"/>
                    </a:cubicBezTo>
                    <a:cubicBezTo>
                      <a:pt x="16564" y="618"/>
                      <a:pt x="16367" y="1386"/>
                      <a:pt x="16367" y="1386"/>
                    </a:cubicBezTo>
                    <a:cubicBezTo>
                      <a:pt x="16367" y="1386"/>
                      <a:pt x="15966" y="909"/>
                      <a:pt x="15605" y="909"/>
                    </a:cubicBezTo>
                    <a:cubicBezTo>
                      <a:pt x="15568" y="909"/>
                      <a:pt x="15533" y="914"/>
                      <a:pt x="15498" y="924"/>
                    </a:cubicBezTo>
                    <a:cubicBezTo>
                      <a:pt x="15114" y="1021"/>
                      <a:pt x="15285" y="1890"/>
                      <a:pt x="15285" y="1890"/>
                    </a:cubicBezTo>
                    <a:cubicBezTo>
                      <a:pt x="15285" y="1890"/>
                      <a:pt x="14980" y="1137"/>
                      <a:pt x="14343" y="924"/>
                    </a:cubicBezTo>
                    <a:cubicBezTo>
                      <a:pt x="14311" y="915"/>
                      <a:pt x="14279" y="911"/>
                      <a:pt x="14246" y="911"/>
                    </a:cubicBezTo>
                    <a:cubicBezTo>
                      <a:pt x="13588" y="911"/>
                      <a:pt x="12629" y="2620"/>
                      <a:pt x="12629" y="2620"/>
                    </a:cubicBezTo>
                    <a:cubicBezTo>
                      <a:pt x="12629" y="2620"/>
                      <a:pt x="12222" y="1477"/>
                      <a:pt x="11322" y="1477"/>
                    </a:cubicBezTo>
                    <a:cubicBezTo>
                      <a:pt x="11224" y="1477"/>
                      <a:pt x="11121" y="1490"/>
                      <a:pt x="11011" y="1520"/>
                    </a:cubicBezTo>
                    <a:cubicBezTo>
                      <a:pt x="9875" y="1848"/>
                      <a:pt x="9990" y="3928"/>
                      <a:pt x="9990" y="3928"/>
                    </a:cubicBezTo>
                    <a:cubicBezTo>
                      <a:pt x="9990" y="3928"/>
                      <a:pt x="9788" y="3294"/>
                      <a:pt x="9007" y="3294"/>
                    </a:cubicBezTo>
                    <a:cubicBezTo>
                      <a:pt x="8996" y="3294"/>
                      <a:pt x="8985" y="3294"/>
                      <a:pt x="8974" y="3295"/>
                    </a:cubicBezTo>
                    <a:cubicBezTo>
                      <a:pt x="8142" y="3313"/>
                      <a:pt x="7934" y="5046"/>
                      <a:pt x="7934" y="5046"/>
                    </a:cubicBezTo>
                    <a:cubicBezTo>
                      <a:pt x="7934" y="5046"/>
                      <a:pt x="7333" y="3897"/>
                      <a:pt x="6453" y="3897"/>
                    </a:cubicBezTo>
                    <a:cubicBezTo>
                      <a:pt x="6401" y="3897"/>
                      <a:pt x="6348" y="3901"/>
                      <a:pt x="6294" y="3909"/>
                    </a:cubicBezTo>
                    <a:cubicBezTo>
                      <a:pt x="5351" y="4043"/>
                      <a:pt x="5083" y="5757"/>
                      <a:pt x="5083" y="5757"/>
                    </a:cubicBezTo>
                    <a:cubicBezTo>
                      <a:pt x="5083" y="5757"/>
                      <a:pt x="4773" y="5137"/>
                      <a:pt x="4364" y="5137"/>
                    </a:cubicBezTo>
                    <a:cubicBezTo>
                      <a:pt x="4340" y="5137"/>
                      <a:pt x="4317" y="5139"/>
                      <a:pt x="4293" y="5143"/>
                    </a:cubicBezTo>
                    <a:cubicBezTo>
                      <a:pt x="3891" y="5198"/>
                      <a:pt x="3891" y="5873"/>
                      <a:pt x="3891" y="5873"/>
                    </a:cubicBezTo>
                    <a:cubicBezTo>
                      <a:pt x="3891" y="5873"/>
                      <a:pt x="3224" y="4659"/>
                      <a:pt x="2403" y="4659"/>
                    </a:cubicBezTo>
                    <a:cubicBezTo>
                      <a:pt x="2341" y="4659"/>
                      <a:pt x="2277" y="4666"/>
                      <a:pt x="2214" y="4681"/>
                    </a:cubicBezTo>
                    <a:cubicBezTo>
                      <a:pt x="1308" y="4893"/>
                      <a:pt x="1387" y="6280"/>
                      <a:pt x="1387" y="6280"/>
                    </a:cubicBezTo>
                    <a:lnTo>
                      <a:pt x="1" y="6949"/>
                    </a:lnTo>
                    <a:lnTo>
                      <a:pt x="828" y="8724"/>
                    </a:lnTo>
                    <a:lnTo>
                      <a:pt x="20003" y="8724"/>
                    </a:lnTo>
                    <a:lnTo>
                      <a:pt x="20003" y="541"/>
                    </a:lnTo>
                    <a:cubicBezTo>
                      <a:pt x="20003" y="541"/>
                      <a:pt x="19832" y="0"/>
                      <a:pt x="19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9518680" y="2347231"/>
                <a:ext cx="191023" cy="128212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2674" extrusionOk="0">
                    <a:moveTo>
                      <a:pt x="1531" y="0"/>
                    </a:moveTo>
                    <a:cubicBezTo>
                      <a:pt x="1015" y="0"/>
                      <a:pt x="522" y="309"/>
                      <a:pt x="306" y="808"/>
                    </a:cubicBezTo>
                    <a:cubicBezTo>
                      <a:pt x="1" y="1501"/>
                      <a:pt x="329" y="2291"/>
                      <a:pt x="999" y="2582"/>
                    </a:cubicBezTo>
                    <a:cubicBezTo>
                      <a:pt x="1158" y="2648"/>
                      <a:pt x="1402" y="2673"/>
                      <a:pt x="1682" y="2673"/>
                    </a:cubicBezTo>
                    <a:cubicBezTo>
                      <a:pt x="2624" y="2673"/>
                      <a:pt x="3984" y="2388"/>
                      <a:pt x="3984" y="2388"/>
                    </a:cubicBezTo>
                    <a:cubicBezTo>
                      <a:pt x="3984" y="2388"/>
                      <a:pt x="2755" y="406"/>
                      <a:pt x="2062" y="115"/>
                    </a:cubicBezTo>
                    <a:cubicBezTo>
                      <a:pt x="1889" y="37"/>
                      <a:pt x="1709" y="0"/>
                      <a:pt x="15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9272995" y="2357252"/>
                <a:ext cx="158898" cy="158131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3298" extrusionOk="0">
                    <a:moveTo>
                      <a:pt x="1843" y="0"/>
                    </a:moveTo>
                    <a:cubicBezTo>
                      <a:pt x="1483" y="0"/>
                      <a:pt x="1121" y="145"/>
                      <a:pt x="851" y="428"/>
                    </a:cubicBezTo>
                    <a:cubicBezTo>
                      <a:pt x="347" y="968"/>
                      <a:pt x="1" y="3297"/>
                      <a:pt x="1" y="3297"/>
                    </a:cubicBezTo>
                    <a:cubicBezTo>
                      <a:pt x="1" y="3297"/>
                      <a:pt x="2311" y="2794"/>
                      <a:pt x="2815" y="2258"/>
                    </a:cubicBezTo>
                    <a:cubicBezTo>
                      <a:pt x="3314" y="1717"/>
                      <a:pt x="3295" y="871"/>
                      <a:pt x="2755" y="368"/>
                    </a:cubicBezTo>
                    <a:cubicBezTo>
                      <a:pt x="2499" y="121"/>
                      <a:pt x="2172" y="0"/>
                      <a:pt x="18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9145597" y="2359362"/>
                <a:ext cx="101745" cy="1308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2728" extrusionOk="0">
                    <a:moveTo>
                      <a:pt x="1660" y="0"/>
                    </a:moveTo>
                    <a:cubicBezTo>
                      <a:pt x="1660" y="0"/>
                      <a:pt x="329" y="998"/>
                      <a:pt x="176" y="1479"/>
                    </a:cubicBezTo>
                    <a:cubicBezTo>
                      <a:pt x="1" y="1983"/>
                      <a:pt x="273" y="2519"/>
                      <a:pt x="772" y="2676"/>
                    </a:cubicBezTo>
                    <a:cubicBezTo>
                      <a:pt x="875" y="2711"/>
                      <a:pt x="978" y="2727"/>
                      <a:pt x="1080" y="2727"/>
                    </a:cubicBezTo>
                    <a:cubicBezTo>
                      <a:pt x="1477" y="2727"/>
                      <a:pt x="1843" y="2477"/>
                      <a:pt x="1965" y="2080"/>
                    </a:cubicBezTo>
                    <a:cubicBezTo>
                      <a:pt x="2122" y="1576"/>
                      <a:pt x="1660" y="0"/>
                      <a:pt x="1660" y="0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8"/>
              <p:cNvSpPr/>
              <p:nvPr/>
            </p:nvSpPr>
            <p:spPr>
              <a:xfrm>
                <a:off x="8906576" y="2373986"/>
                <a:ext cx="62955" cy="7954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659" extrusionOk="0">
                    <a:moveTo>
                      <a:pt x="97" y="0"/>
                    </a:moveTo>
                    <a:lnTo>
                      <a:pt x="97" y="0"/>
                    </a:lnTo>
                    <a:cubicBezTo>
                      <a:pt x="97" y="0"/>
                      <a:pt x="0" y="1058"/>
                      <a:pt x="134" y="1350"/>
                    </a:cubicBezTo>
                    <a:cubicBezTo>
                      <a:pt x="245" y="1551"/>
                      <a:pt x="448" y="1658"/>
                      <a:pt x="659" y="1658"/>
                    </a:cubicBezTo>
                    <a:cubicBezTo>
                      <a:pt x="748" y="1658"/>
                      <a:pt x="839" y="1639"/>
                      <a:pt x="924" y="1599"/>
                    </a:cubicBezTo>
                    <a:cubicBezTo>
                      <a:pt x="1197" y="1447"/>
                      <a:pt x="1313" y="1100"/>
                      <a:pt x="1174" y="827"/>
                    </a:cubicBezTo>
                    <a:cubicBezTo>
                      <a:pt x="1021" y="541"/>
                      <a:pt x="97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8"/>
              <p:cNvSpPr/>
              <p:nvPr/>
            </p:nvSpPr>
            <p:spPr>
              <a:xfrm>
                <a:off x="9652503" y="2329155"/>
                <a:ext cx="78490" cy="54229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131" extrusionOk="0">
                    <a:moveTo>
                      <a:pt x="1011" y="1"/>
                    </a:moveTo>
                    <a:cubicBezTo>
                      <a:pt x="922" y="1"/>
                      <a:pt x="832" y="23"/>
                      <a:pt x="749" y="71"/>
                    </a:cubicBezTo>
                    <a:cubicBezTo>
                      <a:pt x="463" y="205"/>
                      <a:pt x="1" y="1069"/>
                      <a:pt x="1" y="1069"/>
                    </a:cubicBezTo>
                    <a:cubicBezTo>
                      <a:pt x="1" y="1069"/>
                      <a:pt x="428" y="1131"/>
                      <a:pt x="799" y="1131"/>
                    </a:cubicBezTo>
                    <a:cubicBezTo>
                      <a:pt x="984" y="1131"/>
                      <a:pt x="1156" y="1116"/>
                      <a:pt x="1253" y="1069"/>
                    </a:cubicBezTo>
                    <a:cubicBezTo>
                      <a:pt x="1521" y="935"/>
                      <a:pt x="1636" y="589"/>
                      <a:pt x="1502" y="321"/>
                    </a:cubicBezTo>
                    <a:cubicBezTo>
                      <a:pt x="1409" y="118"/>
                      <a:pt x="1213" y="1"/>
                      <a:pt x="1011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8"/>
              <p:cNvSpPr/>
              <p:nvPr/>
            </p:nvSpPr>
            <p:spPr>
              <a:xfrm>
                <a:off x="9599808" y="2204250"/>
                <a:ext cx="101697" cy="8573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788" extrusionOk="0">
                    <a:moveTo>
                      <a:pt x="0" y="1"/>
                    </a:moveTo>
                    <a:cubicBezTo>
                      <a:pt x="0" y="1"/>
                      <a:pt x="388" y="1346"/>
                      <a:pt x="735" y="1618"/>
                    </a:cubicBezTo>
                    <a:cubicBezTo>
                      <a:pt x="875" y="1732"/>
                      <a:pt x="1046" y="1787"/>
                      <a:pt x="1218" y="1787"/>
                    </a:cubicBezTo>
                    <a:cubicBezTo>
                      <a:pt x="1450" y="1787"/>
                      <a:pt x="1684" y="1688"/>
                      <a:pt x="1848" y="1503"/>
                    </a:cubicBezTo>
                    <a:cubicBezTo>
                      <a:pt x="2121" y="1156"/>
                      <a:pt x="2061" y="652"/>
                      <a:pt x="1714" y="384"/>
                    </a:cubicBezTo>
                    <a:cubicBezTo>
                      <a:pt x="1386" y="9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8"/>
              <p:cNvSpPr/>
              <p:nvPr/>
            </p:nvSpPr>
            <p:spPr>
              <a:xfrm>
                <a:off x="8970347" y="2343635"/>
                <a:ext cx="20234" cy="21912"/>
              </a:xfrm>
              <a:custGeom>
                <a:avLst/>
                <a:gdLst/>
                <a:ahLst/>
                <a:cxnLst/>
                <a:rect l="l" t="t" r="r" b="b"/>
                <a:pathLst>
                  <a:path w="422" h="457" extrusionOk="0">
                    <a:moveTo>
                      <a:pt x="1" y="0"/>
                    </a:moveTo>
                    <a:cubicBezTo>
                      <a:pt x="1" y="0"/>
                      <a:pt x="19" y="305"/>
                      <a:pt x="75" y="384"/>
                    </a:cubicBezTo>
                    <a:cubicBezTo>
                      <a:pt x="111" y="431"/>
                      <a:pt x="167" y="456"/>
                      <a:pt x="223" y="456"/>
                    </a:cubicBezTo>
                    <a:cubicBezTo>
                      <a:pt x="260" y="456"/>
                      <a:pt x="298" y="445"/>
                      <a:pt x="329" y="421"/>
                    </a:cubicBezTo>
                    <a:cubicBezTo>
                      <a:pt x="403" y="347"/>
                      <a:pt x="421" y="231"/>
                      <a:pt x="366" y="153"/>
                    </a:cubicBezTo>
                    <a:cubicBezTo>
                      <a:pt x="287" y="7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7D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8"/>
              <p:cNvSpPr/>
              <p:nvPr/>
            </p:nvSpPr>
            <p:spPr>
              <a:xfrm>
                <a:off x="9023761" y="2456169"/>
                <a:ext cx="75805" cy="63051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315" extrusionOk="0">
                    <a:moveTo>
                      <a:pt x="1" y="1"/>
                    </a:moveTo>
                    <a:cubicBezTo>
                      <a:pt x="1" y="1"/>
                      <a:pt x="310" y="985"/>
                      <a:pt x="560" y="1193"/>
                    </a:cubicBezTo>
                    <a:cubicBezTo>
                      <a:pt x="664" y="1274"/>
                      <a:pt x="789" y="1315"/>
                      <a:pt x="915" y="1315"/>
                    </a:cubicBezTo>
                    <a:cubicBezTo>
                      <a:pt x="1090" y="1315"/>
                      <a:pt x="1266" y="1236"/>
                      <a:pt x="1387" y="1077"/>
                    </a:cubicBezTo>
                    <a:cubicBezTo>
                      <a:pt x="1581" y="828"/>
                      <a:pt x="1544" y="463"/>
                      <a:pt x="1271" y="269"/>
                    </a:cubicBezTo>
                    <a:cubicBezTo>
                      <a:pt x="1022" y="6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8"/>
              <p:cNvSpPr/>
              <p:nvPr/>
            </p:nvSpPr>
            <p:spPr>
              <a:xfrm>
                <a:off x="8807755" y="2468971"/>
                <a:ext cx="57441" cy="37974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792" extrusionOk="0">
                    <a:moveTo>
                      <a:pt x="423" y="1"/>
                    </a:moveTo>
                    <a:cubicBezTo>
                      <a:pt x="417" y="1"/>
                      <a:pt x="412" y="1"/>
                      <a:pt x="407" y="2"/>
                    </a:cubicBezTo>
                    <a:cubicBezTo>
                      <a:pt x="176" y="2"/>
                      <a:pt x="0" y="177"/>
                      <a:pt x="24" y="408"/>
                    </a:cubicBezTo>
                    <a:cubicBezTo>
                      <a:pt x="24" y="621"/>
                      <a:pt x="195" y="792"/>
                      <a:pt x="426" y="792"/>
                    </a:cubicBezTo>
                    <a:cubicBezTo>
                      <a:pt x="638" y="773"/>
                      <a:pt x="1197" y="371"/>
                      <a:pt x="1197" y="371"/>
                    </a:cubicBezTo>
                    <a:cubicBezTo>
                      <a:pt x="1197" y="371"/>
                      <a:pt x="646" y="1"/>
                      <a:pt x="4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4" name="Google Shape;644;p38"/>
            <p:cNvGrpSpPr/>
            <p:nvPr/>
          </p:nvGrpSpPr>
          <p:grpSpPr>
            <a:xfrm>
              <a:off x="0" y="4526555"/>
              <a:ext cx="997883" cy="615118"/>
              <a:chOff x="7378425" y="2211250"/>
              <a:chExt cx="520300" cy="320725"/>
            </a:xfrm>
          </p:grpSpPr>
          <p:sp>
            <p:nvSpPr>
              <p:cNvPr id="645" name="Google Shape;645;p38"/>
              <p:cNvSpPr/>
              <p:nvPr/>
            </p:nvSpPr>
            <p:spPr>
              <a:xfrm>
                <a:off x="7378425" y="2211250"/>
                <a:ext cx="520300" cy="320725"/>
              </a:xfrm>
              <a:custGeom>
                <a:avLst/>
                <a:gdLst/>
                <a:ahLst/>
                <a:cxnLst/>
                <a:rect l="l" t="t" r="r" b="b"/>
                <a:pathLst>
                  <a:path w="20812" h="12829" extrusionOk="0">
                    <a:moveTo>
                      <a:pt x="1185" y="0"/>
                    </a:moveTo>
                    <a:cubicBezTo>
                      <a:pt x="584" y="0"/>
                      <a:pt x="1" y="104"/>
                      <a:pt x="1" y="104"/>
                    </a:cubicBezTo>
                    <a:lnTo>
                      <a:pt x="1" y="12829"/>
                    </a:lnTo>
                    <a:lnTo>
                      <a:pt x="20465" y="12829"/>
                    </a:lnTo>
                    <a:cubicBezTo>
                      <a:pt x="20465" y="12829"/>
                      <a:pt x="20812" y="12076"/>
                      <a:pt x="20313" y="11729"/>
                    </a:cubicBezTo>
                    <a:cubicBezTo>
                      <a:pt x="20153" y="11614"/>
                      <a:pt x="19890" y="11575"/>
                      <a:pt x="19610" y="11575"/>
                    </a:cubicBezTo>
                    <a:cubicBezTo>
                      <a:pt x="19052" y="11575"/>
                      <a:pt x="18428" y="11729"/>
                      <a:pt x="18428" y="11729"/>
                    </a:cubicBezTo>
                    <a:cubicBezTo>
                      <a:pt x="18428" y="11729"/>
                      <a:pt x="18543" y="11364"/>
                      <a:pt x="18483" y="11054"/>
                    </a:cubicBezTo>
                    <a:cubicBezTo>
                      <a:pt x="18446" y="10823"/>
                      <a:pt x="18331" y="10634"/>
                      <a:pt x="18003" y="10574"/>
                    </a:cubicBezTo>
                    <a:cubicBezTo>
                      <a:pt x="17926" y="10565"/>
                      <a:pt x="17849" y="10560"/>
                      <a:pt x="17771" y="10560"/>
                    </a:cubicBezTo>
                    <a:cubicBezTo>
                      <a:pt x="17694" y="10560"/>
                      <a:pt x="17617" y="10565"/>
                      <a:pt x="17540" y="10574"/>
                    </a:cubicBezTo>
                    <a:cubicBezTo>
                      <a:pt x="16963" y="10634"/>
                      <a:pt x="16464" y="10920"/>
                      <a:pt x="16464" y="10920"/>
                    </a:cubicBezTo>
                    <a:cubicBezTo>
                      <a:pt x="16464" y="10920"/>
                      <a:pt x="16501" y="10093"/>
                      <a:pt x="15942" y="10038"/>
                    </a:cubicBezTo>
                    <a:cubicBezTo>
                      <a:pt x="15915" y="10034"/>
                      <a:pt x="15889" y="10032"/>
                      <a:pt x="15863" y="10032"/>
                    </a:cubicBezTo>
                    <a:cubicBezTo>
                      <a:pt x="15344" y="10032"/>
                      <a:pt x="14962" y="10750"/>
                      <a:pt x="14962" y="10750"/>
                    </a:cubicBezTo>
                    <a:cubicBezTo>
                      <a:pt x="14962" y="10750"/>
                      <a:pt x="15055" y="9266"/>
                      <a:pt x="14477" y="9132"/>
                    </a:cubicBezTo>
                    <a:cubicBezTo>
                      <a:pt x="14456" y="9128"/>
                      <a:pt x="14435" y="9126"/>
                      <a:pt x="14412" y="9126"/>
                    </a:cubicBezTo>
                    <a:cubicBezTo>
                      <a:pt x="13842" y="9126"/>
                      <a:pt x="12823" y="10500"/>
                      <a:pt x="12823" y="10500"/>
                    </a:cubicBezTo>
                    <a:cubicBezTo>
                      <a:pt x="12823" y="10500"/>
                      <a:pt x="12957" y="9784"/>
                      <a:pt x="12726" y="9594"/>
                    </a:cubicBezTo>
                    <a:cubicBezTo>
                      <a:pt x="12683" y="9558"/>
                      <a:pt x="12611" y="9544"/>
                      <a:pt x="12523" y="9544"/>
                    </a:cubicBezTo>
                    <a:cubicBezTo>
                      <a:pt x="12133" y="9544"/>
                      <a:pt x="11415" y="9829"/>
                      <a:pt x="11400" y="9844"/>
                    </a:cubicBezTo>
                    <a:cubicBezTo>
                      <a:pt x="11418" y="9825"/>
                      <a:pt x="12033" y="9322"/>
                      <a:pt x="11899" y="8938"/>
                    </a:cubicBezTo>
                    <a:cubicBezTo>
                      <a:pt x="11794" y="8623"/>
                      <a:pt x="11203" y="8589"/>
                      <a:pt x="10953" y="8589"/>
                    </a:cubicBezTo>
                    <a:cubicBezTo>
                      <a:pt x="10884" y="8589"/>
                      <a:pt x="10841" y="8592"/>
                      <a:pt x="10841" y="8592"/>
                    </a:cubicBezTo>
                    <a:cubicBezTo>
                      <a:pt x="10841" y="8592"/>
                      <a:pt x="11686" y="8208"/>
                      <a:pt x="11418" y="7534"/>
                    </a:cubicBezTo>
                    <a:cubicBezTo>
                      <a:pt x="11169" y="6878"/>
                      <a:pt x="10129" y="6822"/>
                      <a:pt x="10129" y="6822"/>
                    </a:cubicBezTo>
                    <a:cubicBezTo>
                      <a:pt x="10129" y="6822"/>
                      <a:pt x="10647" y="6531"/>
                      <a:pt x="10513" y="6203"/>
                    </a:cubicBezTo>
                    <a:cubicBezTo>
                      <a:pt x="10379" y="5856"/>
                      <a:pt x="9764" y="5801"/>
                      <a:pt x="9764" y="5801"/>
                    </a:cubicBezTo>
                    <a:cubicBezTo>
                      <a:pt x="9764" y="5801"/>
                      <a:pt x="10148" y="5625"/>
                      <a:pt x="10263" y="5320"/>
                    </a:cubicBezTo>
                    <a:cubicBezTo>
                      <a:pt x="10319" y="5186"/>
                      <a:pt x="10319" y="5011"/>
                      <a:pt x="10185" y="4817"/>
                    </a:cubicBezTo>
                    <a:cubicBezTo>
                      <a:pt x="9919" y="4471"/>
                      <a:pt x="9373" y="4402"/>
                      <a:pt x="8977" y="4402"/>
                    </a:cubicBezTo>
                    <a:cubicBezTo>
                      <a:pt x="8710" y="4402"/>
                      <a:pt x="8512" y="4433"/>
                      <a:pt x="8512" y="4433"/>
                    </a:cubicBezTo>
                    <a:cubicBezTo>
                      <a:pt x="8512" y="4433"/>
                      <a:pt x="9145" y="3953"/>
                      <a:pt x="8683" y="3643"/>
                    </a:cubicBezTo>
                    <a:cubicBezTo>
                      <a:pt x="8529" y="3541"/>
                      <a:pt x="8309" y="3508"/>
                      <a:pt x="8083" y="3508"/>
                    </a:cubicBezTo>
                    <a:cubicBezTo>
                      <a:pt x="7633" y="3508"/>
                      <a:pt x="7163" y="3643"/>
                      <a:pt x="7163" y="3643"/>
                    </a:cubicBezTo>
                    <a:cubicBezTo>
                      <a:pt x="7163" y="3643"/>
                      <a:pt x="7569" y="3163"/>
                      <a:pt x="6913" y="2585"/>
                    </a:cubicBezTo>
                    <a:cubicBezTo>
                      <a:pt x="6764" y="2454"/>
                      <a:pt x="6547" y="2404"/>
                      <a:pt x="6299" y="2404"/>
                    </a:cubicBezTo>
                    <a:cubicBezTo>
                      <a:pt x="5552" y="2404"/>
                      <a:pt x="4534" y="2862"/>
                      <a:pt x="4315" y="2959"/>
                    </a:cubicBezTo>
                    <a:lnTo>
                      <a:pt x="4315" y="2959"/>
                    </a:lnTo>
                    <a:cubicBezTo>
                      <a:pt x="4491" y="2878"/>
                      <a:pt x="5130" y="2518"/>
                      <a:pt x="4852" y="2275"/>
                    </a:cubicBezTo>
                    <a:cubicBezTo>
                      <a:pt x="4743" y="2180"/>
                      <a:pt x="4563" y="2148"/>
                      <a:pt x="4372" y="2148"/>
                    </a:cubicBezTo>
                    <a:cubicBezTo>
                      <a:pt x="3990" y="2148"/>
                      <a:pt x="3563" y="2275"/>
                      <a:pt x="3563" y="2275"/>
                    </a:cubicBezTo>
                    <a:cubicBezTo>
                      <a:pt x="3563" y="2275"/>
                      <a:pt x="4025" y="1642"/>
                      <a:pt x="3563" y="1374"/>
                    </a:cubicBezTo>
                    <a:cubicBezTo>
                      <a:pt x="3483" y="1330"/>
                      <a:pt x="3388" y="1312"/>
                      <a:pt x="3288" y="1312"/>
                    </a:cubicBezTo>
                    <a:cubicBezTo>
                      <a:pt x="2813" y="1312"/>
                      <a:pt x="2196" y="1721"/>
                      <a:pt x="2196" y="1721"/>
                    </a:cubicBezTo>
                    <a:cubicBezTo>
                      <a:pt x="2196" y="1721"/>
                      <a:pt x="2773" y="1065"/>
                      <a:pt x="2427" y="390"/>
                    </a:cubicBezTo>
                    <a:cubicBezTo>
                      <a:pt x="2264" y="82"/>
                      <a:pt x="1718" y="0"/>
                      <a:pt x="1185" y="0"/>
                    </a:cubicBezTo>
                    <a:close/>
                  </a:path>
                </a:pathLst>
              </a:custGeom>
              <a:solidFill>
                <a:srgbClr val="97D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8"/>
              <p:cNvSpPr/>
              <p:nvPr/>
            </p:nvSpPr>
            <p:spPr>
              <a:xfrm>
                <a:off x="7388600" y="2349550"/>
                <a:ext cx="553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21" extrusionOk="0">
                    <a:moveTo>
                      <a:pt x="2214" y="1"/>
                    </a:moveTo>
                    <a:lnTo>
                      <a:pt x="2214" y="1"/>
                    </a:lnTo>
                    <a:cubicBezTo>
                      <a:pt x="2214" y="1"/>
                      <a:pt x="670" y="324"/>
                      <a:pt x="324" y="652"/>
                    </a:cubicBezTo>
                    <a:cubicBezTo>
                      <a:pt x="0" y="999"/>
                      <a:pt x="0" y="1540"/>
                      <a:pt x="324" y="1868"/>
                    </a:cubicBezTo>
                    <a:cubicBezTo>
                      <a:pt x="490" y="2034"/>
                      <a:pt x="716" y="2121"/>
                      <a:pt x="941" y="2121"/>
                    </a:cubicBezTo>
                    <a:cubicBezTo>
                      <a:pt x="1159" y="2121"/>
                      <a:pt x="1377" y="2039"/>
                      <a:pt x="1539" y="1868"/>
                    </a:cubicBezTo>
                    <a:cubicBezTo>
                      <a:pt x="1867" y="1540"/>
                      <a:pt x="2214" y="1"/>
                      <a:pt x="2214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8"/>
              <p:cNvSpPr/>
              <p:nvPr/>
            </p:nvSpPr>
            <p:spPr>
              <a:xfrm>
                <a:off x="7499725" y="2280250"/>
                <a:ext cx="52000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424" extrusionOk="0">
                    <a:moveTo>
                      <a:pt x="1269" y="1"/>
                    </a:moveTo>
                    <a:cubicBezTo>
                      <a:pt x="1160" y="1"/>
                      <a:pt x="1049" y="25"/>
                      <a:pt x="943" y="75"/>
                    </a:cubicBezTo>
                    <a:cubicBezTo>
                      <a:pt x="596" y="250"/>
                      <a:pt x="0" y="1345"/>
                      <a:pt x="0" y="1345"/>
                    </a:cubicBezTo>
                    <a:cubicBezTo>
                      <a:pt x="0" y="1345"/>
                      <a:pt x="549" y="1423"/>
                      <a:pt x="1017" y="1423"/>
                    </a:cubicBezTo>
                    <a:cubicBezTo>
                      <a:pt x="1251" y="1423"/>
                      <a:pt x="1465" y="1404"/>
                      <a:pt x="1581" y="1345"/>
                    </a:cubicBezTo>
                    <a:cubicBezTo>
                      <a:pt x="1946" y="1174"/>
                      <a:pt x="2080" y="749"/>
                      <a:pt x="1909" y="403"/>
                    </a:cubicBezTo>
                    <a:cubicBezTo>
                      <a:pt x="1784" y="144"/>
                      <a:pt x="1534" y="1"/>
                      <a:pt x="12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8"/>
              <p:cNvSpPr/>
              <p:nvPr/>
            </p:nvSpPr>
            <p:spPr>
              <a:xfrm>
                <a:off x="7698975" y="2429375"/>
                <a:ext cx="149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48" extrusionOk="0">
                    <a:moveTo>
                      <a:pt x="597" y="1"/>
                    </a:moveTo>
                    <a:cubicBezTo>
                      <a:pt x="597" y="1"/>
                      <a:pt x="195" y="61"/>
                      <a:pt x="98" y="158"/>
                    </a:cubicBezTo>
                    <a:cubicBezTo>
                      <a:pt x="1" y="232"/>
                      <a:pt x="1" y="389"/>
                      <a:pt x="98" y="481"/>
                    </a:cubicBezTo>
                    <a:cubicBezTo>
                      <a:pt x="139" y="523"/>
                      <a:pt x="201" y="547"/>
                      <a:pt x="264" y="547"/>
                    </a:cubicBezTo>
                    <a:cubicBezTo>
                      <a:pt x="322" y="547"/>
                      <a:pt x="380" y="527"/>
                      <a:pt x="426" y="481"/>
                    </a:cubicBezTo>
                    <a:cubicBezTo>
                      <a:pt x="523" y="389"/>
                      <a:pt x="597" y="1"/>
                      <a:pt x="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8"/>
              <p:cNvSpPr/>
              <p:nvPr/>
            </p:nvSpPr>
            <p:spPr>
              <a:xfrm>
                <a:off x="7470375" y="2335100"/>
                <a:ext cx="32250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291" extrusionOk="0">
                    <a:moveTo>
                      <a:pt x="578" y="1"/>
                    </a:moveTo>
                    <a:cubicBezTo>
                      <a:pt x="455" y="1"/>
                      <a:pt x="331" y="45"/>
                      <a:pt x="232" y="135"/>
                    </a:cubicBezTo>
                    <a:cubicBezTo>
                      <a:pt x="19" y="348"/>
                      <a:pt x="1" y="671"/>
                      <a:pt x="195" y="884"/>
                    </a:cubicBezTo>
                    <a:cubicBezTo>
                      <a:pt x="403" y="1096"/>
                      <a:pt x="1290" y="1290"/>
                      <a:pt x="1290" y="1290"/>
                    </a:cubicBezTo>
                    <a:cubicBezTo>
                      <a:pt x="1290" y="1290"/>
                      <a:pt x="1156" y="385"/>
                      <a:pt x="962" y="172"/>
                    </a:cubicBezTo>
                    <a:cubicBezTo>
                      <a:pt x="861" y="59"/>
                      <a:pt x="720" y="1"/>
                      <a:pt x="578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8"/>
              <p:cNvSpPr/>
              <p:nvPr/>
            </p:nvSpPr>
            <p:spPr>
              <a:xfrm>
                <a:off x="7383750" y="2478925"/>
                <a:ext cx="289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537" extrusionOk="0">
                    <a:moveTo>
                      <a:pt x="827" y="1"/>
                    </a:moveTo>
                    <a:cubicBezTo>
                      <a:pt x="827" y="1"/>
                      <a:pt x="134" y="602"/>
                      <a:pt x="56" y="888"/>
                    </a:cubicBezTo>
                    <a:cubicBezTo>
                      <a:pt x="0" y="1156"/>
                      <a:pt x="153" y="1447"/>
                      <a:pt x="444" y="1526"/>
                    </a:cubicBezTo>
                    <a:cubicBezTo>
                      <a:pt x="480" y="1533"/>
                      <a:pt x="517" y="1537"/>
                      <a:pt x="554" y="1537"/>
                    </a:cubicBezTo>
                    <a:cubicBezTo>
                      <a:pt x="787" y="1537"/>
                      <a:pt x="1013" y="1389"/>
                      <a:pt x="1077" y="1138"/>
                    </a:cubicBezTo>
                    <a:cubicBezTo>
                      <a:pt x="1155" y="870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8"/>
              <p:cNvSpPr/>
              <p:nvPr/>
            </p:nvSpPr>
            <p:spPr>
              <a:xfrm>
                <a:off x="7756275" y="2478175"/>
                <a:ext cx="385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515" extrusionOk="0">
                    <a:moveTo>
                      <a:pt x="701" y="1"/>
                    </a:moveTo>
                    <a:cubicBezTo>
                      <a:pt x="545" y="1"/>
                      <a:pt x="389" y="58"/>
                      <a:pt x="269" y="170"/>
                    </a:cubicBezTo>
                    <a:cubicBezTo>
                      <a:pt x="19" y="401"/>
                      <a:pt x="1" y="784"/>
                      <a:pt x="232" y="1034"/>
                    </a:cubicBezTo>
                    <a:cubicBezTo>
                      <a:pt x="481" y="1283"/>
                      <a:pt x="1539" y="1514"/>
                      <a:pt x="1539" y="1514"/>
                    </a:cubicBezTo>
                    <a:cubicBezTo>
                      <a:pt x="1539" y="1514"/>
                      <a:pt x="1387" y="456"/>
                      <a:pt x="1156" y="207"/>
                    </a:cubicBezTo>
                    <a:cubicBezTo>
                      <a:pt x="1036" y="68"/>
                      <a:pt x="869" y="1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8"/>
              <p:cNvSpPr/>
              <p:nvPr/>
            </p:nvSpPr>
            <p:spPr>
              <a:xfrm>
                <a:off x="7418400" y="2260050"/>
                <a:ext cx="375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1910" extrusionOk="0">
                    <a:moveTo>
                      <a:pt x="1193" y="0"/>
                    </a:moveTo>
                    <a:cubicBezTo>
                      <a:pt x="1193" y="0"/>
                      <a:pt x="250" y="670"/>
                      <a:pt x="134" y="1017"/>
                    </a:cubicBezTo>
                    <a:cubicBezTo>
                      <a:pt x="0" y="1363"/>
                      <a:pt x="195" y="1751"/>
                      <a:pt x="541" y="1867"/>
                    </a:cubicBezTo>
                    <a:cubicBezTo>
                      <a:pt x="616" y="1896"/>
                      <a:pt x="693" y="1909"/>
                      <a:pt x="769" y="1909"/>
                    </a:cubicBezTo>
                    <a:cubicBezTo>
                      <a:pt x="1041" y="1909"/>
                      <a:pt x="1296" y="1732"/>
                      <a:pt x="1387" y="1460"/>
                    </a:cubicBezTo>
                    <a:cubicBezTo>
                      <a:pt x="1502" y="1114"/>
                      <a:pt x="1193" y="0"/>
                      <a:pt x="1193" y="0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8"/>
              <p:cNvSpPr/>
              <p:nvPr/>
            </p:nvSpPr>
            <p:spPr>
              <a:xfrm>
                <a:off x="7595475" y="2450075"/>
                <a:ext cx="2267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118" extrusionOk="0">
                    <a:moveTo>
                      <a:pt x="448" y="0"/>
                    </a:moveTo>
                    <a:cubicBezTo>
                      <a:pt x="304" y="0"/>
                      <a:pt x="167" y="83"/>
                      <a:pt x="98" y="231"/>
                    </a:cubicBezTo>
                    <a:cubicBezTo>
                      <a:pt x="1" y="425"/>
                      <a:pt x="98" y="1118"/>
                      <a:pt x="98" y="1118"/>
                    </a:cubicBezTo>
                    <a:cubicBezTo>
                      <a:pt x="98" y="1118"/>
                      <a:pt x="712" y="771"/>
                      <a:pt x="809" y="577"/>
                    </a:cubicBezTo>
                    <a:cubicBezTo>
                      <a:pt x="906" y="388"/>
                      <a:pt x="828" y="138"/>
                      <a:pt x="620" y="41"/>
                    </a:cubicBezTo>
                    <a:cubicBezTo>
                      <a:pt x="564" y="14"/>
                      <a:pt x="505" y="0"/>
                      <a:pt x="448" y="0"/>
                    </a:cubicBezTo>
                    <a:close/>
                  </a:path>
                </a:pathLst>
              </a:custGeom>
              <a:solidFill>
                <a:srgbClr val="FE9D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8"/>
              <p:cNvSpPr/>
              <p:nvPr/>
            </p:nvSpPr>
            <p:spPr>
              <a:xfrm>
                <a:off x="7586350" y="2389975"/>
                <a:ext cx="59300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578" extrusionOk="0">
                    <a:moveTo>
                      <a:pt x="776" y="1"/>
                    </a:moveTo>
                    <a:cubicBezTo>
                      <a:pt x="769" y="1"/>
                      <a:pt x="761" y="1"/>
                      <a:pt x="754" y="1"/>
                    </a:cubicBezTo>
                    <a:cubicBezTo>
                      <a:pt x="329" y="38"/>
                      <a:pt x="1" y="422"/>
                      <a:pt x="38" y="847"/>
                    </a:cubicBezTo>
                    <a:cubicBezTo>
                      <a:pt x="78" y="1277"/>
                      <a:pt x="424" y="1578"/>
                      <a:pt x="850" y="1578"/>
                    </a:cubicBezTo>
                    <a:cubicBezTo>
                      <a:pt x="862" y="1578"/>
                      <a:pt x="875" y="1577"/>
                      <a:pt x="888" y="1577"/>
                    </a:cubicBezTo>
                    <a:cubicBezTo>
                      <a:pt x="1308" y="1540"/>
                      <a:pt x="2371" y="671"/>
                      <a:pt x="2371" y="671"/>
                    </a:cubicBezTo>
                    <a:cubicBezTo>
                      <a:pt x="2371" y="671"/>
                      <a:pt x="1231" y="1"/>
                      <a:pt x="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8"/>
              <p:cNvSpPr/>
              <p:nvPr/>
            </p:nvSpPr>
            <p:spPr>
              <a:xfrm>
                <a:off x="7655200" y="2470850"/>
                <a:ext cx="313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1721" extrusionOk="0">
                    <a:moveTo>
                      <a:pt x="828" y="1"/>
                    </a:moveTo>
                    <a:cubicBezTo>
                      <a:pt x="828" y="1"/>
                      <a:pt x="116" y="712"/>
                      <a:pt x="56" y="1040"/>
                    </a:cubicBezTo>
                    <a:cubicBezTo>
                      <a:pt x="1" y="1345"/>
                      <a:pt x="213" y="1655"/>
                      <a:pt x="541" y="1710"/>
                    </a:cubicBezTo>
                    <a:cubicBezTo>
                      <a:pt x="576" y="1717"/>
                      <a:pt x="611" y="1720"/>
                      <a:pt x="645" y="1720"/>
                    </a:cubicBezTo>
                    <a:cubicBezTo>
                      <a:pt x="913" y="1720"/>
                      <a:pt x="1162" y="1520"/>
                      <a:pt x="1211" y="1230"/>
                    </a:cubicBezTo>
                    <a:cubicBezTo>
                      <a:pt x="1253" y="925"/>
                      <a:pt x="828" y="1"/>
                      <a:pt x="828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8"/>
              <p:cNvSpPr/>
              <p:nvPr/>
            </p:nvSpPr>
            <p:spPr>
              <a:xfrm>
                <a:off x="7382250" y="2224350"/>
                <a:ext cx="3420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761" extrusionOk="0">
                    <a:moveTo>
                      <a:pt x="1021" y="0"/>
                    </a:moveTo>
                    <a:cubicBezTo>
                      <a:pt x="1021" y="0"/>
                      <a:pt x="194" y="675"/>
                      <a:pt x="97" y="984"/>
                    </a:cubicBezTo>
                    <a:cubicBezTo>
                      <a:pt x="0" y="1312"/>
                      <a:pt x="194" y="1636"/>
                      <a:pt x="522" y="1733"/>
                    </a:cubicBezTo>
                    <a:cubicBezTo>
                      <a:pt x="581" y="1751"/>
                      <a:pt x="640" y="1760"/>
                      <a:pt x="699" y="1760"/>
                    </a:cubicBezTo>
                    <a:cubicBezTo>
                      <a:pt x="953" y="1760"/>
                      <a:pt x="1196" y="1597"/>
                      <a:pt x="1271" y="1331"/>
                    </a:cubicBezTo>
                    <a:cubicBezTo>
                      <a:pt x="1368" y="1021"/>
                      <a:pt x="1021" y="0"/>
                      <a:pt x="10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8"/>
              <p:cNvSpPr/>
              <p:nvPr/>
            </p:nvSpPr>
            <p:spPr>
              <a:xfrm>
                <a:off x="7514625" y="2352500"/>
                <a:ext cx="89550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2360" extrusionOk="0">
                    <a:moveTo>
                      <a:pt x="1203" y="1"/>
                    </a:moveTo>
                    <a:cubicBezTo>
                      <a:pt x="1135" y="1"/>
                      <a:pt x="1074" y="6"/>
                      <a:pt x="1022" y="17"/>
                    </a:cubicBezTo>
                    <a:cubicBezTo>
                      <a:pt x="389" y="169"/>
                      <a:pt x="0" y="807"/>
                      <a:pt x="158" y="1440"/>
                    </a:cubicBezTo>
                    <a:cubicBezTo>
                      <a:pt x="288" y="1986"/>
                      <a:pt x="771" y="2360"/>
                      <a:pt x="1308" y="2360"/>
                    </a:cubicBezTo>
                    <a:cubicBezTo>
                      <a:pt x="1398" y="2360"/>
                      <a:pt x="1489" y="2349"/>
                      <a:pt x="1581" y="2327"/>
                    </a:cubicBezTo>
                    <a:cubicBezTo>
                      <a:pt x="2214" y="2170"/>
                      <a:pt x="3581" y="631"/>
                      <a:pt x="3581" y="631"/>
                    </a:cubicBezTo>
                    <a:cubicBezTo>
                      <a:pt x="3581" y="631"/>
                      <a:pt x="1962" y="1"/>
                      <a:pt x="1203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8005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39"/>
          <p:cNvGrpSpPr/>
          <p:nvPr/>
        </p:nvGrpSpPr>
        <p:grpSpPr>
          <a:xfrm>
            <a:off x="4076" y="-33"/>
            <a:ext cx="12188463" cy="6858055"/>
            <a:chOff x="3057" y="-25"/>
            <a:chExt cx="9141347" cy="5143541"/>
          </a:xfrm>
        </p:grpSpPr>
        <p:sp>
          <p:nvSpPr>
            <p:cNvPr id="660" name="Google Shape;660;p39"/>
            <p:cNvSpPr/>
            <p:nvPr/>
          </p:nvSpPr>
          <p:spPr>
            <a:xfrm>
              <a:off x="3057" y="-25"/>
              <a:ext cx="9141312" cy="3590096"/>
            </a:xfrm>
            <a:custGeom>
              <a:avLst/>
              <a:gdLst/>
              <a:ahLst/>
              <a:cxnLst/>
              <a:rect l="l" t="t" r="r" b="b"/>
              <a:pathLst>
                <a:path w="55217" h="21486" extrusionOk="0">
                  <a:moveTo>
                    <a:pt x="0" y="0"/>
                  </a:moveTo>
                  <a:lnTo>
                    <a:pt x="0" y="21486"/>
                  </a:lnTo>
                  <a:lnTo>
                    <a:pt x="55216" y="21486"/>
                  </a:lnTo>
                  <a:lnTo>
                    <a:pt x="5521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3057" y="2113000"/>
              <a:ext cx="9141312" cy="624750"/>
            </a:xfrm>
            <a:custGeom>
              <a:avLst/>
              <a:gdLst/>
              <a:ahLst/>
              <a:cxnLst/>
              <a:rect l="l" t="t" r="r" b="b"/>
              <a:pathLst>
                <a:path w="55217" h="3739" extrusionOk="0">
                  <a:moveTo>
                    <a:pt x="8955" y="158"/>
                  </a:moveTo>
                  <a:lnTo>
                    <a:pt x="45130" y="657"/>
                  </a:lnTo>
                  <a:lnTo>
                    <a:pt x="45203" y="3623"/>
                  </a:lnTo>
                  <a:lnTo>
                    <a:pt x="9011" y="3623"/>
                  </a:lnTo>
                  <a:lnTo>
                    <a:pt x="8955" y="158"/>
                  </a:lnTo>
                  <a:close/>
                  <a:moveTo>
                    <a:pt x="0" y="1"/>
                  </a:moveTo>
                  <a:lnTo>
                    <a:pt x="0" y="24"/>
                  </a:lnTo>
                  <a:lnTo>
                    <a:pt x="8798" y="158"/>
                  </a:lnTo>
                  <a:lnTo>
                    <a:pt x="8974" y="3623"/>
                  </a:lnTo>
                  <a:lnTo>
                    <a:pt x="0" y="3623"/>
                  </a:lnTo>
                  <a:lnTo>
                    <a:pt x="0" y="3739"/>
                  </a:lnTo>
                  <a:lnTo>
                    <a:pt x="55216" y="3679"/>
                  </a:lnTo>
                  <a:lnTo>
                    <a:pt x="55216" y="3623"/>
                  </a:lnTo>
                  <a:lnTo>
                    <a:pt x="45264" y="3623"/>
                  </a:lnTo>
                  <a:lnTo>
                    <a:pt x="45300" y="657"/>
                  </a:lnTo>
                  <a:lnTo>
                    <a:pt x="55216" y="809"/>
                  </a:lnTo>
                  <a:lnTo>
                    <a:pt x="55216" y="7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3057" y="3200925"/>
              <a:ext cx="9141312" cy="102760"/>
            </a:xfrm>
            <a:custGeom>
              <a:avLst/>
              <a:gdLst/>
              <a:ahLst/>
              <a:cxnLst/>
              <a:rect l="l" t="t" r="r" b="b"/>
              <a:pathLst>
                <a:path w="55217" h="615" extrusionOk="0">
                  <a:moveTo>
                    <a:pt x="0" y="0"/>
                  </a:moveTo>
                  <a:lnTo>
                    <a:pt x="0" y="97"/>
                  </a:lnTo>
                  <a:lnTo>
                    <a:pt x="55216" y="615"/>
                  </a:lnTo>
                  <a:lnTo>
                    <a:pt x="55216" y="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2817295" y="807523"/>
              <a:ext cx="26157" cy="472698"/>
            </a:xfrm>
            <a:custGeom>
              <a:avLst/>
              <a:gdLst/>
              <a:ahLst/>
              <a:cxnLst/>
              <a:rect l="l" t="t" r="r" b="b"/>
              <a:pathLst>
                <a:path w="158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3521889" y="2734576"/>
              <a:ext cx="38408" cy="501938"/>
            </a:xfrm>
            <a:custGeom>
              <a:avLst/>
              <a:gdLst/>
              <a:ahLst/>
              <a:cxnLst/>
              <a:rect l="l" t="t" r="r" b="b"/>
              <a:pathLst>
                <a:path w="232" h="3004" extrusionOk="0">
                  <a:moveTo>
                    <a:pt x="0" y="0"/>
                  </a:moveTo>
                  <a:lnTo>
                    <a:pt x="194" y="3004"/>
                  </a:lnTo>
                  <a:lnTo>
                    <a:pt x="231" y="300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6546379" y="2730733"/>
              <a:ext cx="35428" cy="537529"/>
            </a:xfrm>
            <a:custGeom>
              <a:avLst/>
              <a:gdLst/>
              <a:ahLst/>
              <a:cxnLst/>
              <a:rect l="l" t="t" r="r" b="b"/>
              <a:pathLst>
                <a:path w="214" h="3217" extrusionOk="0">
                  <a:moveTo>
                    <a:pt x="1" y="0"/>
                  </a:moveTo>
                  <a:lnTo>
                    <a:pt x="135" y="3216"/>
                  </a:lnTo>
                  <a:lnTo>
                    <a:pt x="213" y="321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9122055" y="2727558"/>
              <a:ext cx="22350" cy="566936"/>
            </a:xfrm>
            <a:custGeom>
              <a:avLst/>
              <a:gdLst/>
              <a:ahLst/>
              <a:cxnLst/>
              <a:rect l="l" t="t" r="r" b="b"/>
              <a:pathLst>
                <a:path w="135" h="3393" extrusionOk="0">
                  <a:moveTo>
                    <a:pt x="0" y="1"/>
                  </a:moveTo>
                  <a:lnTo>
                    <a:pt x="37" y="3392"/>
                  </a:lnTo>
                  <a:lnTo>
                    <a:pt x="134" y="339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3057" y="-25"/>
              <a:ext cx="9141312" cy="1772825"/>
            </a:xfrm>
            <a:custGeom>
              <a:avLst/>
              <a:gdLst/>
              <a:ahLst/>
              <a:cxnLst/>
              <a:rect l="l" t="t" r="r" b="b"/>
              <a:pathLst>
                <a:path w="55217" h="10610" extrusionOk="0">
                  <a:moveTo>
                    <a:pt x="47307" y="1995"/>
                  </a:moveTo>
                  <a:lnTo>
                    <a:pt x="47514" y="4736"/>
                  </a:lnTo>
                  <a:lnTo>
                    <a:pt x="27165" y="4736"/>
                  </a:lnTo>
                  <a:lnTo>
                    <a:pt x="27206" y="2177"/>
                  </a:lnTo>
                  <a:lnTo>
                    <a:pt x="27031" y="2177"/>
                  </a:lnTo>
                  <a:lnTo>
                    <a:pt x="27109" y="4736"/>
                  </a:lnTo>
                  <a:lnTo>
                    <a:pt x="6506" y="4736"/>
                  </a:lnTo>
                  <a:lnTo>
                    <a:pt x="6548" y="2348"/>
                  </a:lnTo>
                  <a:lnTo>
                    <a:pt x="47307" y="1995"/>
                  </a:lnTo>
                  <a:close/>
                  <a:moveTo>
                    <a:pt x="25663" y="7874"/>
                  </a:moveTo>
                  <a:lnTo>
                    <a:pt x="47033" y="8142"/>
                  </a:lnTo>
                  <a:lnTo>
                    <a:pt x="47111" y="10363"/>
                  </a:lnTo>
                  <a:lnTo>
                    <a:pt x="47111" y="10363"/>
                  </a:lnTo>
                  <a:lnTo>
                    <a:pt x="25705" y="10434"/>
                  </a:lnTo>
                  <a:lnTo>
                    <a:pt x="25663" y="7874"/>
                  </a:lnTo>
                  <a:close/>
                  <a:moveTo>
                    <a:pt x="13479" y="0"/>
                  </a:moveTo>
                  <a:lnTo>
                    <a:pt x="13497" y="2195"/>
                  </a:lnTo>
                  <a:lnTo>
                    <a:pt x="13576" y="2195"/>
                  </a:lnTo>
                  <a:lnTo>
                    <a:pt x="0" y="2292"/>
                  </a:lnTo>
                  <a:lnTo>
                    <a:pt x="0" y="2408"/>
                  </a:lnTo>
                  <a:lnTo>
                    <a:pt x="6354" y="2348"/>
                  </a:lnTo>
                  <a:lnTo>
                    <a:pt x="6414" y="4736"/>
                  </a:lnTo>
                  <a:lnTo>
                    <a:pt x="0" y="4736"/>
                  </a:lnTo>
                  <a:lnTo>
                    <a:pt x="0" y="4852"/>
                  </a:lnTo>
                  <a:lnTo>
                    <a:pt x="36771" y="4815"/>
                  </a:lnTo>
                  <a:lnTo>
                    <a:pt x="36771" y="4815"/>
                  </a:lnTo>
                  <a:lnTo>
                    <a:pt x="36849" y="7934"/>
                  </a:lnTo>
                  <a:lnTo>
                    <a:pt x="36849" y="7934"/>
                  </a:lnTo>
                  <a:lnTo>
                    <a:pt x="0" y="7430"/>
                  </a:lnTo>
                  <a:lnTo>
                    <a:pt x="0" y="7546"/>
                  </a:lnTo>
                  <a:lnTo>
                    <a:pt x="25566" y="7874"/>
                  </a:lnTo>
                  <a:lnTo>
                    <a:pt x="25492" y="7874"/>
                  </a:lnTo>
                  <a:lnTo>
                    <a:pt x="25608" y="10434"/>
                  </a:lnTo>
                  <a:lnTo>
                    <a:pt x="0" y="10512"/>
                  </a:lnTo>
                  <a:lnTo>
                    <a:pt x="0" y="10609"/>
                  </a:lnTo>
                  <a:lnTo>
                    <a:pt x="55216" y="10378"/>
                  </a:lnTo>
                  <a:lnTo>
                    <a:pt x="55216" y="10337"/>
                  </a:lnTo>
                  <a:lnTo>
                    <a:pt x="47149" y="10363"/>
                  </a:lnTo>
                  <a:lnTo>
                    <a:pt x="47149" y="10363"/>
                  </a:lnTo>
                  <a:lnTo>
                    <a:pt x="47149" y="8142"/>
                  </a:lnTo>
                  <a:lnTo>
                    <a:pt x="47149" y="8142"/>
                  </a:lnTo>
                  <a:lnTo>
                    <a:pt x="55216" y="8239"/>
                  </a:lnTo>
                  <a:lnTo>
                    <a:pt x="55216" y="8183"/>
                  </a:lnTo>
                  <a:lnTo>
                    <a:pt x="36946" y="7934"/>
                  </a:lnTo>
                  <a:lnTo>
                    <a:pt x="36983" y="4815"/>
                  </a:lnTo>
                  <a:lnTo>
                    <a:pt x="55216" y="4815"/>
                  </a:lnTo>
                  <a:lnTo>
                    <a:pt x="55216" y="4736"/>
                  </a:lnTo>
                  <a:lnTo>
                    <a:pt x="47574" y="4736"/>
                  </a:lnTo>
                  <a:lnTo>
                    <a:pt x="47514" y="1994"/>
                  </a:lnTo>
                  <a:lnTo>
                    <a:pt x="47514" y="1994"/>
                  </a:lnTo>
                  <a:lnTo>
                    <a:pt x="55216" y="1927"/>
                  </a:lnTo>
                  <a:lnTo>
                    <a:pt x="55216" y="1849"/>
                  </a:lnTo>
                  <a:lnTo>
                    <a:pt x="13594" y="2195"/>
                  </a:lnTo>
                  <a:lnTo>
                    <a:pt x="1359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6221398" y="-25"/>
              <a:ext cx="26157" cy="334347"/>
            </a:xfrm>
            <a:custGeom>
              <a:avLst/>
              <a:gdLst/>
              <a:ahLst/>
              <a:cxnLst/>
              <a:rect l="l" t="t" r="r" b="b"/>
              <a:pathLst>
                <a:path w="158" h="2001" extrusionOk="0">
                  <a:moveTo>
                    <a:pt x="0" y="0"/>
                  </a:moveTo>
                  <a:lnTo>
                    <a:pt x="60" y="2001"/>
                  </a:lnTo>
                  <a:lnTo>
                    <a:pt x="157" y="2001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4605765" y="1753254"/>
              <a:ext cx="35263" cy="421735"/>
            </a:xfrm>
            <a:custGeom>
              <a:avLst/>
              <a:gdLst/>
              <a:ahLst/>
              <a:cxnLst/>
              <a:rect l="l" t="t" r="r" b="b"/>
              <a:pathLst>
                <a:path w="213" h="2524" extrusionOk="0">
                  <a:moveTo>
                    <a:pt x="0" y="1"/>
                  </a:moveTo>
                  <a:lnTo>
                    <a:pt x="153" y="2523"/>
                  </a:lnTo>
                  <a:lnTo>
                    <a:pt x="213" y="252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3057" y="3490326"/>
              <a:ext cx="9141312" cy="99753"/>
            </a:xfrm>
            <a:custGeom>
              <a:avLst/>
              <a:gdLst/>
              <a:ahLst/>
              <a:cxnLst/>
              <a:rect l="l" t="t" r="r" b="b"/>
              <a:pathLst>
                <a:path w="55217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216" y="597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rgbClr val="FAF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3057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9298"/>
                  </a:lnTo>
                  <a:lnTo>
                    <a:pt x="55216" y="9298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1619352" y="4654611"/>
              <a:ext cx="1784822" cy="488905"/>
            </a:xfrm>
            <a:custGeom>
              <a:avLst/>
              <a:gdLst/>
              <a:ahLst/>
              <a:cxnLst/>
              <a:rect l="l" t="t" r="r" b="b"/>
              <a:pathLst>
                <a:path w="10781" h="2926" extrusionOk="0">
                  <a:moveTo>
                    <a:pt x="1387" y="1"/>
                  </a:moveTo>
                  <a:lnTo>
                    <a:pt x="1" y="2926"/>
                  </a:lnTo>
                  <a:lnTo>
                    <a:pt x="9819" y="2926"/>
                  </a:lnTo>
                  <a:lnTo>
                    <a:pt x="1078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7420003" y="3786075"/>
              <a:ext cx="1584337" cy="840129"/>
            </a:xfrm>
            <a:custGeom>
              <a:avLst/>
              <a:gdLst/>
              <a:ahLst/>
              <a:cxnLst/>
              <a:rect l="l" t="t" r="r" b="b"/>
              <a:pathLst>
                <a:path w="9570" h="5028" extrusionOk="0">
                  <a:moveTo>
                    <a:pt x="0" y="1"/>
                  </a:moveTo>
                  <a:lnTo>
                    <a:pt x="195" y="5028"/>
                  </a:lnTo>
                  <a:lnTo>
                    <a:pt x="9570" y="5028"/>
                  </a:lnTo>
                  <a:lnTo>
                    <a:pt x="866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3073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1004"/>
                  </a:lnTo>
                  <a:lnTo>
                    <a:pt x="4427" y="1004"/>
                  </a:lnTo>
                  <a:lnTo>
                    <a:pt x="4834" y="366"/>
                  </a:lnTo>
                  <a:lnTo>
                    <a:pt x="5065" y="1"/>
                  </a:lnTo>
                  <a:close/>
                  <a:moveTo>
                    <a:pt x="5351" y="1"/>
                  </a:moveTo>
                  <a:lnTo>
                    <a:pt x="5120" y="366"/>
                  </a:lnTo>
                  <a:lnTo>
                    <a:pt x="4718" y="1004"/>
                  </a:lnTo>
                  <a:lnTo>
                    <a:pt x="13382" y="1004"/>
                  </a:lnTo>
                  <a:lnTo>
                    <a:pt x="13668" y="366"/>
                  </a:lnTo>
                  <a:lnTo>
                    <a:pt x="13844" y="1"/>
                  </a:lnTo>
                  <a:close/>
                  <a:moveTo>
                    <a:pt x="14130" y="1"/>
                  </a:moveTo>
                  <a:lnTo>
                    <a:pt x="13959" y="366"/>
                  </a:lnTo>
                  <a:lnTo>
                    <a:pt x="13668" y="1004"/>
                  </a:lnTo>
                  <a:lnTo>
                    <a:pt x="22313" y="1004"/>
                  </a:lnTo>
                  <a:lnTo>
                    <a:pt x="22526" y="366"/>
                  </a:lnTo>
                  <a:lnTo>
                    <a:pt x="22641" y="1"/>
                  </a:lnTo>
                  <a:close/>
                  <a:moveTo>
                    <a:pt x="22932" y="1"/>
                  </a:moveTo>
                  <a:lnTo>
                    <a:pt x="22817" y="366"/>
                  </a:lnTo>
                  <a:lnTo>
                    <a:pt x="22604" y="1004"/>
                  </a:lnTo>
                  <a:lnTo>
                    <a:pt x="31249" y="1004"/>
                  </a:lnTo>
                  <a:lnTo>
                    <a:pt x="31365" y="366"/>
                  </a:lnTo>
                  <a:lnTo>
                    <a:pt x="31439" y="1"/>
                  </a:lnTo>
                  <a:close/>
                  <a:moveTo>
                    <a:pt x="31711" y="1"/>
                  </a:moveTo>
                  <a:lnTo>
                    <a:pt x="31651" y="366"/>
                  </a:lnTo>
                  <a:lnTo>
                    <a:pt x="31536" y="1004"/>
                  </a:lnTo>
                  <a:lnTo>
                    <a:pt x="40181" y="1004"/>
                  </a:lnTo>
                  <a:lnTo>
                    <a:pt x="40199" y="366"/>
                  </a:lnTo>
                  <a:lnTo>
                    <a:pt x="40218" y="1"/>
                  </a:lnTo>
                  <a:close/>
                  <a:moveTo>
                    <a:pt x="40509" y="1"/>
                  </a:moveTo>
                  <a:lnTo>
                    <a:pt x="40490" y="366"/>
                  </a:lnTo>
                  <a:lnTo>
                    <a:pt x="40467" y="1004"/>
                  </a:lnTo>
                  <a:lnTo>
                    <a:pt x="49112" y="1004"/>
                  </a:lnTo>
                  <a:lnTo>
                    <a:pt x="49057" y="366"/>
                  </a:lnTo>
                  <a:lnTo>
                    <a:pt x="49015" y="1"/>
                  </a:lnTo>
                  <a:close/>
                  <a:moveTo>
                    <a:pt x="49288" y="1"/>
                  </a:moveTo>
                  <a:lnTo>
                    <a:pt x="49325" y="366"/>
                  </a:lnTo>
                  <a:lnTo>
                    <a:pt x="49404" y="1004"/>
                  </a:lnTo>
                  <a:lnTo>
                    <a:pt x="55216" y="1004"/>
                  </a:lnTo>
                  <a:lnTo>
                    <a:pt x="55216" y="1"/>
                  </a:lnTo>
                  <a:close/>
                  <a:moveTo>
                    <a:pt x="0" y="1175"/>
                  </a:moveTo>
                  <a:lnTo>
                    <a:pt x="0" y="6202"/>
                  </a:lnTo>
                  <a:lnTo>
                    <a:pt x="5910" y="6202"/>
                  </a:lnTo>
                  <a:lnTo>
                    <a:pt x="8664" y="1175"/>
                  </a:lnTo>
                  <a:close/>
                  <a:moveTo>
                    <a:pt x="8955" y="1175"/>
                  </a:moveTo>
                  <a:lnTo>
                    <a:pt x="6220" y="6202"/>
                  </a:lnTo>
                  <a:lnTo>
                    <a:pt x="15613" y="6202"/>
                  </a:lnTo>
                  <a:lnTo>
                    <a:pt x="17637" y="1175"/>
                  </a:lnTo>
                  <a:close/>
                  <a:moveTo>
                    <a:pt x="17924" y="1175"/>
                  </a:moveTo>
                  <a:lnTo>
                    <a:pt x="15923" y="6202"/>
                  </a:lnTo>
                  <a:lnTo>
                    <a:pt x="25298" y="6202"/>
                  </a:lnTo>
                  <a:lnTo>
                    <a:pt x="26587" y="1175"/>
                  </a:lnTo>
                  <a:close/>
                  <a:moveTo>
                    <a:pt x="26878" y="1175"/>
                  </a:moveTo>
                  <a:lnTo>
                    <a:pt x="25608" y="6202"/>
                  </a:lnTo>
                  <a:lnTo>
                    <a:pt x="34983" y="6202"/>
                  </a:lnTo>
                  <a:lnTo>
                    <a:pt x="35560" y="1175"/>
                  </a:lnTo>
                  <a:close/>
                  <a:moveTo>
                    <a:pt x="35847" y="1175"/>
                  </a:moveTo>
                  <a:lnTo>
                    <a:pt x="35292" y="6202"/>
                  </a:lnTo>
                  <a:lnTo>
                    <a:pt x="44686" y="6202"/>
                  </a:lnTo>
                  <a:lnTo>
                    <a:pt x="44510" y="1175"/>
                  </a:lnTo>
                  <a:close/>
                  <a:moveTo>
                    <a:pt x="53775" y="1175"/>
                  </a:moveTo>
                  <a:lnTo>
                    <a:pt x="54676" y="6202"/>
                  </a:lnTo>
                  <a:lnTo>
                    <a:pt x="55216" y="6202"/>
                  </a:lnTo>
                  <a:lnTo>
                    <a:pt x="55216" y="1175"/>
                  </a:lnTo>
                  <a:close/>
                  <a:moveTo>
                    <a:pt x="0" y="6373"/>
                  </a:moveTo>
                  <a:lnTo>
                    <a:pt x="0" y="8166"/>
                  </a:lnTo>
                  <a:lnTo>
                    <a:pt x="1119" y="6373"/>
                  </a:lnTo>
                  <a:close/>
                  <a:moveTo>
                    <a:pt x="1424" y="6373"/>
                  </a:moveTo>
                  <a:lnTo>
                    <a:pt x="0" y="8683"/>
                  </a:lnTo>
                  <a:lnTo>
                    <a:pt x="0" y="9298"/>
                  </a:lnTo>
                  <a:lnTo>
                    <a:pt x="9436" y="9298"/>
                  </a:lnTo>
                  <a:lnTo>
                    <a:pt x="10840" y="6373"/>
                  </a:lnTo>
                  <a:close/>
                  <a:moveTo>
                    <a:pt x="20853" y="6373"/>
                  </a:moveTo>
                  <a:lnTo>
                    <a:pt x="19906" y="9298"/>
                  </a:lnTo>
                  <a:lnTo>
                    <a:pt x="29725" y="9298"/>
                  </a:lnTo>
                  <a:lnTo>
                    <a:pt x="30265" y="6373"/>
                  </a:lnTo>
                  <a:close/>
                  <a:moveTo>
                    <a:pt x="30575" y="6373"/>
                  </a:moveTo>
                  <a:lnTo>
                    <a:pt x="30053" y="9298"/>
                  </a:lnTo>
                  <a:lnTo>
                    <a:pt x="39871" y="9298"/>
                  </a:lnTo>
                  <a:lnTo>
                    <a:pt x="39987" y="6373"/>
                  </a:lnTo>
                  <a:close/>
                  <a:moveTo>
                    <a:pt x="40296" y="6373"/>
                  </a:moveTo>
                  <a:lnTo>
                    <a:pt x="40199" y="9298"/>
                  </a:lnTo>
                  <a:lnTo>
                    <a:pt x="50018" y="9298"/>
                  </a:lnTo>
                  <a:lnTo>
                    <a:pt x="49690" y="6373"/>
                  </a:lnTo>
                  <a:close/>
                  <a:moveTo>
                    <a:pt x="50018" y="6373"/>
                  </a:moveTo>
                  <a:lnTo>
                    <a:pt x="50346" y="9298"/>
                  </a:lnTo>
                  <a:lnTo>
                    <a:pt x="55216" y="9298"/>
                  </a:lnTo>
                  <a:lnTo>
                    <a:pt x="55216" y="6373"/>
                  </a:lnTo>
                  <a:close/>
                </a:path>
              </a:pathLst>
            </a:custGeom>
            <a:solidFill>
              <a:srgbClr val="FFF76A">
                <a:alpha val="651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3057" y="3490326"/>
              <a:ext cx="9135187" cy="99753"/>
            </a:xfrm>
            <a:custGeom>
              <a:avLst/>
              <a:gdLst/>
              <a:ahLst/>
              <a:cxnLst/>
              <a:rect l="l" t="t" r="r" b="b"/>
              <a:pathLst>
                <a:path w="55180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179" y="597"/>
                  </a:lnTo>
                  <a:lnTo>
                    <a:pt x="55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6" name="Google Shape;676;p39"/>
          <p:cNvGrpSpPr/>
          <p:nvPr/>
        </p:nvGrpSpPr>
        <p:grpSpPr>
          <a:xfrm flipH="1">
            <a:off x="639803" y="719986"/>
            <a:ext cx="3010199" cy="5197364"/>
            <a:chOff x="741245" y="4005303"/>
            <a:chExt cx="399598" cy="689952"/>
          </a:xfrm>
        </p:grpSpPr>
        <p:sp>
          <p:nvSpPr>
            <p:cNvPr id="677" name="Google Shape;677;p39"/>
            <p:cNvSpPr/>
            <p:nvPr/>
          </p:nvSpPr>
          <p:spPr>
            <a:xfrm>
              <a:off x="775846" y="4005303"/>
              <a:ext cx="364997" cy="689952"/>
            </a:xfrm>
            <a:custGeom>
              <a:avLst/>
              <a:gdLst/>
              <a:ahLst/>
              <a:cxnLst/>
              <a:rect l="l" t="t" r="r" b="b"/>
              <a:pathLst>
                <a:path w="13017" h="24606" extrusionOk="0">
                  <a:moveTo>
                    <a:pt x="8816" y="23644"/>
                  </a:moveTo>
                  <a:lnTo>
                    <a:pt x="9916" y="23663"/>
                  </a:lnTo>
                  <a:lnTo>
                    <a:pt x="7472" y="23663"/>
                  </a:lnTo>
                  <a:lnTo>
                    <a:pt x="8761" y="23644"/>
                  </a:lnTo>
                  <a:close/>
                  <a:moveTo>
                    <a:pt x="4815" y="1"/>
                  </a:moveTo>
                  <a:cubicBezTo>
                    <a:pt x="4797" y="1"/>
                    <a:pt x="4773" y="19"/>
                    <a:pt x="4773" y="43"/>
                  </a:cubicBezTo>
                  <a:lnTo>
                    <a:pt x="4773" y="79"/>
                  </a:lnTo>
                  <a:lnTo>
                    <a:pt x="4736" y="79"/>
                  </a:lnTo>
                  <a:cubicBezTo>
                    <a:pt x="4718" y="79"/>
                    <a:pt x="4681" y="116"/>
                    <a:pt x="4681" y="158"/>
                  </a:cubicBezTo>
                  <a:cubicBezTo>
                    <a:pt x="4658" y="213"/>
                    <a:pt x="4658" y="274"/>
                    <a:pt x="4639" y="329"/>
                  </a:cubicBezTo>
                  <a:lnTo>
                    <a:pt x="4602" y="329"/>
                  </a:lnTo>
                  <a:cubicBezTo>
                    <a:pt x="4584" y="366"/>
                    <a:pt x="4584" y="408"/>
                    <a:pt x="4565" y="444"/>
                  </a:cubicBezTo>
                  <a:lnTo>
                    <a:pt x="4565" y="505"/>
                  </a:lnTo>
                  <a:cubicBezTo>
                    <a:pt x="4565" y="523"/>
                    <a:pt x="4542" y="542"/>
                    <a:pt x="4542" y="560"/>
                  </a:cubicBezTo>
                  <a:lnTo>
                    <a:pt x="4256" y="560"/>
                  </a:lnTo>
                  <a:lnTo>
                    <a:pt x="2389" y="523"/>
                  </a:lnTo>
                  <a:lnTo>
                    <a:pt x="2255" y="523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97" y="4104"/>
                  </a:lnTo>
                  <a:lnTo>
                    <a:pt x="116" y="4603"/>
                  </a:lnTo>
                  <a:lnTo>
                    <a:pt x="153" y="6123"/>
                  </a:lnTo>
                  <a:lnTo>
                    <a:pt x="231" y="8762"/>
                  </a:lnTo>
                  <a:lnTo>
                    <a:pt x="231" y="9242"/>
                  </a:lnTo>
                  <a:lnTo>
                    <a:pt x="268" y="10360"/>
                  </a:lnTo>
                  <a:lnTo>
                    <a:pt x="347" y="13248"/>
                  </a:lnTo>
                  <a:lnTo>
                    <a:pt x="347" y="13364"/>
                  </a:lnTo>
                  <a:lnTo>
                    <a:pt x="384" y="14459"/>
                  </a:lnTo>
                  <a:lnTo>
                    <a:pt x="384" y="14482"/>
                  </a:lnTo>
                  <a:lnTo>
                    <a:pt x="481" y="17984"/>
                  </a:lnTo>
                  <a:lnTo>
                    <a:pt x="481" y="18908"/>
                  </a:lnTo>
                  <a:lnTo>
                    <a:pt x="499" y="18908"/>
                  </a:lnTo>
                  <a:lnTo>
                    <a:pt x="578" y="21681"/>
                  </a:lnTo>
                  <a:lnTo>
                    <a:pt x="578" y="21759"/>
                  </a:lnTo>
                  <a:lnTo>
                    <a:pt x="638" y="23644"/>
                  </a:lnTo>
                  <a:lnTo>
                    <a:pt x="754" y="23644"/>
                  </a:lnTo>
                  <a:lnTo>
                    <a:pt x="772" y="23912"/>
                  </a:lnTo>
                  <a:lnTo>
                    <a:pt x="11265" y="23912"/>
                  </a:lnTo>
                  <a:lnTo>
                    <a:pt x="11418" y="24605"/>
                  </a:lnTo>
                  <a:lnTo>
                    <a:pt x="11746" y="24605"/>
                  </a:lnTo>
                  <a:lnTo>
                    <a:pt x="11764" y="23912"/>
                  </a:lnTo>
                  <a:lnTo>
                    <a:pt x="12245" y="23912"/>
                  </a:lnTo>
                  <a:lnTo>
                    <a:pt x="12263" y="23663"/>
                  </a:lnTo>
                  <a:lnTo>
                    <a:pt x="12379" y="23663"/>
                  </a:lnTo>
                  <a:lnTo>
                    <a:pt x="12397" y="22817"/>
                  </a:lnTo>
                  <a:lnTo>
                    <a:pt x="12420" y="22124"/>
                  </a:lnTo>
                  <a:lnTo>
                    <a:pt x="12439" y="21833"/>
                  </a:lnTo>
                  <a:lnTo>
                    <a:pt x="12439" y="21718"/>
                  </a:lnTo>
                  <a:lnTo>
                    <a:pt x="12494" y="19370"/>
                  </a:lnTo>
                  <a:lnTo>
                    <a:pt x="12536" y="18040"/>
                  </a:lnTo>
                  <a:lnTo>
                    <a:pt x="12536" y="17716"/>
                  </a:lnTo>
                  <a:lnTo>
                    <a:pt x="12554" y="17619"/>
                  </a:lnTo>
                  <a:lnTo>
                    <a:pt x="12651" y="13613"/>
                  </a:lnTo>
                  <a:lnTo>
                    <a:pt x="12670" y="13613"/>
                  </a:lnTo>
                  <a:lnTo>
                    <a:pt x="12670" y="13345"/>
                  </a:lnTo>
                  <a:lnTo>
                    <a:pt x="12785" y="9205"/>
                  </a:lnTo>
                  <a:lnTo>
                    <a:pt x="12785" y="8914"/>
                  </a:lnTo>
                  <a:lnTo>
                    <a:pt x="12901" y="4548"/>
                  </a:lnTo>
                  <a:lnTo>
                    <a:pt x="12901" y="4335"/>
                  </a:lnTo>
                  <a:lnTo>
                    <a:pt x="13017" y="736"/>
                  </a:lnTo>
                  <a:lnTo>
                    <a:pt x="11127" y="694"/>
                  </a:lnTo>
                  <a:lnTo>
                    <a:pt x="10956" y="694"/>
                  </a:lnTo>
                  <a:lnTo>
                    <a:pt x="8932" y="657"/>
                  </a:lnTo>
                  <a:lnTo>
                    <a:pt x="8761" y="657"/>
                  </a:lnTo>
                  <a:lnTo>
                    <a:pt x="7892" y="639"/>
                  </a:lnTo>
                  <a:lnTo>
                    <a:pt x="7892" y="597"/>
                  </a:lnTo>
                  <a:lnTo>
                    <a:pt x="7892" y="560"/>
                  </a:lnTo>
                  <a:lnTo>
                    <a:pt x="7892" y="523"/>
                  </a:lnTo>
                  <a:cubicBezTo>
                    <a:pt x="7892" y="523"/>
                    <a:pt x="7892" y="505"/>
                    <a:pt x="7874" y="505"/>
                  </a:cubicBezTo>
                  <a:lnTo>
                    <a:pt x="7874" y="481"/>
                  </a:lnTo>
                  <a:lnTo>
                    <a:pt x="7874" y="463"/>
                  </a:lnTo>
                  <a:lnTo>
                    <a:pt x="7874" y="426"/>
                  </a:lnTo>
                  <a:cubicBezTo>
                    <a:pt x="7874" y="426"/>
                    <a:pt x="7874" y="408"/>
                    <a:pt x="7855" y="408"/>
                  </a:cubicBezTo>
                  <a:lnTo>
                    <a:pt x="7855" y="389"/>
                  </a:lnTo>
                  <a:lnTo>
                    <a:pt x="7855" y="347"/>
                  </a:lnTo>
                  <a:lnTo>
                    <a:pt x="7837" y="329"/>
                  </a:lnTo>
                  <a:lnTo>
                    <a:pt x="7800" y="329"/>
                  </a:lnTo>
                  <a:cubicBezTo>
                    <a:pt x="7777" y="274"/>
                    <a:pt x="7777" y="213"/>
                    <a:pt x="7758" y="158"/>
                  </a:cubicBezTo>
                  <a:cubicBezTo>
                    <a:pt x="7758" y="116"/>
                    <a:pt x="7740" y="79"/>
                    <a:pt x="7703" y="79"/>
                  </a:cubicBezTo>
                  <a:lnTo>
                    <a:pt x="7661" y="79"/>
                  </a:lnTo>
                  <a:lnTo>
                    <a:pt x="7661" y="43"/>
                  </a:lnTo>
                  <a:cubicBezTo>
                    <a:pt x="7661" y="19"/>
                    <a:pt x="7643" y="1"/>
                    <a:pt x="76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986903" y="4023725"/>
              <a:ext cx="61576" cy="645088"/>
            </a:xfrm>
            <a:custGeom>
              <a:avLst/>
              <a:gdLst/>
              <a:ahLst/>
              <a:cxnLst/>
              <a:rect l="l" t="t" r="r" b="b"/>
              <a:pathLst>
                <a:path w="2196" h="23006" extrusionOk="0">
                  <a:moveTo>
                    <a:pt x="0" y="0"/>
                  </a:moveTo>
                  <a:lnTo>
                    <a:pt x="0" y="22987"/>
                  </a:lnTo>
                  <a:lnTo>
                    <a:pt x="60" y="22987"/>
                  </a:lnTo>
                  <a:lnTo>
                    <a:pt x="1483" y="23006"/>
                  </a:lnTo>
                  <a:lnTo>
                    <a:pt x="2195" y="3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923813" y="4022014"/>
              <a:ext cx="63118" cy="646799"/>
            </a:xfrm>
            <a:custGeom>
              <a:avLst/>
              <a:gdLst/>
              <a:ahLst/>
              <a:cxnLst/>
              <a:rect l="l" t="t" r="r" b="b"/>
              <a:pathLst>
                <a:path w="2251" h="23067" extrusionOk="0">
                  <a:moveTo>
                    <a:pt x="0" y="1"/>
                  </a:moveTo>
                  <a:lnTo>
                    <a:pt x="0" y="23067"/>
                  </a:lnTo>
                  <a:lnTo>
                    <a:pt x="153" y="23067"/>
                  </a:lnTo>
                  <a:lnTo>
                    <a:pt x="2250" y="23048"/>
                  </a:lnTo>
                  <a:lnTo>
                    <a:pt x="2250" y="61"/>
                  </a:lnTo>
                  <a:lnTo>
                    <a:pt x="171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52031" y="4021005"/>
              <a:ext cx="71810" cy="647808"/>
            </a:xfrm>
            <a:custGeom>
              <a:avLst/>
              <a:gdLst/>
              <a:ahLst/>
              <a:cxnLst/>
              <a:rect l="l" t="t" r="r" b="b"/>
              <a:pathLst>
                <a:path w="2561" h="23103" extrusionOk="0">
                  <a:moveTo>
                    <a:pt x="324" y="0"/>
                  </a:moveTo>
                  <a:lnTo>
                    <a:pt x="0" y="23084"/>
                  </a:lnTo>
                  <a:lnTo>
                    <a:pt x="2560" y="23103"/>
                  </a:lnTo>
                  <a:lnTo>
                    <a:pt x="2560" y="37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741245" y="4018790"/>
              <a:ext cx="64800" cy="649519"/>
            </a:xfrm>
            <a:custGeom>
              <a:avLst/>
              <a:gdLst/>
              <a:ahLst/>
              <a:cxnLst/>
              <a:rect l="l" t="t" r="r" b="b"/>
              <a:pathLst>
                <a:path w="2311" h="23164" extrusionOk="0">
                  <a:moveTo>
                    <a:pt x="1" y="0"/>
                  </a:moveTo>
                  <a:lnTo>
                    <a:pt x="638" y="23163"/>
                  </a:lnTo>
                  <a:lnTo>
                    <a:pt x="2311" y="23163"/>
                  </a:lnTo>
                  <a:lnTo>
                    <a:pt x="225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04475" y="4019968"/>
              <a:ext cx="56641" cy="648341"/>
            </a:xfrm>
            <a:custGeom>
              <a:avLst/>
              <a:gdLst/>
              <a:ahLst/>
              <a:cxnLst/>
              <a:rect l="l" t="t" r="r" b="b"/>
              <a:pathLst>
                <a:path w="2020" h="23122" extrusionOk="0">
                  <a:moveTo>
                    <a:pt x="1" y="0"/>
                  </a:moveTo>
                  <a:lnTo>
                    <a:pt x="56" y="23121"/>
                  </a:lnTo>
                  <a:lnTo>
                    <a:pt x="1696" y="23121"/>
                  </a:lnTo>
                  <a:lnTo>
                    <a:pt x="2020" y="3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1028487" y="4024762"/>
              <a:ext cx="77755" cy="644051"/>
            </a:xfrm>
            <a:custGeom>
              <a:avLst/>
              <a:gdLst/>
              <a:ahLst/>
              <a:cxnLst/>
              <a:rect l="l" t="t" r="r" b="b"/>
              <a:pathLst>
                <a:path w="2773" h="22969" extrusionOk="0">
                  <a:moveTo>
                    <a:pt x="712" y="0"/>
                  </a:moveTo>
                  <a:lnTo>
                    <a:pt x="0" y="22969"/>
                  </a:lnTo>
                  <a:lnTo>
                    <a:pt x="2140" y="22969"/>
                  </a:lnTo>
                  <a:lnTo>
                    <a:pt x="2773" y="42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762892" y="4668280"/>
              <a:ext cx="322376" cy="7543"/>
            </a:xfrm>
            <a:custGeom>
              <a:avLst/>
              <a:gdLst/>
              <a:ahLst/>
              <a:cxnLst/>
              <a:rect l="l" t="t" r="r" b="b"/>
              <a:pathLst>
                <a:path w="11497" h="269" extrusionOk="0">
                  <a:moveTo>
                    <a:pt x="0" y="0"/>
                  </a:moveTo>
                  <a:lnTo>
                    <a:pt x="0" y="268"/>
                  </a:lnTo>
                  <a:lnTo>
                    <a:pt x="11473" y="268"/>
                  </a:lnTo>
                  <a:lnTo>
                    <a:pt x="11496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776884" y="4675795"/>
              <a:ext cx="14132" cy="19460"/>
            </a:xfrm>
            <a:custGeom>
              <a:avLst/>
              <a:gdLst/>
              <a:ahLst/>
              <a:cxnLst/>
              <a:rect l="l" t="t" r="r" b="b"/>
              <a:pathLst>
                <a:path w="504" h="694" extrusionOk="0">
                  <a:moveTo>
                    <a:pt x="0" y="0"/>
                  </a:moveTo>
                  <a:lnTo>
                    <a:pt x="0" y="693"/>
                  </a:lnTo>
                  <a:lnTo>
                    <a:pt x="347" y="693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1057115" y="4675795"/>
              <a:ext cx="14020" cy="19460"/>
            </a:xfrm>
            <a:custGeom>
              <a:avLst/>
              <a:gdLst/>
              <a:ahLst/>
              <a:cxnLst/>
              <a:rect l="l" t="t" r="r" b="b"/>
              <a:pathLst>
                <a:path w="500" h="694" extrusionOk="0">
                  <a:moveTo>
                    <a:pt x="1" y="0"/>
                  </a:moveTo>
                  <a:lnTo>
                    <a:pt x="153" y="693"/>
                  </a:lnTo>
                  <a:lnTo>
                    <a:pt x="481" y="69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744497" y="4134371"/>
              <a:ext cx="358519" cy="54033"/>
            </a:xfrm>
            <a:custGeom>
              <a:avLst/>
              <a:gdLst/>
              <a:ahLst/>
              <a:cxnLst/>
              <a:rect l="l" t="t" r="r" b="b"/>
              <a:pathLst>
                <a:path w="12786" h="1927" extrusionOk="0">
                  <a:moveTo>
                    <a:pt x="0" y="0"/>
                  </a:moveTo>
                  <a:lnTo>
                    <a:pt x="42" y="1562"/>
                  </a:lnTo>
                  <a:lnTo>
                    <a:pt x="12748" y="1927"/>
                  </a:lnTo>
                  <a:lnTo>
                    <a:pt x="12785" y="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747722" y="4264448"/>
              <a:ext cx="351537" cy="43294"/>
            </a:xfrm>
            <a:custGeom>
              <a:avLst/>
              <a:gdLst/>
              <a:ahLst/>
              <a:cxnLst/>
              <a:rect l="l" t="t" r="r" b="b"/>
              <a:pathLst>
                <a:path w="12537" h="1544" extrusionOk="0">
                  <a:moveTo>
                    <a:pt x="1" y="0"/>
                  </a:moveTo>
                  <a:lnTo>
                    <a:pt x="42" y="1118"/>
                  </a:lnTo>
                  <a:lnTo>
                    <a:pt x="12499" y="1543"/>
                  </a:lnTo>
                  <a:lnTo>
                    <a:pt x="12536" y="1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751620" y="4389198"/>
              <a:ext cx="344387" cy="34489"/>
            </a:xfrm>
            <a:custGeom>
              <a:avLst/>
              <a:gdLst/>
              <a:ahLst/>
              <a:cxnLst/>
              <a:rect l="l" t="t" r="r" b="b"/>
              <a:pathLst>
                <a:path w="12282" h="1230" extrusionOk="0">
                  <a:moveTo>
                    <a:pt x="0" y="1"/>
                  </a:moveTo>
                  <a:lnTo>
                    <a:pt x="19" y="791"/>
                  </a:lnTo>
                  <a:lnTo>
                    <a:pt x="12263" y="1230"/>
                  </a:lnTo>
                  <a:lnTo>
                    <a:pt x="12282" y="1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754844" y="4509574"/>
              <a:ext cx="337938" cy="41079"/>
            </a:xfrm>
            <a:custGeom>
              <a:avLst/>
              <a:gdLst/>
              <a:ahLst/>
              <a:cxnLst/>
              <a:rect l="l" t="t" r="r" b="b"/>
              <a:pathLst>
                <a:path w="12052" h="1465" extrusionOk="0">
                  <a:moveTo>
                    <a:pt x="1" y="0"/>
                  </a:moveTo>
                  <a:lnTo>
                    <a:pt x="1" y="924"/>
                  </a:lnTo>
                  <a:lnTo>
                    <a:pt x="12014" y="1465"/>
                  </a:lnTo>
                  <a:lnTo>
                    <a:pt x="12051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758097" y="4625127"/>
              <a:ext cx="331433" cy="20497"/>
            </a:xfrm>
            <a:custGeom>
              <a:avLst/>
              <a:gdLst/>
              <a:ahLst/>
              <a:cxnLst/>
              <a:rect l="l" t="t" r="r" b="b"/>
              <a:pathLst>
                <a:path w="11820" h="731" extrusionOk="0">
                  <a:moveTo>
                    <a:pt x="0" y="1"/>
                  </a:moveTo>
                  <a:lnTo>
                    <a:pt x="0" y="440"/>
                  </a:lnTo>
                  <a:lnTo>
                    <a:pt x="11801" y="731"/>
                  </a:lnTo>
                  <a:lnTo>
                    <a:pt x="11820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52031" y="4021005"/>
              <a:ext cx="76605" cy="647808"/>
            </a:xfrm>
            <a:custGeom>
              <a:avLst/>
              <a:gdLst/>
              <a:ahLst/>
              <a:cxnLst/>
              <a:rect l="l" t="t" r="r" b="b"/>
              <a:pathLst>
                <a:path w="2732" h="23103" extrusionOk="0">
                  <a:moveTo>
                    <a:pt x="324" y="0"/>
                  </a:moveTo>
                  <a:lnTo>
                    <a:pt x="93" y="15807"/>
                  </a:lnTo>
                  <a:lnTo>
                    <a:pt x="93" y="15923"/>
                  </a:lnTo>
                  <a:lnTo>
                    <a:pt x="0" y="23084"/>
                  </a:lnTo>
                  <a:lnTo>
                    <a:pt x="134" y="23084"/>
                  </a:lnTo>
                  <a:lnTo>
                    <a:pt x="231" y="15959"/>
                  </a:lnTo>
                  <a:lnTo>
                    <a:pt x="2560" y="16075"/>
                  </a:lnTo>
                  <a:lnTo>
                    <a:pt x="2560" y="23103"/>
                  </a:lnTo>
                  <a:lnTo>
                    <a:pt x="2657" y="23103"/>
                  </a:lnTo>
                  <a:lnTo>
                    <a:pt x="2676" y="16075"/>
                  </a:lnTo>
                  <a:lnTo>
                    <a:pt x="2676" y="15959"/>
                  </a:lnTo>
                  <a:lnTo>
                    <a:pt x="2731" y="60"/>
                  </a:lnTo>
                  <a:lnTo>
                    <a:pt x="2560" y="37"/>
                  </a:lnTo>
                  <a:lnTo>
                    <a:pt x="2560" y="15941"/>
                  </a:lnTo>
                  <a:lnTo>
                    <a:pt x="250" y="15825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746180" y="4019968"/>
              <a:ext cx="62081" cy="648341"/>
            </a:xfrm>
            <a:custGeom>
              <a:avLst/>
              <a:gdLst/>
              <a:ahLst/>
              <a:cxnLst/>
              <a:rect l="l" t="t" r="r" b="b"/>
              <a:pathLst>
                <a:path w="2214" h="23122" extrusionOk="0">
                  <a:moveTo>
                    <a:pt x="2080" y="0"/>
                  </a:moveTo>
                  <a:lnTo>
                    <a:pt x="2098" y="6681"/>
                  </a:lnTo>
                  <a:lnTo>
                    <a:pt x="0" y="6681"/>
                  </a:lnTo>
                  <a:lnTo>
                    <a:pt x="19" y="6889"/>
                  </a:lnTo>
                  <a:lnTo>
                    <a:pt x="2098" y="6815"/>
                  </a:lnTo>
                  <a:lnTo>
                    <a:pt x="2135" y="23121"/>
                  </a:lnTo>
                  <a:lnTo>
                    <a:pt x="2158" y="23121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986903" y="4023725"/>
              <a:ext cx="66483" cy="645088"/>
            </a:xfrm>
            <a:custGeom>
              <a:avLst/>
              <a:gdLst/>
              <a:ahLst/>
              <a:cxnLst/>
              <a:rect l="l" t="t" r="r" b="b"/>
              <a:pathLst>
                <a:path w="2371" h="23006" extrusionOk="0">
                  <a:moveTo>
                    <a:pt x="134" y="6700"/>
                  </a:moveTo>
                  <a:lnTo>
                    <a:pt x="1983" y="6834"/>
                  </a:lnTo>
                  <a:lnTo>
                    <a:pt x="1599" y="19388"/>
                  </a:lnTo>
                  <a:lnTo>
                    <a:pt x="97" y="19328"/>
                  </a:lnTo>
                  <a:lnTo>
                    <a:pt x="134" y="6700"/>
                  </a:lnTo>
                  <a:close/>
                  <a:moveTo>
                    <a:pt x="0" y="0"/>
                  </a:moveTo>
                  <a:lnTo>
                    <a:pt x="0" y="22987"/>
                  </a:lnTo>
                  <a:lnTo>
                    <a:pt x="79" y="22987"/>
                  </a:lnTo>
                  <a:lnTo>
                    <a:pt x="97" y="19443"/>
                  </a:lnTo>
                  <a:lnTo>
                    <a:pt x="1599" y="19559"/>
                  </a:lnTo>
                  <a:lnTo>
                    <a:pt x="1483" y="23006"/>
                  </a:lnTo>
                  <a:lnTo>
                    <a:pt x="1562" y="23006"/>
                  </a:lnTo>
                  <a:lnTo>
                    <a:pt x="2371" y="37"/>
                  </a:lnTo>
                  <a:lnTo>
                    <a:pt x="2195" y="37"/>
                  </a:lnTo>
                  <a:lnTo>
                    <a:pt x="2006" y="6584"/>
                  </a:lnTo>
                  <a:lnTo>
                    <a:pt x="134" y="654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743965" y="4120351"/>
              <a:ext cx="359557" cy="19488"/>
            </a:xfrm>
            <a:custGeom>
              <a:avLst/>
              <a:gdLst/>
              <a:ahLst/>
              <a:cxnLst/>
              <a:rect l="l" t="t" r="r" b="b"/>
              <a:pathLst>
                <a:path w="12823" h="695" extrusionOk="0">
                  <a:moveTo>
                    <a:pt x="1" y="1"/>
                  </a:moveTo>
                  <a:lnTo>
                    <a:pt x="19" y="500"/>
                  </a:lnTo>
                  <a:lnTo>
                    <a:pt x="12804" y="694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747722" y="4250961"/>
              <a:ext cx="352042" cy="17918"/>
            </a:xfrm>
            <a:custGeom>
              <a:avLst/>
              <a:gdLst/>
              <a:ahLst/>
              <a:cxnLst/>
              <a:rect l="l" t="t" r="r" b="b"/>
              <a:pathLst>
                <a:path w="12555" h="639" extrusionOk="0">
                  <a:moveTo>
                    <a:pt x="1" y="1"/>
                  </a:moveTo>
                  <a:lnTo>
                    <a:pt x="1" y="481"/>
                  </a:lnTo>
                  <a:lnTo>
                    <a:pt x="12536" y="638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750975" y="4376777"/>
              <a:ext cx="345565" cy="15702"/>
            </a:xfrm>
            <a:custGeom>
              <a:avLst/>
              <a:gdLst/>
              <a:ahLst/>
              <a:cxnLst/>
              <a:rect l="l" t="t" r="r" b="b"/>
              <a:pathLst>
                <a:path w="12324" h="560" extrusionOk="0">
                  <a:moveTo>
                    <a:pt x="0" y="0"/>
                  </a:moveTo>
                  <a:lnTo>
                    <a:pt x="23" y="444"/>
                  </a:lnTo>
                  <a:lnTo>
                    <a:pt x="12305" y="559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754199" y="4497124"/>
              <a:ext cx="339088" cy="14020"/>
            </a:xfrm>
            <a:custGeom>
              <a:avLst/>
              <a:gdLst/>
              <a:ahLst/>
              <a:cxnLst/>
              <a:rect l="l" t="t" r="r" b="b"/>
              <a:pathLst>
                <a:path w="12093" h="500" extrusionOk="0">
                  <a:moveTo>
                    <a:pt x="1" y="1"/>
                  </a:moveTo>
                  <a:lnTo>
                    <a:pt x="24" y="444"/>
                  </a:lnTo>
                  <a:lnTo>
                    <a:pt x="12074" y="500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743965" y="4120351"/>
              <a:ext cx="359557" cy="12478"/>
            </a:xfrm>
            <a:custGeom>
              <a:avLst/>
              <a:gdLst/>
              <a:ahLst/>
              <a:cxnLst/>
              <a:rect l="l" t="t" r="r" b="b"/>
              <a:pathLst>
                <a:path w="12823" h="445" extrusionOk="0">
                  <a:moveTo>
                    <a:pt x="1" y="1"/>
                  </a:moveTo>
                  <a:lnTo>
                    <a:pt x="1" y="56"/>
                  </a:lnTo>
                  <a:lnTo>
                    <a:pt x="12804" y="445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747722" y="4250961"/>
              <a:ext cx="352042" cy="12478"/>
            </a:xfrm>
            <a:custGeom>
              <a:avLst/>
              <a:gdLst/>
              <a:ahLst/>
              <a:cxnLst/>
              <a:rect l="l" t="t" r="r" b="b"/>
              <a:pathLst>
                <a:path w="12555" h="445" extrusionOk="0">
                  <a:moveTo>
                    <a:pt x="1" y="1"/>
                  </a:moveTo>
                  <a:lnTo>
                    <a:pt x="1" y="79"/>
                  </a:lnTo>
                  <a:lnTo>
                    <a:pt x="12555" y="444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750975" y="4376777"/>
              <a:ext cx="345565" cy="10263"/>
            </a:xfrm>
            <a:custGeom>
              <a:avLst/>
              <a:gdLst/>
              <a:ahLst/>
              <a:cxnLst/>
              <a:rect l="l" t="t" r="r" b="b"/>
              <a:pathLst>
                <a:path w="12324" h="366" extrusionOk="0">
                  <a:moveTo>
                    <a:pt x="0" y="0"/>
                  </a:moveTo>
                  <a:lnTo>
                    <a:pt x="0" y="116"/>
                  </a:lnTo>
                  <a:lnTo>
                    <a:pt x="12323" y="365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754199" y="4497124"/>
              <a:ext cx="339088" cy="5468"/>
            </a:xfrm>
            <a:custGeom>
              <a:avLst/>
              <a:gdLst/>
              <a:ahLst/>
              <a:cxnLst/>
              <a:rect l="l" t="t" r="r" b="b"/>
              <a:pathLst>
                <a:path w="12093" h="195" extrusionOk="0">
                  <a:moveTo>
                    <a:pt x="1" y="1"/>
                  </a:moveTo>
                  <a:lnTo>
                    <a:pt x="24" y="195"/>
                  </a:lnTo>
                  <a:lnTo>
                    <a:pt x="12093" y="176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757452" y="4613210"/>
              <a:ext cx="332610" cy="12478"/>
            </a:xfrm>
            <a:custGeom>
              <a:avLst/>
              <a:gdLst/>
              <a:ahLst/>
              <a:cxnLst/>
              <a:rect l="l" t="t" r="r" b="b"/>
              <a:pathLst>
                <a:path w="11862" h="445" extrusionOk="0">
                  <a:moveTo>
                    <a:pt x="0" y="1"/>
                  </a:moveTo>
                  <a:lnTo>
                    <a:pt x="23" y="426"/>
                  </a:lnTo>
                  <a:lnTo>
                    <a:pt x="11843" y="444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757452" y="4613210"/>
              <a:ext cx="332610" cy="4318"/>
            </a:xfrm>
            <a:custGeom>
              <a:avLst/>
              <a:gdLst/>
              <a:ahLst/>
              <a:cxnLst/>
              <a:rect l="l" t="t" r="r" b="b"/>
              <a:pathLst>
                <a:path w="11862" h="154" extrusionOk="0">
                  <a:moveTo>
                    <a:pt x="0" y="1"/>
                  </a:moveTo>
                  <a:lnTo>
                    <a:pt x="0" y="79"/>
                  </a:lnTo>
                  <a:lnTo>
                    <a:pt x="11861" y="153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769874" y="4409163"/>
              <a:ext cx="76745" cy="88522"/>
            </a:xfrm>
            <a:custGeom>
              <a:avLst/>
              <a:gdLst/>
              <a:ahLst/>
              <a:cxnLst/>
              <a:rect l="l" t="t" r="r" b="b"/>
              <a:pathLst>
                <a:path w="2737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36" y="3082"/>
                    <a:pt x="2736" y="2944"/>
                  </a:cubicBezTo>
                  <a:lnTo>
                    <a:pt x="2736" y="499"/>
                  </a:lnTo>
                  <a:cubicBezTo>
                    <a:pt x="2736" y="402"/>
                    <a:pt x="2699" y="250"/>
                    <a:pt x="2676" y="153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772594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61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487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775313" y="4439867"/>
              <a:ext cx="43182" cy="29162"/>
            </a:xfrm>
            <a:custGeom>
              <a:avLst/>
              <a:gdLst/>
              <a:ahLst/>
              <a:cxnLst/>
              <a:rect l="l" t="t" r="r" b="b"/>
              <a:pathLst>
                <a:path w="1540" h="1040" extrusionOk="0">
                  <a:moveTo>
                    <a:pt x="1406" y="0"/>
                  </a:moveTo>
                  <a:lnTo>
                    <a:pt x="1" y="231"/>
                  </a:lnTo>
                  <a:lnTo>
                    <a:pt x="135" y="1040"/>
                  </a:lnTo>
                  <a:lnTo>
                    <a:pt x="1540" y="832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771051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8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500" y="0"/>
                  </a:moveTo>
                  <a:lnTo>
                    <a:pt x="2172" y="171"/>
                  </a:lnTo>
                  <a:cubicBezTo>
                    <a:pt x="2172" y="171"/>
                    <a:pt x="287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807728" y="4401648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97" y="0"/>
                  </a:moveTo>
                  <a:lnTo>
                    <a:pt x="0" y="268"/>
                  </a:lnTo>
                  <a:lnTo>
                    <a:pt x="310" y="268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88174" y="440916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0"/>
                  </a:moveTo>
                  <a:cubicBezTo>
                    <a:pt x="116" y="0"/>
                    <a:pt x="0" y="310"/>
                    <a:pt x="0" y="499"/>
                  </a:cubicBezTo>
                  <a:lnTo>
                    <a:pt x="0" y="2944"/>
                  </a:lnTo>
                  <a:cubicBezTo>
                    <a:pt x="0" y="3082"/>
                    <a:pt x="97" y="3156"/>
                    <a:pt x="97" y="3156"/>
                  </a:cubicBezTo>
                  <a:lnTo>
                    <a:pt x="2616" y="3156"/>
                  </a:lnTo>
                  <a:cubicBezTo>
                    <a:pt x="2616" y="3156"/>
                    <a:pt x="2731" y="3082"/>
                    <a:pt x="2731" y="2944"/>
                  </a:cubicBezTo>
                  <a:lnTo>
                    <a:pt x="2731" y="499"/>
                  </a:lnTo>
                  <a:cubicBezTo>
                    <a:pt x="2731" y="402"/>
                    <a:pt x="2694" y="250"/>
                    <a:pt x="2657" y="153"/>
                  </a:cubicBezTo>
                  <a:cubicBezTo>
                    <a:pt x="2639" y="56"/>
                    <a:pt x="2597" y="0"/>
                    <a:pt x="2597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90894" y="441188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0"/>
                  </a:moveTo>
                  <a:cubicBezTo>
                    <a:pt x="56" y="97"/>
                    <a:pt x="0" y="287"/>
                    <a:pt x="0" y="402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2"/>
                  </a:cubicBezTo>
                  <a:lnTo>
                    <a:pt x="2500" y="2962"/>
                  </a:lnTo>
                  <a:cubicBezTo>
                    <a:pt x="2519" y="2944"/>
                    <a:pt x="2542" y="2907"/>
                    <a:pt x="2542" y="2847"/>
                  </a:cubicBezTo>
                  <a:lnTo>
                    <a:pt x="2542" y="402"/>
                  </a:lnTo>
                  <a:cubicBezTo>
                    <a:pt x="2542" y="287"/>
                    <a:pt x="2482" y="97"/>
                    <a:pt x="244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908644" y="4436614"/>
              <a:ext cx="45369" cy="35667"/>
            </a:xfrm>
            <a:custGeom>
              <a:avLst/>
              <a:gdLst/>
              <a:ahLst/>
              <a:cxnLst/>
              <a:rect l="l" t="t" r="r" b="b"/>
              <a:pathLst>
                <a:path w="1618" h="1272" extrusionOk="0">
                  <a:moveTo>
                    <a:pt x="292" y="1"/>
                  </a:moveTo>
                  <a:lnTo>
                    <a:pt x="0" y="772"/>
                  </a:lnTo>
                  <a:lnTo>
                    <a:pt x="1331" y="1271"/>
                  </a:lnTo>
                  <a:lnTo>
                    <a:pt x="1618" y="504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8921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50" y="268"/>
                  </a:lnTo>
                  <a:cubicBezTo>
                    <a:pt x="268" y="190"/>
                    <a:pt x="268" y="74"/>
                    <a:pt x="26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0"/>
                  </a:moveTo>
                  <a:lnTo>
                    <a:pt x="2177" y="171"/>
                  </a:lnTo>
                  <a:cubicBezTo>
                    <a:pt x="2177" y="171"/>
                    <a:pt x="291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25860" y="440164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92" y="268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1012279" y="4409163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4"/>
                  </a:cubicBezTo>
                  <a:lnTo>
                    <a:pt x="2755" y="499"/>
                  </a:lnTo>
                  <a:cubicBezTo>
                    <a:pt x="2755" y="402"/>
                    <a:pt x="2718" y="250"/>
                    <a:pt x="2676" y="153"/>
                  </a:cubicBezTo>
                  <a:cubicBezTo>
                    <a:pt x="2658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1014999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79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38" y="2944"/>
                    <a:pt x="56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1012279" y="4439867"/>
              <a:ext cx="30227" cy="31881"/>
            </a:xfrm>
            <a:custGeom>
              <a:avLst/>
              <a:gdLst/>
              <a:ahLst/>
              <a:cxnLst/>
              <a:rect l="l" t="t" r="r" b="b"/>
              <a:pathLst>
                <a:path w="1078" h="1137" extrusionOk="0">
                  <a:moveTo>
                    <a:pt x="1" y="0"/>
                  </a:moveTo>
                  <a:lnTo>
                    <a:pt x="1" y="869"/>
                  </a:lnTo>
                  <a:lnTo>
                    <a:pt x="828" y="1137"/>
                  </a:lnTo>
                  <a:lnTo>
                    <a:pt x="1078" y="3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101396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0" y="268"/>
                  </a:lnTo>
                  <a:cubicBezTo>
                    <a:pt x="250" y="190"/>
                    <a:pt x="269" y="74"/>
                    <a:pt x="26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2482" y="0"/>
                  </a:moveTo>
                  <a:lnTo>
                    <a:pt x="2154" y="171"/>
                  </a:lnTo>
                  <a:cubicBezTo>
                    <a:pt x="2154" y="171"/>
                    <a:pt x="287" y="208"/>
                    <a:pt x="1" y="208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1050638" y="4401648"/>
              <a:ext cx="10795" cy="7543"/>
            </a:xfrm>
            <a:custGeom>
              <a:avLst/>
              <a:gdLst/>
              <a:ahLst/>
              <a:cxnLst/>
              <a:rect l="l" t="t" r="r" b="b"/>
              <a:pathLst>
                <a:path w="385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87" y="26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769874" y="4525248"/>
              <a:ext cx="76745" cy="87990"/>
            </a:xfrm>
            <a:custGeom>
              <a:avLst/>
              <a:gdLst/>
              <a:ahLst/>
              <a:cxnLst/>
              <a:rect l="l" t="t" r="r" b="b"/>
              <a:pathLst>
                <a:path w="2737" h="3138" extrusionOk="0">
                  <a:moveTo>
                    <a:pt x="135" y="0"/>
                  </a:moveTo>
                  <a:cubicBezTo>
                    <a:pt x="135" y="0"/>
                    <a:pt x="1" y="287"/>
                    <a:pt x="1" y="499"/>
                  </a:cubicBezTo>
                  <a:lnTo>
                    <a:pt x="1" y="2944"/>
                  </a:lnTo>
                  <a:cubicBezTo>
                    <a:pt x="1" y="3078"/>
                    <a:pt x="116" y="3138"/>
                    <a:pt x="116" y="3138"/>
                  </a:cubicBezTo>
                  <a:lnTo>
                    <a:pt x="2639" y="3138"/>
                  </a:lnTo>
                  <a:cubicBezTo>
                    <a:pt x="2639" y="3138"/>
                    <a:pt x="2736" y="3059"/>
                    <a:pt x="2736" y="2944"/>
                  </a:cubicBezTo>
                  <a:lnTo>
                    <a:pt x="2736" y="499"/>
                  </a:lnTo>
                  <a:cubicBezTo>
                    <a:pt x="2736" y="384"/>
                    <a:pt x="2699" y="231"/>
                    <a:pt x="2676" y="134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772594" y="452847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1"/>
                  </a:moveTo>
                  <a:cubicBezTo>
                    <a:pt x="61" y="98"/>
                    <a:pt x="1" y="269"/>
                    <a:pt x="1" y="403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3"/>
                  </a:cubicBezTo>
                  <a:lnTo>
                    <a:pt x="2505" y="2963"/>
                  </a:lnTo>
                  <a:cubicBezTo>
                    <a:pt x="2524" y="2926"/>
                    <a:pt x="2561" y="2889"/>
                    <a:pt x="2561" y="2847"/>
                  </a:cubicBezTo>
                  <a:lnTo>
                    <a:pt x="2561" y="403"/>
                  </a:lnTo>
                  <a:cubicBezTo>
                    <a:pt x="2561" y="269"/>
                    <a:pt x="2487" y="98"/>
                    <a:pt x="246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785043" y="4568374"/>
              <a:ext cx="41611" cy="26470"/>
            </a:xfrm>
            <a:custGeom>
              <a:avLst/>
              <a:gdLst/>
              <a:ahLst/>
              <a:cxnLst/>
              <a:rect l="l" t="t" r="r" b="b"/>
              <a:pathLst>
                <a:path w="1484" h="944" extrusionOk="0">
                  <a:moveTo>
                    <a:pt x="79" y="1"/>
                  </a:moveTo>
                  <a:lnTo>
                    <a:pt x="0" y="828"/>
                  </a:lnTo>
                  <a:lnTo>
                    <a:pt x="1424" y="944"/>
                  </a:lnTo>
                  <a:lnTo>
                    <a:pt x="1484" y="11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771051" y="4517089"/>
              <a:ext cx="7543" cy="8188"/>
            </a:xfrm>
            <a:custGeom>
              <a:avLst/>
              <a:gdLst/>
              <a:ahLst/>
              <a:cxnLst/>
              <a:rect l="l" t="t" r="r" b="b"/>
              <a:pathLst>
                <a:path w="269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8" y="291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2500" y="0"/>
                  </a:moveTo>
                  <a:lnTo>
                    <a:pt x="2172" y="176"/>
                  </a:lnTo>
                  <a:cubicBezTo>
                    <a:pt x="2172" y="176"/>
                    <a:pt x="287" y="213"/>
                    <a:pt x="0" y="213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9"/>
            <p:cNvSpPr/>
            <p:nvPr/>
          </p:nvSpPr>
          <p:spPr>
            <a:xfrm>
              <a:off x="807728" y="4517089"/>
              <a:ext cx="11300" cy="8188"/>
            </a:xfrm>
            <a:custGeom>
              <a:avLst/>
              <a:gdLst/>
              <a:ahLst/>
              <a:cxnLst/>
              <a:rect l="l" t="t" r="r" b="b"/>
              <a:pathLst>
                <a:path w="403" h="292" extrusionOk="0">
                  <a:moveTo>
                    <a:pt x="97" y="0"/>
                  </a:moveTo>
                  <a:lnTo>
                    <a:pt x="0" y="291"/>
                  </a:lnTo>
                  <a:lnTo>
                    <a:pt x="310" y="291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9"/>
            <p:cNvSpPr/>
            <p:nvPr/>
          </p:nvSpPr>
          <p:spPr>
            <a:xfrm>
              <a:off x="888174" y="452575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1"/>
                  </a:moveTo>
                  <a:cubicBezTo>
                    <a:pt x="116" y="1"/>
                    <a:pt x="0" y="287"/>
                    <a:pt x="0" y="500"/>
                  </a:cubicBezTo>
                  <a:lnTo>
                    <a:pt x="0" y="2944"/>
                  </a:lnTo>
                  <a:cubicBezTo>
                    <a:pt x="0" y="3083"/>
                    <a:pt x="97" y="3157"/>
                    <a:pt x="97" y="3157"/>
                  </a:cubicBezTo>
                  <a:lnTo>
                    <a:pt x="2616" y="3157"/>
                  </a:lnTo>
                  <a:cubicBezTo>
                    <a:pt x="2616" y="3157"/>
                    <a:pt x="2731" y="3060"/>
                    <a:pt x="2731" y="2944"/>
                  </a:cubicBezTo>
                  <a:lnTo>
                    <a:pt x="2731" y="500"/>
                  </a:lnTo>
                  <a:cubicBezTo>
                    <a:pt x="2731" y="384"/>
                    <a:pt x="2694" y="250"/>
                    <a:pt x="2657" y="135"/>
                  </a:cubicBezTo>
                  <a:cubicBezTo>
                    <a:pt x="2639" y="56"/>
                    <a:pt x="2597" y="1"/>
                    <a:pt x="259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9"/>
            <p:cNvSpPr/>
            <p:nvPr/>
          </p:nvSpPr>
          <p:spPr>
            <a:xfrm>
              <a:off x="890894" y="452847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1"/>
                  </a:moveTo>
                  <a:cubicBezTo>
                    <a:pt x="56" y="98"/>
                    <a:pt x="0" y="269"/>
                    <a:pt x="0" y="403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3"/>
                  </a:cubicBezTo>
                  <a:lnTo>
                    <a:pt x="2500" y="2963"/>
                  </a:lnTo>
                  <a:cubicBezTo>
                    <a:pt x="2519" y="2926"/>
                    <a:pt x="2542" y="2889"/>
                    <a:pt x="2542" y="2847"/>
                  </a:cubicBezTo>
                  <a:lnTo>
                    <a:pt x="2542" y="403"/>
                  </a:lnTo>
                  <a:cubicBezTo>
                    <a:pt x="2542" y="269"/>
                    <a:pt x="2482" y="98"/>
                    <a:pt x="244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9"/>
            <p:cNvSpPr/>
            <p:nvPr/>
          </p:nvSpPr>
          <p:spPr>
            <a:xfrm>
              <a:off x="902671" y="4545185"/>
              <a:ext cx="45397" cy="35162"/>
            </a:xfrm>
            <a:custGeom>
              <a:avLst/>
              <a:gdLst/>
              <a:ahLst/>
              <a:cxnLst/>
              <a:rect l="l" t="t" r="r" b="b"/>
              <a:pathLst>
                <a:path w="1619" h="1254" extrusionOk="0">
                  <a:moveTo>
                    <a:pt x="1350" y="1"/>
                  </a:moveTo>
                  <a:lnTo>
                    <a:pt x="1" y="463"/>
                  </a:lnTo>
                  <a:lnTo>
                    <a:pt x="274" y="1253"/>
                  </a:lnTo>
                  <a:lnTo>
                    <a:pt x="1618" y="791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9"/>
            <p:cNvSpPr/>
            <p:nvPr/>
          </p:nvSpPr>
          <p:spPr>
            <a:xfrm>
              <a:off x="889212" y="451823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50" y="269"/>
                  </a:lnTo>
                  <a:cubicBezTo>
                    <a:pt x="268" y="172"/>
                    <a:pt x="268" y="75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1"/>
                  </a:moveTo>
                  <a:lnTo>
                    <a:pt x="2177" y="172"/>
                  </a:lnTo>
                  <a:cubicBezTo>
                    <a:pt x="2177" y="172"/>
                    <a:pt x="291" y="190"/>
                    <a:pt x="0" y="209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9"/>
            <p:cNvSpPr/>
            <p:nvPr/>
          </p:nvSpPr>
          <p:spPr>
            <a:xfrm>
              <a:off x="925860" y="451823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1"/>
                  </a:moveTo>
                  <a:lnTo>
                    <a:pt x="1" y="269"/>
                  </a:lnTo>
                  <a:lnTo>
                    <a:pt x="292" y="26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9"/>
            <p:cNvSpPr/>
            <p:nvPr/>
          </p:nvSpPr>
          <p:spPr>
            <a:xfrm>
              <a:off x="1012279" y="4526286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16" y="60"/>
                    <a:pt x="79" y="153"/>
                  </a:cubicBezTo>
                  <a:cubicBezTo>
                    <a:pt x="38" y="250"/>
                    <a:pt x="1" y="384"/>
                    <a:pt x="1" y="499"/>
                  </a:cubicBezTo>
                  <a:lnTo>
                    <a:pt x="1" y="2948"/>
                  </a:lnTo>
                  <a:cubicBezTo>
                    <a:pt x="1" y="3064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8"/>
                  </a:cubicBezTo>
                  <a:lnTo>
                    <a:pt x="2755" y="499"/>
                  </a:lnTo>
                  <a:cubicBezTo>
                    <a:pt x="2755" y="291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9"/>
            <p:cNvSpPr/>
            <p:nvPr/>
          </p:nvSpPr>
          <p:spPr>
            <a:xfrm>
              <a:off x="1014999" y="4529006"/>
              <a:ext cx="71810" cy="83195"/>
            </a:xfrm>
            <a:custGeom>
              <a:avLst/>
              <a:gdLst/>
              <a:ahLst/>
              <a:cxnLst/>
              <a:rect l="l" t="t" r="r" b="b"/>
              <a:pathLst>
                <a:path w="2561" h="2967" extrusionOk="0">
                  <a:moveTo>
                    <a:pt x="98" y="0"/>
                  </a:moveTo>
                  <a:cubicBezTo>
                    <a:pt x="79" y="97"/>
                    <a:pt x="1" y="268"/>
                    <a:pt x="1" y="402"/>
                  </a:cubicBezTo>
                  <a:lnTo>
                    <a:pt x="1" y="2851"/>
                  </a:lnTo>
                  <a:cubicBezTo>
                    <a:pt x="1" y="2907"/>
                    <a:pt x="38" y="2944"/>
                    <a:pt x="56" y="2967"/>
                  </a:cubicBezTo>
                  <a:lnTo>
                    <a:pt x="2524" y="2967"/>
                  </a:lnTo>
                  <a:cubicBezTo>
                    <a:pt x="2542" y="2944"/>
                    <a:pt x="2561" y="2907"/>
                    <a:pt x="2561" y="2851"/>
                  </a:cubicBezTo>
                  <a:lnTo>
                    <a:pt x="2561" y="402"/>
                  </a:lnTo>
                  <a:cubicBezTo>
                    <a:pt x="2561" y="268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9"/>
            <p:cNvSpPr/>
            <p:nvPr/>
          </p:nvSpPr>
          <p:spPr>
            <a:xfrm>
              <a:off x="1059331" y="4557102"/>
              <a:ext cx="30199" cy="31265"/>
            </a:xfrm>
            <a:custGeom>
              <a:avLst/>
              <a:gdLst/>
              <a:ahLst/>
              <a:cxnLst/>
              <a:rect l="l" t="t" r="r" b="b"/>
              <a:pathLst>
                <a:path w="1077" h="1115" extrusionOk="0">
                  <a:moveTo>
                    <a:pt x="1077" y="1"/>
                  </a:moveTo>
                  <a:lnTo>
                    <a:pt x="0" y="324"/>
                  </a:lnTo>
                  <a:lnTo>
                    <a:pt x="250" y="1114"/>
                  </a:lnTo>
                  <a:lnTo>
                    <a:pt x="1077" y="865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9"/>
            <p:cNvSpPr/>
            <p:nvPr/>
          </p:nvSpPr>
          <p:spPr>
            <a:xfrm>
              <a:off x="1080837" y="4518771"/>
              <a:ext cx="7010" cy="7543"/>
            </a:xfrm>
            <a:custGeom>
              <a:avLst/>
              <a:gdLst/>
              <a:ahLst/>
              <a:cxnLst/>
              <a:rect l="l" t="t" r="r" b="b"/>
              <a:pathLst>
                <a:path w="250" h="269" extrusionOk="0">
                  <a:moveTo>
                    <a:pt x="0" y="0"/>
                  </a:moveTo>
                  <a:lnTo>
                    <a:pt x="0" y="268"/>
                  </a:lnTo>
                  <a:lnTo>
                    <a:pt x="213" y="268"/>
                  </a:lnTo>
                  <a:cubicBezTo>
                    <a:pt x="231" y="268"/>
                    <a:pt x="250" y="250"/>
                    <a:pt x="250" y="231"/>
                  </a:cubicBezTo>
                  <a:lnTo>
                    <a:pt x="250" y="37"/>
                  </a:lnTo>
                  <a:cubicBezTo>
                    <a:pt x="250" y="19"/>
                    <a:pt x="231" y="0"/>
                    <a:pt x="21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213"/>
                  </a:lnTo>
                  <a:cubicBezTo>
                    <a:pt x="2367" y="190"/>
                    <a:pt x="482" y="171"/>
                    <a:pt x="482" y="171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9"/>
            <p:cNvSpPr/>
            <p:nvPr/>
          </p:nvSpPr>
          <p:spPr>
            <a:xfrm>
              <a:off x="1040404" y="4518771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1" y="0"/>
                  </a:moveTo>
                  <a:lnTo>
                    <a:pt x="98" y="268"/>
                  </a:lnTo>
                  <a:lnTo>
                    <a:pt x="403" y="268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9"/>
            <p:cNvSpPr/>
            <p:nvPr/>
          </p:nvSpPr>
          <p:spPr>
            <a:xfrm>
              <a:off x="762892" y="4189413"/>
              <a:ext cx="41107" cy="62613"/>
            </a:xfrm>
            <a:custGeom>
              <a:avLst/>
              <a:gdLst/>
              <a:ahLst/>
              <a:cxnLst/>
              <a:rect l="l" t="t" r="r" b="b"/>
              <a:pathLst>
                <a:path w="1466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60" y="2232"/>
                    <a:pt x="60" y="2232"/>
                  </a:cubicBezTo>
                  <a:lnTo>
                    <a:pt x="1405" y="2232"/>
                  </a:lnTo>
                  <a:cubicBezTo>
                    <a:pt x="1405" y="2232"/>
                    <a:pt x="1465" y="2177"/>
                    <a:pt x="1465" y="2098"/>
                  </a:cubicBezTo>
                  <a:lnTo>
                    <a:pt x="1465" y="347"/>
                  </a:lnTo>
                  <a:cubicBezTo>
                    <a:pt x="1465" y="269"/>
                    <a:pt x="1447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9"/>
            <p:cNvSpPr/>
            <p:nvPr/>
          </p:nvSpPr>
          <p:spPr>
            <a:xfrm>
              <a:off x="764574" y="4191096"/>
              <a:ext cx="37714" cy="59389"/>
            </a:xfrm>
            <a:custGeom>
              <a:avLst/>
              <a:gdLst/>
              <a:ahLst/>
              <a:cxnLst/>
              <a:rect l="l" t="t" r="r" b="b"/>
              <a:pathLst>
                <a:path w="1345" h="2118" extrusionOk="0">
                  <a:moveTo>
                    <a:pt x="74" y="1"/>
                  </a:moveTo>
                  <a:cubicBezTo>
                    <a:pt x="37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26" y="2099"/>
                    <a:pt x="1345" y="2080"/>
                    <a:pt x="1345" y="2038"/>
                  </a:cubicBezTo>
                  <a:lnTo>
                    <a:pt x="1345" y="287"/>
                  </a:lnTo>
                  <a:cubicBezTo>
                    <a:pt x="1345" y="190"/>
                    <a:pt x="1308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42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9"/>
            <p:cNvSpPr/>
            <p:nvPr/>
          </p:nvSpPr>
          <p:spPr>
            <a:xfrm>
              <a:off x="766649" y="4211060"/>
              <a:ext cx="30872" cy="21002"/>
            </a:xfrm>
            <a:custGeom>
              <a:avLst/>
              <a:gdLst/>
              <a:ahLst/>
              <a:cxnLst/>
              <a:rect l="l" t="t" r="r" b="b"/>
              <a:pathLst>
                <a:path w="1101" h="749" extrusionOk="0">
                  <a:moveTo>
                    <a:pt x="1003" y="0"/>
                  </a:moveTo>
                  <a:lnTo>
                    <a:pt x="0" y="153"/>
                  </a:lnTo>
                  <a:lnTo>
                    <a:pt x="97" y="749"/>
                  </a:lnTo>
                  <a:lnTo>
                    <a:pt x="1100" y="578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9"/>
            <p:cNvSpPr/>
            <p:nvPr/>
          </p:nvSpPr>
          <p:spPr>
            <a:xfrm>
              <a:off x="7823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60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10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1313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9"/>
            <p:cNvSpPr/>
            <p:nvPr/>
          </p:nvSpPr>
          <p:spPr>
            <a:xfrm>
              <a:off x="8465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9" y="2232"/>
                    <a:pt x="79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9"/>
            <p:cNvSpPr/>
            <p:nvPr/>
          </p:nvSpPr>
          <p:spPr>
            <a:xfrm>
              <a:off x="8481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42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24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9"/>
            <p:cNvSpPr/>
            <p:nvPr/>
          </p:nvSpPr>
          <p:spPr>
            <a:xfrm>
              <a:off x="852536" y="4207807"/>
              <a:ext cx="32947" cy="26974"/>
            </a:xfrm>
            <a:custGeom>
              <a:avLst/>
              <a:gdLst/>
              <a:ahLst/>
              <a:cxnLst/>
              <a:rect l="l" t="t" r="r" b="b"/>
              <a:pathLst>
                <a:path w="1175" h="962" extrusionOk="0">
                  <a:moveTo>
                    <a:pt x="250" y="1"/>
                  </a:moveTo>
                  <a:lnTo>
                    <a:pt x="1" y="560"/>
                  </a:lnTo>
                  <a:lnTo>
                    <a:pt x="943" y="962"/>
                  </a:lnTo>
                  <a:lnTo>
                    <a:pt x="1174" y="421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8660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56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28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9"/>
            <p:cNvSpPr/>
            <p:nvPr/>
          </p:nvSpPr>
          <p:spPr>
            <a:xfrm>
              <a:off x="9302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4" y="1"/>
                  </a:moveTo>
                  <a:cubicBezTo>
                    <a:pt x="74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4" y="2232"/>
                    <a:pt x="74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9"/>
            <p:cNvSpPr/>
            <p:nvPr/>
          </p:nvSpPr>
          <p:spPr>
            <a:xfrm>
              <a:off x="9318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1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19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935085" y="4205620"/>
              <a:ext cx="32919" cy="26974"/>
            </a:xfrm>
            <a:custGeom>
              <a:avLst/>
              <a:gdLst/>
              <a:ahLst/>
              <a:cxnLst/>
              <a:rect l="l" t="t" r="r" b="b"/>
              <a:pathLst>
                <a:path w="1174" h="962" extrusionOk="0">
                  <a:moveTo>
                    <a:pt x="250" y="0"/>
                  </a:moveTo>
                  <a:lnTo>
                    <a:pt x="0" y="559"/>
                  </a:lnTo>
                  <a:lnTo>
                    <a:pt x="943" y="961"/>
                  </a:lnTo>
                  <a:lnTo>
                    <a:pt x="1174" y="425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9"/>
            <p:cNvSpPr/>
            <p:nvPr/>
          </p:nvSpPr>
          <p:spPr>
            <a:xfrm>
              <a:off x="950227" y="4183469"/>
              <a:ext cx="8720" cy="5973"/>
            </a:xfrm>
            <a:custGeom>
              <a:avLst/>
              <a:gdLst/>
              <a:ahLst/>
              <a:cxnLst/>
              <a:rect l="l" t="t" r="r" b="b"/>
              <a:pathLst>
                <a:path w="311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10" y="134"/>
                    <a:pt x="310" y="60"/>
                    <a:pt x="31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1013962" y="4189413"/>
              <a:ext cx="41499" cy="62613"/>
            </a:xfrm>
            <a:custGeom>
              <a:avLst/>
              <a:gdLst/>
              <a:ahLst/>
              <a:cxnLst/>
              <a:rect l="l" t="t" r="r" b="b"/>
              <a:pathLst>
                <a:path w="1480" h="2233" extrusionOk="0">
                  <a:moveTo>
                    <a:pt x="75" y="1"/>
                  </a:moveTo>
                  <a:cubicBezTo>
                    <a:pt x="75" y="1"/>
                    <a:pt x="1" y="213"/>
                    <a:pt x="1" y="347"/>
                  </a:cubicBezTo>
                  <a:lnTo>
                    <a:pt x="1" y="2098"/>
                  </a:lnTo>
                  <a:cubicBezTo>
                    <a:pt x="1" y="2196"/>
                    <a:pt x="75" y="2232"/>
                    <a:pt x="75" y="2232"/>
                  </a:cubicBezTo>
                  <a:lnTo>
                    <a:pt x="1406" y="2232"/>
                  </a:lnTo>
                  <a:cubicBezTo>
                    <a:pt x="1406" y="2232"/>
                    <a:pt x="1480" y="2177"/>
                    <a:pt x="1480" y="2098"/>
                  </a:cubicBezTo>
                  <a:lnTo>
                    <a:pt x="1480" y="347"/>
                  </a:lnTo>
                  <a:cubicBezTo>
                    <a:pt x="1480" y="269"/>
                    <a:pt x="1443" y="176"/>
                    <a:pt x="1424" y="98"/>
                  </a:cubicBezTo>
                  <a:cubicBezTo>
                    <a:pt x="1406" y="38"/>
                    <a:pt x="1387" y="1"/>
                    <a:pt x="138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1015532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0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08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9" y="0"/>
                  </a:moveTo>
                  <a:cubicBezTo>
                    <a:pt x="1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1018252" y="4209882"/>
              <a:ext cx="33452" cy="28657"/>
            </a:xfrm>
            <a:custGeom>
              <a:avLst/>
              <a:gdLst/>
              <a:ahLst/>
              <a:cxnLst/>
              <a:rect l="l" t="t" r="r" b="b"/>
              <a:pathLst>
                <a:path w="1193" h="1022" extrusionOk="0">
                  <a:moveTo>
                    <a:pt x="310" y="1"/>
                  </a:moveTo>
                  <a:lnTo>
                    <a:pt x="0" y="523"/>
                  </a:lnTo>
                  <a:lnTo>
                    <a:pt x="888" y="1022"/>
                  </a:lnTo>
                  <a:lnTo>
                    <a:pt x="1193" y="523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1033926" y="4183469"/>
              <a:ext cx="8580" cy="5973"/>
            </a:xfrm>
            <a:custGeom>
              <a:avLst/>
              <a:gdLst/>
              <a:ahLst/>
              <a:cxnLst/>
              <a:rect l="l" t="t" r="r" b="b"/>
              <a:pathLst>
                <a:path w="306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06" y="134"/>
                    <a:pt x="306" y="60"/>
                    <a:pt x="30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290" y="0"/>
                  </a:moveTo>
                  <a:lnTo>
                    <a:pt x="1235" y="134"/>
                  </a:lnTo>
                  <a:cubicBezTo>
                    <a:pt x="1235" y="134"/>
                    <a:pt x="195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76235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84" y="1"/>
                  </a:moveTo>
                  <a:lnTo>
                    <a:pt x="38" y="620"/>
                  </a:lnTo>
                  <a:cubicBezTo>
                    <a:pt x="19" y="657"/>
                    <a:pt x="1" y="712"/>
                    <a:pt x="19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8" y="2967"/>
                  </a:lnTo>
                  <a:lnTo>
                    <a:pt x="1965" y="2353"/>
                  </a:lnTo>
                  <a:lnTo>
                    <a:pt x="2062" y="754"/>
                  </a:lnTo>
                  <a:cubicBezTo>
                    <a:pt x="2062" y="712"/>
                    <a:pt x="2043" y="657"/>
                    <a:pt x="2020" y="620"/>
                  </a:cubicBezTo>
                  <a:lnTo>
                    <a:pt x="169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76507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68" y="675"/>
                  </a:lnTo>
                  <a:cubicBezTo>
                    <a:pt x="1868" y="633"/>
                    <a:pt x="1868" y="596"/>
                    <a:pt x="1849" y="578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771556" y="4289320"/>
              <a:ext cx="39957" cy="4290"/>
            </a:xfrm>
            <a:custGeom>
              <a:avLst/>
              <a:gdLst/>
              <a:ahLst/>
              <a:cxnLst/>
              <a:rect l="l" t="t" r="r" b="b"/>
              <a:pathLst>
                <a:path w="1425" h="153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6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772089" y="4289320"/>
              <a:ext cx="39424" cy="4290"/>
            </a:xfrm>
            <a:custGeom>
              <a:avLst/>
              <a:gdLst/>
              <a:ahLst/>
              <a:cxnLst/>
              <a:rect l="l" t="t" r="r" b="b"/>
              <a:pathLst>
                <a:path w="1406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7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7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771556" y="4289320"/>
              <a:ext cx="39957" cy="1570"/>
            </a:xfrm>
            <a:custGeom>
              <a:avLst/>
              <a:gdLst/>
              <a:ahLst/>
              <a:cxnLst/>
              <a:rect l="l" t="t" r="r" b="b"/>
              <a:pathLst>
                <a:path w="1425" h="56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9"/>
            <p:cNvSpPr/>
            <p:nvPr/>
          </p:nvSpPr>
          <p:spPr>
            <a:xfrm>
              <a:off x="771051" y="4331941"/>
              <a:ext cx="37209" cy="28657"/>
            </a:xfrm>
            <a:custGeom>
              <a:avLst/>
              <a:gdLst/>
              <a:ahLst/>
              <a:cxnLst/>
              <a:rect l="l" t="t" r="r" b="b"/>
              <a:pathLst>
                <a:path w="1327" h="1022" extrusionOk="0">
                  <a:moveTo>
                    <a:pt x="134" y="0"/>
                  </a:moveTo>
                  <a:lnTo>
                    <a:pt x="0" y="596"/>
                  </a:lnTo>
                  <a:lnTo>
                    <a:pt x="1017" y="1022"/>
                  </a:lnTo>
                  <a:lnTo>
                    <a:pt x="1327" y="44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9"/>
            <p:cNvSpPr/>
            <p:nvPr/>
          </p:nvSpPr>
          <p:spPr>
            <a:xfrm>
              <a:off x="829879" y="4293582"/>
              <a:ext cx="57790" cy="83223"/>
            </a:xfrm>
            <a:custGeom>
              <a:avLst/>
              <a:gdLst/>
              <a:ahLst/>
              <a:cxnLst/>
              <a:rect l="l" t="t" r="r" b="b"/>
              <a:pathLst>
                <a:path w="2061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19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34" y="2967"/>
                  </a:lnTo>
                  <a:lnTo>
                    <a:pt x="1922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38" y="657"/>
                    <a:pt x="2019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832599" y="4295797"/>
              <a:ext cx="52351" cy="78288"/>
            </a:xfrm>
            <a:custGeom>
              <a:avLst/>
              <a:gdLst/>
              <a:ahLst/>
              <a:cxnLst/>
              <a:rect l="l" t="t" r="r" b="b"/>
              <a:pathLst>
                <a:path w="1867" h="2792" extrusionOk="0">
                  <a:moveTo>
                    <a:pt x="324" y="0"/>
                  </a:moveTo>
                  <a:lnTo>
                    <a:pt x="19" y="578"/>
                  </a:lnTo>
                  <a:cubicBezTo>
                    <a:pt x="0" y="596"/>
                    <a:pt x="0" y="633"/>
                    <a:pt x="0" y="675"/>
                  </a:cubicBezTo>
                  <a:lnTo>
                    <a:pt x="116" y="2791"/>
                  </a:lnTo>
                  <a:lnTo>
                    <a:pt x="1751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8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838431" y="4289320"/>
              <a:ext cx="40041" cy="4290"/>
            </a:xfrm>
            <a:custGeom>
              <a:avLst/>
              <a:gdLst/>
              <a:ahLst/>
              <a:cxnLst/>
              <a:rect l="l" t="t" r="r" b="b"/>
              <a:pathLst>
                <a:path w="1428" h="153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23" y="134"/>
                    <a:pt x="23" y="153"/>
                  </a:cubicBezTo>
                  <a:lnTo>
                    <a:pt x="1409" y="153"/>
                  </a:lnTo>
                  <a:cubicBezTo>
                    <a:pt x="1428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83907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cubicBezTo>
                    <a:pt x="1211" y="56"/>
                    <a:pt x="1229" y="97"/>
                    <a:pt x="1211" y="97"/>
                  </a:cubicBezTo>
                  <a:cubicBezTo>
                    <a:pt x="1211" y="97"/>
                    <a:pt x="208" y="134"/>
                    <a:pt x="0" y="153"/>
                  </a:cubicBezTo>
                  <a:lnTo>
                    <a:pt x="1386" y="153"/>
                  </a:lnTo>
                  <a:cubicBezTo>
                    <a:pt x="1405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838431" y="4289320"/>
              <a:ext cx="40041" cy="1570"/>
            </a:xfrm>
            <a:custGeom>
              <a:avLst/>
              <a:gdLst/>
              <a:ahLst/>
              <a:cxnLst/>
              <a:rect l="l" t="t" r="r" b="b"/>
              <a:pathLst>
                <a:path w="1428" h="56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838431" y="4328688"/>
              <a:ext cx="35639" cy="22180"/>
            </a:xfrm>
            <a:custGeom>
              <a:avLst/>
              <a:gdLst/>
              <a:ahLst/>
              <a:cxnLst/>
              <a:rect l="l" t="t" r="r" b="b"/>
              <a:pathLst>
                <a:path w="1271" h="791" extrusionOk="0">
                  <a:moveTo>
                    <a:pt x="1271" y="1"/>
                  </a:moveTo>
                  <a:lnTo>
                    <a:pt x="0" y="195"/>
                  </a:lnTo>
                  <a:lnTo>
                    <a:pt x="176" y="791"/>
                  </a:lnTo>
                  <a:lnTo>
                    <a:pt x="1271" y="675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897372" y="4293582"/>
              <a:ext cx="57174" cy="83223"/>
            </a:xfrm>
            <a:custGeom>
              <a:avLst/>
              <a:gdLst/>
              <a:ahLst/>
              <a:cxnLst/>
              <a:rect l="l" t="t" r="r" b="b"/>
              <a:pathLst>
                <a:path w="2039" h="2968" extrusionOk="0">
                  <a:moveTo>
                    <a:pt x="365" y="1"/>
                  </a:moveTo>
                  <a:lnTo>
                    <a:pt x="19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04" y="2967"/>
                  </a:lnTo>
                  <a:lnTo>
                    <a:pt x="1941" y="2353"/>
                  </a:lnTo>
                  <a:lnTo>
                    <a:pt x="2038" y="754"/>
                  </a:lnTo>
                  <a:cubicBezTo>
                    <a:pt x="2038" y="712"/>
                    <a:pt x="2038" y="657"/>
                    <a:pt x="2001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899447" y="4295797"/>
              <a:ext cx="53024" cy="78288"/>
            </a:xfrm>
            <a:custGeom>
              <a:avLst/>
              <a:gdLst/>
              <a:ahLst/>
              <a:cxnLst/>
              <a:rect l="l" t="t" r="r" b="b"/>
              <a:pathLst>
                <a:path w="1891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9" y="596"/>
                    <a:pt x="0" y="633"/>
                    <a:pt x="0" y="675"/>
                  </a:cubicBezTo>
                  <a:lnTo>
                    <a:pt x="134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90" y="633"/>
                    <a:pt x="1867" y="596"/>
                    <a:pt x="1849" y="578"/>
                  </a:cubicBezTo>
                  <a:lnTo>
                    <a:pt x="154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905924" y="4289320"/>
              <a:ext cx="40069" cy="4290"/>
            </a:xfrm>
            <a:custGeom>
              <a:avLst/>
              <a:gdLst/>
              <a:ahLst/>
              <a:cxnLst/>
              <a:rect l="l" t="t" r="r" b="b"/>
              <a:pathLst>
                <a:path w="1429" h="153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0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906428" y="4289320"/>
              <a:ext cx="39564" cy="4290"/>
            </a:xfrm>
            <a:custGeom>
              <a:avLst/>
              <a:gdLst/>
              <a:ahLst/>
              <a:cxnLst/>
              <a:rect l="l" t="t" r="r" b="b"/>
              <a:pathLst>
                <a:path w="1411" h="153" extrusionOk="0">
                  <a:moveTo>
                    <a:pt x="1216" y="0"/>
                  </a:moveTo>
                  <a:lnTo>
                    <a:pt x="1216" y="97"/>
                  </a:lnTo>
                  <a:cubicBezTo>
                    <a:pt x="1216" y="97"/>
                    <a:pt x="213" y="134"/>
                    <a:pt x="1" y="153"/>
                  </a:cubicBezTo>
                  <a:lnTo>
                    <a:pt x="1369" y="153"/>
                  </a:lnTo>
                  <a:cubicBezTo>
                    <a:pt x="1387" y="153"/>
                    <a:pt x="1410" y="134"/>
                    <a:pt x="1410" y="116"/>
                  </a:cubicBezTo>
                  <a:lnTo>
                    <a:pt x="1410" y="37"/>
                  </a:lnTo>
                  <a:cubicBezTo>
                    <a:pt x="1410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9"/>
            <p:cNvSpPr/>
            <p:nvPr/>
          </p:nvSpPr>
          <p:spPr>
            <a:xfrm>
              <a:off x="905924" y="4289320"/>
              <a:ext cx="40069" cy="1570"/>
            </a:xfrm>
            <a:custGeom>
              <a:avLst/>
              <a:gdLst/>
              <a:ahLst/>
              <a:cxnLst/>
              <a:rect l="l" t="t" r="r" b="b"/>
              <a:pathLst>
                <a:path w="1429" h="56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906428" y="4327650"/>
              <a:ext cx="36845" cy="25965"/>
            </a:xfrm>
            <a:custGeom>
              <a:avLst/>
              <a:gdLst/>
              <a:ahLst/>
              <a:cxnLst/>
              <a:rect l="l" t="t" r="r" b="b"/>
              <a:pathLst>
                <a:path w="1314" h="926" extrusionOk="0">
                  <a:moveTo>
                    <a:pt x="79" y="1"/>
                  </a:moveTo>
                  <a:lnTo>
                    <a:pt x="1" y="615"/>
                  </a:lnTo>
                  <a:lnTo>
                    <a:pt x="1064" y="925"/>
                  </a:lnTo>
                  <a:lnTo>
                    <a:pt x="1313" y="30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9"/>
            <p:cNvSpPr/>
            <p:nvPr/>
          </p:nvSpPr>
          <p:spPr>
            <a:xfrm>
              <a:off x="96421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66" y="1"/>
                  </a:moveTo>
                  <a:lnTo>
                    <a:pt x="42" y="620"/>
                  </a:lnTo>
                  <a:cubicBezTo>
                    <a:pt x="19" y="657"/>
                    <a:pt x="1" y="712"/>
                    <a:pt x="1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7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43" y="657"/>
                    <a:pt x="2024" y="620"/>
                  </a:cubicBezTo>
                  <a:lnTo>
                    <a:pt x="1678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96693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29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16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972911" y="4289320"/>
              <a:ext cx="40434" cy="4290"/>
            </a:xfrm>
            <a:custGeom>
              <a:avLst/>
              <a:gdLst/>
              <a:ahLst/>
              <a:cxnLst/>
              <a:rect l="l" t="t" r="r" b="b"/>
              <a:pathLst>
                <a:path w="1442" h="153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19" y="134"/>
                    <a:pt x="37" y="153"/>
                  </a:cubicBezTo>
                  <a:lnTo>
                    <a:pt x="1405" y="153"/>
                  </a:lnTo>
                  <a:cubicBezTo>
                    <a:pt x="1423" y="153"/>
                    <a:pt x="1442" y="134"/>
                    <a:pt x="1442" y="116"/>
                  </a:cubicBez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973949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197" y="0"/>
                  </a:moveTo>
                  <a:cubicBezTo>
                    <a:pt x="1197" y="56"/>
                    <a:pt x="1215" y="97"/>
                    <a:pt x="1215" y="97"/>
                  </a:cubicBezTo>
                  <a:cubicBezTo>
                    <a:pt x="1197" y="97"/>
                    <a:pt x="194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972911" y="4289320"/>
              <a:ext cx="40434" cy="1570"/>
            </a:xfrm>
            <a:custGeom>
              <a:avLst/>
              <a:gdLst/>
              <a:ahLst/>
              <a:cxnLst/>
              <a:rect l="l" t="t" r="r" b="b"/>
              <a:pathLst>
                <a:path w="1442" h="56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1442" y="56"/>
                  </a:ln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975631" y="4323893"/>
              <a:ext cx="35639" cy="18815"/>
            </a:xfrm>
            <a:custGeom>
              <a:avLst/>
              <a:gdLst/>
              <a:ahLst/>
              <a:cxnLst/>
              <a:rect l="l" t="t" r="r" b="b"/>
              <a:pathLst>
                <a:path w="1271" h="671" extrusionOk="0">
                  <a:moveTo>
                    <a:pt x="0" y="1"/>
                  </a:moveTo>
                  <a:lnTo>
                    <a:pt x="74" y="615"/>
                  </a:lnTo>
                  <a:lnTo>
                    <a:pt x="1174" y="671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031739" y="4293582"/>
              <a:ext cx="57286" cy="83223"/>
            </a:xfrm>
            <a:custGeom>
              <a:avLst/>
              <a:gdLst/>
              <a:ahLst/>
              <a:cxnLst/>
              <a:rect l="l" t="t" r="r" b="b"/>
              <a:pathLst>
                <a:path w="2043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27" y="2967"/>
                  </a:lnTo>
                  <a:lnTo>
                    <a:pt x="1945" y="2353"/>
                  </a:lnTo>
                  <a:lnTo>
                    <a:pt x="2042" y="754"/>
                  </a:lnTo>
                  <a:cubicBezTo>
                    <a:pt x="2042" y="712"/>
                    <a:pt x="2042" y="657"/>
                    <a:pt x="2001" y="620"/>
                  </a:cubicBezTo>
                  <a:lnTo>
                    <a:pt x="167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033926" y="4295797"/>
              <a:ext cx="52883" cy="78288"/>
            </a:xfrm>
            <a:custGeom>
              <a:avLst/>
              <a:gdLst/>
              <a:ahLst/>
              <a:cxnLst/>
              <a:rect l="l" t="t" r="r" b="b"/>
              <a:pathLst>
                <a:path w="1886" h="2792" extrusionOk="0">
                  <a:moveTo>
                    <a:pt x="347" y="0"/>
                  </a:moveTo>
                  <a:lnTo>
                    <a:pt x="38" y="578"/>
                  </a:lnTo>
                  <a:cubicBezTo>
                    <a:pt x="19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86" y="675"/>
                  </a:lnTo>
                  <a:cubicBezTo>
                    <a:pt x="1886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1040404" y="4289320"/>
              <a:ext cx="39929" cy="4290"/>
            </a:xfrm>
            <a:custGeom>
              <a:avLst/>
              <a:gdLst/>
              <a:ahLst/>
              <a:cxnLst/>
              <a:rect l="l" t="t" r="r" b="b"/>
              <a:pathLst>
                <a:path w="1424" h="153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104093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040404" y="4289320"/>
              <a:ext cx="39929" cy="1570"/>
            </a:xfrm>
            <a:custGeom>
              <a:avLst/>
              <a:gdLst/>
              <a:ahLst/>
              <a:cxnLst/>
              <a:rect l="l" t="t" r="r" b="b"/>
              <a:pathLst>
                <a:path w="1424" h="56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1038721" y="4333623"/>
              <a:ext cx="36817" cy="25937"/>
            </a:xfrm>
            <a:custGeom>
              <a:avLst/>
              <a:gdLst/>
              <a:ahLst/>
              <a:cxnLst/>
              <a:rect l="l" t="t" r="r" b="b"/>
              <a:pathLst>
                <a:path w="1313" h="925" extrusionOk="0">
                  <a:moveTo>
                    <a:pt x="79" y="0"/>
                  </a:moveTo>
                  <a:lnTo>
                    <a:pt x="1" y="615"/>
                  </a:lnTo>
                  <a:lnTo>
                    <a:pt x="1059" y="925"/>
                  </a:lnTo>
                  <a:lnTo>
                    <a:pt x="1313" y="28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9"/>
          <p:cNvGrpSpPr/>
          <p:nvPr/>
        </p:nvGrpSpPr>
        <p:grpSpPr>
          <a:xfrm flipH="1">
            <a:off x="1071105" y="629386"/>
            <a:ext cx="2354339" cy="906993"/>
            <a:chOff x="237646" y="4005303"/>
            <a:chExt cx="312534" cy="120404"/>
          </a:xfrm>
        </p:grpSpPr>
        <p:sp>
          <p:nvSpPr>
            <p:cNvPr id="802" name="Google Shape;802;p39"/>
            <p:cNvSpPr/>
            <p:nvPr/>
          </p:nvSpPr>
          <p:spPr>
            <a:xfrm>
              <a:off x="272753" y="4047951"/>
              <a:ext cx="12983" cy="73465"/>
            </a:xfrm>
            <a:custGeom>
              <a:avLst/>
              <a:gdLst/>
              <a:ahLst/>
              <a:cxnLst/>
              <a:rect l="l" t="t" r="r" b="b"/>
              <a:pathLst>
                <a:path w="463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47" y="2620"/>
                  </a:lnTo>
                  <a:lnTo>
                    <a:pt x="347" y="2541"/>
                  </a:lnTo>
                  <a:lnTo>
                    <a:pt x="366" y="2523"/>
                  </a:lnTo>
                  <a:lnTo>
                    <a:pt x="366" y="2504"/>
                  </a:lnTo>
                  <a:lnTo>
                    <a:pt x="366" y="2449"/>
                  </a:lnTo>
                  <a:cubicBezTo>
                    <a:pt x="366" y="2407"/>
                    <a:pt x="384" y="2389"/>
                    <a:pt x="384" y="2352"/>
                  </a:cubicBezTo>
                  <a:lnTo>
                    <a:pt x="384" y="2333"/>
                  </a:lnTo>
                  <a:lnTo>
                    <a:pt x="384" y="2310"/>
                  </a:lnTo>
                  <a:cubicBezTo>
                    <a:pt x="403" y="2255"/>
                    <a:pt x="403" y="2176"/>
                    <a:pt x="403" y="2102"/>
                  </a:cubicBezTo>
                  <a:cubicBezTo>
                    <a:pt x="421" y="2079"/>
                    <a:pt x="421" y="2061"/>
                    <a:pt x="421" y="2042"/>
                  </a:cubicBezTo>
                  <a:lnTo>
                    <a:pt x="421" y="2005"/>
                  </a:lnTo>
                  <a:lnTo>
                    <a:pt x="421" y="1964"/>
                  </a:lnTo>
                  <a:lnTo>
                    <a:pt x="421" y="1927"/>
                  </a:lnTo>
                  <a:cubicBezTo>
                    <a:pt x="421" y="1908"/>
                    <a:pt x="421" y="1890"/>
                    <a:pt x="444" y="1871"/>
                  </a:cubicBezTo>
                  <a:lnTo>
                    <a:pt x="444" y="1793"/>
                  </a:lnTo>
                  <a:lnTo>
                    <a:pt x="444" y="1733"/>
                  </a:lnTo>
                  <a:lnTo>
                    <a:pt x="444" y="1714"/>
                  </a:lnTo>
                  <a:lnTo>
                    <a:pt x="444" y="1659"/>
                  </a:lnTo>
                  <a:lnTo>
                    <a:pt x="444" y="1617"/>
                  </a:lnTo>
                  <a:cubicBezTo>
                    <a:pt x="444" y="1599"/>
                    <a:pt x="444" y="1599"/>
                    <a:pt x="463" y="1580"/>
                  </a:cubicBezTo>
                  <a:lnTo>
                    <a:pt x="463" y="1562"/>
                  </a:lnTo>
                  <a:lnTo>
                    <a:pt x="463" y="1428"/>
                  </a:lnTo>
                  <a:lnTo>
                    <a:pt x="463" y="1409"/>
                  </a:lnTo>
                  <a:lnTo>
                    <a:pt x="463" y="1349"/>
                  </a:lnTo>
                  <a:lnTo>
                    <a:pt x="463" y="1331"/>
                  </a:lnTo>
                  <a:lnTo>
                    <a:pt x="463" y="1252"/>
                  </a:lnTo>
                  <a:lnTo>
                    <a:pt x="463" y="1178"/>
                  </a:lnTo>
                  <a:lnTo>
                    <a:pt x="463" y="1155"/>
                  </a:lnTo>
                  <a:cubicBezTo>
                    <a:pt x="463" y="966"/>
                    <a:pt x="463" y="753"/>
                    <a:pt x="444" y="559"/>
                  </a:cubicBezTo>
                  <a:lnTo>
                    <a:pt x="444" y="504"/>
                  </a:lnTo>
                  <a:lnTo>
                    <a:pt x="444" y="462"/>
                  </a:lnTo>
                  <a:lnTo>
                    <a:pt x="444" y="425"/>
                  </a:lnTo>
                  <a:lnTo>
                    <a:pt x="444" y="370"/>
                  </a:lnTo>
                  <a:lnTo>
                    <a:pt x="444" y="347"/>
                  </a:lnTo>
                  <a:lnTo>
                    <a:pt x="444" y="310"/>
                  </a:lnTo>
                  <a:cubicBezTo>
                    <a:pt x="421" y="273"/>
                    <a:pt x="421" y="231"/>
                    <a:pt x="421" y="194"/>
                  </a:cubicBezTo>
                  <a:lnTo>
                    <a:pt x="421" y="157"/>
                  </a:lnTo>
                  <a:lnTo>
                    <a:pt x="421" y="139"/>
                  </a:lnTo>
                  <a:lnTo>
                    <a:pt x="421" y="97"/>
                  </a:lnTo>
                  <a:cubicBezTo>
                    <a:pt x="421" y="60"/>
                    <a:pt x="403" y="42"/>
                    <a:pt x="40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237646" y="4047951"/>
              <a:ext cx="16235" cy="73465"/>
            </a:xfrm>
            <a:custGeom>
              <a:avLst/>
              <a:gdLst/>
              <a:ahLst/>
              <a:cxnLst/>
              <a:rect l="l" t="t" r="r" b="b"/>
              <a:pathLst>
                <a:path w="579" h="2620" extrusionOk="0">
                  <a:moveTo>
                    <a:pt x="171" y="0"/>
                  </a:moveTo>
                  <a:cubicBezTo>
                    <a:pt x="153" y="0"/>
                    <a:pt x="135" y="23"/>
                    <a:pt x="135" y="42"/>
                  </a:cubicBezTo>
                  <a:cubicBezTo>
                    <a:pt x="116" y="157"/>
                    <a:pt x="98" y="273"/>
                    <a:pt x="79" y="370"/>
                  </a:cubicBezTo>
                  <a:lnTo>
                    <a:pt x="79" y="462"/>
                  </a:lnTo>
                  <a:cubicBezTo>
                    <a:pt x="1" y="1118"/>
                    <a:pt x="37" y="1733"/>
                    <a:pt x="171" y="2310"/>
                  </a:cubicBezTo>
                  <a:cubicBezTo>
                    <a:pt x="195" y="2389"/>
                    <a:pt x="195" y="2449"/>
                    <a:pt x="213" y="2504"/>
                  </a:cubicBezTo>
                  <a:cubicBezTo>
                    <a:pt x="213" y="2523"/>
                    <a:pt x="213" y="2523"/>
                    <a:pt x="232" y="2523"/>
                  </a:cubicBezTo>
                  <a:lnTo>
                    <a:pt x="232" y="2583"/>
                  </a:lnTo>
                  <a:cubicBezTo>
                    <a:pt x="250" y="2601"/>
                    <a:pt x="269" y="2620"/>
                    <a:pt x="287" y="2620"/>
                  </a:cubicBezTo>
                  <a:lnTo>
                    <a:pt x="578" y="2620"/>
                  </a:lnTo>
                  <a:lnTo>
                    <a:pt x="578" y="2541"/>
                  </a:lnTo>
                  <a:cubicBezTo>
                    <a:pt x="560" y="2523"/>
                    <a:pt x="560" y="2523"/>
                    <a:pt x="560" y="2504"/>
                  </a:cubicBezTo>
                  <a:cubicBezTo>
                    <a:pt x="560" y="2449"/>
                    <a:pt x="541" y="2389"/>
                    <a:pt x="541" y="2310"/>
                  </a:cubicBezTo>
                  <a:cubicBezTo>
                    <a:pt x="463" y="1756"/>
                    <a:pt x="444" y="1137"/>
                    <a:pt x="481" y="485"/>
                  </a:cubicBezTo>
                  <a:lnTo>
                    <a:pt x="481" y="370"/>
                  </a:lnTo>
                  <a:cubicBezTo>
                    <a:pt x="500" y="254"/>
                    <a:pt x="500" y="139"/>
                    <a:pt x="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249563" y="4047951"/>
              <a:ext cx="14020" cy="73465"/>
            </a:xfrm>
            <a:custGeom>
              <a:avLst/>
              <a:gdLst/>
              <a:ahLst/>
              <a:cxnLst/>
              <a:rect l="l" t="t" r="r" b="b"/>
              <a:pathLst>
                <a:path w="500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500" y="2620"/>
                  </a:lnTo>
                  <a:cubicBezTo>
                    <a:pt x="440" y="1830"/>
                    <a:pt x="440" y="947"/>
                    <a:pt x="481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262518" y="4047951"/>
              <a:ext cx="11300" cy="73465"/>
            </a:xfrm>
            <a:custGeom>
              <a:avLst/>
              <a:gdLst/>
              <a:ahLst/>
              <a:cxnLst/>
              <a:rect l="l" t="t" r="r" b="b"/>
              <a:pathLst>
                <a:path w="403" h="2620" extrusionOk="0">
                  <a:moveTo>
                    <a:pt x="19" y="0"/>
                  </a:moveTo>
                  <a:cubicBezTo>
                    <a:pt x="19" y="60"/>
                    <a:pt x="1" y="97"/>
                    <a:pt x="1" y="157"/>
                  </a:cubicBezTo>
                  <a:lnTo>
                    <a:pt x="1" y="291"/>
                  </a:lnTo>
                  <a:lnTo>
                    <a:pt x="1" y="370"/>
                  </a:lnTo>
                  <a:lnTo>
                    <a:pt x="1" y="504"/>
                  </a:lnTo>
                  <a:lnTo>
                    <a:pt x="1" y="1021"/>
                  </a:lnTo>
                  <a:lnTo>
                    <a:pt x="1" y="1617"/>
                  </a:lnTo>
                  <a:cubicBezTo>
                    <a:pt x="1" y="1871"/>
                    <a:pt x="1" y="2102"/>
                    <a:pt x="19" y="2333"/>
                  </a:cubicBezTo>
                  <a:lnTo>
                    <a:pt x="19" y="2504"/>
                  </a:lnTo>
                  <a:cubicBezTo>
                    <a:pt x="38" y="2541"/>
                    <a:pt x="38" y="2583"/>
                    <a:pt x="38" y="2620"/>
                  </a:cubicBezTo>
                  <a:lnTo>
                    <a:pt x="366" y="2620"/>
                  </a:lnTo>
                  <a:lnTo>
                    <a:pt x="366" y="2541"/>
                  </a:lnTo>
                  <a:cubicBezTo>
                    <a:pt x="384" y="2523"/>
                    <a:pt x="384" y="2523"/>
                    <a:pt x="384" y="2504"/>
                  </a:cubicBezTo>
                  <a:lnTo>
                    <a:pt x="384" y="2333"/>
                  </a:lnTo>
                  <a:cubicBezTo>
                    <a:pt x="403" y="2079"/>
                    <a:pt x="403" y="1830"/>
                    <a:pt x="403" y="1562"/>
                  </a:cubicBezTo>
                  <a:lnTo>
                    <a:pt x="403" y="966"/>
                  </a:lnTo>
                  <a:lnTo>
                    <a:pt x="403" y="541"/>
                  </a:lnTo>
                  <a:lnTo>
                    <a:pt x="403" y="370"/>
                  </a:lnTo>
                  <a:lnTo>
                    <a:pt x="403" y="291"/>
                  </a:lnTo>
                  <a:lnTo>
                    <a:pt x="403" y="157"/>
                  </a:lnTo>
                  <a:cubicBezTo>
                    <a:pt x="403" y="97"/>
                    <a:pt x="403" y="6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272753" y="4047951"/>
              <a:ext cx="2103" cy="73465"/>
            </a:xfrm>
            <a:custGeom>
              <a:avLst/>
              <a:gdLst/>
              <a:ahLst/>
              <a:cxnLst/>
              <a:rect l="l" t="t" r="r" b="b"/>
              <a:pathLst>
                <a:path w="75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8" y="2620"/>
                  </a:lnTo>
                  <a:lnTo>
                    <a:pt x="38" y="2504"/>
                  </a:lnTo>
                  <a:cubicBezTo>
                    <a:pt x="38" y="2449"/>
                    <a:pt x="38" y="2389"/>
                    <a:pt x="56" y="2333"/>
                  </a:cubicBezTo>
                  <a:lnTo>
                    <a:pt x="56" y="2158"/>
                  </a:lnTo>
                  <a:cubicBezTo>
                    <a:pt x="56" y="1964"/>
                    <a:pt x="75" y="1774"/>
                    <a:pt x="75" y="1562"/>
                  </a:cubicBezTo>
                  <a:lnTo>
                    <a:pt x="75" y="966"/>
                  </a:lnTo>
                  <a:lnTo>
                    <a:pt x="75" y="541"/>
                  </a:lnTo>
                  <a:cubicBezTo>
                    <a:pt x="75" y="485"/>
                    <a:pt x="75" y="425"/>
                    <a:pt x="56" y="370"/>
                  </a:cubicBezTo>
                  <a:lnTo>
                    <a:pt x="56" y="291"/>
                  </a:lnTo>
                  <a:lnTo>
                    <a:pt x="56" y="15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282482" y="4047951"/>
              <a:ext cx="15702" cy="73465"/>
            </a:xfrm>
            <a:custGeom>
              <a:avLst/>
              <a:gdLst/>
              <a:ahLst/>
              <a:cxnLst/>
              <a:rect l="l" t="t" r="r" b="b"/>
              <a:pathLst>
                <a:path w="560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70"/>
                  </a:lnTo>
                  <a:lnTo>
                    <a:pt x="97" y="425"/>
                  </a:lnTo>
                  <a:lnTo>
                    <a:pt x="97" y="462"/>
                  </a:lnTo>
                  <a:lnTo>
                    <a:pt x="97" y="485"/>
                  </a:lnTo>
                  <a:lnTo>
                    <a:pt x="97" y="504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617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cubicBezTo>
                    <a:pt x="97" y="1848"/>
                    <a:pt x="74" y="1890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287" y="2620"/>
                  </a:lnTo>
                  <a:cubicBezTo>
                    <a:pt x="305" y="2620"/>
                    <a:pt x="328" y="2601"/>
                    <a:pt x="347" y="2583"/>
                  </a:cubicBezTo>
                  <a:cubicBezTo>
                    <a:pt x="347" y="2541"/>
                    <a:pt x="365" y="2523"/>
                    <a:pt x="365" y="2504"/>
                  </a:cubicBezTo>
                  <a:cubicBezTo>
                    <a:pt x="384" y="2449"/>
                    <a:pt x="384" y="2389"/>
                    <a:pt x="402" y="2333"/>
                  </a:cubicBezTo>
                  <a:lnTo>
                    <a:pt x="402" y="2310"/>
                  </a:lnTo>
                  <a:cubicBezTo>
                    <a:pt x="518" y="1774"/>
                    <a:pt x="559" y="1197"/>
                    <a:pt x="518" y="578"/>
                  </a:cubicBezTo>
                  <a:cubicBezTo>
                    <a:pt x="499" y="504"/>
                    <a:pt x="499" y="444"/>
                    <a:pt x="499" y="370"/>
                  </a:cubicBezTo>
                  <a:cubicBezTo>
                    <a:pt x="481" y="291"/>
                    <a:pt x="481" y="231"/>
                    <a:pt x="462" y="157"/>
                  </a:cubicBezTo>
                  <a:cubicBezTo>
                    <a:pt x="462" y="116"/>
                    <a:pt x="462" y="79"/>
                    <a:pt x="444" y="42"/>
                  </a:cubicBezTo>
                  <a:cubicBezTo>
                    <a:pt x="444" y="23"/>
                    <a:pt x="421" y="0"/>
                    <a:pt x="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249563" y="4047951"/>
              <a:ext cx="5356" cy="73465"/>
            </a:xfrm>
            <a:custGeom>
              <a:avLst/>
              <a:gdLst/>
              <a:ahLst/>
              <a:cxnLst/>
              <a:rect l="l" t="t" r="r" b="b"/>
              <a:pathLst>
                <a:path w="191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190" y="2620"/>
                  </a:lnTo>
                  <a:cubicBezTo>
                    <a:pt x="172" y="2583"/>
                    <a:pt x="172" y="2541"/>
                    <a:pt x="172" y="2504"/>
                  </a:cubicBezTo>
                  <a:cubicBezTo>
                    <a:pt x="153" y="2449"/>
                    <a:pt x="153" y="2389"/>
                    <a:pt x="135" y="2310"/>
                  </a:cubicBezTo>
                  <a:cubicBezTo>
                    <a:pt x="56" y="1617"/>
                    <a:pt x="38" y="832"/>
                    <a:pt x="11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261873" y="4047951"/>
              <a:ext cx="2243" cy="73465"/>
            </a:xfrm>
            <a:custGeom>
              <a:avLst/>
              <a:gdLst/>
              <a:ahLst/>
              <a:cxnLst/>
              <a:rect l="l" t="t" r="r" b="b"/>
              <a:pathLst>
                <a:path w="80" h="2620" extrusionOk="0">
                  <a:moveTo>
                    <a:pt x="42" y="0"/>
                  </a:moveTo>
                  <a:cubicBezTo>
                    <a:pt x="1" y="947"/>
                    <a:pt x="1" y="1830"/>
                    <a:pt x="61" y="2620"/>
                  </a:cubicBezTo>
                  <a:lnTo>
                    <a:pt x="79" y="2620"/>
                  </a:lnTo>
                  <a:cubicBezTo>
                    <a:pt x="24" y="1830"/>
                    <a:pt x="24" y="947"/>
                    <a:pt x="4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243086" y="4046914"/>
              <a:ext cx="50164" cy="1066"/>
            </a:xfrm>
            <a:custGeom>
              <a:avLst/>
              <a:gdLst/>
              <a:ahLst/>
              <a:cxnLst/>
              <a:rect l="l" t="t" r="r" b="b"/>
              <a:pathLst>
                <a:path w="1789" h="38" extrusionOk="0">
                  <a:moveTo>
                    <a:pt x="19" y="0"/>
                  </a:moveTo>
                  <a:cubicBezTo>
                    <a:pt x="1" y="0"/>
                    <a:pt x="1" y="0"/>
                    <a:pt x="1" y="19"/>
                  </a:cubicBezTo>
                  <a:lnTo>
                    <a:pt x="1" y="37"/>
                  </a:lnTo>
                  <a:lnTo>
                    <a:pt x="1789" y="37"/>
                  </a:lnTo>
                  <a:lnTo>
                    <a:pt x="1789" y="19"/>
                  </a:lnTo>
                  <a:cubicBezTo>
                    <a:pt x="1789" y="0"/>
                    <a:pt x="1789" y="0"/>
                    <a:pt x="177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252171" y="4076048"/>
              <a:ext cx="30844" cy="18422"/>
            </a:xfrm>
            <a:custGeom>
              <a:avLst/>
              <a:gdLst/>
              <a:ahLst/>
              <a:cxnLst/>
              <a:rect l="l" t="t" r="r" b="b"/>
              <a:pathLst>
                <a:path w="1100" h="657" extrusionOk="0">
                  <a:moveTo>
                    <a:pt x="984" y="1"/>
                  </a:moveTo>
                  <a:lnTo>
                    <a:pt x="0" y="98"/>
                  </a:lnTo>
                  <a:lnTo>
                    <a:pt x="79" y="657"/>
                  </a:lnTo>
                  <a:lnTo>
                    <a:pt x="1100" y="523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282482" y="4047951"/>
              <a:ext cx="4823" cy="73465"/>
            </a:xfrm>
            <a:custGeom>
              <a:avLst/>
              <a:gdLst/>
              <a:ahLst/>
              <a:cxnLst/>
              <a:rect l="l" t="t" r="r" b="b"/>
              <a:pathLst>
                <a:path w="172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39"/>
                  </a:ln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47"/>
                  </a:lnTo>
                  <a:lnTo>
                    <a:pt x="97" y="370"/>
                  </a:lnTo>
                  <a:lnTo>
                    <a:pt x="97" y="425"/>
                  </a:lnTo>
                  <a:lnTo>
                    <a:pt x="97" y="485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599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lnTo>
                    <a:pt x="97" y="1871"/>
                  </a:lnTo>
                  <a:cubicBezTo>
                    <a:pt x="74" y="1890"/>
                    <a:pt x="74" y="1908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37" y="2620"/>
                  </a:lnTo>
                  <a:cubicBezTo>
                    <a:pt x="37" y="2583"/>
                    <a:pt x="37" y="2541"/>
                    <a:pt x="56" y="2504"/>
                  </a:cubicBezTo>
                  <a:cubicBezTo>
                    <a:pt x="56" y="2449"/>
                    <a:pt x="56" y="2389"/>
                    <a:pt x="74" y="2333"/>
                  </a:cubicBezTo>
                  <a:cubicBezTo>
                    <a:pt x="153" y="1774"/>
                    <a:pt x="171" y="1178"/>
                    <a:pt x="134" y="559"/>
                  </a:cubicBezTo>
                  <a:lnTo>
                    <a:pt x="134" y="370"/>
                  </a:lnTo>
                  <a:cubicBezTo>
                    <a:pt x="134" y="347"/>
                    <a:pt x="116" y="328"/>
                    <a:pt x="116" y="310"/>
                  </a:cubicBezTo>
                  <a:lnTo>
                    <a:pt x="116" y="157"/>
                  </a:lnTo>
                  <a:cubicBezTo>
                    <a:pt x="116" y="97"/>
                    <a:pt x="97" y="60"/>
                    <a:pt x="97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24" y="0"/>
                  </a:moveTo>
                  <a:cubicBezTo>
                    <a:pt x="24" y="19"/>
                    <a:pt x="1" y="56"/>
                    <a:pt x="1" y="74"/>
                  </a:cubicBez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" y="0"/>
                  </a:moveTo>
                  <a:lnTo>
                    <a:pt x="1" y="37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49" y="134"/>
                    <a:pt x="1868" y="74"/>
                    <a:pt x="1868" y="19"/>
                  </a:cubicBezTo>
                  <a:lnTo>
                    <a:pt x="1868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1946" y="0"/>
                  </a:moveTo>
                  <a:lnTo>
                    <a:pt x="1965" y="153"/>
                  </a:lnTo>
                  <a:lnTo>
                    <a:pt x="1641" y="153"/>
                  </a:lnTo>
                  <a:lnTo>
                    <a:pt x="1484" y="134"/>
                  </a:lnTo>
                  <a:lnTo>
                    <a:pt x="833" y="134"/>
                  </a:ln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775" y="0"/>
                  </a:moveTo>
                  <a:lnTo>
                    <a:pt x="1734" y="116"/>
                  </a:lnTo>
                  <a:lnTo>
                    <a:pt x="1" y="93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68" y="116"/>
                    <a:pt x="1868" y="56"/>
                    <a:pt x="186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239862" y="4058298"/>
              <a:ext cx="57146" cy="5860"/>
            </a:xfrm>
            <a:custGeom>
              <a:avLst/>
              <a:gdLst/>
              <a:ahLst/>
              <a:cxnLst/>
              <a:rect l="l" t="t" r="r" b="b"/>
              <a:pathLst>
                <a:path w="2038" h="209" extrusionOk="0">
                  <a:moveTo>
                    <a:pt x="0" y="1"/>
                  </a:moveTo>
                  <a:lnTo>
                    <a:pt x="0" y="93"/>
                  </a:lnTo>
                  <a:lnTo>
                    <a:pt x="402" y="116"/>
                  </a:lnTo>
                  <a:lnTo>
                    <a:pt x="809" y="135"/>
                  </a:lnTo>
                  <a:lnTo>
                    <a:pt x="1211" y="172"/>
                  </a:lnTo>
                  <a:lnTo>
                    <a:pt x="1423" y="172"/>
                  </a:lnTo>
                  <a:lnTo>
                    <a:pt x="1617" y="190"/>
                  </a:lnTo>
                  <a:lnTo>
                    <a:pt x="1654" y="190"/>
                  </a:lnTo>
                  <a:lnTo>
                    <a:pt x="2038" y="209"/>
                  </a:lnTo>
                  <a:cubicBezTo>
                    <a:pt x="2019" y="135"/>
                    <a:pt x="2019" y="75"/>
                    <a:pt x="201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243619" y="4118164"/>
              <a:ext cx="49126" cy="2215"/>
            </a:xfrm>
            <a:custGeom>
              <a:avLst/>
              <a:gdLst/>
              <a:ahLst/>
              <a:cxnLst/>
              <a:rect l="l" t="t" r="r" b="b"/>
              <a:pathLst>
                <a:path w="1752" h="79" extrusionOk="0">
                  <a:moveTo>
                    <a:pt x="0" y="0"/>
                  </a:moveTo>
                  <a:cubicBezTo>
                    <a:pt x="0" y="19"/>
                    <a:pt x="0" y="19"/>
                    <a:pt x="19" y="19"/>
                  </a:cubicBezTo>
                  <a:lnTo>
                    <a:pt x="365" y="37"/>
                  </a:lnTo>
                  <a:lnTo>
                    <a:pt x="1386" y="61"/>
                  </a:lnTo>
                  <a:lnTo>
                    <a:pt x="1733" y="79"/>
                  </a:lnTo>
                  <a:cubicBezTo>
                    <a:pt x="1733" y="37"/>
                    <a:pt x="1751" y="19"/>
                    <a:pt x="175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518916" y="4035642"/>
              <a:ext cx="16235" cy="90064"/>
            </a:xfrm>
            <a:custGeom>
              <a:avLst/>
              <a:gdLst/>
              <a:ahLst/>
              <a:cxnLst/>
              <a:rect l="l" t="t" r="r" b="b"/>
              <a:pathLst>
                <a:path w="579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421" y="3211"/>
                  </a:lnTo>
                  <a:cubicBezTo>
                    <a:pt x="421" y="3174"/>
                    <a:pt x="444" y="3156"/>
                    <a:pt x="444" y="3119"/>
                  </a:cubicBezTo>
                  <a:lnTo>
                    <a:pt x="444" y="3096"/>
                  </a:lnTo>
                  <a:lnTo>
                    <a:pt x="444" y="3077"/>
                  </a:lnTo>
                  <a:lnTo>
                    <a:pt x="444" y="3059"/>
                  </a:lnTo>
                  <a:cubicBezTo>
                    <a:pt x="444" y="3040"/>
                    <a:pt x="463" y="3022"/>
                    <a:pt x="463" y="3004"/>
                  </a:cubicBezTo>
                  <a:lnTo>
                    <a:pt x="463" y="2980"/>
                  </a:lnTo>
                  <a:cubicBezTo>
                    <a:pt x="463" y="2943"/>
                    <a:pt x="463" y="2925"/>
                    <a:pt x="481" y="2888"/>
                  </a:cubicBezTo>
                  <a:lnTo>
                    <a:pt x="481" y="2846"/>
                  </a:lnTo>
                  <a:cubicBezTo>
                    <a:pt x="500" y="2749"/>
                    <a:pt x="500" y="2675"/>
                    <a:pt x="518" y="2578"/>
                  </a:cubicBezTo>
                  <a:lnTo>
                    <a:pt x="518" y="2560"/>
                  </a:lnTo>
                  <a:lnTo>
                    <a:pt x="518" y="2481"/>
                  </a:lnTo>
                  <a:lnTo>
                    <a:pt x="518" y="2463"/>
                  </a:lnTo>
                  <a:lnTo>
                    <a:pt x="518" y="2384"/>
                  </a:lnTo>
                  <a:cubicBezTo>
                    <a:pt x="537" y="2384"/>
                    <a:pt x="537" y="2366"/>
                    <a:pt x="537" y="2366"/>
                  </a:cubicBezTo>
                  <a:lnTo>
                    <a:pt x="537" y="2287"/>
                  </a:lnTo>
                  <a:lnTo>
                    <a:pt x="537" y="2195"/>
                  </a:lnTo>
                  <a:cubicBezTo>
                    <a:pt x="537" y="2172"/>
                    <a:pt x="537" y="2135"/>
                    <a:pt x="560" y="2116"/>
                  </a:cubicBezTo>
                  <a:lnTo>
                    <a:pt x="560" y="2098"/>
                  </a:lnTo>
                  <a:lnTo>
                    <a:pt x="560" y="2019"/>
                  </a:lnTo>
                  <a:lnTo>
                    <a:pt x="560" y="1982"/>
                  </a:lnTo>
                  <a:lnTo>
                    <a:pt x="560" y="1922"/>
                  </a:lnTo>
                  <a:lnTo>
                    <a:pt x="560" y="1904"/>
                  </a:lnTo>
                  <a:cubicBezTo>
                    <a:pt x="560" y="1848"/>
                    <a:pt x="560" y="1788"/>
                    <a:pt x="578" y="1733"/>
                  </a:cubicBezTo>
                  <a:lnTo>
                    <a:pt x="578" y="1710"/>
                  </a:lnTo>
                  <a:lnTo>
                    <a:pt x="578" y="1636"/>
                  </a:lnTo>
                  <a:lnTo>
                    <a:pt x="578" y="1617"/>
                  </a:lnTo>
                  <a:lnTo>
                    <a:pt x="578" y="1520"/>
                  </a:lnTo>
                  <a:lnTo>
                    <a:pt x="578" y="1423"/>
                  </a:lnTo>
                  <a:lnTo>
                    <a:pt x="578" y="1405"/>
                  </a:lnTo>
                  <a:cubicBezTo>
                    <a:pt x="578" y="1174"/>
                    <a:pt x="578" y="924"/>
                    <a:pt x="560" y="670"/>
                  </a:cubicBezTo>
                  <a:lnTo>
                    <a:pt x="560" y="615"/>
                  </a:lnTo>
                  <a:lnTo>
                    <a:pt x="560" y="555"/>
                  </a:lnTo>
                  <a:lnTo>
                    <a:pt x="560" y="518"/>
                  </a:lnTo>
                  <a:cubicBezTo>
                    <a:pt x="537" y="481"/>
                    <a:pt x="537" y="462"/>
                    <a:pt x="537" y="439"/>
                  </a:cubicBezTo>
                  <a:lnTo>
                    <a:pt x="537" y="421"/>
                  </a:lnTo>
                  <a:lnTo>
                    <a:pt x="537" y="347"/>
                  </a:lnTo>
                  <a:cubicBezTo>
                    <a:pt x="537" y="305"/>
                    <a:pt x="537" y="268"/>
                    <a:pt x="518" y="208"/>
                  </a:cubicBezTo>
                  <a:lnTo>
                    <a:pt x="518" y="171"/>
                  </a:lnTo>
                  <a:lnTo>
                    <a:pt x="518" y="153"/>
                  </a:lnTo>
                  <a:lnTo>
                    <a:pt x="518" y="116"/>
                  </a:lnTo>
                  <a:lnTo>
                    <a:pt x="518" y="93"/>
                  </a:lnTo>
                  <a:cubicBezTo>
                    <a:pt x="518" y="56"/>
                    <a:pt x="518" y="19"/>
                    <a:pt x="50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476295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190" y="0"/>
                  </a:moveTo>
                  <a:cubicBezTo>
                    <a:pt x="172" y="0"/>
                    <a:pt x="135" y="19"/>
                    <a:pt x="135" y="37"/>
                  </a:cubicBezTo>
                  <a:cubicBezTo>
                    <a:pt x="116" y="171"/>
                    <a:pt x="93" y="305"/>
                    <a:pt x="75" y="439"/>
                  </a:cubicBezTo>
                  <a:lnTo>
                    <a:pt x="75" y="536"/>
                  </a:lnTo>
                  <a:cubicBezTo>
                    <a:pt x="1" y="1345"/>
                    <a:pt x="38" y="2116"/>
                    <a:pt x="190" y="2846"/>
                  </a:cubicBezTo>
                  <a:cubicBezTo>
                    <a:pt x="209" y="2906"/>
                    <a:pt x="232" y="2980"/>
                    <a:pt x="250" y="3059"/>
                  </a:cubicBezTo>
                  <a:lnTo>
                    <a:pt x="250" y="3096"/>
                  </a:lnTo>
                  <a:cubicBezTo>
                    <a:pt x="269" y="3119"/>
                    <a:pt x="269" y="3138"/>
                    <a:pt x="269" y="3174"/>
                  </a:cubicBezTo>
                  <a:cubicBezTo>
                    <a:pt x="287" y="3193"/>
                    <a:pt x="306" y="3211"/>
                    <a:pt x="324" y="3211"/>
                  </a:cubicBezTo>
                  <a:lnTo>
                    <a:pt x="694" y="3211"/>
                  </a:lnTo>
                  <a:lnTo>
                    <a:pt x="694" y="3119"/>
                  </a:lnTo>
                  <a:cubicBezTo>
                    <a:pt x="671" y="3096"/>
                    <a:pt x="671" y="3077"/>
                    <a:pt x="671" y="3059"/>
                  </a:cubicBezTo>
                  <a:cubicBezTo>
                    <a:pt x="671" y="2980"/>
                    <a:pt x="652" y="2906"/>
                    <a:pt x="652" y="2846"/>
                  </a:cubicBezTo>
                  <a:cubicBezTo>
                    <a:pt x="555" y="2135"/>
                    <a:pt x="518" y="1363"/>
                    <a:pt x="578" y="578"/>
                  </a:cubicBezTo>
                  <a:lnTo>
                    <a:pt x="578" y="439"/>
                  </a:lnTo>
                  <a:cubicBezTo>
                    <a:pt x="597" y="287"/>
                    <a:pt x="597" y="134"/>
                    <a:pt x="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490287" y="4035642"/>
              <a:ext cx="17273" cy="90064"/>
            </a:xfrm>
            <a:custGeom>
              <a:avLst/>
              <a:gdLst/>
              <a:ahLst/>
              <a:cxnLst/>
              <a:rect l="l" t="t" r="r" b="b"/>
              <a:pathLst>
                <a:path w="616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615" y="3211"/>
                  </a:lnTo>
                  <a:cubicBezTo>
                    <a:pt x="560" y="2232"/>
                    <a:pt x="560" y="1132"/>
                    <a:pt x="597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505961" y="4035642"/>
              <a:ext cx="14553" cy="90064"/>
            </a:xfrm>
            <a:custGeom>
              <a:avLst/>
              <a:gdLst/>
              <a:ahLst/>
              <a:cxnLst/>
              <a:rect l="l" t="t" r="r" b="b"/>
              <a:pathLst>
                <a:path w="519" h="3212" extrusionOk="0">
                  <a:moveTo>
                    <a:pt x="38" y="0"/>
                  </a:moveTo>
                  <a:cubicBezTo>
                    <a:pt x="19" y="56"/>
                    <a:pt x="19" y="116"/>
                    <a:pt x="19" y="171"/>
                  </a:cubicBezTo>
                  <a:lnTo>
                    <a:pt x="19" y="324"/>
                  </a:lnTo>
                  <a:lnTo>
                    <a:pt x="19" y="439"/>
                  </a:lnTo>
                  <a:lnTo>
                    <a:pt x="19" y="596"/>
                  </a:lnTo>
                  <a:cubicBezTo>
                    <a:pt x="1" y="827"/>
                    <a:pt x="1" y="1040"/>
                    <a:pt x="1" y="1248"/>
                  </a:cubicBezTo>
                  <a:cubicBezTo>
                    <a:pt x="1" y="1502"/>
                    <a:pt x="1" y="1733"/>
                    <a:pt x="19" y="1982"/>
                  </a:cubicBezTo>
                  <a:cubicBezTo>
                    <a:pt x="19" y="2269"/>
                    <a:pt x="19" y="2578"/>
                    <a:pt x="38" y="2846"/>
                  </a:cubicBezTo>
                  <a:cubicBezTo>
                    <a:pt x="38" y="2925"/>
                    <a:pt x="38" y="3004"/>
                    <a:pt x="56" y="3059"/>
                  </a:cubicBezTo>
                  <a:lnTo>
                    <a:pt x="56" y="3211"/>
                  </a:lnTo>
                  <a:lnTo>
                    <a:pt x="463" y="3211"/>
                  </a:lnTo>
                  <a:cubicBezTo>
                    <a:pt x="481" y="3174"/>
                    <a:pt x="481" y="3138"/>
                    <a:pt x="481" y="3119"/>
                  </a:cubicBezTo>
                  <a:lnTo>
                    <a:pt x="481" y="3059"/>
                  </a:lnTo>
                  <a:lnTo>
                    <a:pt x="481" y="2846"/>
                  </a:lnTo>
                  <a:cubicBezTo>
                    <a:pt x="500" y="2541"/>
                    <a:pt x="518" y="2232"/>
                    <a:pt x="518" y="1904"/>
                  </a:cubicBezTo>
                  <a:lnTo>
                    <a:pt x="518" y="1174"/>
                  </a:lnTo>
                  <a:lnTo>
                    <a:pt x="518" y="633"/>
                  </a:lnTo>
                  <a:lnTo>
                    <a:pt x="518" y="439"/>
                  </a:lnTo>
                  <a:cubicBezTo>
                    <a:pt x="518" y="402"/>
                    <a:pt x="518" y="365"/>
                    <a:pt x="500" y="347"/>
                  </a:cubicBezTo>
                  <a:lnTo>
                    <a:pt x="500" y="171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518916" y="4035642"/>
              <a:ext cx="2748" cy="90064"/>
            </a:xfrm>
            <a:custGeom>
              <a:avLst/>
              <a:gdLst/>
              <a:ahLst/>
              <a:cxnLst/>
              <a:rect l="l" t="t" r="r" b="b"/>
              <a:pathLst>
                <a:path w="98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38" y="3211"/>
                  </a:lnTo>
                  <a:cubicBezTo>
                    <a:pt x="38" y="3156"/>
                    <a:pt x="56" y="3119"/>
                    <a:pt x="56" y="3059"/>
                  </a:cubicBezTo>
                  <a:lnTo>
                    <a:pt x="56" y="2846"/>
                  </a:lnTo>
                  <a:cubicBezTo>
                    <a:pt x="56" y="2791"/>
                    <a:pt x="75" y="2712"/>
                    <a:pt x="75" y="2657"/>
                  </a:cubicBezTo>
                  <a:cubicBezTo>
                    <a:pt x="75" y="2403"/>
                    <a:pt x="98" y="2153"/>
                    <a:pt x="98" y="1904"/>
                  </a:cubicBezTo>
                  <a:lnTo>
                    <a:pt x="98" y="1174"/>
                  </a:lnTo>
                  <a:lnTo>
                    <a:pt x="98" y="633"/>
                  </a:lnTo>
                  <a:cubicBezTo>
                    <a:pt x="98" y="578"/>
                    <a:pt x="98" y="499"/>
                    <a:pt x="75" y="439"/>
                  </a:cubicBezTo>
                  <a:lnTo>
                    <a:pt x="75" y="347"/>
                  </a:lnTo>
                  <a:lnTo>
                    <a:pt x="75" y="17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530721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55"/>
                  </a:lnTo>
                  <a:lnTo>
                    <a:pt x="139" y="578"/>
                  </a:lnTo>
                  <a:lnTo>
                    <a:pt x="139" y="615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370" y="3211"/>
                  </a:lnTo>
                  <a:cubicBezTo>
                    <a:pt x="407" y="3211"/>
                    <a:pt x="425" y="3193"/>
                    <a:pt x="425" y="3174"/>
                  </a:cubicBezTo>
                  <a:lnTo>
                    <a:pt x="425" y="3156"/>
                  </a:lnTo>
                  <a:cubicBezTo>
                    <a:pt x="444" y="3119"/>
                    <a:pt x="444" y="3096"/>
                    <a:pt x="462" y="3059"/>
                  </a:cubicBezTo>
                  <a:cubicBezTo>
                    <a:pt x="485" y="2980"/>
                    <a:pt x="485" y="2925"/>
                    <a:pt x="504" y="2846"/>
                  </a:cubicBezTo>
                  <a:cubicBezTo>
                    <a:pt x="656" y="2172"/>
                    <a:pt x="693" y="1442"/>
                    <a:pt x="638" y="693"/>
                  </a:cubicBezTo>
                  <a:cubicBezTo>
                    <a:pt x="638" y="615"/>
                    <a:pt x="638" y="518"/>
                    <a:pt x="619" y="439"/>
                  </a:cubicBezTo>
                  <a:cubicBezTo>
                    <a:pt x="619" y="347"/>
                    <a:pt x="601" y="268"/>
                    <a:pt x="578" y="171"/>
                  </a:cubicBezTo>
                  <a:cubicBezTo>
                    <a:pt x="578" y="134"/>
                    <a:pt x="578" y="74"/>
                    <a:pt x="559" y="37"/>
                  </a:cubicBezTo>
                  <a:cubicBezTo>
                    <a:pt x="559" y="19"/>
                    <a:pt x="541" y="0"/>
                    <a:pt x="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490287" y="4035642"/>
              <a:ext cx="6505" cy="90064"/>
            </a:xfrm>
            <a:custGeom>
              <a:avLst/>
              <a:gdLst/>
              <a:ahLst/>
              <a:cxnLst/>
              <a:rect l="l" t="t" r="r" b="b"/>
              <a:pathLst>
                <a:path w="232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232" y="3211"/>
                  </a:lnTo>
                  <a:cubicBezTo>
                    <a:pt x="232" y="3156"/>
                    <a:pt x="213" y="3096"/>
                    <a:pt x="213" y="3059"/>
                  </a:cubicBezTo>
                  <a:cubicBezTo>
                    <a:pt x="195" y="2980"/>
                    <a:pt x="195" y="2906"/>
                    <a:pt x="172" y="2846"/>
                  </a:cubicBezTo>
                  <a:cubicBezTo>
                    <a:pt x="56" y="1964"/>
                    <a:pt x="56" y="998"/>
                    <a:pt x="153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505961" y="4035642"/>
              <a:ext cx="2103" cy="90064"/>
            </a:xfrm>
            <a:custGeom>
              <a:avLst/>
              <a:gdLst/>
              <a:ahLst/>
              <a:cxnLst/>
              <a:rect l="l" t="t" r="r" b="b"/>
              <a:pathLst>
                <a:path w="75" h="3212" extrusionOk="0">
                  <a:moveTo>
                    <a:pt x="38" y="0"/>
                  </a:moveTo>
                  <a:cubicBezTo>
                    <a:pt x="1" y="1132"/>
                    <a:pt x="1" y="2232"/>
                    <a:pt x="56" y="3211"/>
                  </a:cubicBezTo>
                  <a:lnTo>
                    <a:pt x="75" y="3211"/>
                  </a:lnTo>
                  <a:cubicBezTo>
                    <a:pt x="19" y="2232"/>
                    <a:pt x="19" y="1132"/>
                    <a:pt x="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482127" y="4033427"/>
              <a:ext cx="62221" cy="2243"/>
            </a:xfrm>
            <a:custGeom>
              <a:avLst/>
              <a:gdLst/>
              <a:ahLst/>
              <a:cxnLst/>
              <a:rect l="l" t="t" r="r" b="b"/>
              <a:pathLst>
                <a:path w="2219" h="80" extrusionOk="0">
                  <a:moveTo>
                    <a:pt x="42" y="1"/>
                  </a:moveTo>
                  <a:cubicBezTo>
                    <a:pt x="24" y="1"/>
                    <a:pt x="1" y="19"/>
                    <a:pt x="1" y="38"/>
                  </a:cubicBezTo>
                  <a:lnTo>
                    <a:pt x="1" y="79"/>
                  </a:lnTo>
                  <a:lnTo>
                    <a:pt x="2218" y="79"/>
                  </a:lnTo>
                  <a:lnTo>
                    <a:pt x="2218" y="38"/>
                  </a:lnTo>
                  <a:cubicBezTo>
                    <a:pt x="2218" y="19"/>
                    <a:pt x="2218" y="1"/>
                    <a:pt x="219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494044" y="4070608"/>
              <a:ext cx="41107" cy="30872"/>
            </a:xfrm>
            <a:custGeom>
              <a:avLst/>
              <a:gdLst/>
              <a:ahLst/>
              <a:cxnLst/>
              <a:rect l="l" t="t" r="r" b="b"/>
              <a:pathLst>
                <a:path w="1466" h="1101" extrusionOk="0">
                  <a:moveTo>
                    <a:pt x="1137" y="1"/>
                  </a:moveTo>
                  <a:lnTo>
                    <a:pt x="1" y="486"/>
                  </a:lnTo>
                  <a:lnTo>
                    <a:pt x="310" y="1100"/>
                  </a:lnTo>
                  <a:lnTo>
                    <a:pt x="1465" y="560"/>
                  </a:lnTo>
                  <a:lnTo>
                    <a:pt x="113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530721" y="4035642"/>
              <a:ext cx="5973" cy="90064"/>
            </a:xfrm>
            <a:custGeom>
              <a:avLst/>
              <a:gdLst/>
              <a:ahLst/>
              <a:cxnLst/>
              <a:rect l="l" t="t" r="r" b="b"/>
              <a:pathLst>
                <a:path w="213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53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21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78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287"/>
                  </a:ln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42" y="3211"/>
                  </a:lnTo>
                  <a:cubicBezTo>
                    <a:pt x="60" y="3156"/>
                    <a:pt x="60" y="3119"/>
                    <a:pt x="60" y="3059"/>
                  </a:cubicBezTo>
                  <a:cubicBezTo>
                    <a:pt x="79" y="3004"/>
                    <a:pt x="97" y="2925"/>
                    <a:pt x="97" y="2846"/>
                  </a:cubicBezTo>
                  <a:cubicBezTo>
                    <a:pt x="194" y="2172"/>
                    <a:pt x="213" y="1442"/>
                    <a:pt x="176" y="670"/>
                  </a:cubicBezTo>
                  <a:lnTo>
                    <a:pt x="176" y="439"/>
                  </a:lnTo>
                  <a:cubicBezTo>
                    <a:pt x="157" y="402"/>
                    <a:pt x="157" y="384"/>
                    <a:pt x="157" y="365"/>
                  </a:cubicBezTo>
                  <a:cubicBezTo>
                    <a:pt x="157" y="287"/>
                    <a:pt x="157" y="231"/>
                    <a:pt x="139" y="171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38" y="0"/>
                  </a:moveTo>
                  <a:cubicBezTo>
                    <a:pt x="38" y="37"/>
                    <a:pt x="19" y="60"/>
                    <a:pt x="19" y="97"/>
                  </a:cubicBez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480585" y="4115444"/>
              <a:ext cx="65305" cy="5973"/>
            </a:xfrm>
            <a:custGeom>
              <a:avLst/>
              <a:gdLst/>
              <a:ahLst/>
              <a:cxnLst/>
              <a:rect l="l" t="t" r="r" b="b"/>
              <a:pathLst>
                <a:path w="2329" h="213" extrusionOk="0">
                  <a:moveTo>
                    <a:pt x="0" y="0"/>
                  </a:moveTo>
                  <a:cubicBezTo>
                    <a:pt x="0" y="19"/>
                    <a:pt x="19" y="42"/>
                    <a:pt x="19" y="60"/>
                  </a:cubicBezTo>
                  <a:lnTo>
                    <a:pt x="19" y="116"/>
                  </a:lnTo>
                  <a:cubicBezTo>
                    <a:pt x="37" y="158"/>
                    <a:pt x="37" y="194"/>
                    <a:pt x="56" y="213"/>
                  </a:cubicBezTo>
                  <a:lnTo>
                    <a:pt x="2273" y="213"/>
                  </a:lnTo>
                  <a:cubicBezTo>
                    <a:pt x="2310" y="158"/>
                    <a:pt x="2329" y="97"/>
                    <a:pt x="2329" y="42"/>
                  </a:cubicBezTo>
                  <a:lnTo>
                    <a:pt x="2329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2408" y="0"/>
                  </a:moveTo>
                  <a:lnTo>
                    <a:pt x="2445" y="194"/>
                  </a:lnTo>
                  <a:lnTo>
                    <a:pt x="2061" y="194"/>
                  </a:lnTo>
                  <a:lnTo>
                    <a:pt x="2020" y="176"/>
                  </a:lnTo>
                  <a:lnTo>
                    <a:pt x="1521" y="176"/>
                  </a:lnTo>
                  <a:lnTo>
                    <a:pt x="1040" y="153"/>
                  </a:ln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481090" y="4115444"/>
              <a:ext cx="64800" cy="5973"/>
            </a:xfrm>
            <a:custGeom>
              <a:avLst/>
              <a:gdLst/>
              <a:ahLst/>
              <a:cxnLst/>
              <a:rect l="l" t="t" r="r" b="b"/>
              <a:pathLst>
                <a:path w="2311" h="213" extrusionOk="0">
                  <a:moveTo>
                    <a:pt x="2177" y="0"/>
                  </a:moveTo>
                  <a:lnTo>
                    <a:pt x="2140" y="158"/>
                  </a:lnTo>
                  <a:lnTo>
                    <a:pt x="1" y="116"/>
                  </a:lnTo>
                  <a:lnTo>
                    <a:pt x="1" y="116"/>
                  </a:lnTo>
                  <a:cubicBezTo>
                    <a:pt x="19" y="158"/>
                    <a:pt x="19" y="194"/>
                    <a:pt x="38" y="213"/>
                  </a:cubicBezTo>
                  <a:lnTo>
                    <a:pt x="2255" y="213"/>
                  </a:lnTo>
                  <a:cubicBezTo>
                    <a:pt x="2292" y="158"/>
                    <a:pt x="2311" y="79"/>
                    <a:pt x="231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478370" y="4047951"/>
              <a:ext cx="70240" cy="7150"/>
            </a:xfrm>
            <a:custGeom>
              <a:avLst/>
              <a:gdLst/>
              <a:ahLst/>
              <a:cxnLst/>
              <a:rect l="l" t="t" r="r" b="b"/>
              <a:pathLst>
                <a:path w="2505" h="255" extrusionOk="0">
                  <a:moveTo>
                    <a:pt x="1" y="0"/>
                  </a:moveTo>
                  <a:lnTo>
                    <a:pt x="1" y="97"/>
                  </a:lnTo>
                  <a:lnTo>
                    <a:pt x="504" y="139"/>
                  </a:lnTo>
                  <a:lnTo>
                    <a:pt x="1003" y="157"/>
                  </a:lnTo>
                  <a:lnTo>
                    <a:pt x="1502" y="194"/>
                  </a:lnTo>
                  <a:lnTo>
                    <a:pt x="1544" y="194"/>
                  </a:lnTo>
                  <a:lnTo>
                    <a:pt x="1752" y="213"/>
                  </a:lnTo>
                  <a:lnTo>
                    <a:pt x="2006" y="231"/>
                  </a:lnTo>
                  <a:lnTo>
                    <a:pt x="2043" y="231"/>
                  </a:lnTo>
                  <a:lnTo>
                    <a:pt x="2505" y="254"/>
                  </a:lnTo>
                  <a:cubicBezTo>
                    <a:pt x="2505" y="176"/>
                    <a:pt x="2505" y="79"/>
                    <a:pt x="248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398568" y="4007518"/>
              <a:ext cx="21002" cy="118189"/>
            </a:xfrm>
            <a:custGeom>
              <a:avLst/>
              <a:gdLst/>
              <a:ahLst/>
              <a:cxnLst/>
              <a:rect l="l" t="t" r="r" b="b"/>
              <a:pathLst>
                <a:path w="749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36" y="4214"/>
                  </a:lnTo>
                  <a:cubicBezTo>
                    <a:pt x="555" y="4177"/>
                    <a:pt x="555" y="4141"/>
                    <a:pt x="555" y="4099"/>
                  </a:cubicBezTo>
                  <a:lnTo>
                    <a:pt x="578" y="4080"/>
                  </a:lnTo>
                  <a:lnTo>
                    <a:pt x="578" y="4062"/>
                  </a:lnTo>
                  <a:lnTo>
                    <a:pt x="578" y="4043"/>
                  </a:lnTo>
                  <a:lnTo>
                    <a:pt x="578" y="4025"/>
                  </a:lnTo>
                  <a:cubicBezTo>
                    <a:pt x="578" y="4007"/>
                    <a:pt x="578" y="3965"/>
                    <a:pt x="596" y="3946"/>
                  </a:cubicBezTo>
                  <a:lnTo>
                    <a:pt x="596" y="3928"/>
                  </a:lnTo>
                  <a:cubicBezTo>
                    <a:pt x="596" y="3868"/>
                    <a:pt x="615" y="3831"/>
                    <a:pt x="615" y="3794"/>
                  </a:cubicBezTo>
                  <a:lnTo>
                    <a:pt x="615" y="3752"/>
                  </a:lnTo>
                  <a:lnTo>
                    <a:pt x="615" y="3734"/>
                  </a:lnTo>
                  <a:cubicBezTo>
                    <a:pt x="633" y="3618"/>
                    <a:pt x="652" y="3503"/>
                    <a:pt x="652" y="3387"/>
                  </a:cubicBezTo>
                  <a:lnTo>
                    <a:pt x="652" y="3369"/>
                  </a:lnTo>
                  <a:cubicBezTo>
                    <a:pt x="670" y="3332"/>
                    <a:pt x="670" y="3290"/>
                    <a:pt x="670" y="3272"/>
                  </a:cubicBezTo>
                  <a:lnTo>
                    <a:pt x="670" y="3235"/>
                  </a:lnTo>
                  <a:cubicBezTo>
                    <a:pt x="670" y="3198"/>
                    <a:pt x="670" y="3175"/>
                    <a:pt x="693" y="3138"/>
                  </a:cubicBezTo>
                  <a:lnTo>
                    <a:pt x="693" y="3101"/>
                  </a:lnTo>
                  <a:lnTo>
                    <a:pt x="693" y="3004"/>
                  </a:lnTo>
                  <a:cubicBezTo>
                    <a:pt x="693" y="2967"/>
                    <a:pt x="693" y="2925"/>
                    <a:pt x="712" y="2888"/>
                  </a:cubicBezTo>
                  <a:lnTo>
                    <a:pt x="712" y="2773"/>
                  </a:lnTo>
                  <a:lnTo>
                    <a:pt x="712" y="2754"/>
                  </a:lnTo>
                  <a:lnTo>
                    <a:pt x="712" y="2657"/>
                  </a:lnTo>
                  <a:cubicBezTo>
                    <a:pt x="712" y="2639"/>
                    <a:pt x="712" y="2620"/>
                    <a:pt x="730" y="2620"/>
                  </a:cubicBezTo>
                  <a:lnTo>
                    <a:pt x="730" y="2597"/>
                  </a:lnTo>
                  <a:lnTo>
                    <a:pt x="730" y="2523"/>
                  </a:lnTo>
                  <a:lnTo>
                    <a:pt x="730" y="2274"/>
                  </a:lnTo>
                  <a:lnTo>
                    <a:pt x="730" y="2251"/>
                  </a:lnTo>
                  <a:lnTo>
                    <a:pt x="730" y="2158"/>
                  </a:lnTo>
                  <a:lnTo>
                    <a:pt x="730" y="2117"/>
                  </a:lnTo>
                  <a:cubicBezTo>
                    <a:pt x="749" y="2080"/>
                    <a:pt x="749" y="2043"/>
                    <a:pt x="749" y="2020"/>
                  </a:cubicBezTo>
                  <a:lnTo>
                    <a:pt x="749" y="2001"/>
                  </a:lnTo>
                  <a:lnTo>
                    <a:pt x="749" y="1886"/>
                  </a:lnTo>
                  <a:lnTo>
                    <a:pt x="749" y="1867"/>
                  </a:lnTo>
                  <a:cubicBezTo>
                    <a:pt x="749" y="1539"/>
                    <a:pt x="730" y="1211"/>
                    <a:pt x="730" y="888"/>
                  </a:cubicBezTo>
                  <a:cubicBezTo>
                    <a:pt x="730" y="865"/>
                    <a:pt x="712" y="846"/>
                    <a:pt x="712" y="809"/>
                  </a:cubicBezTo>
                  <a:lnTo>
                    <a:pt x="712" y="749"/>
                  </a:lnTo>
                  <a:lnTo>
                    <a:pt x="712" y="694"/>
                  </a:lnTo>
                  <a:lnTo>
                    <a:pt x="712" y="597"/>
                  </a:lnTo>
                  <a:lnTo>
                    <a:pt x="712" y="560"/>
                  </a:lnTo>
                  <a:cubicBezTo>
                    <a:pt x="693" y="541"/>
                    <a:pt x="693" y="499"/>
                    <a:pt x="693" y="481"/>
                  </a:cubicBezTo>
                  <a:lnTo>
                    <a:pt x="693" y="310"/>
                  </a:lnTo>
                  <a:cubicBezTo>
                    <a:pt x="670" y="287"/>
                    <a:pt x="670" y="268"/>
                    <a:pt x="670" y="250"/>
                  </a:cubicBezTo>
                  <a:lnTo>
                    <a:pt x="670" y="231"/>
                  </a:lnTo>
                  <a:lnTo>
                    <a:pt x="670" y="171"/>
                  </a:lnTo>
                  <a:lnTo>
                    <a:pt x="670" y="134"/>
                  </a:lnTo>
                  <a:cubicBezTo>
                    <a:pt x="670" y="98"/>
                    <a:pt x="652" y="56"/>
                    <a:pt x="652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342320" y="4007518"/>
              <a:ext cx="25965" cy="118189"/>
            </a:xfrm>
            <a:custGeom>
              <a:avLst/>
              <a:gdLst/>
              <a:ahLst/>
              <a:cxnLst/>
              <a:rect l="l" t="t" r="r" b="b"/>
              <a:pathLst>
                <a:path w="926" h="4215" extrusionOk="0">
                  <a:moveTo>
                    <a:pt x="274" y="0"/>
                  </a:moveTo>
                  <a:cubicBezTo>
                    <a:pt x="232" y="0"/>
                    <a:pt x="195" y="37"/>
                    <a:pt x="195" y="79"/>
                  </a:cubicBezTo>
                  <a:cubicBezTo>
                    <a:pt x="158" y="250"/>
                    <a:pt x="135" y="426"/>
                    <a:pt x="116" y="597"/>
                  </a:cubicBezTo>
                  <a:lnTo>
                    <a:pt x="116" y="731"/>
                  </a:lnTo>
                  <a:cubicBezTo>
                    <a:pt x="1" y="1789"/>
                    <a:pt x="61" y="2791"/>
                    <a:pt x="274" y="3734"/>
                  </a:cubicBezTo>
                  <a:cubicBezTo>
                    <a:pt x="292" y="3812"/>
                    <a:pt x="311" y="3909"/>
                    <a:pt x="329" y="4007"/>
                  </a:cubicBezTo>
                  <a:lnTo>
                    <a:pt x="329" y="4025"/>
                  </a:lnTo>
                  <a:cubicBezTo>
                    <a:pt x="347" y="4043"/>
                    <a:pt x="347" y="4062"/>
                    <a:pt x="347" y="4062"/>
                  </a:cubicBezTo>
                  <a:cubicBezTo>
                    <a:pt x="347" y="4099"/>
                    <a:pt x="366" y="4122"/>
                    <a:pt x="366" y="4159"/>
                  </a:cubicBezTo>
                  <a:cubicBezTo>
                    <a:pt x="389" y="4196"/>
                    <a:pt x="408" y="4214"/>
                    <a:pt x="445" y="4214"/>
                  </a:cubicBezTo>
                  <a:lnTo>
                    <a:pt x="925" y="4214"/>
                  </a:lnTo>
                  <a:cubicBezTo>
                    <a:pt x="925" y="4177"/>
                    <a:pt x="907" y="4122"/>
                    <a:pt x="907" y="4080"/>
                  </a:cubicBezTo>
                  <a:cubicBezTo>
                    <a:pt x="907" y="4062"/>
                    <a:pt x="907" y="4043"/>
                    <a:pt x="888" y="4025"/>
                  </a:cubicBezTo>
                  <a:lnTo>
                    <a:pt x="888" y="4007"/>
                  </a:lnTo>
                  <a:cubicBezTo>
                    <a:pt x="888" y="3909"/>
                    <a:pt x="870" y="3812"/>
                    <a:pt x="851" y="3734"/>
                  </a:cubicBezTo>
                  <a:cubicBezTo>
                    <a:pt x="736" y="2810"/>
                    <a:pt x="694" y="1812"/>
                    <a:pt x="754" y="772"/>
                  </a:cubicBezTo>
                  <a:cubicBezTo>
                    <a:pt x="754" y="712"/>
                    <a:pt x="773" y="657"/>
                    <a:pt x="773" y="597"/>
                  </a:cubicBezTo>
                  <a:cubicBezTo>
                    <a:pt x="791" y="402"/>
                    <a:pt x="791" y="195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361247" y="4007518"/>
              <a:ext cx="22180" cy="118189"/>
            </a:xfrm>
            <a:custGeom>
              <a:avLst/>
              <a:gdLst/>
              <a:ahLst/>
              <a:cxnLst/>
              <a:rect l="l" t="t" r="r" b="b"/>
              <a:pathLst>
                <a:path w="791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791" y="4214"/>
                  </a:lnTo>
                  <a:cubicBezTo>
                    <a:pt x="712" y="2944"/>
                    <a:pt x="712" y="1502"/>
                    <a:pt x="75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381716" y="4007518"/>
              <a:ext cx="18955" cy="118189"/>
            </a:xfrm>
            <a:custGeom>
              <a:avLst/>
              <a:gdLst/>
              <a:ahLst/>
              <a:cxnLst/>
              <a:rect l="l" t="t" r="r" b="b"/>
              <a:pathLst>
                <a:path w="676" h="4215" extrusionOk="0">
                  <a:moveTo>
                    <a:pt x="24" y="0"/>
                  </a:moveTo>
                  <a:lnTo>
                    <a:pt x="24" y="250"/>
                  </a:lnTo>
                  <a:lnTo>
                    <a:pt x="24" y="444"/>
                  </a:lnTo>
                  <a:cubicBezTo>
                    <a:pt x="24" y="499"/>
                    <a:pt x="24" y="541"/>
                    <a:pt x="1" y="597"/>
                  </a:cubicBezTo>
                  <a:lnTo>
                    <a:pt x="1" y="809"/>
                  </a:lnTo>
                  <a:lnTo>
                    <a:pt x="1" y="1636"/>
                  </a:lnTo>
                  <a:lnTo>
                    <a:pt x="1" y="2597"/>
                  </a:lnTo>
                  <a:cubicBezTo>
                    <a:pt x="24" y="3004"/>
                    <a:pt x="24" y="3369"/>
                    <a:pt x="42" y="3752"/>
                  </a:cubicBezTo>
                  <a:cubicBezTo>
                    <a:pt x="42" y="3831"/>
                    <a:pt x="42" y="3928"/>
                    <a:pt x="61" y="4025"/>
                  </a:cubicBezTo>
                  <a:lnTo>
                    <a:pt x="61" y="4214"/>
                  </a:lnTo>
                  <a:lnTo>
                    <a:pt x="601" y="4214"/>
                  </a:lnTo>
                  <a:cubicBezTo>
                    <a:pt x="601" y="4177"/>
                    <a:pt x="620" y="4122"/>
                    <a:pt x="620" y="4080"/>
                  </a:cubicBezTo>
                  <a:lnTo>
                    <a:pt x="620" y="4025"/>
                  </a:lnTo>
                  <a:cubicBezTo>
                    <a:pt x="620" y="3928"/>
                    <a:pt x="620" y="3831"/>
                    <a:pt x="638" y="3752"/>
                  </a:cubicBezTo>
                  <a:cubicBezTo>
                    <a:pt x="638" y="3350"/>
                    <a:pt x="657" y="2944"/>
                    <a:pt x="657" y="2523"/>
                  </a:cubicBezTo>
                  <a:cubicBezTo>
                    <a:pt x="675" y="2195"/>
                    <a:pt x="675" y="1886"/>
                    <a:pt x="675" y="1558"/>
                  </a:cubicBezTo>
                  <a:cubicBezTo>
                    <a:pt x="675" y="1327"/>
                    <a:pt x="675" y="1077"/>
                    <a:pt x="657" y="846"/>
                  </a:cubicBezTo>
                  <a:lnTo>
                    <a:pt x="657" y="597"/>
                  </a:lnTo>
                  <a:lnTo>
                    <a:pt x="657" y="463"/>
                  </a:lnTo>
                  <a:lnTo>
                    <a:pt x="657" y="250"/>
                  </a:lnTo>
                  <a:cubicBezTo>
                    <a:pt x="638" y="171"/>
                    <a:pt x="638" y="79"/>
                    <a:pt x="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398568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6" y="4214"/>
                  </a:lnTo>
                  <a:lnTo>
                    <a:pt x="56" y="4025"/>
                  </a:lnTo>
                  <a:cubicBezTo>
                    <a:pt x="74" y="3928"/>
                    <a:pt x="74" y="3831"/>
                    <a:pt x="74" y="3752"/>
                  </a:cubicBezTo>
                  <a:cubicBezTo>
                    <a:pt x="74" y="3660"/>
                    <a:pt x="74" y="3563"/>
                    <a:pt x="93" y="3484"/>
                  </a:cubicBezTo>
                  <a:cubicBezTo>
                    <a:pt x="93" y="3156"/>
                    <a:pt x="116" y="2828"/>
                    <a:pt x="116" y="2505"/>
                  </a:cubicBezTo>
                  <a:lnTo>
                    <a:pt x="116" y="1539"/>
                  </a:lnTo>
                  <a:lnTo>
                    <a:pt x="116" y="846"/>
                  </a:lnTo>
                  <a:cubicBezTo>
                    <a:pt x="116" y="772"/>
                    <a:pt x="116" y="675"/>
                    <a:pt x="93" y="597"/>
                  </a:cubicBezTo>
                  <a:lnTo>
                    <a:pt x="93" y="463"/>
                  </a:lnTo>
                  <a:lnTo>
                    <a:pt x="93" y="25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413597" y="4007518"/>
              <a:ext cx="25937" cy="118189"/>
            </a:xfrm>
            <a:custGeom>
              <a:avLst/>
              <a:gdLst/>
              <a:ahLst/>
              <a:cxnLst/>
              <a:rect l="l" t="t" r="r" b="b"/>
              <a:pathLst>
                <a:path w="925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518"/>
                    <a:pt x="176" y="560"/>
                    <a:pt x="176" y="597"/>
                  </a:cubicBezTo>
                  <a:lnTo>
                    <a:pt x="176" y="694"/>
                  </a:lnTo>
                  <a:lnTo>
                    <a:pt x="176" y="749"/>
                  </a:lnTo>
                  <a:lnTo>
                    <a:pt x="176" y="772"/>
                  </a:lnTo>
                  <a:lnTo>
                    <a:pt x="176" y="809"/>
                  </a:lnTo>
                  <a:cubicBezTo>
                    <a:pt x="176" y="828"/>
                    <a:pt x="176" y="865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67"/>
                    <a:pt x="157" y="3022"/>
                    <a:pt x="157" y="3101"/>
                  </a:cubicBez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481" y="4214"/>
                  </a:lnTo>
                  <a:cubicBezTo>
                    <a:pt x="522" y="4214"/>
                    <a:pt x="559" y="4196"/>
                    <a:pt x="559" y="4159"/>
                  </a:cubicBezTo>
                  <a:lnTo>
                    <a:pt x="578" y="4141"/>
                  </a:lnTo>
                  <a:cubicBezTo>
                    <a:pt x="578" y="4099"/>
                    <a:pt x="596" y="4062"/>
                    <a:pt x="596" y="4025"/>
                  </a:cubicBezTo>
                  <a:lnTo>
                    <a:pt x="596" y="4007"/>
                  </a:lnTo>
                  <a:cubicBezTo>
                    <a:pt x="638" y="3928"/>
                    <a:pt x="656" y="3831"/>
                    <a:pt x="675" y="3752"/>
                  </a:cubicBezTo>
                  <a:lnTo>
                    <a:pt x="675" y="3734"/>
                  </a:lnTo>
                  <a:cubicBezTo>
                    <a:pt x="869" y="2851"/>
                    <a:pt x="924" y="1904"/>
                    <a:pt x="850" y="925"/>
                  </a:cubicBezTo>
                  <a:cubicBezTo>
                    <a:pt x="827" y="809"/>
                    <a:pt x="827" y="694"/>
                    <a:pt x="809" y="597"/>
                  </a:cubicBezTo>
                  <a:cubicBezTo>
                    <a:pt x="809" y="481"/>
                    <a:pt x="790" y="365"/>
                    <a:pt x="772" y="250"/>
                  </a:cubicBezTo>
                  <a:cubicBezTo>
                    <a:pt x="772" y="195"/>
                    <a:pt x="753" y="134"/>
                    <a:pt x="753" y="79"/>
                  </a:cubicBezTo>
                  <a:cubicBezTo>
                    <a:pt x="735" y="37"/>
                    <a:pt x="712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36124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292" y="4214"/>
                  </a:lnTo>
                  <a:cubicBezTo>
                    <a:pt x="292" y="4141"/>
                    <a:pt x="269" y="4080"/>
                    <a:pt x="269" y="4007"/>
                  </a:cubicBezTo>
                  <a:cubicBezTo>
                    <a:pt x="250" y="3909"/>
                    <a:pt x="232" y="3812"/>
                    <a:pt x="232" y="3734"/>
                  </a:cubicBezTo>
                  <a:cubicBezTo>
                    <a:pt x="79" y="2579"/>
                    <a:pt x="61" y="1327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381211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42" y="0"/>
                  </a:moveTo>
                  <a:cubicBezTo>
                    <a:pt x="0" y="1502"/>
                    <a:pt x="0" y="2944"/>
                    <a:pt x="79" y="4214"/>
                  </a:cubicBezTo>
                  <a:lnTo>
                    <a:pt x="116" y="4214"/>
                  </a:lnTo>
                  <a:cubicBezTo>
                    <a:pt x="42" y="2944"/>
                    <a:pt x="19" y="1502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350507" y="4005303"/>
              <a:ext cx="80980" cy="2243"/>
            </a:xfrm>
            <a:custGeom>
              <a:avLst/>
              <a:gdLst/>
              <a:ahLst/>
              <a:cxnLst/>
              <a:rect l="l" t="t" r="r" b="b"/>
              <a:pathLst>
                <a:path w="2888" h="80" extrusionOk="0">
                  <a:moveTo>
                    <a:pt x="37" y="1"/>
                  </a:moveTo>
                  <a:cubicBezTo>
                    <a:pt x="19" y="1"/>
                    <a:pt x="0" y="19"/>
                    <a:pt x="0" y="43"/>
                  </a:cubicBezTo>
                  <a:lnTo>
                    <a:pt x="0" y="79"/>
                  </a:lnTo>
                  <a:lnTo>
                    <a:pt x="2888" y="79"/>
                  </a:lnTo>
                  <a:lnTo>
                    <a:pt x="2888" y="43"/>
                  </a:lnTo>
                  <a:cubicBezTo>
                    <a:pt x="2888" y="19"/>
                    <a:pt x="2888" y="1"/>
                    <a:pt x="284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366182" y="4038866"/>
              <a:ext cx="50164" cy="42144"/>
            </a:xfrm>
            <a:custGeom>
              <a:avLst/>
              <a:gdLst/>
              <a:ahLst/>
              <a:cxnLst/>
              <a:rect l="l" t="t" r="r" b="b"/>
              <a:pathLst>
                <a:path w="1789" h="1503" extrusionOk="0">
                  <a:moveTo>
                    <a:pt x="365" y="1"/>
                  </a:moveTo>
                  <a:lnTo>
                    <a:pt x="0" y="828"/>
                  </a:lnTo>
                  <a:lnTo>
                    <a:pt x="1502" y="1502"/>
                  </a:lnTo>
                  <a:lnTo>
                    <a:pt x="1788" y="712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41359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3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499"/>
                    <a:pt x="157" y="541"/>
                    <a:pt x="176" y="560"/>
                  </a:cubicBezTo>
                  <a:lnTo>
                    <a:pt x="176" y="597"/>
                  </a:lnTo>
                  <a:lnTo>
                    <a:pt x="176" y="694"/>
                  </a:lnTo>
                  <a:lnTo>
                    <a:pt x="176" y="772"/>
                  </a:lnTo>
                  <a:cubicBezTo>
                    <a:pt x="176" y="809"/>
                    <a:pt x="176" y="846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597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25"/>
                    <a:pt x="157" y="2967"/>
                    <a:pt x="157" y="3004"/>
                  </a:cubicBezTo>
                  <a:lnTo>
                    <a:pt x="157" y="3101"/>
                  </a:ln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60" y="4214"/>
                  </a:lnTo>
                  <a:cubicBezTo>
                    <a:pt x="79" y="4159"/>
                    <a:pt x="79" y="4080"/>
                    <a:pt x="97" y="4025"/>
                  </a:cubicBezTo>
                  <a:cubicBezTo>
                    <a:pt x="116" y="3928"/>
                    <a:pt x="116" y="3831"/>
                    <a:pt x="134" y="3752"/>
                  </a:cubicBezTo>
                  <a:cubicBezTo>
                    <a:pt x="250" y="2851"/>
                    <a:pt x="291" y="1886"/>
                    <a:pt x="231" y="888"/>
                  </a:cubicBezTo>
                  <a:lnTo>
                    <a:pt x="231" y="597"/>
                  </a:lnTo>
                  <a:cubicBezTo>
                    <a:pt x="213" y="560"/>
                    <a:pt x="213" y="518"/>
                    <a:pt x="213" y="481"/>
                  </a:cubicBezTo>
                  <a:cubicBezTo>
                    <a:pt x="213" y="402"/>
                    <a:pt x="213" y="329"/>
                    <a:pt x="194" y="250"/>
                  </a:cubicBezTo>
                  <a:cubicBezTo>
                    <a:pt x="194" y="171"/>
                    <a:pt x="176" y="79"/>
                    <a:pt x="17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55" y="1"/>
                  </a:moveTo>
                  <a:cubicBezTo>
                    <a:pt x="37" y="38"/>
                    <a:pt x="37" y="80"/>
                    <a:pt x="18" y="116"/>
                  </a:cubicBez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80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1" y="0"/>
                  </a:moveTo>
                  <a:lnTo>
                    <a:pt x="1" y="60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2986" y="194"/>
                    <a:pt x="3023" y="116"/>
                    <a:pt x="3023" y="42"/>
                  </a:cubicBezTo>
                  <a:lnTo>
                    <a:pt x="302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3137" y="1"/>
                  </a:moveTo>
                  <a:lnTo>
                    <a:pt x="3193" y="250"/>
                  </a:lnTo>
                  <a:lnTo>
                    <a:pt x="2694" y="232"/>
                  </a:lnTo>
                  <a:lnTo>
                    <a:pt x="2407" y="232"/>
                  </a:lnTo>
                  <a:lnTo>
                    <a:pt x="2038" y="214"/>
                  </a:lnTo>
                  <a:lnTo>
                    <a:pt x="2001" y="214"/>
                  </a:lnTo>
                  <a:lnTo>
                    <a:pt x="1368" y="195"/>
                  </a:ln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2852" y="0"/>
                  </a:moveTo>
                  <a:lnTo>
                    <a:pt x="2792" y="176"/>
                  </a:lnTo>
                  <a:lnTo>
                    <a:pt x="1" y="139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3004" y="176"/>
                    <a:pt x="3023" y="79"/>
                    <a:pt x="30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345572" y="4024230"/>
              <a:ext cx="91887" cy="9225"/>
            </a:xfrm>
            <a:custGeom>
              <a:avLst/>
              <a:gdLst/>
              <a:ahLst/>
              <a:cxnLst/>
              <a:rect l="l" t="t" r="r" b="b"/>
              <a:pathLst>
                <a:path w="3277" h="329" extrusionOk="0">
                  <a:moveTo>
                    <a:pt x="0" y="1"/>
                  </a:moveTo>
                  <a:lnTo>
                    <a:pt x="0" y="135"/>
                  </a:lnTo>
                  <a:lnTo>
                    <a:pt x="638" y="176"/>
                  </a:lnTo>
                  <a:lnTo>
                    <a:pt x="1290" y="213"/>
                  </a:lnTo>
                  <a:lnTo>
                    <a:pt x="1946" y="250"/>
                  </a:lnTo>
                  <a:lnTo>
                    <a:pt x="2006" y="250"/>
                  </a:lnTo>
                  <a:lnTo>
                    <a:pt x="2292" y="269"/>
                  </a:lnTo>
                  <a:lnTo>
                    <a:pt x="2620" y="292"/>
                  </a:lnTo>
                  <a:lnTo>
                    <a:pt x="2657" y="292"/>
                  </a:lnTo>
                  <a:lnTo>
                    <a:pt x="3276" y="329"/>
                  </a:lnTo>
                  <a:cubicBezTo>
                    <a:pt x="3253" y="213"/>
                    <a:pt x="3253" y="98"/>
                    <a:pt x="323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1" name="Google Shape;851;p39"/>
          <p:cNvGrpSpPr/>
          <p:nvPr/>
        </p:nvGrpSpPr>
        <p:grpSpPr>
          <a:xfrm>
            <a:off x="4542775" y="1813029"/>
            <a:ext cx="1878461" cy="4075796"/>
            <a:chOff x="6718924" y="3669636"/>
            <a:chExt cx="317974" cy="689924"/>
          </a:xfrm>
        </p:grpSpPr>
        <p:sp>
          <p:nvSpPr>
            <p:cNvPr id="852" name="Google Shape;852;p39"/>
            <p:cNvSpPr/>
            <p:nvPr/>
          </p:nvSpPr>
          <p:spPr>
            <a:xfrm>
              <a:off x="6986734" y="4330903"/>
              <a:ext cx="50164" cy="28657"/>
            </a:xfrm>
            <a:custGeom>
              <a:avLst/>
              <a:gdLst/>
              <a:ahLst/>
              <a:cxnLst/>
              <a:rect l="l" t="t" r="r" b="b"/>
              <a:pathLst>
                <a:path w="1789" h="1022" extrusionOk="0">
                  <a:moveTo>
                    <a:pt x="134" y="0"/>
                  </a:moveTo>
                  <a:cubicBezTo>
                    <a:pt x="134" y="0"/>
                    <a:pt x="0" y="384"/>
                    <a:pt x="0" y="596"/>
                  </a:cubicBezTo>
                  <a:cubicBezTo>
                    <a:pt x="0" y="809"/>
                    <a:pt x="190" y="1022"/>
                    <a:pt x="190" y="1022"/>
                  </a:cubicBezTo>
                  <a:lnTo>
                    <a:pt x="1618" y="1022"/>
                  </a:lnTo>
                  <a:cubicBezTo>
                    <a:pt x="1618" y="1022"/>
                    <a:pt x="1788" y="883"/>
                    <a:pt x="1710" y="615"/>
                  </a:cubicBezTo>
                  <a:cubicBezTo>
                    <a:pt x="1636" y="347"/>
                    <a:pt x="1058" y="0"/>
                    <a:pt x="105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6804699" y="4330903"/>
              <a:ext cx="47051" cy="28657"/>
            </a:xfrm>
            <a:custGeom>
              <a:avLst/>
              <a:gdLst/>
              <a:ahLst/>
              <a:cxnLst/>
              <a:rect l="l" t="t" r="r" b="b"/>
              <a:pathLst>
                <a:path w="1678" h="1022" extrusionOk="0">
                  <a:moveTo>
                    <a:pt x="486" y="0"/>
                  </a:moveTo>
                  <a:cubicBezTo>
                    <a:pt x="213" y="347"/>
                    <a:pt x="0" y="578"/>
                    <a:pt x="24" y="791"/>
                  </a:cubicBezTo>
                  <a:cubicBezTo>
                    <a:pt x="42" y="943"/>
                    <a:pt x="255" y="1022"/>
                    <a:pt x="255" y="1022"/>
                  </a:cubicBezTo>
                  <a:lnTo>
                    <a:pt x="1544" y="1022"/>
                  </a:lnTo>
                  <a:cubicBezTo>
                    <a:pt x="1544" y="1022"/>
                    <a:pt x="1678" y="906"/>
                    <a:pt x="1678" y="767"/>
                  </a:cubicBezTo>
                  <a:cubicBezTo>
                    <a:pt x="1678" y="462"/>
                    <a:pt x="1368" y="0"/>
                    <a:pt x="136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6819335" y="3771589"/>
              <a:ext cx="48621" cy="13487"/>
            </a:xfrm>
            <a:custGeom>
              <a:avLst/>
              <a:gdLst/>
              <a:ahLst/>
              <a:cxnLst/>
              <a:rect l="l" t="t" r="r" b="b"/>
              <a:pathLst>
                <a:path w="1734" h="481" extrusionOk="0">
                  <a:moveTo>
                    <a:pt x="791" y="1"/>
                  </a:moveTo>
                  <a:cubicBezTo>
                    <a:pt x="362" y="1"/>
                    <a:pt x="19" y="79"/>
                    <a:pt x="19" y="79"/>
                  </a:cubicBezTo>
                  <a:cubicBezTo>
                    <a:pt x="19" y="79"/>
                    <a:pt x="1" y="292"/>
                    <a:pt x="19" y="328"/>
                  </a:cubicBezTo>
                  <a:cubicBezTo>
                    <a:pt x="19" y="365"/>
                    <a:pt x="135" y="407"/>
                    <a:pt x="153" y="426"/>
                  </a:cubicBezTo>
                  <a:cubicBezTo>
                    <a:pt x="172" y="444"/>
                    <a:pt x="597" y="481"/>
                    <a:pt x="634" y="481"/>
                  </a:cubicBezTo>
                  <a:cubicBezTo>
                    <a:pt x="675" y="481"/>
                    <a:pt x="1387" y="462"/>
                    <a:pt x="1387" y="462"/>
                  </a:cubicBezTo>
                  <a:cubicBezTo>
                    <a:pt x="1387" y="462"/>
                    <a:pt x="1733" y="310"/>
                    <a:pt x="1465" y="79"/>
                  </a:cubicBezTo>
                  <a:cubicBezTo>
                    <a:pt x="1240" y="20"/>
                    <a:pt x="1005" y="1"/>
                    <a:pt x="791" y="1"/>
                  </a:cubicBezTo>
                  <a:close/>
                </a:path>
              </a:pathLst>
            </a:custGeom>
            <a:solidFill>
              <a:srgbClr val="898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6793426" y="4168439"/>
              <a:ext cx="58856" cy="164791"/>
            </a:xfrm>
            <a:custGeom>
              <a:avLst/>
              <a:gdLst/>
              <a:ahLst/>
              <a:cxnLst/>
              <a:rect l="l" t="t" r="r" b="b"/>
              <a:pathLst>
                <a:path w="2099" h="5877" extrusionOk="0">
                  <a:moveTo>
                    <a:pt x="0" y="0"/>
                  </a:moveTo>
                  <a:lnTo>
                    <a:pt x="0" y="712"/>
                  </a:lnTo>
                  <a:lnTo>
                    <a:pt x="0" y="1114"/>
                  </a:lnTo>
                  <a:cubicBezTo>
                    <a:pt x="0" y="1691"/>
                    <a:pt x="633" y="5522"/>
                    <a:pt x="888" y="5794"/>
                  </a:cubicBezTo>
                  <a:cubicBezTo>
                    <a:pt x="1013" y="5853"/>
                    <a:pt x="1156" y="5876"/>
                    <a:pt x="1287" y="5876"/>
                  </a:cubicBezTo>
                  <a:cubicBezTo>
                    <a:pt x="1372" y="5876"/>
                    <a:pt x="1453" y="5866"/>
                    <a:pt x="1521" y="5850"/>
                  </a:cubicBezTo>
                  <a:cubicBezTo>
                    <a:pt x="1673" y="5831"/>
                    <a:pt x="1770" y="5794"/>
                    <a:pt x="1770" y="5794"/>
                  </a:cubicBezTo>
                  <a:cubicBezTo>
                    <a:pt x="1770" y="4561"/>
                    <a:pt x="2098" y="3193"/>
                    <a:pt x="2098" y="2269"/>
                  </a:cubicBezTo>
                  <a:cubicBezTo>
                    <a:pt x="2098" y="1345"/>
                    <a:pt x="2043" y="0"/>
                    <a:pt x="204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6892155" y="3783506"/>
              <a:ext cx="68053" cy="103159"/>
            </a:xfrm>
            <a:custGeom>
              <a:avLst/>
              <a:gdLst/>
              <a:ahLst/>
              <a:cxnLst/>
              <a:rect l="l" t="t" r="r" b="b"/>
              <a:pathLst>
                <a:path w="2427" h="3679" extrusionOk="0">
                  <a:moveTo>
                    <a:pt x="157" y="1"/>
                  </a:moveTo>
                  <a:lnTo>
                    <a:pt x="0" y="1964"/>
                  </a:lnTo>
                  <a:cubicBezTo>
                    <a:pt x="273" y="2463"/>
                    <a:pt x="809" y="3041"/>
                    <a:pt x="1137" y="3387"/>
                  </a:cubicBezTo>
                  <a:cubicBezTo>
                    <a:pt x="1155" y="3406"/>
                    <a:pt x="1155" y="3406"/>
                    <a:pt x="1179" y="3424"/>
                  </a:cubicBezTo>
                  <a:cubicBezTo>
                    <a:pt x="1234" y="3484"/>
                    <a:pt x="1294" y="3540"/>
                    <a:pt x="1331" y="3581"/>
                  </a:cubicBezTo>
                  <a:cubicBezTo>
                    <a:pt x="1386" y="3637"/>
                    <a:pt x="1428" y="3678"/>
                    <a:pt x="1428" y="3678"/>
                  </a:cubicBezTo>
                  <a:lnTo>
                    <a:pt x="2426" y="3272"/>
                  </a:lnTo>
                  <a:cubicBezTo>
                    <a:pt x="2426" y="3272"/>
                    <a:pt x="1350" y="999"/>
                    <a:pt x="869" y="421"/>
                  </a:cubicBezTo>
                  <a:cubicBezTo>
                    <a:pt x="578" y="190"/>
                    <a:pt x="370" y="98"/>
                    <a:pt x="254" y="37"/>
                  </a:cubicBezTo>
                  <a:cubicBezTo>
                    <a:pt x="194" y="19"/>
                    <a:pt x="157" y="1"/>
                    <a:pt x="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6718924" y="3783506"/>
              <a:ext cx="70240" cy="95000"/>
            </a:xfrm>
            <a:custGeom>
              <a:avLst/>
              <a:gdLst/>
              <a:ahLst/>
              <a:cxnLst/>
              <a:rect l="l" t="t" r="r" b="b"/>
              <a:pathLst>
                <a:path w="2505" h="3388" extrusionOk="0">
                  <a:moveTo>
                    <a:pt x="2329" y="1"/>
                  </a:moveTo>
                  <a:cubicBezTo>
                    <a:pt x="2329" y="1"/>
                    <a:pt x="1946" y="74"/>
                    <a:pt x="1442" y="384"/>
                  </a:cubicBezTo>
                  <a:cubicBezTo>
                    <a:pt x="888" y="1096"/>
                    <a:pt x="1" y="2311"/>
                    <a:pt x="56" y="2773"/>
                  </a:cubicBezTo>
                  <a:cubicBezTo>
                    <a:pt x="79" y="2985"/>
                    <a:pt x="731" y="3387"/>
                    <a:pt x="731" y="3387"/>
                  </a:cubicBezTo>
                  <a:lnTo>
                    <a:pt x="2505" y="196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6822588" y="3966439"/>
              <a:ext cx="145247" cy="202028"/>
            </a:xfrm>
            <a:custGeom>
              <a:avLst/>
              <a:gdLst/>
              <a:ahLst/>
              <a:cxnLst/>
              <a:rect l="l" t="t" r="r" b="b"/>
              <a:pathLst>
                <a:path w="5180" h="7205" extrusionOk="0">
                  <a:moveTo>
                    <a:pt x="0" y="1"/>
                  </a:moveTo>
                  <a:cubicBezTo>
                    <a:pt x="924" y="3776"/>
                    <a:pt x="3271" y="7204"/>
                    <a:pt x="3271" y="7204"/>
                  </a:cubicBezTo>
                  <a:lnTo>
                    <a:pt x="5180" y="7204"/>
                  </a:lnTo>
                  <a:cubicBezTo>
                    <a:pt x="3965" y="2140"/>
                    <a:pt x="3100" y="1"/>
                    <a:pt x="3100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6914307" y="4168439"/>
              <a:ext cx="102122" cy="165716"/>
            </a:xfrm>
            <a:custGeom>
              <a:avLst/>
              <a:gdLst/>
              <a:ahLst/>
              <a:cxnLst/>
              <a:rect l="l" t="t" r="r" b="b"/>
              <a:pathLst>
                <a:path w="3642" h="5910" extrusionOk="0">
                  <a:moveTo>
                    <a:pt x="0" y="0"/>
                  </a:moveTo>
                  <a:cubicBezTo>
                    <a:pt x="0" y="0"/>
                    <a:pt x="61" y="980"/>
                    <a:pt x="310" y="1691"/>
                  </a:cubicBezTo>
                  <a:cubicBezTo>
                    <a:pt x="735" y="2925"/>
                    <a:pt x="1003" y="3156"/>
                    <a:pt x="2717" y="5794"/>
                  </a:cubicBezTo>
                  <a:cubicBezTo>
                    <a:pt x="2717" y="5794"/>
                    <a:pt x="2791" y="5831"/>
                    <a:pt x="2930" y="5868"/>
                  </a:cubicBezTo>
                  <a:cubicBezTo>
                    <a:pt x="3022" y="5891"/>
                    <a:pt x="3119" y="5910"/>
                    <a:pt x="3235" y="5910"/>
                  </a:cubicBezTo>
                  <a:cubicBezTo>
                    <a:pt x="3526" y="5910"/>
                    <a:pt x="3641" y="5794"/>
                    <a:pt x="3641" y="5794"/>
                  </a:cubicBezTo>
                  <a:lnTo>
                    <a:pt x="2930" y="3387"/>
                  </a:lnTo>
                  <a:lnTo>
                    <a:pt x="2080" y="555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768022" y="3966439"/>
              <a:ext cx="88522" cy="202028"/>
            </a:xfrm>
            <a:custGeom>
              <a:avLst/>
              <a:gdLst/>
              <a:ahLst/>
              <a:cxnLst/>
              <a:rect l="l" t="t" r="r" b="b"/>
              <a:pathLst>
                <a:path w="3157" h="7205" extrusionOk="0">
                  <a:moveTo>
                    <a:pt x="269" y="1"/>
                  </a:moveTo>
                  <a:cubicBezTo>
                    <a:pt x="269" y="1"/>
                    <a:pt x="116" y="560"/>
                    <a:pt x="1" y="1502"/>
                  </a:cubicBezTo>
                  <a:cubicBezTo>
                    <a:pt x="1" y="2870"/>
                    <a:pt x="1003" y="7204"/>
                    <a:pt x="1003" y="7204"/>
                  </a:cubicBezTo>
                  <a:lnTo>
                    <a:pt x="2792" y="7204"/>
                  </a:lnTo>
                  <a:cubicBezTo>
                    <a:pt x="3157" y="3873"/>
                    <a:pt x="2949" y="1"/>
                    <a:pt x="2949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819868" y="3733763"/>
              <a:ext cx="39929" cy="48593"/>
            </a:xfrm>
            <a:custGeom>
              <a:avLst/>
              <a:gdLst/>
              <a:ahLst/>
              <a:cxnLst/>
              <a:rect l="l" t="t" r="r" b="b"/>
              <a:pathLst>
                <a:path w="1424" h="1733" extrusionOk="0">
                  <a:moveTo>
                    <a:pt x="268" y="0"/>
                  </a:moveTo>
                  <a:cubicBezTo>
                    <a:pt x="268" y="0"/>
                    <a:pt x="231" y="716"/>
                    <a:pt x="97" y="1409"/>
                  </a:cubicBezTo>
                  <a:cubicBezTo>
                    <a:pt x="97" y="1446"/>
                    <a:pt x="79" y="1465"/>
                    <a:pt x="37" y="1465"/>
                  </a:cubicBezTo>
                  <a:lnTo>
                    <a:pt x="0" y="1465"/>
                  </a:lnTo>
                  <a:cubicBezTo>
                    <a:pt x="60" y="1562"/>
                    <a:pt x="194" y="1733"/>
                    <a:pt x="730" y="1733"/>
                  </a:cubicBezTo>
                  <a:cubicBezTo>
                    <a:pt x="1271" y="1733"/>
                    <a:pt x="1405" y="1562"/>
                    <a:pt x="1423" y="1465"/>
                  </a:cubicBezTo>
                  <a:cubicBezTo>
                    <a:pt x="1405" y="1465"/>
                    <a:pt x="1368" y="1446"/>
                    <a:pt x="1368" y="1409"/>
                  </a:cubicBezTo>
                  <a:lnTo>
                    <a:pt x="1192" y="0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6775537" y="3773776"/>
              <a:ext cx="134003" cy="209403"/>
            </a:xfrm>
            <a:custGeom>
              <a:avLst/>
              <a:gdLst/>
              <a:ahLst/>
              <a:cxnLst/>
              <a:rect l="l" t="t" r="r" b="b"/>
              <a:pathLst>
                <a:path w="4779" h="7468" extrusionOk="0">
                  <a:moveTo>
                    <a:pt x="1581" y="1"/>
                  </a:moveTo>
                  <a:lnTo>
                    <a:pt x="1410" y="56"/>
                  </a:lnTo>
                  <a:lnTo>
                    <a:pt x="1350" y="75"/>
                  </a:lnTo>
                  <a:cubicBezTo>
                    <a:pt x="1119" y="135"/>
                    <a:pt x="772" y="214"/>
                    <a:pt x="310" y="348"/>
                  </a:cubicBezTo>
                  <a:cubicBezTo>
                    <a:pt x="158" y="1503"/>
                    <a:pt x="213" y="2639"/>
                    <a:pt x="486" y="3582"/>
                  </a:cubicBezTo>
                  <a:cubicBezTo>
                    <a:pt x="560" y="4926"/>
                    <a:pt x="329" y="4792"/>
                    <a:pt x="486" y="5236"/>
                  </a:cubicBezTo>
                  <a:lnTo>
                    <a:pt x="486" y="5255"/>
                  </a:lnTo>
                  <a:cubicBezTo>
                    <a:pt x="176" y="6220"/>
                    <a:pt x="1" y="6872"/>
                    <a:pt x="1" y="6872"/>
                  </a:cubicBezTo>
                  <a:cubicBezTo>
                    <a:pt x="1" y="6872"/>
                    <a:pt x="1234" y="7468"/>
                    <a:pt x="2967" y="7468"/>
                  </a:cubicBezTo>
                  <a:cubicBezTo>
                    <a:pt x="4584" y="7468"/>
                    <a:pt x="4778" y="6872"/>
                    <a:pt x="4778" y="6872"/>
                  </a:cubicBezTo>
                  <a:lnTo>
                    <a:pt x="4275" y="5333"/>
                  </a:lnTo>
                  <a:lnTo>
                    <a:pt x="4159" y="5005"/>
                  </a:lnTo>
                  <a:cubicBezTo>
                    <a:pt x="4159" y="5005"/>
                    <a:pt x="4275" y="3813"/>
                    <a:pt x="4353" y="2598"/>
                  </a:cubicBezTo>
                  <a:cubicBezTo>
                    <a:pt x="4390" y="1674"/>
                    <a:pt x="4413" y="731"/>
                    <a:pt x="4316" y="348"/>
                  </a:cubicBezTo>
                  <a:cubicBezTo>
                    <a:pt x="3910" y="190"/>
                    <a:pt x="3679" y="135"/>
                    <a:pt x="3448" y="98"/>
                  </a:cubicBezTo>
                  <a:lnTo>
                    <a:pt x="3217" y="38"/>
                  </a:lnTo>
                  <a:lnTo>
                    <a:pt x="3027" y="1"/>
                  </a:lnTo>
                  <a:cubicBezTo>
                    <a:pt x="3027" y="1"/>
                    <a:pt x="3027" y="19"/>
                    <a:pt x="3004" y="38"/>
                  </a:cubicBezTo>
                  <a:cubicBezTo>
                    <a:pt x="2986" y="135"/>
                    <a:pt x="2852" y="306"/>
                    <a:pt x="2311" y="306"/>
                  </a:cubicBezTo>
                  <a:cubicBezTo>
                    <a:pt x="1775" y="306"/>
                    <a:pt x="1641" y="135"/>
                    <a:pt x="1581" y="38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6775537" y="3921098"/>
              <a:ext cx="134003" cy="62081"/>
            </a:xfrm>
            <a:custGeom>
              <a:avLst/>
              <a:gdLst/>
              <a:ahLst/>
              <a:cxnLst/>
              <a:rect l="l" t="t" r="r" b="b"/>
              <a:pathLst>
                <a:path w="4779" h="2214" extrusionOk="0">
                  <a:moveTo>
                    <a:pt x="486" y="1"/>
                  </a:moveTo>
                  <a:cubicBezTo>
                    <a:pt x="463" y="98"/>
                    <a:pt x="426" y="176"/>
                    <a:pt x="407" y="273"/>
                  </a:cubicBezTo>
                  <a:cubicBezTo>
                    <a:pt x="347" y="444"/>
                    <a:pt x="310" y="597"/>
                    <a:pt x="255" y="735"/>
                  </a:cubicBezTo>
                  <a:cubicBezTo>
                    <a:pt x="98" y="1290"/>
                    <a:pt x="1" y="1618"/>
                    <a:pt x="1" y="1618"/>
                  </a:cubicBezTo>
                  <a:cubicBezTo>
                    <a:pt x="1" y="1618"/>
                    <a:pt x="1234" y="2214"/>
                    <a:pt x="2967" y="2214"/>
                  </a:cubicBezTo>
                  <a:cubicBezTo>
                    <a:pt x="4584" y="2214"/>
                    <a:pt x="4778" y="1618"/>
                    <a:pt x="4778" y="1618"/>
                  </a:cubicBezTo>
                  <a:lnTo>
                    <a:pt x="4275" y="79"/>
                  </a:lnTo>
                  <a:cubicBezTo>
                    <a:pt x="3556" y="206"/>
                    <a:pt x="2930" y="253"/>
                    <a:pt x="2398" y="253"/>
                  </a:cubicBezTo>
                  <a:cubicBezTo>
                    <a:pt x="1477" y="253"/>
                    <a:pt x="838" y="112"/>
                    <a:pt x="48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803661" y="3775795"/>
              <a:ext cx="16235" cy="66034"/>
            </a:xfrm>
            <a:custGeom>
              <a:avLst/>
              <a:gdLst/>
              <a:ahLst/>
              <a:cxnLst/>
              <a:rect l="l" t="t" r="r" b="b"/>
              <a:pathLst>
                <a:path w="579" h="2355" extrusionOk="0">
                  <a:moveTo>
                    <a:pt x="289" y="1"/>
                  </a:moveTo>
                  <a:cubicBezTo>
                    <a:pt x="97" y="1"/>
                    <a:pt x="0" y="81"/>
                    <a:pt x="0" y="81"/>
                  </a:cubicBezTo>
                  <a:cubicBezTo>
                    <a:pt x="0" y="81"/>
                    <a:pt x="250" y="1084"/>
                    <a:pt x="195" y="2313"/>
                  </a:cubicBezTo>
                  <a:lnTo>
                    <a:pt x="523" y="2355"/>
                  </a:lnTo>
                  <a:cubicBezTo>
                    <a:pt x="523" y="2355"/>
                    <a:pt x="578" y="604"/>
                    <a:pt x="347" y="3"/>
                  </a:cubicBezTo>
                  <a:cubicBezTo>
                    <a:pt x="327" y="1"/>
                    <a:pt x="308" y="1"/>
                    <a:pt x="289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6865714" y="3776496"/>
              <a:ext cx="16740" cy="65333"/>
            </a:xfrm>
            <a:custGeom>
              <a:avLst/>
              <a:gdLst/>
              <a:ahLst/>
              <a:cxnLst/>
              <a:rect l="l" t="t" r="r" b="b"/>
              <a:pathLst>
                <a:path w="597" h="2330" extrusionOk="0">
                  <a:moveTo>
                    <a:pt x="232" y="1"/>
                  </a:moveTo>
                  <a:cubicBezTo>
                    <a:pt x="1" y="597"/>
                    <a:pt x="19" y="2330"/>
                    <a:pt x="19" y="2330"/>
                  </a:cubicBezTo>
                  <a:lnTo>
                    <a:pt x="366" y="2288"/>
                  </a:lnTo>
                  <a:cubicBezTo>
                    <a:pt x="310" y="1059"/>
                    <a:pt x="597" y="93"/>
                    <a:pt x="597" y="93"/>
                  </a:cubicBezTo>
                  <a:cubicBezTo>
                    <a:pt x="597" y="93"/>
                    <a:pt x="523" y="1"/>
                    <a:pt x="232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6763227" y="3825622"/>
              <a:ext cx="208365" cy="365249"/>
            </a:xfrm>
            <a:custGeom>
              <a:avLst/>
              <a:gdLst/>
              <a:ahLst/>
              <a:cxnLst/>
              <a:rect l="l" t="t" r="r" b="b"/>
              <a:pathLst>
                <a:path w="7431" h="13026" extrusionOk="0">
                  <a:moveTo>
                    <a:pt x="1327" y="0"/>
                  </a:moveTo>
                  <a:cubicBezTo>
                    <a:pt x="1327" y="0"/>
                    <a:pt x="1655" y="1867"/>
                    <a:pt x="999" y="3715"/>
                  </a:cubicBezTo>
                  <a:cubicBezTo>
                    <a:pt x="943" y="3868"/>
                    <a:pt x="883" y="4025"/>
                    <a:pt x="828" y="4177"/>
                  </a:cubicBezTo>
                  <a:cubicBezTo>
                    <a:pt x="809" y="4214"/>
                    <a:pt x="786" y="4256"/>
                    <a:pt x="768" y="4274"/>
                  </a:cubicBezTo>
                  <a:cubicBezTo>
                    <a:pt x="384" y="5101"/>
                    <a:pt x="135" y="6007"/>
                    <a:pt x="93" y="6913"/>
                  </a:cubicBezTo>
                  <a:cubicBezTo>
                    <a:pt x="1" y="8761"/>
                    <a:pt x="190" y="10087"/>
                    <a:pt x="809" y="12434"/>
                  </a:cubicBezTo>
                  <a:cubicBezTo>
                    <a:pt x="902" y="12457"/>
                    <a:pt x="980" y="12476"/>
                    <a:pt x="1077" y="12494"/>
                  </a:cubicBezTo>
                  <a:cubicBezTo>
                    <a:pt x="1849" y="12688"/>
                    <a:pt x="2542" y="12822"/>
                    <a:pt x="3138" y="12896"/>
                  </a:cubicBezTo>
                  <a:cubicBezTo>
                    <a:pt x="3775" y="12986"/>
                    <a:pt x="4324" y="13026"/>
                    <a:pt x="4794" y="13026"/>
                  </a:cubicBezTo>
                  <a:cubicBezTo>
                    <a:pt x="5047" y="13026"/>
                    <a:pt x="5277" y="13014"/>
                    <a:pt x="5485" y="12993"/>
                  </a:cubicBezTo>
                  <a:cubicBezTo>
                    <a:pt x="6622" y="12878"/>
                    <a:pt x="7140" y="12531"/>
                    <a:pt x="7334" y="12342"/>
                  </a:cubicBezTo>
                  <a:cubicBezTo>
                    <a:pt x="7412" y="12282"/>
                    <a:pt x="7431" y="12226"/>
                    <a:pt x="7431" y="12226"/>
                  </a:cubicBezTo>
                  <a:cubicBezTo>
                    <a:pt x="7431" y="12226"/>
                    <a:pt x="6294" y="7490"/>
                    <a:pt x="5638" y="5619"/>
                  </a:cubicBezTo>
                  <a:cubicBezTo>
                    <a:pt x="5254" y="4542"/>
                    <a:pt x="4945" y="3655"/>
                    <a:pt x="4755" y="3101"/>
                  </a:cubicBezTo>
                  <a:cubicBezTo>
                    <a:pt x="4621" y="2694"/>
                    <a:pt x="4543" y="2463"/>
                    <a:pt x="4543" y="2463"/>
                  </a:cubicBezTo>
                  <a:cubicBezTo>
                    <a:pt x="4543" y="2463"/>
                    <a:pt x="4640" y="1386"/>
                    <a:pt x="4598" y="56"/>
                  </a:cubicBezTo>
                  <a:lnTo>
                    <a:pt x="4598" y="56"/>
                  </a:lnTo>
                  <a:cubicBezTo>
                    <a:pt x="4084" y="136"/>
                    <a:pt x="3590" y="164"/>
                    <a:pt x="3149" y="164"/>
                  </a:cubicBezTo>
                  <a:cubicBezTo>
                    <a:pt x="2086" y="164"/>
                    <a:pt x="1327" y="0"/>
                    <a:pt x="13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6785912" y="3912546"/>
              <a:ext cx="185681" cy="278325"/>
            </a:xfrm>
            <a:custGeom>
              <a:avLst/>
              <a:gdLst/>
              <a:ahLst/>
              <a:cxnLst/>
              <a:rect l="l" t="t" r="r" b="b"/>
              <a:pathLst>
                <a:path w="6622" h="9926" extrusionOk="0">
                  <a:moveTo>
                    <a:pt x="3946" y="1"/>
                  </a:moveTo>
                  <a:lnTo>
                    <a:pt x="2269" y="555"/>
                  </a:lnTo>
                  <a:lnTo>
                    <a:pt x="2597" y="2311"/>
                  </a:lnTo>
                  <a:cubicBezTo>
                    <a:pt x="2669" y="2678"/>
                    <a:pt x="2994" y="2933"/>
                    <a:pt x="3359" y="2933"/>
                  </a:cubicBezTo>
                  <a:cubicBezTo>
                    <a:pt x="3395" y="2933"/>
                    <a:pt x="3430" y="2930"/>
                    <a:pt x="3466" y="2925"/>
                  </a:cubicBezTo>
                  <a:cubicBezTo>
                    <a:pt x="3504" y="2921"/>
                    <a:pt x="3542" y="2918"/>
                    <a:pt x="3579" y="2918"/>
                  </a:cubicBezTo>
                  <a:cubicBezTo>
                    <a:pt x="4014" y="2918"/>
                    <a:pt x="4396" y="3233"/>
                    <a:pt x="4464" y="3697"/>
                  </a:cubicBezTo>
                  <a:cubicBezTo>
                    <a:pt x="4464" y="3831"/>
                    <a:pt x="4506" y="4002"/>
                    <a:pt x="4524" y="4178"/>
                  </a:cubicBezTo>
                  <a:cubicBezTo>
                    <a:pt x="4829" y="6890"/>
                    <a:pt x="2731" y="9279"/>
                    <a:pt x="0" y="9334"/>
                  </a:cubicBezTo>
                  <a:cubicBezTo>
                    <a:pt x="93" y="9357"/>
                    <a:pt x="171" y="9376"/>
                    <a:pt x="268" y="9394"/>
                  </a:cubicBezTo>
                  <a:cubicBezTo>
                    <a:pt x="1040" y="9588"/>
                    <a:pt x="1733" y="9722"/>
                    <a:pt x="2329" y="9796"/>
                  </a:cubicBezTo>
                  <a:cubicBezTo>
                    <a:pt x="2966" y="9886"/>
                    <a:pt x="3515" y="9926"/>
                    <a:pt x="3985" y="9926"/>
                  </a:cubicBezTo>
                  <a:cubicBezTo>
                    <a:pt x="4238" y="9926"/>
                    <a:pt x="4468" y="9914"/>
                    <a:pt x="4676" y="9893"/>
                  </a:cubicBezTo>
                  <a:cubicBezTo>
                    <a:pt x="5813" y="9778"/>
                    <a:pt x="6331" y="9431"/>
                    <a:pt x="6525" y="9242"/>
                  </a:cubicBezTo>
                  <a:cubicBezTo>
                    <a:pt x="6603" y="9182"/>
                    <a:pt x="6622" y="9126"/>
                    <a:pt x="6622" y="9126"/>
                  </a:cubicBezTo>
                  <a:cubicBezTo>
                    <a:pt x="6622" y="9126"/>
                    <a:pt x="5485" y="4390"/>
                    <a:pt x="4829" y="2519"/>
                  </a:cubicBezTo>
                  <a:cubicBezTo>
                    <a:pt x="4445" y="1442"/>
                    <a:pt x="4136" y="555"/>
                    <a:pt x="3946" y="1"/>
                  </a:cubicBez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6797184" y="3814210"/>
              <a:ext cx="15702" cy="21675"/>
            </a:xfrm>
            <a:custGeom>
              <a:avLst/>
              <a:gdLst/>
              <a:ahLst/>
              <a:cxnLst/>
              <a:rect l="l" t="t" r="r" b="b"/>
              <a:pathLst>
                <a:path w="560" h="773" extrusionOk="0">
                  <a:moveTo>
                    <a:pt x="462" y="1"/>
                  </a:moveTo>
                  <a:cubicBezTo>
                    <a:pt x="462" y="1"/>
                    <a:pt x="310" y="42"/>
                    <a:pt x="79" y="135"/>
                  </a:cubicBezTo>
                  <a:cubicBezTo>
                    <a:pt x="61" y="135"/>
                    <a:pt x="19" y="158"/>
                    <a:pt x="0" y="158"/>
                  </a:cubicBezTo>
                  <a:cubicBezTo>
                    <a:pt x="0" y="158"/>
                    <a:pt x="37" y="481"/>
                    <a:pt x="61" y="772"/>
                  </a:cubicBezTo>
                  <a:lnTo>
                    <a:pt x="560" y="504"/>
                  </a:lnTo>
                  <a:lnTo>
                    <a:pt x="560" y="48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6782659" y="3928753"/>
              <a:ext cx="8580" cy="13487"/>
            </a:xfrm>
            <a:custGeom>
              <a:avLst/>
              <a:gdLst/>
              <a:ahLst/>
              <a:cxnLst/>
              <a:rect l="l" t="t" r="r" b="b"/>
              <a:pathLst>
                <a:path w="306" h="481" extrusionOk="0">
                  <a:moveTo>
                    <a:pt x="135" y="0"/>
                  </a:moveTo>
                  <a:cubicBezTo>
                    <a:pt x="75" y="153"/>
                    <a:pt x="1" y="324"/>
                    <a:pt x="1" y="439"/>
                  </a:cubicBezTo>
                  <a:cubicBezTo>
                    <a:pt x="38" y="462"/>
                    <a:pt x="75" y="481"/>
                    <a:pt x="116" y="481"/>
                  </a:cubicBezTo>
                  <a:cubicBezTo>
                    <a:pt x="190" y="324"/>
                    <a:pt x="250" y="171"/>
                    <a:pt x="306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6719457" y="3818612"/>
              <a:ext cx="79942" cy="59753"/>
            </a:xfrm>
            <a:custGeom>
              <a:avLst/>
              <a:gdLst/>
              <a:ahLst/>
              <a:cxnLst/>
              <a:rect l="l" t="t" r="r" b="b"/>
              <a:pathLst>
                <a:path w="2851" h="2131" extrusionOk="0">
                  <a:moveTo>
                    <a:pt x="2772" y="1"/>
                  </a:moveTo>
                  <a:cubicBezTo>
                    <a:pt x="2735" y="19"/>
                    <a:pt x="2675" y="38"/>
                    <a:pt x="2638" y="38"/>
                  </a:cubicBezTo>
                  <a:cubicBezTo>
                    <a:pt x="1848" y="306"/>
                    <a:pt x="559" y="768"/>
                    <a:pt x="347" y="925"/>
                  </a:cubicBezTo>
                  <a:cubicBezTo>
                    <a:pt x="268" y="980"/>
                    <a:pt x="194" y="1077"/>
                    <a:pt x="134" y="1156"/>
                  </a:cubicBezTo>
                  <a:cubicBezTo>
                    <a:pt x="0" y="1364"/>
                    <a:pt x="0" y="1595"/>
                    <a:pt x="116" y="1789"/>
                  </a:cubicBezTo>
                  <a:cubicBezTo>
                    <a:pt x="176" y="1886"/>
                    <a:pt x="231" y="1964"/>
                    <a:pt x="328" y="2020"/>
                  </a:cubicBezTo>
                  <a:cubicBezTo>
                    <a:pt x="444" y="2096"/>
                    <a:pt x="554" y="2130"/>
                    <a:pt x="667" y="2130"/>
                  </a:cubicBezTo>
                  <a:cubicBezTo>
                    <a:pt x="1042" y="2130"/>
                    <a:pt x="1443" y="1748"/>
                    <a:pt x="2139" y="1230"/>
                  </a:cubicBezTo>
                  <a:cubicBezTo>
                    <a:pt x="2139" y="1230"/>
                    <a:pt x="2213" y="1174"/>
                    <a:pt x="2851" y="786"/>
                  </a:cubicBezTo>
                  <a:lnTo>
                    <a:pt x="2851" y="712"/>
                  </a:lnTo>
                  <a:cubicBezTo>
                    <a:pt x="2833" y="421"/>
                    <a:pt x="2772" y="1"/>
                    <a:pt x="2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6912232" y="3898947"/>
              <a:ext cx="22039" cy="1645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74" y="0"/>
                  </a:moveTo>
                  <a:cubicBezTo>
                    <a:pt x="19" y="24"/>
                    <a:pt x="1" y="97"/>
                    <a:pt x="19" y="176"/>
                  </a:cubicBezTo>
                  <a:cubicBezTo>
                    <a:pt x="50" y="355"/>
                    <a:pt x="261" y="586"/>
                    <a:pt x="589" y="586"/>
                  </a:cubicBezTo>
                  <a:cubicBezTo>
                    <a:pt x="651" y="586"/>
                    <a:pt x="716" y="578"/>
                    <a:pt x="786" y="560"/>
                  </a:cubicBezTo>
                  <a:cubicBezTo>
                    <a:pt x="786" y="560"/>
                    <a:pt x="500" y="79"/>
                    <a:pt x="17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6903540" y="3897377"/>
              <a:ext cx="29722" cy="27507"/>
            </a:xfrm>
            <a:custGeom>
              <a:avLst/>
              <a:gdLst/>
              <a:ahLst/>
              <a:cxnLst/>
              <a:rect l="l" t="t" r="r" b="b"/>
              <a:pathLst>
                <a:path w="1060" h="981" extrusionOk="0">
                  <a:moveTo>
                    <a:pt x="500" y="1"/>
                  </a:moveTo>
                  <a:cubicBezTo>
                    <a:pt x="384" y="116"/>
                    <a:pt x="172" y="311"/>
                    <a:pt x="1" y="482"/>
                  </a:cubicBezTo>
                  <a:cubicBezTo>
                    <a:pt x="38" y="676"/>
                    <a:pt x="135" y="865"/>
                    <a:pt x="195" y="981"/>
                  </a:cubicBezTo>
                  <a:lnTo>
                    <a:pt x="1059" y="463"/>
                  </a:lnTo>
                  <a:cubicBezTo>
                    <a:pt x="980" y="384"/>
                    <a:pt x="749" y="98"/>
                    <a:pt x="50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6914307" y="3864934"/>
              <a:ext cx="50808" cy="49715"/>
            </a:xfrm>
            <a:custGeom>
              <a:avLst/>
              <a:gdLst/>
              <a:ahLst/>
              <a:cxnLst/>
              <a:rect l="l" t="t" r="r" b="b"/>
              <a:pathLst>
                <a:path w="1812" h="1773" extrusionOk="0">
                  <a:moveTo>
                    <a:pt x="1240" y="0"/>
                  </a:moveTo>
                  <a:cubicBezTo>
                    <a:pt x="1185" y="0"/>
                    <a:pt x="1124" y="17"/>
                    <a:pt x="1059" y="58"/>
                  </a:cubicBezTo>
                  <a:cubicBezTo>
                    <a:pt x="791" y="252"/>
                    <a:pt x="578" y="405"/>
                    <a:pt x="444" y="562"/>
                  </a:cubicBezTo>
                  <a:cubicBezTo>
                    <a:pt x="116" y="964"/>
                    <a:pt x="0" y="1213"/>
                    <a:pt x="0" y="1213"/>
                  </a:cubicBezTo>
                  <a:cubicBezTo>
                    <a:pt x="14" y="1207"/>
                    <a:pt x="28" y="1205"/>
                    <a:pt x="40" y="1205"/>
                  </a:cubicBezTo>
                  <a:cubicBezTo>
                    <a:pt x="65" y="1205"/>
                    <a:pt x="85" y="1213"/>
                    <a:pt x="97" y="1213"/>
                  </a:cubicBezTo>
                  <a:cubicBezTo>
                    <a:pt x="231" y="1255"/>
                    <a:pt x="365" y="1352"/>
                    <a:pt x="481" y="1468"/>
                  </a:cubicBezTo>
                  <a:cubicBezTo>
                    <a:pt x="620" y="1620"/>
                    <a:pt x="712" y="1773"/>
                    <a:pt x="712" y="1773"/>
                  </a:cubicBezTo>
                  <a:cubicBezTo>
                    <a:pt x="1447" y="1255"/>
                    <a:pt x="1812" y="774"/>
                    <a:pt x="1599" y="289"/>
                  </a:cubicBezTo>
                  <a:lnTo>
                    <a:pt x="1599" y="271"/>
                  </a:lnTo>
                  <a:cubicBezTo>
                    <a:pt x="1539" y="169"/>
                    <a:pt x="1416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6815073" y="3773776"/>
              <a:ext cx="50668" cy="17273"/>
            </a:xfrm>
            <a:custGeom>
              <a:avLst/>
              <a:gdLst/>
              <a:ahLst/>
              <a:cxnLst/>
              <a:rect l="l" t="t" r="r" b="b"/>
              <a:pathLst>
                <a:path w="1807" h="616" extrusionOk="0">
                  <a:moveTo>
                    <a:pt x="171" y="1"/>
                  </a:moveTo>
                  <a:lnTo>
                    <a:pt x="0" y="56"/>
                  </a:lnTo>
                  <a:cubicBezTo>
                    <a:pt x="19" y="232"/>
                    <a:pt x="153" y="615"/>
                    <a:pt x="883" y="615"/>
                  </a:cubicBezTo>
                  <a:cubicBezTo>
                    <a:pt x="1557" y="615"/>
                    <a:pt x="1733" y="287"/>
                    <a:pt x="1807" y="38"/>
                  </a:cubicBezTo>
                  <a:lnTo>
                    <a:pt x="1617" y="1"/>
                  </a:lnTo>
                  <a:cubicBezTo>
                    <a:pt x="1617" y="1"/>
                    <a:pt x="1617" y="19"/>
                    <a:pt x="1594" y="38"/>
                  </a:cubicBezTo>
                  <a:cubicBezTo>
                    <a:pt x="1576" y="135"/>
                    <a:pt x="1442" y="306"/>
                    <a:pt x="901" y="306"/>
                  </a:cubicBezTo>
                  <a:cubicBezTo>
                    <a:pt x="365" y="306"/>
                    <a:pt x="231" y="135"/>
                    <a:pt x="171" y="38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6819868" y="3843372"/>
              <a:ext cx="58828" cy="38920"/>
            </a:xfrm>
            <a:custGeom>
              <a:avLst/>
              <a:gdLst/>
              <a:ahLst/>
              <a:cxnLst/>
              <a:rect l="l" t="t" r="r" b="b"/>
              <a:pathLst>
                <a:path w="2098" h="1388" extrusionOk="0">
                  <a:moveTo>
                    <a:pt x="2098" y="0"/>
                  </a:moveTo>
                  <a:cubicBezTo>
                    <a:pt x="1704" y="88"/>
                    <a:pt x="1308" y="115"/>
                    <a:pt x="967" y="115"/>
                  </a:cubicBezTo>
                  <a:cubicBezTo>
                    <a:pt x="408" y="115"/>
                    <a:pt x="0" y="42"/>
                    <a:pt x="0" y="42"/>
                  </a:cubicBezTo>
                  <a:lnTo>
                    <a:pt x="0" y="42"/>
                  </a:lnTo>
                  <a:cubicBezTo>
                    <a:pt x="0" y="42"/>
                    <a:pt x="37" y="693"/>
                    <a:pt x="347" y="1331"/>
                  </a:cubicBezTo>
                  <a:cubicBezTo>
                    <a:pt x="562" y="1374"/>
                    <a:pt x="807" y="1388"/>
                    <a:pt x="1030" y="1388"/>
                  </a:cubicBezTo>
                  <a:cubicBezTo>
                    <a:pt x="1404" y="1388"/>
                    <a:pt x="1714" y="1349"/>
                    <a:pt x="1714" y="1349"/>
                  </a:cubicBezTo>
                  <a:cubicBezTo>
                    <a:pt x="1714" y="1349"/>
                    <a:pt x="1945" y="1021"/>
                    <a:pt x="209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6847460" y="3888180"/>
              <a:ext cx="68053" cy="93962"/>
            </a:xfrm>
            <a:custGeom>
              <a:avLst/>
              <a:gdLst/>
              <a:ahLst/>
              <a:cxnLst/>
              <a:rect l="l" t="t" r="r" b="b"/>
              <a:pathLst>
                <a:path w="2427" h="3351" extrusionOk="0">
                  <a:moveTo>
                    <a:pt x="1617" y="1"/>
                  </a:moveTo>
                  <a:lnTo>
                    <a:pt x="268" y="232"/>
                  </a:lnTo>
                  <a:lnTo>
                    <a:pt x="37" y="944"/>
                  </a:lnTo>
                  <a:cubicBezTo>
                    <a:pt x="19" y="985"/>
                    <a:pt x="0" y="1041"/>
                    <a:pt x="19" y="1101"/>
                  </a:cubicBezTo>
                  <a:lnTo>
                    <a:pt x="536" y="3235"/>
                  </a:lnTo>
                  <a:lnTo>
                    <a:pt x="555" y="3351"/>
                  </a:lnTo>
                  <a:lnTo>
                    <a:pt x="2426" y="3023"/>
                  </a:lnTo>
                  <a:lnTo>
                    <a:pt x="2329" y="2371"/>
                  </a:lnTo>
                  <a:lnTo>
                    <a:pt x="2135" y="712"/>
                  </a:lnTo>
                  <a:cubicBezTo>
                    <a:pt x="2135" y="657"/>
                    <a:pt x="2116" y="615"/>
                    <a:pt x="2079" y="578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6850039" y="3890899"/>
              <a:ext cx="62221" cy="88522"/>
            </a:xfrm>
            <a:custGeom>
              <a:avLst/>
              <a:gdLst/>
              <a:ahLst/>
              <a:cxnLst/>
              <a:rect l="l" t="t" r="r" b="b"/>
              <a:pathLst>
                <a:path w="2219" h="3157" extrusionOk="0">
                  <a:moveTo>
                    <a:pt x="1484" y="1"/>
                  </a:moveTo>
                  <a:lnTo>
                    <a:pt x="232" y="232"/>
                  </a:lnTo>
                  <a:lnTo>
                    <a:pt x="24" y="865"/>
                  </a:lnTo>
                  <a:cubicBezTo>
                    <a:pt x="24" y="907"/>
                    <a:pt x="1" y="944"/>
                    <a:pt x="24" y="981"/>
                  </a:cubicBezTo>
                  <a:lnTo>
                    <a:pt x="541" y="3157"/>
                  </a:lnTo>
                  <a:lnTo>
                    <a:pt x="2219" y="2852"/>
                  </a:lnTo>
                  <a:lnTo>
                    <a:pt x="1946" y="634"/>
                  </a:lnTo>
                  <a:cubicBezTo>
                    <a:pt x="1946" y="597"/>
                    <a:pt x="1927" y="560"/>
                    <a:pt x="1909" y="542"/>
                  </a:cubicBezTo>
                  <a:lnTo>
                    <a:pt x="148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6861452" y="3920061"/>
              <a:ext cx="37854" cy="23750"/>
            </a:xfrm>
            <a:custGeom>
              <a:avLst/>
              <a:gdLst/>
              <a:ahLst/>
              <a:cxnLst/>
              <a:rect l="l" t="t" r="r" b="b"/>
              <a:pathLst>
                <a:path w="1350" h="847" extrusionOk="0">
                  <a:moveTo>
                    <a:pt x="1308" y="1"/>
                  </a:moveTo>
                  <a:lnTo>
                    <a:pt x="0" y="232"/>
                  </a:lnTo>
                  <a:lnTo>
                    <a:pt x="194" y="846"/>
                  </a:lnTo>
                  <a:lnTo>
                    <a:pt x="1349" y="694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6901352" y="3905648"/>
              <a:ext cx="8692" cy="6561"/>
            </a:xfrm>
            <a:custGeom>
              <a:avLst/>
              <a:gdLst/>
              <a:ahLst/>
              <a:cxnLst/>
              <a:rect l="l" t="t" r="r" b="b"/>
              <a:pathLst>
                <a:path w="310" h="234" extrusionOk="0">
                  <a:moveTo>
                    <a:pt x="222" y="0"/>
                  </a:moveTo>
                  <a:cubicBezTo>
                    <a:pt x="208" y="0"/>
                    <a:pt x="192" y="6"/>
                    <a:pt x="176" y="16"/>
                  </a:cubicBezTo>
                  <a:lnTo>
                    <a:pt x="42" y="108"/>
                  </a:lnTo>
                  <a:cubicBezTo>
                    <a:pt x="0" y="131"/>
                    <a:pt x="0" y="168"/>
                    <a:pt x="19" y="205"/>
                  </a:cubicBezTo>
                  <a:cubicBezTo>
                    <a:pt x="35" y="218"/>
                    <a:pt x="49" y="233"/>
                    <a:pt x="69" y="233"/>
                  </a:cubicBezTo>
                  <a:cubicBezTo>
                    <a:pt x="77" y="233"/>
                    <a:pt x="86" y="230"/>
                    <a:pt x="97" y="223"/>
                  </a:cubicBezTo>
                  <a:lnTo>
                    <a:pt x="250" y="168"/>
                  </a:lnTo>
                  <a:cubicBezTo>
                    <a:pt x="310" y="168"/>
                    <a:pt x="310" y="108"/>
                    <a:pt x="291" y="71"/>
                  </a:cubicBezTo>
                  <a:lnTo>
                    <a:pt x="273" y="34"/>
                  </a:lnTo>
                  <a:cubicBezTo>
                    <a:pt x="260" y="10"/>
                    <a:pt x="242" y="0"/>
                    <a:pt x="222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6901857" y="3913079"/>
              <a:ext cx="9225" cy="5328"/>
            </a:xfrm>
            <a:custGeom>
              <a:avLst/>
              <a:gdLst/>
              <a:ahLst/>
              <a:cxnLst/>
              <a:rect l="l" t="t" r="r" b="b"/>
              <a:pathLst>
                <a:path w="329" h="190" extrusionOk="0">
                  <a:moveTo>
                    <a:pt x="79" y="0"/>
                  </a:moveTo>
                  <a:cubicBezTo>
                    <a:pt x="42" y="0"/>
                    <a:pt x="1" y="37"/>
                    <a:pt x="1" y="56"/>
                  </a:cubicBezTo>
                  <a:cubicBezTo>
                    <a:pt x="1" y="97"/>
                    <a:pt x="24" y="134"/>
                    <a:pt x="61" y="134"/>
                  </a:cubicBezTo>
                  <a:lnTo>
                    <a:pt x="232" y="190"/>
                  </a:lnTo>
                  <a:cubicBezTo>
                    <a:pt x="273" y="190"/>
                    <a:pt x="310" y="171"/>
                    <a:pt x="329" y="134"/>
                  </a:cubicBezTo>
                  <a:lnTo>
                    <a:pt x="329" y="74"/>
                  </a:lnTo>
                  <a:cubicBezTo>
                    <a:pt x="329" y="37"/>
                    <a:pt x="292" y="0"/>
                    <a:pt x="255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6902502" y="3919024"/>
              <a:ext cx="8580" cy="5524"/>
            </a:xfrm>
            <a:custGeom>
              <a:avLst/>
              <a:gdLst/>
              <a:ahLst/>
              <a:cxnLst/>
              <a:rect l="l" t="t" r="r" b="b"/>
              <a:pathLst>
                <a:path w="306" h="197" extrusionOk="0">
                  <a:moveTo>
                    <a:pt x="75" y="1"/>
                  </a:moveTo>
                  <a:cubicBezTo>
                    <a:pt x="38" y="1"/>
                    <a:pt x="19" y="19"/>
                    <a:pt x="1" y="38"/>
                  </a:cubicBezTo>
                  <a:cubicBezTo>
                    <a:pt x="1" y="75"/>
                    <a:pt x="19" y="116"/>
                    <a:pt x="38" y="135"/>
                  </a:cubicBezTo>
                  <a:lnTo>
                    <a:pt x="190" y="190"/>
                  </a:lnTo>
                  <a:cubicBezTo>
                    <a:pt x="201" y="195"/>
                    <a:pt x="212" y="197"/>
                    <a:pt x="223" y="197"/>
                  </a:cubicBezTo>
                  <a:cubicBezTo>
                    <a:pt x="256" y="197"/>
                    <a:pt x="287" y="176"/>
                    <a:pt x="287" y="135"/>
                  </a:cubicBezTo>
                  <a:lnTo>
                    <a:pt x="306" y="93"/>
                  </a:lnTo>
                  <a:cubicBezTo>
                    <a:pt x="306" y="56"/>
                    <a:pt x="287" y="19"/>
                    <a:pt x="250" y="1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6903540" y="3924856"/>
              <a:ext cx="8076" cy="5159"/>
            </a:xfrm>
            <a:custGeom>
              <a:avLst/>
              <a:gdLst/>
              <a:ahLst/>
              <a:cxnLst/>
              <a:rect l="l" t="t" r="r" b="b"/>
              <a:pathLst>
                <a:path w="288" h="184" extrusionOk="0">
                  <a:moveTo>
                    <a:pt x="79" y="1"/>
                  </a:moveTo>
                  <a:cubicBezTo>
                    <a:pt x="56" y="1"/>
                    <a:pt x="19" y="24"/>
                    <a:pt x="19" y="42"/>
                  </a:cubicBezTo>
                  <a:cubicBezTo>
                    <a:pt x="1" y="79"/>
                    <a:pt x="19" y="98"/>
                    <a:pt x="38" y="116"/>
                  </a:cubicBezTo>
                  <a:lnTo>
                    <a:pt x="172" y="176"/>
                  </a:lnTo>
                  <a:cubicBezTo>
                    <a:pt x="183" y="181"/>
                    <a:pt x="194" y="183"/>
                    <a:pt x="204" y="183"/>
                  </a:cubicBezTo>
                  <a:cubicBezTo>
                    <a:pt x="232" y="183"/>
                    <a:pt x="255" y="166"/>
                    <a:pt x="269" y="139"/>
                  </a:cubicBezTo>
                  <a:lnTo>
                    <a:pt x="269" y="98"/>
                  </a:lnTo>
                  <a:cubicBezTo>
                    <a:pt x="287" y="61"/>
                    <a:pt x="250" y="24"/>
                    <a:pt x="232" y="24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6853937" y="3669636"/>
              <a:ext cx="10767" cy="15029"/>
            </a:xfrm>
            <a:custGeom>
              <a:avLst/>
              <a:gdLst/>
              <a:ahLst/>
              <a:cxnLst/>
              <a:rect l="l" t="t" r="r" b="b"/>
              <a:pathLst>
                <a:path w="384" h="536" extrusionOk="0">
                  <a:moveTo>
                    <a:pt x="0" y="0"/>
                  </a:moveTo>
                  <a:lnTo>
                    <a:pt x="0" y="0"/>
                  </a:lnTo>
                  <a:cubicBezTo>
                    <a:pt x="171" y="134"/>
                    <a:pt x="0" y="462"/>
                    <a:pt x="0" y="462"/>
                  </a:cubicBezTo>
                  <a:lnTo>
                    <a:pt x="324" y="536"/>
                  </a:lnTo>
                  <a:cubicBezTo>
                    <a:pt x="324" y="536"/>
                    <a:pt x="287" y="305"/>
                    <a:pt x="384" y="250"/>
                  </a:cubicBezTo>
                  <a:cubicBezTo>
                    <a:pt x="369" y="244"/>
                    <a:pt x="354" y="242"/>
                    <a:pt x="341" y="242"/>
                  </a:cubicBezTo>
                  <a:cubicBezTo>
                    <a:pt x="249" y="242"/>
                    <a:pt x="190" y="347"/>
                    <a:pt x="190" y="347"/>
                  </a:cubicBezTo>
                  <a:cubicBezTo>
                    <a:pt x="231" y="208"/>
                    <a:pt x="153" y="55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6813896" y="3713294"/>
              <a:ext cx="12478" cy="20553"/>
            </a:xfrm>
            <a:custGeom>
              <a:avLst/>
              <a:gdLst/>
              <a:ahLst/>
              <a:cxnLst/>
              <a:rect l="l" t="t" r="r" b="b"/>
              <a:pathLst>
                <a:path w="445" h="733" extrusionOk="0">
                  <a:moveTo>
                    <a:pt x="213" y="0"/>
                  </a:moveTo>
                  <a:cubicBezTo>
                    <a:pt x="98" y="0"/>
                    <a:pt x="19" y="134"/>
                    <a:pt x="0" y="347"/>
                  </a:cubicBezTo>
                  <a:cubicBezTo>
                    <a:pt x="0" y="559"/>
                    <a:pt x="61" y="730"/>
                    <a:pt x="176" y="730"/>
                  </a:cubicBezTo>
                  <a:cubicBezTo>
                    <a:pt x="184" y="732"/>
                    <a:pt x="192" y="732"/>
                    <a:pt x="200" y="732"/>
                  </a:cubicBezTo>
                  <a:cubicBezTo>
                    <a:pt x="321" y="732"/>
                    <a:pt x="408" y="566"/>
                    <a:pt x="426" y="384"/>
                  </a:cubicBezTo>
                  <a:cubicBezTo>
                    <a:pt x="444" y="176"/>
                    <a:pt x="347" y="0"/>
                    <a:pt x="21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6869471" y="3734072"/>
              <a:ext cx="17918" cy="18310"/>
            </a:xfrm>
            <a:custGeom>
              <a:avLst/>
              <a:gdLst/>
              <a:ahLst/>
              <a:cxnLst/>
              <a:rect l="l" t="t" r="r" b="b"/>
              <a:pathLst>
                <a:path w="639" h="653" extrusionOk="0">
                  <a:moveTo>
                    <a:pt x="433" y="0"/>
                  </a:moveTo>
                  <a:cubicBezTo>
                    <a:pt x="339" y="0"/>
                    <a:pt x="224" y="76"/>
                    <a:pt x="139" y="202"/>
                  </a:cubicBezTo>
                  <a:cubicBezTo>
                    <a:pt x="24" y="377"/>
                    <a:pt x="1" y="567"/>
                    <a:pt x="98" y="627"/>
                  </a:cubicBezTo>
                  <a:cubicBezTo>
                    <a:pt x="123" y="644"/>
                    <a:pt x="151" y="652"/>
                    <a:pt x="180" y="652"/>
                  </a:cubicBezTo>
                  <a:cubicBezTo>
                    <a:pt x="281" y="652"/>
                    <a:pt x="396" y="555"/>
                    <a:pt x="486" y="433"/>
                  </a:cubicBezTo>
                  <a:cubicBezTo>
                    <a:pt x="601" y="262"/>
                    <a:pt x="638" y="105"/>
                    <a:pt x="523" y="31"/>
                  </a:cubicBezTo>
                  <a:cubicBezTo>
                    <a:pt x="497" y="10"/>
                    <a:pt x="466" y="0"/>
                    <a:pt x="43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6815073" y="3688647"/>
              <a:ext cx="73857" cy="84008"/>
            </a:xfrm>
            <a:custGeom>
              <a:avLst/>
              <a:gdLst/>
              <a:ahLst/>
              <a:cxnLst/>
              <a:rect l="l" t="t" r="r" b="b"/>
              <a:pathLst>
                <a:path w="2634" h="2996" extrusionOk="0">
                  <a:moveTo>
                    <a:pt x="1400" y="0"/>
                  </a:moveTo>
                  <a:cubicBezTo>
                    <a:pt x="873" y="0"/>
                    <a:pt x="342" y="426"/>
                    <a:pt x="134" y="1055"/>
                  </a:cubicBezTo>
                  <a:cubicBezTo>
                    <a:pt x="0" y="1919"/>
                    <a:pt x="92" y="2168"/>
                    <a:pt x="518" y="2843"/>
                  </a:cubicBezTo>
                  <a:cubicBezTo>
                    <a:pt x="555" y="2861"/>
                    <a:pt x="883" y="2977"/>
                    <a:pt x="998" y="2995"/>
                  </a:cubicBezTo>
                  <a:cubicBezTo>
                    <a:pt x="1077" y="2977"/>
                    <a:pt x="1132" y="2958"/>
                    <a:pt x="1192" y="2940"/>
                  </a:cubicBezTo>
                  <a:cubicBezTo>
                    <a:pt x="1807" y="2727"/>
                    <a:pt x="2019" y="2496"/>
                    <a:pt x="2384" y="1803"/>
                  </a:cubicBezTo>
                  <a:cubicBezTo>
                    <a:pt x="2384" y="1785"/>
                    <a:pt x="2384" y="1785"/>
                    <a:pt x="2403" y="1766"/>
                  </a:cubicBezTo>
                  <a:cubicBezTo>
                    <a:pt x="2634" y="1013"/>
                    <a:pt x="2329" y="246"/>
                    <a:pt x="1710" y="52"/>
                  </a:cubicBezTo>
                  <a:cubicBezTo>
                    <a:pt x="1608" y="17"/>
                    <a:pt x="1504" y="0"/>
                    <a:pt x="1400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6836047" y="3757064"/>
              <a:ext cx="10795" cy="3785"/>
            </a:xfrm>
            <a:custGeom>
              <a:avLst/>
              <a:gdLst/>
              <a:ahLst/>
              <a:cxnLst/>
              <a:rect l="l" t="t" r="r" b="b"/>
              <a:pathLst>
                <a:path w="385" h="135" extrusionOk="0">
                  <a:moveTo>
                    <a:pt x="1" y="1"/>
                  </a:moveTo>
                  <a:lnTo>
                    <a:pt x="1" y="19"/>
                  </a:lnTo>
                  <a:cubicBezTo>
                    <a:pt x="79" y="75"/>
                    <a:pt x="195" y="135"/>
                    <a:pt x="366" y="135"/>
                  </a:cubicBezTo>
                  <a:lnTo>
                    <a:pt x="384" y="135"/>
                  </a:lnTo>
                  <a:lnTo>
                    <a:pt x="384" y="116"/>
                  </a:lnTo>
                  <a:cubicBezTo>
                    <a:pt x="195" y="116"/>
                    <a:pt x="79" y="56"/>
                    <a:pt x="19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6837730" y="3760822"/>
              <a:ext cx="5356" cy="2103"/>
            </a:xfrm>
            <a:custGeom>
              <a:avLst/>
              <a:gdLst/>
              <a:ahLst/>
              <a:cxnLst/>
              <a:rect l="l" t="t" r="r" b="b"/>
              <a:pathLst>
                <a:path w="191" h="75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56" y="75"/>
                    <a:pt x="190" y="75"/>
                  </a:cubicBezTo>
                  <a:lnTo>
                    <a:pt x="190" y="56"/>
                  </a:lnTo>
                  <a:cubicBezTo>
                    <a:pt x="56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6831252" y="3725211"/>
              <a:ext cx="12983" cy="4823"/>
            </a:xfrm>
            <a:custGeom>
              <a:avLst/>
              <a:gdLst/>
              <a:ahLst/>
              <a:cxnLst/>
              <a:rect l="l" t="t" r="r" b="b"/>
              <a:pathLst>
                <a:path w="463" h="172" extrusionOk="0">
                  <a:moveTo>
                    <a:pt x="1" y="0"/>
                  </a:moveTo>
                  <a:cubicBezTo>
                    <a:pt x="19" y="19"/>
                    <a:pt x="56" y="37"/>
                    <a:pt x="75" y="56"/>
                  </a:cubicBezTo>
                  <a:cubicBezTo>
                    <a:pt x="135" y="97"/>
                    <a:pt x="190" y="134"/>
                    <a:pt x="250" y="153"/>
                  </a:cubicBezTo>
                  <a:lnTo>
                    <a:pt x="269" y="153"/>
                  </a:lnTo>
                  <a:cubicBezTo>
                    <a:pt x="287" y="153"/>
                    <a:pt x="324" y="171"/>
                    <a:pt x="366" y="171"/>
                  </a:cubicBezTo>
                  <a:cubicBezTo>
                    <a:pt x="384" y="171"/>
                    <a:pt x="421" y="153"/>
                    <a:pt x="463" y="153"/>
                  </a:cubicBezTo>
                  <a:lnTo>
                    <a:pt x="366" y="153"/>
                  </a:lnTo>
                  <a:cubicBezTo>
                    <a:pt x="324" y="153"/>
                    <a:pt x="287" y="134"/>
                    <a:pt x="269" y="134"/>
                  </a:cubicBezTo>
                  <a:cubicBezTo>
                    <a:pt x="209" y="116"/>
                    <a:pt x="153" y="74"/>
                    <a:pt x="93" y="37"/>
                  </a:cubicBezTo>
                  <a:cubicBezTo>
                    <a:pt x="56" y="19"/>
                    <a:pt x="38" y="19"/>
                    <a:pt x="1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6855002" y="3733259"/>
              <a:ext cx="15674" cy="4402"/>
            </a:xfrm>
            <a:custGeom>
              <a:avLst/>
              <a:gdLst/>
              <a:ahLst/>
              <a:cxnLst/>
              <a:rect l="l" t="t" r="r" b="b"/>
              <a:pathLst>
                <a:path w="559" h="157" extrusionOk="0">
                  <a:moveTo>
                    <a:pt x="0" y="0"/>
                  </a:moveTo>
                  <a:cubicBezTo>
                    <a:pt x="37" y="19"/>
                    <a:pt x="55" y="42"/>
                    <a:pt x="78" y="60"/>
                  </a:cubicBezTo>
                  <a:cubicBezTo>
                    <a:pt x="96" y="78"/>
                    <a:pt x="133" y="97"/>
                    <a:pt x="152" y="115"/>
                  </a:cubicBezTo>
                  <a:cubicBezTo>
                    <a:pt x="230" y="134"/>
                    <a:pt x="286" y="157"/>
                    <a:pt x="364" y="157"/>
                  </a:cubicBezTo>
                  <a:lnTo>
                    <a:pt x="558" y="157"/>
                  </a:lnTo>
                  <a:cubicBezTo>
                    <a:pt x="540" y="157"/>
                    <a:pt x="498" y="134"/>
                    <a:pt x="461" y="134"/>
                  </a:cubicBezTo>
                  <a:lnTo>
                    <a:pt x="364" y="134"/>
                  </a:lnTo>
                  <a:cubicBezTo>
                    <a:pt x="286" y="115"/>
                    <a:pt x="230" y="115"/>
                    <a:pt x="170" y="97"/>
                  </a:cubicBezTo>
                  <a:cubicBezTo>
                    <a:pt x="133" y="78"/>
                    <a:pt x="115" y="78"/>
                    <a:pt x="96" y="60"/>
                  </a:cubicBezTo>
                  <a:cubicBezTo>
                    <a:pt x="55" y="42"/>
                    <a:pt x="37" y="19"/>
                    <a:pt x="0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6826345" y="3716855"/>
              <a:ext cx="20497" cy="6702"/>
            </a:xfrm>
            <a:custGeom>
              <a:avLst/>
              <a:gdLst/>
              <a:ahLst/>
              <a:cxnLst/>
              <a:rect l="l" t="t" r="r" b="b"/>
              <a:pathLst>
                <a:path w="731" h="239" extrusionOk="0">
                  <a:moveTo>
                    <a:pt x="101" y="0"/>
                  </a:moveTo>
                  <a:cubicBezTo>
                    <a:pt x="52" y="0"/>
                    <a:pt x="14" y="22"/>
                    <a:pt x="0" y="67"/>
                  </a:cubicBezTo>
                  <a:lnTo>
                    <a:pt x="231" y="141"/>
                  </a:lnTo>
                  <a:cubicBezTo>
                    <a:pt x="291" y="164"/>
                    <a:pt x="347" y="183"/>
                    <a:pt x="407" y="201"/>
                  </a:cubicBezTo>
                  <a:lnTo>
                    <a:pt x="499" y="220"/>
                  </a:lnTo>
                  <a:lnTo>
                    <a:pt x="522" y="238"/>
                  </a:lnTo>
                  <a:lnTo>
                    <a:pt x="596" y="238"/>
                  </a:lnTo>
                  <a:cubicBezTo>
                    <a:pt x="675" y="238"/>
                    <a:pt x="730" y="183"/>
                    <a:pt x="730" y="123"/>
                  </a:cubicBezTo>
                  <a:lnTo>
                    <a:pt x="522" y="123"/>
                  </a:lnTo>
                  <a:lnTo>
                    <a:pt x="462" y="104"/>
                  </a:lnTo>
                  <a:lnTo>
                    <a:pt x="384" y="86"/>
                  </a:lnTo>
                  <a:lnTo>
                    <a:pt x="153" y="7"/>
                  </a:lnTo>
                  <a:cubicBezTo>
                    <a:pt x="134" y="3"/>
                    <a:pt x="117" y="0"/>
                    <a:pt x="101" y="0"/>
                  </a:cubicBez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6816111" y="3679197"/>
              <a:ext cx="77222" cy="58996"/>
            </a:xfrm>
            <a:custGeom>
              <a:avLst/>
              <a:gdLst/>
              <a:ahLst/>
              <a:cxnLst/>
              <a:rect l="l" t="t" r="r" b="b"/>
              <a:pathLst>
                <a:path w="2754" h="2104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lnTo>
                    <a:pt x="79" y="1466"/>
                  </a:lnTo>
                  <a:cubicBezTo>
                    <a:pt x="94" y="1450"/>
                    <a:pt x="354" y="878"/>
                    <a:pt x="1017" y="878"/>
                  </a:cubicBezTo>
                  <a:cubicBezTo>
                    <a:pt x="1143" y="878"/>
                    <a:pt x="1285" y="899"/>
                    <a:pt x="1442" y="948"/>
                  </a:cubicBezTo>
                  <a:cubicBezTo>
                    <a:pt x="1617" y="1678"/>
                    <a:pt x="2310" y="1392"/>
                    <a:pt x="2366" y="2103"/>
                  </a:cubicBezTo>
                  <a:cubicBezTo>
                    <a:pt x="2366" y="2103"/>
                    <a:pt x="2426" y="2043"/>
                    <a:pt x="2504" y="1946"/>
                  </a:cubicBezTo>
                  <a:cubicBezTo>
                    <a:pt x="2620" y="1775"/>
                    <a:pt x="2754" y="1507"/>
                    <a:pt x="2754" y="1138"/>
                  </a:cubicBezTo>
                  <a:cubicBezTo>
                    <a:pt x="2754" y="967"/>
                    <a:pt x="2712" y="736"/>
                    <a:pt x="2597" y="505"/>
                  </a:cubicBezTo>
                  <a:cubicBezTo>
                    <a:pt x="2158" y="121"/>
                    <a:pt x="1557" y="79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208" y="1"/>
                    <a:pt x="56" y="347"/>
                    <a:pt x="0" y="541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71" y="79"/>
                    <a:pt x="134" y="176"/>
                    <a:pt x="93" y="273"/>
                  </a:cubicBezTo>
                  <a:cubicBezTo>
                    <a:pt x="56" y="347"/>
                    <a:pt x="19" y="444"/>
                    <a:pt x="0" y="541"/>
                  </a:cubicBezTo>
                  <a:cubicBezTo>
                    <a:pt x="37" y="444"/>
                    <a:pt x="74" y="366"/>
                    <a:pt x="116" y="273"/>
                  </a:cubicBezTo>
                  <a:cubicBezTo>
                    <a:pt x="153" y="176"/>
                    <a:pt x="190" y="98"/>
                    <a:pt x="208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6837758" y="3748568"/>
              <a:ext cx="9197" cy="4206"/>
            </a:xfrm>
            <a:custGeom>
              <a:avLst/>
              <a:gdLst/>
              <a:ahLst/>
              <a:cxnLst/>
              <a:rect l="l" t="t" r="r" b="b"/>
              <a:pathLst>
                <a:path w="328" h="150" extrusionOk="0">
                  <a:moveTo>
                    <a:pt x="100" y="1"/>
                  </a:moveTo>
                  <a:cubicBezTo>
                    <a:pt x="1" y="1"/>
                    <a:pt x="70" y="115"/>
                    <a:pt x="152" y="147"/>
                  </a:cubicBezTo>
                  <a:cubicBezTo>
                    <a:pt x="160" y="149"/>
                    <a:pt x="169" y="150"/>
                    <a:pt x="178" y="150"/>
                  </a:cubicBezTo>
                  <a:cubicBezTo>
                    <a:pt x="252" y="150"/>
                    <a:pt x="328" y="83"/>
                    <a:pt x="171" y="13"/>
                  </a:cubicBezTo>
                  <a:cubicBezTo>
                    <a:pt x="141" y="4"/>
                    <a:pt x="118" y="1"/>
                    <a:pt x="100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6822055" y="3732109"/>
              <a:ext cx="18955" cy="11721"/>
            </a:xfrm>
            <a:custGeom>
              <a:avLst/>
              <a:gdLst/>
              <a:ahLst/>
              <a:cxnLst/>
              <a:rect l="l" t="t" r="r" b="b"/>
              <a:pathLst>
                <a:path w="676" h="418" extrusionOk="0">
                  <a:moveTo>
                    <a:pt x="307" y="0"/>
                  </a:moveTo>
                  <a:cubicBezTo>
                    <a:pt x="171" y="0"/>
                    <a:pt x="35" y="55"/>
                    <a:pt x="19" y="156"/>
                  </a:cubicBezTo>
                  <a:cubicBezTo>
                    <a:pt x="1" y="272"/>
                    <a:pt x="135" y="387"/>
                    <a:pt x="306" y="406"/>
                  </a:cubicBezTo>
                  <a:cubicBezTo>
                    <a:pt x="335" y="414"/>
                    <a:pt x="364" y="417"/>
                    <a:pt x="393" y="417"/>
                  </a:cubicBezTo>
                  <a:cubicBezTo>
                    <a:pt x="516" y="417"/>
                    <a:pt x="622" y="351"/>
                    <a:pt x="652" y="272"/>
                  </a:cubicBezTo>
                  <a:cubicBezTo>
                    <a:pt x="675" y="156"/>
                    <a:pt x="537" y="41"/>
                    <a:pt x="366" y="4"/>
                  </a:cubicBezTo>
                  <a:cubicBezTo>
                    <a:pt x="346" y="1"/>
                    <a:pt x="327" y="0"/>
                    <a:pt x="30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6851217" y="3740829"/>
              <a:ext cx="18282" cy="13459"/>
            </a:xfrm>
            <a:custGeom>
              <a:avLst/>
              <a:gdLst/>
              <a:ahLst/>
              <a:cxnLst/>
              <a:rect l="l" t="t" r="r" b="b"/>
              <a:pathLst>
                <a:path w="652" h="480" extrusionOk="0">
                  <a:moveTo>
                    <a:pt x="210" y="1"/>
                  </a:moveTo>
                  <a:cubicBezTo>
                    <a:pt x="147" y="1"/>
                    <a:pt x="93" y="21"/>
                    <a:pt x="56" y="58"/>
                  </a:cubicBezTo>
                  <a:cubicBezTo>
                    <a:pt x="0" y="155"/>
                    <a:pt x="56" y="307"/>
                    <a:pt x="213" y="404"/>
                  </a:cubicBezTo>
                  <a:cubicBezTo>
                    <a:pt x="283" y="455"/>
                    <a:pt x="364" y="480"/>
                    <a:pt x="434" y="480"/>
                  </a:cubicBezTo>
                  <a:cubicBezTo>
                    <a:pt x="496" y="480"/>
                    <a:pt x="549" y="460"/>
                    <a:pt x="578" y="423"/>
                  </a:cubicBezTo>
                  <a:cubicBezTo>
                    <a:pt x="652" y="326"/>
                    <a:pt x="578" y="173"/>
                    <a:pt x="444" y="76"/>
                  </a:cubicBezTo>
                  <a:cubicBezTo>
                    <a:pt x="361" y="25"/>
                    <a:pt x="280" y="1"/>
                    <a:pt x="21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6827383" y="3810397"/>
              <a:ext cx="15702" cy="8300"/>
            </a:xfrm>
            <a:custGeom>
              <a:avLst/>
              <a:gdLst/>
              <a:ahLst/>
              <a:cxnLst/>
              <a:rect l="l" t="t" r="r" b="b"/>
              <a:pathLst>
                <a:path w="560" h="296" extrusionOk="0">
                  <a:moveTo>
                    <a:pt x="40" y="1"/>
                  </a:moveTo>
                  <a:cubicBezTo>
                    <a:pt x="15" y="1"/>
                    <a:pt x="0" y="3"/>
                    <a:pt x="0" y="3"/>
                  </a:cubicBezTo>
                  <a:lnTo>
                    <a:pt x="194" y="178"/>
                  </a:lnTo>
                  <a:cubicBezTo>
                    <a:pt x="194" y="197"/>
                    <a:pt x="347" y="294"/>
                    <a:pt x="347" y="294"/>
                  </a:cubicBezTo>
                  <a:cubicBezTo>
                    <a:pt x="347" y="294"/>
                    <a:pt x="363" y="296"/>
                    <a:pt x="386" y="296"/>
                  </a:cubicBezTo>
                  <a:cubicBezTo>
                    <a:pt x="437" y="296"/>
                    <a:pt x="521" y="287"/>
                    <a:pt x="559" y="234"/>
                  </a:cubicBezTo>
                  <a:cubicBezTo>
                    <a:pt x="364" y="24"/>
                    <a:pt x="131" y="1"/>
                    <a:pt x="40" y="1"/>
                  </a:cubicBezTo>
                  <a:close/>
                </a:path>
              </a:pathLst>
            </a:custGeom>
            <a:solidFill>
              <a:srgbClr val="F97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6815578" y="3810593"/>
              <a:ext cx="35134" cy="26834"/>
            </a:xfrm>
            <a:custGeom>
              <a:avLst/>
              <a:gdLst/>
              <a:ahLst/>
              <a:cxnLst/>
              <a:rect l="l" t="t" r="r" b="b"/>
              <a:pathLst>
                <a:path w="1253" h="957" extrusionOk="0">
                  <a:moveTo>
                    <a:pt x="1221" y="0"/>
                  </a:moveTo>
                  <a:cubicBezTo>
                    <a:pt x="1211" y="0"/>
                    <a:pt x="1202" y="5"/>
                    <a:pt x="1193" y="14"/>
                  </a:cubicBezTo>
                  <a:lnTo>
                    <a:pt x="19" y="901"/>
                  </a:lnTo>
                  <a:cubicBezTo>
                    <a:pt x="1" y="901"/>
                    <a:pt x="1" y="920"/>
                    <a:pt x="19" y="938"/>
                  </a:cubicBezTo>
                  <a:cubicBezTo>
                    <a:pt x="19" y="957"/>
                    <a:pt x="38" y="957"/>
                    <a:pt x="56" y="957"/>
                  </a:cubicBezTo>
                  <a:lnTo>
                    <a:pt x="1230" y="74"/>
                  </a:lnTo>
                  <a:cubicBezTo>
                    <a:pt x="1253" y="56"/>
                    <a:pt x="1253" y="33"/>
                    <a:pt x="1253" y="14"/>
                  </a:cubicBezTo>
                  <a:cubicBezTo>
                    <a:pt x="1241" y="5"/>
                    <a:pt x="1231" y="0"/>
                    <a:pt x="1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6847460" y="3801424"/>
              <a:ext cx="15057" cy="12674"/>
            </a:xfrm>
            <a:custGeom>
              <a:avLst/>
              <a:gdLst/>
              <a:ahLst/>
              <a:cxnLst/>
              <a:rect l="l" t="t" r="r" b="b"/>
              <a:pathLst>
                <a:path w="537" h="452" extrusionOk="0">
                  <a:moveTo>
                    <a:pt x="331" y="0"/>
                  </a:moveTo>
                  <a:cubicBezTo>
                    <a:pt x="273" y="0"/>
                    <a:pt x="210" y="25"/>
                    <a:pt x="153" y="73"/>
                  </a:cubicBezTo>
                  <a:cubicBezTo>
                    <a:pt x="37" y="152"/>
                    <a:pt x="0" y="286"/>
                    <a:pt x="56" y="383"/>
                  </a:cubicBezTo>
                  <a:cubicBezTo>
                    <a:pt x="95" y="429"/>
                    <a:pt x="148" y="452"/>
                    <a:pt x="206" y="452"/>
                  </a:cubicBezTo>
                  <a:cubicBezTo>
                    <a:pt x="264" y="452"/>
                    <a:pt x="326" y="429"/>
                    <a:pt x="384" y="383"/>
                  </a:cubicBezTo>
                  <a:cubicBezTo>
                    <a:pt x="499" y="304"/>
                    <a:pt x="536" y="152"/>
                    <a:pt x="481" y="73"/>
                  </a:cubicBezTo>
                  <a:cubicBezTo>
                    <a:pt x="441" y="25"/>
                    <a:pt x="388" y="0"/>
                    <a:pt x="33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6855479" y="3799713"/>
              <a:ext cx="8188" cy="9730"/>
            </a:xfrm>
            <a:custGeom>
              <a:avLst/>
              <a:gdLst/>
              <a:ahLst/>
              <a:cxnLst/>
              <a:rect l="l" t="t" r="r" b="b"/>
              <a:pathLst>
                <a:path w="292" h="347" extrusionOk="0">
                  <a:moveTo>
                    <a:pt x="1" y="0"/>
                  </a:moveTo>
                  <a:lnTo>
                    <a:pt x="250" y="347"/>
                  </a:lnTo>
                  <a:cubicBezTo>
                    <a:pt x="292" y="250"/>
                    <a:pt x="292" y="153"/>
                    <a:pt x="250" y="97"/>
                  </a:cubicBezTo>
                  <a:cubicBezTo>
                    <a:pt x="195" y="19"/>
                    <a:pt x="98" y="0"/>
                    <a:pt x="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6851217" y="3800218"/>
              <a:ext cx="10767" cy="12983"/>
            </a:xfrm>
            <a:custGeom>
              <a:avLst/>
              <a:gdLst/>
              <a:ahLst/>
              <a:cxnLst/>
              <a:rect l="l" t="t" r="r" b="b"/>
              <a:pathLst>
                <a:path w="384" h="463" extrusionOk="0">
                  <a:moveTo>
                    <a:pt x="116" y="1"/>
                  </a:moveTo>
                  <a:cubicBezTo>
                    <a:pt x="74" y="1"/>
                    <a:pt x="37" y="19"/>
                    <a:pt x="0" y="38"/>
                  </a:cubicBezTo>
                  <a:lnTo>
                    <a:pt x="305" y="463"/>
                  </a:lnTo>
                  <a:cubicBezTo>
                    <a:pt x="347" y="426"/>
                    <a:pt x="365" y="403"/>
                    <a:pt x="384" y="366"/>
                  </a:cubicBezTo>
                  <a:lnTo>
                    <a:pt x="116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6845777" y="3805658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29" h="362" extrusionOk="0">
                  <a:moveTo>
                    <a:pt x="60" y="1"/>
                  </a:moveTo>
                  <a:cubicBezTo>
                    <a:pt x="19" y="75"/>
                    <a:pt x="0" y="190"/>
                    <a:pt x="60" y="269"/>
                  </a:cubicBezTo>
                  <a:cubicBezTo>
                    <a:pt x="101" y="326"/>
                    <a:pt x="174" y="362"/>
                    <a:pt x="249" y="362"/>
                  </a:cubicBezTo>
                  <a:cubicBezTo>
                    <a:pt x="275" y="362"/>
                    <a:pt x="302" y="357"/>
                    <a:pt x="328" y="34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6848497" y="3801788"/>
              <a:ext cx="10767" cy="13627"/>
            </a:xfrm>
            <a:custGeom>
              <a:avLst/>
              <a:gdLst/>
              <a:ahLst/>
              <a:cxnLst/>
              <a:rect l="l" t="t" r="r" b="b"/>
              <a:pathLst>
                <a:path w="384" h="486" extrusionOk="0">
                  <a:moveTo>
                    <a:pt x="79" y="0"/>
                  </a:moveTo>
                  <a:cubicBezTo>
                    <a:pt x="37" y="42"/>
                    <a:pt x="19" y="60"/>
                    <a:pt x="0" y="97"/>
                  </a:cubicBezTo>
                  <a:lnTo>
                    <a:pt x="287" y="485"/>
                  </a:lnTo>
                  <a:cubicBezTo>
                    <a:pt x="310" y="462"/>
                    <a:pt x="347" y="444"/>
                    <a:pt x="384" y="425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6821551" y="3810397"/>
              <a:ext cx="21535" cy="22124"/>
            </a:xfrm>
            <a:custGeom>
              <a:avLst/>
              <a:gdLst/>
              <a:ahLst/>
              <a:cxnLst/>
              <a:rect l="l" t="t" r="r" b="b"/>
              <a:pathLst>
                <a:path w="768" h="789" extrusionOk="0">
                  <a:moveTo>
                    <a:pt x="116" y="0"/>
                  </a:moveTo>
                  <a:cubicBezTo>
                    <a:pt x="96" y="0"/>
                    <a:pt x="76" y="1"/>
                    <a:pt x="56" y="3"/>
                  </a:cubicBezTo>
                  <a:lnTo>
                    <a:pt x="0" y="3"/>
                  </a:lnTo>
                  <a:cubicBezTo>
                    <a:pt x="0" y="3"/>
                    <a:pt x="171" y="483"/>
                    <a:pt x="153" y="774"/>
                  </a:cubicBezTo>
                  <a:cubicBezTo>
                    <a:pt x="162" y="783"/>
                    <a:pt x="176" y="788"/>
                    <a:pt x="192" y="788"/>
                  </a:cubicBezTo>
                  <a:cubicBezTo>
                    <a:pt x="209" y="788"/>
                    <a:pt x="229" y="783"/>
                    <a:pt x="250" y="774"/>
                  </a:cubicBezTo>
                  <a:cubicBezTo>
                    <a:pt x="305" y="774"/>
                    <a:pt x="347" y="733"/>
                    <a:pt x="365" y="677"/>
                  </a:cubicBezTo>
                  <a:lnTo>
                    <a:pt x="402" y="640"/>
                  </a:lnTo>
                  <a:cubicBezTo>
                    <a:pt x="439" y="599"/>
                    <a:pt x="481" y="562"/>
                    <a:pt x="499" y="502"/>
                  </a:cubicBezTo>
                  <a:cubicBezTo>
                    <a:pt x="505" y="509"/>
                    <a:pt x="512" y="511"/>
                    <a:pt x="520" y="511"/>
                  </a:cubicBezTo>
                  <a:cubicBezTo>
                    <a:pt x="538" y="511"/>
                    <a:pt x="561" y="496"/>
                    <a:pt x="578" y="483"/>
                  </a:cubicBezTo>
                  <a:lnTo>
                    <a:pt x="615" y="465"/>
                  </a:lnTo>
                  <a:cubicBezTo>
                    <a:pt x="633" y="446"/>
                    <a:pt x="633" y="428"/>
                    <a:pt x="615" y="409"/>
                  </a:cubicBezTo>
                  <a:lnTo>
                    <a:pt x="481" y="294"/>
                  </a:lnTo>
                  <a:lnTo>
                    <a:pt x="481" y="294"/>
                  </a:lnTo>
                  <a:lnTo>
                    <a:pt x="633" y="386"/>
                  </a:lnTo>
                  <a:cubicBezTo>
                    <a:pt x="642" y="398"/>
                    <a:pt x="657" y="403"/>
                    <a:pt x="672" y="403"/>
                  </a:cubicBezTo>
                  <a:cubicBezTo>
                    <a:pt x="687" y="403"/>
                    <a:pt x="702" y="398"/>
                    <a:pt x="712" y="386"/>
                  </a:cubicBezTo>
                  <a:lnTo>
                    <a:pt x="730" y="368"/>
                  </a:lnTo>
                  <a:cubicBezTo>
                    <a:pt x="749" y="368"/>
                    <a:pt x="767" y="331"/>
                    <a:pt x="749" y="312"/>
                  </a:cubicBezTo>
                  <a:cubicBezTo>
                    <a:pt x="730" y="294"/>
                    <a:pt x="730" y="294"/>
                    <a:pt x="712" y="271"/>
                  </a:cubicBezTo>
                  <a:cubicBezTo>
                    <a:pt x="550" y="96"/>
                    <a:pt x="342" y="0"/>
                    <a:pt x="116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6810138" y="3810453"/>
              <a:ext cx="25432" cy="21703"/>
            </a:xfrm>
            <a:custGeom>
              <a:avLst/>
              <a:gdLst/>
              <a:ahLst/>
              <a:cxnLst/>
              <a:rect l="l" t="t" r="r" b="b"/>
              <a:pathLst>
                <a:path w="907" h="774" extrusionOk="0">
                  <a:moveTo>
                    <a:pt x="407" y="1"/>
                  </a:moveTo>
                  <a:cubicBezTo>
                    <a:pt x="195" y="1"/>
                    <a:pt x="0" y="135"/>
                    <a:pt x="0" y="135"/>
                  </a:cubicBezTo>
                  <a:lnTo>
                    <a:pt x="98" y="638"/>
                  </a:lnTo>
                  <a:cubicBezTo>
                    <a:pt x="98" y="638"/>
                    <a:pt x="389" y="774"/>
                    <a:pt x="535" y="774"/>
                  </a:cubicBezTo>
                  <a:cubicBezTo>
                    <a:pt x="544" y="774"/>
                    <a:pt x="552" y="773"/>
                    <a:pt x="560" y="772"/>
                  </a:cubicBezTo>
                  <a:cubicBezTo>
                    <a:pt x="638" y="772"/>
                    <a:pt x="712" y="712"/>
                    <a:pt x="754" y="638"/>
                  </a:cubicBezTo>
                  <a:lnTo>
                    <a:pt x="772" y="597"/>
                  </a:lnTo>
                  <a:cubicBezTo>
                    <a:pt x="906" y="329"/>
                    <a:pt x="731" y="19"/>
                    <a:pt x="444" y="1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6853320" y="3806191"/>
              <a:ext cx="32386" cy="95252"/>
            </a:xfrm>
            <a:custGeom>
              <a:avLst/>
              <a:gdLst/>
              <a:ahLst/>
              <a:cxnLst/>
              <a:rect l="l" t="t" r="r" b="b"/>
              <a:pathLst>
                <a:path w="1155" h="3397" extrusionOk="0">
                  <a:moveTo>
                    <a:pt x="369" y="0"/>
                  </a:moveTo>
                  <a:cubicBezTo>
                    <a:pt x="327" y="0"/>
                    <a:pt x="309" y="37"/>
                    <a:pt x="346" y="56"/>
                  </a:cubicBezTo>
                  <a:cubicBezTo>
                    <a:pt x="540" y="190"/>
                    <a:pt x="692" y="402"/>
                    <a:pt x="771" y="633"/>
                  </a:cubicBezTo>
                  <a:cubicBezTo>
                    <a:pt x="886" y="906"/>
                    <a:pt x="886" y="1211"/>
                    <a:pt x="789" y="1502"/>
                  </a:cubicBezTo>
                  <a:cubicBezTo>
                    <a:pt x="771" y="1539"/>
                    <a:pt x="752" y="1599"/>
                    <a:pt x="715" y="1636"/>
                  </a:cubicBezTo>
                  <a:cubicBezTo>
                    <a:pt x="698" y="1663"/>
                    <a:pt x="664" y="1680"/>
                    <a:pt x="623" y="1680"/>
                  </a:cubicBezTo>
                  <a:cubicBezTo>
                    <a:pt x="609" y="1680"/>
                    <a:pt x="593" y="1678"/>
                    <a:pt x="577" y="1673"/>
                  </a:cubicBezTo>
                  <a:cubicBezTo>
                    <a:pt x="521" y="1673"/>
                    <a:pt x="484" y="1617"/>
                    <a:pt x="484" y="1576"/>
                  </a:cubicBezTo>
                  <a:cubicBezTo>
                    <a:pt x="461" y="1520"/>
                    <a:pt x="461" y="1460"/>
                    <a:pt x="461" y="1423"/>
                  </a:cubicBezTo>
                  <a:cubicBezTo>
                    <a:pt x="484" y="1229"/>
                    <a:pt x="521" y="1021"/>
                    <a:pt x="503" y="827"/>
                  </a:cubicBezTo>
                  <a:cubicBezTo>
                    <a:pt x="484" y="652"/>
                    <a:pt x="424" y="462"/>
                    <a:pt x="290" y="328"/>
                  </a:cubicBezTo>
                  <a:cubicBezTo>
                    <a:pt x="252" y="290"/>
                    <a:pt x="127" y="205"/>
                    <a:pt x="59" y="205"/>
                  </a:cubicBezTo>
                  <a:cubicBezTo>
                    <a:pt x="21" y="205"/>
                    <a:pt x="1" y="231"/>
                    <a:pt x="22" y="305"/>
                  </a:cubicBezTo>
                  <a:cubicBezTo>
                    <a:pt x="59" y="462"/>
                    <a:pt x="212" y="596"/>
                    <a:pt x="272" y="767"/>
                  </a:cubicBezTo>
                  <a:cubicBezTo>
                    <a:pt x="346" y="961"/>
                    <a:pt x="387" y="1174"/>
                    <a:pt x="387" y="1368"/>
                  </a:cubicBezTo>
                  <a:cubicBezTo>
                    <a:pt x="387" y="1599"/>
                    <a:pt x="346" y="1830"/>
                    <a:pt x="253" y="2061"/>
                  </a:cubicBezTo>
                  <a:cubicBezTo>
                    <a:pt x="212" y="2176"/>
                    <a:pt x="138" y="2310"/>
                    <a:pt x="115" y="2444"/>
                  </a:cubicBezTo>
                  <a:cubicBezTo>
                    <a:pt x="59" y="2772"/>
                    <a:pt x="253" y="3077"/>
                    <a:pt x="503" y="3271"/>
                  </a:cubicBezTo>
                  <a:cubicBezTo>
                    <a:pt x="597" y="3336"/>
                    <a:pt x="704" y="3397"/>
                    <a:pt x="813" y="3397"/>
                  </a:cubicBezTo>
                  <a:cubicBezTo>
                    <a:pt x="837" y="3397"/>
                    <a:pt x="862" y="3394"/>
                    <a:pt x="886" y="3387"/>
                  </a:cubicBezTo>
                  <a:cubicBezTo>
                    <a:pt x="965" y="3387"/>
                    <a:pt x="1020" y="3350"/>
                    <a:pt x="1062" y="3290"/>
                  </a:cubicBezTo>
                  <a:cubicBezTo>
                    <a:pt x="1154" y="3156"/>
                    <a:pt x="1099" y="2985"/>
                    <a:pt x="983" y="2888"/>
                  </a:cubicBezTo>
                  <a:cubicBezTo>
                    <a:pt x="905" y="2791"/>
                    <a:pt x="789" y="2712"/>
                    <a:pt x="715" y="2597"/>
                  </a:cubicBezTo>
                  <a:cubicBezTo>
                    <a:pt x="637" y="2444"/>
                    <a:pt x="637" y="2269"/>
                    <a:pt x="674" y="2098"/>
                  </a:cubicBezTo>
                  <a:cubicBezTo>
                    <a:pt x="715" y="1945"/>
                    <a:pt x="789" y="1788"/>
                    <a:pt x="849" y="1617"/>
                  </a:cubicBezTo>
                  <a:cubicBezTo>
                    <a:pt x="965" y="1308"/>
                    <a:pt x="1020" y="943"/>
                    <a:pt x="923" y="633"/>
                  </a:cubicBezTo>
                  <a:cubicBezTo>
                    <a:pt x="849" y="347"/>
                    <a:pt x="637" y="97"/>
                    <a:pt x="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6854974" y="3864990"/>
              <a:ext cx="6505" cy="9337"/>
            </a:xfrm>
            <a:custGeom>
              <a:avLst/>
              <a:gdLst/>
              <a:ahLst/>
              <a:cxnLst/>
              <a:rect l="l" t="t" r="r" b="b"/>
              <a:pathLst>
                <a:path w="232" h="333" extrusionOk="0">
                  <a:moveTo>
                    <a:pt x="171" y="1"/>
                  </a:moveTo>
                  <a:cubicBezTo>
                    <a:pt x="134" y="1"/>
                    <a:pt x="79" y="38"/>
                    <a:pt x="37" y="135"/>
                  </a:cubicBezTo>
                  <a:cubicBezTo>
                    <a:pt x="0" y="213"/>
                    <a:pt x="19" y="310"/>
                    <a:pt x="56" y="329"/>
                  </a:cubicBezTo>
                  <a:cubicBezTo>
                    <a:pt x="61" y="331"/>
                    <a:pt x="66" y="332"/>
                    <a:pt x="72" y="332"/>
                  </a:cubicBezTo>
                  <a:cubicBezTo>
                    <a:pt x="115" y="332"/>
                    <a:pt x="174" y="276"/>
                    <a:pt x="194" y="195"/>
                  </a:cubicBezTo>
                  <a:cubicBezTo>
                    <a:pt x="231" y="116"/>
                    <a:pt x="231" y="19"/>
                    <a:pt x="1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6873873" y="3880469"/>
              <a:ext cx="6001" cy="5328"/>
            </a:xfrm>
            <a:custGeom>
              <a:avLst/>
              <a:gdLst/>
              <a:ahLst/>
              <a:cxnLst/>
              <a:rect l="l" t="t" r="r" b="b"/>
              <a:pathLst>
                <a:path w="214" h="190" extrusionOk="0">
                  <a:moveTo>
                    <a:pt x="53" y="1"/>
                  </a:moveTo>
                  <a:cubicBezTo>
                    <a:pt x="41" y="1"/>
                    <a:pt x="29" y="3"/>
                    <a:pt x="19" y="8"/>
                  </a:cubicBezTo>
                  <a:cubicBezTo>
                    <a:pt x="1" y="45"/>
                    <a:pt x="1" y="105"/>
                    <a:pt x="56" y="142"/>
                  </a:cubicBezTo>
                  <a:cubicBezTo>
                    <a:pt x="83" y="177"/>
                    <a:pt x="115" y="190"/>
                    <a:pt x="144" y="190"/>
                  </a:cubicBezTo>
                  <a:cubicBezTo>
                    <a:pt x="161" y="190"/>
                    <a:pt x="177" y="186"/>
                    <a:pt x="190" y="179"/>
                  </a:cubicBezTo>
                  <a:cubicBezTo>
                    <a:pt x="213" y="142"/>
                    <a:pt x="190" y="82"/>
                    <a:pt x="153" y="45"/>
                  </a:cubicBezTo>
                  <a:cubicBezTo>
                    <a:pt x="126" y="18"/>
                    <a:pt x="87" y="1"/>
                    <a:pt x="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6852759" y="3807172"/>
              <a:ext cx="22712" cy="27507"/>
            </a:xfrm>
            <a:custGeom>
              <a:avLst/>
              <a:gdLst/>
              <a:ahLst/>
              <a:cxnLst/>
              <a:rect l="l" t="t" r="r" b="b"/>
              <a:pathLst>
                <a:path w="810" h="981" extrusionOk="0">
                  <a:moveTo>
                    <a:pt x="357" y="0"/>
                  </a:moveTo>
                  <a:cubicBezTo>
                    <a:pt x="335" y="0"/>
                    <a:pt x="313" y="6"/>
                    <a:pt x="292" y="21"/>
                  </a:cubicBezTo>
                  <a:cubicBezTo>
                    <a:pt x="273" y="21"/>
                    <a:pt x="232" y="62"/>
                    <a:pt x="213" y="81"/>
                  </a:cubicBezTo>
                  <a:cubicBezTo>
                    <a:pt x="176" y="99"/>
                    <a:pt x="135" y="99"/>
                    <a:pt x="116" y="99"/>
                  </a:cubicBezTo>
                  <a:cubicBezTo>
                    <a:pt x="79" y="99"/>
                    <a:pt x="42" y="118"/>
                    <a:pt x="19" y="136"/>
                  </a:cubicBezTo>
                  <a:cubicBezTo>
                    <a:pt x="1" y="178"/>
                    <a:pt x="19" y="215"/>
                    <a:pt x="61" y="233"/>
                  </a:cubicBezTo>
                  <a:cubicBezTo>
                    <a:pt x="70" y="242"/>
                    <a:pt x="84" y="247"/>
                    <a:pt x="98" y="247"/>
                  </a:cubicBezTo>
                  <a:cubicBezTo>
                    <a:pt x="112" y="247"/>
                    <a:pt x="125" y="242"/>
                    <a:pt x="135" y="233"/>
                  </a:cubicBezTo>
                  <a:cubicBezTo>
                    <a:pt x="213" y="233"/>
                    <a:pt x="292" y="312"/>
                    <a:pt x="329" y="367"/>
                  </a:cubicBezTo>
                  <a:cubicBezTo>
                    <a:pt x="366" y="409"/>
                    <a:pt x="389" y="446"/>
                    <a:pt x="407" y="483"/>
                  </a:cubicBezTo>
                  <a:cubicBezTo>
                    <a:pt x="426" y="501"/>
                    <a:pt x="426" y="524"/>
                    <a:pt x="444" y="543"/>
                  </a:cubicBezTo>
                  <a:cubicBezTo>
                    <a:pt x="453" y="552"/>
                    <a:pt x="468" y="557"/>
                    <a:pt x="484" y="557"/>
                  </a:cubicBezTo>
                  <a:cubicBezTo>
                    <a:pt x="499" y="557"/>
                    <a:pt x="514" y="552"/>
                    <a:pt x="523" y="543"/>
                  </a:cubicBezTo>
                  <a:cubicBezTo>
                    <a:pt x="541" y="524"/>
                    <a:pt x="523" y="483"/>
                    <a:pt x="541" y="446"/>
                  </a:cubicBezTo>
                  <a:lnTo>
                    <a:pt x="597" y="446"/>
                  </a:lnTo>
                  <a:cubicBezTo>
                    <a:pt x="620" y="464"/>
                    <a:pt x="620" y="483"/>
                    <a:pt x="638" y="501"/>
                  </a:cubicBezTo>
                  <a:cubicBezTo>
                    <a:pt x="675" y="617"/>
                    <a:pt x="694" y="755"/>
                    <a:pt x="675" y="889"/>
                  </a:cubicBezTo>
                  <a:cubicBezTo>
                    <a:pt x="657" y="908"/>
                    <a:pt x="657" y="945"/>
                    <a:pt x="675" y="963"/>
                  </a:cubicBezTo>
                  <a:cubicBezTo>
                    <a:pt x="685" y="975"/>
                    <a:pt x="694" y="980"/>
                    <a:pt x="704" y="980"/>
                  </a:cubicBezTo>
                  <a:cubicBezTo>
                    <a:pt x="713" y="980"/>
                    <a:pt x="724" y="975"/>
                    <a:pt x="735" y="963"/>
                  </a:cubicBezTo>
                  <a:cubicBezTo>
                    <a:pt x="754" y="945"/>
                    <a:pt x="772" y="926"/>
                    <a:pt x="772" y="908"/>
                  </a:cubicBezTo>
                  <a:cubicBezTo>
                    <a:pt x="809" y="811"/>
                    <a:pt x="772" y="714"/>
                    <a:pt x="735" y="617"/>
                  </a:cubicBezTo>
                  <a:cubicBezTo>
                    <a:pt x="694" y="524"/>
                    <a:pt x="638" y="446"/>
                    <a:pt x="597" y="349"/>
                  </a:cubicBezTo>
                  <a:cubicBezTo>
                    <a:pt x="578" y="293"/>
                    <a:pt x="560" y="233"/>
                    <a:pt x="541" y="178"/>
                  </a:cubicBezTo>
                  <a:cubicBezTo>
                    <a:pt x="523" y="136"/>
                    <a:pt x="504" y="81"/>
                    <a:pt x="463" y="39"/>
                  </a:cubicBezTo>
                  <a:cubicBezTo>
                    <a:pt x="428" y="16"/>
                    <a:pt x="392" y="0"/>
                    <a:pt x="3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6927766" y="3872505"/>
              <a:ext cx="37349" cy="42144"/>
            </a:xfrm>
            <a:custGeom>
              <a:avLst/>
              <a:gdLst/>
              <a:ahLst/>
              <a:cxnLst/>
              <a:rect l="l" t="t" r="r" b="b"/>
              <a:pathLst>
                <a:path w="1332" h="1503" extrusionOk="0">
                  <a:moveTo>
                    <a:pt x="1119" y="1"/>
                  </a:moveTo>
                  <a:cubicBezTo>
                    <a:pt x="925" y="560"/>
                    <a:pt x="311" y="1003"/>
                    <a:pt x="1" y="1198"/>
                  </a:cubicBezTo>
                  <a:cubicBezTo>
                    <a:pt x="140" y="1350"/>
                    <a:pt x="232" y="1503"/>
                    <a:pt x="232" y="1503"/>
                  </a:cubicBezTo>
                  <a:cubicBezTo>
                    <a:pt x="967" y="985"/>
                    <a:pt x="1332" y="504"/>
                    <a:pt x="1119" y="19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6896558" y="3783506"/>
              <a:ext cx="47444" cy="97187"/>
            </a:xfrm>
            <a:custGeom>
              <a:avLst/>
              <a:gdLst/>
              <a:ahLst/>
              <a:cxnLst/>
              <a:rect l="l" t="t" r="r" b="b"/>
              <a:pathLst>
                <a:path w="1692" h="3466" extrusionOk="0">
                  <a:moveTo>
                    <a:pt x="0" y="1"/>
                  </a:moveTo>
                  <a:lnTo>
                    <a:pt x="0" y="1"/>
                  </a:lnTo>
                  <a:cubicBezTo>
                    <a:pt x="97" y="384"/>
                    <a:pt x="74" y="1327"/>
                    <a:pt x="37" y="2251"/>
                  </a:cubicBezTo>
                  <a:cubicBezTo>
                    <a:pt x="305" y="2676"/>
                    <a:pt x="712" y="3119"/>
                    <a:pt x="980" y="3387"/>
                  </a:cubicBezTo>
                  <a:cubicBezTo>
                    <a:pt x="1022" y="3424"/>
                    <a:pt x="1040" y="3447"/>
                    <a:pt x="1077" y="3466"/>
                  </a:cubicBezTo>
                  <a:cubicBezTo>
                    <a:pt x="1211" y="3309"/>
                    <a:pt x="1424" y="3156"/>
                    <a:pt x="1692" y="2962"/>
                  </a:cubicBezTo>
                  <a:lnTo>
                    <a:pt x="1692" y="2962"/>
                  </a:lnTo>
                  <a:cubicBezTo>
                    <a:pt x="1521" y="3004"/>
                    <a:pt x="1229" y="3216"/>
                    <a:pt x="1059" y="3332"/>
                  </a:cubicBezTo>
                  <a:cubicBezTo>
                    <a:pt x="998" y="3235"/>
                    <a:pt x="791" y="2944"/>
                    <a:pt x="171" y="2080"/>
                  </a:cubicBezTo>
                  <a:cubicBezTo>
                    <a:pt x="231" y="1807"/>
                    <a:pt x="116" y="366"/>
                    <a:pt x="97" y="37"/>
                  </a:cubicBezTo>
                  <a:cubicBezTo>
                    <a:pt x="37" y="1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6722682" y="3818612"/>
              <a:ext cx="76717" cy="59753"/>
            </a:xfrm>
            <a:custGeom>
              <a:avLst/>
              <a:gdLst/>
              <a:ahLst/>
              <a:cxnLst/>
              <a:rect l="l" t="t" r="r" b="b"/>
              <a:pathLst>
                <a:path w="2736" h="2131" extrusionOk="0">
                  <a:moveTo>
                    <a:pt x="2657" y="1"/>
                  </a:moveTo>
                  <a:cubicBezTo>
                    <a:pt x="2620" y="19"/>
                    <a:pt x="2560" y="38"/>
                    <a:pt x="2523" y="38"/>
                  </a:cubicBezTo>
                  <a:lnTo>
                    <a:pt x="2523" y="56"/>
                  </a:lnTo>
                  <a:cubicBezTo>
                    <a:pt x="2463" y="440"/>
                    <a:pt x="2232" y="768"/>
                    <a:pt x="1867" y="943"/>
                  </a:cubicBezTo>
                  <a:cubicBezTo>
                    <a:pt x="1253" y="1230"/>
                    <a:pt x="384" y="1618"/>
                    <a:pt x="1" y="1789"/>
                  </a:cubicBezTo>
                  <a:cubicBezTo>
                    <a:pt x="61" y="1886"/>
                    <a:pt x="116" y="1964"/>
                    <a:pt x="213" y="2020"/>
                  </a:cubicBezTo>
                  <a:cubicBezTo>
                    <a:pt x="329" y="2096"/>
                    <a:pt x="439" y="2130"/>
                    <a:pt x="552" y="2130"/>
                  </a:cubicBezTo>
                  <a:cubicBezTo>
                    <a:pt x="927" y="2130"/>
                    <a:pt x="1328" y="1748"/>
                    <a:pt x="2024" y="1230"/>
                  </a:cubicBezTo>
                  <a:cubicBezTo>
                    <a:pt x="2024" y="1230"/>
                    <a:pt x="2098" y="1174"/>
                    <a:pt x="2736" y="786"/>
                  </a:cubicBezTo>
                  <a:lnTo>
                    <a:pt x="2736" y="712"/>
                  </a:lnTo>
                  <a:cubicBezTo>
                    <a:pt x="2718" y="421"/>
                    <a:pt x="2657" y="1"/>
                    <a:pt x="265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6797184" y="3817967"/>
              <a:ext cx="15702" cy="17918"/>
            </a:xfrm>
            <a:custGeom>
              <a:avLst/>
              <a:gdLst/>
              <a:ahLst/>
              <a:cxnLst/>
              <a:rect l="l" t="t" r="r" b="b"/>
              <a:pathLst>
                <a:path w="560" h="639" extrusionOk="0">
                  <a:moveTo>
                    <a:pt x="79" y="1"/>
                  </a:moveTo>
                  <a:cubicBezTo>
                    <a:pt x="61" y="1"/>
                    <a:pt x="19" y="24"/>
                    <a:pt x="0" y="24"/>
                  </a:cubicBezTo>
                  <a:cubicBezTo>
                    <a:pt x="0" y="24"/>
                    <a:pt x="37" y="347"/>
                    <a:pt x="61" y="638"/>
                  </a:cubicBezTo>
                  <a:lnTo>
                    <a:pt x="560" y="370"/>
                  </a:lnTo>
                  <a:lnTo>
                    <a:pt x="560" y="347"/>
                  </a:lnTo>
                  <a:lnTo>
                    <a:pt x="176" y="463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6793426" y="4175954"/>
              <a:ext cx="58856" cy="156519"/>
            </a:xfrm>
            <a:custGeom>
              <a:avLst/>
              <a:gdLst/>
              <a:ahLst/>
              <a:cxnLst/>
              <a:rect l="l" t="t" r="r" b="b"/>
              <a:pathLst>
                <a:path w="2099" h="5582" extrusionOk="0">
                  <a:moveTo>
                    <a:pt x="0" y="0"/>
                  </a:moveTo>
                  <a:lnTo>
                    <a:pt x="0" y="444"/>
                  </a:lnTo>
                  <a:cubicBezTo>
                    <a:pt x="310" y="559"/>
                    <a:pt x="888" y="730"/>
                    <a:pt x="1327" y="730"/>
                  </a:cubicBezTo>
                  <a:cubicBezTo>
                    <a:pt x="1599" y="1557"/>
                    <a:pt x="1539" y="4561"/>
                    <a:pt x="1521" y="5582"/>
                  </a:cubicBezTo>
                  <a:cubicBezTo>
                    <a:pt x="1673" y="5563"/>
                    <a:pt x="1770" y="5526"/>
                    <a:pt x="1770" y="5526"/>
                  </a:cubicBezTo>
                  <a:cubicBezTo>
                    <a:pt x="1770" y="4293"/>
                    <a:pt x="2098" y="2925"/>
                    <a:pt x="2098" y="2001"/>
                  </a:cubicBezTo>
                  <a:cubicBezTo>
                    <a:pt x="2098" y="1502"/>
                    <a:pt x="2080" y="864"/>
                    <a:pt x="2061" y="402"/>
                  </a:cubicBezTo>
                  <a:cubicBezTo>
                    <a:pt x="1465" y="328"/>
                    <a:pt x="772" y="194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6917027" y="4171664"/>
              <a:ext cx="79437" cy="161342"/>
            </a:xfrm>
            <a:custGeom>
              <a:avLst/>
              <a:gdLst/>
              <a:ahLst/>
              <a:cxnLst/>
              <a:rect l="l" t="t" r="r" b="b"/>
              <a:pathLst>
                <a:path w="2833" h="5754" extrusionOk="0">
                  <a:moveTo>
                    <a:pt x="1849" y="1"/>
                  </a:moveTo>
                  <a:cubicBezTo>
                    <a:pt x="1655" y="190"/>
                    <a:pt x="1137" y="537"/>
                    <a:pt x="0" y="652"/>
                  </a:cubicBezTo>
                  <a:cubicBezTo>
                    <a:pt x="37" y="943"/>
                    <a:pt x="116" y="1290"/>
                    <a:pt x="213" y="1576"/>
                  </a:cubicBezTo>
                  <a:cubicBezTo>
                    <a:pt x="638" y="2810"/>
                    <a:pt x="906" y="3041"/>
                    <a:pt x="2620" y="5679"/>
                  </a:cubicBezTo>
                  <a:cubicBezTo>
                    <a:pt x="2620" y="5679"/>
                    <a:pt x="2694" y="5716"/>
                    <a:pt x="2833" y="5753"/>
                  </a:cubicBezTo>
                  <a:cubicBezTo>
                    <a:pt x="2833" y="5753"/>
                    <a:pt x="1119" y="2773"/>
                    <a:pt x="499" y="1230"/>
                  </a:cubicBezTo>
                  <a:cubicBezTo>
                    <a:pt x="1040" y="962"/>
                    <a:pt x="1733" y="578"/>
                    <a:pt x="1983" y="440"/>
                  </a:cubicBezTo>
                  <a:lnTo>
                    <a:pt x="1849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6811176" y="4016715"/>
              <a:ext cx="73493" cy="77250"/>
            </a:xfrm>
            <a:custGeom>
              <a:avLst/>
              <a:gdLst/>
              <a:ahLst/>
              <a:cxnLst/>
              <a:rect l="l" t="t" r="r" b="b"/>
              <a:pathLst>
                <a:path w="2621" h="2755" extrusionOk="0">
                  <a:moveTo>
                    <a:pt x="0" y="1"/>
                  </a:moveTo>
                  <a:lnTo>
                    <a:pt x="791" y="1253"/>
                  </a:lnTo>
                  <a:lnTo>
                    <a:pt x="2620" y="27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6782659" y="4108966"/>
              <a:ext cx="62613" cy="35667"/>
            </a:xfrm>
            <a:custGeom>
              <a:avLst/>
              <a:gdLst/>
              <a:ahLst/>
              <a:cxnLst/>
              <a:rect l="l" t="t" r="r" b="b"/>
              <a:pathLst>
                <a:path w="2233" h="1272" extrusionOk="0">
                  <a:moveTo>
                    <a:pt x="1" y="0"/>
                  </a:moveTo>
                  <a:lnTo>
                    <a:pt x="1114" y="827"/>
                  </a:lnTo>
                  <a:lnTo>
                    <a:pt x="2233" y="12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6852254" y="3883917"/>
              <a:ext cx="42116" cy="11300"/>
            </a:xfrm>
            <a:custGeom>
              <a:avLst/>
              <a:gdLst/>
              <a:ahLst/>
              <a:cxnLst/>
              <a:rect l="l" t="t" r="r" b="b"/>
              <a:pathLst>
                <a:path w="1502" h="403" extrusionOk="0">
                  <a:moveTo>
                    <a:pt x="1446" y="0"/>
                  </a:moveTo>
                  <a:lnTo>
                    <a:pt x="37" y="250"/>
                  </a:lnTo>
                  <a:cubicBezTo>
                    <a:pt x="19" y="250"/>
                    <a:pt x="19" y="250"/>
                    <a:pt x="0" y="268"/>
                  </a:cubicBezTo>
                  <a:lnTo>
                    <a:pt x="0" y="287"/>
                  </a:lnTo>
                  <a:lnTo>
                    <a:pt x="19" y="365"/>
                  </a:lnTo>
                  <a:cubicBezTo>
                    <a:pt x="19" y="384"/>
                    <a:pt x="37" y="402"/>
                    <a:pt x="60" y="402"/>
                  </a:cubicBezTo>
                  <a:lnTo>
                    <a:pt x="1483" y="153"/>
                  </a:lnTo>
                  <a:cubicBezTo>
                    <a:pt x="1502" y="134"/>
                    <a:pt x="1502" y="116"/>
                    <a:pt x="1502" y="97"/>
                  </a:cubicBezTo>
                  <a:lnTo>
                    <a:pt x="1483" y="19"/>
                  </a:lnTo>
                  <a:cubicBezTo>
                    <a:pt x="1483" y="0"/>
                    <a:pt x="1465" y="0"/>
                    <a:pt x="1446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6853937" y="3883917"/>
              <a:ext cx="40434" cy="11300"/>
            </a:xfrm>
            <a:custGeom>
              <a:avLst/>
              <a:gdLst/>
              <a:ahLst/>
              <a:cxnLst/>
              <a:rect l="l" t="t" r="r" b="b"/>
              <a:pathLst>
                <a:path w="1442" h="403" extrusionOk="0">
                  <a:moveTo>
                    <a:pt x="1386" y="0"/>
                  </a:moveTo>
                  <a:lnTo>
                    <a:pt x="1211" y="19"/>
                  </a:lnTo>
                  <a:cubicBezTo>
                    <a:pt x="1229" y="74"/>
                    <a:pt x="1192" y="134"/>
                    <a:pt x="1132" y="153"/>
                  </a:cubicBezTo>
                  <a:cubicBezTo>
                    <a:pt x="883" y="213"/>
                    <a:pt x="171" y="365"/>
                    <a:pt x="0" y="402"/>
                  </a:cubicBezTo>
                  <a:lnTo>
                    <a:pt x="1423" y="153"/>
                  </a:lnTo>
                  <a:cubicBezTo>
                    <a:pt x="1442" y="134"/>
                    <a:pt x="1442" y="116"/>
                    <a:pt x="1442" y="97"/>
                  </a:cubicBezTo>
                  <a:lnTo>
                    <a:pt x="1423" y="19"/>
                  </a:lnTo>
                  <a:cubicBezTo>
                    <a:pt x="1423" y="0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B6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6818298" y="3703620"/>
              <a:ext cx="64156" cy="34657"/>
            </a:xfrm>
            <a:custGeom>
              <a:avLst/>
              <a:gdLst/>
              <a:ahLst/>
              <a:cxnLst/>
              <a:rect l="l" t="t" r="r" b="b"/>
              <a:pathLst>
                <a:path w="2288" h="1236" extrusionOk="0">
                  <a:moveTo>
                    <a:pt x="927" y="0"/>
                  </a:moveTo>
                  <a:cubicBezTo>
                    <a:pt x="273" y="0"/>
                    <a:pt x="16" y="579"/>
                    <a:pt x="1" y="595"/>
                  </a:cubicBezTo>
                  <a:cubicBezTo>
                    <a:pt x="18" y="577"/>
                    <a:pt x="317" y="190"/>
                    <a:pt x="1194" y="190"/>
                  </a:cubicBezTo>
                  <a:cubicBezTo>
                    <a:pt x="1237" y="190"/>
                    <a:pt x="1281" y="191"/>
                    <a:pt x="1327" y="193"/>
                  </a:cubicBezTo>
                  <a:cubicBezTo>
                    <a:pt x="1327" y="636"/>
                    <a:pt x="1558" y="789"/>
                    <a:pt x="2001" y="904"/>
                  </a:cubicBezTo>
                  <a:cubicBezTo>
                    <a:pt x="2128" y="957"/>
                    <a:pt x="2254" y="1235"/>
                    <a:pt x="2284" y="1235"/>
                  </a:cubicBezTo>
                  <a:cubicBezTo>
                    <a:pt x="2285" y="1235"/>
                    <a:pt x="2287" y="1234"/>
                    <a:pt x="2288" y="1232"/>
                  </a:cubicBezTo>
                  <a:cubicBezTo>
                    <a:pt x="2251" y="521"/>
                    <a:pt x="1539" y="826"/>
                    <a:pt x="1364" y="77"/>
                  </a:cubicBezTo>
                  <a:cubicBezTo>
                    <a:pt x="1202" y="23"/>
                    <a:pt x="1057" y="0"/>
                    <a:pt x="92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6857161" y="3719239"/>
              <a:ext cx="18815" cy="10795"/>
            </a:xfrm>
            <a:custGeom>
              <a:avLst/>
              <a:gdLst/>
              <a:ahLst/>
              <a:cxnLst/>
              <a:rect l="l" t="t" r="r" b="b"/>
              <a:pathLst>
                <a:path w="671" h="385" extrusionOk="0">
                  <a:moveTo>
                    <a:pt x="19" y="1"/>
                  </a:moveTo>
                  <a:lnTo>
                    <a:pt x="19" y="1"/>
                  </a:lnTo>
                  <a:cubicBezTo>
                    <a:pt x="1" y="38"/>
                    <a:pt x="19" y="116"/>
                    <a:pt x="75" y="153"/>
                  </a:cubicBezTo>
                  <a:lnTo>
                    <a:pt x="93" y="172"/>
                  </a:lnTo>
                  <a:cubicBezTo>
                    <a:pt x="116" y="195"/>
                    <a:pt x="116" y="195"/>
                    <a:pt x="135" y="195"/>
                  </a:cubicBezTo>
                  <a:lnTo>
                    <a:pt x="153" y="213"/>
                  </a:lnTo>
                  <a:lnTo>
                    <a:pt x="232" y="250"/>
                  </a:lnTo>
                  <a:cubicBezTo>
                    <a:pt x="287" y="269"/>
                    <a:pt x="347" y="287"/>
                    <a:pt x="403" y="310"/>
                  </a:cubicBezTo>
                  <a:cubicBezTo>
                    <a:pt x="518" y="347"/>
                    <a:pt x="537" y="347"/>
                    <a:pt x="652" y="384"/>
                  </a:cubicBezTo>
                  <a:cubicBezTo>
                    <a:pt x="671" y="329"/>
                    <a:pt x="634" y="269"/>
                    <a:pt x="578" y="250"/>
                  </a:cubicBezTo>
                  <a:cubicBezTo>
                    <a:pt x="463" y="213"/>
                    <a:pt x="440" y="213"/>
                    <a:pt x="324" y="172"/>
                  </a:cubicBezTo>
                  <a:lnTo>
                    <a:pt x="250" y="135"/>
                  </a:lnTo>
                  <a:lnTo>
                    <a:pt x="209" y="116"/>
                  </a:lnTo>
                  <a:lnTo>
                    <a:pt x="190" y="116"/>
                  </a:lnTo>
                  <a:lnTo>
                    <a:pt x="172" y="9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6843057" y="3705779"/>
              <a:ext cx="39396" cy="65305"/>
            </a:xfrm>
            <a:custGeom>
              <a:avLst/>
              <a:gdLst/>
              <a:ahLst/>
              <a:cxnLst/>
              <a:rect l="l" t="t" r="r" b="b"/>
              <a:pathLst>
                <a:path w="1405" h="2329" extrusionOk="0">
                  <a:moveTo>
                    <a:pt x="481" y="0"/>
                  </a:moveTo>
                  <a:cubicBezTo>
                    <a:pt x="444" y="171"/>
                    <a:pt x="347" y="906"/>
                    <a:pt x="194" y="1252"/>
                  </a:cubicBezTo>
                  <a:cubicBezTo>
                    <a:pt x="0" y="1636"/>
                    <a:pt x="19" y="2153"/>
                    <a:pt x="194" y="2310"/>
                  </a:cubicBezTo>
                  <a:lnTo>
                    <a:pt x="194" y="2329"/>
                  </a:lnTo>
                  <a:cubicBezTo>
                    <a:pt x="809" y="2116"/>
                    <a:pt x="1021" y="1885"/>
                    <a:pt x="1386" y="1192"/>
                  </a:cubicBezTo>
                  <a:cubicBezTo>
                    <a:pt x="1386" y="1174"/>
                    <a:pt x="1386" y="1174"/>
                    <a:pt x="1405" y="1155"/>
                  </a:cubicBezTo>
                  <a:cubicBezTo>
                    <a:pt x="1368" y="444"/>
                    <a:pt x="656" y="730"/>
                    <a:pt x="481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6818298" y="3703788"/>
              <a:ext cx="64156" cy="34405"/>
            </a:xfrm>
            <a:custGeom>
              <a:avLst/>
              <a:gdLst/>
              <a:ahLst/>
              <a:cxnLst/>
              <a:rect l="l" t="t" r="r" b="b"/>
              <a:pathLst>
                <a:path w="2288" h="1227" extrusionOk="0">
                  <a:moveTo>
                    <a:pt x="939" y="1"/>
                  </a:moveTo>
                  <a:cubicBezTo>
                    <a:pt x="276" y="1"/>
                    <a:pt x="16" y="573"/>
                    <a:pt x="1" y="589"/>
                  </a:cubicBezTo>
                  <a:lnTo>
                    <a:pt x="440" y="1051"/>
                  </a:lnTo>
                  <a:cubicBezTo>
                    <a:pt x="440" y="1051"/>
                    <a:pt x="1692" y="1226"/>
                    <a:pt x="2288" y="1226"/>
                  </a:cubicBezTo>
                  <a:cubicBezTo>
                    <a:pt x="2232" y="515"/>
                    <a:pt x="1539" y="801"/>
                    <a:pt x="1364" y="71"/>
                  </a:cubicBezTo>
                  <a:cubicBezTo>
                    <a:pt x="1207" y="22"/>
                    <a:pt x="1065" y="1"/>
                    <a:pt x="939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6818298" y="3696582"/>
              <a:ext cx="65333" cy="41611"/>
            </a:xfrm>
            <a:custGeom>
              <a:avLst/>
              <a:gdLst/>
              <a:ahLst/>
              <a:cxnLst/>
              <a:rect l="l" t="t" r="r" b="b"/>
              <a:pathLst>
                <a:path w="2330" h="1484" extrusionOk="0">
                  <a:moveTo>
                    <a:pt x="1502" y="0"/>
                  </a:moveTo>
                  <a:lnTo>
                    <a:pt x="1133" y="56"/>
                  </a:lnTo>
                  <a:cubicBezTo>
                    <a:pt x="56" y="194"/>
                    <a:pt x="1" y="846"/>
                    <a:pt x="1" y="846"/>
                  </a:cubicBezTo>
                  <a:cubicBezTo>
                    <a:pt x="16" y="830"/>
                    <a:pt x="276" y="258"/>
                    <a:pt x="939" y="258"/>
                  </a:cubicBezTo>
                  <a:cubicBezTo>
                    <a:pt x="1065" y="258"/>
                    <a:pt x="1207" y="279"/>
                    <a:pt x="1364" y="328"/>
                  </a:cubicBezTo>
                  <a:cubicBezTo>
                    <a:pt x="1539" y="1058"/>
                    <a:pt x="2232" y="772"/>
                    <a:pt x="2288" y="1483"/>
                  </a:cubicBezTo>
                  <a:cubicBezTo>
                    <a:pt x="2329" y="1137"/>
                    <a:pt x="2195" y="887"/>
                    <a:pt x="1807" y="656"/>
                  </a:cubicBezTo>
                  <a:cubicBezTo>
                    <a:pt x="1424" y="425"/>
                    <a:pt x="1502" y="0"/>
                    <a:pt x="15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6816111" y="3679197"/>
              <a:ext cx="54566" cy="40602"/>
            </a:xfrm>
            <a:custGeom>
              <a:avLst/>
              <a:gdLst/>
              <a:ahLst/>
              <a:cxnLst/>
              <a:rect l="l" t="t" r="r" b="b"/>
              <a:pathLst>
                <a:path w="1946" h="1448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cubicBezTo>
                    <a:pt x="79" y="1447"/>
                    <a:pt x="116" y="602"/>
                    <a:pt x="730" y="311"/>
                  </a:cubicBezTo>
                  <a:cubicBezTo>
                    <a:pt x="776" y="297"/>
                    <a:pt x="846" y="289"/>
                    <a:pt x="928" y="289"/>
                  </a:cubicBezTo>
                  <a:cubicBezTo>
                    <a:pt x="1189" y="289"/>
                    <a:pt x="1580" y="370"/>
                    <a:pt x="1770" y="620"/>
                  </a:cubicBezTo>
                  <a:cubicBezTo>
                    <a:pt x="1751" y="523"/>
                    <a:pt x="1617" y="311"/>
                    <a:pt x="1118" y="195"/>
                  </a:cubicBezTo>
                  <a:cubicBezTo>
                    <a:pt x="1483" y="195"/>
                    <a:pt x="1811" y="329"/>
                    <a:pt x="1945" y="583"/>
                  </a:cubicBezTo>
                  <a:cubicBezTo>
                    <a:pt x="1945" y="445"/>
                    <a:pt x="1696" y="237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7" name="Google Shape;927;p39"/>
          <p:cNvGrpSpPr/>
          <p:nvPr/>
        </p:nvGrpSpPr>
        <p:grpSpPr>
          <a:xfrm>
            <a:off x="3719691" y="4628785"/>
            <a:ext cx="1039915" cy="1288616"/>
            <a:chOff x="-927775" y="3696016"/>
            <a:chExt cx="615528" cy="762736"/>
          </a:xfrm>
        </p:grpSpPr>
        <p:sp>
          <p:nvSpPr>
            <p:cNvPr id="928" name="Google Shape;928;p39"/>
            <p:cNvSpPr/>
            <p:nvPr/>
          </p:nvSpPr>
          <p:spPr>
            <a:xfrm>
              <a:off x="-571653" y="3711051"/>
              <a:ext cx="132396" cy="747701"/>
            </a:xfrm>
            <a:custGeom>
              <a:avLst/>
              <a:gdLst/>
              <a:ahLst/>
              <a:cxnLst/>
              <a:rect l="l" t="t" r="r" b="b"/>
              <a:pathLst>
                <a:path w="1180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70" y="6663"/>
                  </a:lnTo>
                  <a:cubicBezTo>
                    <a:pt x="870" y="6608"/>
                    <a:pt x="888" y="6529"/>
                    <a:pt x="888" y="6469"/>
                  </a:cubicBezTo>
                  <a:lnTo>
                    <a:pt x="888" y="6451"/>
                  </a:lnTo>
                  <a:cubicBezTo>
                    <a:pt x="888" y="6451"/>
                    <a:pt x="888" y="6432"/>
                    <a:pt x="907" y="6432"/>
                  </a:cubicBezTo>
                  <a:lnTo>
                    <a:pt x="907" y="6377"/>
                  </a:lnTo>
                  <a:lnTo>
                    <a:pt x="907" y="6354"/>
                  </a:lnTo>
                  <a:cubicBezTo>
                    <a:pt x="907" y="6317"/>
                    <a:pt x="925" y="6280"/>
                    <a:pt x="925" y="6220"/>
                  </a:cubicBezTo>
                  <a:lnTo>
                    <a:pt x="925" y="6201"/>
                  </a:lnTo>
                  <a:cubicBezTo>
                    <a:pt x="948" y="6123"/>
                    <a:pt x="948" y="6049"/>
                    <a:pt x="967" y="5989"/>
                  </a:cubicBezTo>
                  <a:lnTo>
                    <a:pt x="967" y="5915"/>
                  </a:lnTo>
                  <a:cubicBezTo>
                    <a:pt x="967" y="5915"/>
                    <a:pt x="967" y="5892"/>
                    <a:pt x="985" y="5892"/>
                  </a:cubicBezTo>
                  <a:cubicBezTo>
                    <a:pt x="1004" y="5721"/>
                    <a:pt x="1022" y="5527"/>
                    <a:pt x="1041" y="5356"/>
                  </a:cubicBezTo>
                  <a:lnTo>
                    <a:pt x="1041" y="5314"/>
                  </a:lnTo>
                  <a:cubicBezTo>
                    <a:pt x="1041" y="5259"/>
                    <a:pt x="1064" y="5222"/>
                    <a:pt x="1064" y="5162"/>
                  </a:cubicBezTo>
                  <a:lnTo>
                    <a:pt x="1064" y="5106"/>
                  </a:lnTo>
                  <a:cubicBezTo>
                    <a:pt x="1064" y="5065"/>
                    <a:pt x="1082" y="5009"/>
                    <a:pt x="1082" y="4968"/>
                  </a:cubicBezTo>
                  <a:lnTo>
                    <a:pt x="1082" y="4894"/>
                  </a:lnTo>
                  <a:cubicBezTo>
                    <a:pt x="1082" y="4852"/>
                    <a:pt x="1101" y="4797"/>
                    <a:pt x="1101" y="4760"/>
                  </a:cubicBezTo>
                  <a:lnTo>
                    <a:pt x="1101" y="4566"/>
                  </a:lnTo>
                  <a:cubicBezTo>
                    <a:pt x="1119" y="4506"/>
                    <a:pt x="1119" y="4450"/>
                    <a:pt x="1119" y="4390"/>
                  </a:cubicBezTo>
                  <a:lnTo>
                    <a:pt x="1119" y="4353"/>
                  </a:lnTo>
                  <a:cubicBezTo>
                    <a:pt x="1119" y="4298"/>
                    <a:pt x="1138" y="4256"/>
                    <a:pt x="1138" y="4219"/>
                  </a:cubicBezTo>
                  <a:lnTo>
                    <a:pt x="1138" y="4201"/>
                  </a:lnTo>
                  <a:lnTo>
                    <a:pt x="1138" y="4122"/>
                  </a:lnTo>
                  <a:lnTo>
                    <a:pt x="1138" y="4104"/>
                  </a:lnTo>
                  <a:lnTo>
                    <a:pt x="1138" y="3988"/>
                  </a:lnTo>
                  <a:lnTo>
                    <a:pt x="1138" y="3970"/>
                  </a:lnTo>
                  <a:cubicBezTo>
                    <a:pt x="1156" y="3854"/>
                    <a:pt x="1156" y="3720"/>
                    <a:pt x="1156" y="3582"/>
                  </a:cubicBezTo>
                  <a:lnTo>
                    <a:pt x="1156" y="3563"/>
                  </a:lnTo>
                  <a:lnTo>
                    <a:pt x="1156" y="3392"/>
                  </a:lnTo>
                  <a:lnTo>
                    <a:pt x="1156" y="3351"/>
                  </a:lnTo>
                  <a:cubicBezTo>
                    <a:pt x="1156" y="3295"/>
                    <a:pt x="1179" y="3235"/>
                    <a:pt x="1179" y="3180"/>
                  </a:cubicBezTo>
                  <a:lnTo>
                    <a:pt x="1179" y="3161"/>
                  </a:lnTo>
                  <a:lnTo>
                    <a:pt x="1179" y="2967"/>
                  </a:lnTo>
                  <a:lnTo>
                    <a:pt x="1179" y="2930"/>
                  </a:lnTo>
                  <a:cubicBezTo>
                    <a:pt x="1179" y="2426"/>
                    <a:pt x="1156" y="1927"/>
                    <a:pt x="1138" y="1410"/>
                  </a:cubicBezTo>
                  <a:lnTo>
                    <a:pt x="1138" y="1294"/>
                  </a:lnTo>
                  <a:cubicBezTo>
                    <a:pt x="1138" y="1253"/>
                    <a:pt x="1119" y="1216"/>
                    <a:pt x="1119" y="1179"/>
                  </a:cubicBezTo>
                  <a:lnTo>
                    <a:pt x="1119" y="1082"/>
                  </a:lnTo>
                  <a:lnTo>
                    <a:pt x="1119" y="925"/>
                  </a:lnTo>
                  <a:cubicBezTo>
                    <a:pt x="1101" y="906"/>
                    <a:pt x="1101" y="888"/>
                    <a:pt x="1101" y="888"/>
                  </a:cubicBezTo>
                  <a:lnTo>
                    <a:pt x="1101" y="754"/>
                  </a:lnTo>
                  <a:cubicBezTo>
                    <a:pt x="1101" y="657"/>
                    <a:pt x="1082" y="560"/>
                    <a:pt x="1082" y="463"/>
                  </a:cubicBezTo>
                  <a:cubicBezTo>
                    <a:pt x="1082" y="444"/>
                    <a:pt x="1064" y="407"/>
                    <a:pt x="1064" y="389"/>
                  </a:cubicBezTo>
                  <a:lnTo>
                    <a:pt x="1064" y="347"/>
                  </a:lnTo>
                  <a:lnTo>
                    <a:pt x="1064" y="255"/>
                  </a:lnTo>
                  <a:lnTo>
                    <a:pt x="1064" y="213"/>
                  </a:lnTo>
                  <a:cubicBezTo>
                    <a:pt x="1041" y="158"/>
                    <a:pt x="1041" y="79"/>
                    <a:pt x="10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-927775" y="3711051"/>
              <a:ext cx="164485" cy="747701"/>
            </a:xfrm>
            <a:custGeom>
              <a:avLst/>
              <a:gdLst/>
              <a:ahLst/>
              <a:cxnLst/>
              <a:rect l="l" t="t" r="r" b="b"/>
              <a:pathLst>
                <a:path w="1466" h="6664" extrusionOk="0">
                  <a:moveTo>
                    <a:pt x="426" y="1"/>
                  </a:moveTo>
                  <a:cubicBezTo>
                    <a:pt x="366" y="1"/>
                    <a:pt x="310" y="42"/>
                    <a:pt x="310" y="116"/>
                  </a:cubicBezTo>
                  <a:cubicBezTo>
                    <a:pt x="269" y="389"/>
                    <a:pt x="232" y="657"/>
                    <a:pt x="195" y="925"/>
                  </a:cubicBezTo>
                  <a:cubicBezTo>
                    <a:pt x="195" y="1003"/>
                    <a:pt x="172" y="1082"/>
                    <a:pt x="172" y="1156"/>
                  </a:cubicBezTo>
                  <a:cubicBezTo>
                    <a:pt x="1" y="2815"/>
                    <a:pt x="98" y="4413"/>
                    <a:pt x="426" y="5892"/>
                  </a:cubicBezTo>
                  <a:cubicBezTo>
                    <a:pt x="444" y="6049"/>
                    <a:pt x="481" y="6183"/>
                    <a:pt x="518" y="6335"/>
                  </a:cubicBezTo>
                  <a:cubicBezTo>
                    <a:pt x="518" y="6335"/>
                    <a:pt x="518" y="6354"/>
                    <a:pt x="541" y="6354"/>
                  </a:cubicBezTo>
                  <a:lnTo>
                    <a:pt x="541" y="6432"/>
                  </a:lnTo>
                  <a:cubicBezTo>
                    <a:pt x="560" y="6469"/>
                    <a:pt x="578" y="6529"/>
                    <a:pt x="578" y="6566"/>
                  </a:cubicBezTo>
                  <a:cubicBezTo>
                    <a:pt x="597" y="6626"/>
                    <a:pt x="657" y="6663"/>
                    <a:pt x="712" y="6663"/>
                  </a:cubicBezTo>
                  <a:lnTo>
                    <a:pt x="1465" y="6663"/>
                  </a:lnTo>
                  <a:cubicBezTo>
                    <a:pt x="1465" y="6585"/>
                    <a:pt x="1442" y="6529"/>
                    <a:pt x="1424" y="6451"/>
                  </a:cubicBezTo>
                  <a:lnTo>
                    <a:pt x="1424" y="6354"/>
                  </a:lnTo>
                  <a:lnTo>
                    <a:pt x="1405" y="6335"/>
                  </a:lnTo>
                  <a:cubicBezTo>
                    <a:pt x="1387" y="6183"/>
                    <a:pt x="1368" y="6049"/>
                    <a:pt x="1350" y="5892"/>
                  </a:cubicBezTo>
                  <a:cubicBezTo>
                    <a:pt x="1156" y="4432"/>
                    <a:pt x="1096" y="2851"/>
                    <a:pt x="1193" y="1216"/>
                  </a:cubicBezTo>
                  <a:cubicBezTo>
                    <a:pt x="1211" y="1119"/>
                    <a:pt x="1211" y="1022"/>
                    <a:pt x="1211" y="925"/>
                  </a:cubicBezTo>
                  <a:cubicBezTo>
                    <a:pt x="1234" y="620"/>
                    <a:pt x="1271" y="310"/>
                    <a:pt x="129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-809068" y="3711051"/>
              <a:ext cx="142718" cy="747701"/>
            </a:xfrm>
            <a:custGeom>
              <a:avLst/>
              <a:gdLst/>
              <a:ahLst/>
              <a:cxnLst/>
              <a:rect l="l" t="t" r="r" b="b"/>
              <a:pathLst>
                <a:path w="127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1271" y="6663"/>
                  </a:lnTo>
                  <a:cubicBezTo>
                    <a:pt x="1156" y="4663"/>
                    <a:pt x="1137" y="2389"/>
                    <a:pt x="121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-679477" y="3711051"/>
              <a:ext cx="120952" cy="747701"/>
            </a:xfrm>
            <a:custGeom>
              <a:avLst/>
              <a:gdLst/>
              <a:ahLst/>
              <a:cxnLst/>
              <a:rect l="l" t="t" r="r" b="b"/>
              <a:pathLst>
                <a:path w="1078" h="6664" extrusionOk="0">
                  <a:moveTo>
                    <a:pt x="61" y="1"/>
                  </a:moveTo>
                  <a:cubicBezTo>
                    <a:pt x="38" y="139"/>
                    <a:pt x="38" y="255"/>
                    <a:pt x="38" y="389"/>
                  </a:cubicBezTo>
                  <a:lnTo>
                    <a:pt x="38" y="717"/>
                  </a:lnTo>
                  <a:cubicBezTo>
                    <a:pt x="19" y="791"/>
                    <a:pt x="19" y="851"/>
                    <a:pt x="19" y="925"/>
                  </a:cubicBezTo>
                  <a:lnTo>
                    <a:pt x="19" y="1271"/>
                  </a:lnTo>
                  <a:cubicBezTo>
                    <a:pt x="1" y="1715"/>
                    <a:pt x="1" y="2158"/>
                    <a:pt x="1" y="2602"/>
                  </a:cubicBezTo>
                  <a:cubicBezTo>
                    <a:pt x="1" y="3119"/>
                    <a:pt x="1" y="3623"/>
                    <a:pt x="19" y="4104"/>
                  </a:cubicBezTo>
                  <a:cubicBezTo>
                    <a:pt x="19" y="4737"/>
                    <a:pt x="38" y="5337"/>
                    <a:pt x="79" y="5915"/>
                  </a:cubicBezTo>
                  <a:cubicBezTo>
                    <a:pt x="79" y="6067"/>
                    <a:pt x="79" y="6220"/>
                    <a:pt x="98" y="6354"/>
                  </a:cubicBezTo>
                  <a:cubicBezTo>
                    <a:pt x="98" y="6469"/>
                    <a:pt x="98" y="6566"/>
                    <a:pt x="116" y="6663"/>
                  </a:cubicBezTo>
                  <a:lnTo>
                    <a:pt x="962" y="6663"/>
                  </a:lnTo>
                  <a:cubicBezTo>
                    <a:pt x="962" y="6585"/>
                    <a:pt x="962" y="6529"/>
                    <a:pt x="985" y="6451"/>
                  </a:cubicBezTo>
                  <a:lnTo>
                    <a:pt x="985" y="6354"/>
                  </a:lnTo>
                  <a:cubicBezTo>
                    <a:pt x="985" y="6220"/>
                    <a:pt x="1004" y="6067"/>
                    <a:pt x="1004" y="5915"/>
                  </a:cubicBezTo>
                  <a:cubicBezTo>
                    <a:pt x="1022" y="5296"/>
                    <a:pt x="1041" y="4644"/>
                    <a:pt x="1059" y="3970"/>
                  </a:cubicBezTo>
                  <a:cubicBezTo>
                    <a:pt x="1059" y="3466"/>
                    <a:pt x="1077" y="2967"/>
                    <a:pt x="1059" y="2450"/>
                  </a:cubicBezTo>
                  <a:lnTo>
                    <a:pt x="1059" y="1331"/>
                  </a:lnTo>
                  <a:cubicBezTo>
                    <a:pt x="1059" y="1197"/>
                    <a:pt x="1059" y="1063"/>
                    <a:pt x="1041" y="925"/>
                  </a:cubicBezTo>
                  <a:lnTo>
                    <a:pt x="1041" y="735"/>
                  </a:lnTo>
                  <a:lnTo>
                    <a:pt x="1041" y="389"/>
                  </a:lnTo>
                  <a:cubicBezTo>
                    <a:pt x="1022" y="255"/>
                    <a:pt x="1022" y="139"/>
                    <a:pt x="102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-571653" y="3711051"/>
              <a:ext cx="19859" cy="747701"/>
            </a:xfrm>
            <a:custGeom>
              <a:avLst/>
              <a:gdLst/>
              <a:ahLst/>
              <a:cxnLst/>
              <a:rect l="l" t="t" r="r" b="b"/>
              <a:pathLst>
                <a:path w="177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0" y="6663"/>
                  </a:lnTo>
                  <a:cubicBezTo>
                    <a:pt x="80" y="6566"/>
                    <a:pt x="80" y="6469"/>
                    <a:pt x="98" y="6354"/>
                  </a:cubicBezTo>
                  <a:cubicBezTo>
                    <a:pt x="98" y="6220"/>
                    <a:pt x="98" y="6067"/>
                    <a:pt x="116" y="5915"/>
                  </a:cubicBezTo>
                  <a:cubicBezTo>
                    <a:pt x="116" y="5776"/>
                    <a:pt x="116" y="5642"/>
                    <a:pt x="140" y="5490"/>
                  </a:cubicBezTo>
                  <a:cubicBezTo>
                    <a:pt x="158" y="4991"/>
                    <a:pt x="158" y="4487"/>
                    <a:pt x="177" y="3970"/>
                  </a:cubicBezTo>
                  <a:lnTo>
                    <a:pt x="177" y="2450"/>
                  </a:lnTo>
                  <a:lnTo>
                    <a:pt x="177" y="1350"/>
                  </a:lnTo>
                  <a:cubicBezTo>
                    <a:pt x="177" y="1197"/>
                    <a:pt x="158" y="1063"/>
                    <a:pt x="158" y="925"/>
                  </a:cubicBezTo>
                  <a:lnTo>
                    <a:pt x="158" y="735"/>
                  </a:lnTo>
                  <a:cubicBezTo>
                    <a:pt x="158" y="620"/>
                    <a:pt x="158" y="504"/>
                    <a:pt x="140" y="389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-474151" y="3711051"/>
              <a:ext cx="161905" cy="747701"/>
            </a:xfrm>
            <a:custGeom>
              <a:avLst/>
              <a:gdLst/>
              <a:ahLst/>
              <a:cxnLst/>
              <a:rect l="l" t="t" r="r" b="b"/>
              <a:pathLst>
                <a:path w="1443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cubicBezTo>
                    <a:pt x="232" y="809"/>
                    <a:pt x="232" y="869"/>
                    <a:pt x="250" y="925"/>
                  </a:cubicBezTo>
                  <a:lnTo>
                    <a:pt x="250" y="1082"/>
                  </a:lnTo>
                  <a:lnTo>
                    <a:pt x="250" y="1179"/>
                  </a:lnTo>
                  <a:lnTo>
                    <a:pt x="250" y="1234"/>
                  </a:lnTo>
                  <a:cubicBezTo>
                    <a:pt x="269" y="1253"/>
                    <a:pt x="269" y="1271"/>
                    <a:pt x="269" y="1294"/>
                  </a:cubicBezTo>
                  <a:lnTo>
                    <a:pt x="269" y="1387"/>
                  </a:ln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cubicBezTo>
                    <a:pt x="232" y="4681"/>
                    <a:pt x="232" y="4797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49" y="6663"/>
                  </a:lnTo>
                  <a:cubicBezTo>
                    <a:pt x="809" y="6663"/>
                    <a:pt x="865" y="6626"/>
                    <a:pt x="865" y="6566"/>
                  </a:cubicBezTo>
                  <a:cubicBezTo>
                    <a:pt x="888" y="6548"/>
                    <a:pt x="888" y="6548"/>
                    <a:pt x="888" y="6529"/>
                  </a:cubicBezTo>
                  <a:cubicBezTo>
                    <a:pt x="906" y="6469"/>
                    <a:pt x="906" y="6414"/>
                    <a:pt x="925" y="6354"/>
                  </a:cubicBezTo>
                  <a:cubicBezTo>
                    <a:pt x="925" y="6354"/>
                    <a:pt x="925" y="6335"/>
                    <a:pt x="943" y="6335"/>
                  </a:cubicBezTo>
                  <a:cubicBezTo>
                    <a:pt x="962" y="6201"/>
                    <a:pt x="1003" y="6067"/>
                    <a:pt x="1040" y="5915"/>
                  </a:cubicBezTo>
                  <a:lnTo>
                    <a:pt x="1040" y="5892"/>
                  </a:lnTo>
                  <a:cubicBezTo>
                    <a:pt x="1350" y="4506"/>
                    <a:pt x="1442" y="3027"/>
                    <a:pt x="1308" y="1465"/>
                  </a:cubicBezTo>
                  <a:cubicBezTo>
                    <a:pt x="1308" y="1294"/>
                    <a:pt x="1290" y="1100"/>
                    <a:pt x="1271" y="925"/>
                  </a:cubicBezTo>
                  <a:cubicBezTo>
                    <a:pt x="1253" y="754"/>
                    <a:pt x="1211" y="560"/>
                    <a:pt x="1193" y="389"/>
                  </a:cubicBezTo>
                  <a:cubicBezTo>
                    <a:pt x="1174" y="292"/>
                    <a:pt x="1174" y="195"/>
                    <a:pt x="1156" y="116"/>
                  </a:cubicBezTo>
                  <a:cubicBezTo>
                    <a:pt x="1137" y="42"/>
                    <a:pt x="1096" y="1"/>
                    <a:pt x="104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-809068" y="3711051"/>
              <a:ext cx="54080" cy="747701"/>
            </a:xfrm>
            <a:custGeom>
              <a:avLst/>
              <a:gdLst/>
              <a:ahLst/>
              <a:cxnLst/>
              <a:rect l="l" t="t" r="r" b="b"/>
              <a:pathLst>
                <a:path w="48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481" y="6663"/>
                  </a:lnTo>
                  <a:cubicBezTo>
                    <a:pt x="463" y="6548"/>
                    <a:pt x="444" y="6451"/>
                    <a:pt x="426" y="6335"/>
                  </a:cubicBezTo>
                  <a:cubicBezTo>
                    <a:pt x="407" y="6183"/>
                    <a:pt x="384" y="6049"/>
                    <a:pt x="366" y="5892"/>
                  </a:cubicBezTo>
                  <a:cubicBezTo>
                    <a:pt x="135" y="4085"/>
                    <a:pt x="98" y="2080"/>
                    <a:pt x="31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-681496" y="3711051"/>
              <a:ext cx="19298" cy="747701"/>
            </a:xfrm>
            <a:custGeom>
              <a:avLst/>
              <a:gdLst/>
              <a:ahLst/>
              <a:cxnLst/>
              <a:rect l="l" t="t" r="r" b="b"/>
              <a:pathLst>
                <a:path w="172" h="6664" extrusionOk="0">
                  <a:moveTo>
                    <a:pt x="79" y="1"/>
                  </a:moveTo>
                  <a:cubicBezTo>
                    <a:pt x="0" y="2389"/>
                    <a:pt x="19" y="4663"/>
                    <a:pt x="134" y="6663"/>
                  </a:cubicBezTo>
                  <a:lnTo>
                    <a:pt x="171" y="6663"/>
                  </a:lnTo>
                  <a:cubicBezTo>
                    <a:pt x="56" y="4663"/>
                    <a:pt x="37" y="2389"/>
                    <a:pt x="11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-875939" y="3696016"/>
              <a:ext cx="514437" cy="15147"/>
            </a:xfrm>
            <a:custGeom>
              <a:avLst/>
              <a:gdLst/>
              <a:ahLst/>
              <a:cxnLst/>
              <a:rect l="l" t="t" r="r" b="b"/>
              <a:pathLst>
                <a:path w="4585" h="135" extrusionOk="0">
                  <a:moveTo>
                    <a:pt x="56" y="1"/>
                  </a:moveTo>
                  <a:cubicBezTo>
                    <a:pt x="19" y="1"/>
                    <a:pt x="1" y="42"/>
                    <a:pt x="1" y="79"/>
                  </a:cubicBezTo>
                  <a:lnTo>
                    <a:pt x="1" y="135"/>
                  </a:lnTo>
                  <a:lnTo>
                    <a:pt x="4561" y="135"/>
                  </a:lnTo>
                  <a:lnTo>
                    <a:pt x="4584" y="79"/>
                  </a:lnTo>
                  <a:cubicBezTo>
                    <a:pt x="4584" y="42"/>
                    <a:pt x="4543" y="1"/>
                    <a:pt x="45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-783149" y="3998843"/>
              <a:ext cx="315394" cy="183559"/>
            </a:xfrm>
            <a:custGeom>
              <a:avLst/>
              <a:gdLst/>
              <a:ahLst/>
              <a:cxnLst/>
              <a:rect l="l" t="t" r="r" b="b"/>
              <a:pathLst>
                <a:path w="2811" h="1636" extrusionOk="0">
                  <a:moveTo>
                    <a:pt x="2524" y="0"/>
                  </a:moveTo>
                  <a:lnTo>
                    <a:pt x="1" y="231"/>
                  </a:lnTo>
                  <a:lnTo>
                    <a:pt x="213" y="1636"/>
                  </a:lnTo>
                  <a:lnTo>
                    <a:pt x="2810" y="1289"/>
                  </a:lnTo>
                  <a:lnTo>
                    <a:pt x="252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-474151" y="3711051"/>
              <a:ext cx="49929" cy="747701"/>
            </a:xfrm>
            <a:custGeom>
              <a:avLst/>
              <a:gdLst/>
              <a:ahLst/>
              <a:cxnLst/>
              <a:rect l="l" t="t" r="r" b="b"/>
              <a:pathLst>
                <a:path w="445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47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lnTo>
                    <a:pt x="232" y="888"/>
                  </a:lnTo>
                  <a:cubicBezTo>
                    <a:pt x="232" y="888"/>
                    <a:pt x="232" y="906"/>
                    <a:pt x="250" y="925"/>
                  </a:cubicBezTo>
                  <a:lnTo>
                    <a:pt x="250" y="1082"/>
                  </a:lnTo>
                  <a:lnTo>
                    <a:pt x="250" y="1234"/>
                  </a:lnTo>
                  <a:cubicBezTo>
                    <a:pt x="269" y="1271"/>
                    <a:pt x="269" y="1331"/>
                    <a:pt x="269" y="1387"/>
                  </a:cubicBez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04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lnTo>
                    <a:pt x="232" y="4760"/>
                  </a:lnTo>
                  <a:cubicBezTo>
                    <a:pt x="232" y="4797"/>
                    <a:pt x="213" y="4852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9" y="6663"/>
                  </a:lnTo>
                  <a:cubicBezTo>
                    <a:pt x="98" y="6566"/>
                    <a:pt x="116" y="6469"/>
                    <a:pt x="135" y="6354"/>
                  </a:cubicBezTo>
                  <a:cubicBezTo>
                    <a:pt x="153" y="6220"/>
                    <a:pt x="172" y="6067"/>
                    <a:pt x="195" y="5915"/>
                  </a:cubicBezTo>
                  <a:cubicBezTo>
                    <a:pt x="384" y="4506"/>
                    <a:pt x="444" y="2985"/>
                    <a:pt x="366" y="1410"/>
                  </a:cubicBezTo>
                  <a:cubicBezTo>
                    <a:pt x="347" y="1253"/>
                    <a:pt x="347" y="1082"/>
                    <a:pt x="329" y="925"/>
                  </a:cubicBezTo>
                  <a:lnTo>
                    <a:pt x="329" y="754"/>
                  </a:lnTo>
                  <a:cubicBezTo>
                    <a:pt x="310" y="638"/>
                    <a:pt x="310" y="504"/>
                    <a:pt x="287" y="389"/>
                  </a:cubicBezTo>
                  <a:cubicBezTo>
                    <a:pt x="269" y="255"/>
                    <a:pt x="269" y="139"/>
                    <a:pt x="25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79" y="1"/>
                  </a:moveTo>
                  <a:cubicBezTo>
                    <a:pt x="56" y="56"/>
                    <a:pt x="37" y="116"/>
                    <a:pt x="19" y="190"/>
                  </a:cubicBezTo>
                  <a:cubicBezTo>
                    <a:pt x="19" y="213"/>
                    <a:pt x="0" y="250"/>
                    <a:pt x="0" y="269"/>
                  </a:cubicBez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116"/>
                  </a:ln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-888842" y="4374600"/>
              <a:ext cx="537662" cy="49368"/>
            </a:xfrm>
            <a:custGeom>
              <a:avLst/>
              <a:gdLst/>
              <a:ahLst/>
              <a:cxnLst/>
              <a:rect l="l" t="t" r="r" b="b"/>
              <a:pathLst>
                <a:path w="4792" h="440" extrusionOk="0">
                  <a:moveTo>
                    <a:pt x="0" y="1"/>
                  </a:moveTo>
                  <a:cubicBezTo>
                    <a:pt x="0" y="38"/>
                    <a:pt x="0" y="75"/>
                    <a:pt x="19" y="116"/>
                  </a:cubicBezTo>
                  <a:cubicBezTo>
                    <a:pt x="19" y="153"/>
                    <a:pt x="19" y="190"/>
                    <a:pt x="37" y="232"/>
                  </a:cubicBezTo>
                  <a:cubicBezTo>
                    <a:pt x="56" y="306"/>
                    <a:pt x="79" y="384"/>
                    <a:pt x="116" y="440"/>
                  </a:cubicBezTo>
                  <a:lnTo>
                    <a:pt x="4699" y="440"/>
                  </a:lnTo>
                  <a:cubicBezTo>
                    <a:pt x="4755" y="324"/>
                    <a:pt x="4792" y="190"/>
                    <a:pt x="4792" y="75"/>
                  </a:cubicBezTo>
                  <a:lnTo>
                    <a:pt x="4792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4949" y="1"/>
                  </a:moveTo>
                  <a:lnTo>
                    <a:pt x="5023" y="384"/>
                  </a:lnTo>
                  <a:lnTo>
                    <a:pt x="4256" y="366"/>
                  </a:lnTo>
                  <a:lnTo>
                    <a:pt x="3775" y="366"/>
                  </a:lnTo>
                  <a:lnTo>
                    <a:pt x="3216" y="347"/>
                  </a:lnTo>
                  <a:lnTo>
                    <a:pt x="3138" y="347"/>
                  </a:lnTo>
                  <a:lnTo>
                    <a:pt x="2135" y="329"/>
                  </a:lnTo>
                  <a:lnTo>
                    <a:pt x="0" y="269"/>
                  </a:ln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-884690" y="4374600"/>
              <a:ext cx="533511" cy="49368"/>
            </a:xfrm>
            <a:custGeom>
              <a:avLst/>
              <a:gdLst/>
              <a:ahLst/>
              <a:cxnLst/>
              <a:rect l="l" t="t" r="r" b="b"/>
              <a:pathLst>
                <a:path w="4755" h="440" extrusionOk="0">
                  <a:moveTo>
                    <a:pt x="4487" y="1"/>
                  </a:moveTo>
                  <a:lnTo>
                    <a:pt x="4390" y="306"/>
                  </a:lnTo>
                  <a:lnTo>
                    <a:pt x="0" y="232"/>
                  </a:lnTo>
                  <a:lnTo>
                    <a:pt x="0" y="232"/>
                  </a:lnTo>
                  <a:cubicBezTo>
                    <a:pt x="19" y="306"/>
                    <a:pt x="42" y="384"/>
                    <a:pt x="79" y="440"/>
                  </a:cubicBezTo>
                  <a:lnTo>
                    <a:pt x="4662" y="440"/>
                  </a:lnTo>
                  <a:cubicBezTo>
                    <a:pt x="4718" y="306"/>
                    <a:pt x="4755" y="153"/>
                    <a:pt x="4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-908589" y="3814723"/>
              <a:ext cx="581308" cy="60812"/>
            </a:xfrm>
            <a:custGeom>
              <a:avLst/>
              <a:gdLst/>
              <a:ahLst/>
              <a:cxnLst/>
              <a:rect l="l" t="t" r="r" b="b"/>
              <a:pathLst>
                <a:path w="5181" h="542" extrusionOk="0">
                  <a:moveTo>
                    <a:pt x="24" y="1"/>
                  </a:moveTo>
                  <a:cubicBezTo>
                    <a:pt x="24" y="79"/>
                    <a:pt x="1" y="158"/>
                    <a:pt x="1" y="232"/>
                  </a:cubicBezTo>
                  <a:lnTo>
                    <a:pt x="1022" y="292"/>
                  </a:lnTo>
                  <a:lnTo>
                    <a:pt x="2061" y="347"/>
                  </a:lnTo>
                  <a:lnTo>
                    <a:pt x="3101" y="407"/>
                  </a:lnTo>
                  <a:lnTo>
                    <a:pt x="3180" y="426"/>
                  </a:lnTo>
                  <a:lnTo>
                    <a:pt x="3642" y="444"/>
                  </a:lnTo>
                  <a:lnTo>
                    <a:pt x="4141" y="486"/>
                  </a:lnTo>
                  <a:lnTo>
                    <a:pt x="4238" y="486"/>
                  </a:lnTo>
                  <a:lnTo>
                    <a:pt x="5180" y="541"/>
                  </a:lnTo>
                  <a:cubicBezTo>
                    <a:pt x="5180" y="370"/>
                    <a:pt x="5162" y="176"/>
                    <a:pt x="5143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-867075" y="4423856"/>
              <a:ext cx="496709" cy="19859"/>
            </a:xfrm>
            <a:custGeom>
              <a:avLst/>
              <a:gdLst/>
              <a:ahLst/>
              <a:cxnLst/>
              <a:rect l="l" t="t" r="r" b="b"/>
              <a:pathLst>
                <a:path w="4427" h="177" extrusionOk="0">
                  <a:moveTo>
                    <a:pt x="0" y="1"/>
                  </a:moveTo>
                  <a:lnTo>
                    <a:pt x="0" y="79"/>
                  </a:lnTo>
                  <a:lnTo>
                    <a:pt x="883" y="98"/>
                  </a:lnTo>
                  <a:lnTo>
                    <a:pt x="3521" y="158"/>
                  </a:lnTo>
                  <a:lnTo>
                    <a:pt x="4390" y="176"/>
                  </a:lnTo>
                  <a:cubicBezTo>
                    <a:pt x="4408" y="116"/>
                    <a:pt x="4408" y="61"/>
                    <a:pt x="442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5" name="Google Shape;945;p39"/>
          <p:cNvGrpSpPr/>
          <p:nvPr/>
        </p:nvGrpSpPr>
        <p:grpSpPr>
          <a:xfrm>
            <a:off x="3800253" y="3884216"/>
            <a:ext cx="598435" cy="744584"/>
            <a:chOff x="-880090" y="3169350"/>
            <a:chExt cx="354215" cy="440722"/>
          </a:xfrm>
        </p:grpSpPr>
        <p:sp>
          <p:nvSpPr>
            <p:cNvPr id="946" name="Google Shape;946;p39"/>
            <p:cNvSpPr/>
            <p:nvPr/>
          </p:nvSpPr>
          <p:spPr>
            <a:xfrm>
              <a:off x="-675325" y="3177653"/>
              <a:ext cx="75847" cy="432419"/>
            </a:xfrm>
            <a:custGeom>
              <a:avLst/>
              <a:gdLst/>
              <a:ahLst/>
              <a:cxnLst/>
              <a:rect l="l" t="t" r="r" b="b"/>
              <a:pathLst>
                <a:path w="676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86" y="3854"/>
                  </a:lnTo>
                  <a:cubicBezTo>
                    <a:pt x="504" y="3812"/>
                    <a:pt x="504" y="3775"/>
                    <a:pt x="504" y="3738"/>
                  </a:cubicBezTo>
                  <a:lnTo>
                    <a:pt x="523" y="3715"/>
                  </a:lnTo>
                  <a:lnTo>
                    <a:pt x="523" y="3678"/>
                  </a:lnTo>
                  <a:cubicBezTo>
                    <a:pt x="523" y="3641"/>
                    <a:pt x="523" y="3623"/>
                    <a:pt x="541" y="3599"/>
                  </a:cubicBezTo>
                  <a:lnTo>
                    <a:pt x="541" y="3581"/>
                  </a:lnTo>
                  <a:cubicBezTo>
                    <a:pt x="541" y="3544"/>
                    <a:pt x="541" y="3484"/>
                    <a:pt x="560" y="3447"/>
                  </a:cubicBezTo>
                  <a:lnTo>
                    <a:pt x="560" y="3410"/>
                  </a:lnTo>
                  <a:cubicBezTo>
                    <a:pt x="578" y="3295"/>
                    <a:pt x="578" y="3197"/>
                    <a:pt x="602" y="3082"/>
                  </a:cubicBezTo>
                  <a:lnTo>
                    <a:pt x="602" y="3063"/>
                  </a:lnTo>
                  <a:lnTo>
                    <a:pt x="602" y="2985"/>
                  </a:lnTo>
                  <a:cubicBezTo>
                    <a:pt x="602" y="2966"/>
                    <a:pt x="620" y="2966"/>
                    <a:pt x="620" y="2948"/>
                  </a:cubicBezTo>
                  <a:lnTo>
                    <a:pt x="620" y="2869"/>
                  </a:lnTo>
                  <a:lnTo>
                    <a:pt x="620" y="2832"/>
                  </a:lnTo>
                  <a:cubicBezTo>
                    <a:pt x="620" y="2791"/>
                    <a:pt x="620" y="2772"/>
                    <a:pt x="638" y="2735"/>
                  </a:cubicBezTo>
                  <a:lnTo>
                    <a:pt x="638" y="2638"/>
                  </a:lnTo>
                  <a:lnTo>
                    <a:pt x="638" y="2541"/>
                  </a:lnTo>
                  <a:lnTo>
                    <a:pt x="638" y="2504"/>
                  </a:lnTo>
                  <a:cubicBezTo>
                    <a:pt x="638" y="2486"/>
                    <a:pt x="657" y="2467"/>
                    <a:pt x="657" y="2426"/>
                  </a:cubicBezTo>
                  <a:lnTo>
                    <a:pt x="657" y="2389"/>
                  </a:lnTo>
                  <a:lnTo>
                    <a:pt x="657" y="2370"/>
                  </a:lnTo>
                  <a:lnTo>
                    <a:pt x="657" y="2310"/>
                  </a:lnTo>
                  <a:lnTo>
                    <a:pt x="657" y="2292"/>
                  </a:lnTo>
                  <a:lnTo>
                    <a:pt x="657" y="2079"/>
                  </a:lnTo>
                  <a:lnTo>
                    <a:pt x="657" y="2061"/>
                  </a:lnTo>
                  <a:cubicBezTo>
                    <a:pt x="675" y="2024"/>
                    <a:pt x="675" y="2005"/>
                    <a:pt x="675" y="1964"/>
                  </a:cubicBezTo>
                  <a:lnTo>
                    <a:pt x="675" y="1927"/>
                  </a:lnTo>
                  <a:lnTo>
                    <a:pt x="675" y="1830"/>
                  </a:lnTo>
                  <a:lnTo>
                    <a:pt x="675" y="1714"/>
                  </a:lnTo>
                  <a:lnTo>
                    <a:pt x="675" y="1696"/>
                  </a:lnTo>
                  <a:cubicBezTo>
                    <a:pt x="675" y="1405"/>
                    <a:pt x="675" y="1100"/>
                    <a:pt x="657" y="809"/>
                  </a:cubicBezTo>
                  <a:lnTo>
                    <a:pt x="657" y="735"/>
                  </a:lnTo>
                  <a:cubicBezTo>
                    <a:pt x="657" y="712"/>
                    <a:pt x="657" y="693"/>
                    <a:pt x="638" y="675"/>
                  </a:cubicBezTo>
                  <a:lnTo>
                    <a:pt x="638" y="619"/>
                  </a:lnTo>
                  <a:lnTo>
                    <a:pt x="638" y="541"/>
                  </a:lnTo>
                  <a:lnTo>
                    <a:pt x="638" y="504"/>
                  </a:lnTo>
                  <a:lnTo>
                    <a:pt x="638" y="444"/>
                  </a:lnTo>
                  <a:cubicBezTo>
                    <a:pt x="620" y="388"/>
                    <a:pt x="620" y="328"/>
                    <a:pt x="620" y="273"/>
                  </a:cubicBezTo>
                  <a:lnTo>
                    <a:pt x="620" y="213"/>
                  </a:lnTo>
                  <a:lnTo>
                    <a:pt x="620" y="194"/>
                  </a:lnTo>
                  <a:cubicBezTo>
                    <a:pt x="620" y="194"/>
                    <a:pt x="602" y="176"/>
                    <a:pt x="602" y="157"/>
                  </a:cubicBezTo>
                  <a:lnTo>
                    <a:pt x="602" y="116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-880090" y="3177653"/>
              <a:ext cx="92902" cy="432419"/>
            </a:xfrm>
            <a:custGeom>
              <a:avLst/>
              <a:gdLst/>
              <a:ahLst/>
              <a:cxnLst/>
              <a:rect l="l" t="t" r="r" b="b"/>
              <a:pathLst>
                <a:path w="828" h="3854" extrusionOk="0">
                  <a:moveTo>
                    <a:pt x="232" y="0"/>
                  </a:moveTo>
                  <a:cubicBezTo>
                    <a:pt x="190" y="0"/>
                    <a:pt x="172" y="19"/>
                    <a:pt x="172" y="60"/>
                  </a:cubicBezTo>
                  <a:cubicBezTo>
                    <a:pt x="135" y="213"/>
                    <a:pt x="116" y="365"/>
                    <a:pt x="93" y="541"/>
                  </a:cubicBezTo>
                  <a:lnTo>
                    <a:pt x="93" y="656"/>
                  </a:lnTo>
                  <a:cubicBezTo>
                    <a:pt x="1" y="1617"/>
                    <a:pt x="38" y="2541"/>
                    <a:pt x="232" y="3410"/>
                  </a:cubicBezTo>
                  <a:cubicBezTo>
                    <a:pt x="250" y="3484"/>
                    <a:pt x="269" y="3563"/>
                    <a:pt x="287" y="3660"/>
                  </a:cubicBezTo>
                  <a:lnTo>
                    <a:pt x="287" y="3678"/>
                  </a:lnTo>
                  <a:cubicBezTo>
                    <a:pt x="287" y="3678"/>
                    <a:pt x="306" y="3697"/>
                    <a:pt x="306" y="3715"/>
                  </a:cubicBezTo>
                  <a:cubicBezTo>
                    <a:pt x="306" y="3738"/>
                    <a:pt x="324" y="3757"/>
                    <a:pt x="324" y="3794"/>
                  </a:cubicBezTo>
                  <a:cubicBezTo>
                    <a:pt x="324" y="3812"/>
                    <a:pt x="366" y="3854"/>
                    <a:pt x="403" y="3854"/>
                  </a:cubicBezTo>
                  <a:lnTo>
                    <a:pt x="828" y="3854"/>
                  </a:lnTo>
                  <a:cubicBezTo>
                    <a:pt x="828" y="3812"/>
                    <a:pt x="828" y="3757"/>
                    <a:pt x="809" y="3715"/>
                  </a:cubicBezTo>
                  <a:lnTo>
                    <a:pt x="809" y="3678"/>
                  </a:lnTo>
                  <a:lnTo>
                    <a:pt x="809" y="3660"/>
                  </a:lnTo>
                  <a:cubicBezTo>
                    <a:pt x="786" y="3563"/>
                    <a:pt x="786" y="3484"/>
                    <a:pt x="768" y="3410"/>
                  </a:cubicBezTo>
                  <a:cubicBezTo>
                    <a:pt x="652" y="2560"/>
                    <a:pt x="634" y="1636"/>
                    <a:pt x="671" y="693"/>
                  </a:cubicBezTo>
                  <a:cubicBezTo>
                    <a:pt x="694" y="638"/>
                    <a:pt x="694" y="578"/>
                    <a:pt x="694" y="541"/>
                  </a:cubicBezTo>
                  <a:cubicBezTo>
                    <a:pt x="712" y="347"/>
                    <a:pt x="712" y="176"/>
                    <a:pt x="73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-813219" y="3177653"/>
              <a:ext cx="82018" cy="432419"/>
            </a:xfrm>
            <a:custGeom>
              <a:avLst/>
              <a:gdLst/>
              <a:ahLst/>
              <a:cxnLst/>
              <a:rect l="l" t="t" r="r" b="b"/>
              <a:pathLst>
                <a:path w="731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731" y="3854"/>
                  </a:lnTo>
                  <a:cubicBezTo>
                    <a:pt x="675" y="2675"/>
                    <a:pt x="652" y="1368"/>
                    <a:pt x="69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-737484" y="3177653"/>
              <a:ext cx="69003" cy="432419"/>
            </a:xfrm>
            <a:custGeom>
              <a:avLst/>
              <a:gdLst/>
              <a:ahLst/>
              <a:cxnLst/>
              <a:rect l="l" t="t" r="r" b="b"/>
              <a:pathLst>
                <a:path w="615" h="3854" extrusionOk="0">
                  <a:moveTo>
                    <a:pt x="19" y="0"/>
                  </a:moveTo>
                  <a:lnTo>
                    <a:pt x="19" y="213"/>
                  </a:lnTo>
                  <a:lnTo>
                    <a:pt x="19" y="407"/>
                  </a:lnTo>
                  <a:lnTo>
                    <a:pt x="19" y="541"/>
                  </a:lnTo>
                  <a:cubicBezTo>
                    <a:pt x="19" y="596"/>
                    <a:pt x="0" y="675"/>
                    <a:pt x="0" y="735"/>
                  </a:cubicBezTo>
                  <a:lnTo>
                    <a:pt x="0" y="1502"/>
                  </a:lnTo>
                  <a:lnTo>
                    <a:pt x="0" y="2370"/>
                  </a:lnTo>
                  <a:cubicBezTo>
                    <a:pt x="19" y="2735"/>
                    <a:pt x="19" y="3082"/>
                    <a:pt x="37" y="3410"/>
                  </a:cubicBezTo>
                  <a:cubicBezTo>
                    <a:pt x="37" y="3507"/>
                    <a:pt x="37" y="3581"/>
                    <a:pt x="56" y="3678"/>
                  </a:cubicBezTo>
                  <a:lnTo>
                    <a:pt x="56" y="3854"/>
                  </a:lnTo>
                  <a:lnTo>
                    <a:pt x="555" y="3854"/>
                  </a:lnTo>
                  <a:lnTo>
                    <a:pt x="555" y="3715"/>
                  </a:lnTo>
                  <a:lnTo>
                    <a:pt x="555" y="3678"/>
                  </a:lnTo>
                  <a:cubicBezTo>
                    <a:pt x="555" y="3581"/>
                    <a:pt x="578" y="3507"/>
                    <a:pt x="578" y="3410"/>
                  </a:cubicBezTo>
                  <a:cubicBezTo>
                    <a:pt x="596" y="3063"/>
                    <a:pt x="596" y="2675"/>
                    <a:pt x="615" y="2292"/>
                  </a:cubicBezTo>
                  <a:lnTo>
                    <a:pt x="615" y="1405"/>
                  </a:lnTo>
                  <a:lnTo>
                    <a:pt x="615" y="772"/>
                  </a:lnTo>
                  <a:cubicBezTo>
                    <a:pt x="596" y="693"/>
                    <a:pt x="596" y="619"/>
                    <a:pt x="596" y="541"/>
                  </a:cubicBezTo>
                  <a:lnTo>
                    <a:pt x="596" y="425"/>
                  </a:lnTo>
                  <a:lnTo>
                    <a:pt x="596" y="213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-67532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2" y="3854"/>
                  </a:lnTo>
                  <a:lnTo>
                    <a:pt x="42" y="3678"/>
                  </a:lnTo>
                  <a:cubicBezTo>
                    <a:pt x="61" y="3581"/>
                    <a:pt x="61" y="3507"/>
                    <a:pt x="61" y="3410"/>
                  </a:cubicBezTo>
                  <a:cubicBezTo>
                    <a:pt x="61" y="3331"/>
                    <a:pt x="61" y="3253"/>
                    <a:pt x="79" y="3179"/>
                  </a:cubicBezTo>
                  <a:cubicBezTo>
                    <a:pt x="79" y="2888"/>
                    <a:pt x="98" y="2583"/>
                    <a:pt x="98" y="2292"/>
                  </a:cubicBezTo>
                  <a:lnTo>
                    <a:pt x="98" y="1405"/>
                  </a:lnTo>
                  <a:lnTo>
                    <a:pt x="98" y="772"/>
                  </a:lnTo>
                  <a:cubicBezTo>
                    <a:pt x="98" y="693"/>
                    <a:pt x="98" y="619"/>
                    <a:pt x="79" y="541"/>
                  </a:cubicBezTo>
                  <a:lnTo>
                    <a:pt x="79" y="425"/>
                  </a:lnTo>
                  <a:lnTo>
                    <a:pt x="79" y="21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-620796" y="3177653"/>
              <a:ext cx="94921" cy="432419"/>
            </a:xfrm>
            <a:custGeom>
              <a:avLst/>
              <a:gdLst/>
              <a:ahLst/>
              <a:cxnLst/>
              <a:rect l="l" t="t" r="r" b="b"/>
              <a:pathLst>
                <a:path w="846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34" y="176"/>
                    <a:pt x="134" y="194"/>
                    <a:pt x="134" y="213"/>
                  </a:cubicBez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41"/>
                  </a:lnTo>
                  <a:lnTo>
                    <a:pt x="152" y="619"/>
                  </a:lnTo>
                  <a:lnTo>
                    <a:pt x="152" y="675"/>
                  </a:lnTo>
                  <a:cubicBezTo>
                    <a:pt x="152" y="675"/>
                    <a:pt x="171" y="693"/>
                    <a:pt x="171" y="712"/>
                  </a:cubicBezTo>
                  <a:lnTo>
                    <a:pt x="171" y="735"/>
                  </a:ln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cubicBezTo>
                    <a:pt x="152" y="2698"/>
                    <a:pt x="134" y="2772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439" y="3854"/>
                  </a:lnTo>
                  <a:cubicBezTo>
                    <a:pt x="481" y="3854"/>
                    <a:pt x="518" y="3812"/>
                    <a:pt x="518" y="3794"/>
                  </a:cubicBezTo>
                  <a:lnTo>
                    <a:pt x="518" y="3775"/>
                  </a:lnTo>
                  <a:cubicBezTo>
                    <a:pt x="536" y="3738"/>
                    <a:pt x="536" y="3697"/>
                    <a:pt x="554" y="3678"/>
                  </a:cubicBezTo>
                  <a:lnTo>
                    <a:pt x="554" y="3660"/>
                  </a:lnTo>
                  <a:cubicBezTo>
                    <a:pt x="578" y="3581"/>
                    <a:pt x="596" y="3507"/>
                    <a:pt x="615" y="3410"/>
                  </a:cubicBezTo>
                  <a:cubicBezTo>
                    <a:pt x="786" y="2601"/>
                    <a:pt x="846" y="1733"/>
                    <a:pt x="767" y="850"/>
                  </a:cubicBezTo>
                  <a:cubicBezTo>
                    <a:pt x="767" y="735"/>
                    <a:pt x="749" y="638"/>
                    <a:pt x="749" y="541"/>
                  </a:cubicBezTo>
                  <a:cubicBezTo>
                    <a:pt x="730" y="425"/>
                    <a:pt x="712" y="328"/>
                    <a:pt x="712" y="213"/>
                  </a:cubicBezTo>
                  <a:cubicBezTo>
                    <a:pt x="693" y="176"/>
                    <a:pt x="693" y="116"/>
                    <a:pt x="670" y="60"/>
                  </a:cubicBezTo>
                  <a:cubicBezTo>
                    <a:pt x="670" y="19"/>
                    <a:pt x="652" y="0"/>
                    <a:pt x="61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-813219" y="3177653"/>
              <a:ext cx="32314" cy="432419"/>
            </a:xfrm>
            <a:custGeom>
              <a:avLst/>
              <a:gdLst/>
              <a:ahLst/>
              <a:cxnLst/>
              <a:rect l="l" t="t" r="r" b="b"/>
              <a:pathLst>
                <a:path w="288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287" y="3854"/>
                  </a:lnTo>
                  <a:cubicBezTo>
                    <a:pt x="269" y="3775"/>
                    <a:pt x="250" y="3715"/>
                    <a:pt x="250" y="3660"/>
                  </a:cubicBezTo>
                  <a:cubicBezTo>
                    <a:pt x="232" y="3563"/>
                    <a:pt x="232" y="3484"/>
                    <a:pt x="213" y="3410"/>
                  </a:cubicBezTo>
                  <a:cubicBezTo>
                    <a:pt x="75" y="2352"/>
                    <a:pt x="56" y="1197"/>
                    <a:pt x="17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-74006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cubicBezTo>
                    <a:pt x="0" y="1368"/>
                    <a:pt x="23" y="2675"/>
                    <a:pt x="79" y="3854"/>
                  </a:cubicBezTo>
                  <a:lnTo>
                    <a:pt x="97" y="3854"/>
                  </a:lnTo>
                  <a:cubicBezTo>
                    <a:pt x="42" y="2675"/>
                    <a:pt x="23" y="1368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-852040" y="3169350"/>
              <a:ext cx="298228" cy="8415"/>
            </a:xfrm>
            <a:custGeom>
              <a:avLst/>
              <a:gdLst/>
              <a:ahLst/>
              <a:cxnLst/>
              <a:rect l="l" t="t" r="r" b="b"/>
              <a:pathLst>
                <a:path w="2658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74"/>
                  </a:lnTo>
                  <a:lnTo>
                    <a:pt x="2639" y="74"/>
                  </a:lnTo>
                  <a:lnTo>
                    <a:pt x="2657" y="37"/>
                  </a:lnTo>
                  <a:cubicBezTo>
                    <a:pt x="2657" y="19"/>
                    <a:pt x="2639" y="0"/>
                    <a:pt x="261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-875939" y="3371983"/>
              <a:ext cx="138567" cy="105917"/>
            </a:xfrm>
            <a:custGeom>
              <a:avLst/>
              <a:gdLst/>
              <a:ahLst/>
              <a:cxnLst/>
              <a:rect l="l" t="t" r="r" b="b"/>
              <a:pathLst>
                <a:path w="1235" h="944" extrusionOk="0">
                  <a:moveTo>
                    <a:pt x="1" y="1"/>
                  </a:moveTo>
                  <a:cubicBezTo>
                    <a:pt x="1" y="292"/>
                    <a:pt x="19" y="560"/>
                    <a:pt x="56" y="828"/>
                  </a:cubicBezTo>
                  <a:lnTo>
                    <a:pt x="500" y="888"/>
                  </a:lnTo>
                  <a:lnTo>
                    <a:pt x="1211" y="943"/>
                  </a:lnTo>
                  <a:lnTo>
                    <a:pt x="1234" y="176"/>
                  </a:lnTo>
                  <a:lnTo>
                    <a:pt x="426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-620796" y="3177653"/>
              <a:ext cx="30182" cy="432419"/>
            </a:xfrm>
            <a:custGeom>
              <a:avLst/>
              <a:gdLst/>
              <a:ahLst/>
              <a:cxnLst/>
              <a:rect l="l" t="t" r="r" b="b"/>
              <a:pathLst>
                <a:path w="269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16" y="176"/>
                    <a:pt x="134" y="194"/>
                    <a:pt x="134" y="194"/>
                  </a:cubicBezTo>
                  <a:lnTo>
                    <a:pt x="134" y="213"/>
                  </a:ln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04"/>
                  </a:lnTo>
                  <a:lnTo>
                    <a:pt x="152" y="541"/>
                  </a:lnTo>
                  <a:lnTo>
                    <a:pt x="152" y="619"/>
                  </a:lnTo>
                  <a:cubicBezTo>
                    <a:pt x="152" y="656"/>
                    <a:pt x="152" y="675"/>
                    <a:pt x="171" y="712"/>
                  </a:cubicBez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7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lnTo>
                    <a:pt x="152" y="2735"/>
                  </a:lnTo>
                  <a:cubicBezTo>
                    <a:pt x="134" y="2772"/>
                    <a:pt x="134" y="2791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55" y="3854"/>
                  </a:lnTo>
                  <a:cubicBezTo>
                    <a:pt x="74" y="3794"/>
                    <a:pt x="74" y="3738"/>
                    <a:pt x="92" y="3678"/>
                  </a:cubicBezTo>
                  <a:cubicBezTo>
                    <a:pt x="92" y="3581"/>
                    <a:pt x="116" y="3507"/>
                    <a:pt x="116" y="3410"/>
                  </a:cubicBezTo>
                  <a:cubicBezTo>
                    <a:pt x="231" y="2601"/>
                    <a:pt x="268" y="1733"/>
                    <a:pt x="208" y="809"/>
                  </a:cubicBezTo>
                  <a:lnTo>
                    <a:pt x="208" y="541"/>
                  </a:lnTo>
                  <a:cubicBezTo>
                    <a:pt x="208" y="504"/>
                    <a:pt x="189" y="462"/>
                    <a:pt x="189" y="444"/>
                  </a:cubicBezTo>
                  <a:cubicBezTo>
                    <a:pt x="189" y="365"/>
                    <a:pt x="189" y="291"/>
                    <a:pt x="171" y="213"/>
                  </a:cubicBezTo>
                  <a:cubicBezTo>
                    <a:pt x="171" y="134"/>
                    <a:pt x="171" y="79"/>
                    <a:pt x="15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37" y="1"/>
                  </a:moveTo>
                  <a:cubicBezTo>
                    <a:pt x="19" y="38"/>
                    <a:pt x="19" y="79"/>
                    <a:pt x="0" y="116"/>
                  </a:cubicBez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79"/>
                  </a:ln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-858772" y="3560254"/>
              <a:ext cx="311131" cy="30182"/>
            </a:xfrm>
            <a:custGeom>
              <a:avLst/>
              <a:gdLst/>
              <a:ahLst/>
              <a:cxnLst/>
              <a:rect l="l" t="t" r="r" b="b"/>
              <a:pathLst>
                <a:path w="2773" h="269" extrusionOk="0">
                  <a:moveTo>
                    <a:pt x="0" y="0"/>
                  </a:moveTo>
                  <a:lnTo>
                    <a:pt x="0" y="74"/>
                  </a:lnTo>
                  <a:cubicBezTo>
                    <a:pt x="0" y="97"/>
                    <a:pt x="19" y="116"/>
                    <a:pt x="19" y="134"/>
                  </a:cubicBezTo>
                  <a:cubicBezTo>
                    <a:pt x="19" y="171"/>
                    <a:pt x="42" y="231"/>
                    <a:pt x="60" y="268"/>
                  </a:cubicBezTo>
                  <a:lnTo>
                    <a:pt x="2717" y="268"/>
                  </a:lnTo>
                  <a:cubicBezTo>
                    <a:pt x="2736" y="189"/>
                    <a:pt x="2773" y="116"/>
                    <a:pt x="2773" y="37"/>
                  </a:cubicBezTo>
                  <a:lnTo>
                    <a:pt x="277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2851" y="1"/>
                  </a:moveTo>
                  <a:lnTo>
                    <a:pt x="2907" y="232"/>
                  </a:lnTo>
                  <a:lnTo>
                    <a:pt x="2407" y="232"/>
                  </a:lnTo>
                  <a:lnTo>
                    <a:pt x="2176" y="213"/>
                  </a:lnTo>
                  <a:lnTo>
                    <a:pt x="1811" y="213"/>
                  </a:lnTo>
                  <a:lnTo>
                    <a:pt x="1234" y="195"/>
                  </a:ln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9"/>
            <p:cNvSpPr/>
            <p:nvPr/>
          </p:nvSpPr>
          <p:spPr>
            <a:xfrm>
              <a:off x="-856753" y="3560254"/>
              <a:ext cx="309111" cy="30182"/>
            </a:xfrm>
            <a:custGeom>
              <a:avLst/>
              <a:gdLst/>
              <a:ahLst/>
              <a:cxnLst/>
              <a:rect l="l" t="t" r="r" b="b"/>
              <a:pathLst>
                <a:path w="2755" h="269" extrusionOk="0">
                  <a:moveTo>
                    <a:pt x="2602" y="0"/>
                  </a:moveTo>
                  <a:lnTo>
                    <a:pt x="2542" y="171"/>
                  </a:lnTo>
                  <a:lnTo>
                    <a:pt x="1" y="134"/>
                  </a:lnTo>
                  <a:lnTo>
                    <a:pt x="1" y="134"/>
                  </a:lnTo>
                  <a:cubicBezTo>
                    <a:pt x="1" y="171"/>
                    <a:pt x="24" y="231"/>
                    <a:pt x="42" y="268"/>
                  </a:cubicBezTo>
                  <a:lnTo>
                    <a:pt x="2699" y="268"/>
                  </a:lnTo>
                  <a:cubicBezTo>
                    <a:pt x="2736" y="171"/>
                    <a:pt x="2755" y="97"/>
                    <a:pt x="2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9"/>
            <p:cNvSpPr/>
            <p:nvPr/>
          </p:nvSpPr>
          <p:spPr>
            <a:xfrm>
              <a:off x="-869656" y="3238241"/>
              <a:ext cx="335029" cy="34894"/>
            </a:xfrm>
            <a:custGeom>
              <a:avLst/>
              <a:gdLst/>
              <a:ahLst/>
              <a:cxnLst/>
              <a:rect l="l" t="t" r="r" b="b"/>
              <a:pathLst>
                <a:path w="2986" h="311" extrusionOk="0">
                  <a:moveTo>
                    <a:pt x="0" y="1"/>
                  </a:moveTo>
                  <a:lnTo>
                    <a:pt x="0" y="116"/>
                  </a:lnTo>
                  <a:lnTo>
                    <a:pt x="578" y="153"/>
                  </a:lnTo>
                  <a:lnTo>
                    <a:pt x="1178" y="195"/>
                  </a:lnTo>
                  <a:lnTo>
                    <a:pt x="1793" y="232"/>
                  </a:lnTo>
                  <a:lnTo>
                    <a:pt x="1830" y="232"/>
                  </a:lnTo>
                  <a:lnTo>
                    <a:pt x="2102" y="250"/>
                  </a:lnTo>
                  <a:lnTo>
                    <a:pt x="2389" y="269"/>
                  </a:lnTo>
                  <a:lnTo>
                    <a:pt x="2426" y="269"/>
                  </a:lnTo>
                  <a:lnTo>
                    <a:pt x="2985" y="310"/>
                  </a:lnTo>
                  <a:cubicBezTo>
                    <a:pt x="2985" y="195"/>
                    <a:pt x="2967" y="98"/>
                    <a:pt x="2967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-847889" y="3590324"/>
              <a:ext cx="289364" cy="10996"/>
            </a:xfrm>
            <a:custGeom>
              <a:avLst/>
              <a:gdLst/>
              <a:ahLst/>
              <a:cxnLst/>
              <a:rect l="l" t="t" r="r" b="b"/>
              <a:pathLst>
                <a:path w="2579" h="98" extrusionOk="0">
                  <a:moveTo>
                    <a:pt x="0" y="0"/>
                  </a:moveTo>
                  <a:cubicBezTo>
                    <a:pt x="0" y="0"/>
                    <a:pt x="19" y="19"/>
                    <a:pt x="19" y="37"/>
                  </a:cubicBezTo>
                  <a:lnTo>
                    <a:pt x="522" y="37"/>
                  </a:lnTo>
                  <a:lnTo>
                    <a:pt x="2042" y="79"/>
                  </a:lnTo>
                  <a:lnTo>
                    <a:pt x="2542" y="97"/>
                  </a:lnTo>
                  <a:cubicBezTo>
                    <a:pt x="2560" y="60"/>
                    <a:pt x="2560" y="19"/>
                    <a:pt x="2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487877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oogle Shape;964;p40"/>
          <p:cNvGrpSpPr/>
          <p:nvPr/>
        </p:nvGrpSpPr>
        <p:grpSpPr>
          <a:xfrm>
            <a:off x="-9605" y="883428"/>
            <a:ext cx="12215508" cy="5974568"/>
            <a:chOff x="-7204" y="662571"/>
            <a:chExt cx="9161631" cy="4480926"/>
          </a:xfrm>
        </p:grpSpPr>
        <p:sp>
          <p:nvSpPr>
            <p:cNvPr id="965" name="Google Shape;965;p40"/>
            <p:cNvSpPr/>
            <p:nvPr/>
          </p:nvSpPr>
          <p:spPr>
            <a:xfrm>
              <a:off x="-7204" y="669775"/>
              <a:ext cx="6270279" cy="2582064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2392619" y="1092507"/>
              <a:ext cx="2019452" cy="541525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506385" y="662571"/>
              <a:ext cx="1686170" cy="569793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2392619" y="1429229"/>
              <a:ext cx="1128449" cy="1471074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5616259" y="1308433"/>
              <a:ext cx="3538157" cy="1048208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rgbClr val="9B5C31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5616259" y="1384362"/>
              <a:ext cx="1113300" cy="778514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5949541" y="1369955"/>
              <a:ext cx="780018" cy="364687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7328113" y="1294026"/>
              <a:ext cx="1303488" cy="373891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-7204" y="2126724"/>
              <a:ext cx="9161631" cy="1396954"/>
            </a:xfrm>
            <a:custGeom>
              <a:avLst/>
              <a:gdLst/>
              <a:ahLst/>
              <a:cxnLst/>
              <a:rect l="l" t="t" r="r" b="b"/>
              <a:pathLst>
                <a:path w="55638" h="8500" extrusionOk="0">
                  <a:moveTo>
                    <a:pt x="43178" y="1"/>
                  </a:moveTo>
                  <a:cubicBezTo>
                    <a:pt x="40955" y="1"/>
                    <a:pt x="38383" y="81"/>
                    <a:pt x="35422" y="280"/>
                  </a:cubicBezTo>
                  <a:cubicBezTo>
                    <a:pt x="34577" y="335"/>
                    <a:pt x="33731" y="395"/>
                    <a:pt x="32862" y="474"/>
                  </a:cubicBezTo>
                  <a:cubicBezTo>
                    <a:pt x="28339" y="876"/>
                    <a:pt x="23658" y="1491"/>
                    <a:pt x="19310" y="2207"/>
                  </a:cubicBezTo>
                  <a:cubicBezTo>
                    <a:pt x="8701" y="3898"/>
                    <a:pt x="1" y="5996"/>
                    <a:pt x="1" y="5996"/>
                  </a:cubicBezTo>
                  <a:lnTo>
                    <a:pt x="1" y="8500"/>
                  </a:lnTo>
                  <a:lnTo>
                    <a:pt x="55637" y="8500"/>
                  </a:lnTo>
                  <a:lnTo>
                    <a:pt x="55637" y="1514"/>
                  </a:lnTo>
                  <a:lnTo>
                    <a:pt x="55637" y="1398"/>
                  </a:lnTo>
                  <a:cubicBezTo>
                    <a:pt x="55637" y="1398"/>
                    <a:pt x="55600" y="1375"/>
                    <a:pt x="55485" y="1338"/>
                  </a:cubicBezTo>
                  <a:cubicBezTo>
                    <a:pt x="54745" y="1066"/>
                    <a:pt x="51278" y="1"/>
                    <a:pt x="4317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6212675" y="2147596"/>
              <a:ext cx="47424" cy="164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28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-7204" y="2565206"/>
              <a:ext cx="7712909" cy="711789"/>
            </a:xfrm>
            <a:custGeom>
              <a:avLst/>
              <a:gdLst/>
              <a:ahLst/>
              <a:cxnLst/>
              <a:rect l="l" t="t" r="r" b="b"/>
              <a:pathLst>
                <a:path w="46840" h="4331" extrusionOk="0">
                  <a:moveTo>
                    <a:pt x="46493" y="306"/>
                  </a:moveTo>
                  <a:cubicBezTo>
                    <a:pt x="46608" y="306"/>
                    <a:pt x="46724" y="324"/>
                    <a:pt x="46840" y="324"/>
                  </a:cubicBezTo>
                  <a:cubicBezTo>
                    <a:pt x="46724" y="324"/>
                    <a:pt x="46608" y="306"/>
                    <a:pt x="46493" y="306"/>
                  </a:cubicBezTo>
                  <a:close/>
                  <a:moveTo>
                    <a:pt x="38042" y="1"/>
                  </a:moveTo>
                  <a:cubicBezTo>
                    <a:pt x="18575" y="1"/>
                    <a:pt x="1" y="4330"/>
                    <a:pt x="1" y="4330"/>
                  </a:cubicBezTo>
                  <a:lnTo>
                    <a:pt x="1" y="3328"/>
                  </a:lnTo>
                  <a:lnTo>
                    <a:pt x="1" y="3328"/>
                  </a:lnTo>
                  <a:lnTo>
                    <a:pt x="1" y="4330"/>
                  </a:lnTo>
                  <a:cubicBezTo>
                    <a:pt x="1" y="4330"/>
                    <a:pt x="18575" y="1"/>
                    <a:pt x="38042" y="1"/>
                  </a:cubicBezTo>
                  <a:cubicBezTo>
                    <a:pt x="40851" y="1"/>
                    <a:pt x="43684" y="93"/>
                    <a:pt x="46493" y="306"/>
                  </a:cubicBezTo>
                  <a:cubicBezTo>
                    <a:pt x="43684" y="93"/>
                    <a:pt x="40851" y="1"/>
                    <a:pt x="3804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7096924" y="2124752"/>
              <a:ext cx="2032295" cy="222033"/>
            </a:xfrm>
            <a:custGeom>
              <a:avLst/>
              <a:gdLst/>
              <a:ahLst/>
              <a:cxnLst/>
              <a:rect l="l" t="t" r="r" b="b"/>
              <a:pathLst>
                <a:path w="12342" h="1351" extrusionOk="0">
                  <a:moveTo>
                    <a:pt x="12323" y="1332"/>
                  </a:moveTo>
                  <a:cubicBezTo>
                    <a:pt x="12323" y="1332"/>
                    <a:pt x="12342" y="1332"/>
                    <a:pt x="12342" y="1350"/>
                  </a:cubicBezTo>
                  <a:cubicBezTo>
                    <a:pt x="12342" y="1332"/>
                    <a:pt x="12323" y="1332"/>
                    <a:pt x="12323" y="1332"/>
                  </a:cubicBezTo>
                  <a:close/>
                  <a:moveTo>
                    <a:pt x="12323" y="1332"/>
                  </a:moveTo>
                  <a:lnTo>
                    <a:pt x="12323" y="1332"/>
                  </a:lnTo>
                  <a:lnTo>
                    <a:pt x="12323" y="1332"/>
                  </a:lnTo>
                  <a:close/>
                  <a:moveTo>
                    <a:pt x="37" y="1"/>
                  </a:moveTo>
                  <a:lnTo>
                    <a:pt x="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-7204" y="2996785"/>
              <a:ext cx="9161631" cy="2146707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40"/>
            <p:cNvSpPr/>
            <p:nvPr/>
          </p:nvSpPr>
          <p:spPr>
            <a:xfrm>
              <a:off x="-7204" y="3548667"/>
              <a:ext cx="9161631" cy="1594828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40"/>
            <p:cNvSpPr/>
            <p:nvPr/>
          </p:nvSpPr>
          <p:spPr>
            <a:xfrm>
              <a:off x="-7204" y="3906782"/>
              <a:ext cx="9161631" cy="1236715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1"/>
                  </a:moveTo>
                  <a:cubicBezTo>
                    <a:pt x="5843" y="1"/>
                    <a:pt x="1" y="478"/>
                    <a:pt x="1" y="478"/>
                  </a:cubicBezTo>
                  <a:lnTo>
                    <a:pt x="1" y="7525"/>
                  </a:lnTo>
                  <a:lnTo>
                    <a:pt x="55637" y="7525"/>
                  </a:lnTo>
                  <a:lnTo>
                    <a:pt x="55637" y="5676"/>
                  </a:lnTo>
                  <a:cubicBezTo>
                    <a:pt x="43136" y="971"/>
                    <a:pt x="26114" y="1"/>
                    <a:pt x="1420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7211212" y="3868495"/>
              <a:ext cx="1464860" cy="199189"/>
            </a:xfrm>
            <a:custGeom>
              <a:avLst/>
              <a:gdLst/>
              <a:ahLst/>
              <a:cxnLst/>
              <a:rect l="l" t="t" r="r" b="b"/>
              <a:pathLst>
                <a:path w="8896" h="1212" extrusionOk="0">
                  <a:moveTo>
                    <a:pt x="4450" y="1"/>
                  </a:moveTo>
                  <a:cubicBezTo>
                    <a:pt x="1983" y="1"/>
                    <a:pt x="1" y="287"/>
                    <a:pt x="1" y="615"/>
                  </a:cubicBezTo>
                  <a:cubicBezTo>
                    <a:pt x="1" y="943"/>
                    <a:pt x="1983" y="1211"/>
                    <a:pt x="4450" y="1211"/>
                  </a:cubicBezTo>
                  <a:cubicBezTo>
                    <a:pt x="6913" y="1211"/>
                    <a:pt x="8895" y="943"/>
                    <a:pt x="8895" y="615"/>
                  </a:cubicBezTo>
                  <a:cubicBezTo>
                    <a:pt x="8895" y="287"/>
                    <a:pt x="6913" y="1"/>
                    <a:pt x="445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1200282" y="4548727"/>
              <a:ext cx="7954143" cy="385888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1"/>
                  </a:moveTo>
                  <a:cubicBezTo>
                    <a:pt x="10822" y="1"/>
                    <a:pt x="1" y="523"/>
                    <a:pt x="1" y="1174"/>
                  </a:cubicBezTo>
                  <a:cubicBezTo>
                    <a:pt x="1" y="1830"/>
                    <a:pt x="10822" y="2348"/>
                    <a:pt x="24162" y="2348"/>
                  </a:cubicBezTo>
                  <a:cubicBezTo>
                    <a:pt x="37506" y="2348"/>
                    <a:pt x="48304" y="1830"/>
                    <a:pt x="48304" y="1174"/>
                  </a:cubicBezTo>
                  <a:cubicBezTo>
                    <a:pt x="48304" y="523"/>
                    <a:pt x="37506" y="1"/>
                    <a:pt x="2416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-7204" y="1876586"/>
              <a:ext cx="3179846" cy="1235565"/>
            </a:xfrm>
            <a:custGeom>
              <a:avLst/>
              <a:gdLst/>
              <a:ahLst/>
              <a:cxnLst/>
              <a:rect l="l" t="t" r="r" b="b"/>
              <a:pathLst>
                <a:path w="19311" h="7518" extrusionOk="0">
                  <a:moveTo>
                    <a:pt x="2368" y="1"/>
                  </a:moveTo>
                  <a:cubicBezTo>
                    <a:pt x="1773" y="1"/>
                    <a:pt x="1171" y="149"/>
                    <a:pt x="634" y="416"/>
                  </a:cubicBezTo>
                  <a:cubicBezTo>
                    <a:pt x="421" y="531"/>
                    <a:pt x="209" y="665"/>
                    <a:pt x="1" y="799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9"/>
                  </a:cubicBezTo>
                  <a:cubicBezTo>
                    <a:pt x="19116" y="3170"/>
                    <a:pt x="18575" y="2726"/>
                    <a:pt x="18021" y="2477"/>
                  </a:cubicBezTo>
                  <a:cubicBezTo>
                    <a:pt x="17539" y="2269"/>
                    <a:pt x="17017" y="2170"/>
                    <a:pt x="16494" y="2170"/>
                  </a:cubicBezTo>
                  <a:cubicBezTo>
                    <a:pt x="15363" y="2170"/>
                    <a:pt x="14226" y="2634"/>
                    <a:pt x="13474" y="3475"/>
                  </a:cubicBezTo>
                  <a:cubicBezTo>
                    <a:pt x="13105" y="2052"/>
                    <a:pt x="11578" y="1160"/>
                    <a:pt x="10088" y="1160"/>
                  </a:cubicBezTo>
                  <a:cubicBezTo>
                    <a:pt x="10029" y="1160"/>
                    <a:pt x="9971" y="1162"/>
                    <a:pt x="9912" y="1164"/>
                  </a:cubicBezTo>
                  <a:cubicBezTo>
                    <a:pt x="8392" y="1243"/>
                    <a:pt x="7006" y="2112"/>
                    <a:pt x="5892" y="3151"/>
                  </a:cubicBezTo>
                  <a:cubicBezTo>
                    <a:pt x="5698" y="1705"/>
                    <a:pt x="4561" y="434"/>
                    <a:pt x="3138" y="88"/>
                  </a:cubicBezTo>
                  <a:cubicBezTo>
                    <a:pt x="2887" y="29"/>
                    <a:pt x="2628" y="1"/>
                    <a:pt x="2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-7204" y="2750427"/>
              <a:ext cx="9161631" cy="555330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3533745" y="4564669"/>
              <a:ext cx="5383228" cy="300920"/>
            </a:xfrm>
            <a:custGeom>
              <a:avLst/>
              <a:gdLst/>
              <a:ahLst/>
              <a:cxnLst/>
              <a:rect l="l" t="t" r="r" b="b"/>
              <a:pathLst>
                <a:path w="32692" h="1831" extrusionOk="0">
                  <a:moveTo>
                    <a:pt x="16344" y="1"/>
                  </a:moveTo>
                  <a:cubicBezTo>
                    <a:pt x="7315" y="1"/>
                    <a:pt x="1" y="426"/>
                    <a:pt x="1" y="925"/>
                  </a:cubicBezTo>
                  <a:cubicBezTo>
                    <a:pt x="1" y="1424"/>
                    <a:pt x="7315" y="1830"/>
                    <a:pt x="16344" y="1830"/>
                  </a:cubicBezTo>
                  <a:cubicBezTo>
                    <a:pt x="25372" y="1830"/>
                    <a:pt x="32691" y="1424"/>
                    <a:pt x="32691" y="925"/>
                  </a:cubicBezTo>
                  <a:cubicBezTo>
                    <a:pt x="32691" y="426"/>
                    <a:pt x="25372" y="1"/>
                    <a:pt x="1634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40"/>
            <p:cNvSpPr/>
            <p:nvPr/>
          </p:nvSpPr>
          <p:spPr>
            <a:xfrm>
              <a:off x="5569001" y="4336882"/>
              <a:ext cx="3071826" cy="199189"/>
            </a:xfrm>
            <a:custGeom>
              <a:avLst/>
              <a:gdLst/>
              <a:ahLst/>
              <a:cxnLst/>
              <a:rect l="l" t="t" r="r" b="b"/>
              <a:pathLst>
                <a:path w="18655" h="1212" extrusionOk="0">
                  <a:moveTo>
                    <a:pt x="9339" y="1"/>
                  </a:moveTo>
                  <a:cubicBezTo>
                    <a:pt x="4178" y="1"/>
                    <a:pt x="1" y="269"/>
                    <a:pt x="1" y="615"/>
                  </a:cubicBezTo>
                  <a:cubicBezTo>
                    <a:pt x="1" y="943"/>
                    <a:pt x="4178" y="1211"/>
                    <a:pt x="9339" y="1211"/>
                  </a:cubicBezTo>
                  <a:cubicBezTo>
                    <a:pt x="14477" y="1211"/>
                    <a:pt x="18654" y="943"/>
                    <a:pt x="18654" y="615"/>
                  </a:cubicBezTo>
                  <a:cubicBezTo>
                    <a:pt x="18654" y="269"/>
                    <a:pt x="14477" y="1"/>
                    <a:pt x="933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3469855" y="3837263"/>
              <a:ext cx="146223" cy="31226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4313762" y="4362028"/>
              <a:ext cx="133214" cy="35006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5200810" y="3491638"/>
              <a:ext cx="140130" cy="32048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1520555" y="3422612"/>
              <a:ext cx="101434" cy="28268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3583968" y="3232789"/>
              <a:ext cx="76240" cy="25145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7068767" y="4336882"/>
              <a:ext cx="79204" cy="13148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7109768" y="5004466"/>
              <a:ext cx="101434" cy="28925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06" y="0"/>
                  </a:moveTo>
                  <a:cubicBezTo>
                    <a:pt x="135" y="0"/>
                    <a:pt x="1" y="37"/>
                    <a:pt x="1" y="79"/>
                  </a:cubicBezTo>
                  <a:cubicBezTo>
                    <a:pt x="1" y="134"/>
                    <a:pt x="135" y="176"/>
                    <a:pt x="306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5261736" y="5055249"/>
              <a:ext cx="120370" cy="44209"/>
            </a:xfrm>
            <a:custGeom>
              <a:avLst/>
              <a:gdLst/>
              <a:ahLst/>
              <a:cxnLst/>
              <a:rect l="l" t="t" r="r" b="b"/>
              <a:pathLst>
                <a:path w="731" h="269" extrusionOk="0">
                  <a:moveTo>
                    <a:pt x="365" y="1"/>
                  </a:moveTo>
                  <a:cubicBezTo>
                    <a:pt x="171" y="1"/>
                    <a:pt x="0" y="56"/>
                    <a:pt x="0" y="135"/>
                  </a:cubicBezTo>
                  <a:cubicBezTo>
                    <a:pt x="0" y="213"/>
                    <a:pt x="171" y="269"/>
                    <a:pt x="365" y="269"/>
                  </a:cubicBezTo>
                  <a:cubicBezTo>
                    <a:pt x="578" y="269"/>
                    <a:pt x="730" y="213"/>
                    <a:pt x="730" y="135"/>
                  </a:cubicBezTo>
                  <a:cubicBezTo>
                    <a:pt x="730" y="56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5200810" y="4090031"/>
              <a:ext cx="99128" cy="32048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4449940" y="3441512"/>
              <a:ext cx="89084" cy="28268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1609639" y="3143877"/>
              <a:ext cx="50387" cy="22187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7087703" y="3830360"/>
              <a:ext cx="101434" cy="29090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6652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3BFB-642A-18D7-A639-D210F1A99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E566A1-4B1D-A7A6-DF02-F666789E9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A8E8B-5282-223A-73A9-804E4248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4B693-74D5-C092-E724-AA9CAEAA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78F41-B694-8BDE-F651-E134A383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607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2151-0C6D-18F1-1ADD-02CAE625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ECAF-1578-4771-1E29-439F686A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F25B7-4FDD-6C6F-4BC1-35FA0D36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52958-5C32-7221-BF27-34804B63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6A096-DA4C-BBE5-3F1A-7EE2CDFC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18924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2185-3B1D-2E32-47B4-1D8D98D8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DFF5B-AB54-1C4A-0B7F-AF00E657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29E43-E664-3C61-F886-88B6433C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2D3A8-576A-95FD-14E7-13836DE97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AE20-C8D0-7074-AB18-49E8FFF5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7959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B2BE-B520-6AE0-CE01-9BB6F111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8E67D-FE0A-BF09-56EB-BB2D65F7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B822D-0E37-EC4A-94D7-239D5761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2C920-16D4-E446-01BD-A7596FF8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1036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B48D-7E25-AC7D-08C8-DEF29A5A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5A80-B8CF-25A2-9968-EA51744C4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6F0D4-4D7E-20A2-1D69-316FA890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57222-F22A-1C36-1790-76852D0D8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A1951-0610-D754-3156-45587E12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38ACE-C696-9218-B236-6070097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3201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5AC5-0884-BB0A-3A51-76D0B489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DB5C9-7CDD-B3F0-1F41-9E8DC9F5C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476BC-97E6-3BC3-E36E-9CEF9BC0E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3934C-A8C6-CC90-9A04-117F0DA73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B219-18A3-1ECC-07D9-2A4713DAD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A4BD3-F640-3792-05CB-63B73218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A6C26-E4C9-2715-8C4B-6A120D06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20E67-B036-FF9D-8AD1-3E3F917A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24450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B2BE-B520-6AE0-CE01-9BB6F111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8E67D-FE0A-BF09-56EB-BB2D65F7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B822D-0E37-EC4A-94D7-239D5761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2C920-16D4-E446-01BD-A7596FF8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88028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3B3E2-ADD4-87C1-F7D4-D984A18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7C81C-A8EE-91CA-545A-24D0A6B3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DC902-0B9B-1FF3-6101-FE4B2FEB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72507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651F2-3CAC-A7B6-768C-787B174C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F246-9FA8-6D57-296C-AAC04B834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E0057-56ED-975D-99E8-17435D8F3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96EC5-F052-14BF-291E-781B12C2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B15F6-8522-AD9D-5795-BD17309A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9648D-CD59-BEF0-93BF-42549D37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42896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58E3-35D7-5D44-66CB-88B0DFB3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3374-2B19-835E-695A-862C4EE86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FEB8E-C73C-A40D-F3BE-2D53B27FD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B93ED-4536-986F-EE1C-5CEBDF7B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D9AE3-8DDA-4895-5654-7F47259A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F9814-A16C-1E57-65DC-EF6BECC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53891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D266-BD52-AC6C-37FC-E32CF67A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241BE-D038-8E42-FCDD-49EB9EA3D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A1216-3627-4D42-B9AD-82C5DABE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0AABC-1C80-FDAF-AE5C-0C0CDEB4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E967F-38EC-899F-6C73-F451C1D6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9779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4ABAD-3D0D-3A60-CE7D-166AE91C7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43B3D-22D8-54E6-94CA-965F5253E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F662D-3953-1AA9-80C2-F74CF741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D0382-DBD6-D2BC-29E7-28097EBB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476E-7ABB-546E-775D-8EF03F38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380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3B3E2-ADD4-87C1-F7D4-D984A18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7C81C-A8EE-91CA-545A-24D0A6B3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DC902-0B9B-1FF3-6101-FE4B2FEB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305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651F2-3CAC-A7B6-768C-787B174C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F246-9FA8-6D57-296C-AAC04B834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E0057-56ED-975D-99E8-17435D8F3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96EC5-F052-14BF-291E-781B12C2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B15F6-8522-AD9D-5795-BD17309A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9648D-CD59-BEF0-93BF-42549D37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93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58E3-35D7-5D44-66CB-88B0DFB3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3374-2B19-835E-695A-862C4EE86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FEB8E-C73C-A40D-F3BE-2D53B27FD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B93ED-4536-986F-EE1C-5CEBDF7B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07/10/2024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D9AE3-8DDA-4895-5654-7F47259A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F9814-A16C-1E57-65DC-EF6BECC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490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C94D38D-488F-3E5E-3D54-020A3B49AD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6" y="190499"/>
            <a:ext cx="141922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6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17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788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  <p:sldLayoutId id="2147483714" r:id="rId35"/>
    <p:sldLayoutId id="2147483715" r:id="rId36"/>
    <p:sldLayoutId id="2147483716" r:id="rId37"/>
    <p:sldLayoutId id="2147483717" r:id="rId38"/>
    <p:sldLayoutId id="2147483718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09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gif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B473359-2DBE-3737-80F5-A758909B9A01}"/>
              </a:ext>
            </a:extLst>
          </p:cNvPr>
          <p:cNvSpPr/>
          <p:nvPr/>
        </p:nvSpPr>
        <p:spPr>
          <a:xfrm>
            <a:off x="485307" y="607974"/>
            <a:ext cx="11221386" cy="5642051"/>
          </a:xfrm>
          <a:custGeom>
            <a:avLst/>
            <a:gdLst>
              <a:gd name="connsiteX0" fmla="*/ 0 w 11221386"/>
              <a:gd name="connsiteY0" fmla="*/ 564768 h 5642051"/>
              <a:gd name="connsiteX1" fmla="*/ 480828 w 11221386"/>
              <a:gd name="connsiteY1" fmla="*/ 0 h 5642051"/>
              <a:gd name="connsiteX2" fmla="*/ 10740557 w 11221386"/>
              <a:gd name="connsiteY2" fmla="*/ 0 h 5642051"/>
              <a:gd name="connsiteX3" fmla="*/ 11221386 w 11221386"/>
              <a:gd name="connsiteY3" fmla="*/ 564768 h 5642051"/>
              <a:gd name="connsiteX4" fmla="*/ 11221386 w 11221386"/>
              <a:gd name="connsiteY4" fmla="*/ 5077282 h 5642051"/>
              <a:gd name="connsiteX5" fmla="*/ 10740557 w 11221386"/>
              <a:gd name="connsiteY5" fmla="*/ 5642051 h 5642051"/>
              <a:gd name="connsiteX6" fmla="*/ 480828 w 11221386"/>
              <a:gd name="connsiteY6" fmla="*/ 5642051 h 5642051"/>
              <a:gd name="connsiteX7" fmla="*/ 0 w 11221386"/>
              <a:gd name="connsiteY7" fmla="*/ 5077282 h 5642051"/>
              <a:gd name="connsiteX8" fmla="*/ 0 w 11221386"/>
              <a:gd name="connsiteY8" fmla="*/ 564768 h 5642051"/>
              <a:gd name="connsiteX0" fmla="*/ 0 w 11221386"/>
              <a:gd name="connsiteY0" fmla="*/ 564768 h 5642051"/>
              <a:gd name="connsiteX1" fmla="*/ 480828 w 11221386"/>
              <a:gd name="connsiteY1" fmla="*/ 0 h 5642051"/>
              <a:gd name="connsiteX2" fmla="*/ 10740557 w 11221386"/>
              <a:gd name="connsiteY2" fmla="*/ 0 h 5642051"/>
              <a:gd name="connsiteX3" fmla="*/ 11221386 w 11221386"/>
              <a:gd name="connsiteY3" fmla="*/ 564768 h 5642051"/>
              <a:gd name="connsiteX4" fmla="*/ 11221386 w 11221386"/>
              <a:gd name="connsiteY4" fmla="*/ 5077282 h 5642051"/>
              <a:gd name="connsiteX5" fmla="*/ 10740557 w 11221386"/>
              <a:gd name="connsiteY5" fmla="*/ 5642051 h 5642051"/>
              <a:gd name="connsiteX6" fmla="*/ 480828 w 11221386"/>
              <a:gd name="connsiteY6" fmla="*/ 5642051 h 5642051"/>
              <a:gd name="connsiteX7" fmla="*/ 0 w 11221386"/>
              <a:gd name="connsiteY7" fmla="*/ 5077282 h 5642051"/>
              <a:gd name="connsiteX8" fmla="*/ 0 w 11221386"/>
              <a:gd name="connsiteY8" fmla="*/ 564768 h 5642051"/>
              <a:gd name="connsiteX0" fmla="*/ 0 w 11221386"/>
              <a:gd name="connsiteY0" fmla="*/ 564768 h 5642051"/>
              <a:gd name="connsiteX1" fmla="*/ 480828 w 11221386"/>
              <a:gd name="connsiteY1" fmla="*/ 0 h 5642051"/>
              <a:gd name="connsiteX2" fmla="*/ 10740557 w 11221386"/>
              <a:gd name="connsiteY2" fmla="*/ 0 h 5642051"/>
              <a:gd name="connsiteX3" fmla="*/ 11221386 w 11221386"/>
              <a:gd name="connsiteY3" fmla="*/ 564768 h 5642051"/>
              <a:gd name="connsiteX4" fmla="*/ 11221386 w 11221386"/>
              <a:gd name="connsiteY4" fmla="*/ 5077282 h 5642051"/>
              <a:gd name="connsiteX5" fmla="*/ 10740557 w 11221386"/>
              <a:gd name="connsiteY5" fmla="*/ 5642051 h 5642051"/>
              <a:gd name="connsiteX6" fmla="*/ 480828 w 11221386"/>
              <a:gd name="connsiteY6" fmla="*/ 5642051 h 5642051"/>
              <a:gd name="connsiteX7" fmla="*/ 0 w 11221386"/>
              <a:gd name="connsiteY7" fmla="*/ 5077282 h 5642051"/>
              <a:gd name="connsiteX8" fmla="*/ 0 w 11221386"/>
              <a:gd name="connsiteY8" fmla="*/ 564768 h 564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5642051" fill="none" extrusionOk="0">
                <a:moveTo>
                  <a:pt x="0" y="564768"/>
                </a:moveTo>
                <a:cubicBezTo>
                  <a:pt x="5552" y="309605"/>
                  <a:pt x="290496" y="-60249"/>
                  <a:pt x="480828" y="0"/>
                </a:cubicBezTo>
                <a:cubicBezTo>
                  <a:pt x="4318844" y="242765"/>
                  <a:pt x="8343581" y="-314215"/>
                  <a:pt x="10740557" y="0"/>
                </a:cubicBezTo>
                <a:cubicBezTo>
                  <a:pt x="10940052" y="-11645"/>
                  <a:pt x="11319600" y="170228"/>
                  <a:pt x="11221386" y="564768"/>
                </a:cubicBezTo>
                <a:cubicBezTo>
                  <a:pt x="11290230" y="2462716"/>
                  <a:pt x="11460775" y="3273139"/>
                  <a:pt x="11221386" y="5077282"/>
                </a:cubicBezTo>
                <a:cubicBezTo>
                  <a:pt x="11178395" y="5438916"/>
                  <a:pt x="11070817" y="5639629"/>
                  <a:pt x="10740557" y="5642051"/>
                </a:cubicBezTo>
                <a:cubicBezTo>
                  <a:pt x="8474254" y="5497076"/>
                  <a:pt x="5037066" y="5544849"/>
                  <a:pt x="480828" y="5642051"/>
                </a:cubicBezTo>
                <a:cubicBezTo>
                  <a:pt x="204321" y="5564265"/>
                  <a:pt x="957" y="5437469"/>
                  <a:pt x="0" y="5077282"/>
                </a:cubicBezTo>
                <a:cubicBezTo>
                  <a:pt x="-262291" y="3256526"/>
                  <a:pt x="144166" y="2010662"/>
                  <a:pt x="0" y="564768"/>
                </a:cubicBezTo>
                <a:close/>
              </a:path>
              <a:path w="11221386" h="5642051" stroke="0" extrusionOk="0">
                <a:moveTo>
                  <a:pt x="0" y="564768"/>
                </a:moveTo>
                <a:cubicBezTo>
                  <a:pt x="-35758" y="238764"/>
                  <a:pt x="271847" y="-58861"/>
                  <a:pt x="480828" y="0"/>
                </a:cubicBezTo>
                <a:cubicBezTo>
                  <a:pt x="3826876" y="-950433"/>
                  <a:pt x="5674301" y="335335"/>
                  <a:pt x="10740557" y="0"/>
                </a:cubicBezTo>
                <a:cubicBezTo>
                  <a:pt x="10939325" y="-4514"/>
                  <a:pt x="11229680" y="320186"/>
                  <a:pt x="11221386" y="564768"/>
                </a:cubicBezTo>
                <a:cubicBezTo>
                  <a:pt x="11487359" y="1871743"/>
                  <a:pt x="11601062" y="3521703"/>
                  <a:pt x="11221386" y="5077282"/>
                </a:cubicBezTo>
                <a:cubicBezTo>
                  <a:pt x="11224579" y="5432107"/>
                  <a:pt x="10958434" y="5629608"/>
                  <a:pt x="10740557" y="5642051"/>
                </a:cubicBezTo>
                <a:cubicBezTo>
                  <a:pt x="6724273" y="5547871"/>
                  <a:pt x="1606768" y="5684599"/>
                  <a:pt x="480828" y="5642051"/>
                </a:cubicBezTo>
                <a:cubicBezTo>
                  <a:pt x="230019" y="5533937"/>
                  <a:pt x="-14452" y="5337616"/>
                  <a:pt x="0" y="5077282"/>
                </a:cubicBezTo>
                <a:cubicBezTo>
                  <a:pt x="-374120" y="3535645"/>
                  <a:pt x="-321976" y="2377798"/>
                  <a:pt x="0" y="564768"/>
                </a:cubicBezTo>
                <a:close/>
              </a:path>
              <a:path w="11221386" h="5642051" fill="none" stroke="0" extrusionOk="0">
                <a:moveTo>
                  <a:pt x="0" y="564768"/>
                </a:moveTo>
                <a:cubicBezTo>
                  <a:pt x="-10788" y="230963"/>
                  <a:pt x="252021" y="-13301"/>
                  <a:pt x="480828" y="0"/>
                </a:cubicBezTo>
                <a:cubicBezTo>
                  <a:pt x="3692986" y="467595"/>
                  <a:pt x="8439011" y="-82510"/>
                  <a:pt x="10740557" y="0"/>
                </a:cubicBezTo>
                <a:cubicBezTo>
                  <a:pt x="10987959" y="14944"/>
                  <a:pt x="11283994" y="252056"/>
                  <a:pt x="11221386" y="564768"/>
                </a:cubicBezTo>
                <a:cubicBezTo>
                  <a:pt x="11182395" y="2688550"/>
                  <a:pt x="11489199" y="3243397"/>
                  <a:pt x="11221386" y="5077282"/>
                </a:cubicBezTo>
                <a:cubicBezTo>
                  <a:pt x="11198040" y="5461106"/>
                  <a:pt x="11015945" y="5608557"/>
                  <a:pt x="10740557" y="5642051"/>
                </a:cubicBezTo>
                <a:cubicBezTo>
                  <a:pt x="7895425" y="5086681"/>
                  <a:pt x="5619173" y="5444062"/>
                  <a:pt x="480828" y="5642051"/>
                </a:cubicBezTo>
                <a:cubicBezTo>
                  <a:pt x="198428" y="5568181"/>
                  <a:pt x="56564" y="5422800"/>
                  <a:pt x="0" y="5077282"/>
                </a:cubicBezTo>
                <a:cubicBezTo>
                  <a:pt x="-75180" y="3478651"/>
                  <a:pt x="-130073" y="2185896"/>
                  <a:pt x="0" y="564768"/>
                </a:cubicBezTo>
                <a:close/>
              </a:path>
              <a:path w="11221386" h="5642051" fill="none" stroke="0" extrusionOk="0">
                <a:moveTo>
                  <a:pt x="0" y="564768"/>
                </a:moveTo>
                <a:cubicBezTo>
                  <a:pt x="3826" y="292152"/>
                  <a:pt x="293506" y="-27580"/>
                  <a:pt x="480828" y="0"/>
                </a:cubicBezTo>
                <a:cubicBezTo>
                  <a:pt x="3825198" y="448039"/>
                  <a:pt x="8538062" y="-408614"/>
                  <a:pt x="10740557" y="0"/>
                </a:cubicBezTo>
                <a:cubicBezTo>
                  <a:pt x="10900850" y="-3636"/>
                  <a:pt x="11308662" y="264424"/>
                  <a:pt x="11221386" y="564768"/>
                </a:cubicBezTo>
                <a:cubicBezTo>
                  <a:pt x="11232527" y="2554210"/>
                  <a:pt x="11472540" y="3240850"/>
                  <a:pt x="11221386" y="5077282"/>
                </a:cubicBezTo>
                <a:cubicBezTo>
                  <a:pt x="11179244" y="5444208"/>
                  <a:pt x="11044140" y="5629392"/>
                  <a:pt x="10740557" y="5642051"/>
                </a:cubicBezTo>
                <a:cubicBezTo>
                  <a:pt x="8073644" y="5149019"/>
                  <a:pt x="5493031" y="5078127"/>
                  <a:pt x="480828" y="5642051"/>
                </a:cubicBezTo>
                <a:cubicBezTo>
                  <a:pt x="197716" y="5560313"/>
                  <a:pt x="12587" y="5432681"/>
                  <a:pt x="0" y="5077282"/>
                </a:cubicBezTo>
                <a:cubicBezTo>
                  <a:pt x="-292980" y="3345336"/>
                  <a:pt x="286182" y="2048645"/>
                  <a:pt x="0" y="564768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Hình ảnh đã tải lên">
            <a:extLst>
              <a:ext uri="{FF2B5EF4-FFF2-40B4-BE49-F238E27FC236}">
                <a16:creationId xmlns:a16="http://schemas.microsoft.com/office/drawing/2014/main" id="{075B623E-3C56-C728-2613-EBB99294A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565" y="367672"/>
            <a:ext cx="4070162" cy="4070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246696-1441-81A2-9754-4446181FD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60" y="2390629"/>
            <a:ext cx="7937680" cy="3353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2045F7-69BF-A40A-E451-F0CEC4C05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19" y="421201"/>
            <a:ext cx="7053683" cy="2481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313590-C87E-41D7-8818-6AE5466D0157}"/>
              </a:ext>
            </a:extLst>
          </p:cNvPr>
          <p:cNvSpPr txBox="1"/>
          <p:nvPr/>
        </p:nvSpPr>
        <p:spPr>
          <a:xfrm>
            <a:off x="4370428" y="5487591"/>
            <a:ext cx="7568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Giáo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viên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: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Trần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Thị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 Minh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Nguyệt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74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  <p:bldP spid="8" grpId="0"/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图片 18">
            <a:extLst>
              <a:ext uri="{FF2B5EF4-FFF2-40B4-BE49-F238E27FC236}">
                <a16:creationId xmlns:a16="http://schemas.microsoft.com/office/drawing/2014/main" id="{5B0D6F72-CDF1-F12F-0CF4-B63A5C30A3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188" name="Rectangle: Rounded Corners 8">
            <a:extLst>
              <a:ext uri="{FF2B5EF4-FFF2-40B4-BE49-F238E27FC236}">
                <a16:creationId xmlns:a16="http://schemas.microsoft.com/office/drawing/2014/main" id="{74B66000-6C13-4D0A-C937-93FF56A4A35C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6" name="TextBox 585">
            <a:extLst>
              <a:ext uri="{FF2B5EF4-FFF2-40B4-BE49-F238E27FC236}">
                <a16:creationId xmlns:a16="http://schemas.microsoft.com/office/drawing/2014/main" id="{788653A3-4F78-1157-78A2-FE6984E62455}"/>
              </a:ext>
            </a:extLst>
          </p:cNvPr>
          <p:cNvSpPr txBox="1"/>
          <p:nvPr/>
        </p:nvSpPr>
        <p:spPr>
          <a:xfrm rot="280075">
            <a:off x="6164655" y="4408742"/>
            <a:ext cx="3346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44546A"/>
                  </a:solidFill>
                </a:ln>
                <a:solidFill>
                  <a:srgbClr val="EB5B69"/>
                </a:solidFill>
                <a:effectLst>
                  <a:innerShdw dist="50800">
                    <a:srgbClr val="9EDAC6">
                      <a:lumMod val="20000"/>
                      <a:lumOff val="80000"/>
                      <a:alpha val="62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chia</a:t>
            </a:r>
            <a:endParaRPr kumimoji="0" lang="vi-VN" sz="9600" b="1" i="0" u="none" strike="noStrike" kern="1200" cap="none" spc="0" normalizeH="0" baseline="0" noProof="0" dirty="0">
              <a:ln>
                <a:solidFill>
                  <a:srgbClr val="44546A"/>
                </a:solidFill>
              </a:ln>
              <a:solidFill>
                <a:srgbClr val="00B0F0"/>
              </a:solidFill>
              <a:effectLst>
                <a:innerShdw dist="50800">
                  <a:srgbClr val="9EDAC6">
                    <a:lumMod val="20000"/>
                    <a:lumOff val="80000"/>
                    <a:alpha val="62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sp>
        <p:nvSpPr>
          <p:cNvPr id="863" name="Rectangle: Rounded Corners 8">
            <a:extLst>
              <a:ext uri="{FF2B5EF4-FFF2-40B4-BE49-F238E27FC236}">
                <a16:creationId xmlns:a16="http://schemas.microsoft.com/office/drawing/2014/main" id="{11880C3A-33B0-41D2-2B11-7C89387E1F9F}"/>
              </a:ext>
            </a:extLst>
          </p:cNvPr>
          <p:cNvSpPr/>
          <p:nvPr/>
        </p:nvSpPr>
        <p:spPr>
          <a:xfrm>
            <a:off x="4514851" y="1541976"/>
            <a:ext cx="4181474" cy="2912886"/>
          </a:xfrm>
          <a:custGeom>
            <a:avLst/>
            <a:gdLst>
              <a:gd name="connsiteX0" fmla="*/ 0 w 4181474"/>
              <a:gd name="connsiteY0" fmla="*/ 291579 h 2912886"/>
              <a:gd name="connsiteX1" fmla="*/ 179172 w 4181474"/>
              <a:gd name="connsiteY1" fmla="*/ 0 h 2912886"/>
              <a:gd name="connsiteX2" fmla="*/ 4002300 w 4181474"/>
              <a:gd name="connsiteY2" fmla="*/ 0 h 2912886"/>
              <a:gd name="connsiteX3" fmla="*/ 4181474 w 4181474"/>
              <a:gd name="connsiteY3" fmla="*/ 291579 h 2912886"/>
              <a:gd name="connsiteX4" fmla="*/ 4181474 w 4181474"/>
              <a:gd name="connsiteY4" fmla="*/ 2621306 h 2912886"/>
              <a:gd name="connsiteX5" fmla="*/ 4002300 w 4181474"/>
              <a:gd name="connsiteY5" fmla="*/ 2912886 h 2912886"/>
              <a:gd name="connsiteX6" fmla="*/ 179172 w 4181474"/>
              <a:gd name="connsiteY6" fmla="*/ 2912886 h 2912886"/>
              <a:gd name="connsiteX7" fmla="*/ 0 w 4181474"/>
              <a:gd name="connsiteY7" fmla="*/ 2621306 h 2912886"/>
              <a:gd name="connsiteX8" fmla="*/ 0 w 4181474"/>
              <a:gd name="connsiteY8" fmla="*/ 291579 h 2912886"/>
              <a:gd name="connsiteX0" fmla="*/ 0 w 4181474"/>
              <a:gd name="connsiteY0" fmla="*/ 291579 h 2912886"/>
              <a:gd name="connsiteX1" fmla="*/ 179172 w 4181474"/>
              <a:gd name="connsiteY1" fmla="*/ 0 h 2912886"/>
              <a:gd name="connsiteX2" fmla="*/ 4002300 w 4181474"/>
              <a:gd name="connsiteY2" fmla="*/ 0 h 2912886"/>
              <a:gd name="connsiteX3" fmla="*/ 4181474 w 4181474"/>
              <a:gd name="connsiteY3" fmla="*/ 291579 h 2912886"/>
              <a:gd name="connsiteX4" fmla="*/ 4181474 w 4181474"/>
              <a:gd name="connsiteY4" fmla="*/ 2621306 h 2912886"/>
              <a:gd name="connsiteX5" fmla="*/ 4002300 w 4181474"/>
              <a:gd name="connsiteY5" fmla="*/ 2912886 h 2912886"/>
              <a:gd name="connsiteX6" fmla="*/ 179172 w 4181474"/>
              <a:gd name="connsiteY6" fmla="*/ 2912886 h 2912886"/>
              <a:gd name="connsiteX7" fmla="*/ 0 w 4181474"/>
              <a:gd name="connsiteY7" fmla="*/ 2621306 h 2912886"/>
              <a:gd name="connsiteX8" fmla="*/ 0 w 4181474"/>
              <a:gd name="connsiteY8" fmla="*/ 291579 h 2912886"/>
              <a:gd name="connsiteX0" fmla="*/ 0 w 4181474"/>
              <a:gd name="connsiteY0" fmla="*/ 291579 h 2912886"/>
              <a:gd name="connsiteX1" fmla="*/ 179172 w 4181474"/>
              <a:gd name="connsiteY1" fmla="*/ 0 h 2912886"/>
              <a:gd name="connsiteX2" fmla="*/ 4002300 w 4181474"/>
              <a:gd name="connsiteY2" fmla="*/ 0 h 2912886"/>
              <a:gd name="connsiteX3" fmla="*/ 4181474 w 4181474"/>
              <a:gd name="connsiteY3" fmla="*/ 291579 h 2912886"/>
              <a:gd name="connsiteX4" fmla="*/ 4181474 w 4181474"/>
              <a:gd name="connsiteY4" fmla="*/ 2621306 h 2912886"/>
              <a:gd name="connsiteX5" fmla="*/ 4002300 w 4181474"/>
              <a:gd name="connsiteY5" fmla="*/ 2912886 h 2912886"/>
              <a:gd name="connsiteX6" fmla="*/ 179172 w 4181474"/>
              <a:gd name="connsiteY6" fmla="*/ 2912886 h 2912886"/>
              <a:gd name="connsiteX7" fmla="*/ 0 w 4181474"/>
              <a:gd name="connsiteY7" fmla="*/ 2621306 h 2912886"/>
              <a:gd name="connsiteX8" fmla="*/ 0 w 4181474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1474" h="2912886" fill="none" extrusionOk="0">
                <a:moveTo>
                  <a:pt x="0" y="291579"/>
                </a:moveTo>
                <a:cubicBezTo>
                  <a:pt x="2649" y="156784"/>
                  <a:pt x="107025" y="-25306"/>
                  <a:pt x="179172" y="0"/>
                </a:cubicBezTo>
                <a:cubicBezTo>
                  <a:pt x="1471620" y="121155"/>
                  <a:pt x="3145595" y="-159051"/>
                  <a:pt x="4002300" y="0"/>
                </a:cubicBezTo>
                <a:cubicBezTo>
                  <a:pt x="4051866" y="-8306"/>
                  <a:pt x="4217808" y="98300"/>
                  <a:pt x="4181474" y="291579"/>
                </a:cubicBezTo>
                <a:cubicBezTo>
                  <a:pt x="4255057" y="1262532"/>
                  <a:pt x="4315242" y="1715609"/>
                  <a:pt x="4181474" y="2621306"/>
                </a:cubicBezTo>
                <a:cubicBezTo>
                  <a:pt x="4162579" y="2805941"/>
                  <a:pt x="4118767" y="2912198"/>
                  <a:pt x="4002300" y="2912886"/>
                </a:cubicBezTo>
                <a:cubicBezTo>
                  <a:pt x="3221258" y="2834393"/>
                  <a:pt x="1823694" y="2866885"/>
                  <a:pt x="179172" y="2912886"/>
                </a:cubicBezTo>
                <a:cubicBezTo>
                  <a:pt x="73393" y="2864119"/>
                  <a:pt x="504" y="2808307"/>
                  <a:pt x="0" y="2621306"/>
                </a:cubicBezTo>
                <a:cubicBezTo>
                  <a:pt x="-159957" y="1589604"/>
                  <a:pt x="228062" y="985317"/>
                  <a:pt x="0" y="291579"/>
                </a:cubicBezTo>
                <a:close/>
              </a:path>
              <a:path w="4181474" h="2912886" stroke="0" extrusionOk="0">
                <a:moveTo>
                  <a:pt x="0" y="291579"/>
                </a:moveTo>
                <a:cubicBezTo>
                  <a:pt x="-9612" y="115692"/>
                  <a:pt x="96764" y="-6685"/>
                  <a:pt x="179172" y="0"/>
                </a:cubicBezTo>
                <a:cubicBezTo>
                  <a:pt x="1410830" y="-260627"/>
                  <a:pt x="2103299" y="136065"/>
                  <a:pt x="4002300" y="0"/>
                </a:cubicBezTo>
                <a:cubicBezTo>
                  <a:pt x="4064230" y="-3228"/>
                  <a:pt x="4182543" y="166172"/>
                  <a:pt x="4181474" y="291579"/>
                </a:cubicBezTo>
                <a:cubicBezTo>
                  <a:pt x="4389954" y="972350"/>
                  <a:pt x="4353083" y="1812265"/>
                  <a:pt x="4181474" y="2621306"/>
                </a:cubicBezTo>
                <a:cubicBezTo>
                  <a:pt x="4199656" y="2808414"/>
                  <a:pt x="4083252" y="2907839"/>
                  <a:pt x="4002300" y="2912886"/>
                </a:cubicBezTo>
                <a:cubicBezTo>
                  <a:pt x="2493990" y="2863525"/>
                  <a:pt x="596913" y="2844166"/>
                  <a:pt x="179172" y="2912886"/>
                </a:cubicBezTo>
                <a:cubicBezTo>
                  <a:pt x="83919" y="2869134"/>
                  <a:pt x="-18519" y="2739447"/>
                  <a:pt x="0" y="2621306"/>
                </a:cubicBezTo>
                <a:cubicBezTo>
                  <a:pt x="-146877" y="1791877"/>
                  <a:pt x="-104422" y="1236909"/>
                  <a:pt x="0" y="291579"/>
                </a:cubicBezTo>
                <a:close/>
              </a:path>
              <a:path w="4181474" h="2912886" fill="none" stroke="0" extrusionOk="0">
                <a:moveTo>
                  <a:pt x="0" y="291579"/>
                </a:moveTo>
                <a:cubicBezTo>
                  <a:pt x="-8066" y="125073"/>
                  <a:pt x="99164" y="-10180"/>
                  <a:pt x="179172" y="0"/>
                </a:cubicBezTo>
                <a:cubicBezTo>
                  <a:pt x="1325270" y="210078"/>
                  <a:pt x="3036769" y="108853"/>
                  <a:pt x="4002300" y="0"/>
                </a:cubicBezTo>
                <a:cubicBezTo>
                  <a:pt x="4095405" y="8167"/>
                  <a:pt x="4211792" y="128653"/>
                  <a:pt x="4181474" y="291579"/>
                </a:cubicBezTo>
                <a:cubicBezTo>
                  <a:pt x="4179701" y="1354864"/>
                  <a:pt x="4330260" y="1688307"/>
                  <a:pt x="4181474" y="2621306"/>
                </a:cubicBezTo>
                <a:cubicBezTo>
                  <a:pt x="4169046" y="2817312"/>
                  <a:pt x="4100803" y="2890013"/>
                  <a:pt x="4002300" y="2912886"/>
                </a:cubicBezTo>
                <a:cubicBezTo>
                  <a:pt x="2920707" y="2771391"/>
                  <a:pt x="2106151" y="2811296"/>
                  <a:pt x="179172" y="2912886"/>
                </a:cubicBezTo>
                <a:cubicBezTo>
                  <a:pt x="72795" y="2879015"/>
                  <a:pt x="38063" y="2800842"/>
                  <a:pt x="0" y="2621306"/>
                </a:cubicBezTo>
                <a:cubicBezTo>
                  <a:pt x="-104265" y="1755297"/>
                  <a:pt x="908" y="1092016"/>
                  <a:pt x="0" y="291579"/>
                </a:cubicBezTo>
                <a:close/>
              </a:path>
              <a:path w="4181474" h="2912886" fill="none" stroke="0" extrusionOk="0">
                <a:moveTo>
                  <a:pt x="0" y="291579"/>
                </a:moveTo>
                <a:cubicBezTo>
                  <a:pt x="960" y="139757"/>
                  <a:pt x="110029" y="-12801"/>
                  <a:pt x="179172" y="0"/>
                </a:cubicBezTo>
                <a:cubicBezTo>
                  <a:pt x="1394809" y="240612"/>
                  <a:pt x="3181819" y="-100978"/>
                  <a:pt x="4002300" y="0"/>
                </a:cubicBezTo>
                <a:cubicBezTo>
                  <a:pt x="4056791" y="-4302"/>
                  <a:pt x="4199980" y="126607"/>
                  <a:pt x="4181474" y="291579"/>
                </a:cubicBezTo>
                <a:cubicBezTo>
                  <a:pt x="4204588" y="1352982"/>
                  <a:pt x="4327103" y="1704327"/>
                  <a:pt x="4181474" y="2621306"/>
                </a:cubicBezTo>
                <a:cubicBezTo>
                  <a:pt x="4157125" y="2816401"/>
                  <a:pt x="4108815" y="2904437"/>
                  <a:pt x="4002300" y="2912886"/>
                </a:cubicBezTo>
                <a:cubicBezTo>
                  <a:pt x="3130890" y="2741664"/>
                  <a:pt x="2004467" y="2822695"/>
                  <a:pt x="179172" y="2912886"/>
                </a:cubicBezTo>
                <a:cubicBezTo>
                  <a:pt x="69255" y="2856186"/>
                  <a:pt x="19016" y="2800499"/>
                  <a:pt x="0" y="2621306"/>
                </a:cubicBezTo>
                <a:cubicBezTo>
                  <a:pt x="-174749" y="1639634"/>
                  <a:pt x="156346" y="1037269"/>
                  <a:pt x="0" y="29157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4" name="TextBox 863">
            <a:extLst>
              <a:ext uri="{FF2B5EF4-FFF2-40B4-BE49-F238E27FC236}">
                <a16:creationId xmlns:a16="http://schemas.microsoft.com/office/drawing/2014/main" id="{B61B8F29-D451-1798-7650-3FFAABFCDF28}"/>
              </a:ext>
            </a:extLst>
          </p:cNvPr>
          <p:cNvSpPr txBox="1"/>
          <p:nvPr/>
        </p:nvSpPr>
        <p:spPr>
          <a:xfrm>
            <a:off x="4562922" y="1962300"/>
            <a:ext cx="40286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E7E6E6">
                    <a:lumMod val="9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-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9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65" name="Group 864">
            <a:extLst>
              <a:ext uri="{FF2B5EF4-FFF2-40B4-BE49-F238E27FC236}">
                <a16:creationId xmlns:a16="http://schemas.microsoft.com/office/drawing/2014/main" id="{E307BE81-993B-4F6F-F99B-1840BB4FDFFF}"/>
              </a:ext>
            </a:extLst>
          </p:cNvPr>
          <p:cNvGrpSpPr/>
          <p:nvPr/>
        </p:nvGrpSpPr>
        <p:grpSpPr>
          <a:xfrm>
            <a:off x="5877650" y="157970"/>
            <a:ext cx="1430544" cy="1652692"/>
            <a:chOff x="1508965" y="2661296"/>
            <a:chExt cx="2140730" cy="2723073"/>
          </a:xfrm>
        </p:grpSpPr>
        <p:sp>
          <p:nvSpPr>
            <p:cNvPr id="866" name="Oval 6">
              <a:extLst>
                <a:ext uri="{FF2B5EF4-FFF2-40B4-BE49-F238E27FC236}">
                  <a16:creationId xmlns:a16="http://schemas.microsoft.com/office/drawing/2014/main" id="{8FB72946-CCE4-CA77-AA41-11D84214C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8965" y="3244208"/>
              <a:ext cx="2140730" cy="2140161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00206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67" name="Group 134">
              <a:extLst>
                <a:ext uri="{FF2B5EF4-FFF2-40B4-BE49-F238E27FC236}">
                  <a16:creationId xmlns:a16="http://schemas.microsoft.com/office/drawing/2014/main" id="{8EE62128-15D4-7E22-DB33-643FC952F4D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563518" y="2661296"/>
              <a:ext cx="1937232" cy="2707423"/>
              <a:chOff x="2451" y="294"/>
              <a:chExt cx="2719" cy="3800"/>
            </a:xfrm>
          </p:grpSpPr>
          <p:grpSp>
            <p:nvGrpSpPr>
              <p:cNvPr id="868" name="Group 335">
                <a:extLst>
                  <a:ext uri="{FF2B5EF4-FFF2-40B4-BE49-F238E27FC236}">
                    <a16:creationId xmlns:a16="http://schemas.microsoft.com/office/drawing/2014/main" id="{54FB5DA4-F54D-D7B4-6F0E-0D5FAF381A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51" y="294"/>
                <a:ext cx="2719" cy="3800"/>
                <a:chOff x="2451" y="294"/>
                <a:chExt cx="2719" cy="3800"/>
              </a:xfrm>
            </p:grpSpPr>
            <p:sp>
              <p:nvSpPr>
                <p:cNvPr id="874" name="Oval 136">
                  <a:extLst>
                    <a:ext uri="{FF2B5EF4-FFF2-40B4-BE49-F238E27FC236}">
                      <a16:creationId xmlns:a16="http://schemas.microsoft.com/office/drawing/2014/main" id="{86D1E28A-ED1C-27F9-FA60-F5747D9F45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2" y="3772"/>
                  <a:ext cx="2026" cy="322"/>
                </a:xfrm>
                <a:prstGeom prst="ellipse">
                  <a:avLst/>
                </a:prstGeom>
                <a:solidFill>
                  <a:srgbClr val="FBDE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75" name="Freeform 137">
                  <a:extLst>
                    <a:ext uri="{FF2B5EF4-FFF2-40B4-BE49-F238E27FC236}">
                      <a16:creationId xmlns:a16="http://schemas.microsoft.com/office/drawing/2014/main" id="{8FC784C3-6C1B-6CEC-D022-FAE7A39D6F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5" y="1383"/>
                  <a:ext cx="1942" cy="1383"/>
                </a:xfrm>
                <a:custGeom>
                  <a:avLst/>
                  <a:gdLst>
                    <a:gd name="T0" fmla="*/ 14884 w 14992"/>
                    <a:gd name="T1" fmla="*/ 3503 h 10683"/>
                    <a:gd name="T2" fmla="*/ 14219 w 14992"/>
                    <a:gd name="T3" fmla="*/ 2726 h 10683"/>
                    <a:gd name="T4" fmla="*/ 13372 w 14992"/>
                    <a:gd name="T5" fmla="*/ 2602 h 10683"/>
                    <a:gd name="T6" fmla="*/ 13226 w 14992"/>
                    <a:gd name="T7" fmla="*/ 2602 h 10683"/>
                    <a:gd name="T8" fmla="*/ 13003 w 14992"/>
                    <a:gd name="T9" fmla="*/ 1922 h 10683"/>
                    <a:gd name="T10" fmla="*/ 12884 w 14992"/>
                    <a:gd name="T11" fmla="*/ 2201 h 10683"/>
                    <a:gd name="T12" fmla="*/ 12384 w 14992"/>
                    <a:gd name="T13" fmla="*/ 2377 h 10683"/>
                    <a:gd name="T14" fmla="*/ 11530 w 14992"/>
                    <a:gd name="T15" fmla="*/ 2216 h 10683"/>
                    <a:gd name="T16" fmla="*/ 10734 w 14992"/>
                    <a:gd name="T17" fmla="*/ 2116 h 10683"/>
                    <a:gd name="T18" fmla="*/ 9964 w 14992"/>
                    <a:gd name="T19" fmla="*/ 2185 h 10683"/>
                    <a:gd name="T20" fmla="*/ 9238 w 14992"/>
                    <a:gd name="T21" fmla="*/ 2314 h 10683"/>
                    <a:gd name="T22" fmla="*/ 8648 w 14992"/>
                    <a:gd name="T23" fmla="*/ 2369 h 10683"/>
                    <a:gd name="T24" fmla="*/ 8167 w 14992"/>
                    <a:gd name="T25" fmla="*/ 2248 h 10683"/>
                    <a:gd name="T26" fmla="*/ 7963 w 14992"/>
                    <a:gd name="T27" fmla="*/ 2219 h 10683"/>
                    <a:gd name="T28" fmla="*/ 7884 w 14992"/>
                    <a:gd name="T29" fmla="*/ 2353 h 10683"/>
                    <a:gd name="T30" fmla="*/ 7039 w 14992"/>
                    <a:gd name="T31" fmla="*/ 2727 h 10683"/>
                    <a:gd name="T32" fmla="*/ 5529 w 14992"/>
                    <a:gd name="T33" fmla="*/ 2822 h 10683"/>
                    <a:gd name="T34" fmla="*/ 4863 w 14992"/>
                    <a:gd name="T35" fmla="*/ 2447 h 10683"/>
                    <a:gd name="T36" fmla="*/ 4322 w 14992"/>
                    <a:gd name="T37" fmla="*/ 0 h 10683"/>
                    <a:gd name="T38" fmla="*/ 4271 w 14992"/>
                    <a:gd name="T39" fmla="*/ 440 h 10683"/>
                    <a:gd name="T40" fmla="*/ 4268 w 14992"/>
                    <a:gd name="T41" fmla="*/ 1202 h 10683"/>
                    <a:gd name="T42" fmla="*/ 4299 w 14992"/>
                    <a:gd name="T43" fmla="*/ 1893 h 10683"/>
                    <a:gd name="T44" fmla="*/ 4257 w 14992"/>
                    <a:gd name="T45" fmla="*/ 2543 h 10683"/>
                    <a:gd name="T46" fmla="*/ 3669 w 14992"/>
                    <a:gd name="T47" fmla="*/ 3020 h 10683"/>
                    <a:gd name="T48" fmla="*/ 2157 w 14992"/>
                    <a:gd name="T49" fmla="*/ 4567 h 10683"/>
                    <a:gd name="T50" fmla="*/ 2062 w 14992"/>
                    <a:gd name="T51" fmla="*/ 4606 h 10683"/>
                    <a:gd name="T52" fmla="*/ 555 w 14992"/>
                    <a:gd name="T53" fmla="*/ 4623 h 10683"/>
                    <a:gd name="T54" fmla="*/ 99 w 14992"/>
                    <a:gd name="T55" fmla="*/ 5832 h 10683"/>
                    <a:gd name="T56" fmla="*/ 69 w 14992"/>
                    <a:gd name="T57" fmla="*/ 5916 h 10683"/>
                    <a:gd name="T58" fmla="*/ 107 w 14992"/>
                    <a:gd name="T59" fmla="*/ 6040 h 10683"/>
                    <a:gd name="T60" fmla="*/ 1011 w 14992"/>
                    <a:gd name="T61" fmla="*/ 7344 h 10683"/>
                    <a:gd name="T62" fmla="*/ 1723 w 14992"/>
                    <a:gd name="T63" fmla="*/ 7735 h 10683"/>
                    <a:gd name="T64" fmla="*/ 2656 w 14992"/>
                    <a:gd name="T65" fmla="*/ 7767 h 10683"/>
                    <a:gd name="T66" fmla="*/ 2780 w 14992"/>
                    <a:gd name="T67" fmla="*/ 7838 h 10683"/>
                    <a:gd name="T68" fmla="*/ 3878 w 14992"/>
                    <a:gd name="T69" fmla="*/ 9186 h 10683"/>
                    <a:gd name="T70" fmla="*/ 5460 w 14992"/>
                    <a:gd name="T71" fmla="*/ 9714 h 10683"/>
                    <a:gd name="T72" fmla="*/ 6479 w 14992"/>
                    <a:gd name="T73" fmla="*/ 9780 h 10683"/>
                    <a:gd name="T74" fmla="*/ 7298 w 14992"/>
                    <a:gd name="T75" fmla="*/ 9779 h 10683"/>
                    <a:gd name="T76" fmla="*/ 7842 w 14992"/>
                    <a:gd name="T77" fmla="*/ 9932 h 10683"/>
                    <a:gd name="T78" fmla="*/ 8287 w 14992"/>
                    <a:gd name="T79" fmla="*/ 10252 h 10683"/>
                    <a:gd name="T80" fmla="*/ 8807 w 14992"/>
                    <a:gd name="T81" fmla="*/ 10591 h 10683"/>
                    <a:gd name="T82" fmla="*/ 9091 w 14992"/>
                    <a:gd name="T83" fmla="*/ 10683 h 10683"/>
                    <a:gd name="T84" fmla="*/ 9102 w 14992"/>
                    <a:gd name="T85" fmla="*/ 10673 h 10683"/>
                    <a:gd name="T86" fmla="*/ 9644 w 14992"/>
                    <a:gd name="T87" fmla="*/ 9901 h 10683"/>
                    <a:gd name="T88" fmla="*/ 9829 w 14992"/>
                    <a:gd name="T89" fmla="*/ 9495 h 10683"/>
                    <a:gd name="T90" fmla="*/ 10009 w 14992"/>
                    <a:gd name="T91" fmla="*/ 9393 h 10683"/>
                    <a:gd name="T92" fmla="*/ 10278 w 14992"/>
                    <a:gd name="T93" fmla="*/ 9324 h 10683"/>
                    <a:gd name="T94" fmla="*/ 12030 w 14992"/>
                    <a:gd name="T95" fmla="*/ 8503 h 10683"/>
                    <a:gd name="T96" fmla="*/ 13447 w 14992"/>
                    <a:gd name="T97" fmla="*/ 7292 h 10683"/>
                    <a:gd name="T98" fmla="*/ 13840 w 14992"/>
                    <a:gd name="T99" fmla="*/ 6528 h 10683"/>
                    <a:gd name="T100" fmla="*/ 14395 w 14992"/>
                    <a:gd name="T101" fmla="*/ 5840 h 10683"/>
                    <a:gd name="T102" fmla="*/ 14976 w 14992"/>
                    <a:gd name="T103" fmla="*/ 4768 h 10683"/>
                    <a:gd name="T104" fmla="*/ 14992 w 14992"/>
                    <a:gd name="T105" fmla="*/ 4364 h 10683"/>
                    <a:gd name="T106" fmla="*/ 14929 w 14992"/>
                    <a:gd name="T107" fmla="*/ 3543 h 10683"/>
                    <a:gd name="T108" fmla="*/ 14884 w 14992"/>
                    <a:gd name="T109" fmla="*/ 3503 h 106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4992" h="10683">
                      <a:moveTo>
                        <a:pt x="14884" y="3503"/>
                      </a:moveTo>
                      <a:cubicBezTo>
                        <a:pt x="14746" y="3201"/>
                        <a:pt x="14473" y="2932"/>
                        <a:pt x="14219" y="2726"/>
                      </a:cubicBezTo>
                      <a:cubicBezTo>
                        <a:pt x="14000" y="2548"/>
                        <a:pt x="13590" y="2283"/>
                        <a:pt x="13372" y="2602"/>
                      </a:cubicBezTo>
                      <a:cubicBezTo>
                        <a:pt x="13334" y="2658"/>
                        <a:pt x="13265" y="2655"/>
                        <a:pt x="13226" y="2602"/>
                      </a:cubicBezTo>
                      <a:cubicBezTo>
                        <a:pt x="13082" y="2406"/>
                        <a:pt x="13045" y="2163"/>
                        <a:pt x="13003" y="1922"/>
                      </a:cubicBezTo>
                      <a:cubicBezTo>
                        <a:pt x="12976" y="2022"/>
                        <a:pt x="12940" y="2118"/>
                        <a:pt x="12884" y="2201"/>
                      </a:cubicBezTo>
                      <a:cubicBezTo>
                        <a:pt x="12766" y="2379"/>
                        <a:pt x="12581" y="2406"/>
                        <a:pt x="12384" y="2377"/>
                      </a:cubicBezTo>
                      <a:cubicBezTo>
                        <a:pt x="12097" y="2335"/>
                        <a:pt x="11814" y="2269"/>
                        <a:pt x="11530" y="2216"/>
                      </a:cubicBezTo>
                      <a:cubicBezTo>
                        <a:pt x="11266" y="2166"/>
                        <a:pt x="11003" y="2118"/>
                        <a:pt x="10734" y="2116"/>
                      </a:cubicBezTo>
                      <a:cubicBezTo>
                        <a:pt x="10476" y="2115"/>
                        <a:pt x="10219" y="2144"/>
                        <a:pt x="9964" y="2185"/>
                      </a:cubicBezTo>
                      <a:cubicBezTo>
                        <a:pt x="9722" y="2224"/>
                        <a:pt x="9481" y="2273"/>
                        <a:pt x="9238" y="2314"/>
                      </a:cubicBezTo>
                      <a:cubicBezTo>
                        <a:pt x="9049" y="2345"/>
                        <a:pt x="8841" y="2400"/>
                        <a:pt x="8648" y="2369"/>
                      </a:cubicBezTo>
                      <a:cubicBezTo>
                        <a:pt x="8485" y="2344"/>
                        <a:pt x="8328" y="2287"/>
                        <a:pt x="8167" y="2248"/>
                      </a:cubicBezTo>
                      <a:cubicBezTo>
                        <a:pt x="8107" y="2234"/>
                        <a:pt x="8027" y="2207"/>
                        <a:pt x="7963" y="2219"/>
                      </a:cubicBezTo>
                      <a:cubicBezTo>
                        <a:pt x="7897" y="2231"/>
                        <a:pt x="7896" y="2297"/>
                        <a:pt x="7884" y="2353"/>
                      </a:cubicBezTo>
                      <a:cubicBezTo>
                        <a:pt x="7805" y="2717"/>
                        <a:pt x="7326" y="2669"/>
                        <a:pt x="7039" y="2727"/>
                      </a:cubicBezTo>
                      <a:cubicBezTo>
                        <a:pt x="6544" y="2828"/>
                        <a:pt x="6034" y="2859"/>
                        <a:pt x="5529" y="2822"/>
                      </a:cubicBezTo>
                      <a:cubicBezTo>
                        <a:pt x="5240" y="2801"/>
                        <a:pt x="4996" y="2723"/>
                        <a:pt x="4863" y="2447"/>
                      </a:cubicBezTo>
                      <a:cubicBezTo>
                        <a:pt x="4495" y="1685"/>
                        <a:pt x="4522" y="812"/>
                        <a:pt x="4322" y="0"/>
                      </a:cubicBezTo>
                      <a:cubicBezTo>
                        <a:pt x="4301" y="147"/>
                        <a:pt x="4283" y="293"/>
                        <a:pt x="4271" y="440"/>
                      </a:cubicBezTo>
                      <a:cubicBezTo>
                        <a:pt x="4251" y="694"/>
                        <a:pt x="4256" y="948"/>
                        <a:pt x="4268" y="1202"/>
                      </a:cubicBezTo>
                      <a:cubicBezTo>
                        <a:pt x="4280" y="1432"/>
                        <a:pt x="4296" y="1662"/>
                        <a:pt x="4299" y="1893"/>
                      </a:cubicBezTo>
                      <a:cubicBezTo>
                        <a:pt x="4302" y="2105"/>
                        <a:pt x="4307" y="2336"/>
                        <a:pt x="4257" y="2543"/>
                      </a:cubicBezTo>
                      <a:cubicBezTo>
                        <a:pt x="4184" y="2844"/>
                        <a:pt x="3915" y="2904"/>
                        <a:pt x="3669" y="3020"/>
                      </a:cubicBezTo>
                      <a:cubicBezTo>
                        <a:pt x="2996" y="3339"/>
                        <a:pt x="2523" y="3940"/>
                        <a:pt x="2157" y="4567"/>
                      </a:cubicBezTo>
                      <a:cubicBezTo>
                        <a:pt x="2139" y="4598"/>
                        <a:pt x="2097" y="4618"/>
                        <a:pt x="2062" y="4606"/>
                      </a:cubicBezTo>
                      <a:cubicBezTo>
                        <a:pt x="1572" y="4442"/>
                        <a:pt x="994" y="4226"/>
                        <a:pt x="555" y="4623"/>
                      </a:cubicBezTo>
                      <a:cubicBezTo>
                        <a:pt x="243" y="4905"/>
                        <a:pt x="0" y="5406"/>
                        <a:pt x="99" y="5832"/>
                      </a:cubicBezTo>
                      <a:cubicBezTo>
                        <a:pt x="107" y="5869"/>
                        <a:pt x="93" y="5898"/>
                        <a:pt x="69" y="5916"/>
                      </a:cubicBezTo>
                      <a:cubicBezTo>
                        <a:pt x="81" y="5958"/>
                        <a:pt x="93" y="5999"/>
                        <a:pt x="107" y="6040"/>
                      </a:cubicBezTo>
                      <a:cubicBezTo>
                        <a:pt x="276" y="6549"/>
                        <a:pt x="589" y="7011"/>
                        <a:pt x="1011" y="7344"/>
                      </a:cubicBezTo>
                      <a:cubicBezTo>
                        <a:pt x="1224" y="7512"/>
                        <a:pt x="1467" y="7646"/>
                        <a:pt x="1723" y="7735"/>
                      </a:cubicBezTo>
                      <a:cubicBezTo>
                        <a:pt x="2009" y="7833"/>
                        <a:pt x="2378" y="7932"/>
                        <a:pt x="2656" y="7767"/>
                      </a:cubicBezTo>
                      <a:cubicBezTo>
                        <a:pt x="2718" y="7730"/>
                        <a:pt x="2776" y="7783"/>
                        <a:pt x="2780" y="7838"/>
                      </a:cubicBezTo>
                      <a:cubicBezTo>
                        <a:pt x="2994" y="8393"/>
                        <a:pt x="3378" y="8865"/>
                        <a:pt x="3878" y="9186"/>
                      </a:cubicBezTo>
                      <a:cubicBezTo>
                        <a:pt x="4363" y="9497"/>
                        <a:pt x="4898" y="9625"/>
                        <a:pt x="5460" y="9714"/>
                      </a:cubicBezTo>
                      <a:cubicBezTo>
                        <a:pt x="5800" y="9768"/>
                        <a:pt x="6135" y="9787"/>
                        <a:pt x="6479" y="9780"/>
                      </a:cubicBezTo>
                      <a:cubicBezTo>
                        <a:pt x="6752" y="9775"/>
                        <a:pt x="7026" y="9756"/>
                        <a:pt x="7298" y="9779"/>
                      </a:cubicBezTo>
                      <a:cubicBezTo>
                        <a:pt x="7489" y="9795"/>
                        <a:pt x="7678" y="9830"/>
                        <a:pt x="7842" y="9932"/>
                      </a:cubicBezTo>
                      <a:cubicBezTo>
                        <a:pt x="7997" y="10028"/>
                        <a:pt x="8140" y="10144"/>
                        <a:pt x="8287" y="10252"/>
                      </a:cubicBezTo>
                      <a:cubicBezTo>
                        <a:pt x="8453" y="10374"/>
                        <a:pt x="8623" y="10497"/>
                        <a:pt x="8807" y="10591"/>
                      </a:cubicBezTo>
                      <a:cubicBezTo>
                        <a:pt x="8885" y="10631"/>
                        <a:pt x="8993" y="10683"/>
                        <a:pt x="9091" y="10683"/>
                      </a:cubicBezTo>
                      <a:cubicBezTo>
                        <a:pt x="9094" y="10680"/>
                        <a:pt x="9098" y="10676"/>
                        <a:pt x="9102" y="10673"/>
                      </a:cubicBezTo>
                      <a:cubicBezTo>
                        <a:pt x="9364" y="10480"/>
                        <a:pt x="9513" y="10192"/>
                        <a:pt x="9644" y="9901"/>
                      </a:cubicBezTo>
                      <a:cubicBezTo>
                        <a:pt x="9704" y="9766"/>
                        <a:pt x="9762" y="9628"/>
                        <a:pt x="9829" y="9495"/>
                      </a:cubicBezTo>
                      <a:cubicBezTo>
                        <a:pt x="9871" y="9412"/>
                        <a:pt x="9922" y="9412"/>
                        <a:pt x="10009" y="9393"/>
                      </a:cubicBezTo>
                      <a:cubicBezTo>
                        <a:pt x="10099" y="9372"/>
                        <a:pt x="10189" y="9349"/>
                        <a:pt x="10278" y="9324"/>
                      </a:cubicBezTo>
                      <a:cubicBezTo>
                        <a:pt x="10902" y="9149"/>
                        <a:pt x="11493" y="8865"/>
                        <a:pt x="12030" y="8503"/>
                      </a:cubicBezTo>
                      <a:cubicBezTo>
                        <a:pt x="12553" y="8152"/>
                        <a:pt x="13096" y="7833"/>
                        <a:pt x="13447" y="7292"/>
                      </a:cubicBezTo>
                      <a:cubicBezTo>
                        <a:pt x="13603" y="7051"/>
                        <a:pt x="13714" y="6786"/>
                        <a:pt x="13840" y="6528"/>
                      </a:cubicBezTo>
                      <a:cubicBezTo>
                        <a:pt x="13972" y="6260"/>
                        <a:pt x="14208" y="6067"/>
                        <a:pt x="14395" y="5840"/>
                      </a:cubicBezTo>
                      <a:cubicBezTo>
                        <a:pt x="14664" y="5514"/>
                        <a:pt x="14851" y="5156"/>
                        <a:pt x="14976" y="4768"/>
                      </a:cubicBezTo>
                      <a:cubicBezTo>
                        <a:pt x="14985" y="4634"/>
                        <a:pt x="14992" y="4500"/>
                        <a:pt x="14992" y="4364"/>
                      </a:cubicBezTo>
                      <a:cubicBezTo>
                        <a:pt x="14992" y="4085"/>
                        <a:pt x="14971" y="3811"/>
                        <a:pt x="14929" y="3543"/>
                      </a:cubicBezTo>
                      <a:cubicBezTo>
                        <a:pt x="14911" y="3538"/>
                        <a:pt x="14895" y="3526"/>
                        <a:pt x="14884" y="3503"/>
                      </a:cubicBezTo>
                    </a:path>
                  </a:pathLst>
                </a:custGeom>
                <a:solidFill>
                  <a:srgbClr val="FDE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76" name="Freeform 138">
                  <a:extLst>
                    <a:ext uri="{FF2B5EF4-FFF2-40B4-BE49-F238E27FC236}">
                      <a16:creationId xmlns:a16="http://schemas.microsoft.com/office/drawing/2014/main" id="{978438A2-53A3-AA44-0377-97B692A34D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0" y="3286"/>
                  <a:ext cx="195" cy="141"/>
                </a:xfrm>
                <a:custGeom>
                  <a:avLst/>
                  <a:gdLst>
                    <a:gd name="T0" fmla="*/ 1285 w 1504"/>
                    <a:gd name="T1" fmla="*/ 597 h 1088"/>
                    <a:gd name="T2" fmla="*/ 1274 w 1504"/>
                    <a:gd name="T3" fmla="*/ 587 h 1088"/>
                    <a:gd name="T4" fmla="*/ 1238 w 1504"/>
                    <a:gd name="T5" fmla="*/ 506 h 1088"/>
                    <a:gd name="T6" fmla="*/ 592 w 1504"/>
                    <a:gd name="T7" fmla="*/ 44 h 1088"/>
                    <a:gd name="T8" fmla="*/ 411 w 1504"/>
                    <a:gd name="T9" fmla="*/ 50 h 1088"/>
                    <a:gd name="T10" fmla="*/ 205 w 1504"/>
                    <a:gd name="T11" fmla="*/ 206 h 1088"/>
                    <a:gd name="T12" fmla="*/ 84 w 1504"/>
                    <a:gd name="T13" fmla="*/ 335 h 1088"/>
                    <a:gd name="T14" fmla="*/ 57 w 1504"/>
                    <a:gd name="T15" fmla="*/ 542 h 1088"/>
                    <a:gd name="T16" fmla="*/ 275 w 1504"/>
                    <a:gd name="T17" fmla="*/ 731 h 1088"/>
                    <a:gd name="T18" fmla="*/ 383 w 1504"/>
                    <a:gd name="T19" fmla="*/ 937 h 1088"/>
                    <a:gd name="T20" fmla="*/ 839 w 1504"/>
                    <a:gd name="T21" fmla="*/ 962 h 1088"/>
                    <a:gd name="T22" fmla="*/ 1240 w 1504"/>
                    <a:gd name="T23" fmla="*/ 1055 h 1088"/>
                    <a:gd name="T24" fmla="*/ 1285 w 1504"/>
                    <a:gd name="T25" fmla="*/ 597 h 10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04" h="1088">
                      <a:moveTo>
                        <a:pt x="1285" y="597"/>
                      </a:moveTo>
                      <a:cubicBezTo>
                        <a:pt x="1281" y="593"/>
                        <a:pt x="1277" y="590"/>
                        <a:pt x="1274" y="587"/>
                      </a:cubicBezTo>
                      <a:cubicBezTo>
                        <a:pt x="1269" y="557"/>
                        <a:pt x="1257" y="529"/>
                        <a:pt x="1238" y="506"/>
                      </a:cubicBezTo>
                      <a:cubicBezTo>
                        <a:pt x="1076" y="314"/>
                        <a:pt x="798" y="187"/>
                        <a:pt x="592" y="44"/>
                      </a:cubicBezTo>
                      <a:cubicBezTo>
                        <a:pt x="529" y="0"/>
                        <a:pt x="461" y="12"/>
                        <a:pt x="411" y="50"/>
                      </a:cubicBezTo>
                      <a:cubicBezTo>
                        <a:pt x="316" y="36"/>
                        <a:pt x="233" y="112"/>
                        <a:pt x="205" y="206"/>
                      </a:cubicBezTo>
                      <a:cubicBezTo>
                        <a:pt x="153" y="265"/>
                        <a:pt x="163" y="292"/>
                        <a:pt x="84" y="335"/>
                      </a:cubicBezTo>
                      <a:cubicBezTo>
                        <a:pt x="7" y="376"/>
                        <a:pt x="0" y="483"/>
                        <a:pt x="57" y="542"/>
                      </a:cubicBezTo>
                      <a:cubicBezTo>
                        <a:pt x="132" y="621"/>
                        <a:pt x="247" y="640"/>
                        <a:pt x="275" y="731"/>
                      </a:cubicBezTo>
                      <a:cubicBezTo>
                        <a:pt x="300" y="817"/>
                        <a:pt x="281" y="882"/>
                        <a:pt x="383" y="937"/>
                      </a:cubicBezTo>
                      <a:cubicBezTo>
                        <a:pt x="512" y="1006"/>
                        <a:pt x="699" y="949"/>
                        <a:pt x="839" y="962"/>
                      </a:cubicBezTo>
                      <a:cubicBezTo>
                        <a:pt x="975" y="976"/>
                        <a:pt x="1100" y="1088"/>
                        <a:pt x="1240" y="1055"/>
                      </a:cubicBezTo>
                      <a:cubicBezTo>
                        <a:pt x="1504" y="993"/>
                        <a:pt x="1427" y="739"/>
                        <a:pt x="1285" y="597"/>
                      </a:cubicBezTo>
                    </a:path>
                  </a:pathLst>
                </a:custGeom>
                <a:solidFill>
                  <a:srgbClr val="FDE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77" name="Freeform 139">
                  <a:extLst>
                    <a:ext uri="{FF2B5EF4-FFF2-40B4-BE49-F238E27FC236}">
                      <a16:creationId xmlns:a16="http://schemas.microsoft.com/office/drawing/2014/main" id="{73B63B5A-1181-85B7-1406-20C0ACEBCE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0" y="2681"/>
                  <a:ext cx="190" cy="172"/>
                </a:xfrm>
                <a:custGeom>
                  <a:avLst/>
                  <a:gdLst>
                    <a:gd name="T0" fmla="*/ 1391 w 1463"/>
                    <a:gd name="T1" fmla="*/ 707 h 1330"/>
                    <a:gd name="T2" fmla="*/ 1111 w 1463"/>
                    <a:gd name="T3" fmla="*/ 385 h 1330"/>
                    <a:gd name="T4" fmla="*/ 929 w 1463"/>
                    <a:gd name="T5" fmla="*/ 87 h 1330"/>
                    <a:gd name="T6" fmla="*/ 585 w 1463"/>
                    <a:gd name="T7" fmla="*/ 14 h 1330"/>
                    <a:gd name="T8" fmla="*/ 510 w 1463"/>
                    <a:gd name="T9" fmla="*/ 90 h 1330"/>
                    <a:gd name="T10" fmla="*/ 375 w 1463"/>
                    <a:gd name="T11" fmla="*/ 123 h 1330"/>
                    <a:gd name="T12" fmla="*/ 130 w 1463"/>
                    <a:gd name="T13" fmla="*/ 69 h 1330"/>
                    <a:gd name="T14" fmla="*/ 110 w 1463"/>
                    <a:gd name="T15" fmla="*/ 60 h 1330"/>
                    <a:gd name="T16" fmla="*/ 34 w 1463"/>
                    <a:gd name="T17" fmla="*/ 390 h 1330"/>
                    <a:gd name="T18" fmla="*/ 2 w 1463"/>
                    <a:gd name="T19" fmla="*/ 919 h 1330"/>
                    <a:gd name="T20" fmla="*/ 350 w 1463"/>
                    <a:gd name="T21" fmla="*/ 1241 h 1330"/>
                    <a:gd name="T22" fmla="*/ 896 w 1463"/>
                    <a:gd name="T23" fmla="*/ 1144 h 1330"/>
                    <a:gd name="T24" fmla="*/ 1357 w 1463"/>
                    <a:gd name="T25" fmla="*/ 973 h 1330"/>
                    <a:gd name="T26" fmla="*/ 1391 w 1463"/>
                    <a:gd name="T27" fmla="*/ 707 h 1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63" h="1330">
                      <a:moveTo>
                        <a:pt x="1391" y="707"/>
                      </a:moveTo>
                      <a:cubicBezTo>
                        <a:pt x="1290" y="608"/>
                        <a:pt x="1190" y="503"/>
                        <a:pt x="1111" y="385"/>
                      </a:cubicBezTo>
                      <a:cubicBezTo>
                        <a:pt x="1048" y="291"/>
                        <a:pt x="1013" y="164"/>
                        <a:pt x="929" y="87"/>
                      </a:cubicBezTo>
                      <a:cubicBezTo>
                        <a:pt x="848" y="13"/>
                        <a:pt x="718" y="0"/>
                        <a:pt x="585" y="14"/>
                      </a:cubicBezTo>
                      <a:cubicBezTo>
                        <a:pt x="566" y="44"/>
                        <a:pt x="543" y="71"/>
                        <a:pt x="510" y="90"/>
                      </a:cubicBezTo>
                      <a:cubicBezTo>
                        <a:pt x="470" y="114"/>
                        <a:pt x="421" y="124"/>
                        <a:pt x="375" y="123"/>
                      </a:cubicBezTo>
                      <a:cubicBezTo>
                        <a:pt x="290" y="120"/>
                        <a:pt x="211" y="90"/>
                        <a:pt x="130" y="69"/>
                      </a:cubicBezTo>
                      <a:cubicBezTo>
                        <a:pt x="122" y="67"/>
                        <a:pt x="117" y="63"/>
                        <a:pt x="110" y="60"/>
                      </a:cubicBezTo>
                      <a:cubicBezTo>
                        <a:pt x="43" y="152"/>
                        <a:pt x="46" y="276"/>
                        <a:pt x="34" y="390"/>
                      </a:cubicBezTo>
                      <a:cubicBezTo>
                        <a:pt x="17" y="565"/>
                        <a:pt x="0" y="742"/>
                        <a:pt x="2" y="919"/>
                      </a:cubicBezTo>
                      <a:cubicBezTo>
                        <a:pt x="4" y="1164"/>
                        <a:pt x="87" y="1330"/>
                        <a:pt x="350" y="1241"/>
                      </a:cubicBezTo>
                      <a:cubicBezTo>
                        <a:pt x="527" y="1182"/>
                        <a:pt x="715" y="1187"/>
                        <a:pt x="896" y="1144"/>
                      </a:cubicBezTo>
                      <a:cubicBezTo>
                        <a:pt x="1056" y="1107"/>
                        <a:pt x="1208" y="1041"/>
                        <a:pt x="1357" y="973"/>
                      </a:cubicBezTo>
                      <a:cubicBezTo>
                        <a:pt x="1457" y="926"/>
                        <a:pt x="1463" y="777"/>
                        <a:pt x="1391" y="707"/>
                      </a:cubicBezTo>
                      <a:close/>
                    </a:path>
                  </a:pathLst>
                </a:custGeom>
                <a:solidFill>
                  <a:srgbClr val="FDE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78" name="Freeform 140">
                  <a:extLst>
                    <a:ext uri="{FF2B5EF4-FFF2-40B4-BE49-F238E27FC236}">
                      <a16:creationId xmlns:a16="http://schemas.microsoft.com/office/drawing/2014/main" id="{EC8FA2D7-3B29-2429-1BFC-450C65BD17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2" y="3571"/>
                  <a:ext cx="551" cy="384"/>
                </a:xfrm>
                <a:custGeom>
                  <a:avLst/>
                  <a:gdLst>
                    <a:gd name="T0" fmla="*/ 3968 w 4250"/>
                    <a:gd name="T1" fmla="*/ 33 h 2960"/>
                    <a:gd name="T2" fmla="*/ 2189 w 4250"/>
                    <a:gd name="T3" fmla="*/ 261 h 2960"/>
                    <a:gd name="T4" fmla="*/ 302 w 4250"/>
                    <a:gd name="T5" fmla="*/ 35 h 2960"/>
                    <a:gd name="T6" fmla="*/ 94 w 4250"/>
                    <a:gd name="T7" fmla="*/ 304 h 2960"/>
                    <a:gd name="T8" fmla="*/ 411 w 4250"/>
                    <a:gd name="T9" fmla="*/ 2838 h 2960"/>
                    <a:gd name="T10" fmla="*/ 718 w 4250"/>
                    <a:gd name="T11" fmla="*/ 2838 h 2960"/>
                    <a:gd name="T12" fmla="*/ 2256 w 4250"/>
                    <a:gd name="T13" fmla="*/ 2368 h 2960"/>
                    <a:gd name="T14" fmla="*/ 3108 w 4250"/>
                    <a:gd name="T15" fmla="*/ 2282 h 2960"/>
                    <a:gd name="T16" fmla="*/ 3790 w 4250"/>
                    <a:gd name="T17" fmla="*/ 2107 h 2960"/>
                    <a:gd name="T18" fmla="*/ 3941 w 4250"/>
                    <a:gd name="T19" fmla="*/ 1908 h 2960"/>
                    <a:gd name="T20" fmla="*/ 4214 w 4250"/>
                    <a:gd name="T21" fmla="*/ 278 h 2960"/>
                    <a:gd name="T22" fmla="*/ 3968 w 4250"/>
                    <a:gd name="T23" fmla="*/ 33 h 2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250" h="2960">
                      <a:moveTo>
                        <a:pt x="3968" y="33"/>
                      </a:moveTo>
                      <a:cubicBezTo>
                        <a:pt x="3390" y="160"/>
                        <a:pt x="2776" y="283"/>
                        <a:pt x="2189" y="261"/>
                      </a:cubicBezTo>
                      <a:cubicBezTo>
                        <a:pt x="1555" y="236"/>
                        <a:pt x="935" y="75"/>
                        <a:pt x="302" y="35"/>
                      </a:cubicBezTo>
                      <a:cubicBezTo>
                        <a:pt x="137" y="24"/>
                        <a:pt x="68" y="175"/>
                        <a:pt x="94" y="304"/>
                      </a:cubicBezTo>
                      <a:cubicBezTo>
                        <a:pt x="0" y="1140"/>
                        <a:pt x="49" y="2072"/>
                        <a:pt x="411" y="2838"/>
                      </a:cubicBezTo>
                      <a:cubicBezTo>
                        <a:pt x="468" y="2960"/>
                        <a:pt x="656" y="2947"/>
                        <a:pt x="718" y="2838"/>
                      </a:cubicBezTo>
                      <a:cubicBezTo>
                        <a:pt x="946" y="2431"/>
                        <a:pt x="1851" y="2439"/>
                        <a:pt x="2256" y="2368"/>
                      </a:cubicBezTo>
                      <a:cubicBezTo>
                        <a:pt x="2540" y="2318"/>
                        <a:pt x="2827" y="2328"/>
                        <a:pt x="3108" y="2282"/>
                      </a:cubicBezTo>
                      <a:cubicBezTo>
                        <a:pt x="3340" y="2244"/>
                        <a:pt x="3553" y="2141"/>
                        <a:pt x="3790" y="2107"/>
                      </a:cubicBezTo>
                      <a:cubicBezTo>
                        <a:pt x="3884" y="2093"/>
                        <a:pt x="3933" y="1991"/>
                        <a:pt x="3941" y="1908"/>
                      </a:cubicBezTo>
                      <a:cubicBezTo>
                        <a:pt x="3994" y="1359"/>
                        <a:pt x="4085" y="815"/>
                        <a:pt x="4214" y="278"/>
                      </a:cubicBezTo>
                      <a:cubicBezTo>
                        <a:pt x="4250" y="126"/>
                        <a:pt x="4118" y="0"/>
                        <a:pt x="3968" y="33"/>
                      </a:cubicBezTo>
                      <a:close/>
                    </a:path>
                  </a:pathLst>
                </a:custGeom>
                <a:solidFill>
                  <a:srgbClr val="FDE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79" name="Freeform 141">
                  <a:extLst>
                    <a:ext uri="{FF2B5EF4-FFF2-40B4-BE49-F238E27FC236}">
                      <a16:creationId xmlns:a16="http://schemas.microsoft.com/office/drawing/2014/main" id="{2A199306-2573-0698-7709-49BFD49C16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6" y="2114"/>
                  <a:ext cx="128" cy="167"/>
                </a:xfrm>
                <a:custGeom>
                  <a:avLst/>
                  <a:gdLst>
                    <a:gd name="T0" fmla="*/ 847 w 987"/>
                    <a:gd name="T1" fmla="*/ 391 h 1289"/>
                    <a:gd name="T2" fmla="*/ 784 w 987"/>
                    <a:gd name="T3" fmla="*/ 182 h 1289"/>
                    <a:gd name="T4" fmla="*/ 338 w 987"/>
                    <a:gd name="T5" fmla="*/ 77 h 1289"/>
                    <a:gd name="T6" fmla="*/ 270 w 987"/>
                    <a:gd name="T7" fmla="*/ 966 h 1289"/>
                    <a:gd name="T8" fmla="*/ 953 w 987"/>
                    <a:gd name="T9" fmla="*/ 879 h 1289"/>
                    <a:gd name="T10" fmla="*/ 847 w 987"/>
                    <a:gd name="T11" fmla="*/ 391 h 1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87" h="1289">
                      <a:moveTo>
                        <a:pt x="847" y="391"/>
                      </a:moveTo>
                      <a:cubicBezTo>
                        <a:pt x="851" y="320"/>
                        <a:pt x="829" y="244"/>
                        <a:pt x="784" y="182"/>
                      </a:cubicBezTo>
                      <a:cubicBezTo>
                        <a:pt x="683" y="40"/>
                        <a:pt x="493" y="0"/>
                        <a:pt x="338" y="77"/>
                      </a:cubicBezTo>
                      <a:cubicBezTo>
                        <a:pt x="0" y="244"/>
                        <a:pt x="136" y="704"/>
                        <a:pt x="270" y="966"/>
                      </a:cubicBezTo>
                      <a:cubicBezTo>
                        <a:pt x="434" y="1289"/>
                        <a:pt x="879" y="1241"/>
                        <a:pt x="953" y="879"/>
                      </a:cubicBezTo>
                      <a:cubicBezTo>
                        <a:pt x="987" y="709"/>
                        <a:pt x="938" y="539"/>
                        <a:pt x="847" y="391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0" name="Freeform 142">
                  <a:extLst>
                    <a:ext uri="{FF2B5EF4-FFF2-40B4-BE49-F238E27FC236}">
                      <a16:creationId xmlns:a16="http://schemas.microsoft.com/office/drawing/2014/main" id="{A9510689-E19A-8C5C-869A-84FEF4FA69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1" y="1886"/>
                  <a:ext cx="116" cy="141"/>
                </a:xfrm>
                <a:custGeom>
                  <a:avLst/>
                  <a:gdLst>
                    <a:gd name="T0" fmla="*/ 836 w 889"/>
                    <a:gd name="T1" fmla="*/ 418 h 1085"/>
                    <a:gd name="T2" fmla="*/ 564 w 889"/>
                    <a:gd name="T3" fmla="*/ 2 h 1085"/>
                    <a:gd name="T4" fmla="*/ 465 w 889"/>
                    <a:gd name="T5" fmla="*/ 25 h 1085"/>
                    <a:gd name="T6" fmla="*/ 398 w 889"/>
                    <a:gd name="T7" fmla="*/ 22 h 1085"/>
                    <a:gd name="T8" fmla="*/ 306 w 889"/>
                    <a:gd name="T9" fmla="*/ 931 h 1085"/>
                    <a:gd name="T10" fmla="*/ 768 w 889"/>
                    <a:gd name="T11" fmla="*/ 944 h 1085"/>
                    <a:gd name="T12" fmla="*/ 836 w 889"/>
                    <a:gd name="T13" fmla="*/ 418 h 10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9" h="1085">
                      <a:moveTo>
                        <a:pt x="836" y="418"/>
                      </a:moveTo>
                      <a:cubicBezTo>
                        <a:pt x="812" y="274"/>
                        <a:pt x="744" y="14"/>
                        <a:pt x="564" y="2"/>
                      </a:cubicBezTo>
                      <a:cubicBezTo>
                        <a:pt x="524" y="0"/>
                        <a:pt x="492" y="9"/>
                        <a:pt x="465" y="25"/>
                      </a:cubicBezTo>
                      <a:cubicBezTo>
                        <a:pt x="443" y="21"/>
                        <a:pt x="421" y="20"/>
                        <a:pt x="398" y="22"/>
                      </a:cubicBezTo>
                      <a:cubicBezTo>
                        <a:pt x="0" y="59"/>
                        <a:pt x="122" y="735"/>
                        <a:pt x="306" y="931"/>
                      </a:cubicBezTo>
                      <a:cubicBezTo>
                        <a:pt x="430" y="1064"/>
                        <a:pt x="642" y="1085"/>
                        <a:pt x="768" y="944"/>
                      </a:cubicBezTo>
                      <a:cubicBezTo>
                        <a:pt x="889" y="809"/>
                        <a:pt x="865" y="583"/>
                        <a:pt x="836" y="418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1" name="Freeform 143">
                  <a:extLst>
                    <a:ext uri="{FF2B5EF4-FFF2-40B4-BE49-F238E27FC236}">
                      <a16:creationId xmlns:a16="http://schemas.microsoft.com/office/drawing/2014/main" id="{E59F934B-077A-2127-145B-CD1751BC96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7" y="3278"/>
                  <a:ext cx="139" cy="157"/>
                </a:xfrm>
                <a:custGeom>
                  <a:avLst/>
                  <a:gdLst>
                    <a:gd name="T0" fmla="*/ 1000 w 1075"/>
                    <a:gd name="T1" fmla="*/ 850 h 1216"/>
                    <a:gd name="T2" fmla="*/ 98 w 1075"/>
                    <a:gd name="T3" fmla="*/ 31 h 1216"/>
                    <a:gd name="T4" fmla="*/ 29 w 1075"/>
                    <a:gd name="T5" fmla="*/ 100 h 1216"/>
                    <a:gd name="T6" fmla="*/ 409 w 1075"/>
                    <a:gd name="T7" fmla="*/ 578 h 1216"/>
                    <a:gd name="T8" fmla="*/ 805 w 1075"/>
                    <a:gd name="T9" fmla="*/ 1114 h 1216"/>
                    <a:gd name="T10" fmla="*/ 1000 w 1075"/>
                    <a:gd name="T11" fmla="*/ 850 h 1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75" h="1216">
                      <a:moveTo>
                        <a:pt x="1000" y="850"/>
                      </a:moveTo>
                      <a:cubicBezTo>
                        <a:pt x="763" y="507"/>
                        <a:pt x="429" y="286"/>
                        <a:pt x="98" y="31"/>
                      </a:cubicBezTo>
                      <a:cubicBezTo>
                        <a:pt x="58" y="0"/>
                        <a:pt x="0" y="61"/>
                        <a:pt x="29" y="100"/>
                      </a:cubicBezTo>
                      <a:cubicBezTo>
                        <a:pt x="149" y="265"/>
                        <a:pt x="283" y="418"/>
                        <a:pt x="409" y="578"/>
                      </a:cubicBezTo>
                      <a:cubicBezTo>
                        <a:pt x="546" y="752"/>
                        <a:pt x="668" y="939"/>
                        <a:pt x="805" y="1114"/>
                      </a:cubicBezTo>
                      <a:cubicBezTo>
                        <a:pt x="886" y="1216"/>
                        <a:pt x="1075" y="958"/>
                        <a:pt x="1000" y="850"/>
                      </a:cubicBezTo>
                      <a:close/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2" name="Freeform 144">
                  <a:extLst>
                    <a:ext uri="{FF2B5EF4-FFF2-40B4-BE49-F238E27FC236}">
                      <a16:creationId xmlns:a16="http://schemas.microsoft.com/office/drawing/2014/main" id="{9B6C8F4A-52DC-4F27-5B47-D3FE247DB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4" y="3587"/>
                  <a:ext cx="556" cy="275"/>
                </a:xfrm>
                <a:custGeom>
                  <a:avLst/>
                  <a:gdLst>
                    <a:gd name="T0" fmla="*/ 4091 w 4296"/>
                    <a:gd name="T1" fmla="*/ 113 h 2123"/>
                    <a:gd name="T2" fmla="*/ 1455 w 4296"/>
                    <a:gd name="T3" fmla="*/ 142 h 2123"/>
                    <a:gd name="T4" fmla="*/ 1311 w 4296"/>
                    <a:gd name="T5" fmla="*/ 233 h 2123"/>
                    <a:gd name="T6" fmla="*/ 1086 w 4296"/>
                    <a:gd name="T7" fmla="*/ 175 h 2123"/>
                    <a:gd name="T8" fmla="*/ 146 w 4296"/>
                    <a:gd name="T9" fmla="*/ 20 h 2123"/>
                    <a:gd name="T10" fmla="*/ 95 w 4296"/>
                    <a:gd name="T11" fmla="*/ 205 h 2123"/>
                    <a:gd name="T12" fmla="*/ 1393 w 4296"/>
                    <a:gd name="T13" fmla="*/ 582 h 2123"/>
                    <a:gd name="T14" fmla="*/ 2097 w 4296"/>
                    <a:gd name="T15" fmla="*/ 1112 h 2123"/>
                    <a:gd name="T16" fmla="*/ 2435 w 4296"/>
                    <a:gd name="T17" fmla="*/ 1956 h 2123"/>
                    <a:gd name="T18" fmla="*/ 2743 w 4296"/>
                    <a:gd name="T19" fmla="*/ 1956 h 2123"/>
                    <a:gd name="T20" fmla="*/ 2977 w 4296"/>
                    <a:gd name="T21" fmla="*/ 853 h 2123"/>
                    <a:gd name="T22" fmla="*/ 4130 w 4296"/>
                    <a:gd name="T23" fmla="*/ 404 h 2123"/>
                    <a:gd name="T24" fmla="*/ 4091 w 4296"/>
                    <a:gd name="T25" fmla="*/ 113 h 2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96" h="2123">
                      <a:moveTo>
                        <a:pt x="4091" y="113"/>
                      </a:moveTo>
                      <a:cubicBezTo>
                        <a:pt x="3212" y="132"/>
                        <a:pt x="2334" y="131"/>
                        <a:pt x="1455" y="142"/>
                      </a:cubicBezTo>
                      <a:cubicBezTo>
                        <a:pt x="1388" y="143"/>
                        <a:pt x="1339" y="182"/>
                        <a:pt x="1311" y="233"/>
                      </a:cubicBezTo>
                      <a:cubicBezTo>
                        <a:pt x="1235" y="214"/>
                        <a:pt x="1160" y="195"/>
                        <a:pt x="1086" y="175"/>
                      </a:cubicBezTo>
                      <a:cubicBezTo>
                        <a:pt x="771" y="91"/>
                        <a:pt x="474" y="0"/>
                        <a:pt x="146" y="20"/>
                      </a:cubicBezTo>
                      <a:cubicBezTo>
                        <a:pt x="42" y="26"/>
                        <a:pt x="0" y="186"/>
                        <a:pt x="95" y="205"/>
                      </a:cubicBezTo>
                      <a:cubicBezTo>
                        <a:pt x="787" y="340"/>
                        <a:pt x="949" y="447"/>
                        <a:pt x="1393" y="582"/>
                      </a:cubicBezTo>
                      <a:cubicBezTo>
                        <a:pt x="1658" y="663"/>
                        <a:pt x="1939" y="868"/>
                        <a:pt x="2097" y="1112"/>
                      </a:cubicBezTo>
                      <a:cubicBezTo>
                        <a:pt x="2236" y="1324"/>
                        <a:pt x="2356" y="1724"/>
                        <a:pt x="2435" y="1956"/>
                      </a:cubicBezTo>
                      <a:cubicBezTo>
                        <a:pt x="2481" y="2092"/>
                        <a:pt x="2713" y="2123"/>
                        <a:pt x="2743" y="1956"/>
                      </a:cubicBezTo>
                      <a:cubicBezTo>
                        <a:pt x="2802" y="1627"/>
                        <a:pt x="2825" y="1151"/>
                        <a:pt x="2977" y="853"/>
                      </a:cubicBezTo>
                      <a:cubicBezTo>
                        <a:pt x="3141" y="530"/>
                        <a:pt x="3807" y="460"/>
                        <a:pt x="4130" y="404"/>
                      </a:cubicBezTo>
                      <a:cubicBezTo>
                        <a:pt x="4296" y="376"/>
                        <a:pt x="4255" y="110"/>
                        <a:pt x="4091" y="113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3" name="Freeform 145">
                  <a:extLst>
                    <a:ext uri="{FF2B5EF4-FFF2-40B4-BE49-F238E27FC236}">
                      <a16:creationId xmlns:a16="http://schemas.microsoft.com/office/drawing/2014/main" id="{881F76E7-479B-5ED8-333A-6CE2C645C2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9" y="2234"/>
                  <a:ext cx="1432" cy="509"/>
                </a:xfrm>
                <a:custGeom>
                  <a:avLst/>
                  <a:gdLst>
                    <a:gd name="T0" fmla="*/ 10970 w 11049"/>
                    <a:gd name="T1" fmla="*/ 645 h 3934"/>
                    <a:gd name="T2" fmla="*/ 8336 w 11049"/>
                    <a:gd name="T3" fmla="*/ 2175 h 3934"/>
                    <a:gd name="T4" fmla="*/ 5236 w 11049"/>
                    <a:gd name="T5" fmla="*/ 2690 h 3934"/>
                    <a:gd name="T6" fmla="*/ 2139 w 11049"/>
                    <a:gd name="T7" fmla="*/ 2422 h 3934"/>
                    <a:gd name="T8" fmla="*/ 913 w 11049"/>
                    <a:gd name="T9" fmla="*/ 1654 h 3934"/>
                    <a:gd name="T10" fmla="*/ 137 w 11049"/>
                    <a:gd name="T11" fmla="*/ 85 h 3934"/>
                    <a:gd name="T12" fmla="*/ 12 w 11049"/>
                    <a:gd name="T13" fmla="*/ 119 h 3934"/>
                    <a:gd name="T14" fmla="*/ 1588 w 11049"/>
                    <a:gd name="T15" fmla="*/ 2605 h 3934"/>
                    <a:gd name="T16" fmla="*/ 5004 w 11049"/>
                    <a:gd name="T17" fmla="*/ 3149 h 3934"/>
                    <a:gd name="T18" fmla="*/ 5159 w 11049"/>
                    <a:gd name="T19" fmla="*/ 3139 h 3934"/>
                    <a:gd name="T20" fmla="*/ 5158 w 11049"/>
                    <a:gd name="T21" fmla="*/ 3265 h 3934"/>
                    <a:gd name="T22" fmla="*/ 5712 w 11049"/>
                    <a:gd name="T23" fmla="*/ 3401 h 3934"/>
                    <a:gd name="T24" fmla="*/ 5768 w 11049"/>
                    <a:gd name="T25" fmla="*/ 3453 h 3934"/>
                    <a:gd name="T26" fmla="*/ 6458 w 11049"/>
                    <a:gd name="T27" fmla="*/ 3882 h 3934"/>
                    <a:gd name="T28" fmla="*/ 6690 w 11049"/>
                    <a:gd name="T29" fmla="*/ 3821 h 3934"/>
                    <a:gd name="T30" fmla="*/ 7197 w 11049"/>
                    <a:gd name="T31" fmla="*/ 3081 h 3934"/>
                    <a:gd name="T32" fmla="*/ 7225 w 11049"/>
                    <a:gd name="T33" fmla="*/ 2883 h 3934"/>
                    <a:gd name="T34" fmla="*/ 8324 w 11049"/>
                    <a:gd name="T35" fmla="*/ 2534 h 3934"/>
                    <a:gd name="T36" fmla="*/ 11024 w 11049"/>
                    <a:gd name="T37" fmla="*/ 687 h 3934"/>
                    <a:gd name="T38" fmla="*/ 10970 w 11049"/>
                    <a:gd name="T39" fmla="*/ 645 h 39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1049" h="3934">
                      <a:moveTo>
                        <a:pt x="10970" y="645"/>
                      </a:moveTo>
                      <a:cubicBezTo>
                        <a:pt x="10148" y="1312"/>
                        <a:pt x="9316" y="1776"/>
                        <a:pt x="8336" y="2175"/>
                      </a:cubicBezTo>
                      <a:cubicBezTo>
                        <a:pt x="7339" y="2580"/>
                        <a:pt x="6298" y="2622"/>
                        <a:pt x="5236" y="2690"/>
                      </a:cubicBezTo>
                      <a:cubicBezTo>
                        <a:pt x="4206" y="2756"/>
                        <a:pt x="3128" y="2755"/>
                        <a:pt x="2139" y="2422"/>
                      </a:cubicBezTo>
                      <a:cubicBezTo>
                        <a:pt x="1659" y="2260"/>
                        <a:pt x="1220" y="2039"/>
                        <a:pt x="913" y="1654"/>
                      </a:cubicBezTo>
                      <a:cubicBezTo>
                        <a:pt x="561" y="1213"/>
                        <a:pt x="137" y="792"/>
                        <a:pt x="137" y="85"/>
                      </a:cubicBezTo>
                      <a:cubicBezTo>
                        <a:pt x="137" y="0"/>
                        <a:pt x="0" y="39"/>
                        <a:pt x="12" y="119"/>
                      </a:cubicBezTo>
                      <a:cubicBezTo>
                        <a:pt x="159" y="1117"/>
                        <a:pt x="742" y="2051"/>
                        <a:pt x="1588" y="2605"/>
                      </a:cubicBezTo>
                      <a:cubicBezTo>
                        <a:pt x="2578" y="3253"/>
                        <a:pt x="3868" y="3213"/>
                        <a:pt x="5004" y="3149"/>
                      </a:cubicBezTo>
                      <a:cubicBezTo>
                        <a:pt x="5056" y="3146"/>
                        <a:pt x="5108" y="3142"/>
                        <a:pt x="5159" y="3139"/>
                      </a:cubicBezTo>
                      <a:cubicBezTo>
                        <a:pt x="5117" y="3168"/>
                        <a:pt x="5105" y="3237"/>
                        <a:pt x="5158" y="3265"/>
                      </a:cubicBezTo>
                      <a:cubicBezTo>
                        <a:pt x="5322" y="3352"/>
                        <a:pt x="5512" y="3392"/>
                        <a:pt x="5712" y="3401"/>
                      </a:cubicBezTo>
                      <a:cubicBezTo>
                        <a:pt x="5726" y="3422"/>
                        <a:pt x="5744" y="3440"/>
                        <a:pt x="5768" y="3453"/>
                      </a:cubicBezTo>
                      <a:cubicBezTo>
                        <a:pt x="6008" y="3583"/>
                        <a:pt x="6238" y="3719"/>
                        <a:pt x="6458" y="3882"/>
                      </a:cubicBezTo>
                      <a:cubicBezTo>
                        <a:pt x="6529" y="3934"/>
                        <a:pt x="6652" y="3896"/>
                        <a:pt x="6690" y="3821"/>
                      </a:cubicBezTo>
                      <a:cubicBezTo>
                        <a:pt x="6827" y="3550"/>
                        <a:pt x="6992" y="3306"/>
                        <a:pt x="7197" y="3081"/>
                      </a:cubicBezTo>
                      <a:cubicBezTo>
                        <a:pt x="7249" y="3024"/>
                        <a:pt x="7253" y="2945"/>
                        <a:pt x="7225" y="2883"/>
                      </a:cubicBezTo>
                      <a:cubicBezTo>
                        <a:pt x="7602" y="2798"/>
                        <a:pt x="7971" y="2686"/>
                        <a:pt x="8324" y="2534"/>
                      </a:cubicBezTo>
                      <a:cubicBezTo>
                        <a:pt x="9292" y="2116"/>
                        <a:pt x="10382" y="1553"/>
                        <a:pt x="11024" y="687"/>
                      </a:cubicBezTo>
                      <a:cubicBezTo>
                        <a:pt x="11049" y="653"/>
                        <a:pt x="10997" y="622"/>
                        <a:pt x="10970" y="645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4" name="Freeform 146">
                  <a:extLst>
                    <a:ext uri="{FF2B5EF4-FFF2-40B4-BE49-F238E27FC236}">
                      <a16:creationId xmlns:a16="http://schemas.microsoft.com/office/drawing/2014/main" id="{576D0CE3-68D4-1A8C-F449-A78AACAA69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1" y="1409"/>
                  <a:ext cx="1199" cy="497"/>
                </a:xfrm>
                <a:custGeom>
                  <a:avLst/>
                  <a:gdLst>
                    <a:gd name="T0" fmla="*/ 9230 w 9257"/>
                    <a:gd name="T1" fmla="*/ 1838 h 3832"/>
                    <a:gd name="T2" fmla="*/ 8838 w 9257"/>
                    <a:gd name="T3" fmla="*/ 1838 h 3832"/>
                    <a:gd name="T4" fmla="*/ 8804 w 9257"/>
                    <a:gd name="T5" fmla="*/ 2061 h 3832"/>
                    <a:gd name="T6" fmla="*/ 8209 w 9257"/>
                    <a:gd name="T7" fmla="*/ 2001 h 3832"/>
                    <a:gd name="T8" fmla="*/ 7917 w 9257"/>
                    <a:gd name="T9" fmla="*/ 2032 h 3832"/>
                    <a:gd name="T10" fmla="*/ 7204 w 9257"/>
                    <a:gd name="T11" fmla="*/ 1959 h 3832"/>
                    <a:gd name="T12" fmla="*/ 6787 w 9257"/>
                    <a:gd name="T13" fmla="*/ 1849 h 3832"/>
                    <a:gd name="T14" fmla="*/ 6707 w 9257"/>
                    <a:gd name="T15" fmla="*/ 1915 h 3832"/>
                    <a:gd name="T16" fmla="*/ 6625 w 9257"/>
                    <a:gd name="T17" fmla="*/ 1820 h 3832"/>
                    <a:gd name="T18" fmla="*/ 6199 w 9257"/>
                    <a:gd name="T19" fmla="*/ 1996 h 3832"/>
                    <a:gd name="T20" fmla="*/ 5353 w 9257"/>
                    <a:gd name="T21" fmla="*/ 2231 h 3832"/>
                    <a:gd name="T22" fmla="*/ 5187 w 9257"/>
                    <a:gd name="T23" fmla="*/ 2229 h 3832"/>
                    <a:gd name="T24" fmla="*/ 4343 w 9257"/>
                    <a:gd name="T25" fmla="*/ 2324 h 3832"/>
                    <a:gd name="T26" fmla="*/ 2498 w 9257"/>
                    <a:gd name="T27" fmla="*/ 2756 h 3832"/>
                    <a:gd name="T28" fmla="*/ 1586 w 9257"/>
                    <a:gd name="T29" fmla="*/ 3027 h 3832"/>
                    <a:gd name="T30" fmla="*/ 1143 w 9257"/>
                    <a:gd name="T31" fmla="*/ 2906 h 3832"/>
                    <a:gd name="T32" fmla="*/ 927 w 9257"/>
                    <a:gd name="T33" fmla="*/ 2397 h 3832"/>
                    <a:gd name="T34" fmla="*/ 476 w 9257"/>
                    <a:gd name="T35" fmla="*/ 1115 h 3832"/>
                    <a:gd name="T36" fmla="*/ 384 w 9257"/>
                    <a:gd name="T37" fmla="*/ 88 h 3832"/>
                    <a:gd name="T38" fmla="*/ 215 w 9257"/>
                    <a:gd name="T39" fmla="*/ 88 h 3832"/>
                    <a:gd name="T40" fmla="*/ 103 w 9257"/>
                    <a:gd name="T41" fmla="*/ 2098 h 3832"/>
                    <a:gd name="T42" fmla="*/ 579 w 9257"/>
                    <a:gd name="T43" fmla="*/ 3623 h 3832"/>
                    <a:gd name="T44" fmla="*/ 657 w 9257"/>
                    <a:gd name="T45" fmla="*/ 3591 h 3832"/>
                    <a:gd name="T46" fmla="*/ 629 w 9257"/>
                    <a:gd name="T47" fmla="*/ 2943 h 3832"/>
                    <a:gd name="T48" fmla="*/ 546 w 9257"/>
                    <a:gd name="T49" fmla="*/ 2468 h 3832"/>
                    <a:gd name="T50" fmla="*/ 775 w 9257"/>
                    <a:gd name="T51" fmla="*/ 3090 h 3832"/>
                    <a:gd name="T52" fmla="*/ 2472 w 9257"/>
                    <a:gd name="T53" fmla="*/ 3259 h 3832"/>
                    <a:gd name="T54" fmla="*/ 5187 w 9257"/>
                    <a:gd name="T55" fmla="*/ 2720 h 3832"/>
                    <a:gd name="T56" fmla="*/ 6529 w 9257"/>
                    <a:gd name="T57" fmla="*/ 2470 h 3832"/>
                    <a:gd name="T58" fmla="*/ 6845 w 9257"/>
                    <a:gd name="T59" fmla="*/ 2445 h 3832"/>
                    <a:gd name="T60" fmla="*/ 6904 w 9257"/>
                    <a:gd name="T61" fmla="*/ 2397 h 3832"/>
                    <a:gd name="T62" fmla="*/ 7405 w 9257"/>
                    <a:gd name="T63" fmla="*/ 2575 h 3832"/>
                    <a:gd name="T64" fmla="*/ 8937 w 9257"/>
                    <a:gd name="T65" fmla="*/ 2598 h 3832"/>
                    <a:gd name="T66" fmla="*/ 9252 w 9257"/>
                    <a:gd name="T67" fmla="*/ 2357 h 3832"/>
                    <a:gd name="T68" fmla="*/ 9230 w 9257"/>
                    <a:gd name="T69" fmla="*/ 1838 h 3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9257" h="3832">
                      <a:moveTo>
                        <a:pt x="9230" y="1838"/>
                      </a:moveTo>
                      <a:cubicBezTo>
                        <a:pt x="9236" y="1581"/>
                        <a:pt x="8861" y="1591"/>
                        <a:pt x="8838" y="1838"/>
                      </a:cubicBezTo>
                      <a:cubicBezTo>
                        <a:pt x="8831" y="1912"/>
                        <a:pt x="8818" y="1987"/>
                        <a:pt x="8804" y="2061"/>
                      </a:cubicBezTo>
                      <a:cubicBezTo>
                        <a:pt x="8608" y="2025"/>
                        <a:pt x="8410" y="2003"/>
                        <a:pt x="8209" y="2001"/>
                      </a:cubicBezTo>
                      <a:cubicBezTo>
                        <a:pt x="8157" y="2001"/>
                        <a:pt x="8047" y="2016"/>
                        <a:pt x="7917" y="2032"/>
                      </a:cubicBezTo>
                      <a:cubicBezTo>
                        <a:pt x="7627" y="2066"/>
                        <a:pt x="7242" y="2101"/>
                        <a:pt x="7204" y="1959"/>
                      </a:cubicBezTo>
                      <a:cubicBezTo>
                        <a:pt x="7152" y="1764"/>
                        <a:pt x="6927" y="1733"/>
                        <a:pt x="6787" y="1849"/>
                      </a:cubicBezTo>
                      <a:lnTo>
                        <a:pt x="6707" y="1915"/>
                      </a:lnTo>
                      <a:cubicBezTo>
                        <a:pt x="6680" y="1883"/>
                        <a:pt x="6654" y="1851"/>
                        <a:pt x="6625" y="1820"/>
                      </a:cubicBezTo>
                      <a:cubicBezTo>
                        <a:pt x="6479" y="1662"/>
                        <a:pt x="6194" y="1784"/>
                        <a:pt x="6199" y="1996"/>
                      </a:cubicBezTo>
                      <a:cubicBezTo>
                        <a:pt x="6206" y="2247"/>
                        <a:pt x="5656" y="2239"/>
                        <a:pt x="5353" y="2231"/>
                      </a:cubicBezTo>
                      <a:cubicBezTo>
                        <a:pt x="5279" y="2229"/>
                        <a:pt x="5219" y="2227"/>
                        <a:pt x="5187" y="2229"/>
                      </a:cubicBezTo>
                      <a:cubicBezTo>
                        <a:pt x="4904" y="2246"/>
                        <a:pt x="4623" y="2280"/>
                        <a:pt x="4343" y="2324"/>
                      </a:cubicBezTo>
                      <a:cubicBezTo>
                        <a:pt x="3718" y="2423"/>
                        <a:pt x="3106" y="2584"/>
                        <a:pt x="2498" y="2756"/>
                      </a:cubicBezTo>
                      <a:cubicBezTo>
                        <a:pt x="2204" y="2839"/>
                        <a:pt x="1888" y="2982"/>
                        <a:pt x="1586" y="3027"/>
                      </a:cubicBezTo>
                      <a:cubicBezTo>
                        <a:pt x="1387" y="3056"/>
                        <a:pt x="1292" y="3068"/>
                        <a:pt x="1143" y="2906"/>
                      </a:cubicBezTo>
                      <a:cubicBezTo>
                        <a:pt x="1031" y="2783"/>
                        <a:pt x="986" y="2549"/>
                        <a:pt x="927" y="2397"/>
                      </a:cubicBezTo>
                      <a:cubicBezTo>
                        <a:pt x="763" y="1978"/>
                        <a:pt x="607" y="1548"/>
                        <a:pt x="476" y="1115"/>
                      </a:cubicBezTo>
                      <a:cubicBezTo>
                        <a:pt x="478" y="763"/>
                        <a:pt x="471" y="410"/>
                        <a:pt x="384" y="88"/>
                      </a:cubicBezTo>
                      <a:cubicBezTo>
                        <a:pt x="360" y="0"/>
                        <a:pt x="243" y="10"/>
                        <a:pt x="215" y="88"/>
                      </a:cubicBezTo>
                      <a:cubicBezTo>
                        <a:pt x="0" y="686"/>
                        <a:pt x="52" y="1472"/>
                        <a:pt x="103" y="2098"/>
                      </a:cubicBezTo>
                      <a:cubicBezTo>
                        <a:pt x="142" y="2584"/>
                        <a:pt x="145" y="3316"/>
                        <a:pt x="579" y="3623"/>
                      </a:cubicBezTo>
                      <a:cubicBezTo>
                        <a:pt x="608" y="3644"/>
                        <a:pt x="648" y="3622"/>
                        <a:pt x="657" y="3591"/>
                      </a:cubicBezTo>
                      <a:cubicBezTo>
                        <a:pt x="726" y="3363"/>
                        <a:pt x="675" y="3172"/>
                        <a:pt x="629" y="2943"/>
                      </a:cubicBezTo>
                      <a:cubicBezTo>
                        <a:pt x="597" y="2784"/>
                        <a:pt x="569" y="2626"/>
                        <a:pt x="546" y="2468"/>
                      </a:cubicBezTo>
                      <a:cubicBezTo>
                        <a:pt x="611" y="2677"/>
                        <a:pt x="686" y="2885"/>
                        <a:pt x="775" y="3090"/>
                      </a:cubicBezTo>
                      <a:cubicBezTo>
                        <a:pt x="1098" y="3832"/>
                        <a:pt x="1870" y="3425"/>
                        <a:pt x="2472" y="3259"/>
                      </a:cubicBezTo>
                      <a:cubicBezTo>
                        <a:pt x="3362" y="3013"/>
                        <a:pt x="4261" y="2770"/>
                        <a:pt x="5187" y="2720"/>
                      </a:cubicBezTo>
                      <a:cubicBezTo>
                        <a:pt x="5590" y="2698"/>
                        <a:pt x="6228" y="2763"/>
                        <a:pt x="6529" y="2470"/>
                      </a:cubicBezTo>
                      <a:cubicBezTo>
                        <a:pt x="6624" y="2536"/>
                        <a:pt x="6743" y="2529"/>
                        <a:pt x="6845" y="2445"/>
                      </a:cubicBezTo>
                      <a:cubicBezTo>
                        <a:pt x="6864" y="2429"/>
                        <a:pt x="6884" y="2413"/>
                        <a:pt x="6904" y="2397"/>
                      </a:cubicBezTo>
                      <a:cubicBezTo>
                        <a:pt x="7031" y="2515"/>
                        <a:pt x="7207" y="2577"/>
                        <a:pt x="7405" y="2575"/>
                      </a:cubicBezTo>
                      <a:cubicBezTo>
                        <a:pt x="7947" y="2570"/>
                        <a:pt x="8391" y="2464"/>
                        <a:pt x="8937" y="2598"/>
                      </a:cubicBezTo>
                      <a:cubicBezTo>
                        <a:pt x="9089" y="2635"/>
                        <a:pt x="9257" y="2524"/>
                        <a:pt x="9252" y="2357"/>
                      </a:cubicBezTo>
                      <a:cubicBezTo>
                        <a:pt x="9247" y="2183"/>
                        <a:pt x="9226" y="2012"/>
                        <a:pt x="9230" y="1838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5" name="Freeform 147">
                  <a:extLst>
                    <a:ext uri="{FF2B5EF4-FFF2-40B4-BE49-F238E27FC236}">
                      <a16:creationId xmlns:a16="http://schemas.microsoft.com/office/drawing/2014/main" id="{10107FBB-71BF-B6CE-8DBB-5BEC791975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5" y="1917"/>
                  <a:ext cx="137" cy="123"/>
                </a:xfrm>
                <a:custGeom>
                  <a:avLst/>
                  <a:gdLst>
                    <a:gd name="T0" fmla="*/ 1022 w 1059"/>
                    <a:gd name="T1" fmla="*/ 187 h 946"/>
                    <a:gd name="T2" fmla="*/ 947 w 1059"/>
                    <a:gd name="T3" fmla="*/ 72 h 946"/>
                    <a:gd name="T4" fmla="*/ 740 w 1059"/>
                    <a:gd name="T5" fmla="*/ 17 h 946"/>
                    <a:gd name="T6" fmla="*/ 582 w 1059"/>
                    <a:gd name="T7" fmla="*/ 107 h 946"/>
                    <a:gd name="T8" fmla="*/ 465 w 1059"/>
                    <a:gd name="T9" fmla="*/ 114 h 946"/>
                    <a:gd name="T10" fmla="*/ 277 w 1059"/>
                    <a:gd name="T11" fmla="*/ 297 h 946"/>
                    <a:gd name="T12" fmla="*/ 211 w 1059"/>
                    <a:gd name="T13" fmla="*/ 223 h 946"/>
                    <a:gd name="T14" fmla="*/ 26 w 1059"/>
                    <a:gd name="T15" fmla="*/ 300 h 946"/>
                    <a:gd name="T16" fmla="*/ 223 w 1059"/>
                    <a:gd name="T17" fmla="*/ 795 h 946"/>
                    <a:gd name="T18" fmla="*/ 577 w 1059"/>
                    <a:gd name="T19" fmla="*/ 795 h 946"/>
                    <a:gd name="T20" fmla="*/ 647 w 1059"/>
                    <a:gd name="T21" fmla="*/ 622 h 946"/>
                    <a:gd name="T22" fmla="*/ 657 w 1059"/>
                    <a:gd name="T23" fmla="*/ 593 h 946"/>
                    <a:gd name="T24" fmla="*/ 835 w 1059"/>
                    <a:gd name="T25" fmla="*/ 540 h 946"/>
                    <a:gd name="T26" fmla="*/ 949 w 1059"/>
                    <a:gd name="T27" fmla="*/ 378 h 946"/>
                    <a:gd name="T28" fmla="*/ 956 w 1059"/>
                    <a:gd name="T29" fmla="*/ 364 h 946"/>
                    <a:gd name="T30" fmla="*/ 1022 w 1059"/>
                    <a:gd name="T31" fmla="*/ 187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9" h="946">
                      <a:moveTo>
                        <a:pt x="1022" y="187"/>
                      </a:moveTo>
                      <a:cubicBezTo>
                        <a:pt x="998" y="146"/>
                        <a:pt x="978" y="108"/>
                        <a:pt x="947" y="72"/>
                      </a:cubicBezTo>
                      <a:cubicBezTo>
                        <a:pt x="897" y="14"/>
                        <a:pt x="810" y="0"/>
                        <a:pt x="740" y="17"/>
                      </a:cubicBezTo>
                      <a:cubicBezTo>
                        <a:pt x="681" y="31"/>
                        <a:pt x="624" y="63"/>
                        <a:pt x="582" y="107"/>
                      </a:cubicBezTo>
                      <a:cubicBezTo>
                        <a:pt x="543" y="102"/>
                        <a:pt x="499" y="104"/>
                        <a:pt x="465" y="114"/>
                      </a:cubicBezTo>
                      <a:cubicBezTo>
                        <a:pt x="375" y="139"/>
                        <a:pt x="316" y="210"/>
                        <a:pt x="277" y="297"/>
                      </a:cubicBezTo>
                      <a:cubicBezTo>
                        <a:pt x="256" y="272"/>
                        <a:pt x="234" y="246"/>
                        <a:pt x="211" y="223"/>
                      </a:cubicBezTo>
                      <a:cubicBezTo>
                        <a:pt x="138" y="149"/>
                        <a:pt x="37" y="212"/>
                        <a:pt x="26" y="300"/>
                      </a:cubicBezTo>
                      <a:cubicBezTo>
                        <a:pt x="0" y="493"/>
                        <a:pt x="111" y="648"/>
                        <a:pt x="223" y="795"/>
                      </a:cubicBezTo>
                      <a:cubicBezTo>
                        <a:pt x="309" y="907"/>
                        <a:pt x="499" y="946"/>
                        <a:pt x="577" y="795"/>
                      </a:cubicBezTo>
                      <a:cubicBezTo>
                        <a:pt x="605" y="739"/>
                        <a:pt x="627" y="682"/>
                        <a:pt x="647" y="622"/>
                      </a:cubicBezTo>
                      <a:cubicBezTo>
                        <a:pt x="650" y="612"/>
                        <a:pt x="654" y="603"/>
                        <a:pt x="657" y="593"/>
                      </a:cubicBezTo>
                      <a:cubicBezTo>
                        <a:pt x="722" y="595"/>
                        <a:pt x="781" y="580"/>
                        <a:pt x="835" y="540"/>
                      </a:cubicBezTo>
                      <a:cubicBezTo>
                        <a:pt x="894" y="497"/>
                        <a:pt x="918" y="442"/>
                        <a:pt x="949" y="378"/>
                      </a:cubicBezTo>
                      <a:cubicBezTo>
                        <a:pt x="948" y="380"/>
                        <a:pt x="950" y="376"/>
                        <a:pt x="956" y="364"/>
                      </a:cubicBezTo>
                      <a:cubicBezTo>
                        <a:pt x="1021" y="340"/>
                        <a:pt x="1059" y="251"/>
                        <a:pt x="1022" y="187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6" name="Freeform 148">
                  <a:extLst>
                    <a:ext uri="{FF2B5EF4-FFF2-40B4-BE49-F238E27FC236}">
                      <a16:creationId xmlns:a16="http://schemas.microsoft.com/office/drawing/2014/main" id="{5709752E-02CB-BAAF-4FF8-02BF70652F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3" y="1842"/>
                  <a:ext cx="15" cy="12"/>
                </a:xfrm>
                <a:custGeom>
                  <a:avLst/>
                  <a:gdLst>
                    <a:gd name="T0" fmla="*/ 59 w 119"/>
                    <a:gd name="T1" fmla="*/ 0 h 93"/>
                    <a:gd name="T2" fmla="*/ 59 w 119"/>
                    <a:gd name="T3" fmla="*/ 93 h 93"/>
                    <a:gd name="T4" fmla="*/ 59 w 119"/>
                    <a:gd name="T5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9" h="93">
                      <a:moveTo>
                        <a:pt x="59" y="0"/>
                      </a:moveTo>
                      <a:cubicBezTo>
                        <a:pt x="0" y="0"/>
                        <a:pt x="0" y="93"/>
                        <a:pt x="59" y="93"/>
                      </a:cubicBezTo>
                      <a:cubicBezTo>
                        <a:pt x="119" y="93"/>
                        <a:pt x="119" y="0"/>
                        <a:pt x="59" y="0"/>
                      </a:cubicBezTo>
                      <a:close/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7" name="Freeform 149">
                  <a:extLst>
                    <a:ext uri="{FF2B5EF4-FFF2-40B4-BE49-F238E27FC236}">
                      <a16:creationId xmlns:a16="http://schemas.microsoft.com/office/drawing/2014/main" id="{DBDACF0D-41AA-2001-FE72-C992364B36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4" y="1926"/>
                  <a:ext cx="198" cy="74"/>
                </a:xfrm>
                <a:custGeom>
                  <a:avLst/>
                  <a:gdLst>
                    <a:gd name="T0" fmla="*/ 1516 w 1532"/>
                    <a:gd name="T1" fmla="*/ 131 h 571"/>
                    <a:gd name="T2" fmla="*/ 1386 w 1532"/>
                    <a:gd name="T3" fmla="*/ 31 h 571"/>
                    <a:gd name="T4" fmla="*/ 42 w 1532"/>
                    <a:gd name="T5" fmla="*/ 415 h 571"/>
                    <a:gd name="T6" fmla="*/ 126 w 1532"/>
                    <a:gd name="T7" fmla="*/ 560 h 571"/>
                    <a:gd name="T8" fmla="*/ 689 w 1532"/>
                    <a:gd name="T9" fmla="*/ 414 h 571"/>
                    <a:gd name="T10" fmla="*/ 1386 w 1532"/>
                    <a:gd name="T11" fmla="*/ 302 h 571"/>
                    <a:gd name="T12" fmla="*/ 1502 w 1532"/>
                    <a:gd name="T13" fmla="*/ 235 h 571"/>
                    <a:gd name="T14" fmla="*/ 1516 w 1532"/>
                    <a:gd name="T15" fmla="*/ 131 h 5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32" h="571">
                      <a:moveTo>
                        <a:pt x="1516" y="131"/>
                      </a:moveTo>
                      <a:cubicBezTo>
                        <a:pt x="1494" y="70"/>
                        <a:pt x="1449" y="36"/>
                        <a:pt x="1386" y="31"/>
                      </a:cubicBezTo>
                      <a:cubicBezTo>
                        <a:pt x="986" y="0"/>
                        <a:pt x="284" y="40"/>
                        <a:pt x="42" y="415"/>
                      </a:cubicBezTo>
                      <a:cubicBezTo>
                        <a:pt x="0" y="480"/>
                        <a:pt x="56" y="557"/>
                        <a:pt x="126" y="560"/>
                      </a:cubicBezTo>
                      <a:cubicBezTo>
                        <a:pt x="319" y="571"/>
                        <a:pt x="505" y="467"/>
                        <a:pt x="689" y="414"/>
                      </a:cubicBezTo>
                      <a:cubicBezTo>
                        <a:pt x="920" y="349"/>
                        <a:pt x="1146" y="316"/>
                        <a:pt x="1386" y="302"/>
                      </a:cubicBezTo>
                      <a:cubicBezTo>
                        <a:pt x="1431" y="299"/>
                        <a:pt x="1482" y="279"/>
                        <a:pt x="1502" y="235"/>
                      </a:cubicBezTo>
                      <a:cubicBezTo>
                        <a:pt x="1523" y="190"/>
                        <a:pt x="1532" y="177"/>
                        <a:pt x="1516" y="131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8" name="Oval 150">
                  <a:extLst>
                    <a:ext uri="{FF2B5EF4-FFF2-40B4-BE49-F238E27FC236}">
                      <a16:creationId xmlns:a16="http://schemas.microsoft.com/office/drawing/2014/main" id="{FB94E058-684E-559E-2EE5-FB42F14B6B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0" y="1728"/>
                  <a:ext cx="284" cy="35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9" name="Oval 151">
                  <a:extLst>
                    <a:ext uri="{FF2B5EF4-FFF2-40B4-BE49-F238E27FC236}">
                      <a16:creationId xmlns:a16="http://schemas.microsoft.com/office/drawing/2014/main" id="{3066FFE1-E397-ED4E-7E1E-B53E8D4F28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0" y="1852"/>
                  <a:ext cx="284" cy="35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890" name="Picture 152">
                  <a:extLst>
                    <a:ext uri="{FF2B5EF4-FFF2-40B4-BE49-F238E27FC236}">
                      <a16:creationId xmlns:a16="http://schemas.microsoft.com/office/drawing/2014/main" id="{E07512BF-58FF-417A-E8BB-9D2034F84E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9" y="2385"/>
                  <a:ext cx="395" cy="2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1" name="Picture 153">
                  <a:extLst>
                    <a:ext uri="{FF2B5EF4-FFF2-40B4-BE49-F238E27FC236}">
                      <a16:creationId xmlns:a16="http://schemas.microsoft.com/office/drawing/2014/main" id="{C2070DC1-D0EC-2B00-2C7D-930234EBCD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0" y="2262"/>
                  <a:ext cx="553" cy="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2" name="Picture 157">
                  <a:extLst>
                    <a:ext uri="{FF2B5EF4-FFF2-40B4-BE49-F238E27FC236}">
                      <a16:creationId xmlns:a16="http://schemas.microsoft.com/office/drawing/2014/main" id="{E3D389EE-8C3A-DEE1-FA71-8DFCA08A96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7" y="1983"/>
                  <a:ext cx="58" cy="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93" name="Freeform 159">
                  <a:extLst>
                    <a:ext uri="{FF2B5EF4-FFF2-40B4-BE49-F238E27FC236}">
                      <a16:creationId xmlns:a16="http://schemas.microsoft.com/office/drawing/2014/main" id="{B99BE547-78EB-2775-50CA-E40901040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617"/>
                  <a:ext cx="2164" cy="1460"/>
                </a:xfrm>
                <a:custGeom>
                  <a:avLst/>
                  <a:gdLst>
                    <a:gd name="T0" fmla="*/ 16552 w 16702"/>
                    <a:gd name="T1" fmla="*/ 6329 h 11269"/>
                    <a:gd name="T2" fmla="*/ 16062 w 16702"/>
                    <a:gd name="T3" fmla="*/ 4323 h 11269"/>
                    <a:gd name="T4" fmla="*/ 14799 w 16702"/>
                    <a:gd name="T5" fmla="*/ 2785 h 11269"/>
                    <a:gd name="T6" fmla="*/ 13301 w 16702"/>
                    <a:gd name="T7" fmla="*/ 1381 h 11269"/>
                    <a:gd name="T8" fmla="*/ 9393 w 16702"/>
                    <a:gd name="T9" fmla="*/ 59 h 11269"/>
                    <a:gd name="T10" fmla="*/ 7101 w 16702"/>
                    <a:gd name="T11" fmla="*/ 160 h 11269"/>
                    <a:gd name="T12" fmla="*/ 5284 w 16702"/>
                    <a:gd name="T13" fmla="*/ 732 h 11269"/>
                    <a:gd name="T14" fmla="*/ 4259 w 16702"/>
                    <a:gd name="T15" fmla="*/ 1166 h 11269"/>
                    <a:gd name="T16" fmla="*/ 3098 w 16702"/>
                    <a:gd name="T17" fmla="*/ 1985 h 11269"/>
                    <a:gd name="T18" fmla="*/ 1184 w 16702"/>
                    <a:gd name="T19" fmla="*/ 4306 h 11269"/>
                    <a:gd name="T20" fmla="*/ 83 w 16702"/>
                    <a:gd name="T21" fmla="*/ 7223 h 11269"/>
                    <a:gd name="T22" fmla="*/ 794 w 16702"/>
                    <a:gd name="T23" fmla="*/ 10280 h 11269"/>
                    <a:gd name="T24" fmla="*/ 1164 w 16702"/>
                    <a:gd name="T25" fmla="*/ 11107 h 11269"/>
                    <a:gd name="T26" fmla="*/ 1220 w 16702"/>
                    <a:gd name="T27" fmla="*/ 11165 h 11269"/>
                    <a:gd name="T28" fmla="*/ 1497 w 16702"/>
                    <a:gd name="T29" fmla="*/ 11120 h 11269"/>
                    <a:gd name="T30" fmla="*/ 1812 w 16702"/>
                    <a:gd name="T31" fmla="*/ 10550 h 11269"/>
                    <a:gd name="T32" fmla="*/ 2035 w 16702"/>
                    <a:gd name="T33" fmla="*/ 10345 h 11269"/>
                    <a:gd name="T34" fmla="*/ 3151 w 16702"/>
                    <a:gd name="T35" fmla="*/ 10716 h 11269"/>
                    <a:gd name="T36" fmla="*/ 3458 w 16702"/>
                    <a:gd name="T37" fmla="*/ 10588 h 11269"/>
                    <a:gd name="T38" fmla="*/ 3473 w 16702"/>
                    <a:gd name="T39" fmla="*/ 10466 h 11269"/>
                    <a:gd name="T40" fmla="*/ 3699 w 16702"/>
                    <a:gd name="T41" fmla="*/ 10366 h 11269"/>
                    <a:gd name="T42" fmla="*/ 3916 w 16702"/>
                    <a:gd name="T43" fmla="*/ 10289 h 11269"/>
                    <a:gd name="T44" fmla="*/ 4785 w 16702"/>
                    <a:gd name="T45" fmla="*/ 9875 h 11269"/>
                    <a:gd name="T46" fmla="*/ 5346 w 16702"/>
                    <a:gd name="T47" fmla="*/ 9675 h 11269"/>
                    <a:gd name="T48" fmla="*/ 5536 w 16702"/>
                    <a:gd name="T49" fmla="*/ 8515 h 11269"/>
                    <a:gd name="T50" fmla="*/ 5614 w 16702"/>
                    <a:gd name="T51" fmla="*/ 6771 h 11269"/>
                    <a:gd name="T52" fmla="*/ 5666 w 16702"/>
                    <a:gd name="T53" fmla="*/ 6292 h 11269"/>
                    <a:gd name="T54" fmla="*/ 5753 w 16702"/>
                    <a:gd name="T55" fmla="*/ 6627 h 11269"/>
                    <a:gd name="T56" fmla="*/ 6255 w 16702"/>
                    <a:gd name="T57" fmla="*/ 8351 h 11269"/>
                    <a:gd name="T58" fmla="*/ 6738 w 16702"/>
                    <a:gd name="T59" fmla="*/ 9353 h 11269"/>
                    <a:gd name="T60" fmla="*/ 6868 w 16702"/>
                    <a:gd name="T61" fmla="*/ 9367 h 11269"/>
                    <a:gd name="T62" fmla="*/ 7004 w 16702"/>
                    <a:gd name="T63" fmla="*/ 9456 h 11269"/>
                    <a:gd name="T64" fmla="*/ 7919 w 16702"/>
                    <a:gd name="T65" fmla="*/ 9112 h 11269"/>
                    <a:gd name="T66" fmla="*/ 8812 w 16702"/>
                    <a:gd name="T67" fmla="*/ 8884 h 11269"/>
                    <a:gd name="T68" fmla="*/ 9657 w 16702"/>
                    <a:gd name="T69" fmla="*/ 8534 h 11269"/>
                    <a:gd name="T70" fmla="*/ 9676 w 16702"/>
                    <a:gd name="T71" fmla="*/ 8545 h 11269"/>
                    <a:gd name="T72" fmla="*/ 9934 w 16702"/>
                    <a:gd name="T73" fmla="*/ 8579 h 11269"/>
                    <a:gd name="T74" fmla="*/ 13884 w 16702"/>
                    <a:gd name="T75" fmla="*/ 8347 h 11269"/>
                    <a:gd name="T76" fmla="*/ 14154 w 16702"/>
                    <a:gd name="T77" fmla="*/ 8095 h 11269"/>
                    <a:gd name="T78" fmla="*/ 14156 w 16702"/>
                    <a:gd name="T79" fmla="*/ 8094 h 11269"/>
                    <a:gd name="T80" fmla="*/ 14205 w 16702"/>
                    <a:gd name="T81" fmla="*/ 8006 h 11269"/>
                    <a:gd name="T82" fmla="*/ 14418 w 16702"/>
                    <a:gd name="T83" fmla="*/ 8516 h 11269"/>
                    <a:gd name="T84" fmla="*/ 14710 w 16702"/>
                    <a:gd name="T85" fmla="*/ 8634 h 11269"/>
                    <a:gd name="T86" fmla="*/ 16085 w 16702"/>
                    <a:gd name="T87" fmla="*/ 9289 h 11269"/>
                    <a:gd name="T88" fmla="*/ 16306 w 16702"/>
                    <a:gd name="T89" fmla="*/ 9003 h 11269"/>
                    <a:gd name="T90" fmla="*/ 16268 w 16702"/>
                    <a:gd name="T91" fmla="*/ 8956 h 11269"/>
                    <a:gd name="T92" fmla="*/ 16444 w 16702"/>
                    <a:gd name="T93" fmla="*/ 8789 h 11269"/>
                    <a:gd name="T94" fmla="*/ 16552 w 16702"/>
                    <a:gd name="T95" fmla="*/ 6329 h 11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6702" h="11269">
                      <a:moveTo>
                        <a:pt x="16552" y="6329"/>
                      </a:moveTo>
                      <a:cubicBezTo>
                        <a:pt x="16476" y="5654"/>
                        <a:pt x="16361" y="4940"/>
                        <a:pt x="16062" y="4323"/>
                      </a:cubicBezTo>
                      <a:cubicBezTo>
                        <a:pt x="15775" y="3732"/>
                        <a:pt x="15213" y="3288"/>
                        <a:pt x="14799" y="2785"/>
                      </a:cubicBezTo>
                      <a:cubicBezTo>
                        <a:pt x="14358" y="2250"/>
                        <a:pt x="13874" y="1776"/>
                        <a:pt x="13301" y="1381"/>
                      </a:cubicBezTo>
                      <a:cubicBezTo>
                        <a:pt x="12149" y="587"/>
                        <a:pt x="10781" y="166"/>
                        <a:pt x="9393" y="59"/>
                      </a:cubicBezTo>
                      <a:cubicBezTo>
                        <a:pt x="8628" y="0"/>
                        <a:pt x="7859" y="43"/>
                        <a:pt x="7101" y="160"/>
                      </a:cubicBezTo>
                      <a:cubicBezTo>
                        <a:pt x="6500" y="253"/>
                        <a:pt x="5785" y="348"/>
                        <a:pt x="5284" y="732"/>
                      </a:cubicBezTo>
                      <a:cubicBezTo>
                        <a:pt x="4929" y="792"/>
                        <a:pt x="4540" y="1006"/>
                        <a:pt x="4259" y="1166"/>
                      </a:cubicBezTo>
                      <a:cubicBezTo>
                        <a:pt x="3846" y="1400"/>
                        <a:pt x="3457" y="1674"/>
                        <a:pt x="3098" y="1985"/>
                      </a:cubicBezTo>
                      <a:cubicBezTo>
                        <a:pt x="2337" y="2643"/>
                        <a:pt x="1696" y="3441"/>
                        <a:pt x="1184" y="4306"/>
                      </a:cubicBezTo>
                      <a:cubicBezTo>
                        <a:pt x="669" y="5179"/>
                        <a:pt x="166" y="6201"/>
                        <a:pt x="83" y="7223"/>
                      </a:cubicBezTo>
                      <a:cubicBezTo>
                        <a:pt x="0" y="8237"/>
                        <a:pt x="323" y="9349"/>
                        <a:pt x="794" y="10280"/>
                      </a:cubicBezTo>
                      <a:cubicBezTo>
                        <a:pt x="892" y="10569"/>
                        <a:pt x="1024" y="10849"/>
                        <a:pt x="1164" y="11107"/>
                      </a:cubicBezTo>
                      <a:cubicBezTo>
                        <a:pt x="1178" y="11132"/>
                        <a:pt x="1198" y="11151"/>
                        <a:pt x="1220" y="11165"/>
                      </a:cubicBezTo>
                      <a:cubicBezTo>
                        <a:pt x="1289" y="11269"/>
                        <a:pt x="1451" y="11244"/>
                        <a:pt x="1497" y="11120"/>
                      </a:cubicBezTo>
                      <a:cubicBezTo>
                        <a:pt x="1571" y="10923"/>
                        <a:pt x="1700" y="10738"/>
                        <a:pt x="1812" y="10550"/>
                      </a:cubicBezTo>
                      <a:cubicBezTo>
                        <a:pt x="1878" y="10472"/>
                        <a:pt x="1951" y="10402"/>
                        <a:pt x="2035" y="10345"/>
                      </a:cubicBezTo>
                      <a:cubicBezTo>
                        <a:pt x="2470" y="10055"/>
                        <a:pt x="2875" y="10377"/>
                        <a:pt x="3151" y="10716"/>
                      </a:cubicBezTo>
                      <a:cubicBezTo>
                        <a:pt x="3262" y="10852"/>
                        <a:pt x="3442" y="10724"/>
                        <a:pt x="3458" y="10588"/>
                      </a:cubicBezTo>
                      <a:cubicBezTo>
                        <a:pt x="3463" y="10548"/>
                        <a:pt x="3468" y="10507"/>
                        <a:pt x="3473" y="10466"/>
                      </a:cubicBezTo>
                      <a:cubicBezTo>
                        <a:pt x="3566" y="10498"/>
                        <a:pt x="3663" y="10459"/>
                        <a:pt x="3699" y="10366"/>
                      </a:cubicBezTo>
                      <a:cubicBezTo>
                        <a:pt x="3777" y="10394"/>
                        <a:pt x="3877" y="10366"/>
                        <a:pt x="3916" y="10289"/>
                      </a:cubicBezTo>
                      <a:cubicBezTo>
                        <a:pt x="4037" y="10049"/>
                        <a:pt x="4547" y="9959"/>
                        <a:pt x="4785" y="9875"/>
                      </a:cubicBezTo>
                      <a:cubicBezTo>
                        <a:pt x="4962" y="9812"/>
                        <a:pt x="5185" y="9775"/>
                        <a:pt x="5346" y="9675"/>
                      </a:cubicBezTo>
                      <a:cubicBezTo>
                        <a:pt x="5703" y="9455"/>
                        <a:pt x="5538" y="8856"/>
                        <a:pt x="5536" y="8515"/>
                      </a:cubicBezTo>
                      <a:cubicBezTo>
                        <a:pt x="5533" y="7933"/>
                        <a:pt x="5561" y="7351"/>
                        <a:pt x="5614" y="6771"/>
                      </a:cubicBezTo>
                      <a:cubicBezTo>
                        <a:pt x="5629" y="6611"/>
                        <a:pt x="5646" y="6451"/>
                        <a:pt x="5666" y="6292"/>
                      </a:cubicBezTo>
                      <a:cubicBezTo>
                        <a:pt x="5694" y="6407"/>
                        <a:pt x="5725" y="6519"/>
                        <a:pt x="5753" y="6627"/>
                      </a:cubicBezTo>
                      <a:cubicBezTo>
                        <a:pt x="5906" y="7206"/>
                        <a:pt x="6084" y="7777"/>
                        <a:pt x="6255" y="8351"/>
                      </a:cubicBezTo>
                      <a:cubicBezTo>
                        <a:pt x="6342" y="8641"/>
                        <a:pt x="6389" y="9249"/>
                        <a:pt x="6738" y="9353"/>
                      </a:cubicBezTo>
                      <a:cubicBezTo>
                        <a:pt x="6783" y="9366"/>
                        <a:pt x="6826" y="9370"/>
                        <a:pt x="6868" y="9367"/>
                      </a:cubicBezTo>
                      <a:cubicBezTo>
                        <a:pt x="6878" y="9423"/>
                        <a:pt x="6945" y="9466"/>
                        <a:pt x="7004" y="9456"/>
                      </a:cubicBezTo>
                      <a:cubicBezTo>
                        <a:pt x="7322" y="9404"/>
                        <a:pt x="7615" y="9218"/>
                        <a:pt x="7919" y="9112"/>
                      </a:cubicBezTo>
                      <a:cubicBezTo>
                        <a:pt x="8211" y="9011"/>
                        <a:pt x="8506" y="8933"/>
                        <a:pt x="8812" y="8884"/>
                      </a:cubicBezTo>
                      <a:cubicBezTo>
                        <a:pt x="9130" y="8834"/>
                        <a:pt x="9465" y="8773"/>
                        <a:pt x="9657" y="8534"/>
                      </a:cubicBezTo>
                      <a:lnTo>
                        <a:pt x="9676" y="8545"/>
                      </a:lnTo>
                      <a:cubicBezTo>
                        <a:pt x="9745" y="8617"/>
                        <a:pt x="9851" y="8621"/>
                        <a:pt x="9934" y="8579"/>
                      </a:cubicBezTo>
                      <a:cubicBezTo>
                        <a:pt x="11083" y="7999"/>
                        <a:pt x="12662" y="8102"/>
                        <a:pt x="13884" y="8347"/>
                      </a:cubicBezTo>
                      <a:cubicBezTo>
                        <a:pt x="14057" y="8382"/>
                        <a:pt x="14166" y="8227"/>
                        <a:pt x="14154" y="8095"/>
                      </a:cubicBezTo>
                      <a:lnTo>
                        <a:pt x="14156" y="8094"/>
                      </a:lnTo>
                      <a:cubicBezTo>
                        <a:pt x="14174" y="8065"/>
                        <a:pt x="14189" y="8035"/>
                        <a:pt x="14205" y="8006"/>
                      </a:cubicBezTo>
                      <a:cubicBezTo>
                        <a:pt x="14277" y="8175"/>
                        <a:pt x="14348" y="8345"/>
                        <a:pt x="14418" y="8516"/>
                      </a:cubicBezTo>
                      <a:cubicBezTo>
                        <a:pt x="14469" y="8640"/>
                        <a:pt x="14584" y="8695"/>
                        <a:pt x="14710" y="8634"/>
                      </a:cubicBezTo>
                      <a:cubicBezTo>
                        <a:pt x="15343" y="8329"/>
                        <a:pt x="15614" y="9052"/>
                        <a:pt x="16085" y="9289"/>
                      </a:cubicBezTo>
                      <a:cubicBezTo>
                        <a:pt x="16277" y="9385"/>
                        <a:pt x="16435" y="9162"/>
                        <a:pt x="16306" y="9003"/>
                      </a:cubicBezTo>
                      <a:cubicBezTo>
                        <a:pt x="16294" y="8987"/>
                        <a:pt x="16281" y="8972"/>
                        <a:pt x="16268" y="8956"/>
                      </a:cubicBezTo>
                      <a:cubicBezTo>
                        <a:pt x="16344" y="8936"/>
                        <a:pt x="16412" y="8881"/>
                        <a:pt x="16444" y="8789"/>
                      </a:cubicBezTo>
                      <a:cubicBezTo>
                        <a:pt x="16702" y="8048"/>
                        <a:pt x="16638" y="7098"/>
                        <a:pt x="16552" y="6329"/>
                      </a:cubicBezTo>
                    </a:path>
                  </a:pathLst>
                </a:custGeom>
                <a:solidFill>
                  <a:srgbClr val="C97F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4" name="Freeform 160">
                  <a:extLst>
                    <a:ext uri="{FF2B5EF4-FFF2-40B4-BE49-F238E27FC236}">
                      <a16:creationId xmlns:a16="http://schemas.microsoft.com/office/drawing/2014/main" id="{3D30B9D0-FF5E-A245-4D7A-C850E3F7DB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9" y="490"/>
                  <a:ext cx="231" cy="187"/>
                </a:xfrm>
                <a:custGeom>
                  <a:avLst/>
                  <a:gdLst>
                    <a:gd name="T0" fmla="*/ 1514 w 1787"/>
                    <a:gd name="T1" fmla="*/ 243 h 1443"/>
                    <a:gd name="T2" fmla="*/ 621 w 1787"/>
                    <a:gd name="T3" fmla="*/ 368 h 1443"/>
                    <a:gd name="T4" fmla="*/ 118 w 1787"/>
                    <a:gd name="T5" fmla="*/ 1191 h 1443"/>
                    <a:gd name="T6" fmla="*/ 255 w 1787"/>
                    <a:gd name="T7" fmla="*/ 1328 h 1443"/>
                    <a:gd name="T8" fmla="*/ 396 w 1787"/>
                    <a:gd name="T9" fmla="*/ 1338 h 1443"/>
                    <a:gd name="T10" fmla="*/ 397 w 1787"/>
                    <a:gd name="T11" fmla="*/ 1377 h 1443"/>
                    <a:gd name="T12" fmla="*/ 459 w 1787"/>
                    <a:gd name="T13" fmla="*/ 1439 h 1443"/>
                    <a:gd name="T14" fmla="*/ 841 w 1787"/>
                    <a:gd name="T15" fmla="*/ 1226 h 1443"/>
                    <a:gd name="T16" fmla="*/ 1333 w 1787"/>
                    <a:gd name="T17" fmla="*/ 960 h 1443"/>
                    <a:gd name="T18" fmla="*/ 1514 w 1787"/>
                    <a:gd name="T19" fmla="*/ 243 h 1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87" h="1443">
                      <a:moveTo>
                        <a:pt x="1514" y="243"/>
                      </a:moveTo>
                      <a:cubicBezTo>
                        <a:pt x="1230" y="0"/>
                        <a:pt x="886" y="212"/>
                        <a:pt x="621" y="368"/>
                      </a:cubicBezTo>
                      <a:cubicBezTo>
                        <a:pt x="317" y="547"/>
                        <a:pt x="0" y="794"/>
                        <a:pt x="118" y="1191"/>
                      </a:cubicBezTo>
                      <a:cubicBezTo>
                        <a:pt x="137" y="1255"/>
                        <a:pt x="188" y="1312"/>
                        <a:pt x="255" y="1328"/>
                      </a:cubicBezTo>
                      <a:cubicBezTo>
                        <a:pt x="305" y="1340"/>
                        <a:pt x="351" y="1342"/>
                        <a:pt x="396" y="1338"/>
                      </a:cubicBezTo>
                      <a:cubicBezTo>
                        <a:pt x="396" y="1351"/>
                        <a:pt x="395" y="1364"/>
                        <a:pt x="397" y="1377"/>
                      </a:cubicBezTo>
                      <a:cubicBezTo>
                        <a:pt x="400" y="1408"/>
                        <a:pt x="422" y="1443"/>
                        <a:pt x="459" y="1439"/>
                      </a:cubicBezTo>
                      <a:cubicBezTo>
                        <a:pt x="616" y="1425"/>
                        <a:pt x="720" y="1317"/>
                        <a:pt x="841" y="1226"/>
                      </a:cubicBezTo>
                      <a:cubicBezTo>
                        <a:pt x="994" y="1110"/>
                        <a:pt x="1166" y="1049"/>
                        <a:pt x="1333" y="960"/>
                      </a:cubicBezTo>
                      <a:cubicBezTo>
                        <a:pt x="1593" y="822"/>
                        <a:pt x="1787" y="477"/>
                        <a:pt x="1514" y="243"/>
                      </a:cubicBezTo>
                    </a:path>
                  </a:pathLst>
                </a:custGeom>
                <a:solidFill>
                  <a:srgbClr val="C97F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5" name="Freeform 161">
                  <a:extLst>
                    <a:ext uri="{FF2B5EF4-FFF2-40B4-BE49-F238E27FC236}">
                      <a16:creationId xmlns:a16="http://schemas.microsoft.com/office/drawing/2014/main" id="{8F7E4094-143C-FE2D-6F3D-A21998AE7F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8" y="2104"/>
                  <a:ext cx="737" cy="1324"/>
                </a:xfrm>
                <a:custGeom>
                  <a:avLst/>
                  <a:gdLst>
                    <a:gd name="T0" fmla="*/ 5613 w 5695"/>
                    <a:gd name="T1" fmla="*/ 3761 h 10224"/>
                    <a:gd name="T2" fmla="*/ 5086 w 5695"/>
                    <a:gd name="T3" fmla="*/ 2429 h 10224"/>
                    <a:gd name="T4" fmla="*/ 4254 w 5695"/>
                    <a:gd name="T5" fmla="*/ 2136 h 10224"/>
                    <a:gd name="T6" fmla="*/ 4187 w 5695"/>
                    <a:gd name="T7" fmla="*/ 2187 h 10224"/>
                    <a:gd name="T8" fmla="*/ 4191 w 5695"/>
                    <a:gd name="T9" fmla="*/ 2230 h 10224"/>
                    <a:gd name="T10" fmla="*/ 3491 w 5695"/>
                    <a:gd name="T11" fmla="*/ 2053 h 10224"/>
                    <a:gd name="T12" fmla="*/ 2603 w 5695"/>
                    <a:gd name="T13" fmla="*/ 931 h 10224"/>
                    <a:gd name="T14" fmla="*/ 2444 w 5695"/>
                    <a:gd name="T15" fmla="*/ 804 h 10224"/>
                    <a:gd name="T16" fmla="*/ 2365 w 5695"/>
                    <a:gd name="T17" fmla="*/ 46 h 10224"/>
                    <a:gd name="T18" fmla="*/ 2276 w 5695"/>
                    <a:gd name="T19" fmla="*/ 46 h 10224"/>
                    <a:gd name="T20" fmla="*/ 2090 w 5695"/>
                    <a:gd name="T21" fmla="*/ 1571 h 10224"/>
                    <a:gd name="T22" fmla="*/ 1832 w 5695"/>
                    <a:gd name="T23" fmla="*/ 3315 h 10224"/>
                    <a:gd name="T24" fmla="*/ 1293 w 5695"/>
                    <a:gd name="T25" fmla="*/ 4893 h 10224"/>
                    <a:gd name="T26" fmla="*/ 508 w 5695"/>
                    <a:gd name="T27" fmla="*/ 6386 h 10224"/>
                    <a:gd name="T28" fmla="*/ 456 w 5695"/>
                    <a:gd name="T29" fmla="*/ 8885 h 10224"/>
                    <a:gd name="T30" fmla="*/ 2399 w 5695"/>
                    <a:gd name="T31" fmla="*/ 10193 h 10224"/>
                    <a:gd name="T32" fmla="*/ 2621 w 5695"/>
                    <a:gd name="T33" fmla="*/ 9972 h 10224"/>
                    <a:gd name="T34" fmla="*/ 4165 w 5695"/>
                    <a:gd name="T35" fmla="*/ 7247 h 10224"/>
                    <a:gd name="T36" fmla="*/ 5428 w 5695"/>
                    <a:gd name="T37" fmla="*/ 4985 h 10224"/>
                    <a:gd name="T38" fmla="*/ 5613 w 5695"/>
                    <a:gd name="T39" fmla="*/ 3761 h 10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695" h="10224">
                      <a:moveTo>
                        <a:pt x="5613" y="3761"/>
                      </a:moveTo>
                      <a:cubicBezTo>
                        <a:pt x="5532" y="3328"/>
                        <a:pt x="5340" y="2791"/>
                        <a:pt x="5086" y="2429"/>
                      </a:cubicBezTo>
                      <a:cubicBezTo>
                        <a:pt x="4858" y="2103"/>
                        <a:pt x="4591" y="2214"/>
                        <a:pt x="4254" y="2136"/>
                      </a:cubicBezTo>
                      <a:cubicBezTo>
                        <a:pt x="4221" y="2128"/>
                        <a:pt x="4186" y="2151"/>
                        <a:pt x="4187" y="2187"/>
                      </a:cubicBezTo>
                      <a:cubicBezTo>
                        <a:pt x="4187" y="2203"/>
                        <a:pt x="4189" y="2216"/>
                        <a:pt x="4191" y="2230"/>
                      </a:cubicBezTo>
                      <a:cubicBezTo>
                        <a:pt x="3947" y="2211"/>
                        <a:pt x="3713" y="2157"/>
                        <a:pt x="3491" y="2053"/>
                      </a:cubicBezTo>
                      <a:cubicBezTo>
                        <a:pt x="3021" y="1833"/>
                        <a:pt x="2699" y="1442"/>
                        <a:pt x="2603" y="931"/>
                      </a:cubicBezTo>
                      <a:cubicBezTo>
                        <a:pt x="2587" y="848"/>
                        <a:pt x="2518" y="808"/>
                        <a:pt x="2444" y="804"/>
                      </a:cubicBezTo>
                      <a:cubicBezTo>
                        <a:pt x="2447" y="546"/>
                        <a:pt x="2433" y="287"/>
                        <a:pt x="2365" y="46"/>
                      </a:cubicBezTo>
                      <a:cubicBezTo>
                        <a:pt x="2353" y="0"/>
                        <a:pt x="2291" y="4"/>
                        <a:pt x="2276" y="46"/>
                      </a:cubicBezTo>
                      <a:cubicBezTo>
                        <a:pt x="2109" y="520"/>
                        <a:pt x="2133" y="1073"/>
                        <a:pt x="2090" y="1571"/>
                      </a:cubicBezTo>
                      <a:cubicBezTo>
                        <a:pt x="2038" y="2157"/>
                        <a:pt x="1961" y="2741"/>
                        <a:pt x="1832" y="3315"/>
                      </a:cubicBezTo>
                      <a:cubicBezTo>
                        <a:pt x="1710" y="3859"/>
                        <a:pt x="1537" y="4391"/>
                        <a:pt x="1293" y="4893"/>
                      </a:cubicBezTo>
                      <a:cubicBezTo>
                        <a:pt x="1047" y="5399"/>
                        <a:pt x="735" y="5871"/>
                        <a:pt x="508" y="6386"/>
                      </a:cubicBezTo>
                      <a:cubicBezTo>
                        <a:pt x="158" y="7176"/>
                        <a:pt x="0" y="8102"/>
                        <a:pt x="456" y="8885"/>
                      </a:cubicBezTo>
                      <a:cubicBezTo>
                        <a:pt x="867" y="9590"/>
                        <a:pt x="1632" y="9997"/>
                        <a:pt x="2399" y="10193"/>
                      </a:cubicBezTo>
                      <a:cubicBezTo>
                        <a:pt x="2520" y="10224"/>
                        <a:pt x="2674" y="10105"/>
                        <a:pt x="2621" y="9972"/>
                      </a:cubicBezTo>
                      <a:cubicBezTo>
                        <a:pt x="2178" y="8868"/>
                        <a:pt x="3562" y="7987"/>
                        <a:pt x="4165" y="7247"/>
                      </a:cubicBezTo>
                      <a:cubicBezTo>
                        <a:pt x="4695" y="6597"/>
                        <a:pt x="5276" y="5833"/>
                        <a:pt x="5428" y="4985"/>
                      </a:cubicBezTo>
                      <a:cubicBezTo>
                        <a:pt x="5598" y="4594"/>
                        <a:pt x="5695" y="4198"/>
                        <a:pt x="5613" y="3761"/>
                      </a:cubicBezTo>
                    </a:path>
                  </a:pathLst>
                </a:custGeom>
                <a:solidFill>
                  <a:srgbClr val="C97F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6" name="Freeform 162">
                  <a:extLst>
                    <a:ext uri="{FF2B5EF4-FFF2-40B4-BE49-F238E27FC236}">
                      <a16:creationId xmlns:a16="http://schemas.microsoft.com/office/drawing/2014/main" id="{4DDAE6FA-6641-5447-857D-8BFE2300D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1026"/>
                  <a:ext cx="2260" cy="1072"/>
                </a:xfrm>
                <a:custGeom>
                  <a:avLst/>
                  <a:gdLst>
                    <a:gd name="T0" fmla="*/ 15465 w 17443"/>
                    <a:gd name="T1" fmla="*/ 531 h 8271"/>
                    <a:gd name="T2" fmla="*/ 15777 w 17443"/>
                    <a:gd name="T3" fmla="*/ 2730 h 8271"/>
                    <a:gd name="T4" fmla="*/ 14853 w 17443"/>
                    <a:gd name="T5" fmla="*/ 2606 h 8271"/>
                    <a:gd name="T6" fmla="*/ 13070 w 17443"/>
                    <a:gd name="T7" fmla="*/ 788 h 8271"/>
                    <a:gd name="T8" fmla="*/ 11569 w 17443"/>
                    <a:gd name="T9" fmla="*/ 2033 h 8271"/>
                    <a:gd name="T10" fmla="*/ 9746 w 17443"/>
                    <a:gd name="T11" fmla="*/ 249 h 8271"/>
                    <a:gd name="T12" fmla="*/ 10018 w 17443"/>
                    <a:gd name="T13" fmla="*/ 3250 h 8271"/>
                    <a:gd name="T14" fmla="*/ 8770 w 17443"/>
                    <a:gd name="T15" fmla="*/ 3274 h 8271"/>
                    <a:gd name="T16" fmla="*/ 6789 w 17443"/>
                    <a:gd name="T17" fmla="*/ 3438 h 8271"/>
                    <a:gd name="T18" fmla="*/ 5849 w 17443"/>
                    <a:gd name="T19" fmla="*/ 1143 h 8271"/>
                    <a:gd name="T20" fmla="*/ 5856 w 17443"/>
                    <a:gd name="T21" fmla="*/ 959 h 8271"/>
                    <a:gd name="T22" fmla="*/ 5840 w 17443"/>
                    <a:gd name="T23" fmla="*/ 1162 h 8271"/>
                    <a:gd name="T24" fmla="*/ 5682 w 17443"/>
                    <a:gd name="T25" fmla="*/ 1322 h 8271"/>
                    <a:gd name="T26" fmla="*/ 3477 w 17443"/>
                    <a:gd name="T27" fmla="*/ 5209 h 8271"/>
                    <a:gd name="T28" fmla="*/ 2316 w 17443"/>
                    <a:gd name="T29" fmla="*/ 3917 h 8271"/>
                    <a:gd name="T30" fmla="*/ 1090 w 17443"/>
                    <a:gd name="T31" fmla="*/ 4359 h 8271"/>
                    <a:gd name="T32" fmla="*/ 1075 w 17443"/>
                    <a:gd name="T33" fmla="*/ 1699 h 8271"/>
                    <a:gd name="T34" fmla="*/ 705 w 17443"/>
                    <a:gd name="T35" fmla="*/ 2618 h 8271"/>
                    <a:gd name="T36" fmla="*/ 1713 w 17443"/>
                    <a:gd name="T37" fmla="*/ 8125 h 8271"/>
                    <a:gd name="T38" fmla="*/ 3103 w 17443"/>
                    <a:gd name="T39" fmla="*/ 7255 h 8271"/>
                    <a:gd name="T40" fmla="*/ 4742 w 17443"/>
                    <a:gd name="T41" fmla="*/ 6926 h 8271"/>
                    <a:gd name="T42" fmla="*/ 5951 w 17443"/>
                    <a:gd name="T43" fmla="*/ 6273 h 8271"/>
                    <a:gd name="T44" fmla="*/ 5752 w 17443"/>
                    <a:gd name="T45" fmla="*/ 3305 h 8271"/>
                    <a:gd name="T46" fmla="*/ 6460 w 17443"/>
                    <a:gd name="T47" fmla="*/ 6301 h 8271"/>
                    <a:gd name="T48" fmla="*/ 6054 w 17443"/>
                    <a:gd name="T49" fmla="*/ 5395 h 8271"/>
                    <a:gd name="T50" fmla="*/ 5793 w 17443"/>
                    <a:gd name="T51" fmla="*/ 2350 h 8271"/>
                    <a:gd name="T52" fmla="*/ 5871 w 17443"/>
                    <a:gd name="T53" fmla="*/ 2163 h 8271"/>
                    <a:gd name="T54" fmla="*/ 6695 w 17443"/>
                    <a:gd name="T55" fmla="*/ 5708 h 8271"/>
                    <a:gd name="T56" fmla="*/ 9549 w 17443"/>
                    <a:gd name="T57" fmla="*/ 5558 h 8271"/>
                    <a:gd name="T58" fmla="*/ 9660 w 17443"/>
                    <a:gd name="T59" fmla="*/ 4935 h 8271"/>
                    <a:gd name="T60" fmla="*/ 10216 w 17443"/>
                    <a:gd name="T61" fmla="*/ 5371 h 8271"/>
                    <a:gd name="T62" fmla="*/ 11501 w 17443"/>
                    <a:gd name="T63" fmla="*/ 5090 h 8271"/>
                    <a:gd name="T64" fmla="*/ 11673 w 17443"/>
                    <a:gd name="T65" fmla="*/ 4798 h 8271"/>
                    <a:gd name="T66" fmla="*/ 12007 w 17443"/>
                    <a:gd name="T67" fmla="*/ 4908 h 8271"/>
                    <a:gd name="T68" fmla="*/ 13957 w 17443"/>
                    <a:gd name="T69" fmla="*/ 5066 h 8271"/>
                    <a:gd name="T70" fmla="*/ 14447 w 17443"/>
                    <a:gd name="T71" fmla="*/ 4896 h 8271"/>
                    <a:gd name="T72" fmla="*/ 14826 w 17443"/>
                    <a:gd name="T73" fmla="*/ 5280 h 8271"/>
                    <a:gd name="T74" fmla="*/ 15003 w 17443"/>
                    <a:gd name="T75" fmla="*/ 5300 h 8271"/>
                    <a:gd name="T76" fmla="*/ 16167 w 17443"/>
                    <a:gd name="T77" fmla="*/ 5693 h 8271"/>
                    <a:gd name="T78" fmla="*/ 15655 w 17443"/>
                    <a:gd name="T79" fmla="*/ 420 h 8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443" h="8271">
                      <a:moveTo>
                        <a:pt x="15655" y="420"/>
                      </a:moveTo>
                      <a:cubicBezTo>
                        <a:pt x="15583" y="297"/>
                        <a:pt x="15404" y="405"/>
                        <a:pt x="15465" y="531"/>
                      </a:cubicBezTo>
                      <a:cubicBezTo>
                        <a:pt x="15696" y="1004"/>
                        <a:pt x="15830" y="1503"/>
                        <a:pt x="15870" y="2028"/>
                      </a:cubicBezTo>
                      <a:cubicBezTo>
                        <a:pt x="15883" y="2201"/>
                        <a:pt x="15924" y="2602"/>
                        <a:pt x="15777" y="2730"/>
                      </a:cubicBezTo>
                      <a:cubicBezTo>
                        <a:pt x="15617" y="2871"/>
                        <a:pt x="15302" y="2843"/>
                        <a:pt x="15125" y="2760"/>
                      </a:cubicBezTo>
                      <a:cubicBezTo>
                        <a:pt x="15030" y="2717"/>
                        <a:pt x="14940" y="2663"/>
                        <a:pt x="14853" y="2606"/>
                      </a:cubicBezTo>
                      <a:cubicBezTo>
                        <a:pt x="14146" y="2142"/>
                        <a:pt x="13738" y="1350"/>
                        <a:pt x="13298" y="655"/>
                      </a:cubicBezTo>
                      <a:cubicBezTo>
                        <a:pt x="13205" y="508"/>
                        <a:pt x="13003" y="635"/>
                        <a:pt x="13070" y="788"/>
                      </a:cubicBezTo>
                      <a:cubicBezTo>
                        <a:pt x="13270" y="1240"/>
                        <a:pt x="13537" y="1913"/>
                        <a:pt x="13120" y="2337"/>
                      </a:cubicBezTo>
                      <a:cubicBezTo>
                        <a:pt x="12689" y="2775"/>
                        <a:pt x="11963" y="2303"/>
                        <a:pt x="11569" y="2033"/>
                      </a:cubicBezTo>
                      <a:cubicBezTo>
                        <a:pt x="10828" y="1526"/>
                        <a:pt x="10549" y="719"/>
                        <a:pt x="9939" y="99"/>
                      </a:cubicBezTo>
                      <a:cubicBezTo>
                        <a:pt x="9842" y="0"/>
                        <a:pt x="9673" y="128"/>
                        <a:pt x="9746" y="249"/>
                      </a:cubicBezTo>
                      <a:cubicBezTo>
                        <a:pt x="10107" y="850"/>
                        <a:pt x="10402" y="1580"/>
                        <a:pt x="10447" y="2289"/>
                      </a:cubicBezTo>
                      <a:cubicBezTo>
                        <a:pt x="10469" y="2652"/>
                        <a:pt x="10415" y="3105"/>
                        <a:pt x="10018" y="3250"/>
                      </a:cubicBezTo>
                      <a:cubicBezTo>
                        <a:pt x="9690" y="3371"/>
                        <a:pt x="9299" y="3223"/>
                        <a:pt x="8992" y="3105"/>
                      </a:cubicBezTo>
                      <a:cubicBezTo>
                        <a:pt x="8874" y="3059"/>
                        <a:pt x="8782" y="3172"/>
                        <a:pt x="8770" y="3274"/>
                      </a:cubicBezTo>
                      <a:cubicBezTo>
                        <a:pt x="8720" y="3716"/>
                        <a:pt x="8362" y="4091"/>
                        <a:pt x="7904" y="4100"/>
                      </a:cubicBezTo>
                      <a:cubicBezTo>
                        <a:pt x="7443" y="4109"/>
                        <a:pt x="7050" y="3790"/>
                        <a:pt x="6789" y="3438"/>
                      </a:cubicBezTo>
                      <a:cubicBezTo>
                        <a:pt x="6311" y="2792"/>
                        <a:pt x="6087" y="1939"/>
                        <a:pt x="5942" y="1162"/>
                      </a:cubicBezTo>
                      <a:cubicBezTo>
                        <a:pt x="5934" y="1120"/>
                        <a:pt x="5874" y="1113"/>
                        <a:pt x="5849" y="1143"/>
                      </a:cubicBezTo>
                      <a:cubicBezTo>
                        <a:pt x="5853" y="1082"/>
                        <a:pt x="5856" y="1021"/>
                        <a:pt x="5860" y="960"/>
                      </a:cubicBezTo>
                      <a:cubicBezTo>
                        <a:pt x="5860" y="957"/>
                        <a:pt x="5857" y="957"/>
                        <a:pt x="5856" y="959"/>
                      </a:cubicBezTo>
                      <a:cubicBezTo>
                        <a:pt x="5850" y="1026"/>
                        <a:pt x="5846" y="1093"/>
                        <a:pt x="5840" y="1161"/>
                      </a:cubicBezTo>
                      <a:lnTo>
                        <a:pt x="5840" y="1162"/>
                      </a:lnTo>
                      <a:cubicBezTo>
                        <a:pt x="5830" y="1211"/>
                        <a:pt x="5824" y="1260"/>
                        <a:pt x="5818" y="1310"/>
                      </a:cubicBezTo>
                      <a:cubicBezTo>
                        <a:pt x="5789" y="1257"/>
                        <a:pt x="5694" y="1251"/>
                        <a:pt x="5682" y="1322"/>
                      </a:cubicBezTo>
                      <a:cubicBezTo>
                        <a:pt x="5507" y="2381"/>
                        <a:pt x="5235" y="3505"/>
                        <a:pt x="4853" y="4509"/>
                      </a:cubicBezTo>
                      <a:cubicBezTo>
                        <a:pt x="4618" y="5127"/>
                        <a:pt x="4148" y="5454"/>
                        <a:pt x="3477" y="5209"/>
                      </a:cubicBezTo>
                      <a:cubicBezTo>
                        <a:pt x="2945" y="5014"/>
                        <a:pt x="2504" y="4496"/>
                        <a:pt x="2496" y="3917"/>
                      </a:cubicBezTo>
                      <a:cubicBezTo>
                        <a:pt x="2495" y="3797"/>
                        <a:pt x="2331" y="3806"/>
                        <a:pt x="2316" y="3917"/>
                      </a:cubicBezTo>
                      <a:cubicBezTo>
                        <a:pt x="2266" y="4295"/>
                        <a:pt x="2187" y="4979"/>
                        <a:pt x="1927" y="5282"/>
                      </a:cubicBezTo>
                      <a:cubicBezTo>
                        <a:pt x="1398" y="5896"/>
                        <a:pt x="1127" y="4632"/>
                        <a:pt x="1090" y="4359"/>
                      </a:cubicBezTo>
                      <a:cubicBezTo>
                        <a:pt x="971" y="3482"/>
                        <a:pt x="980" y="2586"/>
                        <a:pt x="1124" y="1712"/>
                      </a:cubicBezTo>
                      <a:cubicBezTo>
                        <a:pt x="1129" y="1681"/>
                        <a:pt x="1085" y="1667"/>
                        <a:pt x="1075" y="1699"/>
                      </a:cubicBezTo>
                      <a:cubicBezTo>
                        <a:pt x="983" y="1981"/>
                        <a:pt x="910" y="2260"/>
                        <a:pt x="853" y="2542"/>
                      </a:cubicBezTo>
                      <a:cubicBezTo>
                        <a:pt x="799" y="2525"/>
                        <a:pt x="733" y="2546"/>
                        <a:pt x="705" y="2618"/>
                      </a:cubicBezTo>
                      <a:cubicBezTo>
                        <a:pt x="0" y="4386"/>
                        <a:pt x="503" y="6579"/>
                        <a:pt x="1433" y="8161"/>
                      </a:cubicBezTo>
                      <a:cubicBezTo>
                        <a:pt x="1497" y="8271"/>
                        <a:pt x="1684" y="8256"/>
                        <a:pt x="1713" y="8125"/>
                      </a:cubicBezTo>
                      <a:cubicBezTo>
                        <a:pt x="1809" y="7691"/>
                        <a:pt x="2127" y="7358"/>
                        <a:pt x="2561" y="7247"/>
                      </a:cubicBezTo>
                      <a:cubicBezTo>
                        <a:pt x="2745" y="7200"/>
                        <a:pt x="2924" y="7228"/>
                        <a:pt x="3103" y="7255"/>
                      </a:cubicBezTo>
                      <a:cubicBezTo>
                        <a:pt x="3272" y="7281"/>
                        <a:pt x="3442" y="7307"/>
                        <a:pt x="3616" y="7270"/>
                      </a:cubicBezTo>
                      <a:cubicBezTo>
                        <a:pt x="3994" y="7191"/>
                        <a:pt x="4372" y="7037"/>
                        <a:pt x="4742" y="6926"/>
                      </a:cubicBezTo>
                      <a:cubicBezTo>
                        <a:pt x="5150" y="6804"/>
                        <a:pt x="5524" y="6661"/>
                        <a:pt x="5886" y="6435"/>
                      </a:cubicBezTo>
                      <a:cubicBezTo>
                        <a:pt x="5937" y="6403"/>
                        <a:pt x="5971" y="6334"/>
                        <a:pt x="5951" y="6273"/>
                      </a:cubicBezTo>
                      <a:cubicBezTo>
                        <a:pt x="5593" y="5186"/>
                        <a:pt x="5673" y="4036"/>
                        <a:pt x="5756" y="2896"/>
                      </a:cubicBezTo>
                      <a:cubicBezTo>
                        <a:pt x="5754" y="3032"/>
                        <a:pt x="5751" y="3169"/>
                        <a:pt x="5752" y="3305"/>
                      </a:cubicBezTo>
                      <a:cubicBezTo>
                        <a:pt x="5753" y="3975"/>
                        <a:pt x="5794" y="4654"/>
                        <a:pt x="5985" y="5300"/>
                      </a:cubicBezTo>
                      <a:cubicBezTo>
                        <a:pt x="6088" y="5652"/>
                        <a:pt x="6236" y="6007"/>
                        <a:pt x="6460" y="6301"/>
                      </a:cubicBezTo>
                      <a:cubicBezTo>
                        <a:pt x="6466" y="6310"/>
                        <a:pt x="6478" y="6301"/>
                        <a:pt x="6473" y="6292"/>
                      </a:cubicBezTo>
                      <a:cubicBezTo>
                        <a:pt x="6301" y="6006"/>
                        <a:pt x="6156" y="5713"/>
                        <a:pt x="6054" y="5395"/>
                      </a:cubicBezTo>
                      <a:cubicBezTo>
                        <a:pt x="5951" y="5077"/>
                        <a:pt x="5888" y="4748"/>
                        <a:pt x="5847" y="4417"/>
                      </a:cubicBezTo>
                      <a:cubicBezTo>
                        <a:pt x="5763" y="3733"/>
                        <a:pt x="5774" y="3038"/>
                        <a:pt x="5793" y="2350"/>
                      </a:cubicBezTo>
                      <a:cubicBezTo>
                        <a:pt x="5804" y="2181"/>
                        <a:pt x="5813" y="2013"/>
                        <a:pt x="5819" y="1846"/>
                      </a:cubicBezTo>
                      <a:cubicBezTo>
                        <a:pt x="5831" y="1952"/>
                        <a:pt x="5849" y="2058"/>
                        <a:pt x="5871" y="2163"/>
                      </a:cubicBezTo>
                      <a:cubicBezTo>
                        <a:pt x="5823" y="2661"/>
                        <a:pt x="6010" y="3269"/>
                        <a:pt x="6112" y="3721"/>
                      </a:cubicBezTo>
                      <a:cubicBezTo>
                        <a:pt x="6261" y="4385"/>
                        <a:pt x="6431" y="5079"/>
                        <a:pt x="6695" y="5708"/>
                      </a:cubicBezTo>
                      <a:cubicBezTo>
                        <a:pt x="6868" y="6120"/>
                        <a:pt x="7085" y="6156"/>
                        <a:pt x="7493" y="6023"/>
                      </a:cubicBezTo>
                      <a:cubicBezTo>
                        <a:pt x="8165" y="5806"/>
                        <a:pt x="8848" y="5644"/>
                        <a:pt x="9549" y="5558"/>
                      </a:cubicBezTo>
                      <a:cubicBezTo>
                        <a:pt x="9676" y="5542"/>
                        <a:pt x="9741" y="5456"/>
                        <a:pt x="9723" y="5329"/>
                      </a:cubicBezTo>
                      <a:cubicBezTo>
                        <a:pt x="9704" y="5197"/>
                        <a:pt x="9683" y="5066"/>
                        <a:pt x="9660" y="4935"/>
                      </a:cubicBezTo>
                      <a:cubicBezTo>
                        <a:pt x="9778" y="5067"/>
                        <a:pt x="9890" y="5203"/>
                        <a:pt x="10000" y="5343"/>
                      </a:cubicBezTo>
                      <a:cubicBezTo>
                        <a:pt x="10049" y="5405"/>
                        <a:pt x="10153" y="5406"/>
                        <a:pt x="10216" y="5371"/>
                      </a:cubicBezTo>
                      <a:cubicBezTo>
                        <a:pt x="10494" y="5216"/>
                        <a:pt x="10746" y="5206"/>
                        <a:pt x="11053" y="5207"/>
                      </a:cubicBezTo>
                      <a:cubicBezTo>
                        <a:pt x="11215" y="5207"/>
                        <a:pt x="11370" y="5192"/>
                        <a:pt x="11501" y="5090"/>
                      </a:cubicBezTo>
                      <a:cubicBezTo>
                        <a:pt x="11589" y="5021"/>
                        <a:pt x="11650" y="4931"/>
                        <a:pt x="11671" y="4821"/>
                      </a:cubicBezTo>
                      <a:cubicBezTo>
                        <a:pt x="11672" y="4814"/>
                        <a:pt x="11673" y="4805"/>
                        <a:pt x="11673" y="4798"/>
                      </a:cubicBezTo>
                      <a:cubicBezTo>
                        <a:pt x="11690" y="4822"/>
                        <a:pt x="11706" y="4847"/>
                        <a:pt x="11723" y="4872"/>
                      </a:cubicBezTo>
                      <a:cubicBezTo>
                        <a:pt x="11790" y="4973"/>
                        <a:pt x="11916" y="4988"/>
                        <a:pt x="12007" y="4908"/>
                      </a:cubicBezTo>
                      <a:cubicBezTo>
                        <a:pt x="12248" y="4696"/>
                        <a:pt x="12727" y="4831"/>
                        <a:pt x="13008" y="4858"/>
                      </a:cubicBezTo>
                      <a:cubicBezTo>
                        <a:pt x="13228" y="4879"/>
                        <a:pt x="13827" y="4837"/>
                        <a:pt x="13957" y="5066"/>
                      </a:cubicBezTo>
                      <a:cubicBezTo>
                        <a:pt x="14016" y="5170"/>
                        <a:pt x="14182" y="5201"/>
                        <a:pt x="14266" y="5105"/>
                      </a:cubicBezTo>
                      <a:cubicBezTo>
                        <a:pt x="14326" y="5036"/>
                        <a:pt x="14386" y="4966"/>
                        <a:pt x="14447" y="4896"/>
                      </a:cubicBezTo>
                      <a:cubicBezTo>
                        <a:pt x="14480" y="4978"/>
                        <a:pt x="14505" y="5064"/>
                        <a:pt x="14524" y="5157"/>
                      </a:cubicBezTo>
                      <a:cubicBezTo>
                        <a:pt x="14552" y="5297"/>
                        <a:pt x="14715" y="5332"/>
                        <a:pt x="14826" y="5280"/>
                      </a:cubicBezTo>
                      <a:cubicBezTo>
                        <a:pt x="14846" y="5270"/>
                        <a:pt x="14866" y="5262"/>
                        <a:pt x="14886" y="5254"/>
                      </a:cubicBezTo>
                      <a:cubicBezTo>
                        <a:pt x="14914" y="5284"/>
                        <a:pt x="14954" y="5302"/>
                        <a:pt x="15003" y="5300"/>
                      </a:cubicBezTo>
                      <a:cubicBezTo>
                        <a:pt x="15391" y="5284"/>
                        <a:pt x="15702" y="5409"/>
                        <a:pt x="16002" y="5653"/>
                      </a:cubicBezTo>
                      <a:cubicBezTo>
                        <a:pt x="16055" y="5696"/>
                        <a:pt x="16114" y="5705"/>
                        <a:pt x="16167" y="5693"/>
                      </a:cubicBezTo>
                      <a:cubicBezTo>
                        <a:pt x="16209" y="5736"/>
                        <a:pt x="16296" y="5741"/>
                        <a:pt x="16337" y="5681"/>
                      </a:cubicBezTo>
                      <a:cubicBezTo>
                        <a:pt x="17443" y="4034"/>
                        <a:pt x="16539" y="1939"/>
                        <a:pt x="15655" y="420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7" name="Freeform 163">
                  <a:extLst>
                    <a:ext uri="{FF2B5EF4-FFF2-40B4-BE49-F238E27FC236}">
                      <a16:creationId xmlns:a16="http://schemas.microsoft.com/office/drawing/2014/main" id="{BA3EBD64-66A3-527B-E95E-2FC403A816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9" y="2295"/>
                  <a:ext cx="695" cy="1120"/>
                </a:xfrm>
                <a:custGeom>
                  <a:avLst/>
                  <a:gdLst>
                    <a:gd name="T0" fmla="*/ 5102 w 5365"/>
                    <a:gd name="T1" fmla="*/ 2977 h 8645"/>
                    <a:gd name="T2" fmla="*/ 4822 w 5365"/>
                    <a:gd name="T3" fmla="*/ 2256 h 8645"/>
                    <a:gd name="T4" fmla="*/ 4792 w 5365"/>
                    <a:gd name="T5" fmla="*/ 2051 h 8645"/>
                    <a:gd name="T6" fmla="*/ 4428 w 5365"/>
                    <a:gd name="T7" fmla="*/ 977 h 8645"/>
                    <a:gd name="T8" fmla="*/ 3652 w 5365"/>
                    <a:gd name="T9" fmla="*/ 697 h 8645"/>
                    <a:gd name="T10" fmla="*/ 3565 w 5365"/>
                    <a:gd name="T11" fmla="*/ 716 h 8645"/>
                    <a:gd name="T12" fmla="*/ 3336 w 5365"/>
                    <a:gd name="T13" fmla="*/ 878 h 8645"/>
                    <a:gd name="T14" fmla="*/ 3296 w 5365"/>
                    <a:gd name="T15" fmla="*/ 3443 h 8645"/>
                    <a:gd name="T16" fmla="*/ 1873 w 5365"/>
                    <a:gd name="T17" fmla="*/ 5125 h 8645"/>
                    <a:gd name="T18" fmla="*/ 1527 w 5365"/>
                    <a:gd name="T19" fmla="*/ 8439 h 8645"/>
                    <a:gd name="T20" fmla="*/ 747 w 5365"/>
                    <a:gd name="T21" fmla="*/ 7807 h 8645"/>
                    <a:gd name="T22" fmla="*/ 402 w 5365"/>
                    <a:gd name="T23" fmla="*/ 6634 h 8645"/>
                    <a:gd name="T24" fmla="*/ 1717 w 5365"/>
                    <a:gd name="T25" fmla="*/ 4171 h 8645"/>
                    <a:gd name="T26" fmla="*/ 2126 w 5365"/>
                    <a:gd name="T27" fmla="*/ 41 h 8645"/>
                    <a:gd name="T28" fmla="*/ 2058 w 5365"/>
                    <a:gd name="T29" fmla="*/ 69 h 8645"/>
                    <a:gd name="T30" fmla="*/ 2028 w 5365"/>
                    <a:gd name="T31" fmla="*/ 2852 h 8645"/>
                    <a:gd name="T32" fmla="*/ 506 w 5365"/>
                    <a:gd name="T33" fmla="*/ 5191 h 8645"/>
                    <a:gd name="T34" fmla="*/ 274 w 5365"/>
                    <a:gd name="T35" fmla="*/ 7426 h 8645"/>
                    <a:gd name="T36" fmla="*/ 1576 w 5365"/>
                    <a:gd name="T37" fmla="*/ 8616 h 8645"/>
                    <a:gd name="T38" fmla="*/ 1635 w 5365"/>
                    <a:gd name="T39" fmla="*/ 8572 h 8645"/>
                    <a:gd name="T40" fmla="*/ 1834 w 5365"/>
                    <a:gd name="T41" fmla="*/ 8422 h 8645"/>
                    <a:gd name="T42" fmla="*/ 3041 w 5365"/>
                    <a:gd name="T43" fmla="*/ 5982 h 8645"/>
                    <a:gd name="T44" fmla="*/ 4603 w 5365"/>
                    <a:gd name="T45" fmla="*/ 4081 h 8645"/>
                    <a:gd name="T46" fmla="*/ 4840 w 5365"/>
                    <a:gd name="T47" fmla="*/ 2424 h 8645"/>
                    <a:gd name="T48" fmla="*/ 4975 w 5365"/>
                    <a:gd name="T49" fmla="*/ 2780 h 8645"/>
                    <a:gd name="T50" fmla="*/ 5211 w 5365"/>
                    <a:gd name="T51" fmla="*/ 3951 h 8645"/>
                    <a:gd name="T52" fmla="*/ 5001 w 5365"/>
                    <a:gd name="T53" fmla="*/ 5022 h 8645"/>
                    <a:gd name="T54" fmla="*/ 4340 w 5365"/>
                    <a:gd name="T55" fmla="*/ 5830 h 8645"/>
                    <a:gd name="T56" fmla="*/ 3268 w 5365"/>
                    <a:gd name="T57" fmla="*/ 6374 h 8645"/>
                    <a:gd name="T58" fmla="*/ 3272 w 5365"/>
                    <a:gd name="T59" fmla="*/ 6387 h 8645"/>
                    <a:gd name="T60" fmla="*/ 4252 w 5365"/>
                    <a:gd name="T61" fmla="*/ 5949 h 8645"/>
                    <a:gd name="T62" fmla="*/ 4985 w 5365"/>
                    <a:gd name="T63" fmla="*/ 5197 h 8645"/>
                    <a:gd name="T64" fmla="*/ 5102 w 5365"/>
                    <a:gd name="T65" fmla="*/ 2977 h 86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365" h="8645">
                      <a:moveTo>
                        <a:pt x="5102" y="2977"/>
                      </a:moveTo>
                      <a:cubicBezTo>
                        <a:pt x="5025" y="2734"/>
                        <a:pt x="4911" y="2498"/>
                        <a:pt x="4822" y="2256"/>
                      </a:cubicBezTo>
                      <a:cubicBezTo>
                        <a:pt x="4813" y="2188"/>
                        <a:pt x="4803" y="2119"/>
                        <a:pt x="4792" y="2051"/>
                      </a:cubicBezTo>
                      <a:cubicBezTo>
                        <a:pt x="4728" y="1677"/>
                        <a:pt x="4602" y="1313"/>
                        <a:pt x="4428" y="977"/>
                      </a:cubicBezTo>
                      <a:cubicBezTo>
                        <a:pt x="4251" y="638"/>
                        <a:pt x="4018" y="717"/>
                        <a:pt x="3652" y="697"/>
                      </a:cubicBezTo>
                      <a:cubicBezTo>
                        <a:pt x="3618" y="695"/>
                        <a:pt x="3589" y="703"/>
                        <a:pt x="3565" y="716"/>
                      </a:cubicBezTo>
                      <a:cubicBezTo>
                        <a:pt x="3465" y="589"/>
                        <a:pt x="3268" y="723"/>
                        <a:pt x="3336" y="878"/>
                      </a:cubicBezTo>
                      <a:cubicBezTo>
                        <a:pt x="3700" y="1707"/>
                        <a:pt x="3728" y="2631"/>
                        <a:pt x="3296" y="3443"/>
                      </a:cubicBezTo>
                      <a:cubicBezTo>
                        <a:pt x="2947" y="4097"/>
                        <a:pt x="2353" y="4573"/>
                        <a:pt x="1873" y="5125"/>
                      </a:cubicBezTo>
                      <a:cubicBezTo>
                        <a:pt x="1038" y="6086"/>
                        <a:pt x="751" y="7371"/>
                        <a:pt x="1527" y="8439"/>
                      </a:cubicBezTo>
                      <a:cubicBezTo>
                        <a:pt x="1248" y="8240"/>
                        <a:pt x="960" y="8113"/>
                        <a:pt x="747" y="7807"/>
                      </a:cubicBezTo>
                      <a:cubicBezTo>
                        <a:pt x="507" y="7463"/>
                        <a:pt x="391" y="7053"/>
                        <a:pt x="402" y="6634"/>
                      </a:cubicBezTo>
                      <a:cubicBezTo>
                        <a:pt x="431" y="5602"/>
                        <a:pt x="1121" y="4931"/>
                        <a:pt x="1717" y="4171"/>
                      </a:cubicBezTo>
                      <a:cubicBezTo>
                        <a:pt x="2666" y="2960"/>
                        <a:pt x="2717" y="1422"/>
                        <a:pt x="2126" y="41"/>
                      </a:cubicBezTo>
                      <a:cubicBezTo>
                        <a:pt x="2109" y="0"/>
                        <a:pt x="2051" y="31"/>
                        <a:pt x="2058" y="69"/>
                      </a:cubicBezTo>
                      <a:cubicBezTo>
                        <a:pt x="2233" y="975"/>
                        <a:pt x="2314" y="1962"/>
                        <a:pt x="2028" y="2852"/>
                      </a:cubicBezTo>
                      <a:cubicBezTo>
                        <a:pt x="1732" y="3774"/>
                        <a:pt x="945" y="4353"/>
                        <a:pt x="506" y="5191"/>
                      </a:cubicBezTo>
                      <a:cubicBezTo>
                        <a:pt x="149" y="5871"/>
                        <a:pt x="0" y="6690"/>
                        <a:pt x="274" y="7426"/>
                      </a:cubicBezTo>
                      <a:cubicBezTo>
                        <a:pt x="460" y="7922"/>
                        <a:pt x="974" y="8645"/>
                        <a:pt x="1576" y="8616"/>
                      </a:cubicBezTo>
                      <a:cubicBezTo>
                        <a:pt x="1602" y="8615"/>
                        <a:pt x="1625" y="8595"/>
                        <a:pt x="1635" y="8572"/>
                      </a:cubicBezTo>
                      <a:cubicBezTo>
                        <a:pt x="1724" y="8634"/>
                        <a:pt x="1874" y="8533"/>
                        <a:pt x="1834" y="8422"/>
                      </a:cubicBezTo>
                      <a:cubicBezTo>
                        <a:pt x="1468" y="7405"/>
                        <a:pt x="2360" y="6592"/>
                        <a:pt x="3041" y="5982"/>
                      </a:cubicBezTo>
                      <a:cubicBezTo>
                        <a:pt x="3655" y="5432"/>
                        <a:pt x="4275" y="4853"/>
                        <a:pt x="4603" y="4081"/>
                      </a:cubicBezTo>
                      <a:cubicBezTo>
                        <a:pt x="4825" y="3556"/>
                        <a:pt x="4888" y="2987"/>
                        <a:pt x="4840" y="2424"/>
                      </a:cubicBezTo>
                      <a:cubicBezTo>
                        <a:pt x="4884" y="2543"/>
                        <a:pt x="4932" y="2661"/>
                        <a:pt x="4975" y="2780"/>
                      </a:cubicBezTo>
                      <a:cubicBezTo>
                        <a:pt x="5112" y="3156"/>
                        <a:pt x="5203" y="3549"/>
                        <a:pt x="5211" y="3951"/>
                      </a:cubicBezTo>
                      <a:cubicBezTo>
                        <a:pt x="5218" y="4318"/>
                        <a:pt x="5154" y="4687"/>
                        <a:pt x="5001" y="5022"/>
                      </a:cubicBezTo>
                      <a:cubicBezTo>
                        <a:pt x="4853" y="5348"/>
                        <a:pt x="4629" y="5620"/>
                        <a:pt x="4340" y="5830"/>
                      </a:cubicBezTo>
                      <a:cubicBezTo>
                        <a:pt x="4011" y="6068"/>
                        <a:pt x="3639" y="6218"/>
                        <a:pt x="3268" y="6374"/>
                      </a:cubicBezTo>
                      <a:cubicBezTo>
                        <a:pt x="3260" y="6378"/>
                        <a:pt x="3264" y="6390"/>
                        <a:pt x="3272" y="6387"/>
                      </a:cubicBezTo>
                      <a:cubicBezTo>
                        <a:pt x="3607" y="6267"/>
                        <a:pt x="3948" y="6134"/>
                        <a:pt x="4252" y="5949"/>
                      </a:cubicBezTo>
                      <a:cubicBezTo>
                        <a:pt x="4557" y="5763"/>
                        <a:pt x="4811" y="5509"/>
                        <a:pt x="4985" y="5197"/>
                      </a:cubicBezTo>
                      <a:cubicBezTo>
                        <a:pt x="5365" y="4519"/>
                        <a:pt x="5331" y="3698"/>
                        <a:pt x="5102" y="2977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8" name="Freeform 164">
                  <a:extLst>
                    <a:ext uri="{FF2B5EF4-FFF2-40B4-BE49-F238E27FC236}">
                      <a16:creationId xmlns:a16="http://schemas.microsoft.com/office/drawing/2014/main" id="{C89382CF-F54F-A468-EACC-83A9F1AA1C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4" y="1082"/>
                  <a:ext cx="120" cy="416"/>
                </a:xfrm>
                <a:custGeom>
                  <a:avLst/>
                  <a:gdLst>
                    <a:gd name="T0" fmla="*/ 838 w 928"/>
                    <a:gd name="T1" fmla="*/ 43 h 3215"/>
                    <a:gd name="T2" fmla="*/ 256 w 928"/>
                    <a:gd name="T3" fmla="*/ 1619 h 3215"/>
                    <a:gd name="T4" fmla="*/ 117 w 928"/>
                    <a:gd name="T5" fmla="*/ 3160 h 3215"/>
                    <a:gd name="T6" fmla="*/ 214 w 928"/>
                    <a:gd name="T7" fmla="*/ 3172 h 3215"/>
                    <a:gd name="T8" fmla="*/ 527 w 928"/>
                    <a:gd name="T9" fmla="*/ 1694 h 3215"/>
                    <a:gd name="T10" fmla="*/ 914 w 928"/>
                    <a:gd name="T11" fmla="*/ 75 h 3215"/>
                    <a:gd name="T12" fmla="*/ 838 w 928"/>
                    <a:gd name="T13" fmla="*/ 43 h 3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8" h="3215">
                      <a:moveTo>
                        <a:pt x="838" y="43"/>
                      </a:moveTo>
                      <a:cubicBezTo>
                        <a:pt x="600" y="564"/>
                        <a:pt x="392" y="1059"/>
                        <a:pt x="256" y="1619"/>
                      </a:cubicBezTo>
                      <a:cubicBezTo>
                        <a:pt x="141" y="2097"/>
                        <a:pt x="0" y="2673"/>
                        <a:pt x="117" y="3160"/>
                      </a:cubicBezTo>
                      <a:cubicBezTo>
                        <a:pt x="127" y="3201"/>
                        <a:pt x="196" y="3215"/>
                        <a:pt x="214" y="3172"/>
                      </a:cubicBezTo>
                      <a:cubicBezTo>
                        <a:pt x="410" y="2718"/>
                        <a:pt x="429" y="2177"/>
                        <a:pt x="527" y="1694"/>
                      </a:cubicBezTo>
                      <a:cubicBezTo>
                        <a:pt x="635" y="1154"/>
                        <a:pt x="752" y="601"/>
                        <a:pt x="914" y="75"/>
                      </a:cubicBezTo>
                      <a:cubicBezTo>
                        <a:pt x="928" y="31"/>
                        <a:pt x="858" y="0"/>
                        <a:pt x="838" y="43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9" name="Freeform 165">
                  <a:extLst>
                    <a:ext uri="{FF2B5EF4-FFF2-40B4-BE49-F238E27FC236}">
                      <a16:creationId xmlns:a16="http://schemas.microsoft.com/office/drawing/2014/main" id="{BCA52C69-9005-4EDF-8534-ACF29925E1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3" y="1218"/>
                  <a:ext cx="41" cy="108"/>
                </a:xfrm>
                <a:custGeom>
                  <a:avLst/>
                  <a:gdLst>
                    <a:gd name="T0" fmla="*/ 241 w 315"/>
                    <a:gd name="T1" fmla="*/ 32 h 830"/>
                    <a:gd name="T2" fmla="*/ 26 w 315"/>
                    <a:gd name="T3" fmla="*/ 761 h 830"/>
                    <a:gd name="T4" fmla="*/ 121 w 315"/>
                    <a:gd name="T5" fmla="*/ 774 h 830"/>
                    <a:gd name="T6" fmla="*/ 300 w 315"/>
                    <a:gd name="T7" fmla="*/ 57 h 830"/>
                    <a:gd name="T8" fmla="*/ 241 w 315"/>
                    <a:gd name="T9" fmla="*/ 32 h 8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5" h="830">
                      <a:moveTo>
                        <a:pt x="241" y="32"/>
                      </a:moveTo>
                      <a:cubicBezTo>
                        <a:pt x="123" y="243"/>
                        <a:pt x="0" y="513"/>
                        <a:pt x="26" y="761"/>
                      </a:cubicBezTo>
                      <a:cubicBezTo>
                        <a:pt x="31" y="812"/>
                        <a:pt x="106" y="830"/>
                        <a:pt x="121" y="774"/>
                      </a:cubicBezTo>
                      <a:cubicBezTo>
                        <a:pt x="187" y="531"/>
                        <a:pt x="201" y="293"/>
                        <a:pt x="300" y="57"/>
                      </a:cubicBezTo>
                      <a:cubicBezTo>
                        <a:pt x="315" y="22"/>
                        <a:pt x="259" y="0"/>
                        <a:pt x="241" y="32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0" name="Freeform 166">
                  <a:extLst>
                    <a:ext uri="{FF2B5EF4-FFF2-40B4-BE49-F238E27FC236}">
                      <a16:creationId xmlns:a16="http://schemas.microsoft.com/office/drawing/2014/main" id="{F12416BA-9674-E06B-2CC4-64399D56A0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8" y="892"/>
                  <a:ext cx="248" cy="332"/>
                </a:xfrm>
                <a:custGeom>
                  <a:avLst/>
                  <a:gdLst>
                    <a:gd name="T0" fmla="*/ 1900 w 1908"/>
                    <a:gd name="T1" fmla="*/ 2500 h 2568"/>
                    <a:gd name="T2" fmla="*/ 71 w 1908"/>
                    <a:gd name="T3" fmla="*/ 23 h 2568"/>
                    <a:gd name="T4" fmla="*/ 29 w 1908"/>
                    <a:gd name="T5" fmla="*/ 78 h 2568"/>
                    <a:gd name="T6" fmla="*/ 1085 w 1908"/>
                    <a:gd name="T7" fmla="*/ 1259 h 2568"/>
                    <a:gd name="T8" fmla="*/ 1828 w 1908"/>
                    <a:gd name="T9" fmla="*/ 2530 h 2568"/>
                    <a:gd name="T10" fmla="*/ 1900 w 1908"/>
                    <a:gd name="T11" fmla="*/ 2500 h 25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08" h="2568">
                      <a:moveTo>
                        <a:pt x="1900" y="2500"/>
                      </a:moveTo>
                      <a:cubicBezTo>
                        <a:pt x="1718" y="1495"/>
                        <a:pt x="872" y="596"/>
                        <a:pt x="71" y="23"/>
                      </a:cubicBezTo>
                      <a:cubicBezTo>
                        <a:pt x="39" y="0"/>
                        <a:pt x="0" y="52"/>
                        <a:pt x="29" y="78"/>
                      </a:cubicBezTo>
                      <a:cubicBezTo>
                        <a:pt x="424" y="431"/>
                        <a:pt x="780" y="825"/>
                        <a:pt x="1085" y="1259"/>
                      </a:cubicBezTo>
                      <a:cubicBezTo>
                        <a:pt x="1369" y="1665"/>
                        <a:pt x="1563" y="2115"/>
                        <a:pt x="1828" y="2530"/>
                      </a:cubicBezTo>
                      <a:cubicBezTo>
                        <a:pt x="1853" y="2568"/>
                        <a:pt x="1908" y="2543"/>
                        <a:pt x="1900" y="2500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1" name="Freeform 167">
                  <a:extLst>
                    <a:ext uri="{FF2B5EF4-FFF2-40B4-BE49-F238E27FC236}">
                      <a16:creationId xmlns:a16="http://schemas.microsoft.com/office/drawing/2014/main" id="{94455A09-F08F-4E8D-93E8-FBCAB13338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0" y="1039"/>
                  <a:ext cx="72" cy="106"/>
                </a:xfrm>
                <a:custGeom>
                  <a:avLst/>
                  <a:gdLst>
                    <a:gd name="T0" fmla="*/ 82 w 555"/>
                    <a:gd name="T1" fmla="*/ 37 h 815"/>
                    <a:gd name="T2" fmla="*/ 29 w 555"/>
                    <a:gd name="T3" fmla="*/ 89 h 815"/>
                    <a:gd name="T4" fmla="*/ 500 w 555"/>
                    <a:gd name="T5" fmla="*/ 793 h 815"/>
                    <a:gd name="T6" fmla="*/ 546 w 555"/>
                    <a:gd name="T7" fmla="*/ 773 h 815"/>
                    <a:gd name="T8" fmla="*/ 82 w 555"/>
                    <a:gd name="T9" fmla="*/ 37 h 8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5" h="815">
                      <a:moveTo>
                        <a:pt x="82" y="37"/>
                      </a:moveTo>
                      <a:cubicBezTo>
                        <a:pt x="50" y="0"/>
                        <a:pt x="0" y="52"/>
                        <a:pt x="29" y="89"/>
                      </a:cubicBezTo>
                      <a:cubicBezTo>
                        <a:pt x="207" y="312"/>
                        <a:pt x="335" y="562"/>
                        <a:pt x="500" y="793"/>
                      </a:cubicBezTo>
                      <a:cubicBezTo>
                        <a:pt x="516" y="815"/>
                        <a:pt x="555" y="802"/>
                        <a:pt x="546" y="773"/>
                      </a:cubicBezTo>
                      <a:cubicBezTo>
                        <a:pt x="460" y="494"/>
                        <a:pt x="271" y="256"/>
                        <a:pt x="82" y="37"/>
                      </a:cubicBezTo>
                      <a:close/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2" name="Freeform 168">
                  <a:extLst>
                    <a:ext uri="{FF2B5EF4-FFF2-40B4-BE49-F238E27FC236}">
                      <a16:creationId xmlns:a16="http://schemas.microsoft.com/office/drawing/2014/main" id="{0305372F-DD3D-5151-13B2-B165532BCF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728"/>
                  <a:ext cx="660" cy="1361"/>
                </a:xfrm>
                <a:custGeom>
                  <a:avLst/>
                  <a:gdLst>
                    <a:gd name="T0" fmla="*/ 5009 w 5091"/>
                    <a:gd name="T1" fmla="*/ 18 h 10505"/>
                    <a:gd name="T2" fmla="*/ 674 w 5091"/>
                    <a:gd name="T3" fmla="*/ 4148 h 10505"/>
                    <a:gd name="T4" fmla="*/ 22 w 5091"/>
                    <a:gd name="T5" fmla="*/ 7296 h 10505"/>
                    <a:gd name="T6" fmla="*/ 414 w 5091"/>
                    <a:gd name="T7" fmla="*/ 8938 h 10505"/>
                    <a:gd name="T8" fmla="*/ 1125 w 5091"/>
                    <a:gd name="T9" fmla="*/ 10405 h 10505"/>
                    <a:gd name="T10" fmla="*/ 1314 w 5091"/>
                    <a:gd name="T11" fmla="*/ 10295 h 10505"/>
                    <a:gd name="T12" fmla="*/ 799 w 5091"/>
                    <a:gd name="T13" fmla="*/ 8942 h 10505"/>
                    <a:gd name="T14" fmla="*/ 381 w 5091"/>
                    <a:gd name="T15" fmla="*/ 7223 h 10505"/>
                    <a:gd name="T16" fmla="*/ 968 w 5091"/>
                    <a:gd name="T17" fmla="*/ 4354 h 10505"/>
                    <a:gd name="T18" fmla="*/ 1673 w 5091"/>
                    <a:gd name="T19" fmla="*/ 4356 h 10505"/>
                    <a:gd name="T20" fmla="*/ 2155 w 5091"/>
                    <a:gd name="T21" fmla="*/ 2878 h 10505"/>
                    <a:gd name="T22" fmla="*/ 1815 w 5091"/>
                    <a:gd name="T23" fmla="*/ 2817 h 10505"/>
                    <a:gd name="T24" fmla="*/ 5045 w 5091"/>
                    <a:gd name="T25" fmla="*/ 102 h 10505"/>
                    <a:gd name="T26" fmla="*/ 5009 w 5091"/>
                    <a:gd name="T27" fmla="*/ 18 h 105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91" h="10505">
                      <a:moveTo>
                        <a:pt x="5009" y="18"/>
                      </a:moveTo>
                      <a:cubicBezTo>
                        <a:pt x="3087" y="718"/>
                        <a:pt x="1476" y="2271"/>
                        <a:pt x="674" y="4148"/>
                      </a:cubicBezTo>
                      <a:cubicBezTo>
                        <a:pt x="254" y="5131"/>
                        <a:pt x="0" y="6223"/>
                        <a:pt x="22" y="7296"/>
                      </a:cubicBezTo>
                      <a:cubicBezTo>
                        <a:pt x="35" y="7877"/>
                        <a:pt x="188" y="8405"/>
                        <a:pt x="414" y="8938"/>
                      </a:cubicBezTo>
                      <a:cubicBezTo>
                        <a:pt x="617" y="9418"/>
                        <a:pt x="802" y="9994"/>
                        <a:pt x="1125" y="10405"/>
                      </a:cubicBezTo>
                      <a:cubicBezTo>
                        <a:pt x="1203" y="10505"/>
                        <a:pt x="1329" y="10391"/>
                        <a:pt x="1314" y="10295"/>
                      </a:cubicBezTo>
                      <a:cubicBezTo>
                        <a:pt x="1244" y="9834"/>
                        <a:pt x="983" y="9370"/>
                        <a:pt x="799" y="8942"/>
                      </a:cubicBezTo>
                      <a:cubicBezTo>
                        <a:pt x="558" y="8378"/>
                        <a:pt x="382" y="7844"/>
                        <a:pt x="381" y="7223"/>
                      </a:cubicBezTo>
                      <a:cubicBezTo>
                        <a:pt x="380" y="6244"/>
                        <a:pt x="593" y="5259"/>
                        <a:pt x="968" y="4354"/>
                      </a:cubicBezTo>
                      <a:cubicBezTo>
                        <a:pt x="1139" y="4637"/>
                        <a:pt x="1464" y="4529"/>
                        <a:pt x="1673" y="4356"/>
                      </a:cubicBezTo>
                      <a:cubicBezTo>
                        <a:pt x="1961" y="4116"/>
                        <a:pt x="2698" y="3194"/>
                        <a:pt x="2155" y="2878"/>
                      </a:cubicBezTo>
                      <a:cubicBezTo>
                        <a:pt x="2043" y="2813"/>
                        <a:pt x="1928" y="2797"/>
                        <a:pt x="1815" y="2817"/>
                      </a:cubicBezTo>
                      <a:cubicBezTo>
                        <a:pt x="2633" y="1657"/>
                        <a:pt x="3742" y="749"/>
                        <a:pt x="5045" y="102"/>
                      </a:cubicBezTo>
                      <a:cubicBezTo>
                        <a:pt x="5091" y="79"/>
                        <a:pt x="5059" y="0"/>
                        <a:pt x="5009" y="18"/>
                      </a:cubicBezTo>
                      <a:close/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3" name="Freeform 169">
                  <a:extLst>
                    <a:ext uri="{FF2B5EF4-FFF2-40B4-BE49-F238E27FC236}">
                      <a16:creationId xmlns:a16="http://schemas.microsoft.com/office/drawing/2014/main" id="{BB2B6C3D-FE27-F2E4-9D42-881E589D0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5" y="2089"/>
                  <a:ext cx="386" cy="1214"/>
                </a:xfrm>
                <a:custGeom>
                  <a:avLst/>
                  <a:gdLst>
                    <a:gd name="T0" fmla="*/ 2247 w 2979"/>
                    <a:gd name="T1" fmla="*/ 4780 h 9378"/>
                    <a:gd name="T2" fmla="*/ 2753 w 2979"/>
                    <a:gd name="T3" fmla="*/ 39 h 9378"/>
                    <a:gd name="T4" fmla="*/ 2685 w 2979"/>
                    <a:gd name="T5" fmla="*/ 48 h 9378"/>
                    <a:gd name="T6" fmla="*/ 1455 w 2979"/>
                    <a:gd name="T7" fmla="*/ 5487 h 9378"/>
                    <a:gd name="T8" fmla="*/ 1128 w 2979"/>
                    <a:gd name="T9" fmla="*/ 9361 h 9378"/>
                    <a:gd name="T10" fmla="*/ 1165 w 2979"/>
                    <a:gd name="T11" fmla="*/ 9333 h 9378"/>
                    <a:gd name="T12" fmla="*/ 1056 w 2979"/>
                    <a:gd name="T13" fmla="*/ 6986 h 9378"/>
                    <a:gd name="T14" fmla="*/ 2247 w 2979"/>
                    <a:gd name="T15" fmla="*/ 4780 h 9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79" h="9378">
                      <a:moveTo>
                        <a:pt x="2247" y="4780"/>
                      </a:moveTo>
                      <a:cubicBezTo>
                        <a:pt x="2929" y="3262"/>
                        <a:pt x="2979" y="1661"/>
                        <a:pt x="2753" y="39"/>
                      </a:cubicBezTo>
                      <a:cubicBezTo>
                        <a:pt x="2748" y="0"/>
                        <a:pt x="2684" y="10"/>
                        <a:pt x="2685" y="48"/>
                      </a:cubicBezTo>
                      <a:cubicBezTo>
                        <a:pt x="2726" y="1953"/>
                        <a:pt x="2387" y="3816"/>
                        <a:pt x="1455" y="5487"/>
                      </a:cubicBezTo>
                      <a:cubicBezTo>
                        <a:pt x="868" y="6539"/>
                        <a:pt x="0" y="8351"/>
                        <a:pt x="1128" y="9361"/>
                      </a:cubicBezTo>
                      <a:cubicBezTo>
                        <a:pt x="1147" y="9378"/>
                        <a:pt x="1179" y="9357"/>
                        <a:pt x="1165" y="9333"/>
                      </a:cubicBezTo>
                      <a:cubicBezTo>
                        <a:pt x="721" y="8596"/>
                        <a:pt x="701" y="7759"/>
                        <a:pt x="1056" y="6986"/>
                      </a:cubicBezTo>
                      <a:cubicBezTo>
                        <a:pt x="1405" y="6225"/>
                        <a:pt x="1904" y="5544"/>
                        <a:pt x="2247" y="4780"/>
                      </a:cubicBezTo>
                      <a:close/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4" name="Freeform 170">
                  <a:extLst>
                    <a:ext uri="{FF2B5EF4-FFF2-40B4-BE49-F238E27FC236}">
                      <a16:creationId xmlns:a16="http://schemas.microsoft.com/office/drawing/2014/main" id="{FDAFB279-5A02-C8D8-1041-FEF86C269D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1" y="494"/>
                  <a:ext cx="170" cy="152"/>
                </a:xfrm>
                <a:custGeom>
                  <a:avLst/>
                  <a:gdLst>
                    <a:gd name="T0" fmla="*/ 1307 w 1315"/>
                    <a:gd name="T1" fmla="*/ 369 h 1175"/>
                    <a:gd name="T2" fmla="*/ 554 w 1315"/>
                    <a:gd name="T3" fmla="*/ 330 h 1175"/>
                    <a:gd name="T4" fmla="*/ 23 w 1315"/>
                    <a:gd name="T5" fmla="*/ 1084 h 1175"/>
                    <a:gd name="T6" fmla="*/ 154 w 1315"/>
                    <a:gd name="T7" fmla="*/ 1102 h 1175"/>
                    <a:gd name="T8" fmla="*/ 595 w 1315"/>
                    <a:gd name="T9" fmla="*/ 625 h 1175"/>
                    <a:gd name="T10" fmla="*/ 1247 w 1315"/>
                    <a:gd name="T11" fmla="*/ 429 h 1175"/>
                    <a:gd name="T12" fmla="*/ 1307 w 1315"/>
                    <a:gd name="T13" fmla="*/ 369 h 1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5" h="1175">
                      <a:moveTo>
                        <a:pt x="1307" y="369"/>
                      </a:moveTo>
                      <a:cubicBezTo>
                        <a:pt x="1219" y="0"/>
                        <a:pt x="762" y="217"/>
                        <a:pt x="554" y="330"/>
                      </a:cubicBezTo>
                      <a:cubicBezTo>
                        <a:pt x="250" y="496"/>
                        <a:pt x="0" y="716"/>
                        <a:pt x="23" y="1084"/>
                      </a:cubicBezTo>
                      <a:cubicBezTo>
                        <a:pt x="28" y="1161"/>
                        <a:pt x="129" y="1175"/>
                        <a:pt x="154" y="1102"/>
                      </a:cubicBezTo>
                      <a:cubicBezTo>
                        <a:pt x="226" y="897"/>
                        <a:pt x="414" y="732"/>
                        <a:pt x="595" y="625"/>
                      </a:cubicBezTo>
                      <a:cubicBezTo>
                        <a:pt x="774" y="520"/>
                        <a:pt x="1040" y="355"/>
                        <a:pt x="1247" y="429"/>
                      </a:cubicBezTo>
                      <a:cubicBezTo>
                        <a:pt x="1284" y="442"/>
                        <a:pt x="1315" y="402"/>
                        <a:pt x="1307" y="369"/>
                      </a:cubicBezTo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5" name="Freeform 171">
                  <a:extLst>
                    <a:ext uri="{FF2B5EF4-FFF2-40B4-BE49-F238E27FC236}">
                      <a16:creationId xmlns:a16="http://schemas.microsoft.com/office/drawing/2014/main" id="{B8D022CB-C6F0-C88A-95EE-3D5A5A628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8" y="598"/>
                  <a:ext cx="1428" cy="1193"/>
                </a:xfrm>
                <a:custGeom>
                  <a:avLst/>
                  <a:gdLst>
                    <a:gd name="T0" fmla="*/ 10392 w 11026"/>
                    <a:gd name="T1" fmla="*/ 5064 h 9214"/>
                    <a:gd name="T2" fmla="*/ 8083 w 11026"/>
                    <a:gd name="T3" fmla="*/ 1900 h 9214"/>
                    <a:gd name="T4" fmla="*/ 4165 w 11026"/>
                    <a:gd name="T5" fmla="*/ 356 h 9214"/>
                    <a:gd name="T6" fmla="*/ 49 w 11026"/>
                    <a:gd name="T7" fmla="*/ 873 h 9214"/>
                    <a:gd name="T8" fmla="*/ 110 w 11026"/>
                    <a:gd name="T9" fmla="*/ 978 h 9214"/>
                    <a:gd name="T10" fmla="*/ 4117 w 11026"/>
                    <a:gd name="T11" fmla="*/ 707 h 9214"/>
                    <a:gd name="T12" fmla="*/ 5135 w 11026"/>
                    <a:gd name="T13" fmla="*/ 899 h 9214"/>
                    <a:gd name="T14" fmla="*/ 5026 w 11026"/>
                    <a:gd name="T15" fmla="*/ 943 h 9214"/>
                    <a:gd name="T16" fmla="*/ 4708 w 11026"/>
                    <a:gd name="T17" fmla="*/ 1704 h 9214"/>
                    <a:gd name="T18" fmla="*/ 5461 w 11026"/>
                    <a:gd name="T19" fmla="*/ 2257 h 9214"/>
                    <a:gd name="T20" fmla="*/ 6886 w 11026"/>
                    <a:gd name="T21" fmla="*/ 1710 h 9214"/>
                    <a:gd name="T22" fmla="*/ 6734 w 11026"/>
                    <a:gd name="T23" fmla="*/ 1445 h 9214"/>
                    <a:gd name="T24" fmla="*/ 7723 w 11026"/>
                    <a:gd name="T25" fmla="*/ 2012 h 9214"/>
                    <a:gd name="T26" fmla="*/ 10017 w 11026"/>
                    <a:gd name="T27" fmla="*/ 5030 h 9214"/>
                    <a:gd name="T28" fmla="*/ 10206 w 11026"/>
                    <a:gd name="T29" fmla="*/ 9008 h 9214"/>
                    <a:gd name="T30" fmla="*/ 10370 w 11026"/>
                    <a:gd name="T31" fmla="*/ 9104 h 9214"/>
                    <a:gd name="T32" fmla="*/ 10392 w 11026"/>
                    <a:gd name="T33" fmla="*/ 5064 h 9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026" h="9214">
                      <a:moveTo>
                        <a:pt x="10392" y="5064"/>
                      </a:moveTo>
                      <a:cubicBezTo>
                        <a:pt x="9964" y="3800"/>
                        <a:pt x="9156" y="2709"/>
                        <a:pt x="8083" y="1900"/>
                      </a:cubicBezTo>
                      <a:cubicBezTo>
                        <a:pt x="6932" y="1033"/>
                        <a:pt x="5579" y="538"/>
                        <a:pt x="4165" y="356"/>
                      </a:cubicBezTo>
                      <a:cubicBezTo>
                        <a:pt x="2883" y="192"/>
                        <a:pt x="1129" y="0"/>
                        <a:pt x="49" y="873"/>
                      </a:cubicBezTo>
                      <a:cubicBezTo>
                        <a:pt x="0" y="913"/>
                        <a:pt x="53" y="996"/>
                        <a:pt x="110" y="978"/>
                      </a:cubicBezTo>
                      <a:cubicBezTo>
                        <a:pt x="1445" y="550"/>
                        <a:pt x="2733" y="508"/>
                        <a:pt x="4117" y="707"/>
                      </a:cubicBezTo>
                      <a:cubicBezTo>
                        <a:pt x="4458" y="756"/>
                        <a:pt x="4799" y="819"/>
                        <a:pt x="5135" y="899"/>
                      </a:cubicBezTo>
                      <a:cubicBezTo>
                        <a:pt x="5098" y="911"/>
                        <a:pt x="5062" y="925"/>
                        <a:pt x="5026" y="943"/>
                      </a:cubicBezTo>
                      <a:cubicBezTo>
                        <a:pt x="4744" y="1081"/>
                        <a:pt x="4583" y="1404"/>
                        <a:pt x="4708" y="1704"/>
                      </a:cubicBezTo>
                      <a:cubicBezTo>
                        <a:pt x="4835" y="2006"/>
                        <a:pt x="5176" y="2145"/>
                        <a:pt x="5461" y="2257"/>
                      </a:cubicBezTo>
                      <a:cubicBezTo>
                        <a:pt x="5934" y="2443"/>
                        <a:pt x="7230" y="2628"/>
                        <a:pt x="6886" y="1710"/>
                      </a:cubicBezTo>
                      <a:cubicBezTo>
                        <a:pt x="6851" y="1618"/>
                        <a:pt x="6799" y="1528"/>
                        <a:pt x="6734" y="1445"/>
                      </a:cubicBezTo>
                      <a:cubicBezTo>
                        <a:pt x="7078" y="1605"/>
                        <a:pt x="7410" y="1792"/>
                        <a:pt x="7723" y="2012"/>
                      </a:cubicBezTo>
                      <a:cubicBezTo>
                        <a:pt x="8774" y="2750"/>
                        <a:pt x="9557" y="3838"/>
                        <a:pt x="10017" y="5030"/>
                      </a:cubicBezTo>
                      <a:cubicBezTo>
                        <a:pt x="10478" y="6227"/>
                        <a:pt x="10745" y="7795"/>
                        <a:pt x="10206" y="9008"/>
                      </a:cubicBezTo>
                      <a:cubicBezTo>
                        <a:pt x="10158" y="9117"/>
                        <a:pt x="10313" y="9214"/>
                        <a:pt x="10370" y="9104"/>
                      </a:cubicBezTo>
                      <a:cubicBezTo>
                        <a:pt x="11026" y="7827"/>
                        <a:pt x="10840" y="6387"/>
                        <a:pt x="10392" y="5064"/>
                      </a:cubicBezTo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6" name="Freeform 172">
                  <a:extLst>
                    <a:ext uri="{FF2B5EF4-FFF2-40B4-BE49-F238E27FC236}">
                      <a16:creationId xmlns:a16="http://schemas.microsoft.com/office/drawing/2014/main" id="{2A6CCC49-DEC4-FB9B-D188-BC1662C19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0" y="751"/>
                  <a:ext cx="64" cy="57"/>
                </a:xfrm>
                <a:custGeom>
                  <a:avLst/>
                  <a:gdLst>
                    <a:gd name="T0" fmla="*/ 324 w 495"/>
                    <a:gd name="T1" fmla="*/ 16 h 443"/>
                    <a:gd name="T2" fmla="*/ 133 w 495"/>
                    <a:gd name="T3" fmla="*/ 38 h 443"/>
                    <a:gd name="T4" fmla="*/ 27 w 495"/>
                    <a:gd name="T5" fmla="*/ 284 h 443"/>
                    <a:gd name="T6" fmla="*/ 231 w 495"/>
                    <a:gd name="T7" fmla="*/ 442 h 443"/>
                    <a:gd name="T8" fmla="*/ 345 w 495"/>
                    <a:gd name="T9" fmla="*/ 411 h 443"/>
                    <a:gd name="T10" fmla="*/ 349 w 495"/>
                    <a:gd name="T11" fmla="*/ 410 h 443"/>
                    <a:gd name="T12" fmla="*/ 349 w 495"/>
                    <a:gd name="T13" fmla="*/ 410 h 443"/>
                    <a:gd name="T14" fmla="*/ 350 w 495"/>
                    <a:gd name="T15" fmla="*/ 410 h 443"/>
                    <a:gd name="T16" fmla="*/ 350 w 495"/>
                    <a:gd name="T17" fmla="*/ 410 h 443"/>
                    <a:gd name="T18" fmla="*/ 350 w 495"/>
                    <a:gd name="T19" fmla="*/ 410 h 443"/>
                    <a:gd name="T20" fmla="*/ 356 w 495"/>
                    <a:gd name="T21" fmla="*/ 408 h 443"/>
                    <a:gd name="T22" fmla="*/ 463 w 495"/>
                    <a:gd name="T23" fmla="*/ 326 h 443"/>
                    <a:gd name="T24" fmla="*/ 490 w 495"/>
                    <a:gd name="T25" fmla="*/ 224 h 443"/>
                    <a:gd name="T26" fmla="*/ 324 w 495"/>
                    <a:gd name="T27" fmla="*/ 1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95" h="443">
                      <a:moveTo>
                        <a:pt x="324" y="16"/>
                      </a:moveTo>
                      <a:cubicBezTo>
                        <a:pt x="261" y="0"/>
                        <a:pt x="189" y="5"/>
                        <a:pt x="133" y="38"/>
                      </a:cubicBezTo>
                      <a:cubicBezTo>
                        <a:pt x="50" y="87"/>
                        <a:pt x="0" y="189"/>
                        <a:pt x="27" y="284"/>
                      </a:cubicBezTo>
                      <a:cubicBezTo>
                        <a:pt x="53" y="375"/>
                        <a:pt x="137" y="439"/>
                        <a:pt x="231" y="442"/>
                      </a:cubicBezTo>
                      <a:cubicBezTo>
                        <a:pt x="270" y="443"/>
                        <a:pt x="311" y="432"/>
                        <a:pt x="345" y="411"/>
                      </a:cubicBezTo>
                      <a:lnTo>
                        <a:pt x="349" y="410"/>
                      </a:lnTo>
                      <a:lnTo>
                        <a:pt x="349" y="410"/>
                      </a:lnTo>
                      <a:lnTo>
                        <a:pt x="350" y="410"/>
                      </a:lnTo>
                      <a:lnTo>
                        <a:pt x="350" y="410"/>
                      </a:lnTo>
                      <a:lnTo>
                        <a:pt x="350" y="410"/>
                      </a:lnTo>
                      <a:cubicBezTo>
                        <a:pt x="352" y="409"/>
                        <a:pt x="354" y="409"/>
                        <a:pt x="356" y="408"/>
                      </a:cubicBezTo>
                      <a:cubicBezTo>
                        <a:pt x="401" y="396"/>
                        <a:pt x="439" y="366"/>
                        <a:pt x="463" y="326"/>
                      </a:cubicBezTo>
                      <a:cubicBezTo>
                        <a:pt x="482" y="295"/>
                        <a:pt x="489" y="259"/>
                        <a:pt x="490" y="224"/>
                      </a:cubicBezTo>
                      <a:cubicBezTo>
                        <a:pt x="495" y="124"/>
                        <a:pt x="418" y="39"/>
                        <a:pt x="324" y="16"/>
                      </a:cubicBezTo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7" name="Freeform 173">
                  <a:extLst>
                    <a:ext uri="{FF2B5EF4-FFF2-40B4-BE49-F238E27FC236}">
                      <a16:creationId xmlns:a16="http://schemas.microsoft.com/office/drawing/2014/main" id="{7EAE9BD9-AC57-68A4-80DA-1936D136E7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5" y="804"/>
                  <a:ext cx="1" cy="0"/>
                </a:xfrm>
                <a:custGeom>
                  <a:avLst/>
                  <a:gdLst>
                    <a:gd name="T0" fmla="*/ 7 w 7"/>
                    <a:gd name="T1" fmla="*/ 0 h 2"/>
                    <a:gd name="T2" fmla="*/ 4 w 7"/>
                    <a:gd name="T3" fmla="*/ 1 h 2"/>
                    <a:gd name="T4" fmla="*/ 0 w 7"/>
                    <a:gd name="T5" fmla="*/ 2 h 2"/>
                    <a:gd name="T6" fmla="*/ 7 w 7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7" y="0"/>
                      </a:moveTo>
                      <a:lnTo>
                        <a:pt x="4" y="1"/>
                      </a:lnTo>
                      <a:lnTo>
                        <a:pt x="0" y="2"/>
                      </a:lnTo>
                      <a:cubicBezTo>
                        <a:pt x="2" y="1"/>
                        <a:pt x="4" y="1"/>
                        <a:pt x="7" y="0"/>
                      </a:cubicBezTo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8" name="Rectangle 174">
                  <a:extLst>
                    <a:ext uri="{FF2B5EF4-FFF2-40B4-BE49-F238E27FC236}">
                      <a16:creationId xmlns:a16="http://schemas.microsoft.com/office/drawing/2014/main" id="{A1CF30DB-046C-7944-89B8-9E423EE82D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6" y="804"/>
                  <a:ext cx="1" cy="1"/>
                </a:xfrm>
                <a:prstGeom prst="rect">
                  <a:avLst/>
                </a:pr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9" name="Freeform 175">
                  <a:extLst>
                    <a:ext uri="{FF2B5EF4-FFF2-40B4-BE49-F238E27FC236}">
                      <a16:creationId xmlns:a16="http://schemas.microsoft.com/office/drawing/2014/main" id="{C91098A3-DFB4-A65D-CA49-C7F3CA81C2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" y="994"/>
                  <a:ext cx="57" cy="57"/>
                </a:xfrm>
                <a:custGeom>
                  <a:avLst/>
                  <a:gdLst>
                    <a:gd name="T0" fmla="*/ 419 w 439"/>
                    <a:gd name="T1" fmla="*/ 134 h 439"/>
                    <a:gd name="T2" fmla="*/ 374 w 439"/>
                    <a:gd name="T3" fmla="*/ 64 h 439"/>
                    <a:gd name="T4" fmla="*/ 330 w 439"/>
                    <a:gd name="T5" fmla="*/ 31 h 439"/>
                    <a:gd name="T6" fmla="*/ 249 w 439"/>
                    <a:gd name="T7" fmla="*/ 5 h 439"/>
                    <a:gd name="T8" fmla="*/ 192 w 439"/>
                    <a:gd name="T9" fmla="*/ 5 h 439"/>
                    <a:gd name="T10" fmla="*/ 111 w 439"/>
                    <a:gd name="T11" fmla="*/ 31 h 439"/>
                    <a:gd name="T12" fmla="*/ 67 w 439"/>
                    <a:gd name="T13" fmla="*/ 64 h 439"/>
                    <a:gd name="T14" fmla="*/ 11 w 439"/>
                    <a:gd name="T15" fmla="*/ 160 h 439"/>
                    <a:gd name="T16" fmla="*/ 11 w 439"/>
                    <a:gd name="T17" fmla="*/ 162 h 439"/>
                    <a:gd name="T18" fmla="*/ 11 w 439"/>
                    <a:gd name="T19" fmla="*/ 278 h 439"/>
                    <a:gd name="T20" fmla="*/ 33 w 439"/>
                    <a:gd name="T21" fmla="*/ 329 h 439"/>
                    <a:gd name="T22" fmla="*/ 111 w 439"/>
                    <a:gd name="T23" fmla="*/ 407 h 439"/>
                    <a:gd name="T24" fmla="*/ 191 w 439"/>
                    <a:gd name="T25" fmla="*/ 433 h 439"/>
                    <a:gd name="T26" fmla="*/ 278 w 439"/>
                    <a:gd name="T27" fmla="*/ 429 h 439"/>
                    <a:gd name="T28" fmla="*/ 352 w 439"/>
                    <a:gd name="T29" fmla="*/ 390 h 439"/>
                    <a:gd name="T30" fmla="*/ 408 w 439"/>
                    <a:gd name="T31" fmla="*/ 329 h 439"/>
                    <a:gd name="T32" fmla="*/ 437 w 439"/>
                    <a:gd name="T33" fmla="*/ 220 h 439"/>
                    <a:gd name="T34" fmla="*/ 437 w 439"/>
                    <a:gd name="T35" fmla="*/ 218 h 439"/>
                    <a:gd name="T36" fmla="*/ 419 w 439"/>
                    <a:gd name="T37" fmla="*/ 134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39" h="439">
                      <a:moveTo>
                        <a:pt x="419" y="134"/>
                      </a:moveTo>
                      <a:cubicBezTo>
                        <a:pt x="410" y="107"/>
                        <a:pt x="395" y="84"/>
                        <a:pt x="374" y="64"/>
                      </a:cubicBezTo>
                      <a:lnTo>
                        <a:pt x="330" y="31"/>
                      </a:lnTo>
                      <a:cubicBezTo>
                        <a:pt x="305" y="15"/>
                        <a:pt x="278" y="6"/>
                        <a:pt x="249" y="5"/>
                      </a:cubicBezTo>
                      <a:cubicBezTo>
                        <a:pt x="230" y="0"/>
                        <a:pt x="211" y="0"/>
                        <a:pt x="192" y="5"/>
                      </a:cubicBezTo>
                      <a:cubicBezTo>
                        <a:pt x="163" y="6"/>
                        <a:pt x="136" y="15"/>
                        <a:pt x="111" y="31"/>
                      </a:cubicBezTo>
                      <a:lnTo>
                        <a:pt x="67" y="64"/>
                      </a:lnTo>
                      <a:cubicBezTo>
                        <a:pt x="40" y="92"/>
                        <a:pt x="21" y="124"/>
                        <a:pt x="11" y="160"/>
                      </a:cubicBezTo>
                      <a:lnTo>
                        <a:pt x="11" y="162"/>
                      </a:lnTo>
                      <a:cubicBezTo>
                        <a:pt x="0" y="201"/>
                        <a:pt x="0" y="239"/>
                        <a:pt x="11" y="278"/>
                      </a:cubicBezTo>
                      <a:cubicBezTo>
                        <a:pt x="18" y="295"/>
                        <a:pt x="25" y="312"/>
                        <a:pt x="33" y="329"/>
                      </a:cubicBezTo>
                      <a:cubicBezTo>
                        <a:pt x="52" y="362"/>
                        <a:pt x="78" y="388"/>
                        <a:pt x="111" y="407"/>
                      </a:cubicBezTo>
                      <a:cubicBezTo>
                        <a:pt x="135" y="423"/>
                        <a:pt x="162" y="432"/>
                        <a:pt x="191" y="433"/>
                      </a:cubicBezTo>
                      <a:cubicBezTo>
                        <a:pt x="220" y="439"/>
                        <a:pt x="249" y="438"/>
                        <a:pt x="278" y="429"/>
                      </a:cubicBezTo>
                      <a:cubicBezTo>
                        <a:pt x="306" y="422"/>
                        <a:pt x="331" y="409"/>
                        <a:pt x="352" y="390"/>
                      </a:cubicBezTo>
                      <a:cubicBezTo>
                        <a:pt x="375" y="375"/>
                        <a:pt x="394" y="355"/>
                        <a:pt x="408" y="329"/>
                      </a:cubicBezTo>
                      <a:cubicBezTo>
                        <a:pt x="427" y="296"/>
                        <a:pt x="437" y="259"/>
                        <a:pt x="437" y="220"/>
                      </a:cubicBezTo>
                      <a:lnTo>
                        <a:pt x="437" y="218"/>
                      </a:lnTo>
                      <a:cubicBezTo>
                        <a:pt x="439" y="188"/>
                        <a:pt x="432" y="160"/>
                        <a:pt x="419" y="134"/>
                      </a:cubicBezTo>
                      <a:close/>
                    </a:path>
                  </a:pathLst>
                </a:custGeom>
                <a:solidFill>
                  <a:srgbClr val="DBA3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0" name="Freeform 176">
                  <a:extLst>
                    <a:ext uri="{FF2B5EF4-FFF2-40B4-BE49-F238E27FC236}">
                      <a16:creationId xmlns:a16="http://schemas.microsoft.com/office/drawing/2014/main" id="{361F42C9-42BB-A712-248C-C016BB857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2" y="2555"/>
                  <a:ext cx="1634" cy="1055"/>
                </a:xfrm>
                <a:custGeom>
                  <a:avLst/>
                  <a:gdLst>
                    <a:gd name="T0" fmla="*/ 12377 w 12617"/>
                    <a:gd name="T1" fmla="*/ 651 h 8142"/>
                    <a:gd name="T2" fmla="*/ 9379 w 12617"/>
                    <a:gd name="T3" fmla="*/ 342 h 8142"/>
                    <a:gd name="T4" fmla="*/ 6802 w 12617"/>
                    <a:gd name="T5" fmla="*/ 262 h 8142"/>
                    <a:gd name="T6" fmla="*/ 6006 w 12617"/>
                    <a:gd name="T7" fmla="*/ 373 h 8142"/>
                    <a:gd name="T8" fmla="*/ 5542 w 12617"/>
                    <a:gd name="T9" fmla="*/ 1015 h 8142"/>
                    <a:gd name="T10" fmla="*/ 5255 w 12617"/>
                    <a:gd name="T11" fmla="*/ 1437 h 8142"/>
                    <a:gd name="T12" fmla="*/ 4564 w 12617"/>
                    <a:gd name="T13" fmla="*/ 1237 h 8142"/>
                    <a:gd name="T14" fmla="*/ 4051 w 12617"/>
                    <a:gd name="T15" fmla="*/ 830 h 8142"/>
                    <a:gd name="T16" fmla="*/ 3798 w 12617"/>
                    <a:gd name="T17" fmla="*/ 629 h 8142"/>
                    <a:gd name="T18" fmla="*/ 2923 w 12617"/>
                    <a:gd name="T19" fmla="*/ 787 h 8142"/>
                    <a:gd name="T20" fmla="*/ 2133 w 12617"/>
                    <a:gd name="T21" fmla="*/ 1418 h 8142"/>
                    <a:gd name="T22" fmla="*/ 1405 w 12617"/>
                    <a:gd name="T23" fmla="*/ 2523 h 8142"/>
                    <a:gd name="T24" fmla="*/ 69 w 12617"/>
                    <a:gd name="T25" fmla="*/ 5142 h 8142"/>
                    <a:gd name="T26" fmla="*/ 184 w 12617"/>
                    <a:gd name="T27" fmla="*/ 5424 h 8142"/>
                    <a:gd name="T28" fmla="*/ 1641 w 12617"/>
                    <a:gd name="T29" fmla="*/ 6521 h 8142"/>
                    <a:gd name="T30" fmla="*/ 1696 w 12617"/>
                    <a:gd name="T31" fmla="*/ 6560 h 8142"/>
                    <a:gd name="T32" fmla="*/ 1317 w 12617"/>
                    <a:gd name="T33" fmla="*/ 7433 h 8142"/>
                    <a:gd name="T34" fmla="*/ 1408 w 12617"/>
                    <a:gd name="T35" fmla="*/ 7654 h 8142"/>
                    <a:gd name="T36" fmla="*/ 8740 w 12617"/>
                    <a:gd name="T37" fmla="*/ 7729 h 8142"/>
                    <a:gd name="T38" fmla="*/ 8905 w 12617"/>
                    <a:gd name="T39" fmla="*/ 7512 h 8142"/>
                    <a:gd name="T40" fmla="*/ 8415 w 12617"/>
                    <a:gd name="T41" fmla="*/ 5149 h 8142"/>
                    <a:gd name="T42" fmla="*/ 7956 w 12617"/>
                    <a:gd name="T43" fmla="*/ 4153 h 8142"/>
                    <a:gd name="T44" fmla="*/ 7810 w 12617"/>
                    <a:gd name="T45" fmla="*/ 3358 h 8142"/>
                    <a:gd name="T46" fmla="*/ 7852 w 12617"/>
                    <a:gd name="T47" fmla="*/ 2830 h 8142"/>
                    <a:gd name="T48" fmla="*/ 12186 w 12617"/>
                    <a:gd name="T49" fmla="*/ 2701 h 8142"/>
                    <a:gd name="T50" fmla="*/ 12375 w 12617"/>
                    <a:gd name="T51" fmla="*/ 2599 h 8142"/>
                    <a:gd name="T52" fmla="*/ 12457 w 12617"/>
                    <a:gd name="T53" fmla="*/ 2432 h 8142"/>
                    <a:gd name="T54" fmla="*/ 12579 w 12617"/>
                    <a:gd name="T55" fmla="*/ 917 h 8142"/>
                    <a:gd name="T56" fmla="*/ 12377 w 12617"/>
                    <a:gd name="T57" fmla="*/ 651 h 8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17" h="8142">
                      <a:moveTo>
                        <a:pt x="12377" y="651"/>
                      </a:moveTo>
                      <a:cubicBezTo>
                        <a:pt x="11353" y="634"/>
                        <a:pt x="10389" y="512"/>
                        <a:pt x="9379" y="342"/>
                      </a:cubicBezTo>
                      <a:cubicBezTo>
                        <a:pt x="8567" y="205"/>
                        <a:pt x="7610" y="0"/>
                        <a:pt x="6802" y="262"/>
                      </a:cubicBezTo>
                      <a:cubicBezTo>
                        <a:pt x="6531" y="235"/>
                        <a:pt x="6247" y="231"/>
                        <a:pt x="6006" y="373"/>
                      </a:cubicBezTo>
                      <a:cubicBezTo>
                        <a:pt x="5760" y="519"/>
                        <a:pt x="5660" y="767"/>
                        <a:pt x="5542" y="1015"/>
                      </a:cubicBezTo>
                      <a:cubicBezTo>
                        <a:pt x="5474" y="1157"/>
                        <a:pt x="5394" y="1350"/>
                        <a:pt x="5255" y="1437"/>
                      </a:cubicBezTo>
                      <a:cubicBezTo>
                        <a:pt x="5046" y="1569"/>
                        <a:pt x="4747" y="1348"/>
                        <a:pt x="4564" y="1237"/>
                      </a:cubicBezTo>
                      <a:cubicBezTo>
                        <a:pt x="4375" y="1122"/>
                        <a:pt x="4206" y="987"/>
                        <a:pt x="4051" y="830"/>
                      </a:cubicBezTo>
                      <a:cubicBezTo>
                        <a:pt x="3972" y="751"/>
                        <a:pt x="3907" y="666"/>
                        <a:pt x="3798" y="629"/>
                      </a:cubicBezTo>
                      <a:cubicBezTo>
                        <a:pt x="3531" y="538"/>
                        <a:pt x="3164" y="675"/>
                        <a:pt x="2923" y="787"/>
                      </a:cubicBezTo>
                      <a:cubicBezTo>
                        <a:pt x="2585" y="815"/>
                        <a:pt x="2333" y="1175"/>
                        <a:pt x="2133" y="1418"/>
                      </a:cubicBezTo>
                      <a:cubicBezTo>
                        <a:pt x="1851" y="1759"/>
                        <a:pt x="1618" y="2136"/>
                        <a:pt x="1405" y="2523"/>
                      </a:cubicBezTo>
                      <a:cubicBezTo>
                        <a:pt x="933" y="3383"/>
                        <a:pt x="576" y="4300"/>
                        <a:pt x="69" y="5142"/>
                      </a:cubicBezTo>
                      <a:cubicBezTo>
                        <a:pt x="0" y="5256"/>
                        <a:pt x="71" y="5381"/>
                        <a:pt x="184" y="5424"/>
                      </a:cubicBezTo>
                      <a:cubicBezTo>
                        <a:pt x="804" y="5658"/>
                        <a:pt x="1189" y="6061"/>
                        <a:pt x="1641" y="6521"/>
                      </a:cubicBezTo>
                      <a:cubicBezTo>
                        <a:pt x="1658" y="6539"/>
                        <a:pt x="1677" y="6551"/>
                        <a:pt x="1696" y="6560"/>
                      </a:cubicBezTo>
                      <a:cubicBezTo>
                        <a:pt x="1559" y="6845"/>
                        <a:pt x="1443" y="7142"/>
                        <a:pt x="1317" y="7433"/>
                      </a:cubicBezTo>
                      <a:cubicBezTo>
                        <a:pt x="1282" y="7515"/>
                        <a:pt x="1302" y="7633"/>
                        <a:pt x="1408" y="7654"/>
                      </a:cubicBezTo>
                      <a:cubicBezTo>
                        <a:pt x="3779" y="8142"/>
                        <a:pt x="6355" y="8104"/>
                        <a:pt x="8740" y="7729"/>
                      </a:cubicBezTo>
                      <a:cubicBezTo>
                        <a:pt x="8832" y="7715"/>
                        <a:pt x="8910" y="7602"/>
                        <a:pt x="8905" y="7512"/>
                      </a:cubicBezTo>
                      <a:cubicBezTo>
                        <a:pt x="8859" y="6698"/>
                        <a:pt x="8711" y="5911"/>
                        <a:pt x="8415" y="5149"/>
                      </a:cubicBezTo>
                      <a:cubicBezTo>
                        <a:pt x="8282" y="4806"/>
                        <a:pt x="8119" y="4481"/>
                        <a:pt x="7956" y="4153"/>
                      </a:cubicBezTo>
                      <a:cubicBezTo>
                        <a:pt x="7816" y="3872"/>
                        <a:pt x="7784" y="3666"/>
                        <a:pt x="7810" y="3358"/>
                      </a:cubicBezTo>
                      <a:cubicBezTo>
                        <a:pt x="7825" y="3182"/>
                        <a:pt x="7838" y="3006"/>
                        <a:pt x="7852" y="2830"/>
                      </a:cubicBezTo>
                      <a:cubicBezTo>
                        <a:pt x="9292" y="2692"/>
                        <a:pt x="10739" y="2650"/>
                        <a:pt x="12186" y="2701"/>
                      </a:cubicBezTo>
                      <a:cubicBezTo>
                        <a:pt x="12278" y="2704"/>
                        <a:pt x="12341" y="2660"/>
                        <a:pt x="12375" y="2599"/>
                      </a:cubicBezTo>
                      <a:cubicBezTo>
                        <a:pt x="12429" y="2571"/>
                        <a:pt x="12466" y="2516"/>
                        <a:pt x="12457" y="2432"/>
                      </a:cubicBezTo>
                      <a:cubicBezTo>
                        <a:pt x="12400" y="1914"/>
                        <a:pt x="12437" y="1419"/>
                        <a:pt x="12579" y="917"/>
                      </a:cubicBezTo>
                      <a:cubicBezTo>
                        <a:pt x="12617" y="784"/>
                        <a:pt x="12512" y="654"/>
                        <a:pt x="12377" y="651"/>
                      </a:cubicBezTo>
                    </a:path>
                  </a:pathLst>
                </a:custGeom>
                <a:solidFill>
                  <a:srgbClr val="BD98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1" name="Freeform 177">
                  <a:extLst>
                    <a:ext uri="{FF2B5EF4-FFF2-40B4-BE49-F238E27FC236}">
                      <a16:creationId xmlns:a16="http://schemas.microsoft.com/office/drawing/2014/main" id="{60183F82-934D-E53D-671F-32C492A36B7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53" y="2848"/>
                  <a:ext cx="638" cy="725"/>
                </a:xfrm>
                <a:custGeom>
                  <a:avLst/>
                  <a:gdLst>
                    <a:gd name="T0" fmla="*/ 3202 w 4928"/>
                    <a:gd name="T1" fmla="*/ 1839 h 5594"/>
                    <a:gd name="T2" fmla="*/ 3252 w 4928"/>
                    <a:gd name="T3" fmla="*/ 1830 h 5594"/>
                    <a:gd name="T4" fmla="*/ 3577 w 4928"/>
                    <a:gd name="T5" fmla="*/ 1921 h 5594"/>
                    <a:gd name="T6" fmla="*/ 3202 w 4928"/>
                    <a:gd name="T7" fmla="*/ 1839 h 5594"/>
                    <a:gd name="T8" fmla="*/ 2873 w 4928"/>
                    <a:gd name="T9" fmla="*/ 1729 h 5594"/>
                    <a:gd name="T10" fmla="*/ 3023 w 4928"/>
                    <a:gd name="T11" fmla="*/ 1807 h 5594"/>
                    <a:gd name="T12" fmla="*/ 3030 w 4928"/>
                    <a:gd name="T13" fmla="*/ 1809 h 5594"/>
                    <a:gd name="T14" fmla="*/ 2874 w 4928"/>
                    <a:gd name="T15" fmla="*/ 1956 h 5594"/>
                    <a:gd name="T16" fmla="*/ 2833 w 4928"/>
                    <a:gd name="T17" fmla="*/ 2076 h 5594"/>
                    <a:gd name="T18" fmla="*/ 2873 w 4928"/>
                    <a:gd name="T19" fmla="*/ 1729 h 5594"/>
                    <a:gd name="T20" fmla="*/ 4865 w 4928"/>
                    <a:gd name="T21" fmla="*/ 1650 h 5594"/>
                    <a:gd name="T22" fmla="*/ 3446 w 4928"/>
                    <a:gd name="T23" fmla="*/ 1431 h 5594"/>
                    <a:gd name="T24" fmla="*/ 2539 w 4928"/>
                    <a:gd name="T25" fmla="*/ 70 h 5594"/>
                    <a:gd name="T26" fmla="*/ 2350 w 4928"/>
                    <a:gd name="T27" fmla="*/ 121 h 5594"/>
                    <a:gd name="T28" fmla="*/ 2370 w 4928"/>
                    <a:gd name="T29" fmla="*/ 261 h 5594"/>
                    <a:gd name="T30" fmla="*/ 2243 w 4928"/>
                    <a:gd name="T31" fmla="*/ 374 h 5594"/>
                    <a:gd name="T32" fmla="*/ 2359 w 4928"/>
                    <a:gd name="T33" fmla="*/ 1689 h 5594"/>
                    <a:gd name="T34" fmla="*/ 1817 w 4928"/>
                    <a:gd name="T35" fmla="*/ 2663 h 5594"/>
                    <a:gd name="T36" fmla="*/ 996 w 4928"/>
                    <a:gd name="T37" fmla="*/ 3327 h 5594"/>
                    <a:gd name="T38" fmla="*/ 124 w 4928"/>
                    <a:gd name="T39" fmla="*/ 2922 h 5594"/>
                    <a:gd name="T40" fmla="*/ 46 w 4928"/>
                    <a:gd name="T41" fmla="*/ 3057 h 5594"/>
                    <a:gd name="T42" fmla="*/ 1117 w 4928"/>
                    <a:gd name="T43" fmla="*/ 3813 h 5594"/>
                    <a:gd name="T44" fmla="*/ 1216 w 4928"/>
                    <a:gd name="T45" fmla="*/ 3829 h 5594"/>
                    <a:gd name="T46" fmla="*/ 1288 w 4928"/>
                    <a:gd name="T47" fmla="*/ 3901 h 5594"/>
                    <a:gd name="T48" fmla="*/ 1515 w 4928"/>
                    <a:gd name="T49" fmla="*/ 4099 h 5594"/>
                    <a:gd name="T50" fmla="*/ 1774 w 4928"/>
                    <a:gd name="T51" fmla="*/ 4065 h 5594"/>
                    <a:gd name="T52" fmla="*/ 2817 w 4928"/>
                    <a:gd name="T53" fmla="*/ 2125 h 5594"/>
                    <a:gd name="T54" fmla="*/ 2592 w 4928"/>
                    <a:gd name="T55" fmla="*/ 2710 h 5594"/>
                    <a:gd name="T56" fmla="*/ 2235 w 4928"/>
                    <a:gd name="T57" fmla="*/ 3462 h 5594"/>
                    <a:gd name="T58" fmla="*/ 2234 w 4928"/>
                    <a:gd name="T59" fmla="*/ 3479 h 5594"/>
                    <a:gd name="T60" fmla="*/ 1246 w 4928"/>
                    <a:gd name="T61" fmla="*/ 5285 h 5594"/>
                    <a:gd name="T62" fmla="*/ 1502 w 4928"/>
                    <a:gd name="T63" fmla="*/ 5434 h 5594"/>
                    <a:gd name="T64" fmla="*/ 2817 w 4928"/>
                    <a:gd name="T65" fmla="*/ 3232 h 5594"/>
                    <a:gd name="T66" fmla="*/ 3511 w 4928"/>
                    <a:gd name="T67" fmla="*/ 2527 h 5594"/>
                    <a:gd name="T68" fmla="*/ 4743 w 4928"/>
                    <a:gd name="T69" fmla="*/ 2178 h 5594"/>
                    <a:gd name="T70" fmla="*/ 4776 w 4928"/>
                    <a:gd name="T71" fmla="*/ 2057 h 5594"/>
                    <a:gd name="T72" fmla="*/ 4495 w 4928"/>
                    <a:gd name="T73" fmla="*/ 1926 h 5594"/>
                    <a:gd name="T74" fmla="*/ 4882 w 4928"/>
                    <a:gd name="T75" fmla="*/ 1777 h 5594"/>
                    <a:gd name="T76" fmla="*/ 4865 w 4928"/>
                    <a:gd name="T77" fmla="*/ 1650 h 5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4928" h="5594">
                      <a:moveTo>
                        <a:pt x="3202" y="1839"/>
                      </a:moveTo>
                      <a:cubicBezTo>
                        <a:pt x="3221" y="1838"/>
                        <a:pt x="3238" y="1835"/>
                        <a:pt x="3252" y="1830"/>
                      </a:cubicBezTo>
                      <a:cubicBezTo>
                        <a:pt x="3351" y="1867"/>
                        <a:pt x="3461" y="1898"/>
                        <a:pt x="3577" y="1921"/>
                      </a:cubicBezTo>
                      <a:cubicBezTo>
                        <a:pt x="3450" y="1932"/>
                        <a:pt x="3334" y="1906"/>
                        <a:pt x="3202" y="1839"/>
                      </a:cubicBezTo>
                      <a:close/>
                      <a:moveTo>
                        <a:pt x="2873" y="1729"/>
                      </a:moveTo>
                      <a:cubicBezTo>
                        <a:pt x="2921" y="1760"/>
                        <a:pt x="2971" y="1788"/>
                        <a:pt x="3023" y="1807"/>
                      </a:cubicBezTo>
                      <a:cubicBezTo>
                        <a:pt x="3026" y="1808"/>
                        <a:pt x="3028" y="1808"/>
                        <a:pt x="3030" y="1809"/>
                      </a:cubicBezTo>
                      <a:cubicBezTo>
                        <a:pt x="2960" y="1826"/>
                        <a:pt x="2899" y="1878"/>
                        <a:pt x="2874" y="1956"/>
                      </a:cubicBezTo>
                      <a:cubicBezTo>
                        <a:pt x="2861" y="1996"/>
                        <a:pt x="2847" y="2036"/>
                        <a:pt x="2833" y="2076"/>
                      </a:cubicBezTo>
                      <a:cubicBezTo>
                        <a:pt x="2868" y="1968"/>
                        <a:pt x="2879" y="1852"/>
                        <a:pt x="2873" y="1729"/>
                      </a:cubicBezTo>
                      <a:close/>
                      <a:moveTo>
                        <a:pt x="4865" y="1650"/>
                      </a:moveTo>
                      <a:cubicBezTo>
                        <a:pt x="4397" y="1576"/>
                        <a:pt x="3901" y="1582"/>
                        <a:pt x="3446" y="1431"/>
                      </a:cubicBezTo>
                      <a:cubicBezTo>
                        <a:pt x="2949" y="1267"/>
                        <a:pt x="2829" y="463"/>
                        <a:pt x="2539" y="70"/>
                      </a:cubicBezTo>
                      <a:cubicBezTo>
                        <a:pt x="2488" y="0"/>
                        <a:pt x="2336" y="9"/>
                        <a:pt x="2350" y="121"/>
                      </a:cubicBezTo>
                      <a:cubicBezTo>
                        <a:pt x="2355" y="165"/>
                        <a:pt x="2362" y="213"/>
                        <a:pt x="2370" y="261"/>
                      </a:cubicBezTo>
                      <a:cubicBezTo>
                        <a:pt x="2303" y="238"/>
                        <a:pt x="2217" y="286"/>
                        <a:pt x="2243" y="374"/>
                      </a:cubicBezTo>
                      <a:cubicBezTo>
                        <a:pt x="2368" y="808"/>
                        <a:pt x="2487" y="1241"/>
                        <a:pt x="2359" y="1689"/>
                      </a:cubicBezTo>
                      <a:cubicBezTo>
                        <a:pt x="2255" y="2051"/>
                        <a:pt x="2030" y="2359"/>
                        <a:pt x="1817" y="2663"/>
                      </a:cubicBezTo>
                      <a:cubicBezTo>
                        <a:pt x="1605" y="2968"/>
                        <a:pt x="1418" y="3444"/>
                        <a:pt x="996" y="3327"/>
                      </a:cubicBezTo>
                      <a:cubicBezTo>
                        <a:pt x="688" y="3241"/>
                        <a:pt x="433" y="3014"/>
                        <a:pt x="124" y="2922"/>
                      </a:cubicBezTo>
                      <a:cubicBezTo>
                        <a:pt x="40" y="2897"/>
                        <a:pt x="0" y="2999"/>
                        <a:pt x="46" y="3057"/>
                      </a:cubicBezTo>
                      <a:cubicBezTo>
                        <a:pt x="279" y="3352"/>
                        <a:pt x="740" y="3749"/>
                        <a:pt x="1117" y="3813"/>
                      </a:cubicBezTo>
                      <a:cubicBezTo>
                        <a:pt x="1158" y="3820"/>
                        <a:pt x="1178" y="3831"/>
                        <a:pt x="1216" y="3829"/>
                      </a:cubicBezTo>
                      <a:cubicBezTo>
                        <a:pt x="1223" y="3855"/>
                        <a:pt x="1269" y="3878"/>
                        <a:pt x="1288" y="3901"/>
                      </a:cubicBezTo>
                      <a:cubicBezTo>
                        <a:pt x="1361" y="3988"/>
                        <a:pt x="1442" y="4012"/>
                        <a:pt x="1515" y="4099"/>
                      </a:cubicBezTo>
                      <a:cubicBezTo>
                        <a:pt x="1583" y="4180"/>
                        <a:pt x="1727" y="4153"/>
                        <a:pt x="1774" y="4065"/>
                      </a:cubicBezTo>
                      <a:cubicBezTo>
                        <a:pt x="2117" y="3441"/>
                        <a:pt x="2567" y="2793"/>
                        <a:pt x="2817" y="2125"/>
                      </a:cubicBezTo>
                      <a:cubicBezTo>
                        <a:pt x="2749" y="2322"/>
                        <a:pt x="2673" y="2517"/>
                        <a:pt x="2592" y="2710"/>
                      </a:cubicBezTo>
                      <a:cubicBezTo>
                        <a:pt x="2440" y="2946"/>
                        <a:pt x="2311" y="3197"/>
                        <a:pt x="2235" y="3462"/>
                      </a:cubicBezTo>
                      <a:cubicBezTo>
                        <a:pt x="2234" y="3468"/>
                        <a:pt x="2234" y="3474"/>
                        <a:pt x="2234" y="3479"/>
                      </a:cubicBezTo>
                      <a:cubicBezTo>
                        <a:pt x="1853" y="4052"/>
                        <a:pt x="1532" y="4671"/>
                        <a:pt x="1246" y="5285"/>
                      </a:cubicBezTo>
                      <a:cubicBezTo>
                        <a:pt x="1166" y="5457"/>
                        <a:pt x="1394" y="5594"/>
                        <a:pt x="1502" y="5434"/>
                      </a:cubicBezTo>
                      <a:cubicBezTo>
                        <a:pt x="1985" y="4722"/>
                        <a:pt x="2448" y="4001"/>
                        <a:pt x="2817" y="3232"/>
                      </a:cubicBezTo>
                      <a:cubicBezTo>
                        <a:pt x="3015" y="2967"/>
                        <a:pt x="3237" y="2714"/>
                        <a:pt x="3511" y="2527"/>
                      </a:cubicBezTo>
                      <a:cubicBezTo>
                        <a:pt x="3895" y="2265"/>
                        <a:pt x="4298" y="2233"/>
                        <a:pt x="4743" y="2178"/>
                      </a:cubicBezTo>
                      <a:cubicBezTo>
                        <a:pt x="4806" y="2170"/>
                        <a:pt x="4831" y="2096"/>
                        <a:pt x="4776" y="2057"/>
                      </a:cubicBezTo>
                      <a:cubicBezTo>
                        <a:pt x="4685" y="1995"/>
                        <a:pt x="4591" y="1952"/>
                        <a:pt x="4495" y="1926"/>
                      </a:cubicBezTo>
                      <a:cubicBezTo>
                        <a:pt x="4641" y="1895"/>
                        <a:pt x="4774" y="1846"/>
                        <a:pt x="4882" y="1777"/>
                      </a:cubicBezTo>
                      <a:cubicBezTo>
                        <a:pt x="4927" y="1748"/>
                        <a:pt x="4928" y="1660"/>
                        <a:pt x="4865" y="1650"/>
                      </a:cubicBezTo>
                      <a:close/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2" name="Freeform 178">
                  <a:extLst>
                    <a:ext uri="{FF2B5EF4-FFF2-40B4-BE49-F238E27FC236}">
                      <a16:creationId xmlns:a16="http://schemas.microsoft.com/office/drawing/2014/main" id="{B5E56D7A-22F7-2495-40FA-A617107BFD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645"/>
                  <a:ext cx="124" cy="94"/>
                </a:xfrm>
                <a:custGeom>
                  <a:avLst/>
                  <a:gdLst>
                    <a:gd name="T0" fmla="*/ 924 w 960"/>
                    <a:gd name="T1" fmla="*/ 457 h 727"/>
                    <a:gd name="T2" fmla="*/ 510 w 960"/>
                    <a:gd name="T3" fmla="*/ 353 h 727"/>
                    <a:gd name="T4" fmla="*/ 111 w 960"/>
                    <a:gd name="T5" fmla="*/ 42 h 727"/>
                    <a:gd name="T6" fmla="*/ 7 w 960"/>
                    <a:gd name="T7" fmla="*/ 70 h 727"/>
                    <a:gd name="T8" fmla="*/ 365 w 960"/>
                    <a:gd name="T9" fmla="*/ 586 h 727"/>
                    <a:gd name="T10" fmla="*/ 944 w 960"/>
                    <a:gd name="T11" fmla="*/ 532 h 727"/>
                    <a:gd name="T12" fmla="*/ 924 w 960"/>
                    <a:gd name="T13" fmla="*/ 457 h 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0" h="727">
                      <a:moveTo>
                        <a:pt x="924" y="457"/>
                      </a:moveTo>
                      <a:cubicBezTo>
                        <a:pt x="790" y="396"/>
                        <a:pt x="647" y="399"/>
                        <a:pt x="510" y="353"/>
                      </a:cubicBezTo>
                      <a:cubicBezTo>
                        <a:pt x="363" y="303"/>
                        <a:pt x="195" y="173"/>
                        <a:pt x="111" y="42"/>
                      </a:cubicBezTo>
                      <a:cubicBezTo>
                        <a:pt x="84" y="0"/>
                        <a:pt x="0" y="12"/>
                        <a:pt x="7" y="70"/>
                      </a:cubicBezTo>
                      <a:cubicBezTo>
                        <a:pt x="37" y="310"/>
                        <a:pt x="148" y="474"/>
                        <a:pt x="365" y="586"/>
                      </a:cubicBezTo>
                      <a:cubicBezTo>
                        <a:pt x="552" y="681"/>
                        <a:pt x="805" y="727"/>
                        <a:pt x="944" y="532"/>
                      </a:cubicBezTo>
                      <a:cubicBezTo>
                        <a:pt x="960" y="510"/>
                        <a:pt x="950" y="468"/>
                        <a:pt x="924" y="457"/>
                      </a:cubicBezTo>
                      <a:close/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3" name="Freeform 179">
                  <a:extLst>
                    <a:ext uri="{FF2B5EF4-FFF2-40B4-BE49-F238E27FC236}">
                      <a16:creationId xmlns:a16="http://schemas.microsoft.com/office/drawing/2014/main" id="{CA5A968A-966F-9E9B-C215-048C14999F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2600"/>
                  <a:ext cx="112" cy="118"/>
                </a:xfrm>
                <a:custGeom>
                  <a:avLst/>
                  <a:gdLst>
                    <a:gd name="T0" fmla="*/ 722 w 866"/>
                    <a:gd name="T1" fmla="*/ 81 h 911"/>
                    <a:gd name="T2" fmla="*/ 578 w 866"/>
                    <a:gd name="T3" fmla="*/ 62 h 911"/>
                    <a:gd name="T4" fmla="*/ 292 w 866"/>
                    <a:gd name="T5" fmla="*/ 452 h 911"/>
                    <a:gd name="T6" fmla="*/ 17 w 866"/>
                    <a:gd name="T7" fmla="*/ 791 h 911"/>
                    <a:gd name="T8" fmla="*/ 95 w 866"/>
                    <a:gd name="T9" fmla="*/ 893 h 911"/>
                    <a:gd name="T10" fmla="*/ 722 w 866"/>
                    <a:gd name="T11" fmla="*/ 81 h 9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6" h="911">
                      <a:moveTo>
                        <a:pt x="722" y="81"/>
                      </a:moveTo>
                      <a:cubicBezTo>
                        <a:pt x="696" y="20"/>
                        <a:pt x="617" y="0"/>
                        <a:pt x="578" y="62"/>
                      </a:cubicBezTo>
                      <a:cubicBezTo>
                        <a:pt x="491" y="200"/>
                        <a:pt x="416" y="342"/>
                        <a:pt x="292" y="452"/>
                      </a:cubicBezTo>
                      <a:cubicBezTo>
                        <a:pt x="180" y="552"/>
                        <a:pt x="64" y="644"/>
                        <a:pt x="17" y="791"/>
                      </a:cubicBezTo>
                      <a:cubicBezTo>
                        <a:pt x="0" y="843"/>
                        <a:pt x="45" y="891"/>
                        <a:pt x="95" y="893"/>
                      </a:cubicBezTo>
                      <a:cubicBezTo>
                        <a:pt x="446" y="911"/>
                        <a:pt x="866" y="425"/>
                        <a:pt x="722" y="81"/>
                      </a:cubicBezTo>
                      <a:close/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4" name="Freeform 180">
                  <a:extLst>
                    <a:ext uri="{FF2B5EF4-FFF2-40B4-BE49-F238E27FC236}">
                      <a16:creationId xmlns:a16="http://schemas.microsoft.com/office/drawing/2014/main" id="{891AD2BF-95DA-08F1-DFFD-C95C057E3A2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87" y="2640"/>
                  <a:ext cx="812" cy="434"/>
                </a:xfrm>
                <a:custGeom>
                  <a:avLst/>
                  <a:gdLst>
                    <a:gd name="T0" fmla="*/ 1403 w 6270"/>
                    <a:gd name="T1" fmla="*/ 1189 h 3348"/>
                    <a:gd name="T2" fmla="*/ 1478 w 6270"/>
                    <a:gd name="T3" fmla="*/ 1268 h 3348"/>
                    <a:gd name="T4" fmla="*/ 1426 w 6270"/>
                    <a:gd name="T5" fmla="*/ 1511 h 3348"/>
                    <a:gd name="T6" fmla="*/ 1416 w 6270"/>
                    <a:gd name="T7" fmla="*/ 1525 h 3348"/>
                    <a:gd name="T8" fmla="*/ 1403 w 6270"/>
                    <a:gd name="T9" fmla="*/ 1189 h 3348"/>
                    <a:gd name="T10" fmla="*/ 5870 w 6270"/>
                    <a:gd name="T11" fmla="*/ 212 h 3348"/>
                    <a:gd name="T12" fmla="*/ 5142 w 6270"/>
                    <a:gd name="T13" fmla="*/ 1177 h 3348"/>
                    <a:gd name="T14" fmla="*/ 3745 w 6270"/>
                    <a:gd name="T15" fmla="*/ 1312 h 3348"/>
                    <a:gd name="T16" fmla="*/ 2438 w 6270"/>
                    <a:gd name="T17" fmla="*/ 1180 h 3348"/>
                    <a:gd name="T18" fmla="*/ 1443 w 6270"/>
                    <a:gd name="T19" fmla="*/ 824 h 3348"/>
                    <a:gd name="T20" fmla="*/ 1337 w 6270"/>
                    <a:gd name="T21" fmla="*/ 846 h 3348"/>
                    <a:gd name="T22" fmla="*/ 1219 w 6270"/>
                    <a:gd name="T23" fmla="*/ 893 h 3348"/>
                    <a:gd name="T24" fmla="*/ 887 w 6270"/>
                    <a:gd name="T25" fmla="*/ 2251 h 3348"/>
                    <a:gd name="T26" fmla="*/ 147 w 6270"/>
                    <a:gd name="T27" fmla="*/ 3052 h 3348"/>
                    <a:gd name="T28" fmla="*/ 88 w 6270"/>
                    <a:gd name="T29" fmla="*/ 3068 h 3348"/>
                    <a:gd name="T30" fmla="*/ 46 w 6270"/>
                    <a:gd name="T31" fmla="*/ 3121 h 3348"/>
                    <a:gd name="T32" fmla="*/ 37 w 6270"/>
                    <a:gd name="T33" fmla="*/ 3127 h 3348"/>
                    <a:gd name="T34" fmla="*/ 25 w 6270"/>
                    <a:gd name="T35" fmla="*/ 3218 h 3348"/>
                    <a:gd name="T36" fmla="*/ 527 w 6270"/>
                    <a:gd name="T37" fmla="*/ 3194 h 3348"/>
                    <a:gd name="T38" fmla="*/ 870 w 6270"/>
                    <a:gd name="T39" fmla="*/ 3087 h 3348"/>
                    <a:gd name="T40" fmla="*/ 1283 w 6270"/>
                    <a:gd name="T41" fmla="*/ 2587 h 3348"/>
                    <a:gd name="T42" fmla="*/ 1233 w 6270"/>
                    <a:gd name="T43" fmla="*/ 2490 h 3348"/>
                    <a:gd name="T44" fmla="*/ 1401 w 6270"/>
                    <a:gd name="T45" fmla="*/ 1863 h 3348"/>
                    <a:gd name="T46" fmla="*/ 1893 w 6270"/>
                    <a:gd name="T47" fmla="*/ 1974 h 3348"/>
                    <a:gd name="T48" fmla="*/ 1980 w 6270"/>
                    <a:gd name="T49" fmla="*/ 1938 h 3348"/>
                    <a:gd name="T50" fmla="*/ 2432 w 6270"/>
                    <a:gd name="T51" fmla="*/ 1921 h 3348"/>
                    <a:gd name="T52" fmla="*/ 3326 w 6270"/>
                    <a:gd name="T53" fmla="*/ 1938 h 3348"/>
                    <a:gd name="T54" fmla="*/ 5537 w 6270"/>
                    <a:gd name="T55" fmla="*/ 1844 h 3348"/>
                    <a:gd name="T56" fmla="*/ 5867 w 6270"/>
                    <a:gd name="T57" fmla="*/ 1822 h 3348"/>
                    <a:gd name="T58" fmla="*/ 6206 w 6270"/>
                    <a:gd name="T59" fmla="*/ 304 h 3348"/>
                    <a:gd name="T60" fmla="*/ 5870 w 6270"/>
                    <a:gd name="T61" fmla="*/ 212 h 3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6270" h="3348">
                      <a:moveTo>
                        <a:pt x="1403" y="1189"/>
                      </a:moveTo>
                      <a:cubicBezTo>
                        <a:pt x="1425" y="1217"/>
                        <a:pt x="1450" y="1243"/>
                        <a:pt x="1478" y="1268"/>
                      </a:cubicBezTo>
                      <a:cubicBezTo>
                        <a:pt x="1453" y="1350"/>
                        <a:pt x="1433" y="1433"/>
                        <a:pt x="1426" y="1511"/>
                      </a:cubicBezTo>
                      <a:cubicBezTo>
                        <a:pt x="1423" y="1515"/>
                        <a:pt x="1419" y="1520"/>
                        <a:pt x="1416" y="1525"/>
                      </a:cubicBezTo>
                      <a:cubicBezTo>
                        <a:pt x="1416" y="1412"/>
                        <a:pt x="1410" y="1299"/>
                        <a:pt x="1403" y="1189"/>
                      </a:cubicBezTo>
                      <a:close/>
                      <a:moveTo>
                        <a:pt x="5870" y="212"/>
                      </a:moveTo>
                      <a:cubicBezTo>
                        <a:pt x="5740" y="609"/>
                        <a:pt x="5546" y="1002"/>
                        <a:pt x="5142" y="1177"/>
                      </a:cubicBezTo>
                      <a:cubicBezTo>
                        <a:pt x="4723" y="1359"/>
                        <a:pt x="4193" y="1332"/>
                        <a:pt x="3745" y="1312"/>
                      </a:cubicBezTo>
                      <a:cubicBezTo>
                        <a:pt x="3308" y="1292"/>
                        <a:pt x="2871" y="1238"/>
                        <a:pt x="2438" y="1180"/>
                      </a:cubicBezTo>
                      <a:cubicBezTo>
                        <a:pt x="2040" y="1128"/>
                        <a:pt x="1781" y="1022"/>
                        <a:pt x="1443" y="824"/>
                      </a:cubicBezTo>
                      <a:cubicBezTo>
                        <a:pt x="1403" y="801"/>
                        <a:pt x="1361" y="815"/>
                        <a:pt x="1337" y="846"/>
                      </a:cubicBezTo>
                      <a:cubicBezTo>
                        <a:pt x="1295" y="821"/>
                        <a:pt x="1235" y="831"/>
                        <a:pt x="1219" y="893"/>
                      </a:cubicBezTo>
                      <a:cubicBezTo>
                        <a:pt x="1105" y="1318"/>
                        <a:pt x="1078" y="1857"/>
                        <a:pt x="887" y="2251"/>
                      </a:cubicBezTo>
                      <a:cubicBezTo>
                        <a:pt x="748" y="2537"/>
                        <a:pt x="429" y="2850"/>
                        <a:pt x="147" y="3052"/>
                      </a:cubicBezTo>
                      <a:cubicBezTo>
                        <a:pt x="127" y="3057"/>
                        <a:pt x="108" y="3063"/>
                        <a:pt x="88" y="3068"/>
                      </a:cubicBezTo>
                      <a:cubicBezTo>
                        <a:pt x="56" y="3074"/>
                        <a:pt x="44" y="3097"/>
                        <a:pt x="46" y="3121"/>
                      </a:cubicBezTo>
                      <a:cubicBezTo>
                        <a:pt x="43" y="3123"/>
                        <a:pt x="40" y="3125"/>
                        <a:pt x="37" y="3127"/>
                      </a:cubicBezTo>
                      <a:cubicBezTo>
                        <a:pt x="5" y="3147"/>
                        <a:pt x="0" y="3190"/>
                        <a:pt x="25" y="3218"/>
                      </a:cubicBezTo>
                      <a:cubicBezTo>
                        <a:pt x="145" y="3348"/>
                        <a:pt x="337" y="3302"/>
                        <a:pt x="527" y="3194"/>
                      </a:cubicBezTo>
                      <a:cubicBezTo>
                        <a:pt x="638" y="3179"/>
                        <a:pt x="749" y="3147"/>
                        <a:pt x="870" y="3087"/>
                      </a:cubicBezTo>
                      <a:cubicBezTo>
                        <a:pt x="1068" y="2988"/>
                        <a:pt x="1285" y="2830"/>
                        <a:pt x="1283" y="2587"/>
                      </a:cubicBezTo>
                      <a:cubicBezTo>
                        <a:pt x="1283" y="2549"/>
                        <a:pt x="1262" y="2514"/>
                        <a:pt x="1233" y="2490"/>
                      </a:cubicBezTo>
                      <a:cubicBezTo>
                        <a:pt x="1329" y="2298"/>
                        <a:pt x="1379" y="2084"/>
                        <a:pt x="1401" y="1863"/>
                      </a:cubicBezTo>
                      <a:cubicBezTo>
                        <a:pt x="1492" y="2026"/>
                        <a:pt x="1718" y="2043"/>
                        <a:pt x="1893" y="1974"/>
                      </a:cubicBezTo>
                      <a:cubicBezTo>
                        <a:pt x="1913" y="1967"/>
                        <a:pt x="1944" y="1954"/>
                        <a:pt x="1980" y="1938"/>
                      </a:cubicBezTo>
                      <a:cubicBezTo>
                        <a:pt x="2135" y="1937"/>
                        <a:pt x="2297" y="1920"/>
                        <a:pt x="2432" y="1921"/>
                      </a:cubicBezTo>
                      <a:cubicBezTo>
                        <a:pt x="2730" y="1922"/>
                        <a:pt x="3028" y="1925"/>
                        <a:pt x="3326" y="1938"/>
                      </a:cubicBezTo>
                      <a:cubicBezTo>
                        <a:pt x="3997" y="1970"/>
                        <a:pt x="4945" y="2258"/>
                        <a:pt x="5537" y="1844"/>
                      </a:cubicBezTo>
                      <a:cubicBezTo>
                        <a:pt x="5606" y="1979"/>
                        <a:pt x="5837" y="2004"/>
                        <a:pt x="5867" y="1822"/>
                      </a:cubicBezTo>
                      <a:cubicBezTo>
                        <a:pt x="5952" y="1310"/>
                        <a:pt x="6057" y="802"/>
                        <a:pt x="6206" y="304"/>
                      </a:cubicBezTo>
                      <a:cubicBezTo>
                        <a:pt x="6270" y="89"/>
                        <a:pt x="5939" y="0"/>
                        <a:pt x="5870" y="212"/>
                      </a:cubicBezTo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5" name="Freeform 181">
                  <a:extLst>
                    <a:ext uri="{FF2B5EF4-FFF2-40B4-BE49-F238E27FC236}">
                      <a16:creationId xmlns:a16="http://schemas.microsoft.com/office/drawing/2014/main" id="{805974AB-567F-7EDB-7B91-32AA7F7F0C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9" y="3026"/>
                  <a:ext cx="209" cy="134"/>
                </a:xfrm>
                <a:custGeom>
                  <a:avLst/>
                  <a:gdLst>
                    <a:gd name="T0" fmla="*/ 1485 w 1615"/>
                    <a:gd name="T1" fmla="*/ 109 h 1036"/>
                    <a:gd name="T2" fmla="*/ 955 w 1615"/>
                    <a:gd name="T3" fmla="*/ 58 h 1036"/>
                    <a:gd name="T4" fmla="*/ 507 w 1615"/>
                    <a:gd name="T5" fmla="*/ 180 h 1036"/>
                    <a:gd name="T6" fmla="*/ 97 w 1615"/>
                    <a:gd name="T7" fmla="*/ 653 h 1036"/>
                    <a:gd name="T8" fmla="*/ 1050 w 1615"/>
                    <a:gd name="T9" fmla="*/ 728 h 1036"/>
                    <a:gd name="T10" fmla="*/ 1512 w 1615"/>
                    <a:gd name="T11" fmla="*/ 521 h 1036"/>
                    <a:gd name="T12" fmla="*/ 1485 w 1615"/>
                    <a:gd name="T13" fmla="*/ 109 h 10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15" h="1036">
                      <a:moveTo>
                        <a:pt x="1485" y="109"/>
                      </a:moveTo>
                      <a:cubicBezTo>
                        <a:pt x="1344" y="0"/>
                        <a:pt x="1118" y="36"/>
                        <a:pt x="955" y="58"/>
                      </a:cubicBezTo>
                      <a:cubicBezTo>
                        <a:pt x="798" y="80"/>
                        <a:pt x="647" y="115"/>
                        <a:pt x="507" y="180"/>
                      </a:cubicBezTo>
                      <a:cubicBezTo>
                        <a:pt x="262" y="143"/>
                        <a:pt x="0" y="396"/>
                        <a:pt x="97" y="653"/>
                      </a:cubicBezTo>
                      <a:cubicBezTo>
                        <a:pt x="241" y="1036"/>
                        <a:pt x="782" y="797"/>
                        <a:pt x="1050" y="728"/>
                      </a:cubicBezTo>
                      <a:cubicBezTo>
                        <a:pt x="1209" y="686"/>
                        <a:pt x="1401" y="656"/>
                        <a:pt x="1512" y="521"/>
                      </a:cubicBezTo>
                      <a:cubicBezTo>
                        <a:pt x="1609" y="402"/>
                        <a:pt x="1615" y="209"/>
                        <a:pt x="1485" y="109"/>
                      </a:cubicBezTo>
                    </a:path>
                  </a:pathLst>
                </a:custGeom>
                <a:solidFill>
                  <a:srgbClr val="F5F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6" name="Freeform 182">
                  <a:extLst>
                    <a:ext uri="{FF2B5EF4-FFF2-40B4-BE49-F238E27FC236}">
                      <a16:creationId xmlns:a16="http://schemas.microsoft.com/office/drawing/2014/main" id="{610912A1-3FCA-8D3E-7612-FA13939B8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7" y="3849"/>
                  <a:ext cx="219" cy="149"/>
                </a:xfrm>
                <a:custGeom>
                  <a:avLst/>
                  <a:gdLst>
                    <a:gd name="T0" fmla="*/ 119 w 1689"/>
                    <a:gd name="T1" fmla="*/ 644 h 1149"/>
                    <a:gd name="T2" fmla="*/ 69 w 1689"/>
                    <a:gd name="T3" fmla="*/ 697 h 1149"/>
                    <a:gd name="T4" fmla="*/ 102 w 1689"/>
                    <a:gd name="T5" fmla="*/ 982 h 1149"/>
                    <a:gd name="T6" fmla="*/ 964 w 1689"/>
                    <a:gd name="T7" fmla="*/ 949 h 1149"/>
                    <a:gd name="T8" fmla="*/ 1644 w 1689"/>
                    <a:gd name="T9" fmla="*/ 630 h 1149"/>
                    <a:gd name="T10" fmla="*/ 119 w 1689"/>
                    <a:gd name="T11" fmla="*/ 644 h 1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89" h="1149">
                      <a:moveTo>
                        <a:pt x="119" y="644"/>
                      </a:moveTo>
                      <a:cubicBezTo>
                        <a:pt x="96" y="658"/>
                        <a:pt x="80" y="676"/>
                        <a:pt x="69" y="697"/>
                      </a:cubicBezTo>
                      <a:cubicBezTo>
                        <a:pt x="0" y="769"/>
                        <a:pt x="15" y="917"/>
                        <a:pt x="102" y="982"/>
                      </a:cubicBezTo>
                      <a:cubicBezTo>
                        <a:pt x="328" y="1149"/>
                        <a:pt x="716" y="987"/>
                        <a:pt x="964" y="949"/>
                      </a:cubicBezTo>
                      <a:cubicBezTo>
                        <a:pt x="1179" y="916"/>
                        <a:pt x="1621" y="952"/>
                        <a:pt x="1644" y="630"/>
                      </a:cubicBezTo>
                      <a:cubicBezTo>
                        <a:pt x="1689" y="0"/>
                        <a:pt x="352" y="495"/>
                        <a:pt x="119" y="644"/>
                      </a:cubicBezTo>
                      <a:close/>
                    </a:path>
                  </a:pathLst>
                </a:custGeom>
                <a:solidFill>
                  <a:srgbClr val="2D14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7" name="Freeform 183">
                  <a:extLst>
                    <a:ext uri="{FF2B5EF4-FFF2-40B4-BE49-F238E27FC236}">
                      <a16:creationId xmlns:a16="http://schemas.microsoft.com/office/drawing/2014/main" id="{A679914D-51FA-03BA-122D-24A5127E6B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2" y="3851"/>
                  <a:ext cx="204" cy="72"/>
                </a:xfrm>
                <a:custGeom>
                  <a:avLst/>
                  <a:gdLst>
                    <a:gd name="T0" fmla="*/ 1404 w 1576"/>
                    <a:gd name="T1" fmla="*/ 99 h 556"/>
                    <a:gd name="T2" fmla="*/ 693 w 1576"/>
                    <a:gd name="T3" fmla="*/ 134 h 556"/>
                    <a:gd name="T4" fmla="*/ 610 w 1576"/>
                    <a:gd name="T5" fmla="*/ 185 h 556"/>
                    <a:gd name="T6" fmla="*/ 59 w 1576"/>
                    <a:gd name="T7" fmla="*/ 178 h 556"/>
                    <a:gd name="T8" fmla="*/ 9 w 1576"/>
                    <a:gd name="T9" fmla="*/ 266 h 556"/>
                    <a:gd name="T10" fmla="*/ 552 w 1576"/>
                    <a:gd name="T11" fmla="*/ 536 h 556"/>
                    <a:gd name="T12" fmla="*/ 1404 w 1576"/>
                    <a:gd name="T13" fmla="*/ 442 h 556"/>
                    <a:gd name="T14" fmla="*/ 1404 w 1576"/>
                    <a:gd name="T15" fmla="*/ 99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76" h="556">
                      <a:moveTo>
                        <a:pt x="1404" y="99"/>
                      </a:moveTo>
                      <a:cubicBezTo>
                        <a:pt x="1147" y="0"/>
                        <a:pt x="948" y="74"/>
                        <a:pt x="693" y="134"/>
                      </a:cubicBezTo>
                      <a:cubicBezTo>
                        <a:pt x="665" y="141"/>
                        <a:pt x="634" y="160"/>
                        <a:pt x="610" y="185"/>
                      </a:cubicBezTo>
                      <a:cubicBezTo>
                        <a:pt x="432" y="182"/>
                        <a:pt x="225" y="122"/>
                        <a:pt x="59" y="178"/>
                      </a:cubicBezTo>
                      <a:cubicBezTo>
                        <a:pt x="21" y="191"/>
                        <a:pt x="0" y="227"/>
                        <a:pt x="9" y="266"/>
                      </a:cubicBezTo>
                      <a:cubicBezTo>
                        <a:pt x="62" y="502"/>
                        <a:pt x="352" y="522"/>
                        <a:pt x="552" y="536"/>
                      </a:cubicBezTo>
                      <a:cubicBezTo>
                        <a:pt x="839" y="556"/>
                        <a:pt x="1131" y="536"/>
                        <a:pt x="1404" y="442"/>
                      </a:cubicBezTo>
                      <a:cubicBezTo>
                        <a:pt x="1576" y="382"/>
                        <a:pt x="1568" y="162"/>
                        <a:pt x="1404" y="99"/>
                      </a:cubicBezTo>
                      <a:close/>
                    </a:path>
                  </a:pathLst>
                </a:custGeom>
                <a:solidFill>
                  <a:srgbClr val="2D14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8" name="Freeform 184">
                  <a:extLst>
                    <a:ext uri="{FF2B5EF4-FFF2-40B4-BE49-F238E27FC236}">
                      <a16:creationId xmlns:a16="http://schemas.microsoft.com/office/drawing/2014/main" id="{8A7F3DBD-A1AD-0ACB-2D49-3A87A6B4A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0" y="2855"/>
                  <a:ext cx="96" cy="118"/>
                </a:xfrm>
                <a:custGeom>
                  <a:avLst/>
                  <a:gdLst>
                    <a:gd name="T0" fmla="*/ 711 w 738"/>
                    <a:gd name="T1" fmla="*/ 94 h 908"/>
                    <a:gd name="T2" fmla="*/ 415 w 738"/>
                    <a:gd name="T3" fmla="*/ 103 h 908"/>
                    <a:gd name="T4" fmla="*/ 126 w 738"/>
                    <a:gd name="T5" fmla="*/ 47 h 908"/>
                    <a:gd name="T6" fmla="*/ 102 w 738"/>
                    <a:gd name="T7" fmla="*/ 15 h 908"/>
                    <a:gd name="T8" fmla="*/ 59 w 738"/>
                    <a:gd name="T9" fmla="*/ 26 h 908"/>
                    <a:gd name="T10" fmla="*/ 152 w 738"/>
                    <a:gd name="T11" fmla="*/ 656 h 908"/>
                    <a:gd name="T12" fmla="*/ 511 w 738"/>
                    <a:gd name="T13" fmla="*/ 753 h 908"/>
                    <a:gd name="T14" fmla="*/ 507 w 738"/>
                    <a:gd name="T15" fmla="*/ 722 h 908"/>
                    <a:gd name="T16" fmla="*/ 353 w 738"/>
                    <a:gd name="T17" fmla="*/ 632 h 908"/>
                    <a:gd name="T18" fmla="*/ 252 w 738"/>
                    <a:gd name="T19" fmla="*/ 419 h 908"/>
                    <a:gd name="T20" fmla="*/ 186 w 738"/>
                    <a:gd name="T21" fmla="*/ 161 h 908"/>
                    <a:gd name="T22" fmla="*/ 458 w 738"/>
                    <a:gd name="T23" fmla="*/ 253 h 908"/>
                    <a:gd name="T24" fmla="*/ 732 w 738"/>
                    <a:gd name="T25" fmla="*/ 130 h 908"/>
                    <a:gd name="T26" fmla="*/ 711 w 738"/>
                    <a:gd name="T27" fmla="*/ 94 h 9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8" h="908">
                      <a:moveTo>
                        <a:pt x="711" y="94"/>
                      </a:moveTo>
                      <a:cubicBezTo>
                        <a:pt x="616" y="59"/>
                        <a:pt x="514" y="112"/>
                        <a:pt x="415" y="103"/>
                      </a:cubicBezTo>
                      <a:cubicBezTo>
                        <a:pt x="316" y="93"/>
                        <a:pt x="225" y="59"/>
                        <a:pt x="126" y="47"/>
                      </a:cubicBezTo>
                      <a:cubicBezTo>
                        <a:pt x="118" y="36"/>
                        <a:pt x="111" y="25"/>
                        <a:pt x="102" y="15"/>
                      </a:cubicBezTo>
                      <a:cubicBezTo>
                        <a:pt x="89" y="0"/>
                        <a:pt x="65" y="10"/>
                        <a:pt x="59" y="26"/>
                      </a:cubicBezTo>
                      <a:cubicBezTo>
                        <a:pt x="0" y="204"/>
                        <a:pt x="50" y="497"/>
                        <a:pt x="152" y="656"/>
                      </a:cubicBezTo>
                      <a:cubicBezTo>
                        <a:pt x="214" y="753"/>
                        <a:pt x="428" y="908"/>
                        <a:pt x="511" y="753"/>
                      </a:cubicBezTo>
                      <a:cubicBezTo>
                        <a:pt x="516" y="743"/>
                        <a:pt x="515" y="730"/>
                        <a:pt x="507" y="722"/>
                      </a:cubicBezTo>
                      <a:cubicBezTo>
                        <a:pt x="463" y="678"/>
                        <a:pt x="400" y="672"/>
                        <a:pt x="353" y="632"/>
                      </a:cubicBezTo>
                      <a:cubicBezTo>
                        <a:pt x="288" y="579"/>
                        <a:pt x="268" y="497"/>
                        <a:pt x="252" y="419"/>
                      </a:cubicBezTo>
                      <a:cubicBezTo>
                        <a:pt x="234" y="334"/>
                        <a:pt x="217" y="244"/>
                        <a:pt x="186" y="161"/>
                      </a:cubicBezTo>
                      <a:cubicBezTo>
                        <a:pt x="270" y="205"/>
                        <a:pt x="354" y="246"/>
                        <a:pt x="458" y="253"/>
                      </a:cubicBezTo>
                      <a:cubicBezTo>
                        <a:pt x="563" y="261"/>
                        <a:pt x="694" y="243"/>
                        <a:pt x="732" y="130"/>
                      </a:cubicBezTo>
                      <a:cubicBezTo>
                        <a:pt x="738" y="114"/>
                        <a:pt x="726" y="99"/>
                        <a:pt x="711" y="94"/>
                      </a:cubicBezTo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9" name="Freeform 185">
                  <a:extLst>
                    <a:ext uri="{FF2B5EF4-FFF2-40B4-BE49-F238E27FC236}">
                      <a16:creationId xmlns:a16="http://schemas.microsoft.com/office/drawing/2014/main" id="{DD908B8C-A121-8342-2C9D-2F99DAA43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0" y="2877"/>
                  <a:ext cx="28" cy="83"/>
                </a:xfrm>
                <a:custGeom>
                  <a:avLst/>
                  <a:gdLst>
                    <a:gd name="T0" fmla="*/ 204 w 215"/>
                    <a:gd name="T1" fmla="*/ 304 h 639"/>
                    <a:gd name="T2" fmla="*/ 148 w 215"/>
                    <a:gd name="T3" fmla="*/ 40 h 639"/>
                    <a:gd name="T4" fmla="*/ 44 w 215"/>
                    <a:gd name="T5" fmla="*/ 40 h 639"/>
                    <a:gd name="T6" fmla="*/ 42 w 215"/>
                    <a:gd name="T7" fmla="*/ 46 h 639"/>
                    <a:gd name="T8" fmla="*/ 36 w 215"/>
                    <a:gd name="T9" fmla="*/ 59 h 639"/>
                    <a:gd name="T10" fmla="*/ 36 w 215"/>
                    <a:gd name="T11" fmla="*/ 62 h 639"/>
                    <a:gd name="T12" fmla="*/ 6 w 215"/>
                    <a:gd name="T13" fmla="*/ 321 h 639"/>
                    <a:gd name="T14" fmla="*/ 19 w 215"/>
                    <a:gd name="T15" fmla="*/ 410 h 639"/>
                    <a:gd name="T16" fmla="*/ 24 w 215"/>
                    <a:gd name="T17" fmla="*/ 559 h 639"/>
                    <a:gd name="T18" fmla="*/ 153 w 215"/>
                    <a:gd name="T19" fmla="*/ 533 h 639"/>
                    <a:gd name="T20" fmla="*/ 204 w 215"/>
                    <a:gd name="T21" fmla="*/ 304 h 6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5" h="639">
                      <a:moveTo>
                        <a:pt x="204" y="304"/>
                      </a:moveTo>
                      <a:cubicBezTo>
                        <a:pt x="197" y="217"/>
                        <a:pt x="190" y="118"/>
                        <a:pt x="148" y="40"/>
                      </a:cubicBezTo>
                      <a:cubicBezTo>
                        <a:pt x="127" y="2"/>
                        <a:pt x="64" y="0"/>
                        <a:pt x="44" y="40"/>
                      </a:cubicBezTo>
                      <a:cubicBezTo>
                        <a:pt x="43" y="42"/>
                        <a:pt x="43" y="44"/>
                        <a:pt x="42" y="46"/>
                      </a:cubicBezTo>
                      <a:cubicBezTo>
                        <a:pt x="38" y="49"/>
                        <a:pt x="36" y="53"/>
                        <a:pt x="36" y="59"/>
                      </a:cubicBezTo>
                      <a:lnTo>
                        <a:pt x="36" y="62"/>
                      </a:lnTo>
                      <a:cubicBezTo>
                        <a:pt x="3" y="141"/>
                        <a:pt x="0" y="237"/>
                        <a:pt x="6" y="321"/>
                      </a:cubicBezTo>
                      <a:cubicBezTo>
                        <a:pt x="8" y="347"/>
                        <a:pt x="12" y="379"/>
                        <a:pt x="19" y="410"/>
                      </a:cubicBezTo>
                      <a:cubicBezTo>
                        <a:pt x="17" y="460"/>
                        <a:pt x="14" y="510"/>
                        <a:pt x="24" y="559"/>
                      </a:cubicBezTo>
                      <a:cubicBezTo>
                        <a:pt x="39" y="639"/>
                        <a:pt x="158" y="610"/>
                        <a:pt x="153" y="533"/>
                      </a:cubicBezTo>
                      <a:cubicBezTo>
                        <a:pt x="215" y="485"/>
                        <a:pt x="209" y="375"/>
                        <a:pt x="204" y="304"/>
                      </a:cubicBezTo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0" name="Freeform 186">
                  <a:extLst>
                    <a:ext uri="{FF2B5EF4-FFF2-40B4-BE49-F238E27FC236}">
                      <a16:creationId xmlns:a16="http://schemas.microsoft.com/office/drawing/2014/main" id="{41E940DD-CDAD-F442-B747-4C8B6C2B01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8" y="2910"/>
                  <a:ext cx="24" cy="79"/>
                </a:xfrm>
                <a:custGeom>
                  <a:avLst/>
                  <a:gdLst>
                    <a:gd name="T0" fmla="*/ 161 w 183"/>
                    <a:gd name="T1" fmla="*/ 249 h 609"/>
                    <a:gd name="T2" fmla="*/ 87 w 183"/>
                    <a:gd name="T3" fmla="*/ 21 h 609"/>
                    <a:gd name="T4" fmla="*/ 33 w 183"/>
                    <a:gd name="T5" fmla="*/ 35 h 609"/>
                    <a:gd name="T6" fmla="*/ 20 w 183"/>
                    <a:gd name="T7" fmla="*/ 306 h 609"/>
                    <a:gd name="T8" fmla="*/ 57 w 183"/>
                    <a:gd name="T9" fmla="*/ 546 h 609"/>
                    <a:gd name="T10" fmla="*/ 173 w 183"/>
                    <a:gd name="T11" fmla="*/ 515 h 609"/>
                    <a:gd name="T12" fmla="*/ 161 w 183"/>
                    <a:gd name="T13" fmla="*/ 249 h 6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3" h="609">
                      <a:moveTo>
                        <a:pt x="161" y="249"/>
                      </a:moveTo>
                      <a:cubicBezTo>
                        <a:pt x="148" y="171"/>
                        <a:pt x="137" y="84"/>
                        <a:pt x="87" y="21"/>
                      </a:cubicBezTo>
                      <a:cubicBezTo>
                        <a:pt x="70" y="0"/>
                        <a:pt x="41" y="16"/>
                        <a:pt x="33" y="35"/>
                      </a:cubicBezTo>
                      <a:cubicBezTo>
                        <a:pt x="0" y="114"/>
                        <a:pt x="16" y="221"/>
                        <a:pt x="20" y="306"/>
                      </a:cubicBezTo>
                      <a:cubicBezTo>
                        <a:pt x="23" y="390"/>
                        <a:pt x="23" y="468"/>
                        <a:pt x="57" y="546"/>
                      </a:cubicBezTo>
                      <a:cubicBezTo>
                        <a:pt x="85" y="609"/>
                        <a:pt x="167" y="568"/>
                        <a:pt x="173" y="515"/>
                      </a:cubicBezTo>
                      <a:cubicBezTo>
                        <a:pt x="183" y="427"/>
                        <a:pt x="175" y="336"/>
                        <a:pt x="161" y="249"/>
                      </a:cubicBezTo>
                      <a:close/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1" name="Freeform 187">
                  <a:extLst>
                    <a:ext uri="{FF2B5EF4-FFF2-40B4-BE49-F238E27FC236}">
                      <a16:creationId xmlns:a16="http://schemas.microsoft.com/office/drawing/2014/main" id="{41AE1401-D9C8-9022-C11F-D15989686E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0" y="2886"/>
                  <a:ext cx="85" cy="119"/>
                </a:xfrm>
                <a:custGeom>
                  <a:avLst/>
                  <a:gdLst>
                    <a:gd name="T0" fmla="*/ 637 w 659"/>
                    <a:gd name="T1" fmla="*/ 239 h 918"/>
                    <a:gd name="T2" fmla="*/ 629 w 659"/>
                    <a:gd name="T3" fmla="*/ 180 h 918"/>
                    <a:gd name="T4" fmla="*/ 350 w 659"/>
                    <a:gd name="T5" fmla="*/ 145 h 918"/>
                    <a:gd name="T6" fmla="*/ 126 w 659"/>
                    <a:gd name="T7" fmla="*/ 64 h 918"/>
                    <a:gd name="T8" fmla="*/ 102 w 659"/>
                    <a:gd name="T9" fmla="*/ 20 h 918"/>
                    <a:gd name="T10" fmla="*/ 51 w 659"/>
                    <a:gd name="T11" fmla="*/ 27 h 918"/>
                    <a:gd name="T12" fmla="*/ 91 w 659"/>
                    <a:gd name="T13" fmla="*/ 678 h 918"/>
                    <a:gd name="T14" fmla="*/ 468 w 659"/>
                    <a:gd name="T15" fmla="*/ 881 h 918"/>
                    <a:gd name="T16" fmla="*/ 468 w 659"/>
                    <a:gd name="T17" fmla="*/ 703 h 918"/>
                    <a:gd name="T18" fmla="*/ 311 w 659"/>
                    <a:gd name="T19" fmla="*/ 602 h 918"/>
                    <a:gd name="T20" fmla="*/ 245 w 659"/>
                    <a:gd name="T21" fmla="*/ 394 h 918"/>
                    <a:gd name="T22" fmla="*/ 178 w 659"/>
                    <a:gd name="T23" fmla="*/ 181 h 918"/>
                    <a:gd name="T24" fmla="*/ 320 w 659"/>
                    <a:gd name="T25" fmla="*/ 253 h 918"/>
                    <a:gd name="T26" fmla="*/ 637 w 659"/>
                    <a:gd name="T27" fmla="*/ 239 h 9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59" h="918">
                      <a:moveTo>
                        <a:pt x="637" y="239"/>
                      </a:moveTo>
                      <a:cubicBezTo>
                        <a:pt x="659" y="226"/>
                        <a:pt x="658" y="184"/>
                        <a:pt x="629" y="180"/>
                      </a:cubicBezTo>
                      <a:cubicBezTo>
                        <a:pt x="536" y="166"/>
                        <a:pt x="441" y="170"/>
                        <a:pt x="350" y="145"/>
                      </a:cubicBezTo>
                      <a:cubicBezTo>
                        <a:pt x="273" y="124"/>
                        <a:pt x="204" y="79"/>
                        <a:pt x="126" y="64"/>
                      </a:cubicBezTo>
                      <a:cubicBezTo>
                        <a:pt x="118" y="50"/>
                        <a:pt x="111" y="34"/>
                        <a:pt x="102" y="20"/>
                      </a:cubicBezTo>
                      <a:cubicBezTo>
                        <a:pt x="89" y="0"/>
                        <a:pt x="58" y="3"/>
                        <a:pt x="51" y="27"/>
                      </a:cubicBezTo>
                      <a:cubicBezTo>
                        <a:pt x="0" y="210"/>
                        <a:pt x="29" y="499"/>
                        <a:pt x="91" y="678"/>
                      </a:cubicBezTo>
                      <a:cubicBezTo>
                        <a:pt x="143" y="829"/>
                        <a:pt x="315" y="918"/>
                        <a:pt x="468" y="881"/>
                      </a:cubicBezTo>
                      <a:cubicBezTo>
                        <a:pt x="566" y="857"/>
                        <a:pt x="544" y="735"/>
                        <a:pt x="468" y="703"/>
                      </a:cubicBezTo>
                      <a:cubicBezTo>
                        <a:pt x="400" y="674"/>
                        <a:pt x="351" y="675"/>
                        <a:pt x="311" y="602"/>
                      </a:cubicBezTo>
                      <a:cubicBezTo>
                        <a:pt x="279" y="540"/>
                        <a:pt x="266" y="460"/>
                        <a:pt x="245" y="394"/>
                      </a:cubicBezTo>
                      <a:cubicBezTo>
                        <a:pt x="224" y="325"/>
                        <a:pt x="204" y="252"/>
                        <a:pt x="178" y="181"/>
                      </a:cubicBezTo>
                      <a:cubicBezTo>
                        <a:pt x="221" y="214"/>
                        <a:pt x="274" y="238"/>
                        <a:pt x="320" y="253"/>
                      </a:cubicBezTo>
                      <a:cubicBezTo>
                        <a:pt x="427" y="288"/>
                        <a:pt x="538" y="297"/>
                        <a:pt x="637" y="239"/>
                      </a:cubicBezTo>
                    </a:path>
                  </a:pathLst>
                </a:custGeom>
                <a:solidFill>
                  <a:srgbClr val="A480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2" name="Freeform 188">
                  <a:extLst>
                    <a:ext uri="{FF2B5EF4-FFF2-40B4-BE49-F238E27FC236}">
                      <a16:creationId xmlns:a16="http://schemas.microsoft.com/office/drawing/2014/main" id="{13369633-6098-BEBE-622A-7846D1D31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8" y="3191"/>
                  <a:ext cx="80" cy="92"/>
                </a:xfrm>
                <a:custGeom>
                  <a:avLst/>
                  <a:gdLst>
                    <a:gd name="T0" fmla="*/ 265 w 612"/>
                    <a:gd name="T1" fmla="*/ 2 h 710"/>
                    <a:gd name="T2" fmla="*/ 206 w 612"/>
                    <a:gd name="T3" fmla="*/ 14 h 710"/>
                    <a:gd name="T4" fmla="*/ 81 w 612"/>
                    <a:gd name="T5" fmla="*/ 75 h 710"/>
                    <a:gd name="T6" fmla="*/ 44 w 612"/>
                    <a:gd name="T7" fmla="*/ 378 h 710"/>
                    <a:gd name="T8" fmla="*/ 206 w 612"/>
                    <a:gd name="T9" fmla="*/ 601 h 710"/>
                    <a:gd name="T10" fmla="*/ 599 w 612"/>
                    <a:gd name="T11" fmla="*/ 344 h 710"/>
                    <a:gd name="T12" fmla="*/ 265 w 612"/>
                    <a:gd name="T13" fmla="*/ 2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2" h="710">
                      <a:moveTo>
                        <a:pt x="265" y="2"/>
                      </a:moveTo>
                      <a:cubicBezTo>
                        <a:pt x="245" y="0"/>
                        <a:pt x="225" y="5"/>
                        <a:pt x="206" y="14"/>
                      </a:cubicBezTo>
                      <a:cubicBezTo>
                        <a:pt x="160" y="21"/>
                        <a:pt x="116" y="40"/>
                        <a:pt x="81" y="75"/>
                      </a:cubicBezTo>
                      <a:cubicBezTo>
                        <a:pt x="0" y="155"/>
                        <a:pt x="16" y="278"/>
                        <a:pt x="44" y="378"/>
                      </a:cubicBezTo>
                      <a:cubicBezTo>
                        <a:pt x="70" y="470"/>
                        <a:pt x="121" y="553"/>
                        <a:pt x="206" y="601"/>
                      </a:cubicBezTo>
                      <a:cubicBezTo>
                        <a:pt x="399" y="710"/>
                        <a:pt x="612" y="557"/>
                        <a:pt x="599" y="344"/>
                      </a:cubicBezTo>
                      <a:cubicBezTo>
                        <a:pt x="587" y="157"/>
                        <a:pt x="446" y="23"/>
                        <a:pt x="265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3" name="Freeform 189">
                  <a:extLst>
                    <a:ext uri="{FF2B5EF4-FFF2-40B4-BE49-F238E27FC236}">
                      <a16:creationId xmlns:a16="http://schemas.microsoft.com/office/drawing/2014/main" id="{6401F790-88BC-92F8-7C24-0773DB19C3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1" y="3315"/>
                  <a:ext cx="26" cy="31"/>
                </a:xfrm>
                <a:custGeom>
                  <a:avLst/>
                  <a:gdLst>
                    <a:gd name="T0" fmla="*/ 178 w 204"/>
                    <a:gd name="T1" fmla="*/ 55 h 240"/>
                    <a:gd name="T2" fmla="*/ 62 w 204"/>
                    <a:gd name="T3" fmla="*/ 17 h 240"/>
                    <a:gd name="T4" fmla="*/ 9 w 204"/>
                    <a:gd name="T5" fmla="*/ 126 h 240"/>
                    <a:gd name="T6" fmla="*/ 41 w 204"/>
                    <a:gd name="T7" fmla="*/ 201 h 240"/>
                    <a:gd name="T8" fmla="*/ 102 w 204"/>
                    <a:gd name="T9" fmla="*/ 231 h 240"/>
                    <a:gd name="T10" fmla="*/ 177 w 204"/>
                    <a:gd name="T11" fmla="*/ 200 h 240"/>
                    <a:gd name="T12" fmla="*/ 204 w 204"/>
                    <a:gd name="T13" fmla="*/ 134 h 240"/>
                    <a:gd name="T14" fmla="*/ 178 w 204"/>
                    <a:gd name="T15" fmla="*/ 55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4" h="240">
                      <a:moveTo>
                        <a:pt x="178" y="55"/>
                      </a:moveTo>
                      <a:cubicBezTo>
                        <a:pt x="157" y="14"/>
                        <a:pt x="102" y="0"/>
                        <a:pt x="62" y="17"/>
                      </a:cubicBezTo>
                      <a:cubicBezTo>
                        <a:pt x="18" y="36"/>
                        <a:pt x="0" y="80"/>
                        <a:pt x="9" y="126"/>
                      </a:cubicBezTo>
                      <a:cubicBezTo>
                        <a:pt x="14" y="154"/>
                        <a:pt x="21" y="181"/>
                        <a:pt x="41" y="201"/>
                      </a:cubicBezTo>
                      <a:cubicBezTo>
                        <a:pt x="58" y="218"/>
                        <a:pt x="80" y="225"/>
                        <a:pt x="102" y="231"/>
                      </a:cubicBezTo>
                      <a:cubicBezTo>
                        <a:pt x="133" y="240"/>
                        <a:pt x="159" y="224"/>
                        <a:pt x="177" y="200"/>
                      </a:cubicBezTo>
                      <a:cubicBezTo>
                        <a:pt x="192" y="180"/>
                        <a:pt x="204" y="161"/>
                        <a:pt x="204" y="134"/>
                      </a:cubicBezTo>
                      <a:cubicBezTo>
                        <a:pt x="204" y="105"/>
                        <a:pt x="190" y="80"/>
                        <a:pt x="178" y="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4" name="Freeform 190">
                  <a:extLst>
                    <a:ext uri="{FF2B5EF4-FFF2-40B4-BE49-F238E27FC236}">
                      <a16:creationId xmlns:a16="http://schemas.microsoft.com/office/drawing/2014/main" id="{4993F0CE-FD7B-044B-FA24-770A431CEF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3" y="817"/>
                  <a:ext cx="32" cy="31"/>
                </a:xfrm>
                <a:custGeom>
                  <a:avLst/>
                  <a:gdLst>
                    <a:gd name="T0" fmla="*/ 238 w 243"/>
                    <a:gd name="T1" fmla="*/ 90 h 244"/>
                    <a:gd name="T2" fmla="*/ 207 w 243"/>
                    <a:gd name="T3" fmla="*/ 36 h 244"/>
                    <a:gd name="T4" fmla="*/ 121 w 243"/>
                    <a:gd name="T5" fmla="*/ 1 h 244"/>
                    <a:gd name="T6" fmla="*/ 75 w 243"/>
                    <a:gd name="T7" fmla="*/ 11 h 244"/>
                    <a:gd name="T8" fmla="*/ 36 w 243"/>
                    <a:gd name="T9" fmla="*/ 36 h 244"/>
                    <a:gd name="T10" fmla="*/ 11 w 243"/>
                    <a:gd name="T11" fmla="*/ 75 h 244"/>
                    <a:gd name="T12" fmla="*/ 0 w 243"/>
                    <a:gd name="T13" fmla="*/ 122 h 244"/>
                    <a:gd name="T14" fmla="*/ 4 w 243"/>
                    <a:gd name="T15" fmla="*/ 154 h 244"/>
                    <a:gd name="T16" fmla="*/ 36 w 243"/>
                    <a:gd name="T17" fmla="*/ 208 h 244"/>
                    <a:gd name="T18" fmla="*/ 121 w 243"/>
                    <a:gd name="T19" fmla="*/ 243 h 244"/>
                    <a:gd name="T20" fmla="*/ 168 w 243"/>
                    <a:gd name="T21" fmla="*/ 233 h 244"/>
                    <a:gd name="T22" fmla="*/ 207 w 243"/>
                    <a:gd name="T23" fmla="*/ 208 h 244"/>
                    <a:gd name="T24" fmla="*/ 232 w 243"/>
                    <a:gd name="T25" fmla="*/ 169 h 244"/>
                    <a:gd name="T26" fmla="*/ 242 w 243"/>
                    <a:gd name="T27" fmla="*/ 122 h 244"/>
                    <a:gd name="T28" fmla="*/ 238 w 243"/>
                    <a:gd name="T29" fmla="*/ 9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3" h="244">
                      <a:moveTo>
                        <a:pt x="238" y="90"/>
                      </a:moveTo>
                      <a:cubicBezTo>
                        <a:pt x="232" y="69"/>
                        <a:pt x="222" y="52"/>
                        <a:pt x="207" y="36"/>
                      </a:cubicBezTo>
                      <a:cubicBezTo>
                        <a:pt x="183" y="15"/>
                        <a:pt x="154" y="1"/>
                        <a:pt x="121" y="1"/>
                      </a:cubicBezTo>
                      <a:cubicBezTo>
                        <a:pt x="104" y="0"/>
                        <a:pt x="89" y="4"/>
                        <a:pt x="75" y="11"/>
                      </a:cubicBezTo>
                      <a:cubicBezTo>
                        <a:pt x="60" y="16"/>
                        <a:pt x="47" y="25"/>
                        <a:pt x="36" y="36"/>
                      </a:cubicBezTo>
                      <a:cubicBezTo>
                        <a:pt x="24" y="47"/>
                        <a:pt x="15" y="60"/>
                        <a:pt x="11" y="75"/>
                      </a:cubicBezTo>
                      <a:cubicBezTo>
                        <a:pt x="3" y="90"/>
                        <a:pt x="0" y="105"/>
                        <a:pt x="0" y="122"/>
                      </a:cubicBezTo>
                      <a:cubicBezTo>
                        <a:pt x="2" y="133"/>
                        <a:pt x="3" y="143"/>
                        <a:pt x="4" y="154"/>
                      </a:cubicBezTo>
                      <a:cubicBezTo>
                        <a:pt x="10" y="175"/>
                        <a:pt x="21" y="192"/>
                        <a:pt x="36" y="208"/>
                      </a:cubicBezTo>
                      <a:cubicBezTo>
                        <a:pt x="59" y="229"/>
                        <a:pt x="88" y="243"/>
                        <a:pt x="121" y="243"/>
                      </a:cubicBezTo>
                      <a:cubicBezTo>
                        <a:pt x="138" y="244"/>
                        <a:pt x="153" y="240"/>
                        <a:pt x="168" y="233"/>
                      </a:cubicBezTo>
                      <a:cubicBezTo>
                        <a:pt x="183" y="228"/>
                        <a:pt x="196" y="219"/>
                        <a:pt x="207" y="208"/>
                      </a:cubicBezTo>
                      <a:cubicBezTo>
                        <a:pt x="218" y="197"/>
                        <a:pt x="227" y="184"/>
                        <a:pt x="232" y="169"/>
                      </a:cubicBezTo>
                      <a:cubicBezTo>
                        <a:pt x="239" y="154"/>
                        <a:pt x="243" y="139"/>
                        <a:pt x="242" y="122"/>
                      </a:cubicBezTo>
                      <a:cubicBezTo>
                        <a:pt x="241" y="111"/>
                        <a:pt x="239" y="101"/>
                        <a:pt x="238" y="9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5" name="Freeform 191">
                  <a:extLst>
                    <a:ext uri="{FF2B5EF4-FFF2-40B4-BE49-F238E27FC236}">
                      <a16:creationId xmlns:a16="http://schemas.microsoft.com/office/drawing/2014/main" id="{1AED5310-027B-EFB4-43D8-96E80BFE41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0" y="303"/>
                  <a:ext cx="951" cy="685"/>
                </a:xfrm>
                <a:custGeom>
                  <a:avLst/>
                  <a:gdLst>
                    <a:gd name="T0" fmla="*/ 6998 w 7339"/>
                    <a:gd name="T1" fmla="*/ 113 h 5292"/>
                    <a:gd name="T2" fmla="*/ 6730 w 7339"/>
                    <a:gd name="T3" fmla="*/ 43 h 5292"/>
                    <a:gd name="T4" fmla="*/ 4617 w 7339"/>
                    <a:gd name="T5" fmla="*/ 2282 h 5292"/>
                    <a:gd name="T6" fmla="*/ 4612 w 7339"/>
                    <a:gd name="T7" fmla="*/ 2281 h 5292"/>
                    <a:gd name="T8" fmla="*/ 4471 w 7339"/>
                    <a:gd name="T9" fmla="*/ 2388 h 5292"/>
                    <a:gd name="T10" fmla="*/ 4313 w 7339"/>
                    <a:gd name="T11" fmla="*/ 2443 h 5292"/>
                    <a:gd name="T12" fmla="*/ 3993 w 7339"/>
                    <a:gd name="T13" fmla="*/ 2638 h 5292"/>
                    <a:gd name="T14" fmla="*/ 3872 w 7339"/>
                    <a:gd name="T15" fmla="*/ 2703 h 5292"/>
                    <a:gd name="T16" fmla="*/ 3794 w 7339"/>
                    <a:gd name="T17" fmla="*/ 2984 h 5292"/>
                    <a:gd name="T18" fmla="*/ 3696 w 7339"/>
                    <a:gd name="T19" fmla="*/ 2927 h 5292"/>
                    <a:gd name="T20" fmla="*/ 3557 w 7339"/>
                    <a:gd name="T21" fmla="*/ 2890 h 5292"/>
                    <a:gd name="T22" fmla="*/ 3058 w 7339"/>
                    <a:gd name="T23" fmla="*/ 2730 h 5292"/>
                    <a:gd name="T24" fmla="*/ 2992 w 7339"/>
                    <a:gd name="T25" fmla="*/ 2653 h 5292"/>
                    <a:gd name="T26" fmla="*/ 895 w 7339"/>
                    <a:gd name="T27" fmla="*/ 3002 h 5292"/>
                    <a:gd name="T28" fmla="*/ 301 w 7339"/>
                    <a:gd name="T29" fmla="*/ 3897 h 5292"/>
                    <a:gd name="T30" fmla="*/ 196 w 7339"/>
                    <a:gd name="T31" fmla="*/ 4844 h 5292"/>
                    <a:gd name="T32" fmla="*/ 389 w 7339"/>
                    <a:gd name="T33" fmla="*/ 4890 h 5292"/>
                    <a:gd name="T34" fmla="*/ 881 w 7339"/>
                    <a:gd name="T35" fmla="*/ 5205 h 5292"/>
                    <a:gd name="T36" fmla="*/ 1493 w 7339"/>
                    <a:gd name="T37" fmla="*/ 4885 h 5292"/>
                    <a:gd name="T38" fmla="*/ 3696 w 7339"/>
                    <a:gd name="T39" fmla="*/ 3423 h 5292"/>
                    <a:gd name="T40" fmla="*/ 3808 w 7339"/>
                    <a:gd name="T41" fmla="*/ 3351 h 5292"/>
                    <a:gd name="T42" fmla="*/ 3877 w 7339"/>
                    <a:gd name="T43" fmla="*/ 3189 h 5292"/>
                    <a:gd name="T44" fmla="*/ 3844 w 7339"/>
                    <a:gd name="T45" fmla="*/ 3045 h 5292"/>
                    <a:gd name="T46" fmla="*/ 3872 w 7339"/>
                    <a:gd name="T47" fmla="*/ 3068 h 5292"/>
                    <a:gd name="T48" fmla="*/ 4548 w 7339"/>
                    <a:gd name="T49" fmla="*/ 3033 h 5292"/>
                    <a:gd name="T50" fmla="*/ 4745 w 7339"/>
                    <a:gd name="T51" fmla="*/ 2893 h 5292"/>
                    <a:gd name="T52" fmla="*/ 4833 w 7339"/>
                    <a:gd name="T53" fmla="*/ 2895 h 5292"/>
                    <a:gd name="T54" fmla="*/ 4842 w 7339"/>
                    <a:gd name="T55" fmla="*/ 2891 h 5292"/>
                    <a:gd name="T56" fmla="*/ 5005 w 7339"/>
                    <a:gd name="T57" fmla="*/ 2868 h 5292"/>
                    <a:gd name="T58" fmla="*/ 5112 w 7339"/>
                    <a:gd name="T59" fmla="*/ 2833 h 5292"/>
                    <a:gd name="T60" fmla="*/ 6128 w 7339"/>
                    <a:gd name="T61" fmla="*/ 2490 h 5292"/>
                    <a:gd name="T62" fmla="*/ 6863 w 7339"/>
                    <a:gd name="T63" fmla="*/ 1880 h 5292"/>
                    <a:gd name="T64" fmla="*/ 6998 w 7339"/>
                    <a:gd name="T65" fmla="*/ 113 h 5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7339" h="5292">
                      <a:moveTo>
                        <a:pt x="6998" y="113"/>
                      </a:moveTo>
                      <a:cubicBezTo>
                        <a:pt x="6948" y="12"/>
                        <a:pt x="6820" y="0"/>
                        <a:pt x="6730" y="43"/>
                      </a:cubicBezTo>
                      <a:cubicBezTo>
                        <a:pt x="5931" y="420"/>
                        <a:pt x="4548" y="1243"/>
                        <a:pt x="4617" y="2282"/>
                      </a:cubicBezTo>
                      <a:cubicBezTo>
                        <a:pt x="4615" y="2282"/>
                        <a:pt x="4614" y="2281"/>
                        <a:pt x="4612" y="2281"/>
                      </a:cubicBezTo>
                      <a:cubicBezTo>
                        <a:pt x="4543" y="2269"/>
                        <a:pt x="4469" y="2316"/>
                        <a:pt x="4471" y="2388"/>
                      </a:cubicBezTo>
                      <a:cubicBezTo>
                        <a:pt x="4416" y="2402"/>
                        <a:pt x="4362" y="2423"/>
                        <a:pt x="4313" y="2443"/>
                      </a:cubicBezTo>
                      <a:cubicBezTo>
                        <a:pt x="4192" y="2494"/>
                        <a:pt x="4080" y="2553"/>
                        <a:pt x="3993" y="2638"/>
                      </a:cubicBezTo>
                      <a:cubicBezTo>
                        <a:pt x="3955" y="2655"/>
                        <a:pt x="3917" y="2677"/>
                        <a:pt x="3872" y="2703"/>
                      </a:cubicBezTo>
                      <a:cubicBezTo>
                        <a:pt x="3770" y="2763"/>
                        <a:pt x="3745" y="2889"/>
                        <a:pt x="3794" y="2984"/>
                      </a:cubicBezTo>
                      <a:cubicBezTo>
                        <a:pt x="3768" y="2960"/>
                        <a:pt x="3735" y="2940"/>
                        <a:pt x="3696" y="2927"/>
                      </a:cubicBezTo>
                      <a:cubicBezTo>
                        <a:pt x="3650" y="2912"/>
                        <a:pt x="3604" y="2900"/>
                        <a:pt x="3557" y="2890"/>
                      </a:cubicBezTo>
                      <a:cubicBezTo>
                        <a:pt x="3406" y="2809"/>
                        <a:pt x="3233" y="2762"/>
                        <a:pt x="3058" y="2730"/>
                      </a:cubicBezTo>
                      <a:cubicBezTo>
                        <a:pt x="3045" y="2702"/>
                        <a:pt x="3023" y="2676"/>
                        <a:pt x="2992" y="2653"/>
                      </a:cubicBezTo>
                      <a:cubicBezTo>
                        <a:pt x="2377" y="2219"/>
                        <a:pt x="1397" y="2522"/>
                        <a:pt x="895" y="3002"/>
                      </a:cubicBezTo>
                      <a:cubicBezTo>
                        <a:pt x="636" y="3251"/>
                        <a:pt x="439" y="3567"/>
                        <a:pt x="301" y="3897"/>
                      </a:cubicBezTo>
                      <a:cubicBezTo>
                        <a:pt x="176" y="4197"/>
                        <a:pt x="0" y="4544"/>
                        <a:pt x="196" y="4844"/>
                      </a:cubicBezTo>
                      <a:cubicBezTo>
                        <a:pt x="243" y="4916"/>
                        <a:pt x="325" y="4928"/>
                        <a:pt x="389" y="4890"/>
                      </a:cubicBezTo>
                      <a:cubicBezTo>
                        <a:pt x="526" y="5034"/>
                        <a:pt x="702" y="5152"/>
                        <a:pt x="881" y="5205"/>
                      </a:cubicBezTo>
                      <a:cubicBezTo>
                        <a:pt x="1176" y="5292"/>
                        <a:pt x="1308" y="5080"/>
                        <a:pt x="1493" y="4885"/>
                      </a:cubicBezTo>
                      <a:cubicBezTo>
                        <a:pt x="2111" y="4230"/>
                        <a:pt x="2844" y="3722"/>
                        <a:pt x="3696" y="3423"/>
                      </a:cubicBezTo>
                      <a:cubicBezTo>
                        <a:pt x="3742" y="3406"/>
                        <a:pt x="3779" y="3381"/>
                        <a:pt x="3808" y="3351"/>
                      </a:cubicBezTo>
                      <a:cubicBezTo>
                        <a:pt x="3874" y="3331"/>
                        <a:pt x="3919" y="3258"/>
                        <a:pt x="3877" y="3189"/>
                      </a:cubicBezTo>
                      <a:cubicBezTo>
                        <a:pt x="3880" y="3139"/>
                        <a:pt x="3869" y="3089"/>
                        <a:pt x="3844" y="3045"/>
                      </a:cubicBezTo>
                      <a:cubicBezTo>
                        <a:pt x="3853" y="3053"/>
                        <a:pt x="3862" y="3062"/>
                        <a:pt x="3872" y="3068"/>
                      </a:cubicBezTo>
                      <a:cubicBezTo>
                        <a:pt x="4086" y="3197"/>
                        <a:pt x="4338" y="3144"/>
                        <a:pt x="4548" y="3033"/>
                      </a:cubicBezTo>
                      <a:cubicBezTo>
                        <a:pt x="4617" y="2997"/>
                        <a:pt x="4688" y="2950"/>
                        <a:pt x="4745" y="2893"/>
                      </a:cubicBezTo>
                      <a:cubicBezTo>
                        <a:pt x="4773" y="2902"/>
                        <a:pt x="4803" y="2903"/>
                        <a:pt x="4833" y="2895"/>
                      </a:cubicBezTo>
                      <a:cubicBezTo>
                        <a:pt x="4836" y="2894"/>
                        <a:pt x="4839" y="2892"/>
                        <a:pt x="4842" y="2891"/>
                      </a:cubicBezTo>
                      <a:cubicBezTo>
                        <a:pt x="4895" y="2922"/>
                        <a:pt x="4960" y="2909"/>
                        <a:pt x="5005" y="2868"/>
                      </a:cubicBezTo>
                      <a:cubicBezTo>
                        <a:pt x="5041" y="2866"/>
                        <a:pt x="5077" y="2855"/>
                        <a:pt x="5112" y="2833"/>
                      </a:cubicBezTo>
                      <a:cubicBezTo>
                        <a:pt x="5423" y="2633"/>
                        <a:pt x="5792" y="2625"/>
                        <a:pt x="6128" y="2490"/>
                      </a:cubicBezTo>
                      <a:cubicBezTo>
                        <a:pt x="6441" y="2364"/>
                        <a:pt x="6654" y="2138"/>
                        <a:pt x="6863" y="1880"/>
                      </a:cubicBezTo>
                      <a:cubicBezTo>
                        <a:pt x="7339" y="1292"/>
                        <a:pt x="7324" y="774"/>
                        <a:pt x="6998" y="113"/>
                      </a:cubicBezTo>
                    </a:path>
                  </a:pathLst>
                </a:custGeom>
                <a:solidFill>
                  <a:srgbClr val="F0EF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6" name="Freeform 192">
                  <a:extLst>
                    <a:ext uri="{FF2B5EF4-FFF2-40B4-BE49-F238E27FC236}">
                      <a16:creationId xmlns:a16="http://schemas.microsoft.com/office/drawing/2014/main" id="{0189400A-AC62-79DF-1D08-CE6C6FD571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2" y="486"/>
                  <a:ext cx="199" cy="177"/>
                </a:xfrm>
                <a:custGeom>
                  <a:avLst/>
                  <a:gdLst>
                    <a:gd name="T0" fmla="*/ 1322 w 1535"/>
                    <a:gd name="T1" fmla="*/ 218 h 1363"/>
                    <a:gd name="T2" fmla="*/ 595 w 1535"/>
                    <a:gd name="T3" fmla="*/ 353 h 1363"/>
                    <a:gd name="T4" fmla="*/ 72 w 1535"/>
                    <a:gd name="T5" fmla="*/ 951 h 1363"/>
                    <a:gd name="T6" fmla="*/ 73 w 1535"/>
                    <a:gd name="T7" fmla="*/ 969 h 1363"/>
                    <a:gd name="T8" fmla="*/ 74 w 1535"/>
                    <a:gd name="T9" fmla="*/ 980 h 1363"/>
                    <a:gd name="T10" fmla="*/ 76 w 1535"/>
                    <a:gd name="T11" fmla="*/ 980 h 1363"/>
                    <a:gd name="T12" fmla="*/ 83 w 1535"/>
                    <a:gd name="T13" fmla="*/ 1000 h 1363"/>
                    <a:gd name="T14" fmla="*/ 62 w 1535"/>
                    <a:gd name="T15" fmla="*/ 1049 h 1363"/>
                    <a:gd name="T16" fmla="*/ 335 w 1535"/>
                    <a:gd name="T17" fmla="*/ 1323 h 1363"/>
                    <a:gd name="T18" fmla="*/ 1121 w 1535"/>
                    <a:gd name="T19" fmla="*/ 880 h 1363"/>
                    <a:gd name="T20" fmla="*/ 1322 w 1535"/>
                    <a:gd name="T21" fmla="*/ 218 h 1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35" h="1363">
                      <a:moveTo>
                        <a:pt x="1322" y="218"/>
                      </a:moveTo>
                      <a:cubicBezTo>
                        <a:pt x="1116" y="0"/>
                        <a:pt x="786" y="231"/>
                        <a:pt x="595" y="353"/>
                      </a:cubicBezTo>
                      <a:cubicBezTo>
                        <a:pt x="405" y="475"/>
                        <a:pt x="64" y="695"/>
                        <a:pt x="72" y="951"/>
                      </a:cubicBezTo>
                      <a:cubicBezTo>
                        <a:pt x="72" y="957"/>
                        <a:pt x="72" y="963"/>
                        <a:pt x="73" y="969"/>
                      </a:cubicBezTo>
                      <a:cubicBezTo>
                        <a:pt x="74" y="973"/>
                        <a:pt x="73" y="976"/>
                        <a:pt x="74" y="980"/>
                      </a:cubicBezTo>
                      <a:lnTo>
                        <a:pt x="76" y="980"/>
                      </a:lnTo>
                      <a:cubicBezTo>
                        <a:pt x="78" y="987"/>
                        <a:pt x="80" y="994"/>
                        <a:pt x="83" y="1000"/>
                      </a:cubicBezTo>
                      <a:cubicBezTo>
                        <a:pt x="76" y="1016"/>
                        <a:pt x="68" y="1031"/>
                        <a:pt x="62" y="1049"/>
                      </a:cubicBezTo>
                      <a:cubicBezTo>
                        <a:pt x="0" y="1214"/>
                        <a:pt x="183" y="1363"/>
                        <a:pt x="335" y="1323"/>
                      </a:cubicBezTo>
                      <a:cubicBezTo>
                        <a:pt x="632" y="1244"/>
                        <a:pt x="897" y="1090"/>
                        <a:pt x="1121" y="880"/>
                      </a:cubicBezTo>
                      <a:cubicBezTo>
                        <a:pt x="1290" y="721"/>
                        <a:pt x="1535" y="444"/>
                        <a:pt x="1322" y="218"/>
                      </a:cubicBezTo>
                      <a:close/>
                    </a:path>
                  </a:pathLst>
                </a:custGeom>
                <a:solidFill>
                  <a:srgbClr val="F8A6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7" name="Freeform 193">
                  <a:extLst>
                    <a:ext uri="{FF2B5EF4-FFF2-40B4-BE49-F238E27FC236}">
                      <a16:creationId xmlns:a16="http://schemas.microsoft.com/office/drawing/2014/main" id="{E6BDAF8B-7212-4F80-DA54-BF30C054FA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2" y="683"/>
                  <a:ext cx="202" cy="105"/>
                </a:xfrm>
                <a:custGeom>
                  <a:avLst/>
                  <a:gdLst>
                    <a:gd name="T0" fmla="*/ 1296 w 1557"/>
                    <a:gd name="T1" fmla="*/ 129 h 808"/>
                    <a:gd name="T2" fmla="*/ 1083 w 1557"/>
                    <a:gd name="T3" fmla="*/ 210 h 808"/>
                    <a:gd name="T4" fmla="*/ 1066 w 1557"/>
                    <a:gd name="T5" fmla="*/ 196 h 808"/>
                    <a:gd name="T6" fmla="*/ 125 w 1557"/>
                    <a:gd name="T7" fmla="*/ 431 h 808"/>
                    <a:gd name="T8" fmla="*/ 280 w 1557"/>
                    <a:gd name="T9" fmla="*/ 805 h 808"/>
                    <a:gd name="T10" fmla="*/ 1460 w 1557"/>
                    <a:gd name="T11" fmla="*/ 410 h 808"/>
                    <a:gd name="T12" fmla="*/ 1296 w 1557"/>
                    <a:gd name="T13" fmla="*/ 129 h 8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7" h="808">
                      <a:moveTo>
                        <a:pt x="1296" y="129"/>
                      </a:moveTo>
                      <a:cubicBezTo>
                        <a:pt x="1222" y="149"/>
                        <a:pt x="1152" y="179"/>
                        <a:pt x="1083" y="210"/>
                      </a:cubicBezTo>
                      <a:cubicBezTo>
                        <a:pt x="1077" y="205"/>
                        <a:pt x="1073" y="200"/>
                        <a:pt x="1066" y="196"/>
                      </a:cubicBezTo>
                      <a:cubicBezTo>
                        <a:pt x="771" y="0"/>
                        <a:pt x="338" y="192"/>
                        <a:pt x="125" y="431"/>
                      </a:cubicBezTo>
                      <a:cubicBezTo>
                        <a:pt x="0" y="570"/>
                        <a:pt x="83" y="804"/>
                        <a:pt x="280" y="805"/>
                      </a:cubicBezTo>
                      <a:cubicBezTo>
                        <a:pt x="662" y="808"/>
                        <a:pt x="1206" y="735"/>
                        <a:pt x="1460" y="410"/>
                      </a:cubicBezTo>
                      <a:cubicBezTo>
                        <a:pt x="1557" y="286"/>
                        <a:pt x="1473" y="80"/>
                        <a:pt x="1296" y="129"/>
                      </a:cubicBezTo>
                      <a:close/>
                    </a:path>
                  </a:pathLst>
                </a:custGeom>
                <a:solidFill>
                  <a:srgbClr val="F8A6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8" name="Freeform 194">
                  <a:extLst>
                    <a:ext uri="{FF2B5EF4-FFF2-40B4-BE49-F238E27FC236}">
                      <a16:creationId xmlns:a16="http://schemas.microsoft.com/office/drawing/2014/main" id="{5E66F068-7D04-62C7-DB06-0BB09394C4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673"/>
                  <a:ext cx="70" cy="47"/>
                </a:xfrm>
                <a:custGeom>
                  <a:avLst/>
                  <a:gdLst>
                    <a:gd name="T0" fmla="*/ 525 w 538"/>
                    <a:gd name="T1" fmla="*/ 150 h 359"/>
                    <a:gd name="T2" fmla="*/ 409 w 538"/>
                    <a:gd name="T3" fmla="*/ 62 h 359"/>
                    <a:gd name="T4" fmla="*/ 147 w 538"/>
                    <a:gd name="T5" fmla="*/ 32 h 359"/>
                    <a:gd name="T6" fmla="*/ 55 w 538"/>
                    <a:gd name="T7" fmla="*/ 190 h 359"/>
                    <a:gd name="T8" fmla="*/ 470 w 538"/>
                    <a:gd name="T9" fmla="*/ 285 h 359"/>
                    <a:gd name="T10" fmla="*/ 525 w 538"/>
                    <a:gd name="T11" fmla="*/ 15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38" h="359">
                      <a:moveTo>
                        <a:pt x="525" y="150"/>
                      </a:moveTo>
                      <a:cubicBezTo>
                        <a:pt x="510" y="96"/>
                        <a:pt x="462" y="66"/>
                        <a:pt x="409" y="62"/>
                      </a:cubicBezTo>
                      <a:cubicBezTo>
                        <a:pt x="321" y="54"/>
                        <a:pt x="232" y="59"/>
                        <a:pt x="147" y="32"/>
                      </a:cubicBezTo>
                      <a:cubicBezTo>
                        <a:pt x="49" y="0"/>
                        <a:pt x="0" y="123"/>
                        <a:pt x="55" y="190"/>
                      </a:cubicBezTo>
                      <a:cubicBezTo>
                        <a:pt x="156" y="313"/>
                        <a:pt x="324" y="359"/>
                        <a:pt x="470" y="285"/>
                      </a:cubicBezTo>
                      <a:cubicBezTo>
                        <a:pt x="517" y="262"/>
                        <a:pt x="538" y="199"/>
                        <a:pt x="525" y="150"/>
                      </a:cubicBezTo>
                      <a:close/>
                    </a:path>
                  </a:pathLst>
                </a:custGeom>
                <a:solidFill>
                  <a:srgbClr val="F8A6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9" name="Freeform 195">
                  <a:extLst>
                    <a:ext uri="{FF2B5EF4-FFF2-40B4-BE49-F238E27FC236}">
                      <a16:creationId xmlns:a16="http://schemas.microsoft.com/office/drawing/2014/main" id="{4D84B748-0C57-7A39-57F1-094D60D0AC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2" y="1136"/>
                  <a:ext cx="267" cy="949"/>
                </a:xfrm>
                <a:custGeom>
                  <a:avLst/>
                  <a:gdLst>
                    <a:gd name="T0" fmla="*/ 788 w 2067"/>
                    <a:gd name="T1" fmla="*/ 6486 h 7320"/>
                    <a:gd name="T2" fmla="*/ 308 w 2067"/>
                    <a:gd name="T3" fmla="*/ 5023 h 7320"/>
                    <a:gd name="T4" fmla="*/ 590 w 2067"/>
                    <a:gd name="T5" fmla="*/ 3329 h 7320"/>
                    <a:gd name="T6" fmla="*/ 1172 w 2067"/>
                    <a:gd name="T7" fmla="*/ 1717 h 7320"/>
                    <a:gd name="T8" fmla="*/ 2064 w 2067"/>
                    <a:gd name="T9" fmla="*/ 6 h 7320"/>
                    <a:gd name="T10" fmla="*/ 2058 w 2067"/>
                    <a:gd name="T11" fmla="*/ 3 h 7320"/>
                    <a:gd name="T12" fmla="*/ 585 w 2067"/>
                    <a:gd name="T13" fmla="*/ 3173 h 7320"/>
                    <a:gd name="T14" fmla="*/ 657 w 2067"/>
                    <a:gd name="T15" fmla="*/ 6404 h 7320"/>
                    <a:gd name="T16" fmla="*/ 1936 w 2067"/>
                    <a:gd name="T17" fmla="*/ 7316 h 7320"/>
                    <a:gd name="T18" fmla="*/ 1947 w 2067"/>
                    <a:gd name="T19" fmla="*/ 7283 h 7320"/>
                    <a:gd name="T20" fmla="*/ 788 w 2067"/>
                    <a:gd name="T21" fmla="*/ 6486 h 7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67" h="7320">
                      <a:moveTo>
                        <a:pt x="788" y="6486"/>
                      </a:moveTo>
                      <a:cubicBezTo>
                        <a:pt x="463" y="6066"/>
                        <a:pt x="317" y="5550"/>
                        <a:pt x="308" y="5023"/>
                      </a:cubicBezTo>
                      <a:cubicBezTo>
                        <a:pt x="298" y="4448"/>
                        <a:pt x="431" y="3879"/>
                        <a:pt x="590" y="3329"/>
                      </a:cubicBezTo>
                      <a:cubicBezTo>
                        <a:pt x="748" y="2780"/>
                        <a:pt x="943" y="2241"/>
                        <a:pt x="1172" y="1717"/>
                      </a:cubicBezTo>
                      <a:cubicBezTo>
                        <a:pt x="1430" y="1126"/>
                        <a:pt x="1735" y="559"/>
                        <a:pt x="2064" y="6"/>
                      </a:cubicBezTo>
                      <a:cubicBezTo>
                        <a:pt x="2067" y="2"/>
                        <a:pt x="2061" y="0"/>
                        <a:pt x="2058" y="3"/>
                      </a:cubicBezTo>
                      <a:cubicBezTo>
                        <a:pt x="1412" y="973"/>
                        <a:pt x="927" y="2060"/>
                        <a:pt x="585" y="3173"/>
                      </a:cubicBezTo>
                      <a:cubicBezTo>
                        <a:pt x="266" y="4206"/>
                        <a:pt x="0" y="5441"/>
                        <a:pt x="657" y="6404"/>
                      </a:cubicBezTo>
                      <a:cubicBezTo>
                        <a:pt x="953" y="6837"/>
                        <a:pt x="1417" y="7202"/>
                        <a:pt x="1936" y="7316"/>
                      </a:cubicBezTo>
                      <a:cubicBezTo>
                        <a:pt x="1955" y="7320"/>
                        <a:pt x="1966" y="7290"/>
                        <a:pt x="1947" y="7283"/>
                      </a:cubicBezTo>
                      <a:cubicBezTo>
                        <a:pt x="1492" y="7125"/>
                        <a:pt x="1086" y="6870"/>
                        <a:pt x="788" y="6486"/>
                      </a:cubicBezTo>
                      <a:close/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0" name="Freeform 196">
                  <a:extLst>
                    <a:ext uri="{FF2B5EF4-FFF2-40B4-BE49-F238E27FC236}">
                      <a16:creationId xmlns:a16="http://schemas.microsoft.com/office/drawing/2014/main" id="{BFFA38B6-2D0F-4B04-6035-06FF728FF8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1" y="2107"/>
                  <a:ext cx="402" cy="992"/>
                </a:xfrm>
                <a:custGeom>
                  <a:avLst/>
                  <a:gdLst>
                    <a:gd name="T0" fmla="*/ 3045 w 3106"/>
                    <a:gd name="T1" fmla="*/ 219 h 7655"/>
                    <a:gd name="T2" fmla="*/ 3015 w 3106"/>
                    <a:gd name="T3" fmla="*/ 9 h 7655"/>
                    <a:gd name="T4" fmla="*/ 3001 w 3106"/>
                    <a:gd name="T5" fmla="*/ 10 h 7655"/>
                    <a:gd name="T6" fmla="*/ 2823 w 3106"/>
                    <a:gd name="T7" fmla="*/ 1733 h 7655"/>
                    <a:gd name="T8" fmla="*/ 2430 w 3106"/>
                    <a:gd name="T9" fmla="*/ 2505 h 7655"/>
                    <a:gd name="T10" fmla="*/ 1836 w 3106"/>
                    <a:gd name="T11" fmla="*/ 3183 h 7655"/>
                    <a:gd name="T12" fmla="*/ 1133 w 3106"/>
                    <a:gd name="T13" fmla="*/ 3818 h 7655"/>
                    <a:gd name="T14" fmla="*/ 547 w 3106"/>
                    <a:gd name="T15" fmla="*/ 4498 h 7655"/>
                    <a:gd name="T16" fmla="*/ 5 w 3106"/>
                    <a:gd name="T17" fmla="*/ 6070 h 7655"/>
                    <a:gd name="T18" fmla="*/ 540 w 3106"/>
                    <a:gd name="T19" fmla="*/ 7514 h 7655"/>
                    <a:gd name="T20" fmla="*/ 687 w 3106"/>
                    <a:gd name="T21" fmla="*/ 7645 h 7655"/>
                    <a:gd name="T22" fmla="*/ 704 w 3106"/>
                    <a:gd name="T23" fmla="*/ 7626 h 7655"/>
                    <a:gd name="T24" fmla="*/ 60 w 3106"/>
                    <a:gd name="T25" fmla="*/ 6194 h 7655"/>
                    <a:gd name="T26" fmla="*/ 556 w 3106"/>
                    <a:gd name="T27" fmla="*/ 4587 h 7655"/>
                    <a:gd name="T28" fmla="*/ 1124 w 3106"/>
                    <a:gd name="T29" fmla="*/ 3909 h 7655"/>
                    <a:gd name="T30" fmla="*/ 1826 w 3106"/>
                    <a:gd name="T31" fmla="*/ 3273 h 7655"/>
                    <a:gd name="T32" fmla="*/ 2429 w 3106"/>
                    <a:gd name="T33" fmla="*/ 2605 h 7655"/>
                    <a:gd name="T34" fmla="*/ 2824 w 3106"/>
                    <a:gd name="T35" fmla="*/ 1866 h 7655"/>
                    <a:gd name="T36" fmla="*/ 3045 w 3106"/>
                    <a:gd name="T37" fmla="*/ 219 h 76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106" h="7655">
                      <a:moveTo>
                        <a:pt x="3045" y="219"/>
                      </a:moveTo>
                      <a:cubicBezTo>
                        <a:pt x="3037" y="149"/>
                        <a:pt x="3027" y="79"/>
                        <a:pt x="3015" y="9"/>
                      </a:cubicBezTo>
                      <a:cubicBezTo>
                        <a:pt x="3013" y="0"/>
                        <a:pt x="3000" y="1"/>
                        <a:pt x="3001" y="10"/>
                      </a:cubicBezTo>
                      <a:cubicBezTo>
                        <a:pt x="3086" y="587"/>
                        <a:pt x="3022" y="1185"/>
                        <a:pt x="2823" y="1733"/>
                      </a:cubicBezTo>
                      <a:cubicBezTo>
                        <a:pt x="2724" y="2005"/>
                        <a:pt x="2592" y="2265"/>
                        <a:pt x="2430" y="2505"/>
                      </a:cubicBezTo>
                      <a:cubicBezTo>
                        <a:pt x="2261" y="2756"/>
                        <a:pt x="2056" y="2978"/>
                        <a:pt x="1836" y="3183"/>
                      </a:cubicBezTo>
                      <a:cubicBezTo>
                        <a:pt x="1605" y="3399"/>
                        <a:pt x="1361" y="3599"/>
                        <a:pt x="1133" y="3818"/>
                      </a:cubicBezTo>
                      <a:cubicBezTo>
                        <a:pt x="916" y="4025"/>
                        <a:pt x="717" y="4250"/>
                        <a:pt x="547" y="4498"/>
                      </a:cubicBezTo>
                      <a:cubicBezTo>
                        <a:pt x="230" y="4960"/>
                        <a:pt x="10" y="5504"/>
                        <a:pt x="5" y="6070"/>
                      </a:cubicBezTo>
                      <a:cubicBezTo>
                        <a:pt x="0" y="6588"/>
                        <a:pt x="169" y="7140"/>
                        <a:pt x="540" y="7514"/>
                      </a:cubicBezTo>
                      <a:cubicBezTo>
                        <a:pt x="586" y="7560"/>
                        <a:pt x="635" y="7604"/>
                        <a:pt x="687" y="7645"/>
                      </a:cubicBezTo>
                      <a:cubicBezTo>
                        <a:pt x="700" y="7655"/>
                        <a:pt x="716" y="7637"/>
                        <a:pt x="704" y="7626"/>
                      </a:cubicBezTo>
                      <a:cubicBezTo>
                        <a:pt x="299" y="7262"/>
                        <a:pt x="83" y="6733"/>
                        <a:pt x="60" y="6194"/>
                      </a:cubicBezTo>
                      <a:cubicBezTo>
                        <a:pt x="36" y="5620"/>
                        <a:pt x="242" y="5061"/>
                        <a:pt x="556" y="4587"/>
                      </a:cubicBezTo>
                      <a:cubicBezTo>
                        <a:pt x="719" y="4341"/>
                        <a:pt x="913" y="4115"/>
                        <a:pt x="1124" y="3909"/>
                      </a:cubicBezTo>
                      <a:cubicBezTo>
                        <a:pt x="1350" y="3689"/>
                        <a:pt x="1594" y="3487"/>
                        <a:pt x="1826" y="3273"/>
                      </a:cubicBezTo>
                      <a:cubicBezTo>
                        <a:pt x="2047" y="3069"/>
                        <a:pt x="2256" y="2852"/>
                        <a:pt x="2429" y="2605"/>
                      </a:cubicBezTo>
                      <a:cubicBezTo>
                        <a:pt x="2590" y="2376"/>
                        <a:pt x="2722" y="2127"/>
                        <a:pt x="2824" y="1866"/>
                      </a:cubicBezTo>
                      <a:cubicBezTo>
                        <a:pt x="3025" y="1344"/>
                        <a:pt x="3106" y="775"/>
                        <a:pt x="3045" y="219"/>
                      </a:cubicBezTo>
                      <a:close/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1" name="Freeform 197">
                  <a:extLst>
                    <a:ext uri="{FF2B5EF4-FFF2-40B4-BE49-F238E27FC236}">
                      <a16:creationId xmlns:a16="http://schemas.microsoft.com/office/drawing/2014/main" id="{3C2F69A1-F535-9A50-27E2-45E83FE728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0" y="1075"/>
                  <a:ext cx="245" cy="752"/>
                </a:xfrm>
                <a:custGeom>
                  <a:avLst/>
                  <a:gdLst>
                    <a:gd name="T0" fmla="*/ 1044 w 1887"/>
                    <a:gd name="T1" fmla="*/ 1311 h 5803"/>
                    <a:gd name="T2" fmla="*/ 27 w 1887"/>
                    <a:gd name="T3" fmla="*/ 10 h 5803"/>
                    <a:gd name="T4" fmla="*/ 9 w 1887"/>
                    <a:gd name="T5" fmla="*/ 23 h 5803"/>
                    <a:gd name="T6" fmla="*/ 1538 w 1887"/>
                    <a:gd name="T7" fmla="*/ 2403 h 5803"/>
                    <a:gd name="T8" fmla="*/ 1569 w 1887"/>
                    <a:gd name="T9" fmla="*/ 4762 h 5803"/>
                    <a:gd name="T10" fmla="*/ 801 w 1887"/>
                    <a:gd name="T11" fmla="*/ 5775 h 5803"/>
                    <a:gd name="T12" fmla="*/ 815 w 1887"/>
                    <a:gd name="T13" fmla="*/ 5795 h 5803"/>
                    <a:gd name="T14" fmla="*/ 1842 w 1887"/>
                    <a:gd name="T15" fmla="*/ 3810 h 5803"/>
                    <a:gd name="T16" fmla="*/ 1044 w 1887"/>
                    <a:gd name="T17" fmla="*/ 1311 h 58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87" h="5803">
                      <a:moveTo>
                        <a:pt x="1044" y="1311"/>
                      </a:moveTo>
                      <a:cubicBezTo>
                        <a:pt x="742" y="849"/>
                        <a:pt x="389" y="426"/>
                        <a:pt x="27" y="10"/>
                      </a:cubicBezTo>
                      <a:cubicBezTo>
                        <a:pt x="18" y="0"/>
                        <a:pt x="0" y="11"/>
                        <a:pt x="9" y="23"/>
                      </a:cubicBezTo>
                      <a:cubicBezTo>
                        <a:pt x="599" y="755"/>
                        <a:pt x="1204" y="1513"/>
                        <a:pt x="1538" y="2403"/>
                      </a:cubicBezTo>
                      <a:cubicBezTo>
                        <a:pt x="1821" y="3159"/>
                        <a:pt x="1872" y="4003"/>
                        <a:pt x="1569" y="4762"/>
                      </a:cubicBezTo>
                      <a:cubicBezTo>
                        <a:pt x="1407" y="5168"/>
                        <a:pt x="1143" y="5505"/>
                        <a:pt x="801" y="5775"/>
                      </a:cubicBezTo>
                      <a:cubicBezTo>
                        <a:pt x="789" y="5785"/>
                        <a:pt x="801" y="5803"/>
                        <a:pt x="815" y="5795"/>
                      </a:cubicBezTo>
                      <a:cubicBezTo>
                        <a:pt x="1497" y="5401"/>
                        <a:pt x="1805" y="4561"/>
                        <a:pt x="1842" y="3810"/>
                      </a:cubicBezTo>
                      <a:cubicBezTo>
                        <a:pt x="1887" y="2907"/>
                        <a:pt x="1531" y="2054"/>
                        <a:pt x="1044" y="1311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2" name="Freeform 198">
                  <a:extLst>
                    <a:ext uri="{FF2B5EF4-FFF2-40B4-BE49-F238E27FC236}">
                      <a16:creationId xmlns:a16="http://schemas.microsoft.com/office/drawing/2014/main" id="{04F30888-1CC8-CFF0-8F55-4622FB6FC5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3" y="503"/>
                  <a:ext cx="225" cy="151"/>
                </a:xfrm>
                <a:custGeom>
                  <a:avLst/>
                  <a:gdLst>
                    <a:gd name="T0" fmla="*/ 1456 w 1735"/>
                    <a:gd name="T1" fmla="*/ 14 h 1162"/>
                    <a:gd name="T2" fmla="*/ 951 w 1735"/>
                    <a:gd name="T3" fmla="*/ 67 h 1162"/>
                    <a:gd name="T4" fmla="*/ 181 w 1735"/>
                    <a:gd name="T5" fmla="*/ 653 h 1162"/>
                    <a:gd name="T6" fmla="*/ 0 w 1735"/>
                    <a:gd name="T7" fmla="*/ 1155 h 1162"/>
                    <a:gd name="T8" fmla="*/ 11 w 1735"/>
                    <a:gd name="T9" fmla="*/ 1156 h 1162"/>
                    <a:gd name="T10" fmla="*/ 170 w 1735"/>
                    <a:gd name="T11" fmla="*/ 748 h 1162"/>
                    <a:gd name="T12" fmla="*/ 440 w 1735"/>
                    <a:gd name="T13" fmla="*/ 406 h 1162"/>
                    <a:gd name="T14" fmla="*/ 1278 w 1735"/>
                    <a:gd name="T15" fmla="*/ 55 h 1162"/>
                    <a:gd name="T16" fmla="*/ 1710 w 1735"/>
                    <a:gd name="T17" fmla="*/ 187 h 1162"/>
                    <a:gd name="T18" fmla="*/ 1721 w 1735"/>
                    <a:gd name="T19" fmla="*/ 186 h 1162"/>
                    <a:gd name="T20" fmla="*/ 1456 w 1735"/>
                    <a:gd name="T21" fmla="*/ 14 h 1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35" h="1162">
                      <a:moveTo>
                        <a:pt x="1456" y="14"/>
                      </a:moveTo>
                      <a:cubicBezTo>
                        <a:pt x="1286" y="0"/>
                        <a:pt x="1114" y="18"/>
                        <a:pt x="951" y="67"/>
                      </a:cubicBezTo>
                      <a:cubicBezTo>
                        <a:pt x="632" y="160"/>
                        <a:pt x="357" y="371"/>
                        <a:pt x="181" y="653"/>
                      </a:cubicBezTo>
                      <a:cubicBezTo>
                        <a:pt x="89" y="799"/>
                        <a:pt x="7" y="979"/>
                        <a:pt x="0" y="1155"/>
                      </a:cubicBezTo>
                      <a:cubicBezTo>
                        <a:pt x="0" y="1162"/>
                        <a:pt x="9" y="1161"/>
                        <a:pt x="11" y="1156"/>
                      </a:cubicBezTo>
                      <a:cubicBezTo>
                        <a:pt x="58" y="1015"/>
                        <a:pt x="97" y="878"/>
                        <a:pt x="170" y="748"/>
                      </a:cubicBezTo>
                      <a:cubicBezTo>
                        <a:pt x="241" y="620"/>
                        <a:pt x="333" y="504"/>
                        <a:pt x="440" y="406"/>
                      </a:cubicBezTo>
                      <a:cubicBezTo>
                        <a:pt x="667" y="196"/>
                        <a:pt x="971" y="72"/>
                        <a:pt x="1278" y="55"/>
                      </a:cubicBezTo>
                      <a:cubicBezTo>
                        <a:pt x="1402" y="48"/>
                        <a:pt x="1663" y="31"/>
                        <a:pt x="1710" y="187"/>
                      </a:cubicBezTo>
                      <a:cubicBezTo>
                        <a:pt x="1712" y="192"/>
                        <a:pt x="1720" y="192"/>
                        <a:pt x="1721" y="186"/>
                      </a:cubicBezTo>
                      <a:cubicBezTo>
                        <a:pt x="1735" y="51"/>
                        <a:pt x="1555" y="22"/>
                        <a:pt x="1456" y="14"/>
                      </a:cubicBezTo>
                    </a:path>
                  </a:pathLst>
                </a:custGeom>
                <a:solidFill>
                  <a:srgbClr val="B55D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3" name="Freeform 199">
                  <a:extLst>
                    <a:ext uri="{FF2B5EF4-FFF2-40B4-BE49-F238E27FC236}">
                      <a16:creationId xmlns:a16="http://schemas.microsoft.com/office/drawing/2014/main" id="{E9B47A45-7B85-9DEF-1DFB-8C97B12747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9" y="3742"/>
                  <a:ext cx="28" cy="26"/>
                </a:xfrm>
                <a:custGeom>
                  <a:avLst/>
                  <a:gdLst>
                    <a:gd name="T0" fmla="*/ 157 w 214"/>
                    <a:gd name="T1" fmla="*/ 8 h 206"/>
                    <a:gd name="T2" fmla="*/ 92 w 214"/>
                    <a:gd name="T3" fmla="*/ 11 h 206"/>
                    <a:gd name="T4" fmla="*/ 25 w 214"/>
                    <a:gd name="T5" fmla="*/ 45 h 206"/>
                    <a:gd name="T6" fmla="*/ 27 w 214"/>
                    <a:gd name="T7" fmla="*/ 158 h 206"/>
                    <a:gd name="T8" fmla="*/ 135 w 214"/>
                    <a:gd name="T9" fmla="*/ 193 h 206"/>
                    <a:gd name="T10" fmla="*/ 210 w 214"/>
                    <a:gd name="T11" fmla="*/ 108 h 206"/>
                    <a:gd name="T12" fmla="*/ 157 w 214"/>
                    <a:gd name="T13" fmla="*/ 8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4" h="206">
                      <a:moveTo>
                        <a:pt x="157" y="8"/>
                      </a:moveTo>
                      <a:cubicBezTo>
                        <a:pt x="136" y="0"/>
                        <a:pt x="112" y="1"/>
                        <a:pt x="92" y="11"/>
                      </a:cubicBezTo>
                      <a:cubicBezTo>
                        <a:pt x="66" y="13"/>
                        <a:pt x="40" y="25"/>
                        <a:pt x="25" y="45"/>
                      </a:cubicBezTo>
                      <a:cubicBezTo>
                        <a:pt x="0" y="79"/>
                        <a:pt x="3" y="125"/>
                        <a:pt x="27" y="158"/>
                      </a:cubicBezTo>
                      <a:cubicBezTo>
                        <a:pt x="52" y="193"/>
                        <a:pt x="95" y="206"/>
                        <a:pt x="135" y="193"/>
                      </a:cubicBezTo>
                      <a:cubicBezTo>
                        <a:pt x="173" y="181"/>
                        <a:pt x="205" y="147"/>
                        <a:pt x="210" y="108"/>
                      </a:cubicBezTo>
                      <a:cubicBezTo>
                        <a:pt x="214" y="68"/>
                        <a:pt x="197" y="22"/>
                        <a:pt x="157" y="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4" name="Freeform 200">
                  <a:extLst>
                    <a:ext uri="{FF2B5EF4-FFF2-40B4-BE49-F238E27FC236}">
                      <a16:creationId xmlns:a16="http://schemas.microsoft.com/office/drawing/2014/main" id="{187DEB09-789D-8CEB-0212-F4E74CB7CA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" y="3777"/>
                  <a:ext cx="5" cy="3"/>
                </a:xfrm>
                <a:custGeom>
                  <a:avLst/>
                  <a:gdLst>
                    <a:gd name="T0" fmla="*/ 17 w 36"/>
                    <a:gd name="T1" fmla="*/ 0 h 26"/>
                    <a:gd name="T2" fmla="*/ 19 w 36"/>
                    <a:gd name="T3" fmla="*/ 26 h 26"/>
                    <a:gd name="T4" fmla="*/ 17 w 36"/>
                    <a:gd name="T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" h="26">
                      <a:moveTo>
                        <a:pt x="17" y="0"/>
                      </a:moveTo>
                      <a:cubicBezTo>
                        <a:pt x="0" y="0"/>
                        <a:pt x="2" y="26"/>
                        <a:pt x="19" y="26"/>
                      </a:cubicBezTo>
                      <a:cubicBezTo>
                        <a:pt x="36" y="26"/>
                        <a:pt x="34" y="0"/>
                        <a:pt x="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5" name="Freeform 201">
                  <a:extLst>
                    <a:ext uri="{FF2B5EF4-FFF2-40B4-BE49-F238E27FC236}">
                      <a16:creationId xmlns:a16="http://schemas.microsoft.com/office/drawing/2014/main" id="{89A8707E-9FEF-F60C-EBA6-05B0D17D29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7" y="3708"/>
                  <a:ext cx="16" cy="15"/>
                </a:xfrm>
                <a:custGeom>
                  <a:avLst/>
                  <a:gdLst>
                    <a:gd name="T0" fmla="*/ 101 w 120"/>
                    <a:gd name="T1" fmla="*/ 15 h 121"/>
                    <a:gd name="T2" fmla="*/ 59 w 120"/>
                    <a:gd name="T3" fmla="*/ 1 h 121"/>
                    <a:gd name="T4" fmla="*/ 18 w 120"/>
                    <a:gd name="T5" fmla="*/ 18 h 121"/>
                    <a:gd name="T6" fmla="*/ 6 w 120"/>
                    <a:gd name="T7" fmla="*/ 40 h 121"/>
                    <a:gd name="T8" fmla="*/ 6 w 120"/>
                    <a:gd name="T9" fmla="*/ 46 h 121"/>
                    <a:gd name="T10" fmla="*/ 1 w 120"/>
                    <a:gd name="T11" fmla="*/ 63 h 121"/>
                    <a:gd name="T12" fmla="*/ 4 w 120"/>
                    <a:gd name="T13" fmla="*/ 90 h 121"/>
                    <a:gd name="T14" fmla="*/ 19 w 120"/>
                    <a:gd name="T15" fmla="*/ 111 h 121"/>
                    <a:gd name="T16" fmla="*/ 30 w 120"/>
                    <a:gd name="T17" fmla="*/ 118 h 121"/>
                    <a:gd name="T18" fmla="*/ 51 w 120"/>
                    <a:gd name="T19" fmla="*/ 121 h 121"/>
                    <a:gd name="T20" fmla="*/ 81 w 120"/>
                    <a:gd name="T21" fmla="*/ 112 h 121"/>
                    <a:gd name="T22" fmla="*/ 115 w 120"/>
                    <a:gd name="T23" fmla="*/ 68 h 121"/>
                    <a:gd name="T24" fmla="*/ 101 w 120"/>
                    <a:gd name="T25" fmla="*/ 15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0" h="121">
                      <a:moveTo>
                        <a:pt x="101" y="15"/>
                      </a:moveTo>
                      <a:cubicBezTo>
                        <a:pt x="90" y="4"/>
                        <a:pt x="74" y="0"/>
                        <a:pt x="59" y="1"/>
                      </a:cubicBezTo>
                      <a:cubicBezTo>
                        <a:pt x="44" y="1"/>
                        <a:pt x="29" y="8"/>
                        <a:pt x="18" y="18"/>
                      </a:cubicBezTo>
                      <a:cubicBezTo>
                        <a:pt x="12" y="24"/>
                        <a:pt x="8" y="32"/>
                        <a:pt x="6" y="40"/>
                      </a:cubicBezTo>
                      <a:cubicBezTo>
                        <a:pt x="6" y="42"/>
                        <a:pt x="6" y="44"/>
                        <a:pt x="6" y="46"/>
                      </a:cubicBezTo>
                      <a:cubicBezTo>
                        <a:pt x="3" y="51"/>
                        <a:pt x="1" y="57"/>
                        <a:pt x="1" y="63"/>
                      </a:cubicBezTo>
                      <a:cubicBezTo>
                        <a:pt x="0" y="73"/>
                        <a:pt x="0" y="82"/>
                        <a:pt x="4" y="90"/>
                      </a:cubicBezTo>
                      <a:cubicBezTo>
                        <a:pt x="7" y="98"/>
                        <a:pt x="12" y="106"/>
                        <a:pt x="19" y="111"/>
                      </a:cubicBezTo>
                      <a:cubicBezTo>
                        <a:pt x="22" y="114"/>
                        <a:pt x="26" y="116"/>
                        <a:pt x="30" y="118"/>
                      </a:cubicBezTo>
                      <a:cubicBezTo>
                        <a:pt x="37" y="121"/>
                        <a:pt x="44" y="121"/>
                        <a:pt x="51" y="121"/>
                      </a:cubicBezTo>
                      <a:cubicBezTo>
                        <a:pt x="62" y="120"/>
                        <a:pt x="71" y="117"/>
                        <a:pt x="81" y="112"/>
                      </a:cubicBezTo>
                      <a:cubicBezTo>
                        <a:pt x="97" y="102"/>
                        <a:pt x="109" y="86"/>
                        <a:pt x="115" y="68"/>
                      </a:cubicBezTo>
                      <a:cubicBezTo>
                        <a:pt x="120" y="49"/>
                        <a:pt x="114" y="29"/>
                        <a:pt x="101" y="15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6" name="Freeform 202">
                  <a:extLst>
                    <a:ext uri="{FF2B5EF4-FFF2-40B4-BE49-F238E27FC236}">
                      <a16:creationId xmlns:a16="http://schemas.microsoft.com/office/drawing/2014/main" id="{6CEC22A2-4B3A-4707-0480-78707CBB96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4" y="3741"/>
                  <a:ext cx="2" cy="2"/>
                </a:xfrm>
                <a:custGeom>
                  <a:avLst/>
                  <a:gdLst>
                    <a:gd name="T0" fmla="*/ 7 w 16"/>
                    <a:gd name="T1" fmla="*/ 0 h 11"/>
                    <a:gd name="T2" fmla="*/ 8 w 16"/>
                    <a:gd name="T3" fmla="*/ 11 h 11"/>
                    <a:gd name="T4" fmla="*/ 7 w 16"/>
                    <a:gd name="T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" h="11">
                      <a:moveTo>
                        <a:pt x="7" y="0"/>
                      </a:moveTo>
                      <a:cubicBezTo>
                        <a:pt x="0" y="0"/>
                        <a:pt x="1" y="11"/>
                        <a:pt x="8" y="11"/>
                      </a:cubicBezTo>
                      <a:cubicBezTo>
                        <a:pt x="16" y="11"/>
                        <a:pt x="15" y="0"/>
                        <a:pt x="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7" name="Freeform 203">
                  <a:extLst>
                    <a:ext uri="{FF2B5EF4-FFF2-40B4-BE49-F238E27FC236}">
                      <a16:creationId xmlns:a16="http://schemas.microsoft.com/office/drawing/2014/main" id="{0FACBE65-B193-02C3-DCE6-5084F102B9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2" y="3694"/>
                  <a:ext cx="1" cy="1"/>
                </a:xfrm>
                <a:custGeom>
                  <a:avLst/>
                  <a:gdLst>
                    <a:gd name="T0" fmla="*/ 4 w 8"/>
                    <a:gd name="T1" fmla="*/ 0 h 6"/>
                    <a:gd name="T2" fmla="*/ 5 w 8"/>
                    <a:gd name="T3" fmla="*/ 6 h 6"/>
                    <a:gd name="T4" fmla="*/ 4 w 8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6">
                      <a:moveTo>
                        <a:pt x="4" y="0"/>
                      </a:moveTo>
                      <a:cubicBezTo>
                        <a:pt x="0" y="0"/>
                        <a:pt x="1" y="6"/>
                        <a:pt x="5" y="6"/>
                      </a:cubicBezTo>
                      <a:cubicBezTo>
                        <a:pt x="8" y="6"/>
                        <a:pt x="8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8" name="Freeform 204">
                  <a:extLst>
                    <a:ext uri="{FF2B5EF4-FFF2-40B4-BE49-F238E27FC236}">
                      <a16:creationId xmlns:a16="http://schemas.microsoft.com/office/drawing/2014/main" id="{B7F60E66-30ED-7961-F69D-2C7D1B089A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0" y="2690"/>
                  <a:ext cx="59" cy="150"/>
                </a:xfrm>
                <a:custGeom>
                  <a:avLst/>
                  <a:gdLst>
                    <a:gd name="T0" fmla="*/ 436 w 453"/>
                    <a:gd name="T1" fmla="*/ 1095 h 1155"/>
                    <a:gd name="T2" fmla="*/ 323 w 453"/>
                    <a:gd name="T3" fmla="*/ 866 h 1155"/>
                    <a:gd name="T4" fmla="*/ 256 w 453"/>
                    <a:gd name="T5" fmla="*/ 582 h 1155"/>
                    <a:gd name="T6" fmla="*/ 204 w 453"/>
                    <a:gd name="T7" fmla="*/ 295 h 1155"/>
                    <a:gd name="T8" fmla="*/ 188 w 453"/>
                    <a:gd name="T9" fmla="*/ 182 h 1155"/>
                    <a:gd name="T10" fmla="*/ 202 w 453"/>
                    <a:gd name="T11" fmla="*/ 32 h 1155"/>
                    <a:gd name="T12" fmla="*/ 153 w 453"/>
                    <a:gd name="T13" fmla="*/ 17 h 1155"/>
                    <a:gd name="T14" fmla="*/ 139 w 453"/>
                    <a:gd name="T15" fmla="*/ 22 h 1155"/>
                    <a:gd name="T16" fmla="*/ 137 w 453"/>
                    <a:gd name="T17" fmla="*/ 84 h 1155"/>
                    <a:gd name="T18" fmla="*/ 38 w 453"/>
                    <a:gd name="T19" fmla="*/ 572 h 1155"/>
                    <a:gd name="T20" fmla="*/ 9 w 453"/>
                    <a:gd name="T21" fmla="*/ 1125 h 1155"/>
                    <a:gd name="T22" fmla="*/ 42 w 453"/>
                    <a:gd name="T23" fmla="*/ 1154 h 1155"/>
                    <a:gd name="T24" fmla="*/ 418 w 453"/>
                    <a:gd name="T25" fmla="*/ 1148 h 1155"/>
                    <a:gd name="T26" fmla="*/ 436 w 453"/>
                    <a:gd name="T27" fmla="*/ 1095 h 1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53" h="1155">
                      <a:moveTo>
                        <a:pt x="436" y="1095"/>
                      </a:moveTo>
                      <a:cubicBezTo>
                        <a:pt x="376" y="1031"/>
                        <a:pt x="346" y="949"/>
                        <a:pt x="323" y="866"/>
                      </a:cubicBezTo>
                      <a:cubicBezTo>
                        <a:pt x="297" y="773"/>
                        <a:pt x="276" y="677"/>
                        <a:pt x="256" y="582"/>
                      </a:cubicBezTo>
                      <a:cubicBezTo>
                        <a:pt x="237" y="487"/>
                        <a:pt x="219" y="391"/>
                        <a:pt x="204" y="295"/>
                      </a:cubicBezTo>
                      <a:cubicBezTo>
                        <a:pt x="198" y="258"/>
                        <a:pt x="194" y="220"/>
                        <a:pt x="188" y="182"/>
                      </a:cubicBezTo>
                      <a:cubicBezTo>
                        <a:pt x="199" y="132"/>
                        <a:pt x="206" y="82"/>
                        <a:pt x="202" y="32"/>
                      </a:cubicBezTo>
                      <a:cubicBezTo>
                        <a:pt x="200" y="6"/>
                        <a:pt x="167" y="0"/>
                        <a:pt x="153" y="17"/>
                      </a:cubicBezTo>
                      <a:cubicBezTo>
                        <a:pt x="148" y="13"/>
                        <a:pt x="139" y="15"/>
                        <a:pt x="139" y="22"/>
                      </a:cubicBezTo>
                      <a:cubicBezTo>
                        <a:pt x="137" y="43"/>
                        <a:pt x="137" y="63"/>
                        <a:pt x="137" y="84"/>
                      </a:cubicBezTo>
                      <a:cubicBezTo>
                        <a:pt x="111" y="248"/>
                        <a:pt x="64" y="407"/>
                        <a:pt x="38" y="572"/>
                      </a:cubicBezTo>
                      <a:cubicBezTo>
                        <a:pt x="9" y="754"/>
                        <a:pt x="0" y="940"/>
                        <a:pt x="9" y="1125"/>
                      </a:cubicBezTo>
                      <a:cubicBezTo>
                        <a:pt x="9" y="1143"/>
                        <a:pt x="25" y="1155"/>
                        <a:pt x="42" y="1154"/>
                      </a:cubicBezTo>
                      <a:cubicBezTo>
                        <a:pt x="168" y="1152"/>
                        <a:pt x="293" y="1149"/>
                        <a:pt x="418" y="1148"/>
                      </a:cubicBezTo>
                      <a:cubicBezTo>
                        <a:pt x="447" y="1148"/>
                        <a:pt x="453" y="1112"/>
                        <a:pt x="436" y="1095"/>
                      </a:cubicBezTo>
                    </a:path>
                  </a:pathLst>
                </a:custGeom>
                <a:solidFill>
                  <a:srgbClr val="F89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9" name="Freeform 205">
                  <a:extLst>
                    <a:ext uri="{FF2B5EF4-FFF2-40B4-BE49-F238E27FC236}">
                      <a16:creationId xmlns:a16="http://schemas.microsoft.com/office/drawing/2014/main" id="{0CEF82BA-A595-9E9E-DC37-66972B9869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7" y="3510"/>
                  <a:ext cx="1058" cy="114"/>
                </a:xfrm>
                <a:custGeom>
                  <a:avLst/>
                  <a:gdLst>
                    <a:gd name="T0" fmla="*/ 161 w 8162"/>
                    <a:gd name="T1" fmla="*/ 442 h 878"/>
                    <a:gd name="T2" fmla="*/ 3225 w 8162"/>
                    <a:gd name="T3" fmla="*/ 818 h 878"/>
                    <a:gd name="T4" fmla="*/ 6399 w 8162"/>
                    <a:gd name="T5" fmla="*/ 704 h 878"/>
                    <a:gd name="T6" fmla="*/ 8010 w 8162"/>
                    <a:gd name="T7" fmla="*/ 301 h 878"/>
                    <a:gd name="T8" fmla="*/ 7943 w 8162"/>
                    <a:gd name="T9" fmla="*/ 57 h 878"/>
                    <a:gd name="T10" fmla="*/ 5026 w 8162"/>
                    <a:gd name="T11" fmla="*/ 582 h 878"/>
                    <a:gd name="T12" fmla="*/ 1863 w 8162"/>
                    <a:gd name="T13" fmla="*/ 445 h 878"/>
                    <a:gd name="T14" fmla="*/ 228 w 8162"/>
                    <a:gd name="T15" fmla="*/ 198 h 878"/>
                    <a:gd name="T16" fmla="*/ 161 w 8162"/>
                    <a:gd name="T17" fmla="*/ 442 h 8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162" h="878">
                      <a:moveTo>
                        <a:pt x="161" y="442"/>
                      </a:moveTo>
                      <a:cubicBezTo>
                        <a:pt x="1173" y="628"/>
                        <a:pt x="2197" y="759"/>
                        <a:pt x="3225" y="818"/>
                      </a:cubicBezTo>
                      <a:cubicBezTo>
                        <a:pt x="4283" y="878"/>
                        <a:pt x="5350" y="863"/>
                        <a:pt x="6399" y="704"/>
                      </a:cubicBezTo>
                      <a:cubicBezTo>
                        <a:pt x="6947" y="621"/>
                        <a:pt x="7490" y="495"/>
                        <a:pt x="8010" y="301"/>
                      </a:cubicBezTo>
                      <a:cubicBezTo>
                        <a:pt x="8162" y="245"/>
                        <a:pt x="8096" y="0"/>
                        <a:pt x="7943" y="57"/>
                      </a:cubicBezTo>
                      <a:cubicBezTo>
                        <a:pt x="7012" y="404"/>
                        <a:pt x="6014" y="539"/>
                        <a:pt x="5026" y="582"/>
                      </a:cubicBezTo>
                      <a:cubicBezTo>
                        <a:pt x="3971" y="628"/>
                        <a:pt x="2912" y="567"/>
                        <a:pt x="1863" y="445"/>
                      </a:cubicBezTo>
                      <a:cubicBezTo>
                        <a:pt x="1316" y="381"/>
                        <a:pt x="770" y="297"/>
                        <a:pt x="228" y="198"/>
                      </a:cubicBezTo>
                      <a:cubicBezTo>
                        <a:pt x="69" y="168"/>
                        <a:pt x="0" y="412"/>
                        <a:pt x="161" y="44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0" name="Freeform 206">
                  <a:extLst>
                    <a:ext uri="{FF2B5EF4-FFF2-40B4-BE49-F238E27FC236}">
                      <a16:creationId xmlns:a16="http://schemas.microsoft.com/office/drawing/2014/main" id="{8417E9A9-1E34-6AB8-145D-A194DE5A69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7" y="1840"/>
                  <a:ext cx="304" cy="394"/>
                </a:xfrm>
                <a:custGeom>
                  <a:avLst/>
                  <a:gdLst>
                    <a:gd name="T0" fmla="*/ 2196 w 2344"/>
                    <a:gd name="T1" fmla="*/ 1319 h 3046"/>
                    <a:gd name="T2" fmla="*/ 818 w 2344"/>
                    <a:gd name="T3" fmla="*/ 116 h 3046"/>
                    <a:gd name="T4" fmla="*/ 0 w 2344"/>
                    <a:gd name="T5" fmla="*/ 961 h 3046"/>
                    <a:gd name="T6" fmla="*/ 288 w 2344"/>
                    <a:gd name="T7" fmla="*/ 937 h 3046"/>
                    <a:gd name="T8" fmla="*/ 589 w 2344"/>
                    <a:gd name="T9" fmla="*/ 1345 h 3046"/>
                    <a:gd name="T10" fmla="*/ 449 w 2344"/>
                    <a:gd name="T11" fmla="*/ 1790 h 3046"/>
                    <a:gd name="T12" fmla="*/ 54 w 2344"/>
                    <a:gd name="T13" fmla="*/ 1962 h 3046"/>
                    <a:gd name="T14" fmla="*/ 29 w 2344"/>
                    <a:gd name="T15" fmla="*/ 1959 h 3046"/>
                    <a:gd name="T16" fmla="*/ 1351 w 2344"/>
                    <a:gd name="T17" fmla="*/ 2942 h 3046"/>
                    <a:gd name="T18" fmla="*/ 2196 w 2344"/>
                    <a:gd name="T19" fmla="*/ 1319 h 30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44" h="3046">
                      <a:moveTo>
                        <a:pt x="2196" y="1319"/>
                      </a:moveTo>
                      <a:cubicBezTo>
                        <a:pt x="2049" y="539"/>
                        <a:pt x="1432" y="0"/>
                        <a:pt x="818" y="116"/>
                      </a:cubicBezTo>
                      <a:cubicBezTo>
                        <a:pt x="419" y="191"/>
                        <a:pt x="121" y="524"/>
                        <a:pt x="0" y="961"/>
                      </a:cubicBezTo>
                      <a:cubicBezTo>
                        <a:pt x="85" y="913"/>
                        <a:pt x="185" y="897"/>
                        <a:pt x="288" y="937"/>
                      </a:cubicBezTo>
                      <a:cubicBezTo>
                        <a:pt x="457" y="1003"/>
                        <a:pt x="565" y="1169"/>
                        <a:pt x="589" y="1345"/>
                      </a:cubicBezTo>
                      <a:cubicBezTo>
                        <a:pt x="611" y="1508"/>
                        <a:pt x="560" y="1669"/>
                        <a:pt x="449" y="1790"/>
                      </a:cubicBezTo>
                      <a:cubicBezTo>
                        <a:pt x="350" y="1898"/>
                        <a:pt x="202" y="1967"/>
                        <a:pt x="54" y="1962"/>
                      </a:cubicBezTo>
                      <a:cubicBezTo>
                        <a:pt x="46" y="1961"/>
                        <a:pt x="38" y="1960"/>
                        <a:pt x="29" y="1959"/>
                      </a:cubicBezTo>
                      <a:cubicBezTo>
                        <a:pt x="241" y="2617"/>
                        <a:pt x="796" y="3046"/>
                        <a:pt x="1351" y="2942"/>
                      </a:cubicBezTo>
                      <a:cubicBezTo>
                        <a:pt x="1965" y="2826"/>
                        <a:pt x="2344" y="2099"/>
                        <a:pt x="2196" y="1319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1" name="Freeform 207">
                  <a:extLst>
                    <a:ext uri="{FF2B5EF4-FFF2-40B4-BE49-F238E27FC236}">
                      <a16:creationId xmlns:a16="http://schemas.microsoft.com/office/drawing/2014/main" id="{2B478AC5-A0D3-F9AE-43BA-B299AD0569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3" y="1712"/>
                  <a:ext cx="321" cy="389"/>
                </a:xfrm>
                <a:custGeom>
                  <a:avLst/>
                  <a:gdLst>
                    <a:gd name="T0" fmla="*/ 1987 w 2474"/>
                    <a:gd name="T1" fmla="*/ 1372 h 3004"/>
                    <a:gd name="T2" fmla="*/ 1719 w 2474"/>
                    <a:gd name="T3" fmla="*/ 1027 h 3004"/>
                    <a:gd name="T4" fmla="*/ 1741 w 2474"/>
                    <a:gd name="T5" fmla="*/ 628 h 3004"/>
                    <a:gd name="T6" fmla="*/ 1973 w 2474"/>
                    <a:gd name="T7" fmla="*/ 449 h 3004"/>
                    <a:gd name="T8" fmla="*/ 1002 w 2474"/>
                    <a:gd name="T9" fmla="*/ 63 h 3004"/>
                    <a:gd name="T10" fmla="*/ 139 w 2474"/>
                    <a:gd name="T11" fmla="*/ 1677 h 3004"/>
                    <a:gd name="T12" fmla="*/ 1506 w 2474"/>
                    <a:gd name="T13" fmla="*/ 2894 h 3004"/>
                    <a:gd name="T14" fmla="*/ 2381 w 2474"/>
                    <a:gd name="T15" fmla="*/ 1374 h 3004"/>
                    <a:gd name="T16" fmla="*/ 1987 w 2474"/>
                    <a:gd name="T17" fmla="*/ 1372 h 30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74" h="3004">
                      <a:moveTo>
                        <a:pt x="1987" y="1372"/>
                      </a:moveTo>
                      <a:cubicBezTo>
                        <a:pt x="1855" y="1301"/>
                        <a:pt x="1760" y="1169"/>
                        <a:pt x="1719" y="1027"/>
                      </a:cubicBezTo>
                      <a:cubicBezTo>
                        <a:pt x="1681" y="897"/>
                        <a:pt x="1683" y="752"/>
                        <a:pt x="1741" y="628"/>
                      </a:cubicBezTo>
                      <a:cubicBezTo>
                        <a:pt x="1786" y="531"/>
                        <a:pt x="1873" y="469"/>
                        <a:pt x="1973" y="449"/>
                      </a:cubicBezTo>
                      <a:cubicBezTo>
                        <a:pt x="1711" y="156"/>
                        <a:pt x="1357" y="0"/>
                        <a:pt x="1002" y="63"/>
                      </a:cubicBezTo>
                      <a:cubicBezTo>
                        <a:pt x="386" y="173"/>
                        <a:pt x="0" y="895"/>
                        <a:pt x="139" y="1677"/>
                      </a:cubicBezTo>
                      <a:cubicBezTo>
                        <a:pt x="278" y="2459"/>
                        <a:pt x="890" y="3004"/>
                        <a:pt x="1506" y="2894"/>
                      </a:cubicBezTo>
                      <a:cubicBezTo>
                        <a:pt x="2096" y="2789"/>
                        <a:pt x="2474" y="2119"/>
                        <a:pt x="2381" y="1374"/>
                      </a:cubicBezTo>
                      <a:cubicBezTo>
                        <a:pt x="2260" y="1446"/>
                        <a:pt x="2109" y="1437"/>
                        <a:pt x="1987" y="1372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2" name="Freeform 208">
                  <a:extLst>
                    <a:ext uri="{FF2B5EF4-FFF2-40B4-BE49-F238E27FC236}">
                      <a16:creationId xmlns:a16="http://schemas.microsoft.com/office/drawing/2014/main" id="{671F1AF9-8C5E-604D-CEB2-B05A95838A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9" y="1987"/>
                  <a:ext cx="383" cy="357"/>
                </a:xfrm>
                <a:custGeom>
                  <a:avLst/>
                  <a:gdLst>
                    <a:gd name="T0" fmla="*/ 1993 w 2956"/>
                    <a:gd name="T1" fmla="*/ 25 h 2761"/>
                    <a:gd name="T2" fmla="*/ 1494 w 2956"/>
                    <a:gd name="T3" fmla="*/ 2548 h 2761"/>
                    <a:gd name="T4" fmla="*/ 61 w 2956"/>
                    <a:gd name="T5" fmla="*/ 427 h 2761"/>
                    <a:gd name="T6" fmla="*/ 218 w 2956"/>
                    <a:gd name="T7" fmla="*/ 418 h 2761"/>
                    <a:gd name="T8" fmla="*/ 1041 w 2956"/>
                    <a:gd name="T9" fmla="*/ 356 h 2761"/>
                    <a:gd name="T10" fmla="*/ 1993 w 2956"/>
                    <a:gd name="T11" fmla="*/ 25 h 27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56" h="2761">
                      <a:moveTo>
                        <a:pt x="1993" y="25"/>
                      </a:moveTo>
                      <a:cubicBezTo>
                        <a:pt x="2354" y="736"/>
                        <a:pt x="2956" y="2304"/>
                        <a:pt x="1494" y="2548"/>
                      </a:cubicBezTo>
                      <a:cubicBezTo>
                        <a:pt x="218" y="2761"/>
                        <a:pt x="0" y="1468"/>
                        <a:pt x="61" y="427"/>
                      </a:cubicBezTo>
                      <a:cubicBezTo>
                        <a:pt x="62" y="415"/>
                        <a:pt x="119" y="416"/>
                        <a:pt x="218" y="418"/>
                      </a:cubicBezTo>
                      <a:cubicBezTo>
                        <a:pt x="391" y="421"/>
                        <a:pt x="691" y="424"/>
                        <a:pt x="1041" y="356"/>
                      </a:cubicBezTo>
                      <a:cubicBezTo>
                        <a:pt x="1591" y="250"/>
                        <a:pt x="1980" y="0"/>
                        <a:pt x="1993" y="25"/>
                      </a:cubicBezTo>
                    </a:path>
                  </a:pathLst>
                </a:custGeom>
                <a:solidFill>
                  <a:srgbClr val="EE28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3" name="Freeform 209">
                  <a:extLst>
                    <a:ext uri="{FF2B5EF4-FFF2-40B4-BE49-F238E27FC236}">
                      <a16:creationId xmlns:a16="http://schemas.microsoft.com/office/drawing/2014/main" id="{E4499E66-F28F-BF03-7E95-60551348D3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1" y="2011"/>
                  <a:ext cx="145" cy="58"/>
                </a:xfrm>
                <a:custGeom>
                  <a:avLst/>
                  <a:gdLst>
                    <a:gd name="T0" fmla="*/ 141 w 1124"/>
                    <a:gd name="T1" fmla="*/ 340 h 451"/>
                    <a:gd name="T2" fmla="*/ 852 w 1124"/>
                    <a:gd name="T3" fmla="*/ 317 h 451"/>
                    <a:gd name="T4" fmla="*/ 1098 w 1124"/>
                    <a:gd name="T5" fmla="*/ 78 h 451"/>
                    <a:gd name="T6" fmla="*/ 1124 w 1124"/>
                    <a:gd name="T7" fmla="*/ 0 h 451"/>
                    <a:gd name="T8" fmla="*/ 577 w 1124"/>
                    <a:gd name="T9" fmla="*/ 160 h 451"/>
                    <a:gd name="T10" fmla="*/ 0 w 1124"/>
                    <a:gd name="T11" fmla="*/ 222 h 451"/>
                    <a:gd name="T12" fmla="*/ 141 w 1124"/>
                    <a:gd name="T13" fmla="*/ 340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24" h="451">
                      <a:moveTo>
                        <a:pt x="141" y="340"/>
                      </a:moveTo>
                      <a:cubicBezTo>
                        <a:pt x="350" y="451"/>
                        <a:pt x="641" y="428"/>
                        <a:pt x="852" y="317"/>
                      </a:cubicBezTo>
                      <a:cubicBezTo>
                        <a:pt x="958" y="262"/>
                        <a:pt x="1048" y="185"/>
                        <a:pt x="1098" y="78"/>
                      </a:cubicBezTo>
                      <a:cubicBezTo>
                        <a:pt x="1110" y="52"/>
                        <a:pt x="1119" y="26"/>
                        <a:pt x="1124" y="0"/>
                      </a:cubicBezTo>
                      <a:cubicBezTo>
                        <a:pt x="973" y="59"/>
                        <a:pt x="787" y="120"/>
                        <a:pt x="577" y="160"/>
                      </a:cubicBezTo>
                      <a:cubicBezTo>
                        <a:pt x="359" y="203"/>
                        <a:pt x="161" y="217"/>
                        <a:pt x="0" y="222"/>
                      </a:cubicBezTo>
                      <a:cubicBezTo>
                        <a:pt x="35" y="270"/>
                        <a:pt x="83" y="309"/>
                        <a:pt x="141" y="340"/>
                      </a:cubicBezTo>
                      <a:close/>
                    </a:path>
                  </a:pathLst>
                </a:custGeom>
                <a:solidFill>
                  <a:srgbClr val="FCF8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4" name="Freeform 210">
                  <a:extLst>
                    <a:ext uri="{FF2B5EF4-FFF2-40B4-BE49-F238E27FC236}">
                      <a16:creationId xmlns:a16="http://schemas.microsoft.com/office/drawing/2014/main" id="{D462643A-371E-BFDE-3F78-AEA8623582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4" y="2155"/>
                  <a:ext cx="271" cy="174"/>
                </a:xfrm>
                <a:custGeom>
                  <a:avLst/>
                  <a:gdLst>
                    <a:gd name="T0" fmla="*/ 1412 w 2091"/>
                    <a:gd name="T1" fmla="*/ 8 h 1343"/>
                    <a:gd name="T2" fmla="*/ 624 w 2091"/>
                    <a:gd name="T3" fmla="*/ 153 h 1343"/>
                    <a:gd name="T4" fmla="*/ 0 w 2091"/>
                    <a:gd name="T5" fmla="*/ 778 h 1343"/>
                    <a:gd name="T6" fmla="*/ 1151 w 2091"/>
                    <a:gd name="T7" fmla="*/ 1247 h 1343"/>
                    <a:gd name="T8" fmla="*/ 2081 w 2091"/>
                    <a:gd name="T9" fmla="*/ 305 h 1343"/>
                    <a:gd name="T10" fmla="*/ 1412 w 2091"/>
                    <a:gd name="T11" fmla="*/ 8 h 1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1" h="1343">
                      <a:moveTo>
                        <a:pt x="1412" y="8"/>
                      </a:moveTo>
                      <a:cubicBezTo>
                        <a:pt x="1048" y="16"/>
                        <a:pt x="713" y="126"/>
                        <a:pt x="624" y="153"/>
                      </a:cubicBezTo>
                      <a:cubicBezTo>
                        <a:pt x="343" y="238"/>
                        <a:pt x="62" y="471"/>
                        <a:pt x="0" y="778"/>
                      </a:cubicBezTo>
                      <a:cubicBezTo>
                        <a:pt x="216" y="1133"/>
                        <a:pt x="576" y="1343"/>
                        <a:pt x="1151" y="1247"/>
                      </a:cubicBezTo>
                      <a:cubicBezTo>
                        <a:pt x="1812" y="1137"/>
                        <a:pt x="2050" y="755"/>
                        <a:pt x="2081" y="305"/>
                      </a:cubicBezTo>
                      <a:cubicBezTo>
                        <a:pt x="2091" y="140"/>
                        <a:pt x="1730" y="0"/>
                        <a:pt x="1412" y="8"/>
                      </a:cubicBezTo>
                    </a:path>
                  </a:pathLst>
                </a:custGeom>
                <a:solidFill>
                  <a:srgbClr val="F03F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5" name="Freeform 211">
                  <a:extLst>
                    <a:ext uri="{FF2B5EF4-FFF2-40B4-BE49-F238E27FC236}">
                      <a16:creationId xmlns:a16="http://schemas.microsoft.com/office/drawing/2014/main" id="{CE5D627C-ABB7-83A8-D997-8D6BBDE4B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8" y="1914"/>
                  <a:ext cx="356" cy="499"/>
                </a:xfrm>
                <a:custGeom>
                  <a:avLst/>
                  <a:gdLst>
                    <a:gd name="T0" fmla="*/ 1611 w 2754"/>
                    <a:gd name="T1" fmla="*/ 247 h 3856"/>
                    <a:gd name="T2" fmla="*/ 314 w 2754"/>
                    <a:gd name="T3" fmla="*/ 702 h 3856"/>
                    <a:gd name="T4" fmla="*/ 31 w 2754"/>
                    <a:gd name="T5" fmla="*/ 1770 h 3856"/>
                    <a:gd name="T6" fmla="*/ 1179 w 2754"/>
                    <a:gd name="T7" fmla="*/ 3560 h 3856"/>
                    <a:gd name="T8" fmla="*/ 2593 w 2754"/>
                    <a:gd name="T9" fmla="*/ 3783 h 3856"/>
                    <a:gd name="T10" fmla="*/ 2526 w 2754"/>
                    <a:gd name="T11" fmla="*/ 3539 h 3856"/>
                    <a:gd name="T12" fmla="*/ 681 w 2754"/>
                    <a:gd name="T13" fmla="*/ 2793 h 3856"/>
                    <a:gd name="T14" fmla="*/ 363 w 2754"/>
                    <a:gd name="T15" fmla="*/ 1137 h 3856"/>
                    <a:gd name="T16" fmla="*/ 1483 w 2754"/>
                    <a:gd name="T17" fmla="*/ 466 h 3856"/>
                    <a:gd name="T18" fmla="*/ 1611 w 2754"/>
                    <a:gd name="T19" fmla="*/ 247 h 3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54" h="3856">
                      <a:moveTo>
                        <a:pt x="1611" y="247"/>
                      </a:moveTo>
                      <a:cubicBezTo>
                        <a:pt x="1111" y="0"/>
                        <a:pt x="611" y="286"/>
                        <a:pt x="314" y="702"/>
                      </a:cubicBezTo>
                      <a:cubicBezTo>
                        <a:pt x="91" y="1013"/>
                        <a:pt x="0" y="1391"/>
                        <a:pt x="31" y="1770"/>
                      </a:cubicBezTo>
                      <a:cubicBezTo>
                        <a:pt x="90" y="2504"/>
                        <a:pt x="531" y="3205"/>
                        <a:pt x="1179" y="3560"/>
                      </a:cubicBezTo>
                      <a:cubicBezTo>
                        <a:pt x="1614" y="3798"/>
                        <a:pt x="2107" y="3856"/>
                        <a:pt x="2593" y="3783"/>
                      </a:cubicBezTo>
                      <a:cubicBezTo>
                        <a:pt x="2754" y="3759"/>
                        <a:pt x="2685" y="3515"/>
                        <a:pt x="2526" y="3539"/>
                      </a:cubicBezTo>
                      <a:cubicBezTo>
                        <a:pt x="1816" y="3645"/>
                        <a:pt x="1110" y="3375"/>
                        <a:pt x="681" y="2793"/>
                      </a:cubicBezTo>
                      <a:cubicBezTo>
                        <a:pt x="344" y="2335"/>
                        <a:pt x="152" y="1688"/>
                        <a:pt x="363" y="1137"/>
                      </a:cubicBezTo>
                      <a:cubicBezTo>
                        <a:pt x="524" y="717"/>
                        <a:pt x="1000" y="227"/>
                        <a:pt x="1483" y="466"/>
                      </a:cubicBezTo>
                      <a:cubicBezTo>
                        <a:pt x="1629" y="538"/>
                        <a:pt x="1757" y="319"/>
                        <a:pt x="1611" y="24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6" name="Freeform 212">
                  <a:extLst>
                    <a:ext uri="{FF2B5EF4-FFF2-40B4-BE49-F238E27FC236}">
                      <a16:creationId xmlns:a16="http://schemas.microsoft.com/office/drawing/2014/main" id="{404CCDB2-0454-AF57-5E65-8716D81453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2" y="703"/>
                  <a:ext cx="721" cy="1428"/>
                </a:xfrm>
                <a:custGeom>
                  <a:avLst/>
                  <a:gdLst>
                    <a:gd name="T0" fmla="*/ 5335 w 5560"/>
                    <a:gd name="T1" fmla="*/ 41 h 11026"/>
                    <a:gd name="T2" fmla="*/ 3028 w 5560"/>
                    <a:gd name="T3" fmla="*/ 1230 h 11026"/>
                    <a:gd name="T4" fmla="*/ 1276 w 5560"/>
                    <a:gd name="T5" fmla="*/ 3239 h 11026"/>
                    <a:gd name="T6" fmla="*/ 251 w 5560"/>
                    <a:gd name="T7" fmla="*/ 5714 h 11026"/>
                    <a:gd name="T8" fmla="*/ 136 w 5560"/>
                    <a:gd name="T9" fmla="*/ 8318 h 11026"/>
                    <a:gd name="T10" fmla="*/ 1106 w 5560"/>
                    <a:gd name="T11" fmla="*/ 10645 h 11026"/>
                    <a:gd name="T12" fmla="*/ 1313 w 5560"/>
                    <a:gd name="T13" fmla="*/ 10902 h 11026"/>
                    <a:gd name="T14" fmla="*/ 1492 w 5560"/>
                    <a:gd name="T15" fmla="*/ 10723 h 11026"/>
                    <a:gd name="T16" fmla="*/ 433 w 5560"/>
                    <a:gd name="T17" fmla="*/ 8534 h 11026"/>
                    <a:gd name="T18" fmla="*/ 436 w 5560"/>
                    <a:gd name="T19" fmla="*/ 6063 h 11026"/>
                    <a:gd name="T20" fmla="*/ 1332 w 5560"/>
                    <a:gd name="T21" fmla="*/ 3642 h 11026"/>
                    <a:gd name="T22" fmla="*/ 2949 w 5560"/>
                    <a:gd name="T23" fmla="*/ 1627 h 11026"/>
                    <a:gd name="T24" fmla="*/ 5097 w 5560"/>
                    <a:gd name="T25" fmla="*/ 374 h 11026"/>
                    <a:gd name="T26" fmla="*/ 5403 w 5560"/>
                    <a:gd name="T27" fmla="*/ 285 h 11026"/>
                    <a:gd name="T28" fmla="*/ 5335 w 5560"/>
                    <a:gd name="T29" fmla="*/ 41 h 110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560" h="11026">
                      <a:moveTo>
                        <a:pt x="5335" y="41"/>
                      </a:moveTo>
                      <a:cubicBezTo>
                        <a:pt x="4488" y="263"/>
                        <a:pt x="3709" y="684"/>
                        <a:pt x="3028" y="1230"/>
                      </a:cubicBezTo>
                      <a:cubicBezTo>
                        <a:pt x="2332" y="1789"/>
                        <a:pt x="1743" y="2480"/>
                        <a:pt x="1276" y="3239"/>
                      </a:cubicBezTo>
                      <a:cubicBezTo>
                        <a:pt x="806" y="4001"/>
                        <a:pt x="453" y="4841"/>
                        <a:pt x="251" y="5714"/>
                      </a:cubicBezTo>
                      <a:cubicBezTo>
                        <a:pt x="54" y="6566"/>
                        <a:pt x="0" y="7452"/>
                        <a:pt x="136" y="8318"/>
                      </a:cubicBezTo>
                      <a:cubicBezTo>
                        <a:pt x="268" y="9157"/>
                        <a:pt x="593" y="9967"/>
                        <a:pt x="1106" y="10645"/>
                      </a:cubicBezTo>
                      <a:cubicBezTo>
                        <a:pt x="1173" y="10733"/>
                        <a:pt x="1241" y="10818"/>
                        <a:pt x="1313" y="10902"/>
                      </a:cubicBezTo>
                      <a:cubicBezTo>
                        <a:pt x="1419" y="11026"/>
                        <a:pt x="1597" y="10846"/>
                        <a:pt x="1492" y="10723"/>
                      </a:cubicBezTo>
                      <a:cubicBezTo>
                        <a:pt x="957" y="10097"/>
                        <a:pt x="602" y="9339"/>
                        <a:pt x="433" y="8534"/>
                      </a:cubicBezTo>
                      <a:cubicBezTo>
                        <a:pt x="262" y="7723"/>
                        <a:pt x="280" y="6875"/>
                        <a:pt x="436" y="6063"/>
                      </a:cubicBezTo>
                      <a:cubicBezTo>
                        <a:pt x="599" y="5214"/>
                        <a:pt x="907" y="4394"/>
                        <a:pt x="1332" y="3642"/>
                      </a:cubicBezTo>
                      <a:cubicBezTo>
                        <a:pt x="1758" y="2888"/>
                        <a:pt x="2300" y="2201"/>
                        <a:pt x="2949" y="1627"/>
                      </a:cubicBezTo>
                      <a:cubicBezTo>
                        <a:pt x="3573" y="1075"/>
                        <a:pt x="4302" y="631"/>
                        <a:pt x="5097" y="374"/>
                      </a:cubicBezTo>
                      <a:cubicBezTo>
                        <a:pt x="5198" y="342"/>
                        <a:pt x="5300" y="312"/>
                        <a:pt x="5403" y="285"/>
                      </a:cubicBezTo>
                      <a:cubicBezTo>
                        <a:pt x="5560" y="244"/>
                        <a:pt x="5493" y="0"/>
                        <a:pt x="5335" y="4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7" name="Freeform 213">
                  <a:extLst>
                    <a:ext uri="{FF2B5EF4-FFF2-40B4-BE49-F238E27FC236}">
                      <a16:creationId xmlns:a16="http://schemas.microsoft.com/office/drawing/2014/main" id="{71332676-6934-9CEF-1AC8-F46FB0F70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0" y="596"/>
                  <a:ext cx="1447" cy="1251"/>
                </a:xfrm>
                <a:custGeom>
                  <a:avLst/>
                  <a:gdLst>
                    <a:gd name="T0" fmla="*/ 219 w 11171"/>
                    <a:gd name="T1" fmla="*/ 836 h 9659"/>
                    <a:gd name="T2" fmla="*/ 3465 w 11171"/>
                    <a:gd name="T3" fmla="*/ 334 h 9659"/>
                    <a:gd name="T4" fmla="*/ 6483 w 11171"/>
                    <a:gd name="T5" fmla="*/ 1064 h 9659"/>
                    <a:gd name="T6" fmla="*/ 8950 w 11171"/>
                    <a:gd name="T7" fmla="*/ 2791 h 9659"/>
                    <a:gd name="T8" fmla="*/ 10520 w 11171"/>
                    <a:gd name="T9" fmla="*/ 5256 h 9659"/>
                    <a:gd name="T10" fmla="*/ 10880 w 11171"/>
                    <a:gd name="T11" fmla="*/ 6908 h 9659"/>
                    <a:gd name="T12" fmla="*/ 10571 w 11171"/>
                    <a:gd name="T13" fmla="*/ 8905 h 9659"/>
                    <a:gd name="T14" fmla="*/ 10372 w 11171"/>
                    <a:gd name="T15" fmla="*/ 9383 h 9659"/>
                    <a:gd name="T16" fmla="*/ 10591 w 11171"/>
                    <a:gd name="T17" fmla="*/ 9511 h 9659"/>
                    <a:gd name="T18" fmla="*/ 11128 w 11171"/>
                    <a:gd name="T19" fmla="*/ 7490 h 9659"/>
                    <a:gd name="T20" fmla="*/ 10903 w 11171"/>
                    <a:gd name="T21" fmla="*/ 5607 h 9659"/>
                    <a:gd name="T22" fmla="*/ 9427 w 11171"/>
                    <a:gd name="T23" fmla="*/ 2938 h 9659"/>
                    <a:gd name="T24" fmla="*/ 6982 w 11171"/>
                    <a:gd name="T25" fmla="*/ 1026 h 9659"/>
                    <a:gd name="T26" fmla="*/ 3921 w 11171"/>
                    <a:gd name="T27" fmla="*/ 115 h 9659"/>
                    <a:gd name="T28" fmla="*/ 574 w 11171"/>
                    <a:gd name="T29" fmla="*/ 449 h 9659"/>
                    <a:gd name="T30" fmla="*/ 152 w 11171"/>
                    <a:gd name="T31" fmla="*/ 592 h 9659"/>
                    <a:gd name="T32" fmla="*/ 219 w 11171"/>
                    <a:gd name="T33" fmla="*/ 836 h 96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71" h="9659">
                      <a:moveTo>
                        <a:pt x="219" y="836"/>
                      </a:moveTo>
                      <a:cubicBezTo>
                        <a:pt x="1258" y="457"/>
                        <a:pt x="2360" y="281"/>
                        <a:pt x="3465" y="334"/>
                      </a:cubicBezTo>
                      <a:cubicBezTo>
                        <a:pt x="4504" y="384"/>
                        <a:pt x="5536" y="634"/>
                        <a:pt x="6483" y="1064"/>
                      </a:cubicBezTo>
                      <a:cubicBezTo>
                        <a:pt x="7403" y="1483"/>
                        <a:pt x="8246" y="2066"/>
                        <a:pt x="8950" y="2791"/>
                      </a:cubicBezTo>
                      <a:cubicBezTo>
                        <a:pt x="9632" y="3495"/>
                        <a:pt x="10181" y="4335"/>
                        <a:pt x="10520" y="5256"/>
                      </a:cubicBezTo>
                      <a:cubicBezTo>
                        <a:pt x="10716" y="5786"/>
                        <a:pt x="10852" y="6343"/>
                        <a:pt x="10880" y="6908"/>
                      </a:cubicBezTo>
                      <a:cubicBezTo>
                        <a:pt x="10913" y="7587"/>
                        <a:pt x="10802" y="8266"/>
                        <a:pt x="10571" y="8905"/>
                      </a:cubicBezTo>
                      <a:cubicBezTo>
                        <a:pt x="10512" y="9068"/>
                        <a:pt x="10446" y="9227"/>
                        <a:pt x="10372" y="9383"/>
                      </a:cubicBezTo>
                      <a:cubicBezTo>
                        <a:pt x="10303" y="9530"/>
                        <a:pt x="10522" y="9659"/>
                        <a:pt x="10591" y="9511"/>
                      </a:cubicBezTo>
                      <a:cubicBezTo>
                        <a:pt x="10890" y="8874"/>
                        <a:pt x="11080" y="8193"/>
                        <a:pt x="11128" y="7490"/>
                      </a:cubicBezTo>
                      <a:cubicBezTo>
                        <a:pt x="11171" y="6853"/>
                        <a:pt x="11084" y="6218"/>
                        <a:pt x="10903" y="5607"/>
                      </a:cubicBezTo>
                      <a:cubicBezTo>
                        <a:pt x="10613" y="4623"/>
                        <a:pt x="10097" y="3714"/>
                        <a:pt x="9427" y="2938"/>
                      </a:cubicBezTo>
                      <a:cubicBezTo>
                        <a:pt x="8747" y="2151"/>
                        <a:pt x="7906" y="1502"/>
                        <a:pt x="6982" y="1026"/>
                      </a:cubicBezTo>
                      <a:cubicBezTo>
                        <a:pt x="6029" y="534"/>
                        <a:pt x="4988" y="225"/>
                        <a:pt x="3921" y="115"/>
                      </a:cubicBezTo>
                      <a:cubicBezTo>
                        <a:pt x="2798" y="0"/>
                        <a:pt x="1652" y="115"/>
                        <a:pt x="574" y="449"/>
                      </a:cubicBezTo>
                      <a:cubicBezTo>
                        <a:pt x="432" y="493"/>
                        <a:pt x="292" y="541"/>
                        <a:pt x="152" y="592"/>
                      </a:cubicBezTo>
                      <a:cubicBezTo>
                        <a:pt x="0" y="648"/>
                        <a:pt x="66" y="893"/>
                        <a:pt x="219" y="83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8" name="Freeform 214">
                  <a:extLst>
                    <a:ext uri="{FF2B5EF4-FFF2-40B4-BE49-F238E27FC236}">
                      <a16:creationId xmlns:a16="http://schemas.microsoft.com/office/drawing/2014/main" id="{A723279F-DA97-91F3-EB60-CF5AC0DB69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2232"/>
                  <a:ext cx="727" cy="438"/>
                </a:xfrm>
                <a:custGeom>
                  <a:avLst/>
                  <a:gdLst>
                    <a:gd name="T0" fmla="*/ 15 w 5611"/>
                    <a:gd name="T1" fmla="*/ 163 h 3384"/>
                    <a:gd name="T2" fmla="*/ 429 w 5611"/>
                    <a:gd name="T3" fmla="*/ 1614 h 3384"/>
                    <a:gd name="T4" fmla="*/ 1287 w 5611"/>
                    <a:gd name="T5" fmla="*/ 2560 h 3384"/>
                    <a:gd name="T6" fmla="*/ 3818 w 5611"/>
                    <a:gd name="T7" fmla="*/ 3330 h 3384"/>
                    <a:gd name="T8" fmla="*/ 5448 w 5611"/>
                    <a:gd name="T9" fmla="*/ 3379 h 3384"/>
                    <a:gd name="T10" fmla="*/ 5448 w 5611"/>
                    <a:gd name="T11" fmla="*/ 3125 h 3384"/>
                    <a:gd name="T12" fmla="*/ 2747 w 5611"/>
                    <a:gd name="T13" fmla="*/ 2909 h 3384"/>
                    <a:gd name="T14" fmla="*/ 752 w 5611"/>
                    <a:gd name="T15" fmla="*/ 1659 h 3384"/>
                    <a:gd name="T16" fmla="*/ 269 w 5611"/>
                    <a:gd name="T17" fmla="*/ 163 h 3384"/>
                    <a:gd name="T18" fmla="*/ 15 w 5611"/>
                    <a:gd name="T19" fmla="*/ 163 h 3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11" h="3384">
                      <a:moveTo>
                        <a:pt x="15" y="163"/>
                      </a:moveTo>
                      <a:cubicBezTo>
                        <a:pt x="63" y="667"/>
                        <a:pt x="182" y="1167"/>
                        <a:pt x="429" y="1614"/>
                      </a:cubicBezTo>
                      <a:cubicBezTo>
                        <a:pt x="638" y="1992"/>
                        <a:pt x="934" y="2312"/>
                        <a:pt x="1287" y="2560"/>
                      </a:cubicBezTo>
                      <a:cubicBezTo>
                        <a:pt x="2020" y="3075"/>
                        <a:pt x="2942" y="3252"/>
                        <a:pt x="3818" y="3330"/>
                      </a:cubicBezTo>
                      <a:cubicBezTo>
                        <a:pt x="4359" y="3378"/>
                        <a:pt x="4904" y="3384"/>
                        <a:pt x="5448" y="3379"/>
                      </a:cubicBezTo>
                      <a:cubicBezTo>
                        <a:pt x="5610" y="3377"/>
                        <a:pt x="5611" y="3124"/>
                        <a:pt x="5448" y="3125"/>
                      </a:cubicBezTo>
                      <a:cubicBezTo>
                        <a:pt x="4546" y="3135"/>
                        <a:pt x="3628" y="3120"/>
                        <a:pt x="2747" y="2909"/>
                      </a:cubicBezTo>
                      <a:cubicBezTo>
                        <a:pt x="1965" y="2721"/>
                        <a:pt x="1204" y="2350"/>
                        <a:pt x="752" y="1659"/>
                      </a:cubicBezTo>
                      <a:cubicBezTo>
                        <a:pt x="460" y="1213"/>
                        <a:pt x="318" y="690"/>
                        <a:pt x="269" y="163"/>
                      </a:cubicBezTo>
                      <a:cubicBezTo>
                        <a:pt x="253" y="2"/>
                        <a:pt x="0" y="0"/>
                        <a:pt x="15" y="163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9" name="Freeform 215">
                  <a:extLst>
                    <a:ext uri="{FF2B5EF4-FFF2-40B4-BE49-F238E27FC236}">
                      <a16:creationId xmlns:a16="http://schemas.microsoft.com/office/drawing/2014/main" id="{DE9A201B-C6DC-8CD9-1A1E-61BC655011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2019"/>
                  <a:ext cx="607" cy="616"/>
                </a:xfrm>
                <a:custGeom>
                  <a:avLst/>
                  <a:gdLst>
                    <a:gd name="T0" fmla="*/ 4267 w 4692"/>
                    <a:gd name="T1" fmla="*/ 223 h 4756"/>
                    <a:gd name="T2" fmla="*/ 4321 w 4692"/>
                    <a:gd name="T3" fmla="*/ 1521 h 4756"/>
                    <a:gd name="T4" fmla="*/ 3727 w 4692"/>
                    <a:gd name="T5" fmla="*/ 2592 h 4756"/>
                    <a:gd name="T6" fmla="*/ 1495 w 4692"/>
                    <a:gd name="T7" fmla="*/ 4049 h 4756"/>
                    <a:gd name="T8" fmla="*/ 159 w 4692"/>
                    <a:gd name="T9" fmla="*/ 4474 h 4756"/>
                    <a:gd name="T10" fmla="*/ 226 w 4692"/>
                    <a:gd name="T11" fmla="*/ 4718 h 4756"/>
                    <a:gd name="T12" fmla="*/ 2745 w 4692"/>
                    <a:gd name="T13" fmla="*/ 3709 h 4756"/>
                    <a:gd name="T14" fmla="*/ 4527 w 4692"/>
                    <a:gd name="T15" fmla="*/ 1720 h 4756"/>
                    <a:gd name="T16" fmla="*/ 4512 w 4692"/>
                    <a:gd name="T17" fmla="*/ 156 h 4756"/>
                    <a:gd name="T18" fmla="*/ 4267 w 4692"/>
                    <a:gd name="T19" fmla="*/ 223 h 4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92" h="4756">
                      <a:moveTo>
                        <a:pt x="4267" y="223"/>
                      </a:moveTo>
                      <a:cubicBezTo>
                        <a:pt x="4398" y="645"/>
                        <a:pt x="4433" y="1090"/>
                        <a:pt x="4321" y="1521"/>
                      </a:cubicBezTo>
                      <a:cubicBezTo>
                        <a:pt x="4218" y="1922"/>
                        <a:pt x="4001" y="2284"/>
                        <a:pt x="3727" y="2592"/>
                      </a:cubicBezTo>
                      <a:cubicBezTo>
                        <a:pt x="3134" y="3261"/>
                        <a:pt x="2316" y="3718"/>
                        <a:pt x="1495" y="4049"/>
                      </a:cubicBezTo>
                      <a:cubicBezTo>
                        <a:pt x="1061" y="4224"/>
                        <a:pt x="614" y="4367"/>
                        <a:pt x="159" y="4474"/>
                      </a:cubicBezTo>
                      <a:cubicBezTo>
                        <a:pt x="0" y="4512"/>
                        <a:pt x="67" y="4756"/>
                        <a:pt x="226" y="4718"/>
                      </a:cubicBezTo>
                      <a:cubicBezTo>
                        <a:pt x="1105" y="4511"/>
                        <a:pt x="1972" y="4179"/>
                        <a:pt x="2745" y="3709"/>
                      </a:cubicBezTo>
                      <a:cubicBezTo>
                        <a:pt x="3511" y="3245"/>
                        <a:pt x="4244" y="2597"/>
                        <a:pt x="4527" y="1720"/>
                      </a:cubicBezTo>
                      <a:cubicBezTo>
                        <a:pt x="4692" y="1210"/>
                        <a:pt x="4669" y="664"/>
                        <a:pt x="4512" y="156"/>
                      </a:cubicBezTo>
                      <a:cubicBezTo>
                        <a:pt x="4464" y="0"/>
                        <a:pt x="4219" y="67"/>
                        <a:pt x="4267" y="22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0" name="Freeform 216">
                  <a:extLst>
                    <a:ext uri="{FF2B5EF4-FFF2-40B4-BE49-F238E27FC236}">
                      <a16:creationId xmlns:a16="http://schemas.microsoft.com/office/drawing/2014/main" id="{C9E57A42-CFD9-DA9D-3270-7E65491C5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7" y="671"/>
                  <a:ext cx="121" cy="82"/>
                </a:xfrm>
                <a:custGeom>
                  <a:avLst/>
                  <a:gdLst>
                    <a:gd name="T0" fmla="*/ 256 w 933"/>
                    <a:gd name="T1" fmla="*/ 552 h 631"/>
                    <a:gd name="T2" fmla="*/ 281 w 933"/>
                    <a:gd name="T3" fmla="*/ 515 h 631"/>
                    <a:gd name="T4" fmla="*/ 283 w 933"/>
                    <a:gd name="T5" fmla="*/ 513 h 631"/>
                    <a:gd name="T6" fmla="*/ 296 w 933"/>
                    <a:gd name="T7" fmla="*/ 497 h 631"/>
                    <a:gd name="T8" fmla="*/ 362 w 933"/>
                    <a:gd name="T9" fmla="*/ 429 h 631"/>
                    <a:gd name="T10" fmla="*/ 396 w 933"/>
                    <a:gd name="T11" fmla="*/ 400 h 631"/>
                    <a:gd name="T12" fmla="*/ 398 w 933"/>
                    <a:gd name="T13" fmla="*/ 398 h 631"/>
                    <a:gd name="T14" fmla="*/ 414 w 933"/>
                    <a:gd name="T15" fmla="*/ 386 h 631"/>
                    <a:gd name="T16" fmla="*/ 494 w 933"/>
                    <a:gd name="T17" fmla="*/ 336 h 631"/>
                    <a:gd name="T18" fmla="*/ 534 w 933"/>
                    <a:gd name="T19" fmla="*/ 316 h 631"/>
                    <a:gd name="T20" fmla="*/ 552 w 933"/>
                    <a:gd name="T21" fmla="*/ 307 h 631"/>
                    <a:gd name="T22" fmla="*/ 555 w 933"/>
                    <a:gd name="T23" fmla="*/ 306 h 631"/>
                    <a:gd name="T24" fmla="*/ 640 w 933"/>
                    <a:gd name="T25" fmla="*/ 278 h 631"/>
                    <a:gd name="T26" fmla="*/ 733 w 933"/>
                    <a:gd name="T27" fmla="*/ 258 h 631"/>
                    <a:gd name="T28" fmla="*/ 729 w 933"/>
                    <a:gd name="T29" fmla="*/ 259 h 631"/>
                    <a:gd name="T30" fmla="*/ 754 w 933"/>
                    <a:gd name="T31" fmla="*/ 256 h 631"/>
                    <a:gd name="T32" fmla="*/ 804 w 933"/>
                    <a:gd name="T33" fmla="*/ 254 h 631"/>
                    <a:gd name="T34" fmla="*/ 930 w 933"/>
                    <a:gd name="T35" fmla="*/ 127 h 631"/>
                    <a:gd name="T36" fmla="*/ 804 w 933"/>
                    <a:gd name="T37" fmla="*/ 1 h 631"/>
                    <a:gd name="T38" fmla="*/ 37 w 933"/>
                    <a:gd name="T39" fmla="*/ 424 h 631"/>
                    <a:gd name="T40" fmla="*/ 82 w 933"/>
                    <a:gd name="T41" fmla="*/ 597 h 631"/>
                    <a:gd name="T42" fmla="*/ 256 w 933"/>
                    <a:gd name="T43" fmla="*/ 552 h 6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933" h="631">
                      <a:moveTo>
                        <a:pt x="256" y="552"/>
                      </a:moveTo>
                      <a:cubicBezTo>
                        <a:pt x="264" y="539"/>
                        <a:pt x="273" y="527"/>
                        <a:pt x="281" y="515"/>
                      </a:cubicBezTo>
                      <a:cubicBezTo>
                        <a:pt x="290" y="502"/>
                        <a:pt x="268" y="531"/>
                        <a:pt x="283" y="513"/>
                      </a:cubicBezTo>
                      <a:cubicBezTo>
                        <a:pt x="287" y="508"/>
                        <a:pt x="291" y="503"/>
                        <a:pt x="296" y="497"/>
                      </a:cubicBezTo>
                      <a:cubicBezTo>
                        <a:pt x="316" y="473"/>
                        <a:pt x="338" y="451"/>
                        <a:pt x="362" y="429"/>
                      </a:cubicBezTo>
                      <a:cubicBezTo>
                        <a:pt x="373" y="419"/>
                        <a:pt x="384" y="410"/>
                        <a:pt x="396" y="400"/>
                      </a:cubicBezTo>
                      <a:cubicBezTo>
                        <a:pt x="414" y="384"/>
                        <a:pt x="385" y="407"/>
                        <a:pt x="398" y="398"/>
                      </a:cubicBezTo>
                      <a:cubicBezTo>
                        <a:pt x="403" y="394"/>
                        <a:pt x="408" y="390"/>
                        <a:pt x="414" y="386"/>
                      </a:cubicBezTo>
                      <a:cubicBezTo>
                        <a:pt x="440" y="368"/>
                        <a:pt x="467" y="351"/>
                        <a:pt x="494" y="336"/>
                      </a:cubicBezTo>
                      <a:cubicBezTo>
                        <a:pt x="508" y="329"/>
                        <a:pt x="521" y="322"/>
                        <a:pt x="534" y="316"/>
                      </a:cubicBezTo>
                      <a:cubicBezTo>
                        <a:pt x="540" y="313"/>
                        <a:pt x="547" y="310"/>
                        <a:pt x="552" y="307"/>
                      </a:cubicBezTo>
                      <a:cubicBezTo>
                        <a:pt x="566" y="300"/>
                        <a:pt x="532" y="315"/>
                        <a:pt x="555" y="306"/>
                      </a:cubicBezTo>
                      <a:cubicBezTo>
                        <a:pt x="583" y="295"/>
                        <a:pt x="611" y="285"/>
                        <a:pt x="640" y="278"/>
                      </a:cubicBezTo>
                      <a:cubicBezTo>
                        <a:pt x="670" y="269"/>
                        <a:pt x="701" y="263"/>
                        <a:pt x="733" y="258"/>
                      </a:cubicBezTo>
                      <a:cubicBezTo>
                        <a:pt x="751" y="255"/>
                        <a:pt x="710" y="260"/>
                        <a:pt x="729" y="259"/>
                      </a:cubicBezTo>
                      <a:cubicBezTo>
                        <a:pt x="737" y="258"/>
                        <a:pt x="745" y="257"/>
                        <a:pt x="754" y="256"/>
                      </a:cubicBezTo>
                      <a:cubicBezTo>
                        <a:pt x="770" y="255"/>
                        <a:pt x="787" y="254"/>
                        <a:pt x="804" y="254"/>
                      </a:cubicBezTo>
                      <a:cubicBezTo>
                        <a:pt x="870" y="253"/>
                        <a:pt x="933" y="197"/>
                        <a:pt x="930" y="127"/>
                      </a:cubicBezTo>
                      <a:cubicBezTo>
                        <a:pt x="927" y="60"/>
                        <a:pt x="875" y="0"/>
                        <a:pt x="804" y="1"/>
                      </a:cubicBezTo>
                      <a:cubicBezTo>
                        <a:pt x="495" y="5"/>
                        <a:pt x="206" y="167"/>
                        <a:pt x="37" y="424"/>
                      </a:cubicBezTo>
                      <a:cubicBezTo>
                        <a:pt x="0" y="479"/>
                        <a:pt x="24" y="566"/>
                        <a:pt x="82" y="597"/>
                      </a:cubicBezTo>
                      <a:cubicBezTo>
                        <a:pt x="146" y="631"/>
                        <a:pt x="217" y="611"/>
                        <a:pt x="256" y="55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1" name="Freeform 217">
                  <a:extLst>
                    <a:ext uri="{FF2B5EF4-FFF2-40B4-BE49-F238E27FC236}">
                      <a16:creationId xmlns:a16="http://schemas.microsoft.com/office/drawing/2014/main" id="{784F611F-B6BA-5000-4842-DE1AF6A3F1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9" y="571"/>
                  <a:ext cx="221" cy="171"/>
                </a:xfrm>
                <a:custGeom>
                  <a:avLst/>
                  <a:gdLst>
                    <a:gd name="T0" fmla="*/ 514 w 1705"/>
                    <a:gd name="T1" fmla="*/ 1017 h 1314"/>
                    <a:gd name="T2" fmla="*/ 250 w 1705"/>
                    <a:gd name="T3" fmla="*/ 804 h 1314"/>
                    <a:gd name="T4" fmla="*/ 230 w 1705"/>
                    <a:gd name="T5" fmla="*/ 958 h 1314"/>
                    <a:gd name="T6" fmla="*/ 905 w 1705"/>
                    <a:gd name="T7" fmla="*/ 378 h 1314"/>
                    <a:gd name="T8" fmla="*/ 1108 w 1705"/>
                    <a:gd name="T9" fmla="*/ 278 h 1314"/>
                    <a:gd name="T10" fmla="*/ 1142 w 1705"/>
                    <a:gd name="T11" fmla="*/ 265 h 1314"/>
                    <a:gd name="T12" fmla="*/ 1155 w 1705"/>
                    <a:gd name="T13" fmla="*/ 254 h 1314"/>
                    <a:gd name="T14" fmla="*/ 1150 w 1705"/>
                    <a:gd name="T15" fmla="*/ 257 h 1314"/>
                    <a:gd name="T16" fmla="*/ 1204 w 1705"/>
                    <a:gd name="T17" fmla="*/ 354 h 1314"/>
                    <a:gd name="T18" fmla="*/ 1409 w 1705"/>
                    <a:gd name="T19" fmla="*/ 831 h 1314"/>
                    <a:gd name="T20" fmla="*/ 1653 w 1705"/>
                    <a:gd name="T21" fmla="*/ 763 h 1314"/>
                    <a:gd name="T22" fmla="*/ 1405 w 1705"/>
                    <a:gd name="T23" fmla="*/ 192 h 1314"/>
                    <a:gd name="T24" fmla="*/ 1178 w 1705"/>
                    <a:gd name="T25" fmla="*/ 5 h 1314"/>
                    <a:gd name="T26" fmla="*/ 898 w 1705"/>
                    <a:gd name="T27" fmla="*/ 97 h 1314"/>
                    <a:gd name="T28" fmla="*/ 51 w 1705"/>
                    <a:gd name="T29" fmla="*/ 779 h 1314"/>
                    <a:gd name="T30" fmla="*/ 31 w 1705"/>
                    <a:gd name="T31" fmla="*/ 932 h 1314"/>
                    <a:gd name="T32" fmla="*/ 447 w 1705"/>
                    <a:gd name="T33" fmla="*/ 1262 h 1314"/>
                    <a:gd name="T34" fmla="*/ 514 w 1705"/>
                    <a:gd name="T35" fmla="*/ 1017 h 1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05" h="1314">
                      <a:moveTo>
                        <a:pt x="514" y="1017"/>
                      </a:moveTo>
                      <a:cubicBezTo>
                        <a:pt x="403" y="980"/>
                        <a:pt x="311" y="905"/>
                        <a:pt x="250" y="804"/>
                      </a:cubicBezTo>
                      <a:cubicBezTo>
                        <a:pt x="244" y="855"/>
                        <a:pt x="237" y="907"/>
                        <a:pt x="230" y="958"/>
                      </a:cubicBezTo>
                      <a:cubicBezTo>
                        <a:pt x="416" y="722"/>
                        <a:pt x="642" y="524"/>
                        <a:pt x="905" y="378"/>
                      </a:cubicBezTo>
                      <a:cubicBezTo>
                        <a:pt x="971" y="342"/>
                        <a:pt x="1038" y="307"/>
                        <a:pt x="1108" y="278"/>
                      </a:cubicBezTo>
                      <a:cubicBezTo>
                        <a:pt x="1119" y="274"/>
                        <a:pt x="1131" y="270"/>
                        <a:pt x="1142" y="265"/>
                      </a:cubicBezTo>
                      <a:cubicBezTo>
                        <a:pt x="1168" y="262"/>
                        <a:pt x="1173" y="258"/>
                        <a:pt x="1155" y="254"/>
                      </a:cubicBezTo>
                      <a:cubicBezTo>
                        <a:pt x="1143" y="247"/>
                        <a:pt x="1141" y="248"/>
                        <a:pt x="1150" y="257"/>
                      </a:cubicBezTo>
                      <a:cubicBezTo>
                        <a:pt x="1149" y="282"/>
                        <a:pt x="1192" y="331"/>
                        <a:pt x="1204" y="354"/>
                      </a:cubicBezTo>
                      <a:cubicBezTo>
                        <a:pt x="1287" y="507"/>
                        <a:pt x="1354" y="666"/>
                        <a:pt x="1409" y="831"/>
                      </a:cubicBezTo>
                      <a:cubicBezTo>
                        <a:pt x="1460" y="985"/>
                        <a:pt x="1705" y="919"/>
                        <a:pt x="1653" y="763"/>
                      </a:cubicBezTo>
                      <a:cubicBezTo>
                        <a:pt x="1588" y="566"/>
                        <a:pt x="1505" y="374"/>
                        <a:pt x="1405" y="192"/>
                      </a:cubicBezTo>
                      <a:cubicBezTo>
                        <a:pt x="1354" y="101"/>
                        <a:pt x="1293" y="10"/>
                        <a:pt x="1178" y="5"/>
                      </a:cubicBezTo>
                      <a:cubicBezTo>
                        <a:pt x="1081" y="0"/>
                        <a:pt x="983" y="56"/>
                        <a:pt x="898" y="97"/>
                      </a:cubicBezTo>
                      <a:cubicBezTo>
                        <a:pt x="569" y="255"/>
                        <a:pt x="276" y="492"/>
                        <a:pt x="51" y="779"/>
                      </a:cubicBezTo>
                      <a:cubicBezTo>
                        <a:pt x="16" y="823"/>
                        <a:pt x="0" y="880"/>
                        <a:pt x="31" y="932"/>
                      </a:cubicBezTo>
                      <a:cubicBezTo>
                        <a:pt x="128" y="1090"/>
                        <a:pt x="272" y="1203"/>
                        <a:pt x="447" y="1262"/>
                      </a:cubicBezTo>
                      <a:cubicBezTo>
                        <a:pt x="602" y="1314"/>
                        <a:pt x="668" y="1069"/>
                        <a:pt x="514" y="101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2" name="Freeform 218">
                  <a:extLst>
                    <a:ext uri="{FF2B5EF4-FFF2-40B4-BE49-F238E27FC236}">
                      <a16:creationId xmlns:a16="http://schemas.microsoft.com/office/drawing/2014/main" id="{3944895B-B46F-0992-B3E7-0E224A374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0" y="294"/>
                  <a:ext cx="383" cy="331"/>
                </a:xfrm>
                <a:custGeom>
                  <a:avLst/>
                  <a:gdLst>
                    <a:gd name="T0" fmla="*/ 387 w 2952"/>
                    <a:gd name="T1" fmla="*/ 2170 h 2550"/>
                    <a:gd name="T2" fmla="*/ 759 w 2952"/>
                    <a:gd name="T3" fmla="*/ 1133 h 2550"/>
                    <a:gd name="T4" fmla="*/ 1590 w 2952"/>
                    <a:gd name="T5" fmla="*/ 500 h 2550"/>
                    <a:gd name="T6" fmla="*/ 2100 w 2952"/>
                    <a:gd name="T7" fmla="*/ 325 h 2550"/>
                    <a:gd name="T8" fmla="*/ 2349 w 2952"/>
                    <a:gd name="T9" fmla="*/ 282 h 2550"/>
                    <a:gd name="T10" fmla="*/ 2476 w 2952"/>
                    <a:gd name="T11" fmla="*/ 271 h 2550"/>
                    <a:gd name="T12" fmla="*/ 2479 w 2952"/>
                    <a:gd name="T13" fmla="*/ 293 h 2550"/>
                    <a:gd name="T14" fmla="*/ 2508 w 2952"/>
                    <a:gd name="T15" fmla="*/ 387 h 2550"/>
                    <a:gd name="T16" fmla="*/ 2549 w 2952"/>
                    <a:gd name="T17" fmla="*/ 1533 h 2550"/>
                    <a:gd name="T18" fmla="*/ 1746 w 2952"/>
                    <a:gd name="T19" fmla="*/ 2260 h 2550"/>
                    <a:gd name="T20" fmla="*/ 1814 w 2952"/>
                    <a:gd name="T21" fmla="*/ 2504 h 2550"/>
                    <a:gd name="T22" fmla="*/ 2724 w 2952"/>
                    <a:gd name="T23" fmla="*/ 1755 h 2550"/>
                    <a:gd name="T24" fmla="*/ 2775 w 2952"/>
                    <a:gd name="T25" fmla="*/ 396 h 2550"/>
                    <a:gd name="T26" fmla="*/ 2660 w 2952"/>
                    <a:gd name="T27" fmla="*/ 87 h 2550"/>
                    <a:gd name="T28" fmla="*/ 2365 w 2952"/>
                    <a:gd name="T29" fmla="*/ 27 h 2550"/>
                    <a:gd name="T30" fmla="*/ 1742 w 2952"/>
                    <a:gd name="T31" fmla="*/ 165 h 2550"/>
                    <a:gd name="T32" fmla="*/ 666 w 2952"/>
                    <a:gd name="T33" fmla="*/ 859 h 2550"/>
                    <a:gd name="T34" fmla="*/ 143 w 2952"/>
                    <a:gd name="T35" fmla="*/ 2237 h 2550"/>
                    <a:gd name="T36" fmla="*/ 387 w 2952"/>
                    <a:gd name="T37" fmla="*/ 2170 h 25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952" h="2550">
                      <a:moveTo>
                        <a:pt x="387" y="2170"/>
                      </a:moveTo>
                      <a:cubicBezTo>
                        <a:pt x="282" y="1794"/>
                        <a:pt x="523" y="1408"/>
                        <a:pt x="759" y="1133"/>
                      </a:cubicBezTo>
                      <a:cubicBezTo>
                        <a:pt x="989" y="866"/>
                        <a:pt x="1272" y="652"/>
                        <a:pt x="1590" y="500"/>
                      </a:cubicBezTo>
                      <a:cubicBezTo>
                        <a:pt x="1753" y="423"/>
                        <a:pt x="1925" y="365"/>
                        <a:pt x="2100" y="325"/>
                      </a:cubicBezTo>
                      <a:cubicBezTo>
                        <a:pt x="2182" y="306"/>
                        <a:pt x="2265" y="291"/>
                        <a:pt x="2349" y="282"/>
                      </a:cubicBezTo>
                      <a:cubicBezTo>
                        <a:pt x="2387" y="278"/>
                        <a:pt x="2439" y="264"/>
                        <a:pt x="2476" y="271"/>
                      </a:cubicBezTo>
                      <a:cubicBezTo>
                        <a:pt x="2467" y="270"/>
                        <a:pt x="2451" y="191"/>
                        <a:pt x="2479" y="293"/>
                      </a:cubicBezTo>
                      <a:cubicBezTo>
                        <a:pt x="2488" y="324"/>
                        <a:pt x="2499" y="356"/>
                        <a:pt x="2508" y="387"/>
                      </a:cubicBezTo>
                      <a:cubicBezTo>
                        <a:pt x="2623" y="764"/>
                        <a:pt x="2706" y="1156"/>
                        <a:pt x="2549" y="1533"/>
                      </a:cubicBezTo>
                      <a:cubicBezTo>
                        <a:pt x="2406" y="1880"/>
                        <a:pt x="2107" y="2155"/>
                        <a:pt x="1746" y="2260"/>
                      </a:cubicBezTo>
                      <a:cubicBezTo>
                        <a:pt x="1590" y="2305"/>
                        <a:pt x="1657" y="2550"/>
                        <a:pt x="1814" y="2504"/>
                      </a:cubicBezTo>
                      <a:cubicBezTo>
                        <a:pt x="2203" y="2390"/>
                        <a:pt x="2536" y="2115"/>
                        <a:pt x="2724" y="1755"/>
                      </a:cubicBezTo>
                      <a:cubicBezTo>
                        <a:pt x="2952" y="1319"/>
                        <a:pt x="2910" y="854"/>
                        <a:pt x="2775" y="396"/>
                      </a:cubicBezTo>
                      <a:cubicBezTo>
                        <a:pt x="2747" y="299"/>
                        <a:pt x="2727" y="166"/>
                        <a:pt x="2660" y="87"/>
                      </a:cubicBezTo>
                      <a:cubicBezTo>
                        <a:pt x="2585" y="0"/>
                        <a:pt x="2467" y="16"/>
                        <a:pt x="2365" y="27"/>
                      </a:cubicBezTo>
                      <a:cubicBezTo>
                        <a:pt x="2153" y="48"/>
                        <a:pt x="1944" y="93"/>
                        <a:pt x="1742" y="165"/>
                      </a:cubicBezTo>
                      <a:cubicBezTo>
                        <a:pt x="1336" y="310"/>
                        <a:pt x="963" y="547"/>
                        <a:pt x="666" y="859"/>
                      </a:cubicBezTo>
                      <a:cubicBezTo>
                        <a:pt x="327" y="1214"/>
                        <a:pt x="0" y="1727"/>
                        <a:pt x="143" y="2237"/>
                      </a:cubicBezTo>
                      <a:cubicBezTo>
                        <a:pt x="187" y="2394"/>
                        <a:pt x="431" y="2327"/>
                        <a:pt x="387" y="217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3" name="Freeform 219">
                  <a:extLst>
                    <a:ext uri="{FF2B5EF4-FFF2-40B4-BE49-F238E27FC236}">
                      <a16:creationId xmlns:a16="http://schemas.microsoft.com/office/drawing/2014/main" id="{0369917E-8B35-FF65-3B17-BBE758A3A1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9" y="498"/>
                  <a:ext cx="146" cy="122"/>
                </a:xfrm>
                <a:custGeom>
                  <a:avLst/>
                  <a:gdLst>
                    <a:gd name="T0" fmla="*/ 228 w 1128"/>
                    <a:gd name="T1" fmla="*/ 893 h 942"/>
                    <a:gd name="T2" fmla="*/ 1048 w 1128"/>
                    <a:gd name="T3" fmla="*/ 254 h 942"/>
                    <a:gd name="T4" fmla="*/ 1093 w 1128"/>
                    <a:gd name="T5" fmla="*/ 81 h 942"/>
                    <a:gd name="T6" fmla="*/ 920 w 1128"/>
                    <a:gd name="T7" fmla="*/ 35 h 942"/>
                    <a:gd name="T8" fmla="*/ 49 w 1128"/>
                    <a:gd name="T9" fmla="*/ 714 h 942"/>
                    <a:gd name="T10" fmla="*/ 49 w 1128"/>
                    <a:gd name="T11" fmla="*/ 893 h 942"/>
                    <a:gd name="T12" fmla="*/ 228 w 1128"/>
                    <a:gd name="T13" fmla="*/ 893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28" h="942">
                      <a:moveTo>
                        <a:pt x="228" y="893"/>
                      </a:moveTo>
                      <a:cubicBezTo>
                        <a:pt x="476" y="643"/>
                        <a:pt x="745" y="434"/>
                        <a:pt x="1048" y="254"/>
                      </a:cubicBezTo>
                      <a:cubicBezTo>
                        <a:pt x="1106" y="219"/>
                        <a:pt x="1128" y="140"/>
                        <a:pt x="1093" y="81"/>
                      </a:cubicBezTo>
                      <a:cubicBezTo>
                        <a:pt x="1059" y="22"/>
                        <a:pt x="979" y="0"/>
                        <a:pt x="920" y="35"/>
                      </a:cubicBezTo>
                      <a:cubicBezTo>
                        <a:pt x="602" y="224"/>
                        <a:pt x="309" y="452"/>
                        <a:pt x="49" y="714"/>
                      </a:cubicBezTo>
                      <a:cubicBezTo>
                        <a:pt x="1" y="763"/>
                        <a:pt x="0" y="845"/>
                        <a:pt x="49" y="893"/>
                      </a:cubicBezTo>
                      <a:cubicBezTo>
                        <a:pt x="97" y="941"/>
                        <a:pt x="179" y="942"/>
                        <a:pt x="228" y="893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4" name="Freeform 220">
                  <a:extLst>
                    <a:ext uri="{FF2B5EF4-FFF2-40B4-BE49-F238E27FC236}">
                      <a16:creationId xmlns:a16="http://schemas.microsoft.com/office/drawing/2014/main" id="{44C1CA2B-3B6E-B6D7-2E3E-20DA383AE3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1" y="603"/>
                  <a:ext cx="502" cy="339"/>
                </a:xfrm>
                <a:custGeom>
                  <a:avLst/>
                  <a:gdLst>
                    <a:gd name="T0" fmla="*/ 3733 w 3876"/>
                    <a:gd name="T1" fmla="*/ 463 h 2617"/>
                    <a:gd name="T2" fmla="*/ 1683 w 3876"/>
                    <a:gd name="T3" fmla="*/ 186 h 2617"/>
                    <a:gd name="T4" fmla="*/ 228 w 3876"/>
                    <a:gd name="T5" fmla="*/ 1402 h 2617"/>
                    <a:gd name="T6" fmla="*/ 34 w 3876"/>
                    <a:gd name="T7" fmla="*/ 2454 h 2617"/>
                    <a:gd name="T8" fmla="*/ 287 w 3876"/>
                    <a:gd name="T9" fmla="*/ 2454 h 2617"/>
                    <a:gd name="T10" fmla="*/ 886 w 3876"/>
                    <a:gd name="T11" fmla="*/ 915 h 2617"/>
                    <a:gd name="T12" fmla="*/ 2569 w 3876"/>
                    <a:gd name="T13" fmla="*/ 361 h 2617"/>
                    <a:gd name="T14" fmla="*/ 3606 w 3876"/>
                    <a:gd name="T15" fmla="*/ 682 h 2617"/>
                    <a:gd name="T16" fmla="*/ 3733 w 3876"/>
                    <a:gd name="T17" fmla="*/ 463 h 26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76" h="2617">
                      <a:moveTo>
                        <a:pt x="3733" y="463"/>
                      </a:moveTo>
                      <a:cubicBezTo>
                        <a:pt x="3116" y="120"/>
                        <a:pt x="2370" y="0"/>
                        <a:pt x="1683" y="186"/>
                      </a:cubicBezTo>
                      <a:cubicBezTo>
                        <a:pt x="1049" y="358"/>
                        <a:pt x="507" y="806"/>
                        <a:pt x="228" y="1402"/>
                      </a:cubicBezTo>
                      <a:cubicBezTo>
                        <a:pt x="74" y="1730"/>
                        <a:pt x="0" y="2092"/>
                        <a:pt x="34" y="2454"/>
                      </a:cubicBezTo>
                      <a:cubicBezTo>
                        <a:pt x="49" y="2615"/>
                        <a:pt x="303" y="2617"/>
                        <a:pt x="287" y="2454"/>
                      </a:cubicBezTo>
                      <a:cubicBezTo>
                        <a:pt x="233" y="1877"/>
                        <a:pt x="472" y="1314"/>
                        <a:pt x="886" y="915"/>
                      </a:cubicBezTo>
                      <a:cubicBezTo>
                        <a:pt x="1334" y="484"/>
                        <a:pt x="1957" y="310"/>
                        <a:pt x="2569" y="361"/>
                      </a:cubicBezTo>
                      <a:cubicBezTo>
                        <a:pt x="2933" y="391"/>
                        <a:pt x="3287" y="505"/>
                        <a:pt x="3606" y="682"/>
                      </a:cubicBezTo>
                      <a:cubicBezTo>
                        <a:pt x="3748" y="762"/>
                        <a:pt x="3876" y="543"/>
                        <a:pt x="3733" y="46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5" name="Freeform 221">
                  <a:extLst>
                    <a:ext uri="{FF2B5EF4-FFF2-40B4-BE49-F238E27FC236}">
                      <a16:creationId xmlns:a16="http://schemas.microsoft.com/office/drawing/2014/main" id="{6DE54456-B97C-C51D-1DA9-D58F5F5C19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4" y="908"/>
                  <a:ext cx="122" cy="82"/>
                </a:xfrm>
                <a:custGeom>
                  <a:avLst/>
                  <a:gdLst>
                    <a:gd name="T0" fmla="*/ 212 w 941"/>
                    <a:gd name="T1" fmla="*/ 10 h 633"/>
                    <a:gd name="T2" fmla="*/ 81 w 941"/>
                    <a:gd name="T3" fmla="*/ 23 h 633"/>
                    <a:gd name="T4" fmla="*/ 18 w 941"/>
                    <a:gd name="T5" fmla="*/ 178 h 633"/>
                    <a:gd name="T6" fmla="*/ 148 w 941"/>
                    <a:gd name="T7" fmla="*/ 320 h 633"/>
                    <a:gd name="T8" fmla="*/ 532 w 941"/>
                    <a:gd name="T9" fmla="*/ 533 h 633"/>
                    <a:gd name="T10" fmla="*/ 770 w 941"/>
                    <a:gd name="T11" fmla="*/ 619 h 633"/>
                    <a:gd name="T12" fmla="*/ 926 w 941"/>
                    <a:gd name="T13" fmla="*/ 531 h 633"/>
                    <a:gd name="T14" fmla="*/ 838 w 941"/>
                    <a:gd name="T15" fmla="*/ 375 h 633"/>
                    <a:gd name="T16" fmla="*/ 682 w 941"/>
                    <a:gd name="T17" fmla="*/ 324 h 633"/>
                    <a:gd name="T18" fmla="*/ 682 w 941"/>
                    <a:gd name="T19" fmla="*/ 324 h 633"/>
                    <a:gd name="T20" fmla="*/ 663 w 941"/>
                    <a:gd name="T21" fmla="*/ 316 h 633"/>
                    <a:gd name="T22" fmla="*/ 613 w 941"/>
                    <a:gd name="T23" fmla="*/ 292 h 633"/>
                    <a:gd name="T24" fmla="*/ 521 w 941"/>
                    <a:gd name="T25" fmla="*/ 247 h 633"/>
                    <a:gd name="T26" fmla="*/ 352 w 941"/>
                    <a:gd name="T27" fmla="*/ 151 h 633"/>
                    <a:gd name="T28" fmla="*/ 284 w 941"/>
                    <a:gd name="T29" fmla="*/ 107 h 633"/>
                    <a:gd name="T30" fmla="*/ 257 w 941"/>
                    <a:gd name="T31" fmla="*/ 88 h 633"/>
                    <a:gd name="T32" fmla="*/ 267 w 941"/>
                    <a:gd name="T33" fmla="*/ 95 h 633"/>
                    <a:gd name="T34" fmla="*/ 256 w 941"/>
                    <a:gd name="T35" fmla="*/ 86 h 633"/>
                    <a:gd name="T36" fmla="*/ 239 w 941"/>
                    <a:gd name="T37" fmla="*/ 69 h 633"/>
                    <a:gd name="T38" fmla="*/ 252 w 941"/>
                    <a:gd name="T39" fmla="*/ 86 h 633"/>
                    <a:gd name="T40" fmla="*/ 262 w 941"/>
                    <a:gd name="T41" fmla="*/ 109 h 633"/>
                    <a:gd name="T42" fmla="*/ 231 w 941"/>
                    <a:gd name="T43" fmla="*/ 224 h 633"/>
                    <a:gd name="T44" fmla="*/ 180 w 941"/>
                    <a:gd name="T45" fmla="*/ 254 h 633"/>
                    <a:gd name="T46" fmla="*/ 168 w 941"/>
                    <a:gd name="T47" fmla="*/ 255 h 633"/>
                    <a:gd name="T48" fmla="*/ 161 w 941"/>
                    <a:gd name="T49" fmla="*/ 257 h 633"/>
                    <a:gd name="T50" fmla="*/ 145 w 941"/>
                    <a:gd name="T51" fmla="*/ 254 h 633"/>
                    <a:gd name="T52" fmla="*/ 242 w 941"/>
                    <a:gd name="T53" fmla="*/ 241 h 633"/>
                    <a:gd name="T54" fmla="*/ 301 w 941"/>
                    <a:gd name="T55" fmla="*/ 166 h 633"/>
                    <a:gd name="T56" fmla="*/ 212 w 941"/>
                    <a:gd name="T57" fmla="*/ 10 h 6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941" h="633">
                      <a:moveTo>
                        <a:pt x="212" y="10"/>
                      </a:moveTo>
                      <a:cubicBezTo>
                        <a:pt x="165" y="3"/>
                        <a:pt x="125" y="0"/>
                        <a:pt x="81" y="23"/>
                      </a:cubicBezTo>
                      <a:cubicBezTo>
                        <a:pt x="28" y="51"/>
                        <a:pt x="0" y="121"/>
                        <a:pt x="18" y="178"/>
                      </a:cubicBezTo>
                      <a:cubicBezTo>
                        <a:pt x="39" y="243"/>
                        <a:pt x="95" y="283"/>
                        <a:pt x="148" y="320"/>
                      </a:cubicBezTo>
                      <a:cubicBezTo>
                        <a:pt x="267" y="405"/>
                        <a:pt x="399" y="474"/>
                        <a:pt x="532" y="533"/>
                      </a:cubicBezTo>
                      <a:cubicBezTo>
                        <a:pt x="609" y="567"/>
                        <a:pt x="688" y="602"/>
                        <a:pt x="770" y="619"/>
                      </a:cubicBezTo>
                      <a:cubicBezTo>
                        <a:pt x="835" y="633"/>
                        <a:pt x="910" y="600"/>
                        <a:pt x="926" y="531"/>
                      </a:cubicBezTo>
                      <a:cubicBezTo>
                        <a:pt x="941" y="467"/>
                        <a:pt x="907" y="390"/>
                        <a:pt x="838" y="375"/>
                      </a:cubicBezTo>
                      <a:cubicBezTo>
                        <a:pt x="784" y="364"/>
                        <a:pt x="733" y="345"/>
                        <a:pt x="682" y="324"/>
                      </a:cubicBezTo>
                      <a:cubicBezTo>
                        <a:pt x="653" y="312"/>
                        <a:pt x="699" y="331"/>
                        <a:pt x="682" y="324"/>
                      </a:cubicBezTo>
                      <a:cubicBezTo>
                        <a:pt x="676" y="321"/>
                        <a:pt x="670" y="318"/>
                        <a:pt x="663" y="316"/>
                      </a:cubicBezTo>
                      <a:cubicBezTo>
                        <a:pt x="646" y="308"/>
                        <a:pt x="630" y="300"/>
                        <a:pt x="613" y="292"/>
                      </a:cubicBezTo>
                      <a:cubicBezTo>
                        <a:pt x="582" y="278"/>
                        <a:pt x="551" y="263"/>
                        <a:pt x="521" y="247"/>
                      </a:cubicBezTo>
                      <a:cubicBezTo>
                        <a:pt x="463" y="217"/>
                        <a:pt x="407" y="185"/>
                        <a:pt x="352" y="151"/>
                      </a:cubicBezTo>
                      <a:cubicBezTo>
                        <a:pt x="329" y="137"/>
                        <a:pt x="306" y="123"/>
                        <a:pt x="284" y="107"/>
                      </a:cubicBezTo>
                      <a:cubicBezTo>
                        <a:pt x="275" y="101"/>
                        <a:pt x="266" y="94"/>
                        <a:pt x="257" y="88"/>
                      </a:cubicBezTo>
                      <a:cubicBezTo>
                        <a:pt x="245" y="79"/>
                        <a:pt x="286" y="111"/>
                        <a:pt x="267" y="95"/>
                      </a:cubicBezTo>
                      <a:cubicBezTo>
                        <a:pt x="263" y="92"/>
                        <a:pt x="259" y="89"/>
                        <a:pt x="256" y="86"/>
                      </a:cubicBezTo>
                      <a:cubicBezTo>
                        <a:pt x="250" y="81"/>
                        <a:pt x="245" y="74"/>
                        <a:pt x="239" y="69"/>
                      </a:cubicBezTo>
                      <a:cubicBezTo>
                        <a:pt x="228" y="59"/>
                        <a:pt x="260" y="102"/>
                        <a:pt x="252" y="86"/>
                      </a:cubicBezTo>
                      <a:cubicBezTo>
                        <a:pt x="244" y="71"/>
                        <a:pt x="265" y="119"/>
                        <a:pt x="262" y="109"/>
                      </a:cubicBezTo>
                      <a:cubicBezTo>
                        <a:pt x="274" y="149"/>
                        <a:pt x="258" y="194"/>
                        <a:pt x="231" y="224"/>
                      </a:cubicBezTo>
                      <a:cubicBezTo>
                        <a:pt x="218" y="238"/>
                        <a:pt x="198" y="248"/>
                        <a:pt x="180" y="254"/>
                      </a:cubicBezTo>
                      <a:cubicBezTo>
                        <a:pt x="185" y="252"/>
                        <a:pt x="194" y="252"/>
                        <a:pt x="168" y="255"/>
                      </a:cubicBezTo>
                      <a:cubicBezTo>
                        <a:pt x="140" y="259"/>
                        <a:pt x="154" y="258"/>
                        <a:pt x="161" y="257"/>
                      </a:cubicBezTo>
                      <a:cubicBezTo>
                        <a:pt x="172" y="256"/>
                        <a:pt x="200" y="262"/>
                        <a:pt x="145" y="254"/>
                      </a:cubicBezTo>
                      <a:cubicBezTo>
                        <a:pt x="180" y="259"/>
                        <a:pt x="210" y="260"/>
                        <a:pt x="242" y="241"/>
                      </a:cubicBezTo>
                      <a:cubicBezTo>
                        <a:pt x="269" y="226"/>
                        <a:pt x="294" y="196"/>
                        <a:pt x="301" y="166"/>
                      </a:cubicBezTo>
                      <a:cubicBezTo>
                        <a:pt x="314" y="106"/>
                        <a:pt x="282" y="20"/>
                        <a:pt x="212" y="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6" name="Freeform 222">
                  <a:extLst>
                    <a:ext uri="{FF2B5EF4-FFF2-40B4-BE49-F238E27FC236}">
                      <a16:creationId xmlns:a16="http://schemas.microsoft.com/office/drawing/2014/main" id="{B9BEF7AF-F703-992B-C740-EB3460FB3B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1" y="693"/>
                  <a:ext cx="106" cy="64"/>
                </a:xfrm>
                <a:custGeom>
                  <a:avLst/>
                  <a:gdLst>
                    <a:gd name="T0" fmla="*/ 212 w 815"/>
                    <a:gd name="T1" fmla="*/ 459 h 499"/>
                    <a:gd name="T2" fmla="*/ 330 w 815"/>
                    <a:gd name="T3" fmla="*/ 388 h 499"/>
                    <a:gd name="T4" fmla="*/ 396 w 815"/>
                    <a:gd name="T5" fmla="*/ 354 h 499"/>
                    <a:gd name="T6" fmla="*/ 429 w 815"/>
                    <a:gd name="T7" fmla="*/ 339 h 499"/>
                    <a:gd name="T8" fmla="*/ 424 w 815"/>
                    <a:gd name="T9" fmla="*/ 341 h 499"/>
                    <a:gd name="T10" fmla="*/ 437 w 815"/>
                    <a:gd name="T11" fmla="*/ 336 h 499"/>
                    <a:gd name="T12" fmla="*/ 706 w 815"/>
                    <a:gd name="T13" fmla="*/ 257 h 499"/>
                    <a:gd name="T14" fmla="*/ 795 w 815"/>
                    <a:gd name="T15" fmla="*/ 101 h 499"/>
                    <a:gd name="T16" fmla="*/ 639 w 815"/>
                    <a:gd name="T17" fmla="*/ 13 h 499"/>
                    <a:gd name="T18" fmla="*/ 84 w 815"/>
                    <a:gd name="T19" fmla="*/ 241 h 499"/>
                    <a:gd name="T20" fmla="*/ 39 w 815"/>
                    <a:gd name="T21" fmla="*/ 414 h 499"/>
                    <a:gd name="T22" fmla="*/ 212 w 815"/>
                    <a:gd name="T23" fmla="*/ 45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15" h="499">
                      <a:moveTo>
                        <a:pt x="212" y="459"/>
                      </a:moveTo>
                      <a:cubicBezTo>
                        <a:pt x="250" y="434"/>
                        <a:pt x="289" y="410"/>
                        <a:pt x="330" y="388"/>
                      </a:cubicBezTo>
                      <a:cubicBezTo>
                        <a:pt x="352" y="376"/>
                        <a:pt x="373" y="365"/>
                        <a:pt x="396" y="354"/>
                      </a:cubicBezTo>
                      <a:cubicBezTo>
                        <a:pt x="407" y="349"/>
                        <a:pt x="418" y="344"/>
                        <a:pt x="429" y="339"/>
                      </a:cubicBezTo>
                      <a:cubicBezTo>
                        <a:pt x="442" y="334"/>
                        <a:pt x="440" y="334"/>
                        <a:pt x="424" y="341"/>
                      </a:cubicBezTo>
                      <a:cubicBezTo>
                        <a:pt x="429" y="339"/>
                        <a:pt x="433" y="337"/>
                        <a:pt x="437" y="336"/>
                      </a:cubicBezTo>
                      <a:cubicBezTo>
                        <a:pt x="524" y="300"/>
                        <a:pt x="614" y="274"/>
                        <a:pt x="706" y="257"/>
                      </a:cubicBezTo>
                      <a:cubicBezTo>
                        <a:pt x="772" y="245"/>
                        <a:pt x="815" y="163"/>
                        <a:pt x="795" y="101"/>
                      </a:cubicBezTo>
                      <a:cubicBezTo>
                        <a:pt x="772" y="31"/>
                        <a:pt x="709" y="0"/>
                        <a:pt x="639" y="13"/>
                      </a:cubicBezTo>
                      <a:cubicBezTo>
                        <a:pt x="442" y="50"/>
                        <a:pt x="250" y="129"/>
                        <a:pt x="84" y="241"/>
                      </a:cubicBezTo>
                      <a:cubicBezTo>
                        <a:pt x="29" y="278"/>
                        <a:pt x="0" y="354"/>
                        <a:pt x="39" y="414"/>
                      </a:cubicBezTo>
                      <a:cubicBezTo>
                        <a:pt x="74" y="469"/>
                        <a:pt x="153" y="499"/>
                        <a:pt x="212" y="459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7" name="Freeform 223">
                  <a:extLst>
                    <a:ext uri="{FF2B5EF4-FFF2-40B4-BE49-F238E27FC236}">
                      <a16:creationId xmlns:a16="http://schemas.microsoft.com/office/drawing/2014/main" id="{03A836FF-BD05-F180-C88C-0A92104583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492"/>
                  <a:ext cx="222" cy="155"/>
                </a:xfrm>
                <a:custGeom>
                  <a:avLst/>
                  <a:gdLst>
                    <a:gd name="T0" fmla="*/ 270 w 1716"/>
                    <a:gd name="T1" fmla="*/ 1091 h 1199"/>
                    <a:gd name="T2" fmla="*/ 1589 w 1716"/>
                    <a:gd name="T3" fmla="*/ 313 h 1199"/>
                    <a:gd name="T4" fmla="*/ 1716 w 1716"/>
                    <a:gd name="T5" fmla="*/ 186 h 1199"/>
                    <a:gd name="T6" fmla="*/ 1589 w 1716"/>
                    <a:gd name="T7" fmla="*/ 59 h 1199"/>
                    <a:gd name="T8" fmla="*/ 26 w 1716"/>
                    <a:gd name="T9" fmla="*/ 1023 h 1199"/>
                    <a:gd name="T10" fmla="*/ 115 w 1716"/>
                    <a:gd name="T11" fmla="*/ 1179 h 1199"/>
                    <a:gd name="T12" fmla="*/ 270 w 1716"/>
                    <a:gd name="T13" fmla="*/ 1091 h 1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16" h="1199">
                      <a:moveTo>
                        <a:pt x="270" y="1091"/>
                      </a:moveTo>
                      <a:cubicBezTo>
                        <a:pt x="483" y="581"/>
                        <a:pt x="1046" y="265"/>
                        <a:pt x="1589" y="313"/>
                      </a:cubicBezTo>
                      <a:cubicBezTo>
                        <a:pt x="1658" y="319"/>
                        <a:pt x="1716" y="250"/>
                        <a:pt x="1716" y="186"/>
                      </a:cubicBezTo>
                      <a:cubicBezTo>
                        <a:pt x="1716" y="113"/>
                        <a:pt x="1658" y="66"/>
                        <a:pt x="1589" y="59"/>
                      </a:cubicBezTo>
                      <a:cubicBezTo>
                        <a:pt x="924" y="0"/>
                        <a:pt x="280" y="414"/>
                        <a:pt x="26" y="1023"/>
                      </a:cubicBezTo>
                      <a:cubicBezTo>
                        <a:pt x="0" y="1086"/>
                        <a:pt x="55" y="1163"/>
                        <a:pt x="115" y="1179"/>
                      </a:cubicBezTo>
                      <a:cubicBezTo>
                        <a:pt x="187" y="1199"/>
                        <a:pt x="244" y="1154"/>
                        <a:pt x="270" y="109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8" name="Freeform 224">
                  <a:extLst>
                    <a:ext uri="{FF2B5EF4-FFF2-40B4-BE49-F238E27FC236}">
                      <a16:creationId xmlns:a16="http://schemas.microsoft.com/office/drawing/2014/main" id="{1B415627-2CFB-4DED-EB61-6B82B1D030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5" y="2570"/>
                  <a:ext cx="783" cy="362"/>
                </a:xfrm>
                <a:custGeom>
                  <a:avLst/>
                  <a:gdLst>
                    <a:gd name="T0" fmla="*/ 163 w 6050"/>
                    <a:gd name="T1" fmla="*/ 266 h 2795"/>
                    <a:gd name="T2" fmla="*/ 2076 w 6050"/>
                    <a:gd name="T3" fmla="*/ 345 h 2795"/>
                    <a:gd name="T4" fmla="*/ 4770 w 6050"/>
                    <a:gd name="T5" fmla="*/ 603 h 2795"/>
                    <a:gd name="T6" fmla="*/ 5881 w 6050"/>
                    <a:gd name="T7" fmla="*/ 793 h 2795"/>
                    <a:gd name="T8" fmla="*/ 5793 w 6050"/>
                    <a:gd name="T9" fmla="*/ 637 h 2795"/>
                    <a:gd name="T10" fmla="*/ 5646 w 6050"/>
                    <a:gd name="T11" fmla="*/ 1597 h 2795"/>
                    <a:gd name="T12" fmla="*/ 5580 w 6050"/>
                    <a:gd name="T13" fmla="*/ 2560 h 2795"/>
                    <a:gd name="T14" fmla="*/ 5707 w 6050"/>
                    <a:gd name="T15" fmla="*/ 2434 h 2795"/>
                    <a:gd name="T16" fmla="*/ 1154 w 6050"/>
                    <a:gd name="T17" fmla="*/ 2532 h 2795"/>
                    <a:gd name="T18" fmla="*/ 1154 w 6050"/>
                    <a:gd name="T19" fmla="*/ 2785 h 2795"/>
                    <a:gd name="T20" fmla="*/ 5707 w 6050"/>
                    <a:gd name="T21" fmla="*/ 2687 h 2795"/>
                    <a:gd name="T22" fmla="*/ 5834 w 6050"/>
                    <a:gd name="T23" fmla="*/ 2560 h 2795"/>
                    <a:gd name="T24" fmla="*/ 5896 w 6050"/>
                    <a:gd name="T25" fmla="*/ 1623 h 2795"/>
                    <a:gd name="T26" fmla="*/ 6037 w 6050"/>
                    <a:gd name="T27" fmla="*/ 704 h 2795"/>
                    <a:gd name="T28" fmla="*/ 5949 w 6050"/>
                    <a:gd name="T29" fmla="*/ 548 h 2795"/>
                    <a:gd name="T30" fmla="*/ 3652 w 6050"/>
                    <a:gd name="T31" fmla="*/ 223 h 2795"/>
                    <a:gd name="T32" fmla="*/ 1043 w 6050"/>
                    <a:gd name="T33" fmla="*/ 31 h 2795"/>
                    <a:gd name="T34" fmla="*/ 163 w 6050"/>
                    <a:gd name="T35" fmla="*/ 13 h 2795"/>
                    <a:gd name="T36" fmla="*/ 163 w 6050"/>
                    <a:gd name="T37" fmla="*/ 266 h 27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050" h="2795">
                      <a:moveTo>
                        <a:pt x="163" y="266"/>
                      </a:moveTo>
                      <a:cubicBezTo>
                        <a:pt x="798" y="239"/>
                        <a:pt x="1444" y="301"/>
                        <a:pt x="2076" y="345"/>
                      </a:cubicBezTo>
                      <a:cubicBezTo>
                        <a:pt x="2976" y="408"/>
                        <a:pt x="3876" y="486"/>
                        <a:pt x="4770" y="603"/>
                      </a:cubicBezTo>
                      <a:cubicBezTo>
                        <a:pt x="5142" y="651"/>
                        <a:pt x="5517" y="704"/>
                        <a:pt x="5881" y="793"/>
                      </a:cubicBezTo>
                      <a:cubicBezTo>
                        <a:pt x="5852" y="741"/>
                        <a:pt x="5822" y="689"/>
                        <a:pt x="5793" y="637"/>
                      </a:cubicBezTo>
                      <a:cubicBezTo>
                        <a:pt x="5732" y="955"/>
                        <a:pt x="5678" y="1275"/>
                        <a:pt x="5646" y="1597"/>
                      </a:cubicBezTo>
                      <a:cubicBezTo>
                        <a:pt x="5614" y="1917"/>
                        <a:pt x="5600" y="2239"/>
                        <a:pt x="5580" y="2560"/>
                      </a:cubicBezTo>
                      <a:cubicBezTo>
                        <a:pt x="5623" y="2518"/>
                        <a:pt x="5665" y="2476"/>
                        <a:pt x="5707" y="2434"/>
                      </a:cubicBezTo>
                      <a:cubicBezTo>
                        <a:pt x="4190" y="2373"/>
                        <a:pt x="2669" y="2447"/>
                        <a:pt x="1154" y="2532"/>
                      </a:cubicBezTo>
                      <a:cubicBezTo>
                        <a:pt x="992" y="2541"/>
                        <a:pt x="990" y="2795"/>
                        <a:pt x="1154" y="2785"/>
                      </a:cubicBezTo>
                      <a:cubicBezTo>
                        <a:pt x="2669" y="2701"/>
                        <a:pt x="4190" y="2626"/>
                        <a:pt x="5707" y="2687"/>
                      </a:cubicBezTo>
                      <a:cubicBezTo>
                        <a:pt x="5778" y="2690"/>
                        <a:pt x="5830" y="2626"/>
                        <a:pt x="5834" y="2560"/>
                      </a:cubicBezTo>
                      <a:cubicBezTo>
                        <a:pt x="5853" y="2248"/>
                        <a:pt x="5866" y="1935"/>
                        <a:pt x="5896" y="1623"/>
                      </a:cubicBezTo>
                      <a:cubicBezTo>
                        <a:pt x="5926" y="1314"/>
                        <a:pt x="5979" y="1009"/>
                        <a:pt x="6037" y="704"/>
                      </a:cubicBezTo>
                      <a:cubicBezTo>
                        <a:pt x="6050" y="638"/>
                        <a:pt x="6019" y="566"/>
                        <a:pt x="5949" y="548"/>
                      </a:cubicBezTo>
                      <a:cubicBezTo>
                        <a:pt x="5200" y="366"/>
                        <a:pt x="4417" y="299"/>
                        <a:pt x="3652" y="223"/>
                      </a:cubicBezTo>
                      <a:cubicBezTo>
                        <a:pt x="2784" y="138"/>
                        <a:pt x="1914" y="71"/>
                        <a:pt x="1043" y="31"/>
                      </a:cubicBezTo>
                      <a:cubicBezTo>
                        <a:pt x="751" y="17"/>
                        <a:pt x="456" y="0"/>
                        <a:pt x="163" y="13"/>
                      </a:cubicBezTo>
                      <a:cubicBezTo>
                        <a:pt x="1" y="20"/>
                        <a:pt x="0" y="273"/>
                        <a:pt x="163" y="26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9" name="Freeform 225">
                  <a:extLst>
                    <a:ext uri="{FF2B5EF4-FFF2-40B4-BE49-F238E27FC236}">
                      <a16:creationId xmlns:a16="http://schemas.microsoft.com/office/drawing/2014/main" id="{218710FF-00EF-D3D9-7020-48307E3CCA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7" y="2853"/>
                  <a:ext cx="248" cy="705"/>
                </a:xfrm>
                <a:custGeom>
                  <a:avLst/>
                  <a:gdLst>
                    <a:gd name="T0" fmla="*/ 1235 w 1911"/>
                    <a:gd name="T1" fmla="*/ 224 h 5444"/>
                    <a:gd name="T2" fmla="*/ 1639 w 1911"/>
                    <a:gd name="T3" fmla="*/ 1820 h 5444"/>
                    <a:gd name="T4" fmla="*/ 1662 w 1911"/>
                    <a:gd name="T5" fmla="*/ 1899 h 5444"/>
                    <a:gd name="T6" fmla="*/ 1661 w 1911"/>
                    <a:gd name="T7" fmla="*/ 1843 h 5444"/>
                    <a:gd name="T8" fmla="*/ 1654 w 1911"/>
                    <a:gd name="T9" fmla="*/ 1863 h 5444"/>
                    <a:gd name="T10" fmla="*/ 1649 w 1911"/>
                    <a:gd name="T11" fmla="*/ 1876 h 5444"/>
                    <a:gd name="T12" fmla="*/ 1625 w 1911"/>
                    <a:gd name="T13" fmla="*/ 1925 h 5444"/>
                    <a:gd name="T14" fmla="*/ 1488 w 1911"/>
                    <a:gd name="T15" fmla="*/ 2199 h 5444"/>
                    <a:gd name="T16" fmla="*/ 505 w 1911"/>
                    <a:gd name="T17" fmla="*/ 4139 h 5444"/>
                    <a:gd name="T18" fmla="*/ 51 w 1911"/>
                    <a:gd name="T19" fmla="*/ 5223 h 5444"/>
                    <a:gd name="T20" fmla="*/ 296 w 1911"/>
                    <a:gd name="T21" fmla="*/ 5290 h 5444"/>
                    <a:gd name="T22" fmla="*/ 1235 w 1911"/>
                    <a:gd name="T23" fmla="*/ 3235 h 5444"/>
                    <a:gd name="T24" fmla="*/ 1698 w 1911"/>
                    <a:gd name="T25" fmla="*/ 2342 h 5444"/>
                    <a:gd name="T26" fmla="*/ 1840 w 1911"/>
                    <a:gd name="T27" fmla="*/ 2063 h 5444"/>
                    <a:gd name="T28" fmla="*/ 1910 w 1911"/>
                    <a:gd name="T29" fmla="*/ 1871 h 5444"/>
                    <a:gd name="T30" fmla="*/ 1883 w 1911"/>
                    <a:gd name="T31" fmla="*/ 1753 h 5444"/>
                    <a:gd name="T32" fmla="*/ 1812 w 1911"/>
                    <a:gd name="T33" fmla="*/ 1491 h 5444"/>
                    <a:gd name="T34" fmla="*/ 1712 w 1911"/>
                    <a:gd name="T35" fmla="*/ 1078 h 5444"/>
                    <a:gd name="T36" fmla="*/ 1479 w 1911"/>
                    <a:gd name="T37" fmla="*/ 156 h 5444"/>
                    <a:gd name="T38" fmla="*/ 1235 w 1911"/>
                    <a:gd name="T39" fmla="*/ 224 h 5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911" h="5444">
                      <a:moveTo>
                        <a:pt x="1235" y="224"/>
                      </a:moveTo>
                      <a:cubicBezTo>
                        <a:pt x="1388" y="751"/>
                        <a:pt x="1488" y="1292"/>
                        <a:pt x="1639" y="1820"/>
                      </a:cubicBezTo>
                      <a:cubicBezTo>
                        <a:pt x="1637" y="1815"/>
                        <a:pt x="1664" y="1898"/>
                        <a:pt x="1662" y="1899"/>
                      </a:cubicBezTo>
                      <a:cubicBezTo>
                        <a:pt x="1653" y="1907"/>
                        <a:pt x="1659" y="1826"/>
                        <a:pt x="1661" y="1843"/>
                      </a:cubicBezTo>
                      <a:cubicBezTo>
                        <a:pt x="1661" y="1846"/>
                        <a:pt x="1656" y="1861"/>
                        <a:pt x="1654" y="1863"/>
                      </a:cubicBezTo>
                      <a:cubicBezTo>
                        <a:pt x="1639" y="1872"/>
                        <a:pt x="1664" y="1842"/>
                        <a:pt x="1649" y="1876"/>
                      </a:cubicBezTo>
                      <a:cubicBezTo>
                        <a:pt x="1641" y="1892"/>
                        <a:pt x="1633" y="1909"/>
                        <a:pt x="1625" y="1925"/>
                      </a:cubicBezTo>
                      <a:cubicBezTo>
                        <a:pt x="1581" y="2018"/>
                        <a:pt x="1534" y="2108"/>
                        <a:pt x="1488" y="2199"/>
                      </a:cubicBezTo>
                      <a:cubicBezTo>
                        <a:pt x="1155" y="2843"/>
                        <a:pt x="814" y="3483"/>
                        <a:pt x="505" y="4139"/>
                      </a:cubicBezTo>
                      <a:cubicBezTo>
                        <a:pt x="338" y="4492"/>
                        <a:pt x="174" y="4851"/>
                        <a:pt x="51" y="5223"/>
                      </a:cubicBezTo>
                      <a:cubicBezTo>
                        <a:pt x="0" y="5378"/>
                        <a:pt x="245" y="5444"/>
                        <a:pt x="296" y="5290"/>
                      </a:cubicBezTo>
                      <a:cubicBezTo>
                        <a:pt x="531" y="4577"/>
                        <a:pt x="893" y="3901"/>
                        <a:pt x="1235" y="3235"/>
                      </a:cubicBezTo>
                      <a:cubicBezTo>
                        <a:pt x="1388" y="2937"/>
                        <a:pt x="1545" y="2640"/>
                        <a:pt x="1698" y="2342"/>
                      </a:cubicBezTo>
                      <a:cubicBezTo>
                        <a:pt x="1746" y="2249"/>
                        <a:pt x="1794" y="2157"/>
                        <a:pt x="1840" y="2063"/>
                      </a:cubicBezTo>
                      <a:cubicBezTo>
                        <a:pt x="1868" y="2004"/>
                        <a:pt x="1909" y="1938"/>
                        <a:pt x="1910" y="1871"/>
                      </a:cubicBezTo>
                      <a:cubicBezTo>
                        <a:pt x="1911" y="1832"/>
                        <a:pt x="1894" y="1790"/>
                        <a:pt x="1883" y="1753"/>
                      </a:cubicBezTo>
                      <a:cubicBezTo>
                        <a:pt x="1858" y="1666"/>
                        <a:pt x="1835" y="1579"/>
                        <a:pt x="1812" y="1491"/>
                      </a:cubicBezTo>
                      <a:cubicBezTo>
                        <a:pt x="1777" y="1354"/>
                        <a:pt x="1744" y="1216"/>
                        <a:pt x="1712" y="1078"/>
                      </a:cubicBezTo>
                      <a:cubicBezTo>
                        <a:pt x="1640" y="769"/>
                        <a:pt x="1567" y="461"/>
                        <a:pt x="1479" y="156"/>
                      </a:cubicBezTo>
                      <a:cubicBezTo>
                        <a:pt x="1433" y="0"/>
                        <a:pt x="1189" y="67"/>
                        <a:pt x="1235" y="224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0" name="Freeform 226">
                  <a:extLst>
                    <a:ext uri="{FF2B5EF4-FFF2-40B4-BE49-F238E27FC236}">
                      <a16:creationId xmlns:a16="http://schemas.microsoft.com/office/drawing/2014/main" id="{762B02CA-ACC3-93C3-2DC2-E94871F667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2" y="3020"/>
                  <a:ext cx="202" cy="537"/>
                </a:xfrm>
                <a:custGeom>
                  <a:avLst/>
                  <a:gdLst>
                    <a:gd name="T0" fmla="*/ 91 w 1564"/>
                    <a:gd name="T1" fmla="*/ 263 h 4142"/>
                    <a:gd name="T2" fmla="*/ 716 w 1564"/>
                    <a:gd name="T3" fmla="*/ 1603 h 4142"/>
                    <a:gd name="T4" fmla="*/ 1173 w 1564"/>
                    <a:gd name="T5" fmla="*/ 3213 h 4142"/>
                    <a:gd name="T6" fmla="*/ 1296 w 1564"/>
                    <a:gd name="T7" fmla="*/ 3980 h 4142"/>
                    <a:gd name="T8" fmla="*/ 1549 w 1564"/>
                    <a:gd name="T9" fmla="*/ 3980 h 4142"/>
                    <a:gd name="T10" fmla="*/ 1252 w 1564"/>
                    <a:gd name="T11" fmla="*/ 2469 h 4142"/>
                    <a:gd name="T12" fmla="*/ 687 w 1564"/>
                    <a:gd name="T13" fmla="*/ 846 h 4142"/>
                    <a:gd name="T14" fmla="*/ 310 w 1564"/>
                    <a:gd name="T15" fmla="*/ 135 h 4142"/>
                    <a:gd name="T16" fmla="*/ 91 w 1564"/>
                    <a:gd name="T17" fmla="*/ 263 h 4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64" h="4142">
                      <a:moveTo>
                        <a:pt x="91" y="263"/>
                      </a:moveTo>
                      <a:cubicBezTo>
                        <a:pt x="365" y="672"/>
                        <a:pt x="552" y="1141"/>
                        <a:pt x="716" y="1603"/>
                      </a:cubicBezTo>
                      <a:cubicBezTo>
                        <a:pt x="903" y="2129"/>
                        <a:pt x="1057" y="2667"/>
                        <a:pt x="1173" y="3213"/>
                      </a:cubicBezTo>
                      <a:cubicBezTo>
                        <a:pt x="1226" y="3466"/>
                        <a:pt x="1273" y="3722"/>
                        <a:pt x="1296" y="3980"/>
                      </a:cubicBezTo>
                      <a:cubicBezTo>
                        <a:pt x="1311" y="4141"/>
                        <a:pt x="1564" y="4142"/>
                        <a:pt x="1549" y="3980"/>
                      </a:cubicBezTo>
                      <a:cubicBezTo>
                        <a:pt x="1503" y="3469"/>
                        <a:pt x="1387" y="2963"/>
                        <a:pt x="1252" y="2469"/>
                      </a:cubicBezTo>
                      <a:cubicBezTo>
                        <a:pt x="1101" y="1916"/>
                        <a:pt x="919" y="1370"/>
                        <a:pt x="687" y="846"/>
                      </a:cubicBezTo>
                      <a:cubicBezTo>
                        <a:pt x="579" y="600"/>
                        <a:pt x="459" y="358"/>
                        <a:pt x="310" y="135"/>
                      </a:cubicBezTo>
                      <a:cubicBezTo>
                        <a:pt x="219" y="0"/>
                        <a:pt x="0" y="127"/>
                        <a:pt x="91" y="26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1" name="Freeform 227">
                  <a:extLst>
                    <a:ext uri="{FF2B5EF4-FFF2-40B4-BE49-F238E27FC236}">
                      <a16:creationId xmlns:a16="http://schemas.microsoft.com/office/drawing/2014/main" id="{00D2B3B1-CAFE-3D78-044A-2D2305CD11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7" y="2744"/>
                  <a:ext cx="49" cy="307"/>
                </a:xfrm>
                <a:custGeom>
                  <a:avLst/>
                  <a:gdLst>
                    <a:gd name="T0" fmla="*/ 118 w 377"/>
                    <a:gd name="T1" fmla="*/ 164 h 2372"/>
                    <a:gd name="T2" fmla="*/ 5 w 377"/>
                    <a:gd name="T3" fmla="*/ 2209 h 2372"/>
                    <a:gd name="T4" fmla="*/ 259 w 377"/>
                    <a:gd name="T5" fmla="*/ 2209 h 2372"/>
                    <a:gd name="T6" fmla="*/ 371 w 377"/>
                    <a:gd name="T7" fmla="*/ 164 h 2372"/>
                    <a:gd name="T8" fmla="*/ 118 w 377"/>
                    <a:gd name="T9" fmla="*/ 164 h 2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7" h="2372">
                      <a:moveTo>
                        <a:pt x="118" y="164"/>
                      </a:moveTo>
                      <a:cubicBezTo>
                        <a:pt x="95" y="846"/>
                        <a:pt x="28" y="1526"/>
                        <a:pt x="5" y="2209"/>
                      </a:cubicBezTo>
                      <a:cubicBezTo>
                        <a:pt x="0" y="2372"/>
                        <a:pt x="253" y="2372"/>
                        <a:pt x="259" y="2209"/>
                      </a:cubicBezTo>
                      <a:cubicBezTo>
                        <a:pt x="282" y="1526"/>
                        <a:pt x="348" y="846"/>
                        <a:pt x="371" y="164"/>
                      </a:cubicBezTo>
                      <a:cubicBezTo>
                        <a:pt x="377" y="0"/>
                        <a:pt x="124" y="1"/>
                        <a:pt x="118" y="164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2" name="Freeform 228">
                  <a:extLst>
                    <a:ext uri="{FF2B5EF4-FFF2-40B4-BE49-F238E27FC236}">
                      <a16:creationId xmlns:a16="http://schemas.microsoft.com/office/drawing/2014/main" id="{51EBC091-D7BA-C87B-917E-8006442465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2038"/>
                  <a:ext cx="753" cy="1396"/>
                </a:xfrm>
                <a:custGeom>
                  <a:avLst/>
                  <a:gdLst>
                    <a:gd name="T0" fmla="*/ 2089 w 5811"/>
                    <a:gd name="T1" fmla="*/ 164 h 10782"/>
                    <a:gd name="T2" fmla="*/ 1259 w 5811"/>
                    <a:gd name="T3" fmla="*/ 5086 h 10782"/>
                    <a:gd name="T4" fmla="*/ 733 w 5811"/>
                    <a:gd name="T5" fmla="*/ 6248 h 10782"/>
                    <a:gd name="T6" fmla="*/ 210 w 5811"/>
                    <a:gd name="T7" fmla="*/ 7355 h 10782"/>
                    <a:gd name="T8" fmla="*/ 56 w 5811"/>
                    <a:gd name="T9" fmla="*/ 8521 h 10782"/>
                    <a:gd name="T10" fmla="*/ 484 w 5811"/>
                    <a:gd name="T11" fmla="*/ 9490 h 10782"/>
                    <a:gd name="T12" fmla="*/ 2770 w 5811"/>
                    <a:gd name="T13" fmla="*/ 10755 h 10782"/>
                    <a:gd name="T14" fmla="*/ 2913 w 5811"/>
                    <a:gd name="T15" fmla="*/ 10569 h 10782"/>
                    <a:gd name="T16" fmla="*/ 2986 w 5811"/>
                    <a:gd name="T17" fmla="*/ 9213 h 10782"/>
                    <a:gd name="T18" fmla="*/ 4054 w 5811"/>
                    <a:gd name="T19" fmla="*/ 8090 h 10782"/>
                    <a:gd name="T20" fmla="*/ 5646 w 5811"/>
                    <a:gd name="T21" fmla="*/ 5729 h 10782"/>
                    <a:gd name="T22" fmla="*/ 5678 w 5811"/>
                    <a:gd name="T23" fmla="*/ 4092 h 10782"/>
                    <a:gd name="T24" fmla="*/ 5434 w 5811"/>
                    <a:gd name="T25" fmla="*/ 4159 h 10782"/>
                    <a:gd name="T26" fmla="*/ 4777 w 5811"/>
                    <a:gd name="T27" fmla="*/ 6906 h 10782"/>
                    <a:gd name="T28" fmla="*/ 3791 w 5811"/>
                    <a:gd name="T29" fmla="*/ 7988 h 10782"/>
                    <a:gd name="T30" fmla="*/ 2732 w 5811"/>
                    <a:gd name="T31" fmla="*/ 9146 h 10782"/>
                    <a:gd name="T32" fmla="*/ 2694 w 5811"/>
                    <a:gd name="T33" fmla="*/ 10697 h 10782"/>
                    <a:gd name="T34" fmla="*/ 2837 w 5811"/>
                    <a:gd name="T35" fmla="*/ 10511 h 10782"/>
                    <a:gd name="T36" fmla="*/ 800 w 5811"/>
                    <a:gd name="T37" fmla="*/ 9474 h 10782"/>
                    <a:gd name="T38" fmla="*/ 316 w 5811"/>
                    <a:gd name="T39" fmla="*/ 8551 h 10782"/>
                    <a:gd name="T40" fmla="*/ 454 w 5811"/>
                    <a:gd name="T41" fmla="*/ 7423 h 10782"/>
                    <a:gd name="T42" fmla="*/ 968 w 5811"/>
                    <a:gd name="T43" fmla="*/ 6343 h 10782"/>
                    <a:gd name="T44" fmla="*/ 1469 w 5811"/>
                    <a:gd name="T45" fmla="*/ 5241 h 10782"/>
                    <a:gd name="T46" fmla="*/ 2142 w 5811"/>
                    <a:gd name="T47" fmla="*/ 2905 h 10782"/>
                    <a:gd name="T48" fmla="*/ 2342 w 5811"/>
                    <a:gd name="T49" fmla="*/ 164 h 10782"/>
                    <a:gd name="T50" fmla="*/ 2089 w 5811"/>
                    <a:gd name="T51" fmla="*/ 164 h 107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811" h="10782">
                      <a:moveTo>
                        <a:pt x="2089" y="164"/>
                      </a:moveTo>
                      <a:cubicBezTo>
                        <a:pt x="2152" y="1840"/>
                        <a:pt x="1868" y="3522"/>
                        <a:pt x="1259" y="5086"/>
                      </a:cubicBezTo>
                      <a:cubicBezTo>
                        <a:pt x="1105" y="5482"/>
                        <a:pt x="928" y="5870"/>
                        <a:pt x="733" y="6248"/>
                      </a:cubicBezTo>
                      <a:cubicBezTo>
                        <a:pt x="546" y="6611"/>
                        <a:pt x="350" y="6971"/>
                        <a:pt x="210" y="7355"/>
                      </a:cubicBezTo>
                      <a:cubicBezTo>
                        <a:pt x="74" y="7728"/>
                        <a:pt x="0" y="8125"/>
                        <a:pt x="56" y="8521"/>
                      </a:cubicBezTo>
                      <a:cubicBezTo>
                        <a:pt x="106" y="8877"/>
                        <a:pt x="264" y="9207"/>
                        <a:pt x="484" y="9490"/>
                      </a:cubicBezTo>
                      <a:cubicBezTo>
                        <a:pt x="1041" y="10208"/>
                        <a:pt x="1920" y="10531"/>
                        <a:pt x="2770" y="10755"/>
                      </a:cubicBezTo>
                      <a:cubicBezTo>
                        <a:pt x="2873" y="10782"/>
                        <a:pt x="2974" y="10664"/>
                        <a:pt x="2913" y="10569"/>
                      </a:cubicBezTo>
                      <a:cubicBezTo>
                        <a:pt x="2646" y="10152"/>
                        <a:pt x="2743" y="9617"/>
                        <a:pt x="2986" y="9213"/>
                      </a:cubicBezTo>
                      <a:cubicBezTo>
                        <a:pt x="3255" y="8764"/>
                        <a:pt x="3675" y="8440"/>
                        <a:pt x="4054" y="8090"/>
                      </a:cubicBezTo>
                      <a:cubicBezTo>
                        <a:pt x="4751" y="7445"/>
                        <a:pt x="5379" y="6655"/>
                        <a:pt x="5646" y="5729"/>
                      </a:cubicBezTo>
                      <a:cubicBezTo>
                        <a:pt x="5800" y="5194"/>
                        <a:pt x="5811" y="4632"/>
                        <a:pt x="5678" y="4092"/>
                      </a:cubicBezTo>
                      <a:cubicBezTo>
                        <a:pt x="5639" y="3934"/>
                        <a:pt x="5395" y="4001"/>
                        <a:pt x="5434" y="4159"/>
                      </a:cubicBezTo>
                      <a:cubicBezTo>
                        <a:pt x="5675" y="5141"/>
                        <a:pt x="5350" y="6104"/>
                        <a:pt x="4777" y="6906"/>
                      </a:cubicBezTo>
                      <a:cubicBezTo>
                        <a:pt x="4493" y="7303"/>
                        <a:pt x="4153" y="7661"/>
                        <a:pt x="3791" y="7988"/>
                      </a:cubicBezTo>
                      <a:cubicBezTo>
                        <a:pt x="3402" y="8337"/>
                        <a:pt x="2989" y="8682"/>
                        <a:pt x="2732" y="9146"/>
                      </a:cubicBezTo>
                      <a:cubicBezTo>
                        <a:pt x="2471" y="9616"/>
                        <a:pt x="2394" y="10227"/>
                        <a:pt x="2694" y="10697"/>
                      </a:cubicBezTo>
                      <a:cubicBezTo>
                        <a:pt x="2742" y="10635"/>
                        <a:pt x="2789" y="10573"/>
                        <a:pt x="2837" y="10511"/>
                      </a:cubicBezTo>
                      <a:cubicBezTo>
                        <a:pt x="2096" y="10315"/>
                        <a:pt x="1331" y="10054"/>
                        <a:pt x="800" y="9474"/>
                      </a:cubicBezTo>
                      <a:cubicBezTo>
                        <a:pt x="562" y="9214"/>
                        <a:pt x="383" y="8898"/>
                        <a:pt x="316" y="8551"/>
                      </a:cubicBezTo>
                      <a:cubicBezTo>
                        <a:pt x="242" y="8170"/>
                        <a:pt x="323" y="7781"/>
                        <a:pt x="454" y="7423"/>
                      </a:cubicBezTo>
                      <a:cubicBezTo>
                        <a:pt x="591" y="7048"/>
                        <a:pt x="786" y="6697"/>
                        <a:pt x="968" y="6343"/>
                      </a:cubicBezTo>
                      <a:cubicBezTo>
                        <a:pt x="1152" y="5984"/>
                        <a:pt x="1319" y="5616"/>
                        <a:pt x="1469" y="5241"/>
                      </a:cubicBezTo>
                      <a:cubicBezTo>
                        <a:pt x="1769" y="4487"/>
                        <a:pt x="1994" y="3703"/>
                        <a:pt x="2142" y="2905"/>
                      </a:cubicBezTo>
                      <a:cubicBezTo>
                        <a:pt x="2308" y="2002"/>
                        <a:pt x="2377" y="1082"/>
                        <a:pt x="2342" y="164"/>
                      </a:cubicBezTo>
                      <a:cubicBezTo>
                        <a:pt x="2336" y="1"/>
                        <a:pt x="2083" y="0"/>
                        <a:pt x="2089" y="164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3" name="Freeform 229">
                  <a:extLst>
                    <a:ext uri="{FF2B5EF4-FFF2-40B4-BE49-F238E27FC236}">
                      <a16:creationId xmlns:a16="http://schemas.microsoft.com/office/drawing/2014/main" id="{74BCE667-482A-3470-64EB-1AA815B71B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9" y="1596"/>
                  <a:ext cx="321" cy="151"/>
                </a:xfrm>
                <a:custGeom>
                  <a:avLst/>
                  <a:gdLst>
                    <a:gd name="T0" fmla="*/ 137 w 2482"/>
                    <a:gd name="T1" fmla="*/ 1135 h 1165"/>
                    <a:gd name="T2" fmla="*/ 1160 w 2482"/>
                    <a:gd name="T3" fmla="*/ 505 h 1165"/>
                    <a:gd name="T4" fmla="*/ 2392 w 2482"/>
                    <a:gd name="T5" fmla="*/ 617 h 1165"/>
                    <a:gd name="T6" fmla="*/ 2452 w 2482"/>
                    <a:gd name="T7" fmla="*/ 512 h 1165"/>
                    <a:gd name="T8" fmla="*/ 1154 w 2482"/>
                    <a:gd name="T9" fmla="*/ 83 h 1165"/>
                    <a:gd name="T10" fmla="*/ 9 w 2482"/>
                    <a:gd name="T11" fmla="*/ 1007 h 1165"/>
                    <a:gd name="T12" fmla="*/ 137 w 2482"/>
                    <a:gd name="T13" fmla="*/ 1135 h 1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82" h="1165">
                      <a:moveTo>
                        <a:pt x="137" y="1135"/>
                      </a:moveTo>
                      <a:cubicBezTo>
                        <a:pt x="521" y="998"/>
                        <a:pt x="744" y="613"/>
                        <a:pt x="1160" y="505"/>
                      </a:cubicBezTo>
                      <a:cubicBezTo>
                        <a:pt x="1600" y="390"/>
                        <a:pt x="1968" y="602"/>
                        <a:pt x="2392" y="617"/>
                      </a:cubicBezTo>
                      <a:cubicBezTo>
                        <a:pt x="2442" y="618"/>
                        <a:pt x="2482" y="556"/>
                        <a:pt x="2452" y="512"/>
                      </a:cubicBezTo>
                      <a:cubicBezTo>
                        <a:pt x="2185" y="127"/>
                        <a:pt x="1595" y="0"/>
                        <a:pt x="1154" y="83"/>
                      </a:cubicBezTo>
                      <a:cubicBezTo>
                        <a:pt x="709" y="166"/>
                        <a:pt x="76" y="516"/>
                        <a:pt x="9" y="1007"/>
                      </a:cubicBezTo>
                      <a:cubicBezTo>
                        <a:pt x="0" y="1077"/>
                        <a:pt x="53" y="1165"/>
                        <a:pt x="137" y="1135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4" name="Freeform 230">
                  <a:extLst>
                    <a:ext uri="{FF2B5EF4-FFF2-40B4-BE49-F238E27FC236}">
                      <a16:creationId xmlns:a16="http://schemas.microsoft.com/office/drawing/2014/main" id="{C22130FC-83F9-A29B-8913-1F0545B885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8" y="1700"/>
                  <a:ext cx="399" cy="229"/>
                </a:xfrm>
                <a:custGeom>
                  <a:avLst/>
                  <a:gdLst>
                    <a:gd name="T0" fmla="*/ 2996 w 3077"/>
                    <a:gd name="T1" fmla="*/ 869 h 1768"/>
                    <a:gd name="T2" fmla="*/ 178 w 3077"/>
                    <a:gd name="T3" fmla="*/ 1700 h 1768"/>
                    <a:gd name="T4" fmla="*/ 309 w 3077"/>
                    <a:gd name="T5" fmla="*/ 1717 h 1768"/>
                    <a:gd name="T6" fmla="*/ 2827 w 3077"/>
                    <a:gd name="T7" fmla="*/ 1089 h 1768"/>
                    <a:gd name="T8" fmla="*/ 2996 w 3077"/>
                    <a:gd name="T9" fmla="*/ 869 h 1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77" h="1768">
                      <a:moveTo>
                        <a:pt x="2996" y="869"/>
                      </a:moveTo>
                      <a:cubicBezTo>
                        <a:pt x="2353" y="0"/>
                        <a:pt x="0" y="404"/>
                        <a:pt x="178" y="1700"/>
                      </a:cubicBezTo>
                      <a:cubicBezTo>
                        <a:pt x="187" y="1762"/>
                        <a:pt x="282" y="1768"/>
                        <a:pt x="309" y="1717"/>
                      </a:cubicBezTo>
                      <a:cubicBezTo>
                        <a:pt x="797" y="792"/>
                        <a:pt x="1959" y="855"/>
                        <a:pt x="2827" y="1089"/>
                      </a:cubicBezTo>
                      <a:cubicBezTo>
                        <a:pt x="2943" y="1120"/>
                        <a:pt x="3077" y="979"/>
                        <a:pt x="2996" y="869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5" name="Freeform 231">
                  <a:extLst>
                    <a:ext uri="{FF2B5EF4-FFF2-40B4-BE49-F238E27FC236}">
                      <a16:creationId xmlns:a16="http://schemas.microsoft.com/office/drawing/2014/main" id="{E6F58195-5696-0C0C-4AC5-3E9F8C479D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1" y="865"/>
                  <a:ext cx="458" cy="853"/>
                </a:xfrm>
                <a:custGeom>
                  <a:avLst/>
                  <a:gdLst>
                    <a:gd name="T0" fmla="*/ 115 w 3534"/>
                    <a:gd name="T1" fmla="*/ 295 h 6588"/>
                    <a:gd name="T2" fmla="*/ 1798 w 3534"/>
                    <a:gd name="T3" fmla="*/ 2398 h 6588"/>
                    <a:gd name="T4" fmla="*/ 2989 w 3534"/>
                    <a:gd name="T5" fmla="*/ 4830 h 6588"/>
                    <a:gd name="T6" fmla="*/ 3241 w 3534"/>
                    <a:gd name="T7" fmla="*/ 6425 h 6588"/>
                    <a:gd name="T8" fmla="*/ 3494 w 3534"/>
                    <a:gd name="T9" fmla="*/ 6425 h 6588"/>
                    <a:gd name="T10" fmla="*/ 2774 w 3534"/>
                    <a:gd name="T11" fmla="*/ 3640 h 6588"/>
                    <a:gd name="T12" fmla="*/ 1327 w 3534"/>
                    <a:gd name="T13" fmla="*/ 1292 h 6588"/>
                    <a:gd name="T14" fmla="*/ 295 w 3534"/>
                    <a:gd name="T15" fmla="*/ 116 h 6588"/>
                    <a:gd name="T16" fmla="*/ 115 w 3534"/>
                    <a:gd name="T17" fmla="*/ 295 h 6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34" h="6588">
                      <a:moveTo>
                        <a:pt x="115" y="295"/>
                      </a:moveTo>
                      <a:cubicBezTo>
                        <a:pt x="749" y="934"/>
                        <a:pt x="1315" y="1639"/>
                        <a:pt x="1798" y="2398"/>
                      </a:cubicBezTo>
                      <a:cubicBezTo>
                        <a:pt x="2281" y="3157"/>
                        <a:pt x="2707" y="3975"/>
                        <a:pt x="2989" y="4830"/>
                      </a:cubicBezTo>
                      <a:cubicBezTo>
                        <a:pt x="3159" y="5346"/>
                        <a:pt x="3263" y="5881"/>
                        <a:pt x="3241" y="6425"/>
                      </a:cubicBezTo>
                      <a:cubicBezTo>
                        <a:pt x="3234" y="6588"/>
                        <a:pt x="3487" y="6588"/>
                        <a:pt x="3494" y="6425"/>
                      </a:cubicBezTo>
                      <a:cubicBezTo>
                        <a:pt x="3534" y="5448"/>
                        <a:pt x="3186" y="4509"/>
                        <a:pt x="2774" y="3640"/>
                      </a:cubicBezTo>
                      <a:cubicBezTo>
                        <a:pt x="2379" y="2807"/>
                        <a:pt x="1891" y="2020"/>
                        <a:pt x="1327" y="1292"/>
                      </a:cubicBezTo>
                      <a:cubicBezTo>
                        <a:pt x="1007" y="879"/>
                        <a:pt x="662" y="487"/>
                        <a:pt x="295" y="116"/>
                      </a:cubicBezTo>
                      <a:cubicBezTo>
                        <a:pt x="180" y="0"/>
                        <a:pt x="0" y="179"/>
                        <a:pt x="115" y="295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6" name="Freeform 232">
                  <a:extLst>
                    <a:ext uri="{FF2B5EF4-FFF2-40B4-BE49-F238E27FC236}">
                      <a16:creationId xmlns:a16="http://schemas.microsoft.com/office/drawing/2014/main" id="{F3CAA862-5C1C-CDC1-C199-35A30D22A1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4" y="936"/>
                  <a:ext cx="172" cy="910"/>
                </a:xfrm>
                <a:custGeom>
                  <a:avLst/>
                  <a:gdLst>
                    <a:gd name="T0" fmla="*/ 305 w 1332"/>
                    <a:gd name="T1" fmla="*/ 161 h 7025"/>
                    <a:gd name="T2" fmla="*/ 543 w 1332"/>
                    <a:gd name="T3" fmla="*/ 5444 h 7025"/>
                    <a:gd name="T4" fmla="*/ 1026 w 1332"/>
                    <a:gd name="T5" fmla="*/ 6876 h 7025"/>
                    <a:gd name="T6" fmla="*/ 1271 w 1332"/>
                    <a:gd name="T7" fmla="*/ 6808 h 7025"/>
                    <a:gd name="T8" fmla="*/ 388 w 1332"/>
                    <a:gd name="T9" fmla="*/ 1696 h 7025"/>
                    <a:gd name="T10" fmla="*/ 549 w 1332"/>
                    <a:gd name="T11" fmla="*/ 228 h 7025"/>
                    <a:gd name="T12" fmla="*/ 305 w 1332"/>
                    <a:gd name="T13" fmla="*/ 161 h 70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32" h="7025">
                      <a:moveTo>
                        <a:pt x="305" y="161"/>
                      </a:moveTo>
                      <a:cubicBezTo>
                        <a:pt x="0" y="1914"/>
                        <a:pt x="81" y="3726"/>
                        <a:pt x="543" y="5444"/>
                      </a:cubicBezTo>
                      <a:cubicBezTo>
                        <a:pt x="674" y="5931"/>
                        <a:pt x="836" y="6409"/>
                        <a:pt x="1026" y="6876"/>
                      </a:cubicBezTo>
                      <a:cubicBezTo>
                        <a:pt x="1087" y="7025"/>
                        <a:pt x="1332" y="6959"/>
                        <a:pt x="1271" y="6808"/>
                      </a:cubicBezTo>
                      <a:cubicBezTo>
                        <a:pt x="610" y="5192"/>
                        <a:pt x="307" y="3440"/>
                        <a:pt x="388" y="1696"/>
                      </a:cubicBezTo>
                      <a:cubicBezTo>
                        <a:pt x="411" y="1204"/>
                        <a:pt x="465" y="714"/>
                        <a:pt x="549" y="228"/>
                      </a:cubicBezTo>
                      <a:cubicBezTo>
                        <a:pt x="576" y="68"/>
                        <a:pt x="332" y="0"/>
                        <a:pt x="305" y="16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7" name="Freeform 233">
                  <a:extLst>
                    <a:ext uri="{FF2B5EF4-FFF2-40B4-BE49-F238E27FC236}">
                      <a16:creationId xmlns:a16="http://schemas.microsoft.com/office/drawing/2014/main" id="{9631E3E7-8E81-1047-67A9-B75F603E34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8" y="1235"/>
                  <a:ext cx="84" cy="723"/>
                </a:xfrm>
                <a:custGeom>
                  <a:avLst/>
                  <a:gdLst>
                    <a:gd name="T0" fmla="*/ 158 w 651"/>
                    <a:gd name="T1" fmla="*/ 161 h 5583"/>
                    <a:gd name="T2" fmla="*/ 185 w 651"/>
                    <a:gd name="T3" fmla="*/ 4265 h 5583"/>
                    <a:gd name="T4" fmla="*/ 375 w 651"/>
                    <a:gd name="T5" fmla="*/ 5424 h 5583"/>
                    <a:gd name="T6" fmla="*/ 620 w 651"/>
                    <a:gd name="T7" fmla="*/ 5356 h 5583"/>
                    <a:gd name="T8" fmla="*/ 411 w 651"/>
                    <a:gd name="T9" fmla="*/ 161 h 5583"/>
                    <a:gd name="T10" fmla="*/ 158 w 651"/>
                    <a:gd name="T11" fmla="*/ 161 h 55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1" h="5583">
                      <a:moveTo>
                        <a:pt x="158" y="161"/>
                      </a:moveTo>
                      <a:cubicBezTo>
                        <a:pt x="0" y="1524"/>
                        <a:pt x="7" y="2904"/>
                        <a:pt x="185" y="4265"/>
                      </a:cubicBezTo>
                      <a:cubicBezTo>
                        <a:pt x="235" y="4653"/>
                        <a:pt x="299" y="5040"/>
                        <a:pt x="375" y="5424"/>
                      </a:cubicBezTo>
                      <a:cubicBezTo>
                        <a:pt x="407" y="5583"/>
                        <a:pt x="651" y="5516"/>
                        <a:pt x="620" y="5356"/>
                      </a:cubicBezTo>
                      <a:cubicBezTo>
                        <a:pt x="279" y="3648"/>
                        <a:pt x="210" y="1892"/>
                        <a:pt x="411" y="161"/>
                      </a:cubicBezTo>
                      <a:cubicBezTo>
                        <a:pt x="430" y="0"/>
                        <a:pt x="176" y="1"/>
                        <a:pt x="158" y="16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8" name="Freeform 234">
                  <a:extLst>
                    <a:ext uri="{FF2B5EF4-FFF2-40B4-BE49-F238E27FC236}">
                      <a16:creationId xmlns:a16="http://schemas.microsoft.com/office/drawing/2014/main" id="{F58472FB-35E6-8E96-C656-4B3DAAC61E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3" y="1031"/>
                  <a:ext cx="244" cy="997"/>
                </a:xfrm>
                <a:custGeom>
                  <a:avLst/>
                  <a:gdLst>
                    <a:gd name="T0" fmla="*/ 1580 w 1883"/>
                    <a:gd name="T1" fmla="*/ 144 h 7698"/>
                    <a:gd name="T2" fmla="*/ 698 w 1883"/>
                    <a:gd name="T3" fmla="*/ 6271 h 7698"/>
                    <a:gd name="T4" fmla="*/ 1618 w 1883"/>
                    <a:gd name="T5" fmla="*/ 7610 h 7698"/>
                    <a:gd name="T6" fmla="*/ 1746 w 1883"/>
                    <a:gd name="T7" fmla="*/ 7392 h 7698"/>
                    <a:gd name="T8" fmla="*/ 966 w 1883"/>
                    <a:gd name="T9" fmla="*/ 6272 h 7698"/>
                    <a:gd name="T10" fmla="*/ 663 w 1883"/>
                    <a:gd name="T11" fmla="*/ 4803 h 7698"/>
                    <a:gd name="T12" fmla="*/ 1105 w 1883"/>
                    <a:gd name="T13" fmla="*/ 1848 h 7698"/>
                    <a:gd name="T14" fmla="*/ 1798 w 1883"/>
                    <a:gd name="T15" fmla="*/ 272 h 7698"/>
                    <a:gd name="T16" fmla="*/ 1580 w 1883"/>
                    <a:gd name="T17" fmla="*/ 144 h 7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83" h="7698">
                      <a:moveTo>
                        <a:pt x="1580" y="144"/>
                      </a:moveTo>
                      <a:cubicBezTo>
                        <a:pt x="595" y="1983"/>
                        <a:pt x="0" y="4231"/>
                        <a:pt x="698" y="6271"/>
                      </a:cubicBezTo>
                      <a:cubicBezTo>
                        <a:pt x="876" y="6792"/>
                        <a:pt x="1141" y="7307"/>
                        <a:pt x="1618" y="7610"/>
                      </a:cubicBezTo>
                      <a:cubicBezTo>
                        <a:pt x="1756" y="7698"/>
                        <a:pt x="1883" y="7479"/>
                        <a:pt x="1746" y="7392"/>
                      </a:cubicBezTo>
                      <a:cubicBezTo>
                        <a:pt x="1349" y="7139"/>
                        <a:pt x="1121" y="6704"/>
                        <a:pt x="966" y="6272"/>
                      </a:cubicBezTo>
                      <a:cubicBezTo>
                        <a:pt x="797" y="5800"/>
                        <a:pt x="697" y="5304"/>
                        <a:pt x="663" y="4803"/>
                      </a:cubicBezTo>
                      <a:cubicBezTo>
                        <a:pt x="596" y="3800"/>
                        <a:pt x="780" y="2795"/>
                        <a:pt x="1105" y="1848"/>
                      </a:cubicBezTo>
                      <a:cubicBezTo>
                        <a:pt x="1292" y="1304"/>
                        <a:pt x="1527" y="779"/>
                        <a:pt x="1798" y="272"/>
                      </a:cubicBezTo>
                      <a:cubicBezTo>
                        <a:pt x="1875" y="128"/>
                        <a:pt x="1657" y="0"/>
                        <a:pt x="1580" y="144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9" name="Freeform 235">
                  <a:extLst>
                    <a:ext uri="{FF2B5EF4-FFF2-40B4-BE49-F238E27FC236}">
                      <a16:creationId xmlns:a16="http://schemas.microsoft.com/office/drawing/2014/main" id="{496E6FCE-789C-DC67-3268-96F6C4940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3" y="1811"/>
                  <a:ext cx="66" cy="141"/>
                </a:xfrm>
                <a:custGeom>
                  <a:avLst/>
                  <a:gdLst>
                    <a:gd name="T0" fmla="*/ 8 w 509"/>
                    <a:gd name="T1" fmla="*/ 130 h 1093"/>
                    <a:gd name="T2" fmla="*/ 261 w 509"/>
                    <a:gd name="T3" fmla="*/ 1015 h 1093"/>
                    <a:gd name="T4" fmla="*/ 434 w 509"/>
                    <a:gd name="T5" fmla="*/ 1060 h 1093"/>
                    <a:gd name="T6" fmla="*/ 480 w 509"/>
                    <a:gd name="T7" fmla="*/ 887 h 1093"/>
                    <a:gd name="T8" fmla="*/ 262 w 509"/>
                    <a:gd name="T9" fmla="*/ 130 h 1093"/>
                    <a:gd name="T10" fmla="*/ 135 w 509"/>
                    <a:gd name="T11" fmla="*/ 4 h 1093"/>
                    <a:gd name="T12" fmla="*/ 8 w 509"/>
                    <a:gd name="T13" fmla="*/ 130 h 10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9" h="1093">
                      <a:moveTo>
                        <a:pt x="8" y="130"/>
                      </a:moveTo>
                      <a:cubicBezTo>
                        <a:pt x="43" y="439"/>
                        <a:pt x="127" y="734"/>
                        <a:pt x="261" y="1015"/>
                      </a:cubicBezTo>
                      <a:cubicBezTo>
                        <a:pt x="290" y="1076"/>
                        <a:pt x="379" y="1093"/>
                        <a:pt x="434" y="1060"/>
                      </a:cubicBezTo>
                      <a:cubicBezTo>
                        <a:pt x="497" y="1023"/>
                        <a:pt x="509" y="949"/>
                        <a:pt x="480" y="887"/>
                      </a:cubicBezTo>
                      <a:cubicBezTo>
                        <a:pt x="370" y="657"/>
                        <a:pt x="290" y="379"/>
                        <a:pt x="262" y="130"/>
                      </a:cubicBezTo>
                      <a:cubicBezTo>
                        <a:pt x="254" y="65"/>
                        <a:pt x="209" y="0"/>
                        <a:pt x="135" y="4"/>
                      </a:cubicBezTo>
                      <a:cubicBezTo>
                        <a:pt x="73" y="7"/>
                        <a:pt x="0" y="60"/>
                        <a:pt x="8" y="130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0" name="Freeform 236">
                  <a:extLst>
                    <a:ext uri="{FF2B5EF4-FFF2-40B4-BE49-F238E27FC236}">
                      <a16:creationId xmlns:a16="http://schemas.microsoft.com/office/drawing/2014/main" id="{3DF1B049-37E7-EE87-ECCA-87623B0156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868"/>
                  <a:ext cx="482" cy="872"/>
                </a:xfrm>
                <a:custGeom>
                  <a:avLst/>
                  <a:gdLst>
                    <a:gd name="T0" fmla="*/ 149 w 3715"/>
                    <a:gd name="T1" fmla="*/ 306 h 6730"/>
                    <a:gd name="T2" fmla="*/ 3357 w 3715"/>
                    <a:gd name="T3" fmla="*/ 4767 h 6730"/>
                    <a:gd name="T4" fmla="*/ 3180 w 3715"/>
                    <a:gd name="T5" fmla="*/ 6506 h 6730"/>
                    <a:gd name="T6" fmla="*/ 3425 w 3715"/>
                    <a:gd name="T7" fmla="*/ 6573 h 6730"/>
                    <a:gd name="T8" fmla="*/ 3328 w 3715"/>
                    <a:gd name="T9" fmla="*/ 3340 h 6730"/>
                    <a:gd name="T10" fmla="*/ 1636 w 3715"/>
                    <a:gd name="T11" fmla="*/ 909 h 6730"/>
                    <a:gd name="T12" fmla="*/ 216 w 3715"/>
                    <a:gd name="T13" fmla="*/ 62 h 6730"/>
                    <a:gd name="T14" fmla="*/ 149 w 3715"/>
                    <a:gd name="T15" fmla="*/ 306 h 67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715" h="6730">
                      <a:moveTo>
                        <a:pt x="149" y="306"/>
                      </a:moveTo>
                      <a:cubicBezTo>
                        <a:pt x="1964" y="1050"/>
                        <a:pt x="3230" y="2811"/>
                        <a:pt x="3357" y="4767"/>
                      </a:cubicBezTo>
                      <a:cubicBezTo>
                        <a:pt x="3395" y="5353"/>
                        <a:pt x="3336" y="5940"/>
                        <a:pt x="3180" y="6506"/>
                      </a:cubicBezTo>
                      <a:cubicBezTo>
                        <a:pt x="3137" y="6663"/>
                        <a:pt x="3381" y="6730"/>
                        <a:pt x="3425" y="6573"/>
                      </a:cubicBezTo>
                      <a:cubicBezTo>
                        <a:pt x="3715" y="5517"/>
                        <a:pt x="3682" y="4377"/>
                        <a:pt x="3328" y="3340"/>
                      </a:cubicBezTo>
                      <a:cubicBezTo>
                        <a:pt x="3004" y="2392"/>
                        <a:pt x="2411" y="1544"/>
                        <a:pt x="1636" y="909"/>
                      </a:cubicBezTo>
                      <a:cubicBezTo>
                        <a:pt x="1207" y="556"/>
                        <a:pt x="730" y="273"/>
                        <a:pt x="216" y="62"/>
                      </a:cubicBezTo>
                      <a:cubicBezTo>
                        <a:pt x="66" y="0"/>
                        <a:pt x="0" y="245"/>
                        <a:pt x="149" y="30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1" name="Freeform 237">
                  <a:extLst>
                    <a:ext uri="{FF2B5EF4-FFF2-40B4-BE49-F238E27FC236}">
                      <a16:creationId xmlns:a16="http://schemas.microsoft.com/office/drawing/2014/main" id="{3EB5DE8E-6B4E-5C1C-D0A7-38CB32A208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1" y="1357"/>
                  <a:ext cx="143" cy="354"/>
                </a:xfrm>
                <a:custGeom>
                  <a:avLst/>
                  <a:gdLst>
                    <a:gd name="T0" fmla="*/ 99 w 1099"/>
                    <a:gd name="T1" fmla="*/ 308 h 2728"/>
                    <a:gd name="T2" fmla="*/ 795 w 1099"/>
                    <a:gd name="T3" fmla="*/ 2565 h 2728"/>
                    <a:gd name="T4" fmla="*/ 1048 w 1099"/>
                    <a:gd name="T5" fmla="*/ 2565 h 2728"/>
                    <a:gd name="T6" fmla="*/ 279 w 1099"/>
                    <a:gd name="T7" fmla="*/ 129 h 2728"/>
                    <a:gd name="T8" fmla="*/ 99 w 1099"/>
                    <a:gd name="T9" fmla="*/ 308 h 27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99" h="2728">
                      <a:moveTo>
                        <a:pt x="99" y="308"/>
                      </a:moveTo>
                      <a:cubicBezTo>
                        <a:pt x="598" y="946"/>
                        <a:pt x="842" y="1759"/>
                        <a:pt x="795" y="2565"/>
                      </a:cubicBezTo>
                      <a:cubicBezTo>
                        <a:pt x="785" y="2728"/>
                        <a:pt x="1038" y="2727"/>
                        <a:pt x="1048" y="2565"/>
                      </a:cubicBezTo>
                      <a:cubicBezTo>
                        <a:pt x="1099" y="1688"/>
                        <a:pt x="819" y="820"/>
                        <a:pt x="279" y="129"/>
                      </a:cubicBezTo>
                      <a:cubicBezTo>
                        <a:pt x="178" y="0"/>
                        <a:pt x="0" y="181"/>
                        <a:pt x="99" y="308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2" name="Freeform 238">
                  <a:extLst>
                    <a:ext uri="{FF2B5EF4-FFF2-40B4-BE49-F238E27FC236}">
                      <a16:creationId xmlns:a16="http://schemas.microsoft.com/office/drawing/2014/main" id="{A6359BA5-180A-6187-56F2-FC055CE814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7" y="1575"/>
                  <a:ext cx="494" cy="249"/>
                </a:xfrm>
                <a:custGeom>
                  <a:avLst/>
                  <a:gdLst>
                    <a:gd name="T0" fmla="*/ 275 w 3814"/>
                    <a:gd name="T1" fmla="*/ 1852 h 1923"/>
                    <a:gd name="T2" fmla="*/ 1743 w 3814"/>
                    <a:gd name="T3" fmla="*/ 1474 h 1923"/>
                    <a:gd name="T4" fmla="*/ 1865 w 3814"/>
                    <a:gd name="T5" fmla="*/ 1313 h 1923"/>
                    <a:gd name="T6" fmla="*/ 1621 w 3814"/>
                    <a:gd name="T7" fmla="*/ 152 h 1923"/>
                    <a:gd name="T8" fmla="*/ 1389 w 3814"/>
                    <a:gd name="T9" fmla="*/ 249 h 1923"/>
                    <a:gd name="T10" fmla="*/ 1856 w 3814"/>
                    <a:gd name="T11" fmla="*/ 1188 h 1923"/>
                    <a:gd name="T12" fmla="*/ 1978 w 3814"/>
                    <a:gd name="T13" fmla="*/ 1281 h 1923"/>
                    <a:gd name="T14" fmla="*/ 3662 w 3814"/>
                    <a:gd name="T15" fmla="*/ 949 h 1923"/>
                    <a:gd name="T16" fmla="*/ 3595 w 3814"/>
                    <a:gd name="T17" fmla="*/ 705 h 1923"/>
                    <a:gd name="T18" fmla="*/ 1978 w 3814"/>
                    <a:gd name="T19" fmla="*/ 1028 h 1923"/>
                    <a:gd name="T20" fmla="*/ 2101 w 3814"/>
                    <a:gd name="T21" fmla="*/ 1121 h 1923"/>
                    <a:gd name="T22" fmla="*/ 1608 w 3814"/>
                    <a:gd name="T23" fmla="*/ 122 h 1923"/>
                    <a:gd name="T24" fmla="*/ 1377 w 3814"/>
                    <a:gd name="T25" fmla="*/ 219 h 1923"/>
                    <a:gd name="T26" fmla="*/ 1621 w 3814"/>
                    <a:gd name="T27" fmla="*/ 1381 h 1923"/>
                    <a:gd name="T28" fmla="*/ 1743 w 3814"/>
                    <a:gd name="T29" fmla="*/ 1220 h 1923"/>
                    <a:gd name="T30" fmla="*/ 147 w 3814"/>
                    <a:gd name="T31" fmla="*/ 1633 h 1923"/>
                    <a:gd name="T32" fmla="*/ 275 w 3814"/>
                    <a:gd name="T33" fmla="*/ 1852 h 19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14" h="1923">
                      <a:moveTo>
                        <a:pt x="275" y="1852"/>
                      </a:moveTo>
                      <a:cubicBezTo>
                        <a:pt x="733" y="1628"/>
                        <a:pt x="1233" y="1500"/>
                        <a:pt x="1743" y="1474"/>
                      </a:cubicBezTo>
                      <a:cubicBezTo>
                        <a:pt x="1832" y="1469"/>
                        <a:pt x="1878" y="1397"/>
                        <a:pt x="1865" y="1313"/>
                      </a:cubicBezTo>
                      <a:cubicBezTo>
                        <a:pt x="1804" y="922"/>
                        <a:pt x="1722" y="535"/>
                        <a:pt x="1621" y="152"/>
                      </a:cubicBezTo>
                      <a:lnTo>
                        <a:pt x="1389" y="249"/>
                      </a:lnTo>
                      <a:cubicBezTo>
                        <a:pt x="1574" y="548"/>
                        <a:pt x="1731" y="861"/>
                        <a:pt x="1856" y="1188"/>
                      </a:cubicBezTo>
                      <a:cubicBezTo>
                        <a:pt x="1876" y="1239"/>
                        <a:pt x="1919" y="1283"/>
                        <a:pt x="1978" y="1281"/>
                      </a:cubicBezTo>
                      <a:cubicBezTo>
                        <a:pt x="2554" y="1258"/>
                        <a:pt x="3121" y="1148"/>
                        <a:pt x="3662" y="949"/>
                      </a:cubicBezTo>
                      <a:cubicBezTo>
                        <a:pt x="3814" y="894"/>
                        <a:pt x="3748" y="649"/>
                        <a:pt x="3595" y="705"/>
                      </a:cubicBezTo>
                      <a:cubicBezTo>
                        <a:pt x="3075" y="896"/>
                        <a:pt x="2532" y="1006"/>
                        <a:pt x="1978" y="1028"/>
                      </a:cubicBezTo>
                      <a:cubicBezTo>
                        <a:pt x="2019" y="1059"/>
                        <a:pt x="2060" y="1090"/>
                        <a:pt x="2101" y="1121"/>
                      </a:cubicBezTo>
                      <a:cubicBezTo>
                        <a:pt x="1967" y="773"/>
                        <a:pt x="1804" y="439"/>
                        <a:pt x="1608" y="122"/>
                      </a:cubicBezTo>
                      <a:cubicBezTo>
                        <a:pt x="1533" y="0"/>
                        <a:pt x="1339" y="78"/>
                        <a:pt x="1377" y="219"/>
                      </a:cubicBezTo>
                      <a:cubicBezTo>
                        <a:pt x="1478" y="602"/>
                        <a:pt x="1559" y="989"/>
                        <a:pt x="1621" y="1381"/>
                      </a:cubicBezTo>
                      <a:cubicBezTo>
                        <a:pt x="1661" y="1327"/>
                        <a:pt x="1702" y="1274"/>
                        <a:pt x="1743" y="1220"/>
                      </a:cubicBezTo>
                      <a:cubicBezTo>
                        <a:pt x="1186" y="1249"/>
                        <a:pt x="647" y="1389"/>
                        <a:pt x="147" y="1633"/>
                      </a:cubicBezTo>
                      <a:cubicBezTo>
                        <a:pt x="0" y="1705"/>
                        <a:pt x="129" y="1923"/>
                        <a:pt x="275" y="1852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3" name="Freeform 239">
                  <a:extLst>
                    <a:ext uri="{FF2B5EF4-FFF2-40B4-BE49-F238E27FC236}">
                      <a16:creationId xmlns:a16="http://schemas.microsoft.com/office/drawing/2014/main" id="{C979B3B8-3477-568A-FF2C-13BC3C84D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1" y="2603"/>
                  <a:ext cx="299" cy="172"/>
                </a:xfrm>
                <a:custGeom>
                  <a:avLst/>
                  <a:gdLst>
                    <a:gd name="T0" fmla="*/ 141 w 2313"/>
                    <a:gd name="T1" fmla="*/ 556 h 1329"/>
                    <a:gd name="T2" fmla="*/ 790 w 2313"/>
                    <a:gd name="T3" fmla="*/ 937 h 1329"/>
                    <a:gd name="T4" fmla="*/ 1114 w 2313"/>
                    <a:gd name="T5" fmla="*/ 1127 h 1329"/>
                    <a:gd name="T6" fmla="*/ 1445 w 2313"/>
                    <a:gd name="T7" fmla="*/ 1306 h 1329"/>
                    <a:gd name="T8" fmla="*/ 1658 w 2313"/>
                    <a:gd name="T9" fmla="*/ 1157 h 1329"/>
                    <a:gd name="T10" fmla="*/ 1812 w 2313"/>
                    <a:gd name="T11" fmla="*/ 861 h 1329"/>
                    <a:gd name="T12" fmla="*/ 2208 w 2313"/>
                    <a:gd name="T13" fmla="*/ 303 h 1329"/>
                    <a:gd name="T14" fmla="*/ 2028 w 2313"/>
                    <a:gd name="T15" fmla="*/ 124 h 1329"/>
                    <a:gd name="T16" fmla="*/ 1662 w 2313"/>
                    <a:gd name="T17" fmla="*/ 619 h 1329"/>
                    <a:gd name="T18" fmla="*/ 1513 w 2313"/>
                    <a:gd name="T19" fmla="*/ 880 h 1329"/>
                    <a:gd name="T20" fmla="*/ 1446 w 2313"/>
                    <a:gd name="T21" fmla="*/ 1014 h 1329"/>
                    <a:gd name="T22" fmla="*/ 1413 w 2313"/>
                    <a:gd name="T23" fmla="*/ 1084 h 1329"/>
                    <a:gd name="T24" fmla="*/ 1455 w 2313"/>
                    <a:gd name="T25" fmla="*/ 1077 h 1329"/>
                    <a:gd name="T26" fmla="*/ 1469 w 2313"/>
                    <a:gd name="T27" fmla="*/ 1041 h 1329"/>
                    <a:gd name="T28" fmla="*/ 1323 w 2313"/>
                    <a:gd name="T29" fmla="*/ 956 h 1329"/>
                    <a:gd name="T30" fmla="*/ 1177 w 2313"/>
                    <a:gd name="T31" fmla="*/ 870 h 1329"/>
                    <a:gd name="T32" fmla="*/ 885 w 2313"/>
                    <a:gd name="T33" fmla="*/ 699 h 1329"/>
                    <a:gd name="T34" fmla="*/ 269 w 2313"/>
                    <a:gd name="T35" fmla="*/ 337 h 1329"/>
                    <a:gd name="T36" fmla="*/ 141 w 2313"/>
                    <a:gd name="T37" fmla="*/ 556 h 1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13" h="1329">
                      <a:moveTo>
                        <a:pt x="141" y="556"/>
                      </a:moveTo>
                      <a:cubicBezTo>
                        <a:pt x="357" y="683"/>
                        <a:pt x="573" y="810"/>
                        <a:pt x="790" y="937"/>
                      </a:cubicBezTo>
                      <a:cubicBezTo>
                        <a:pt x="898" y="1000"/>
                        <a:pt x="1006" y="1064"/>
                        <a:pt x="1114" y="1127"/>
                      </a:cubicBezTo>
                      <a:cubicBezTo>
                        <a:pt x="1214" y="1185"/>
                        <a:pt x="1331" y="1284"/>
                        <a:pt x="1445" y="1306"/>
                      </a:cubicBezTo>
                      <a:cubicBezTo>
                        <a:pt x="1558" y="1329"/>
                        <a:pt x="1616" y="1247"/>
                        <a:pt x="1658" y="1157"/>
                      </a:cubicBezTo>
                      <a:cubicBezTo>
                        <a:pt x="1705" y="1056"/>
                        <a:pt x="1756" y="957"/>
                        <a:pt x="1812" y="861"/>
                      </a:cubicBezTo>
                      <a:cubicBezTo>
                        <a:pt x="1926" y="663"/>
                        <a:pt x="2058" y="477"/>
                        <a:pt x="2208" y="303"/>
                      </a:cubicBezTo>
                      <a:cubicBezTo>
                        <a:pt x="2313" y="180"/>
                        <a:pt x="2135" y="0"/>
                        <a:pt x="2028" y="124"/>
                      </a:cubicBezTo>
                      <a:cubicBezTo>
                        <a:pt x="1895" y="280"/>
                        <a:pt x="1771" y="445"/>
                        <a:pt x="1662" y="619"/>
                      </a:cubicBezTo>
                      <a:cubicBezTo>
                        <a:pt x="1609" y="704"/>
                        <a:pt x="1559" y="791"/>
                        <a:pt x="1513" y="880"/>
                      </a:cubicBezTo>
                      <a:cubicBezTo>
                        <a:pt x="1490" y="924"/>
                        <a:pt x="1467" y="969"/>
                        <a:pt x="1446" y="1014"/>
                      </a:cubicBezTo>
                      <a:cubicBezTo>
                        <a:pt x="1442" y="1023"/>
                        <a:pt x="1412" y="1071"/>
                        <a:pt x="1413" y="1084"/>
                      </a:cubicBezTo>
                      <a:cubicBezTo>
                        <a:pt x="1400" y="1106"/>
                        <a:pt x="1414" y="1104"/>
                        <a:pt x="1455" y="1077"/>
                      </a:cubicBezTo>
                      <a:cubicBezTo>
                        <a:pt x="1512" y="1070"/>
                        <a:pt x="1516" y="1058"/>
                        <a:pt x="1469" y="1041"/>
                      </a:cubicBezTo>
                      <a:cubicBezTo>
                        <a:pt x="1432" y="1007"/>
                        <a:pt x="1366" y="981"/>
                        <a:pt x="1323" y="956"/>
                      </a:cubicBezTo>
                      <a:cubicBezTo>
                        <a:pt x="1274" y="927"/>
                        <a:pt x="1226" y="899"/>
                        <a:pt x="1177" y="870"/>
                      </a:cubicBezTo>
                      <a:cubicBezTo>
                        <a:pt x="1080" y="813"/>
                        <a:pt x="982" y="756"/>
                        <a:pt x="885" y="699"/>
                      </a:cubicBezTo>
                      <a:cubicBezTo>
                        <a:pt x="680" y="578"/>
                        <a:pt x="474" y="458"/>
                        <a:pt x="269" y="337"/>
                      </a:cubicBezTo>
                      <a:cubicBezTo>
                        <a:pt x="128" y="255"/>
                        <a:pt x="0" y="474"/>
                        <a:pt x="141" y="55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4" name="Freeform 240">
                  <a:extLst>
                    <a:ext uri="{FF2B5EF4-FFF2-40B4-BE49-F238E27FC236}">
                      <a16:creationId xmlns:a16="http://schemas.microsoft.com/office/drawing/2014/main" id="{F8A9E925-98A0-1BEA-FA27-E574C6D911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0" y="2648"/>
                  <a:ext cx="277" cy="179"/>
                </a:xfrm>
                <a:custGeom>
                  <a:avLst/>
                  <a:gdLst>
                    <a:gd name="T0" fmla="*/ 1991 w 2138"/>
                    <a:gd name="T1" fmla="*/ 771 h 1377"/>
                    <a:gd name="T2" fmla="*/ 1644 w 2138"/>
                    <a:gd name="T3" fmla="*/ 637 h 1377"/>
                    <a:gd name="T4" fmla="*/ 1289 w 2138"/>
                    <a:gd name="T5" fmla="*/ 602 h 1377"/>
                    <a:gd name="T6" fmla="*/ 916 w 2138"/>
                    <a:gd name="T7" fmla="*/ 1084 h 1377"/>
                    <a:gd name="T8" fmla="*/ 894 w 2138"/>
                    <a:gd name="T9" fmla="*/ 1153 h 1377"/>
                    <a:gd name="T10" fmla="*/ 985 w 2138"/>
                    <a:gd name="T11" fmla="*/ 1094 h 1377"/>
                    <a:gd name="T12" fmla="*/ 953 w 2138"/>
                    <a:gd name="T13" fmla="*/ 1067 h 1377"/>
                    <a:gd name="T14" fmla="*/ 837 w 2138"/>
                    <a:gd name="T15" fmla="*/ 960 h 1377"/>
                    <a:gd name="T16" fmla="*/ 621 w 2138"/>
                    <a:gd name="T17" fmla="*/ 718 h 1377"/>
                    <a:gd name="T18" fmla="*/ 303 w 2138"/>
                    <a:gd name="T19" fmla="*/ 151 h 1377"/>
                    <a:gd name="T20" fmla="*/ 58 w 2138"/>
                    <a:gd name="T21" fmla="*/ 218 h 1377"/>
                    <a:gd name="T22" fmla="*/ 840 w 2138"/>
                    <a:gd name="T23" fmla="*/ 1300 h 1377"/>
                    <a:gd name="T24" fmla="*/ 1124 w 2138"/>
                    <a:gd name="T25" fmla="*/ 1254 h 1377"/>
                    <a:gd name="T26" fmla="*/ 1236 w 2138"/>
                    <a:gd name="T27" fmla="*/ 954 h 1377"/>
                    <a:gd name="T28" fmla="*/ 1499 w 2138"/>
                    <a:gd name="T29" fmla="*/ 860 h 1377"/>
                    <a:gd name="T30" fmla="*/ 1863 w 2138"/>
                    <a:gd name="T31" fmla="*/ 990 h 1377"/>
                    <a:gd name="T32" fmla="*/ 1991 w 2138"/>
                    <a:gd name="T33" fmla="*/ 771 h 13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38" h="1377">
                      <a:moveTo>
                        <a:pt x="1991" y="771"/>
                      </a:moveTo>
                      <a:cubicBezTo>
                        <a:pt x="1879" y="718"/>
                        <a:pt x="1764" y="672"/>
                        <a:pt x="1644" y="637"/>
                      </a:cubicBezTo>
                      <a:cubicBezTo>
                        <a:pt x="1531" y="604"/>
                        <a:pt x="1407" y="572"/>
                        <a:pt x="1289" y="602"/>
                      </a:cubicBezTo>
                      <a:cubicBezTo>
                        <a:pt x="1065" y="661"/>
                        <a:pt x="979" y="887"/>
                        <a:pt x="916" y="1084"/>
                      </a:cubicBezTo>
                      <a:cubicBezTo>
                        <a:pt x="912" y="1098"/>
                        <a:pt x="890" y="1138"/>
                        <a:pt x="894" y="1153"/>
                      </a:cubicBezTo>
                      <a:cubicBezTo>
                        <a:pt x="996" y="1142"/>
                        <a:pt x="1026" y="1122"/>
                        <a:pt x="985" y="1094"/>
                      </a:cubicBezTo>
                      <a:cubicBezTo>
                        <a:pt x="974" y="1085"/>
                        <a:pt x="963" y="1076"/>
                        <a:pt x="953" y="1067"/>
                      </a:cubicBezTo>
                      <a:cubicBezTo>
                        <a:pt x="913" y="1033"/>
                        <a:pt x="874" y="997"/>
                        <a:pt x="837" y="960"/>
                      </a:cubicBezTo>
                      <a:cubicBezTo>
                        <a:pt x="760" y="885"/>
                        <a:pt x="687" y="804"/>
                        <a:pt x="621" y="718"/>
                      </a:cubicBezTo>
                      <a:cubicBezTo>
                        <a:pt x="489" y="546"/>
                        <a:pt x="381" y="353"/>
                        <a:pt x="303" y="151"/>
                      </a:cubicBezTo>
                      <a:cubicBezTo>
                        <a:pt x="245" y="0"/>
                        <a:pt x="0" y="65"/>
                        <a:pt x="58" y="218"/>
                      </a:cubicBezTo>
                      <a:cubicBezTo>
                        <a:pt x="219" y="635"/>
                        <a:pt x="483" y="1025"/>
                        <a:pt x="840" y="1300"/>
                      </a:cubicBezTo>
                      <a:cubicBezTo>
                        <a:pt x="938" y="1377"/>
                        <a:pt x="1065" y="1376"/>
                        <a:pt x="1124" y="1254"/>
                      </a:cubicBezTo>
                      <a:cubicBezTo>
                        <a:pt x="1171" y="1157"/>
                        <a:pt x="1182" y="1048"/>
                        <a:pt x="1236" y="954"/>
                      </a:cubicBezTo>
                      <a:cubicBezTo>
                        <a:pt x="1299" y="846"/>
                        <a:pt x="1382" y="831"/>
                        <a:pt x="1499" y="860"/>
                      </a:cubicBezTo>
                      <a:cubicBezTo>
                        <a:pt x="1625" y="890"/>
                        <a:pt x="1747" y="935"/>
                        <a:pt x="1863" y="990"/>
                      </a:cubicBezTo>
                      <a:cubicBezTo>
                        <a:pt x="2010" y="1060"/>
                        <a:pt x="2138" y="841"/>
                        <a:pt x="1991" y="77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5" name="Freeform 241">
                  <a:extLst>
                    <a:ext uri="{FF2B5EF4-FFF2-40B4-BE49-F238E27FC236}">
                      <a16:creationId xmlns:a16="http://schemas.microsoft.com/office/drawing/2014/main" id="{DE094812-46C5-78BF-077A-1367C1C805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5" y="2576"/>
                  <a:ext cx="218" cy="229"/>
                </a:xfrm>
                <a:custGeom>
                  <a:avLst/>
                  <a:gdLst>
                    <a:gd name="T0" fmla="*/ 286 w 1687"/>
                    <a:gd name="T1" fmla="*/ 1392 h 1772"/>
                    <a:gd name="T2" fmla="*/ 504 w 1687"/>
                    <a:gd name="T3" fmla="*/ 1368 h 1772"/>
                    <a:gd name="T4" fmla="*/ 654 w 1687"/>
                    <a:gd name="T5" fmla="*/ 1652 h 1772"/>
                    <a:gd name="T6" fmla="*/ 885 w 1687"/>
                    <a:gd name="T7" fmla="*/ 1682 h 1772"/>
                    <a:gd name="T8" fmla="*/ 1385 w 1687"/>
                    <a:gd name="T9" fmla="*/ 951 h 1772"/>
                    <a:gd name="T10" fmla="*/ 1663 w 1687"/>
                    <a:gd name="T11" fmla="*/ 163 h 1772"/>
                    <a:gd name="T12" fmla="*/ 1409 w 1687"/>
                    <a:gd name="T13" fmla="*/ 163 h 1772"/>
                    <a:gd name="T14" fmla="*/ 1345 w 1687"/>
                    <a:gd name="T15" fmla="*/ 518 h 1772"/>
                    <a:gd name="T16" fmla="*/ 1137 w 1687"/>
                    <a:gd name="T17" fmla="*/ 870 h 1772"/>
                    <a:gd name="T18" fmla="*/ 666 w 1687"/>
                    <a:gd name="T19" fmla="*/ 1554 h 1772"/>
                    <a:gd name="T20" fmla="*/ 898 w 1687"/>
                    <a:gd name="T21" fmla="*/ 1584 h 1772"/>
                    <a:gd name="T22" fmla="*/ 598 w 1687"/>
                    <a:gd name="T23" fmla="*/ 1132 h 1772"/>
                    <a:gd name="T24" fmla="*/ 107 w 1687"/>
                    <a:gd name="T25" fmla="*/ 1213 h 1772"/>
                    <a:gd name="T26" fmla="*/ 286 w 1687"/>
                    <a:gd name="T27" fmla="*/ 1392 h 1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87" h="1772">
                      <a:moveTo>
                        <a:pt x="286" y="1392"/>
                      </a:moveTo>
                      <a:cubicBezTo>
                        <a:pt x="342" y="1329"/>
                        <a:pt x="433" y="1324"/>
                        <a:pt x="504" y="1368"/>
                      </a:cubicBezTo>
                      <a:cubicBezTo>
                        <a:pt x="600" y="1428"/>
                        <a:pt x="637" y="1546"/>
                        <a:pt x="654" y="1652"/>
                      </a:cubicBezTo>
                      <a:cubicBezTo>
                        <a:pt x="673" y="1772"/>
                        <a:pt x="828" y="1758"/>
                        <a:pt x="885" y="1682"/>
                      </a:cubicBezTo>
                      <a:cubicBezTo>
                        <a:pt x="1061" y="1445"/>
                        <a:pt x="1229" y="1202"/>
                        <a:pt x="1385" y="951"/>
                      </a:cubicBezTo>
                      <a:cubicBezTo>
                        <a:pt x="1539" y="706"/>
                        <a:pt x="1687" y="463"/>
                        <a:pt x="1663" y="163"/>
                      </a:cubicBezTo>
                      <a:cubicBezTo>
                        <a:pt x="1650" y="1"/>
                        <a:pt x="1396" y="0"/>
                        <a:pt x="1409" y="163"/>
                      </a:cubicBezTo>
                      <a:cubicBezTo>
                        <a:pt x="1420" y="290"/>
                        <a:pt x="1401" y="402"/>
                        <a:pt x="1345" y="518"/>
                      </a:cubicBezTo>
                      <a:cubicBezTo>
                        <a:pt x="1285" y="640"/>
                        <a:pt x="1210" y="755"/>
                        <a:pt x="1137" y="870"/>
                      </a:cubicBezTo>
                      <a:cubicBezTo>
                        <a:pt x="989" y="1104"/>
                        <a:pt x="832" y="1332"/>
                        <a:pt x="666" y="1554"/>
                      </a:cubicBezTo>
                      <a:cubicBezTo>
                        <a:pt x="743" y="1564"/>
                        <a:pt x="821" y="1574"/>
                        <a:pt x="898" y="1584"/>
                      </a:cubicBezTo>
                      <a:cubicBezTo>
                        <a:pt x="869" y="1402"/>
                        <a:pt x="771" y="1215"/>
                        <a:pt x="598" y="1132"/>
                      </a:cubicBezTo>
                      <a:cubicBezTo>
                        <a:pt x="437" y="1055"/>
                        <a:pt x="228" y="1075"/>
                        <a:pt x="107" y="1213"/>
                      </a:cubicBezTo>
                      <a:cubicBezTo>
                        <a:pt x="0" y="1335"/>
                        <a:pt x="178" y="1515"/>
                        <a:pt x="286" y="139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6" name="Freeform 242">
                  <a:extLst>
                    <a:ext uri="{FF2B5EF4-FFF2-40B4-BE49-F238E27FC236}">
                      <a16:creationId xmlns:a16="http://schemas.microsoft.com/office/drawing/2014/main" id="{19503A78-B1DD-194D-2113-7636DFE4CE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1" y="3573"/>
                  <a:ext cx="347" cy="431"/>
                </a:xfrm>
                <a:custGeom>
                  <a:avLst/>
                  <a:gdLst>
                    <a:gd name="T0" fmla="*/ 2353 w 2680"/>
                    <a:gd name="T1" fmla="*/ 275 h 3328"/>
                    <a:gd name="T2" fmla="*/ 2421 w 2680"/>
                    <a:gd name="T3" fmla="*/ 2957 h 3328"/>
                    <a:gd name="T4" fmla="*/ 2514 w 2680"/>
                    <a:gd name="T5" fmla="*/ 2835 h 3328"/>
                    <a:gd name="T6" fmla="*/ 1325 w 2680"/>
                    <a:gd name="T7" fmla="*/ 3067 h 3328"/>
                    <a:gd name="T8" fmla="*/ 1040 w 2680"/>
                    <a:gd name="T9" fmla="*/ 3045 h 3328"/>
                    <a:gd name="T10" fmla="*/ 847 w 2680"/>
                    <a:gd name="T11" fmla="*/ 2940 h 3328"/>
                    <a:gd name="T12" fmla="*/ 696 w 2680"/>
                    <a:gd name="T13" fmla="*/ 2814 h 3328"/>
                    <a:gd name="T14" fmla="*/ 600 w 2680"/>
                    <a:gd name="T15" fmla="*/ 2549 h 3328"/>
                    <a:gd name="T16" fmla="*/ 261 w 2680"/>
                    <a:gd name="T17" fmla="*/ 164 h 3328"/>
                    <a:gd name="T18" fmla="*/ 8 w 2680"/>
                    <a:gd name="T19" fmla="*/ 164 h 3328"/>
                    <a:gd name="T20" fmla="*/ 249 w 2680"/>
                    <a:gd name="T21" fmla="*/ 2236 h 3328"/>
                    <a:gd name="T22" fmla="*/ 392 w 2680"/>
                    <a:gd name="T23" fmla="*/ 2723 h 3328"/>
                    <a:gd name="T24" fmla="*/ 613 w 2680"/>
                    <a:gd name="T25" fmla="*/ 3086 h 3328"/>
                    <a:gd name="T26" fmla="*/ 941 w 2680"/>
                    <a:gd name="T27" fmla="*/ 3281 h 3328"/>
                    <a:gd name="T28" fmla="*/ 1439 w 2680"/>
                    <a:gd name="T29" fmla="*/ 3320 h 3328"/>
                    <a:gd name="T30" fmla="*/ 2581 w 2680"/>
                    <a:gd name="T31" fmla="*/ 3079 h 3328"/>
                    <a:gd name="T32" fmla="*/ 2674 w 2680"/>
                    <a:gd name="T33" fmla="*/ 2957 h 3328"/>
                    <a:gd name="T34" fmla="*/ 2606 w 2680"/>
                    <a:gd name="T35" fmla="*/ 275 h 3328"/>
                    <a:gd name="T36" fmla="*/ 2353 w 2680"/>
                    <a:gd name="T37" fmla="*/ 275 h 3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80" h="3328">
                      <a:moveTo>
                        <a:pt x="2353" y="275"/>
                      </a:moveTo>
                      <a:cubicBezTo>
                        <a:pt x="2321" y="1170"/>
                        <a:pt x="2344" y="2066"/>
                        <a:pt x="2421" y="2957"/>
                      </a:cubicBezTo>
                      <a:cubicBezTo>
                        <a:pt x="2452" y="2917"/>
                        <a:pt x="2483" y="2876"/>
                        <a:pt x="2514" y="2835"/>
                      </a:cubicBezTo>
                      <a:cubicBezTo>
                        <a:pt x="2136" y="2991"/>
                        <a:pt x="1734" y="3073"/>
                        <a:pt x="1325" y="3067"/>
                      </a:cubicBezTo>
                      <a:cubicBezTo>
                        <a:pt x="1231" y="3066"/>
                        <a:pt x="1132" y="3067"/>
                        <a:pt x="1040" y="3045"/>
                      </a:cubicBezTo>
                      <a:cubicBezTo>
                        <a:pt x="965" y="3028"/>
                        <a:pt x="910" y="2981"/>
                        <a:pt x="847" y="2940"/>
                      </a:cubicBezTo>
                      <a:cubicBezTo>
                        <a:pt x="791" y="2903"/>
                        <a:pt x="730" y="2872"/>
                        <a:pt x="696" y="2814"/>
                      </a:cubicBezTo>
                      <a:cubicBezTo>
                        <a:pt x="650" y="2737"/>
                        <a:pt x="628" y="2634"/>
                        <a:pt x="600" y="2549"/>
                      </a:cubicBezTo>
                      <a:cubicBezTo>
                        <a:pt x="350" y="1781"/>
                        <a:pt x="299" y="966"/>
                        <a:pt x="261" y="164"/>
                      </a:cubicBezTo>
                      <a:cubicBezTo>
                        <a:pt x="253" y="1"/>
                        <a:pt x="0" y="0"/>
                        <a:pt x="8" y="164"/>
                      </a:cubicBezTo>
                      <a:cubicBezTo>
                        <a:pt x="41" y="858"/>
                        <a:pt x="84" y="1558"/>
                        <a:pt x="249" y="2236"/>
                      </a:cubicBezTo>
                      <a:cubicBezTo>
                        <a:pt x="288" y="2401"/>
                        <a:pt x="336" y="2563"/>
                        <a:pt x="392" y="2723"/>
                      </a:cubicBezTo>
                      <a:cubicBezTo>
                        <a:pt x="444" y="2870"/>
                        <a:pt x="485" y="2992"/>
                        <a:pt x="613" y="3086"/>
                      </a:cubicBezTo>
                      <a:cubicBezTo>
                        <a:pt x="711" y="3159"/>
                        <a:pt x="824" y="3246"/>
                        <a:pt x="941" y="3281"/>
                      </a:cubicBezTo>
                      <a:cubicBezTo>
                        <a:pt x="1097" y="3328"/>
                        <a:pt x="1278" y="3324"/>
                        <a:pt x="1439" y="3320"/>
                      </a:cubicBezTo>
                      <a:cubicBezTo>
                        <a:pt x="1831" y="3311"/>
                        <a:pt x="2219" y="3229"/>
                        <a:pt x="2581" y="3079"/>
                      </a:cubicBezTo>
                      <a:cubicBezTo>
                        <a:pt x="2630" y="3059"/>
                        <a:pt x="2680" y="3017"/>
                        <a:pt x="2674" y="2957"/>
                      </a:cubicBezTo>
                      <a:cubicBezTo>
                        <a:pt x="2597" y="2066"/>
                        <a:pt x="2574" y="1170"/>
                        <a:pt x="2606" y="275"/>
                      </a:cubicBezTo>
                      <a:cubicBezTo>
                        <a:pt x="2612" y="112"/>
                        <a:pt x="2358" y="112"/>
                        <a:pt x="2353" y="275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7" name="Freeform 243">
                  <a:extLst>
                    <a:ext uri="{FF2B5EF4-FFF2-40B4-BE49-F238E27FC236}">
                      <a16:creationId xmlns:a16="http://schemas.microsoft.com/office/drawing/2014/main" id="{8EF1929A-A8CC-54CB-3AD1-7148C26155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8" y="3582"/>
                  <a:ext cx="274" cy="358"/>
                </a:xfrm>
                <a:custGeom>
                  <a:avLst/>
                  <a:gdLst>
                    <a:gd name="T0" fmla="*/ 1825 w 2116"/>
                    <a:gd name="T1" fmla="*/ 156 h 2763"/>
                    <a:gd name="T2" fmla="*/ 1529 w 2116"/>
                    <a:gd name="T3" fmla="*/ 1445 h 2763"/>
                    <a:gd name="T4" fmla="*/ 1444 w 2116"/>
                    <a:gd name="T5" fmla="*/ 2084 h 2763"/>
                    <a:gd name="T6" fmla="*/ 1493 w 2116"/>
                    <a:gd name="T7" fmla="*/ 2330 h 2763"/>
                    <a:gd name="T8" fmla="*/ 1605 w 2116"/>
                    <a:gd name="T9" fmla="*/ 2461 h 2763"/>
                    <a:gd name="T10" fmla="*/ 1693 w 2116"/>
                    <a:gd name="T11" fmla="*/ 2373 h 2763"/>
                    <a:gd name="T12" fmla="*/ 225 w 2116"/>
                    <a:gd name="T13" fmla="*/ 2403 h 2763"/>
                    <a:gd name="T14" fmla="*/ 158 w 2116"/>
                    <a:gd name="T15" fmla="*/ 2648 h 2763"/>
                    <a:gd name="T16" fmla="*/ 1233 w 2116"/>
                    <a:gd name="T17" fmla="*/ 2722 h 2763"/>
                    <a:gd name="T18" fmla="*/ 1761 w 2116"/>
                    <a:gd name="T19" fmla="*/ 2617 h 2763"/>
                    <a:gd name="T20" fmla="*/ 1795 w 2116"/>
                    <a:gd name="T21" fmla="*/ 2297 h 2763"/>
                    <a:gd name="T22" fmla="*/ 1695 w 2116"/>
                    <a:gd name="T23" fmla="*/ 2178 h 2763"/>
                    <a:gd name="T24" fmla="*/ 1718 w 2116"/>
                    <a:gd name="T25" fmla="*/ 1902 h 2763"/>
                    <a:gd name="T26" fmla="*/ 1804 w 2116"/>
                    <a:gd name="T27" fmla="*/ 1332 h 2763"/>
                    <a:gd name="T28" fmla="*/ 2069 w 2116"/>
                    <a:gd name="T29" fmla="*/ 224 h 2763"/>
                    <a:gd name="T30" fmla="*/ 1825 w 2116"/>
                    <a:gd name="T31" fmla="*/ 156 h 27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16" h="2763">
                      <a:moveTo>
                        <a:pt x="1825" y="156"/>
                      </a:moveTo>
                      <a:cubicBezTo>
                        <a:pt x="1699" y="579"/>
                        <a:pt x="1599" y="1009"/>
                        <a:pt x="1529" y="1445"/>
                      </a:cubicBezTo>
                      <a:cubicBezTo>
                        <a:pt x="1494" y="1657"/>
                        <a:pt x="1465" y="1870"/>
                        <a:pt x="1444" y="2084"/>
                      </a:cubicBezTo>
                      <a:cubicBezTo>
                        <a:pt x="1436" y="2173"/>
                        <a:pt x="1442" y="2253"/>
                        <a:pt x="1493" y="2330"/>
                      </a:cubicBezTo>
                      <a:cubicBezTo>
                        <a:pt x="1509" y="2354"/>
                        <a:pt x="1607" y="2453"/>
                        <a:pt x="1605" y="2461"/>
                      </a:cubicBezTo>
                      <a:cubicBezTo>
                        <a:pt x="1634" y="2432"/>
                        <a:pt x="1664" y="2402"/>
                        <a:pt x="1693" y="2373"/>
                      </a:cubicBezTo>
                      <a:cubicBezTo>
                        <a:pt x="1214" y="2512"/>
                        <a:pt x="710" y="2523"/>
                        <a:pt x="225" y="2403"/>
                      </a:cubicBezTo>
                      <a:cubicBezTo>
                        <a:pt x="67" y="2364"/>
                        <a:pt x="0" y="2608"/>
                        <a:pt x="158" y="2648"/>
                      </a:cubicBezTo>
                      <a:cubicBezTo>
                        <a:pt x="509" y="2734"/>
                        <a:pt x="873" y="2763"/>
                        <a:pt x="1233" y="2722"/>
                      </a:cubicBezTo>
                      <a:cubicBezTo>
                        <a:pt x="1402" y="2703"/>
                        <a:pt x="1603" y="2686"/>
                        <a:pt x="1761" y="2617"/>
                      </a:cubicBezTo>
                      <a:cubicBezTo>
                        <a:pt x="1900" y="2556"/>
                        <a:pt x="1872" y="2397"/>
                        <a:pt x="1795" y="2297"/>
                      </a:cubicBezTo>
                      <a:cubicBezTo>
                        <a:pt x="1766" y="2259"/>
                        <a:pt x="1712" y="2222"/>
                        <a:pt x="1695" y="2178"/>
                      </a:cubicBezTo>
                      <a:cubicBezTo>
                        <a:pt x="1668" y="2105"/>
                        <a:pt x="1708" y="1979"/>
                        <a:pt x="1718" y="1902"/>
                      </a:cubicBezTo>
                      <a:cubicBezTo>
                        <a:pt x="1740" y="1711"/>
                        <a:pt x="1769" y="1521"/>
                        <a:pt x="1804" y="1332"/>
                      </a:cubicBezTo>
                      <a:cubicBezTo>
                        <a:pt x="1871" y="958"/>
                        <a:pt x="1961" y="588"/>
                        <a:pt x="2069" y="224"/>
                      </a:cubicBezTo>
                      <a:cubicBezTo>
                        <a:pt x="2116" y="67"/>
                        <a:pt x="1871" y="0"/>
                        <a:pt x="1825" y="15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8" name="Freeform 244">
                  <a:extLst>
                    <a:ext uri="{FF2B5EF4-FFF2-40B4-BE49-F238E27FC236}">
                      <a16:creationId xmlns:a16="http://schemas.microsoft.com/office/drawing/2014/main" id="{CDC8B97C-7907-9BD2-96F1-15E4F88856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3" y="3869"/>
                  <a:ext cx="265" cy="129"/>
                </a:xfrm>
                <a:custGeom>
                  <a:avLst/>
                  <a:gdLst>
                    <a:gd name="T0" fmla="*/ 1886 w 2049"/>
                    <a:gd name="T1" fmla="*/ 6 h 996"/>
                    <a:gd name="T2" fmla="*/ 83 w 2049"/>
                    <a:gd name="T3" fmla="*/ 727 h 996"/>
                    <a:gd name="T4" fmla="*/ 302 w 2049"/>
                    <a:gd name="T5" fmla="*/ 855 h 996"/>
                    <a:gd name="T6" fmla="*/ 1886 w 2049"/>
                    <a:gd name="T7" fmla="*/ 259 h 996"/>
                    <a:gd name="T8" fmla="*/ 1886 w 2049"/>
                    <a:gd name="T9" fmla="*/ 6 h 9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49" h="996">
                      <a:moveTo>
                        <a:pt x="1886" y="6"/>
                      </a:moveTo>
                      <a:cubicBezTo>
                        <a:pt x="1230" y="29"/>
                        <a:pt x="454" y="98"/>
                        <a:pt x="83" y="727"/>
                      </a:cubicBezTo>
                      <a:cubicBezTo>
                        <a:pt x="0" y="868"/>
                        <a:pt x="219" y="996"/>
                        <a:pt x="302" y="855"/>
                      </a:cubicBezTo>
                      <a:cubicBezTo>
                        <a:pt x="621" y="312"/>
                        <a:pt x="1327" y="279"/>
                        <a:pt x="1886" y="259"/>
                      </a:cubicBezTo>
                      <a:cubicBezTo>
                        <a:pt x="2049" y="253"/>
                        <a:pt x="2049" y="0"/>
                        <a:pt x="1886" y="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9" name="Freeform 245">
                  <a:extLst>
                    <a:ext uri="{FF2B5EF4-FFF2-40B4-BE49-F238E27FC236}">
                      <a16:creationId xmlns:a16="http://schemas.microsoft.com/office/drawing/2014/main" id="{DD972CE9-3037-B83D-5AC7-30338F297C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3" y="3833"/>
                  <a:ext cx="241" cy="65"/>
                </a:xfrm>
                <a:custGeom>
                  <a:avLst/>
                  <a:gdLst>
                    <a:gd name="T0" fmla="*/ 1728 w 1854"/>
                    <a:gd name="T1" fmla="*/ 16 h 501"/>
                    <a:gd name="T2" fmla="*/ 1342 w 1854"/>
                    <a:gd name="T3" fmla="*/ 33 h 501"/>
                    <a:gd name="T4" fmla="*/ 971 w 1854"/>
                    <a:gd name="T5" fmla="*/ 173 h 501"/>
                    <a:gd name="T6" fmla="*/ 221 w 1854"/>
                    <a:gd name="T7" fmla="*/ 87 h 501"/>
                    <a:gd name="T8" fmla="*/ 154 w 1854"/>
                    <a:gd name="T9" fmla="*/ 331 h 501"/>
                    <a:gd name="T10" fmla="*/ 961 w 1854"/>
                    <a:gd name="T11" fmla="*/ 440 h 501"/>
                    <a:gd name="T12" fmla="*/ 1330 w 1854"/>
                    <a:gd name="T13" fmla="*/ 297 h 501"/>
                    <a:gd name="T14" fmla="*/ 1728 w 1854"/>
                    <a:gd name="T15" fmla="*/ 269 h 501"/>
                    <a:gd name="T16" fmla="*/ 1854 w 1854"/>
                    <a:gd name="T17" fmla="*/ 143 h 501"/>
                    <a:gd name="T18" fmla="*/ 1728 w 1854"/>
                    <a:gd name="T19" fmla="*/ 16 h 5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54" h="501">
                      <a:moveTo>
                        <a:pt x="1728" y="16"/>
                      </a:moveTo>
                      <a:cubicBezTo>
                        <a:pt x="1598" y="0"/>
                        <a:pt x="1469" y="6"/>
                        <a:pt x="1342" y="33"/>
                      </a:cubicBezTo>
                      <a:cubicBezTo>
                        <a:pt x="1208" y="61"/>
                        <a:pt x="1097" y="127"/>
                        <a:pt x="971" y="173"/>
                      </a:cubicBezTo>
                      <a:cubicBezTo>
                        <a:pt x="726" y="264"/>
                        <a:pt x="456" y="167"/>
                        <a:pt x="221" y="87"/>
                      </a:cubicBezTo>
                      <a:cubicBezTo>
                        <a:pt x="67" y="34"/>
                        <a:pt x="0" y="279"/>
                        <a:pt x="154" y="331"/>
                      </a:cubicBezTo>
                      <a:cubicBezTo>
                        <a:pt x="412" y="419"/>
                        <a:pt x="687" y="501"/>
                        <a:pt x="961" y="440"/>
                      </a:cubicBezTo>
                      <a:cubicBezTo>
                        <a:pt x="1091" y="411"/>
                        <a:pt x="1202" y="335"/>
                        <a:pt x="1330" y="297"/>
                      </a:cubicBezTo>
                      <a:cubicBezTo>
                        <a:pt x="1460" y="259"/>
                        <a:pt x="1593" y="252"/>
                        <a:pt x="1728" y="269"/>
                      </a:cubicBezTo>
                      <a:cubicBezTo>
                        <a:pt x="1796" y="278"/>
                        <a:pt x="1854" y="205"/>
                        <a:pt x="1854" y="143"/>
                      </a:cubicBezTo>
                      <a:cubicBezTo>
                        <a:pt x="1854" y="67"/>
                        <a:pt x="1796" y="24"/>
                        <a:pt x="1728" y="1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0" name="Freeform 246">
                  <a:extLst>
                    <a:ext uri="{FF2B5EF4-FFF2-40B4-BE49-F238E27FC236}">
                      <a16:creationId xmlns:a16="http://schemas.microsoft.com/office/drawing/2014/main" id="{FC37EB01-D977-86DD-A4BC-5E0F7AF7D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0" y="2647"/>
                  <a:ext cx="390" cy="767"/>
                </a:xfrm>
                <a:custGeom>
                  <a:avLst/>
                  <a:gdLst>
                    <a:gd name="T0" fmla="*/ 2745 w 3011"/>
                    <a:gd name="T1" fmla="*/ 86 h 5926"/>
                    <a:gd name="T2" fmla="*/ 1565 w 3011"/>
                    <a:gd name="T3" fmla="*/ 1472 h 5926"/>
                    <a:gd name="T4" fmla="*/ 573 w 3011"/>
                    <a:gd name="T5" fmla="*/ 3419 h 5926"/>
                    <a:gd name="T6" fmla="*/ 28 w 3011"/>
                    <a:gd name="T7" fmla="*/ 4586 h 5926"/>
                    <a:gd name="T8" fmla="*/ 73 w 3011"/>
                    <a:gd name="T9" fmla="*/ 4759 h 5926"/>
                    <a:gd name="T10" fmla="*/ 1529 w 3011"/>
                    <a:gd name="T11" fmla="*/ 5818 h 5926"/>
                    <a:gd name="T12" fmla="*/ 1708 w 3011"/>
                    <a:gd name="T13" fmla="*/ 5638 h 5926"/>
                    <a:gd name="T14" fmla="*/ 201 w 3011"/>
                    <a:gd name="T15" fmla="*/ 4541 h 5926"/>
                    <a:gd name="T16" fmla="*/ 247 w 3011"/>
                    <a:gd name="T17" fmla="*/ 4714 h 5926"/>
                    <a:gd name="T18" fmla="*/ 1199 w 3011"/>
                    <a:gd name="T19" fmla="*/ 2722 h 5926"/>
                    <a:gd name="T20" fmla="*/ 2154 w 3011"/>
                    <a:gd name="T21" fmla="*/ 1000 h 5926"/>
                    <a:gd name="T22" fmla="*/ 2873 w 3011"/>
                    <a:gd name="T23" fmla="*/ 305 h 5926"/>
                    <a:gd name="T24" fmla="*/ 2745 w 3011"/>
                    <a:gd name="T25" fmla="*/ 86 h 5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011" h="5926">
                      <a:moveTo>
                        <a:pt x="2745" y="86"/>
                      </a:moveTo>
                      <a:cubicBezTo>
                        <a:pt x="2213" y="412"/>
                        <a:pt x="1860" y="936"/>
                        <a:pt x="1565" y="1472"/>
                      </a:cubicBezTo>
                      <a:cubicBezTo>
                        <a:pt x="1214" y="2109"/>
                        <a:pt x="889" y="2763"/>
                        <a:pt x="573" y="3419"/>
                      </a:cubicBezTo>
                      <a:cubicBezTo>
                        <a:pt x="387" y="3806"/>
                        <a:pt x="205" y="4195"/>
                        <a:pt x="28" y="4586"/>
                      </a:cubicBezTo>
                      <a:cubicBezTo>
                        <a:pt x="0" y="4648"/>
                        <a:pt x="9" y="4722"/>
                        <a:pt x="73" y="4759"/>
                      </a:cubicBezTo>
                      <a:cubicBezTo>
                        <a:pt x="593" y="5063"/>
                        <a:pt x="1080" y="5416"/>
                        <a:pt x="1529" y="5818"/>
                      </a:cubicBezTo>
                      <a:cubicBezTo>
                        <a:pt x="1650" y="5926"/>
                        <a:pt x="1829" y="5747"/>
                        <a:pt x="1708" y="5638"/>
                      </a:cubicBezTo>
                      <a:cubicBezTo>
                        <a:pt x="1244" y="5223"/>
                        <a:pt x="739" y="4855"/>
                        <a:pt x="201" y="4541"/>
                      </a:cubicBezTo>
                      <a:cubicBezTo>
                        <a:pt x="216" y="4598"/>
                        <a:pt x="232" y="4656"/>
                        <a:pt x="247" y="4714"/>
                      </a:cubicBezTo>
                      <a:cubicBezTo>
                        <a:pt x="550" y="4043"/>
                        <a:pt x="867" y="3379"/>
                        <a:pt x="1199" y="2722"/>
                      </a:cubicBezTo>
                      <a:cubicBezTo>
                        <a:pt x="1492" y="2140"/>
                        <a:pt x="1774" y="1532"/>
                        <a:pt x="2154" y="1000"/>
                      </a:cubicBezTo>
                      <a:cubicBezTo>
                        <a:pt x="2349" y="726"/>
                        <a:pt x="2585" y="481"/>
                        <a:pt x="2873" y="305"/>
                      </a:cubicBezTo>
                      <a:cubicBezTo>
                        <a:pt x="3011" y="220"/>
                        <a:pt x="2884" y="0"/>
                        <a:pt x="2745" y="8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1" name="Freeform 247">
                  <a:extLst>
                    <a:ext uri="{FF2B5EF4-FFF2-40B4-BE49-F238E27FC236}">
                      <a16:creationId xmlns:a16="http://schemas.microsoft.com/office/drawing/2014/main" id="{688907A2-AB30-C6B5-60B0-3ED2CB5C39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7" y="3267"/>
                  <a:ext cx="242" cy="176"/>
                </a:xfrm>
                <a:custGeom>
                  <a:avLst/>
                  <a:gdLst>
                    <a:gd name="T0" fmla="*/ 1609 w 1869"/>
                    <a:gd name="T1" fmla="*/ 829 h 1356"/>
                    <a:gd name="T2" fmla="*/ 1480 w 1869"/>
                    <a:gd name="T3" fmla="*/ 1091 h 1356"/>
                    <a:gd name="T4" fmla="*/ 1336 w 1869"/>
                    <a:gd name="T5" fmla="*/ 1017 h 1356"/>
                    <a:gd name="T6" fmla="*/ 1154 w 1869"/>
                    <a:gd name="T7" fmla="*/ 989 h 1356"/>
                    <a:gd name="T8" fmla="*/ 754 w 1869"/>
                    <a:gd name="T9" fmla="*/ 1042 h 1356"/>
                    <a:gd name="T10" fmla="*/ 639 w 1869"/>
                    <a:gd name="T11" fmla="*/ 935 h 1356"/>
                    <a:gd name="T12" fmla="*/ 583 w 1869"/>
                    <a:gd name="T13" fmla="*/ 724 h 1356"/>
                    <a:gd name="T14" fmla="*/ 348 w 1869"/>
                    <a:gd name="T15" fmla="*/ 668 h 1356"/>
                    <a:gd name="T16" fmla="*/ 295 w 1869"/>
                    <a:gd name="T17" fmla="*/ 649 h 1356"/>
                    <a:gd name="T18" fmla="*/ 263 w 1869"/>
                    <a:gd name="T19" fmla="*/ 669 h 1356"/>
                    <a:gd name="T20" fmla="*/ 275 w 1869"/>
                    <a:gd name="T21" fmla="*/ 701 h 1356"/>
                    <a:gd name="T22" fmla="*/ 342 w 1869"/>
                    <a:gd name="T23" fmla="*/ 705 h 1356"/>
                    <a:gd name="T24" fmla="*/ 464 w 1869"/>
                    <a:gd name="T25" fmla="*/ 612 h 1356"/>
                    <a:gd name="T26" fmla="*/ 423 w 1869"/>
                    <a:gd name="T27" fmla="*/ 417 h 1356"/>
                    <a:gd name="T28" fmla="*/ 396 w 1869"/>
                    <a:gd name="T29" fmla="*/ 376 h 1356"/>
                    <a:gd name="T30" fmla="*/ 392 w 1869"/>
                    <a:gd name="T31" fmla="*/ 381 h 1356"/>
                    <a:gd name="T32" fmla="*/ 387 w 1869"/>
                    <a:gd name="T33" fmla="*/ 406 h 1356"/>
                    <a:gd name="T34" fmla="*/ 444 w 1869"/>
                    <a:gd name="T35" fmla="*/ 380 h 1356"/>
                    <a:gd name="T36" fmla="*/ 768 w 1869"/>
                    <a:gd name="T37" fmla="*/ 176 h 1356"/>
                    <a:gd name="T38" fmla="*/ 680 w 1869"/>
                    <a:gd name="T39" fmla="*/ 20 h 1356"/>
                    <a:gd name="T40" fmla="*/ 524 w 1869"/>
                    <a:gd name="T41" fmla="*/ 108 h 1356"/>
                    <a:gd name="T42" fmla="*/ 493 w 1869"/>
                    <a:gd name="T43" fmla="*/ 111 h 1356"/>
                    <a:gd name="T44" fmla="*/ 405 w 1869"/>
                    <a:gd name="T45" fmla="*/ 129 h 1356"/>
                    <a:gd name="T46" fmla="*/ 215 w 1869"/>
                    <a:gd name="T47" fmla="*/ 220 h 1356"/>
                    <a:gd name="T48" fmla="*/ 145 w 1869"/>
                    <a:gd name="T49" fmla="*/ 413 h 1356"/>
                    <a:gd name="T50" fmla="*/ 182 w 1869"/>
                    <a:gd name="T51" fmla="*/ 512 h 1356"/>
                    <a:gd name="T52" fmla="*/ 204 w 1869"/>
                    <a:gd name="T53" fmla="*/ 545 h 1356"/>
                    <a:gd name="T54" fmla="*/ 219 w 1869"/>
                    <a:gd name="T55" fmla="*/ 568 h 1356"/>
                    <a:gd name="T56" fmla="*/ 220 w 1869"/>
                    <a:gd name="T57" fmla="*/ 545 h 1356"/>
                    <a:gd name="T58" fmla="*/ 342 w 1869"/>
                    <a:gd name="T59" fmla="*/ 452 h 1356"/>
                    <a:gd name="T60" fmla="*/ 82 w 1869"/>
                    <a:gd name="T61" fmla="*/ 522 h 1356"/>
                    <a:gd name="T62" fmla="*/ 36 w 1869"/>
                    <a:gd name="T63" fmla="*/ 750 h 1356"/>
                    <a:gd name="T64" fmla="*/ 241 w 1869"/>
                    <a:gd name="T65" fmla="*/ 898 h 1356"/>
                    <a:gd name="T66" fmla="*/ 516 w 1869"/>
                    <a:gd name="T67" fmla="*/ 968 h 1356"/>
                    <a:gd name="T68" fmla="*/ 460 w 1869"/>
                    <a:gd name="T69" fmla="*/ 756 h 1356"/>
                    <a:gd name="T70" fmla="*/ 494 w 1869"/>
                    <a:gd name="T71" fmla="*/ 1202 h 1356"/>
                    <a:gd name="T72" fmla="*/ 1085 w 1869"/>
                    <a:gd name="T73" fmla="*/ 1249 h 1356"/>
                    <a:gd name="T74" fmla="*/ 1323 w 1869"/>
                    <a:gd name="T75" fmla="*/ 1297 h 1356"/>
                    <a:gd name="T76" fmla="*/ 1588 w 1869"/>
                    <a:gd name="T77" fmla="*/ 1323 h 1356"/>
                    <a:gd name="T78" fmla="*/ 1862 w 1869"/>
                    <a:gd name="T79" fmla="*/ 829 h 1356"/>
                    <a:gd name="T80" fmla="*/ 1736 w 1869"/>
                    <a:gd name="T81" fmla="*/ 702 h 1356"/>
                    <a:gd name="T82" fmla="*/ 1609 w 1869"/>
                    <a:gd name="T83" fmla="*/ 829 h 1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869" h="1356">
                      <a:moveTo>
                        <a:pt x="1609" y="829"/>
                      </a:moveTo>
                      <a:cubicBezTo>
                        <a:pt x="1603" y="894"/>
                        <a:pt x="1588" y="1100"/>
                        <a:pt x="1480" y="1091"/>
                      </a:cubicBezTo>
                      <a:cubicBezTo>
                        <a:pt x="1434" y="1087"/>
                        <a:pt x="1380" y="1034"/>
                        <a:pt x="1336" y="1017"/>
                      </a:cubicBezTo>
                      <a:cubicBezTo>
                        <a:pt x="1278" y="996"/>
                        <a:pt x="1215" y="988"/>
                        <a:pt x="1154" y="989"/>
                      </a:cubicBezTo>
                      <a:cubicBezTo>
                        <a:pt x="1020" y="992"/>
                        <a:pt x="888" y="1051"/>
                        <a:pt x="754" y="1042"/>
                      </a:cubicBezTo>
                      <a:cubicBezTo>
                        <a:pt x="720" y="1039"/>
                        <a:pt x="583" y="990"/>
                        <a:pt x="639" y="935"/>
                      </a:cubicBezTo>
                      <a:cubicBezTo>
                        <a:pt x="702" y="874"/>
                        <a:pt x="680" y="738"/>
                        <a:pt x="583" y="724"/>
                      </a:cubicBezTo>
                      <a:cubicBezTo>
                        <a:pt x="503" y="711"/>
                        <a:pt x="425" y="694"/>
                        <a:pt x="348" y="668"/>
                      </a:cubicBezTo>
                      <a:cubicBezTo>
                        <a:pt x="330" y="662"/>
                        <a:pt x="312" y="656"/>
                        <a:pt x="295" y="649"/>
                      </a:cubicBezTo>
                      <a:cubicBezTo>
                        <a:pt x="265" y="637"/>
                        <a:pt x="265" y="625"/>
                        <a:pt x="263" y="669"/>
                      </a:cubicBezTo>
                      <a:cubicBezTo>
                        <a:pt x="260" y="737"/>
                        <a:pt x="253" y="690"/>
                        <a:pt x="275" y="701"/>
                      </a:cubicBezTo>
                      <a:cubicBezTo>
                        <a:pt x="287" y="707"/>
                        <a:pt x="330" y="704"/>
                        <a:pt x="342" y="705"/>
                      </a:cubicBezTo>
                      <a:cubicBezTo>
                        <a:pt x="395" y="710"/>
                        <a:pt x="452" y="662"/>
                        <a:pt x="464" y="612"/>
                      </a:cubicBezTo>
                      <a:cubicBezTo>
                        <a:pt x="481" y="539"/>
                        <a:pt x="463" y="478"/>
                        <a:pt x="423" y="417"/>
                      </a:cubicBezTo>
                      <a:cubicBezTo>
                        <a:pt x="421" y="414"/>
                        <a:pt x="401" y="377"/>
                        <a:pt x="396" y="376"/>
                      </a:cubicBezTo>
                      <a:cubicBezTo>
                        <a:pt x="390" y="363"/>
                        <a:pt x="389" y="365"/>
                        <a:pt x="392" y="381"/>
                      </a:cubicBezTo>
                      <a:cubicBezTo>
                        <a:pt x="396" y="390"/>
                        <a:pt x="394" y="399"/>
                        <a:pt x="387" y="406"/>
                      </a:cubicBezTo>
                      <a:cubicBezTo>
                        <a:pt x="385" y="405"/>
                        <a:pt x="444" y="379"/>
                        <a:pt x="444" y="380"/>
                      </a:cubicBezTo>
                      <a:cubicBezTo>
                        <a:pt x="586" y="342"/>
                        <a:pt x="705" y="328"/>
                        <a:pt x="768" y="176"/>
                      </a:cubicBezTo>
                      <a:cubicBezTo>
                        <a:pt x="794" y="112"/>
                        <a:pt x="740" y="36"/>
                        <a:pt x="680" y="20"/>
                      </a:cubicBezTo>
                      <a:cubicBezTo>
                        <a:pt x="607" y="0"/>
                        <a:pt x="550" y="45"/>
                        <a:pt x="524" y="108"/>
                      </a:cubicBezTo>
                      <a:cubicBezTo>
                        <a:pt x="532" y="90"/>
                        <a:pt x="508" y="107"/>
                        <a:pt x="493" y="111"/>
                      </a:cubicBezTo>
                      <a:cubicBezTo>
                        <a:pt x="464" y="120"/>
                        <a:pt x="434" y="123"/>
                        <a:pt x="405" y="129"/>
                      </a:cubicBezTo>
                      <a:cubicBezTo>
                        <a:pt x="336" y="143"/>
                        <a:pt x="266" y="171"/>
                        <a:pt x="215" y="220"/>
                      </a:cubicBezTo>
                      <a:cubicBezTo>
                        <a:pt x="163" y="271"/>
                        <a:pt x="135" y="340"/>
                        <a:pt x="145" y="413"/>
                      </a:cubicBezTo>
                      <a:cubicBezTo>
                        <a:pt x="150" y="448"/>
                        <a:pt x="164" y="481"/>
                        <a:pt x="182" y="512"/>
                      </a:cubicBezTo>
                      <a:cubicBezTo>
                        <a:pt x="189" y="523"/>
                        <a:pt x="197" y="534"/>
                        <a:pt x="204" y="545"/>
                      </a:cubicBezTo>
                      <a:cubicBezTo>
                        <a:pt x="210" y="552"/>
                        <a:pt x="215" y="560"/>
                        <a:pt x="219" y="568"/>
                      </a:cubicBezTo>
                      <a:cubicBezTo>
                        <a:pt x="228" y="586"/>
                        <a:pt x="229" y="578"/>
                        <a:pt x="220" y="545"/>
                      </a:cubicBezTo>
                      <a:cubicBezTo>
                        <a:pt x="260" y="514"/>
                        <a:pt x="301" y="483"/>
                        <a:pt x="342" y="452"/>
                      </a:cubicBezTo>
                      <a:cubicBezTo>
                        <a:pt x="250" y="443"/>
                        <a:pt x="151" y="452"/>
                        <a:pt x="82" y="522"/>
                      </a:cubicBezTo>
                      <a:cubicBezTo>
                        <a:pt x="25" y="582"/>
                        <a:pt x="0" y="673"/>
                        <a:pt x="36" y="750"/>
                      </a:cubicBezTo>
                      <a:cubicBezTo>
                        <a:pt x="74" y="835"/>
                        <a:pt x="159" y="868"/>
                        <a:pt x="241" y="898"/>
                      </a:cubicBezTo>
                      <a:cubicBezTo>
                        <a:pt x="330" y="931"/>
                        <a:pt x="422" y="953"/>
                        <a:pt x="516" y="968"/>
                      </a:cubicBezTo>
                      <a:cubicBezTo>
                        <a:pt x="497" y="897"/>
                        <a:pt x="479" y="827"/>
                        <a:pt x="460" y="756"/>
                      </a:cubicBezTo>
                      <a:cubicBezTo>
                        <a:pt x="331" y="882"/>
                        <a:pt x="367" y="1088"/>
                        <a:pt x="494" y="1202"/>
                      </a:cubicBezTo>
                      <a:cubicBezTo>
                        <a:pt x="662" y="1352"/>
                        <a:pt x="889" y="1278"/>
                        <a:pt x="1085" y="1249"/>
                      </a:cubicBezTo>
                      <a:cubicBezTo>
                        <a:pt x="1182" y="1234"/>
                        <a:pt x="1240" y="1251"/>
                        <a:pt x="1323" y="1297"/>
                      </a:cubicBezTo>
                      <a:cubicBezTo>
                        <a:pt x="1406" y="1344"/>
                        <a:pt x="1498" y="1356"/>
                        <a:pt x="1588" y="1323"/>
                      </a:cubicBezTo>
                      <a:cubicBezTo>
                        <a:pt x="1797" y="1244"/>
                        <a:pt x="1843" y="1027"/>
                        <a:pt x="1862" y="829"/>
                      </a:cubicBezTo>
                      <a:cubicBezTo>
                        <a:pt x="1869" y="761"/>
                        <a:pt x="1799" y="702"/>
                        <a:pt x="1736" y="702"/>
                      </a:cubicBezTo>
                      <a:cubicBezTo>
                        <a:pt x="1662" y="702"/>
                        <a:pt x="1616" y="761"/>
                        <a:pt x="1609" y="829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2" name="Freeform 248">
                  <a:extLst>
                    <a:ext uri="{FF2B5EF4-FFF2-40B4-BE49-F238E27FC236}">
                      <a16:creationId xmlns:a16="http://schemas.microsoft.com/office/drawing/2014/main" id="{82B7D2A7-FB81-FAED-449C-EE71B7C306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9" y="3017"/>
                  <a:ext cx="193" cy="71"/>
                </a:xfrm>
                <a:custGeom>
                  <a:avLst/>
                  <a:gdLst>
                    <a:gd name="T0" fmla="*/ 173 w 1490"/>
                    <a:gd name="T1" fmla="*/ 534 h 547"/>
                    <a:gd name="T2" fmla="*/ 1332 w 1490"/>
                    <a:gd name="T3" fmla="*/ 285 h 547"/>
                    <a:gd name="T4" fmla="*/ 1264 w 1490"/>
                    <a:gd name="T5" fmla="*/ 41 h 547"/>
                    <a:gd name="T6" fmla="*/ 106 w 1490"/>
                    <a:gd name="T7" fmla="*/ 290 h 547"/>
                    <a:gd name="T8" fmla="*/ 17 w 1490"/>
                    <a:gd name="T9" fmla="*/ 446 h 547"/>
                    <a:gd name="T10" fmla="*/ 173 w 1490"/>
                    <a:gd name="T11" fmla="*/ 534 h 5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90" h="547">
                      <a:moveTo>
                        <a:pt x="173" y="534"/>
                      </a:moveTo>
                      <a:cubicBezTo>
                        <a:pt x="561" y="460"/>
                        <a:pt x="949" y="383"/>
                        <a:pt x="1332" y="285"/>
                      </a:cubicBezTo>
                      <a:cubicBezTo>
                        <a:pt x="1490" y="245"/>
                        <a:pt x="1423" y="0"/>
                        <a:pt x="1264" y="41"/>
                      </a:cubicBezTo>
                      <a:cubicBezTo>
                        <a:pt x="881" y="138"/>
                        <a:pt x="494" y="216"/>
                        <a:pt x="106" y="290"/>
                      </a:cubicBezTo>
                      <a:cubicBezTo>
                        <a:pt x="38" y="303"/>
                        <a:pt x="0" y="383"/>
                        <a:pt x="17" y="446"/>
                      </a:cubicBezTo>
                      <a:cubicBezTo>
                        <a:pt x="37" y="516"/>
                        <a:pt x="106" y="547"/>
                        <a:pt x="173" y="534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3" name="Freeform 249">
                  <a:extLst>
                    <a:ext uri="{FF2B5EF4-FFF2-40B4-BE49-F238E27FC236}">
                      <a16:creationId xmlns:a16="http://schemas.microsoft.com/office/drawing/2014/main" id="{EAD242AB-156D-981A-8C62-8E669583F6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0" y="3060"/>
                  <a:ext cx="290" cy="58"/>
                </a:xfrm>
                <a:custGeom>
                  <a:avLst/>
                  <a:gdLst>
                    <a:gd name="T0" fmla="*/ 160 w 2238"/>
                    <a:gd name="T1" fmla="*/ 281 h 449"/>
                    <a:gd name="T2" fmla="*/ 2075 w 2238"/>
                    <a:gd name="T3" fmla="*/ 417 h 449"/>
                    <a:gd name="T4" fmla="*/ 2075 w 2238"/>
                    <a:gd name="T5" fmla="*/ 164 h 449"/>
                    <a:gd name="T6" fmla="*/ 227 w 2238"/>
                    <a:gd name="T7" fmla="*/ 37 h 449"/>
                    <a:gd name="T8" fmla="*/ 160 w 2238"/>
                    <a:gd name="T9" fmla="*/ 281 h 4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8" h="449">
                      <a:moveTo>
                        <a:pt x="160" y="281"/>
                      </a:moveTo>
                      <a:cubicBezTo>
                        <a:pt x="791" y="425"/>
                        <a:pt x="1430" y="449"/>
                        <a:pt x="2075" y="417"/>
                      </a:cubicBezTo>
                      <a:cubicBezTo>
                        <a:pt x="2237" y="409"/>
                        <a:pt x="2238" y="156"/>
                        <a:pt x="2075" y="164"/>
                      </a:cubicBezTo>
                      <a:cubicBezTo>
                        <a:pt x="1453" y="194"/>
                        <a:pt x="836" y="175"/>
                        <a:pt x="227" y="37"/>
                      </a:cubicBezTo>
                      <a:cubicBezTo>
                        <a:pt x="68" y="0"/>
                        <a:pt x="0" y="245"/>
                        <a:pt x="160" y="28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4" name="Freeform 250">
                  <a:extLst>
                    <a:ext uri="{FF2B5EF4-FFF2-40B4-BE49-F238E27FC236}">
                      <a16:creationId xmlns:a16="http://schemas.microsoft.com/office/drawing/2014/main" id="{0DAF5D24-8848-9AC3-BB74-FC99F88C56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3" y="2678"/>
                  <a:ext cx="217" cy="193"/>
                </a:xfrm>
                <a:custGeom>
                  <a:avLst/>
                  <a:gdLst>
                    <a:gd name="T0" fmla="*/ 374 w 1677"/>
                    <a:gd name="T1" fmla="*/ 248 h 1495"/>
                    <a:gd name="T2" fmla="*/ 957 w 1677"/>
                    <a:gd name="T3" fmla="*/ 548 h 1495"/>
                    <a:gd name="T4" fmla="*/ 1206 w 1677"/>
                    <a:gd name="T5" fmla="*/ 722 h 1495"/>
                    <a:gd name="T6" fmla="*/ 1323 w 1677"/>
                    <a:gd name="T7" fmla="*/ 827 h 1495"/>
                    <a:gd name="T8" fmla="*/ 1385 w 1677"/>
                    <a:gd name="T9" fmla="*/ 891 h 1495"/>
                    <a:gd name="T10" fmla="*/ 1400 w 1677"/>
                    <a:gd name="T11" fmla="*/ 908 h 1495"/>
                    <a:gd name="T12" fmla="*/ 1177 w 1677"/>
                    <a:gd name="T13" fmla="*/ 1047 h 1495"/>
                    <a:gd name="T14" fmla="*/ 853 w 1677"/>
                    <a:gd name="T15" fmla="*/ 1154 h 1495"/>
                    <a:gd name="T16" fmla="*/ 163 w 1677"/>
                    <a:gd name="T17" fmla="*/ 1236 h 1495"/>
                    <a:gd name="T18" fmla="*/ 163 w 1677"/>
                    <a:gd name="T19" fmla="*/ 1490 h 1495"/>
                    <a:gd name="T20" fmla="*/ 1418 w 1677"/>
                    <a:gd name="T21" fmla="*/ 1215 h 1495"/>
                    <a:gd name="T22" fmla="*/ 1631 w 1677"/>
                    <a:gd name="T23" fmla="*/ 1014 h 1495"/>
                    <a:gd name="T24" fmla="*/ 1564 w 1677"/>
                    <a:gd name="T25" fmla="*/ 712 h 1495"/>
                    <a:gd name="T26" fmla="*/ 1104 w 1677"/>
                    <a:gd name="T27" fmla="*/ 341 h 1495"/>
                    <a:gd name="T28" fmla="*/ 502 w 1677"/>
                    <a:gd name="T29" fmla="*/ 29 h 1495"/>
                    <a:gd name="T30" fmla="*/ 329 w 1677"/>
                    <a:gd name="T31" fmla="*/ 74 h 1495"/>
                    <a:gd name="T32" fmla="*/ 374 w 1677"/>
                    <a:gd name="T33" fmla="*/ 248 h 1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77" h="1495">
                      <a:moveTo>
                        <a:pt x="374" y="248"/>
                      </a:moveTo>
                      <a:cubicBezTo>
                        <a:pt x="572" y="341"/>
                        <a:pt x="771" y="434"/>
                        <a:pt x="957" y="548"/>
                      </a:cubicBezTo>
                      <a:cubicBezTo>
                        <a:pt x="1044" y="601"/>
                        <a:pt x="1128" y="658"/>
                        <a:pt x="1206" y="722"/>
                      </a:cubicBezTo>
                      <a:cubicBezTo>
                        <a:pt x="1247" y="755"/>
                        <a:pt x="1285" y="790"/>
                        <a:pt x="1323" y="827"/>
                      </a:cubicBezTo>
                      <a:cubicBezTo>
                        <a:pt x="1344" y="848"/>
                        <a:pt x="1363" y="871"/>
                        <a:pt x="1385" y="891"/>
                      </a:cubicBezTo>
                      <a:cubicBezTo>
                        <a:pt x="1401" y="906"/>
                        <a:pt x="1400" y="910"/>
                        <a:pt x="1400" y="908"/>
                      </a:cubicBezTo>
                      <a:cubicBezTo>
                        <a:pt x="1400" y="974"/>
                        <a:pt x="1222" y="1028"/>
                        <a:pt x="1177" y="1047"/>
                      </a:cubicBezTo>
                      <a:cubicBezTo>
                        <a:pt x="1071" y="1089"/>
                        <a:pt x="963" y="1125"/>
                        <a:pt x="853" y="1154"/>
                      </a:cubicBezTo>
                      <a:cubicBezTo>
                        <a:pt x="627" y="1213"/>
                        <a:pt x="396" y="1240"/>
                        <a:pt x="163" y="1236"/>
                      </a:cubicBezTo>
                      <a:cubicBezTo>
                        <a:pt x="0" y="1234"/>
                        <a:pt x="0" y="1488"/>
                        <a:pt x="163" y="1490"/>
                      </a:cubicBezTo>
                      <a:cubicBezTo>
                        <a:pt x="595" y="1495"/>
                        <a:pt x="1028" y="1403"/>
                        <a:pt x="1418" y="1215"/>
                      </a:cubicBezTo>
                      <a:cubicBezTo>
                        <a:pt x="1509" y="1171"/>
                        <a:pt x="1592" y="1110"/>
                        <a:pt x="1631" y="1014"/>
                      </a:cubicBezTo>
                      <a:cubicBezTo>
                        <a:pt x="1677" y="901"/>
                        <a:pt x="1641" y="799"/>
                        <a:pt x="1564" y="712"/>
                      </a:cubicBezTo>
                      <a:cubicBezTo>
                        <a:pt x="1433" y="566"/>
                        <a:pt x="1271" y="445"/>
                        <a:pt x="1104" y="341"/>
                      </a:cubicBezTo>
                      <a:cubicBezTo>
                        <a:pt x="912" y="222"/>
                        <a:pt x="707" y="125"/>
                        <a:pt x="502" y="29"/>
                      </a:cubicBezTo>
                      <a:cubicBezTo>
                        <a:pt x="441" y="0"/>
                        <a:pt x="366" y="12"/>
                        <a:pt x="329" y="74"/>
                      </a:cubicBezTo>
                      <a:cubicBezTo>
                        <a:pt x="297" y="129"/>
                        <a:pt x="312" y="218"/>
                        <a:pt x="374" y="24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5" name="Freeform 251">
                  <a:extLst>
                    <a:ext uri="{FF2B5EF4-FFF2-40B4-BE49-F238E27FC236}">
                      <a16:creationId xmlns:a16="http://schemas.microsoft.com/office/drawing/2014/main" id="{40DC2409-5B53-D55A-B805-4593E8E27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3" y="2669"/>
                  <a:ext cx="105" cy="91"/>
                </a:xfrm>
                <a:custGeom>
                  <a:avLst/>
                  <a:gdLst>
                    <a:gd name="T0" fmla="*/ 166 w 808"/>
                    <a:gd name="T1" fmla="*/ 318 h 704"/>
                    <a:gd name="T2" fmla="*/ 272 w 808"/>
                    <a:gd name="T3" fmla="*/ 283 h 704"/>
                    <a:gd name="T4" fmla="*/ 325 w 808"/>
                    <a:gd name="T5" fmla="*/ 271 h 704"/>
                    <a:gd name="T6" fmla="*/ 353 w 808"/>
                    <a:gd name="T7" fmla="*/ 266 h 704"/>
                    <a:gd name="T8" fmla="*/ 365 w 808"/>
                    <a:gd name="T9" fmla="*/ 264 h 704"/>
                    <a:gd name="T10" fmla="*/ 378 w 808"/>
                    <a:gd name="T11" fmla="*/ 263 h 704"/>
                    <a:gd name="T12" fmla="*/ 407 w 808"/>
                    <a:gd name="T13" fmla="*/ 260 h 704"/>
                    <a:gd name="T14" fmla="*/ 463 w 808"/>
                    <a:gd name="T15" fmla="*/ 258 h 704"/>
                    <a:gd name="T16" fmla="*/ 474 w 808"/>
                    <a:gd name="T17" fmla="*/ 259 h 704"/>
                    <a:gd name="T18" fmla="*/ 485 w 808"/>
                    <a:gd name="T19" fmla="*/ 262 h 704"/>
                    <a:gd name="T20" fmla="*/ 501 w 808"/>
                    <a:gd name="T21" fmla="*/ 267 h 704"/>
                    <a:gd name="T22" fmla="*/ 484 w 808"/>
                    <a:gd name="T23" fmla="*/ 260 h 704"/>
                    <a:gd name="T24" fmla="*/ 503 w 808"/>
                    <a:gd name="T25" fmla="*/ 272 h 704"/>
                    <a:gd name="T26" fmla="*/ 498 w 808"/>
                    <a:gd name="T27" fmla="*/ 268 h 704"/>
                    <a:gd name="T28" fmla="*/ 514 w 808"/>
                    <a:gd name="T29" fmla="*/ 283 h 704"/>
                    <a:gd name="T30" fmla="*/ 511 w 808"/>
                    <a:gd name="T31" fmla="*/ 278 h 704"/>
                    <a:gd name="T32" fmla="*/ 523 w 808"/>
                    <a:gd name="T33" fmla="*/ 297 h 704"/>
                    <a:gd name="T34" fmla="*/ 534 w 808"/>
                    <a:gd name="T35" fmla="*/ 318 h 704"/>
                    <a:gd name="T36" fmla="*/ 531 w 808"/>
                    <a:gd name="T37" fmla="*/ 312 h 704"/>
                    <a:gd name="T38" fmla="*/ 543 w 808"/>
                    <a:gd name="T39" fmla="*/ 353 h 704"/>
                    <a:gd name="T40" fmla="*/ 543 w 808"/>
                    <a:gd name="T41" fmla="*/ 357 h 704"/>
                    <a:gd name="T42" fmla="*/ 545 w 808"/>
                    <a:gd name="T43" fmla="*/ 387 h 704"/>
                    <a:gd name="T44" fmla="*/ 543 w 808"/>
                    <a:gd name="T45" fmla="*/ 437 h 704"/>
                    <a:gd name="T46" fmla="*/ 540 w 808"/>
                    <a:gd name="T47" fmla="*/ 467 h 704"/>
                    <a:gd name="T48" fmla="*/ 539 w 808"/>
                    <a:gd name="T49" fmla="*/ 474 h 704"/>
                    <a:gd name="T50" fmla="*/ 528 w 808"/>
                    <a:gd name="T51" fmla="*/ 534 h 704"/>
                    <a:gd name="T52" fmla="*/ 616 w 808"/>
                    <a:gd name="T53" fmla="*/ 689 h 704"/>
                    <a:gd name="T54" fmla="*/ 772 w 808"/>
                    <a:gd name="T55" fmla="*/ 601 h 704"/>
                    <a:gd name="T56" fmla="*/ 787 w 808"/>
                    <a:gd name="T57" fmla="*/ 286 h 704"/>
                    <a:gd name="T58" fmla="*/ 643 w 808"/>
                    <a:gd name="T59" fmla="*/ 62 h 704"/>
                    <a:gd name="T60" fmla="*/ 378 w 808"/>
                    <a:gd name="T61" fmla="*/ 9 h 704"/>
                    <a:gd name="T62" fmla="*/ 99 w 808"/>
                    <a:gd name="T63" fmla="*/ 73 h 704"/>
                    <a:gd name="T64" fmla="*/ 23 w 808"/>
                    <a:gd name="T65" fmla="*/ 132 h 704"/>
                    <a:gd name="T66" fmla="*/ 10 w 808"/>
                    <a:gd name="T67" fmla="*/ 229 h 704"/>
                    <a:gd name="T68" fmla="*/ 166 w 808"/>
                    <a:gd name="T69" fmla="*/ 318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08" h="704">
                      <a:moveTo>
                        <a:pt x="166" y="318"/>
                      </a:moveTo>
                      <a:cubicBezTo>
                        <a:pt x="201" y="304"/>
                        <a:pt x="236" y="293"/>
                        <a:pt x="272" y="283"/>
                      </a:cubicBezTo>
                      <a:cubicBezTo>
                        <a:pt x="290" y="279"/>
                        <a:pt x="307" y="275"/>
                        <a:pt x="325" y="271"/>
                      </a:cubicBezTo>
                      <a:cubicBezTo>
                        <a:pt x="334" y="270"/>
                        <a:pt x="344" y="268"/>
                        <a:pt x="353" y="266"/>
                      </a:cubicBezTo>
                      <a:cubicBezTo>
                        <a:pt x="357" y="265"/>
                        <a:pt x="385" y="261"/>
                        <a:pt x="365" y="264"/>
                      </a:cubicBezTo>
                      <a:cubicBezTo>
                        <a:pt x="346" y="267"/>
                        <a:pt x="374" y="263"/>
                        <a:pt x="378" y="263"/>
                      </a:cubicBezTo>
                      <a:cubicBezTo>
                        <a:pt x="387" y="262"/>
                        <a:pt x="397" y="261"/>
                        <a:pt x="407" y="260"/>
                      </a:cubicBezTo>
                      <a:cubicBezTo>
                        <a:pt x="425" y="259"/>
                        <a:pt x="444" y="258"/>
                        <a:pt x="463" y="258"/>
                      </a:cubicBezTo>
                      <a:cubicBezTo>
                        <a:pt x="468" y="259"/>
                        <a:pt x="494" y="262"/>
                        <a:pt x="474" y="259"/>
                      </a:cubicBezTo>
                      <a:cubicBezTo>
                        <a:pt x="454" y="255"/>
                        <a:pt x="481" y="261"/>
                        <a:pt x="485" y="262"/>
                      </a:cubicBezTo>
                      <a:cubicBezTo>
                        <a:pt x="490" y="263"/>
                        <a:pt x="495" y="265"/>
                        <a:pt x="501" y="267"/>
                      </a:cubicBezTo>
                      <a:cubicBezTo>
                        <a:pt x="495" y="265"/>
                        <a:pt x="490" y="263"/>
                        <a:pt x="484" y="260"/>
                      </a:cubicBezTo>
                      <a:cubicBezTo>
                        <a:pt x="487" y="264"/>
                        <a:pt x="499" y="269"/>
                        <a:pt x="503" y="272"/>
                      </a:cubicBezTo>
                      <a:cubicBezTo>
                        <a:pt x="522" y="283"/>
                        <a:pt x="488" y="257"/>
                        <a:pt x="498" y="268"/>
                      </a:cubicBezTo>
                      <a:cubicBezTo>
                        <a:pt x="503" y="273"/>
                        <a:pt x="509" y="278"/>
                        <a:pt x="514" y="283"/>
                      </a:cubicBezTo>
                      <a:cubicBezTo>
                        <a:pt x="528" y="299"/>
                        <a:pt x="514" y="287"/>
                        <a:pt x="511" y="278"/>
                      </a:cubicBezTo>
                      <a:cubicBezTo>
                        <a:pt x="513" y="284"/>
                        <a:pt x="520" y="292"/>
                        <a:pt x="523" y="297"/>
                      </a:cubicBezTo>
                      <a:cubicBezTo>
                        <a:pt x="526" y="303"/>
                        <a:pt x="530" y="313"/>
                        <a:pt x="534" y="318"/>
                      </a:cubicBezTo>
                      <a:cubicBezTo>
                        <a:pt x="528" y="311"/>
                        <a:pt x="524" y="292"/>
                        <a:pt x="531" y="312"/>
                      </a:cubicBezTo>
                      <a:cubicBezTo>
                        <a:pt x="536" y="326"/>
                        <a:pt x="539" y="339"/>
                        <a:pt x="543" y="353"/>
                      </a:cubicBezTo>
                      <a:cubicBezTo>
                        <a:pt x="549" y="378"/>
                        <a:pt x="541" y="325"/>
                        <a:pt x="543" y="357"/>
                      </a:cubicBezTo>
                      <a:cubicBezTo>
                        <a:pt x="544" y="367"/>
                        <a:pt x="545" y="377"/>
                        <a:pt x="545" y="387"/>
                      </a:cubicBezTo>
                      <a:cubicBezTo>
                        <a:pt x="545" y="404"/>
                        <a:pt x="544" y="420"/>
                        <a:pt x="543" y="437"/>
                      </a:cubicBezTo>
                      <a:cubicBezTo>
                        <a:pt x="542" y="447"/>
                        <a:pt x="542" y="457"/>
                        <a:pt x="540" y="467"/>
                      </a:cubicBezTo>
                      <a:cubicBezTo>
                        <a:pt x="546" y="435"/>
                        <a:pt x="540" y="469"/>
                        <a:pt x="539" y="474"/>
                      </a:cubicBezTo>
                      <a:cubicBezTo>
                        <a:pt x="535" y="494"/>
                        <a:pt x="531" y="514"/>
                        <a:pt x="528" y="534"/>
                      </a:cubicBezTo>
                      <a:cubicBezTo>
                        <a:pt x="515" y="598"/>
                        <a:pt x="546" y="673"/>
                        <a:pt x="616" y="689"/>
                      </a:cubicBezTo>
                      <a:cubicBezTo>
                        <a:pt x="678" y="704"/>
                        <a:pt x="759" y="671"/>
                        <a:pt x="772" y="601"/>
                      </a:cubicBezTo>
                      <a:cubicBezTo>
                        <a:pt x="792" y="496"/>
                        <a:pt x="808" y="392"/>
                        <a:pt x="787" y="286"/>
                      </a:cubicBezTo>
                      <a:cubicBezTo>
                        <a:pt x="769" y="196"/>
                        <a:pt x="716" y="116"/>
                        <a:pt x="643" y="62"/>
                      </a:cubicBezTo>
                      <a:cubicBezTo>
                        <a:pt x="567" y="5"/>
                        <a:pt x="469" y="0"/>
                        <a:pt x="378" y="9"/>
                      </a:cubicBezTo>
                      <a:cubicBezTo>
                        <a:pt x="282" y="19"/>
                        <a:pt x="189" y="39"/>
                        <a:pt x="99" y="73"/>
                      </a:cubicBezTo>
                      <a:cubicBezTo>
                        <a:pt x="67" y="86"/>
                        <a:pt x="41" y="101"/>
                        <a:pt x="23" y="132"/>
                      </a:cubicBezTo>
                      <a:cubicBezTo>
                        <a:pt x="7" y="159"/>
                        <a:pt x="0" y="199"/>
                        <a:pt x="10" y="229"/>
                      </a:cubicBezTo>
                      <a:cubicBezTo>
                        <a:pt x="30" y="289"/>
                        <a:pt x="100" y="343"/>
                        <a:pt x="166" y="31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6" name="Freeform 252">
                  <a:extLst>
                    <a:ext uri="{FF2B5EF4-FFF2-40B4-BE49-F238E27FC236}">
                      <a16:creationId xmlns:a16="http://schemas.microsoft.com/office/drawing/2014/main" id="{329649BA-5E7A-8B15-BD16-BF7C678F93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8" y="2730"/>
                  <a:ext cx="28" cy="73"/>
                </a:xfrm>
                <a:custGeom>
                  <a:avLst/>
                  <a:gdLst>
                    <a:gd name="T0" fmla="*/ 103 w 212"/>
                    <a:gd name="T1" fmla="*/ 37 h 560"/>
                    <a:gd name="T2" fmla="*/ 120 w 212"/>
                    <a:gd name="T3" fmla="*/ 160 h 560"/>
                    <a:gd name="T4" fmla="*/ 97 w 212"/>
                    <a:gd name="T5" fmla="*/ 289 h 560"/>
                    <a:gd name="T6" fmla="*/ 45 w 212"/>
                    <a:gd name="T7" fmla="*/ 414 h 560"/>
                    <a:gd name="T8" fmla="*/ 14 w 212"/>
                    <a:gd name="T9" fmla="*/ 542 h 560"/>
                    <a:gd name="T10" fmla="*/ 41 w 212"/>
                    <a:gd name="T11" fmla="*/ 555 h 560"/>
                    <a:gd name="T12" fmla="*/ 124 w 212"/>
                    <a:gd name="T13" fmla="*/ 438 h 560"/>
                    <a:gd name="T14" fmla="*/ 178 w 212"/>
                    <a:gd name="T15" fmla="*/ 292 h 560"/>
                    <a:gd name="T16" fmla="*/ 146 w 212"/>
                    <a:gd name="T17" fmla="*/ 16 h 560"/>
                    <a:gd name="T18" fmla="*/ 103 w 212"/>
                    <a:gd name="T19" fmla="*/ 37 h 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2" h="560">
                      <a:moveTo>
                        <a:pt x="103" y="37"/>
                      </a:moveTo>
                      <a:cubicBezTo>
                        <a:pt x="109" y="79"/>
                        <a:pt x="121" y="117"/>
                        <a:pt x="120" y="160"/>
                      </a:cubicBezTo>
                      <a:cubicBezTo>
                        <a:pt x="119" y="204"/>
                        <a:pt x="110" y="247"/>
                        <a:pt x="97" y="289"/>
                      </a:cubicBezTo>
                      <a:cubicBezTo>
                        <a:pt x="83" y="331"/>
                        <a:pt x="64" y="373"/>
                        <a:pt x="45" y="414"/>
                      </a:cubicBezTo>
                      <a:cubicBezTo>
                        <a:pt x="27" y="453"/>
                        <a:pt x="0" y="498"/>
                        <a:pt x="14" y="542"/>
                      </a:cubicBezTo>
                      <a:cubicBezTo>
                        <a:pt x="17" y="552"/>
                        <a:pt x="31" y="560"/>
                        <a:pt x="41" y="555"/>
                      </a:cubicBezTo>
                      <a:cubicBezTo>
                        <a:pt x="86" y="533"/>
                        <a:pt x="104" y="480"/>
                        <a:pt x="124" y="438"/>
                      </a:cubicBezTo>
                      <a:cubicBezTo>
                        <a:pt x="146" y="391"/>
                        <a:pt x="165" y="342"/>
                        <a:pt x="178" y="292"/>
                      </a:cubicBezTo>
                      <a:cubicBezTo>
                        <a:pt x="201" y="208"/>
                        <a:pt x="212" y="85"/>
                        <a:pt x="146" y="16"/>
                      </a:cubicBezTo>
                      <a:cubicBezTo>
                        <a:pt x="131" y="0"/>
                        <a:pt x="101" y="16"/>
                        <a:pt x="103" y="3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7" name="Freeform 253">
                  <a:extLst>
                    <a:ext uri="{FF2B5EF4-FFF2-40B4-BE49-F238E27FC236}">
                      <a16:creationId xmlns:a16="http://schemas.microsoft.com/office/drawing/2014/main" id="{BC80274B-31C3-8770-BCF5-80761C4027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4" y="1575"/>
                  <a:ext cx="112" cy="401"/>
                </a:xfrm>
                <a:custGeom>
                  <a:avLst/>
                  <a:gdLst>
                    <a:gd name="T0" fmla="*/ 44 w 861"/>
                    <a:gd name="T1" fmla="*/ 224 h 3092"/>
                    <a:gd name="T2" fmla="*/ 588 w 861"/>
                    <a:gd name="T3" fmla="*/ 2931 h 3092"/>
                    <a:gd name="T4" fmla="*/ 841 w 861"/>
                    <a:gd name="T5" fmla="*/ 2931 h 3092"/>
                    <a:gd name="T6" fmla="*/ 288 w 861"/>
                    <a:gd name="T7" fmla="*/ 157 h 3092"/>
                    <a:gd name="T8" fmla="*/ 44 w 861"/>
                    <a:gd name="T9" fmla="*/ 224 h 30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1" h="3092">
                      <a:moveTo>
                        <a:pt x="44" y="224"/>
                      </a:moveTo>
                      <a:cubicBezTo>
                        <a:pt x="292" y="1111"/>
                        <a:pt x="476" y="2016"/>
                        <a:pt x="588" y="2931"/>
                      </a:cubicBezTo>
                      <a:cubicBezTo>
                        <a:pt x="608" y="3090"/>
                        <a:pt x="861" y="3092"/>
                        <a:pt x="841" y="2931"/>
                      </a:cubicBezTo>
                      <a:cubicBezTo>
                        <a:pt x="726" y="1993"/>
                        <a:pt x="543" y="1066"/>
                        <a:pt x="288" y="157"/>
                      </a:cubicBezTo>
                      <a:cubicBezTo>
                        <a:pt x="244" y="0"/>
                        <a:pt x="0" y="67"/>
                        <a:pt x="44" y="224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8" name="Freeform 254">
                  <a:extLst>
                    <a:ext uri="{FF2B5EF4-FFF2-40B4-BE49-F238E27FC236}">
                      <a16:creationId xmlns:a16="http://schemas.microsoft.com/office/drawing/2014/main" id="{B2616BCA-5901-2D37-8EAD-512EF7AABC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7" y="1702"/>
                  <a:ext cx="249" cy="510"/>
                </a:xfrm>
                <a:custGeom>
                  <a:avLst/>
                  <a:gdLst>
                    <a:gd name="T0" fmla="*/ 163 w 1927"/>
                    <a:gd name="T1" fmla="*/ 289 h 3945"/>
                    <a:gd name="T2" fmla="*/ 1056 w 1927"/>
                    <a:gd name="T3" fmla="*/ 412 h 3945"/>
                    <a:gd name="T4" fmla="*/ 1538 w 1927"/>
                    <a:gd name="T5" fmla="*/ 1164 h 3945"/>
                    <a:gd name="T6" fmla="*/ 1366 w 1927"/>
                    <a:gd name="T7" fmla="*/ 2926 h 3945"/>
                    <a:gd name="T8" fmla="*/ 729 w 1927"/>
                    <a:gd name="T9" fmla="*/ 3632 h 3945"/>
                    <a:gd name="T10" fmla="*/ 856 w 1927"/>
                    <a:gd name="T11" fmla="*/ 3851 h 3945"/>
                    <a:gd name="T12" fmla="*/ 1874 w 1927"/>
                    <a:gd name="T13" fmla="*/ 2229 h 3945"/>
                    <a:gd name="T14" fmla="*/ 1804 w 1927"/>
                    <a:gd name="T15" fmla="*/ 1165 h 3945"/>
                    <a:gd name="T16" fmla="*/ 1289 w 1927"/>
                    <a:gd name="T17" fmla="*/ 274 h 3945"/>
                    <a:gd name="T18" fmla="*/ 163 w 1927"/>
                    <a:gd name="T19" fmla="*/ 35 h 3945"/>
                    <a:gd name="T20" fmla="*/ 163 w 1927"/>
                    <a:gd name="T21" fmla="*/ 289 h 39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7" h="3945">
                      <a:moveTo>
                        <a:pt x="163" y="289"/>
                      </a:moveTo>
                      <a:cubicBezTo>
                        <a:pt x="461" y="265"/>
                        <a:pt x="797" y="234"/>
                        <a:pt x="1056" y="412"/>
                      </a:cubicBezTo>
                      <a:cubicBezTo>
                        <a:pt x="1301" y="580"/>
                        <a:pt x="1449" y="891"/>
                        <a:pt x="1538" y="1164"/>
                      </a:cubicBezTo>
                      <a:cubicBezTo>
                        <a:pt x="1729" y="1748"/>
                        <a:pt x="1671" y="2391"/>
                        <a:pt x="1366" y="2926"/>
                      </a:cubicBezTo>
                      <a:cubicBezTo>
                        <a:pt x="1208" y="3204"/>
                        <a:pt x="990" y="3447"/>
                        <a:pt x="729" y="3632"/>
                      </a:cubicBezTo>
                      <a:cubicBezTo>
                        <a:pt x="597" y="3725"/>
                        <a:pt x="723" y="3945"/>
                        <a:pt x="856" y="3851"/>
                      </a:cubicBezTo>
                      <a:cubicBezTo>
                        <a:pt x="1394" y="3470"/>
                        <a:pt x="1775" y="2884"/>
                        <a:pt x="1874" y="2229"/>
                      </a:cubicBezTo>
                      <a:cubicBezTo>
                        <a:pt x="1927" y="1875"/>
                        <a:pt x="1905" y="1510"/>
                        <a:pt x="1804" y="1165"/>
                      </a:cubicBezTo>
                      <a:cubicBezTo>
                        <a:pt x="1709" y="844"/>
                        <a:pt x="1548" y="497"/>
                        <a:pt x="1289" y="274"/>
                      </a:cubicBezTo>
                      <a:cubicBezTo>
                        <a:pt x="971" y="0"/>
                        <a:pt x="560" y="4"/>
                        <a:pt x="163" y="35"/>
                      </a:cubicBezTo>
                      <a:cubicBezTo>
                        <a:pt x="2" y="48"/>
                        <a:pt x="0" y="302"/>
                        <a:pt x="163" y="289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9" name="Freeform 255">
                  <a:extLst>
                    <a:ext uri="{FF2B5EF4-FFF2-40B4-BE49-F238E27FC236}">
                      <a16:creationId xmlns:a16="http://schemas.microsoft.com/office/drawing/2014/main" id="{C8B69F8B-7B61-72CC-F5BA-67E1DD08D9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3" y="1981"/>
                  <a:ext cx="75" cy="178"/>
                </a:xfrm>
                <a:custGeom>
                  <a:avLst/>
                  <a:gdLst>
                    <a:gd name="T0" fmla="*/ 7 w 572"/>
                    <a:gd name="T1" fmla="*/ 127 h 1375"/>
                    <a:gd name="T2" fmla="*/ 325 w 572"/>
                    <a:gd name="T3" fmla="*/ 1298 h 1375"/>
                    <a:gd name="T4" fmla="*/ 499 w 572"/>
                    <a:gd name="T5" fmla="*/ 1343 h 1375"/>
                    <a:gd name="T6" fmla="*/ 544 w 572"/>
                    <a:gd name="T7" fmla="*/ 1170 h 1375"/>
                    <a:gd name="T8" fmla="*/ 261 w 572"/>
                    <a:gd name="T9" fmla="*/ 127 h 1375"/>
                    <a:gd name="T10" fmla="*/ 134 w 572"/>
                    <a:gd name="T11" fmla="*/ 0 h 1375"/>
                    <a:gd name="T12" fmla="*/ 7 w 572"/>
                    <a:gd name="T13" fmla="*/ 127 h 1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72" h="1375">
                      <a:moveTo>
                        <a:pt x="7" y="127"/>
                      </a:moveTo>
                      <a:cubicBezTo>
                        <a:pt x="52" y="533"/>
                        <a:pt x="159" y="924"/>
                        <a:pt x="325" y="1298"/>
                      </a:cubicBezTo>
                      <a:cubicBezTo>
                        <a:pt x="353" y="1360"/>
                        <a:pt x="444" y="1375"/>
                        <a:pt x="499" y="1343"/>
                      </a:cubicBezTo>
                      <a:cubicBezTo>
                        <a:pt x="563" y="1306"/>
                        <a:pt x="572" y="1233"/>
                        <a:pt x="544" y="1170"/>
                      </a:cubicBezTo>
                      <a:cubicBezTo>
                        <a:pt x="397" y="841"/>
                        <a:pt x="300" y="485"/>
                        <a:pt x="261" y="127"/>
                      </a:cubicBezTo>
                      <a:cubicBezTo>
                        <a:pt x="253" y="59"/>
                        <a:pt x="208" y="0"/>
                        <a:pt x="134" y="0"/>
                      </a:cubicBezTo>
                      <a:cubicBezTo>
                        <a:pt x="71" y="0"/>
                        <a:pt x="0" y="58"/>
                        <a:pt x="7" y="12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0" name="Freeform 256">
                  <a:extLst>
                    <a:ext uri="{FF2B5EF4-FFF2-40B4-BE49-F238E27FC236}">
                      <a16:creationId xmlns:a16="http://schemas.microsoft.com/office/drawing/2014/main" id="{47F56FC5-92D3-A59B-3A04-58597B4B7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7" y="2094"/>
                  <a:ext cx="127" cy="207"/>
                </a:xfrm>
                <a:custGeom>
                  <a:avLst/>
                  <a:gdLst>
                    <a:gd name="T0" fmla="*/ 145 w 977"/>
                    <a:gd name="T1" fmla="*/ 108 h 1602"/>
                    <a:gd name="T2" fmla="*/ 146 w 977"/>
                    <a:gd name="T3" fmla="*/ 1082 h 1602"/>
                    <a:gd name="T4" fmla="*/ 804 w 977"/>
                    <a:gd name="T5" fmla="*/ 1591 h 1602"/>
                    <a:gd name="T6" fmla="*/ 960 w 977"/>
                    <a:gd name="T7" fmla="*/ 1503 h 1602"/>
                    <a:gd name="T8" fmla="*/ 872 w 977"/>
                    <a:gd name="T9" fmla="*/ 1347 h 1602"/>
                    <a:gd name="T10" fmla="*/ 365 w 977"/>
                    <a:gd name="T11" fmla="*/ 955 h 1602"/>
                    <a:gd name="T12" fmla="*/ 389 w 977"/>
                    <a:gd name="T13" fmla="*/ 175 h 1602"/>
                    <a:gd name="T14" fmla="*/ 300 w 977"/>
                    <a:gd name="T15" fmla="*/ 20 h 1602"/>
                    <a:gd name="T16" fmla="*/ 145 w 977"/>
                    <a:gd name="T17" fmla="*/ 108 h 16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7" h="1602">
                      <a:moveTo>
                        <a:pt x="145" y="108"/>
                      </a:moveTo>
                      <a:cubicBezTo>
                        <a:pt x="15" y="417"/>
                        <a:pt x="0" y="776"/>
                        <a:pt x="146" y="1082"/>
                      </a:cubicBezTo>
                      <a:cubicBezTo>
                        <a:pt x="269" y="1340"/>
                        <a:pt x="520" y="1546"/>
                        <a:pt x="804" y="1591"/>
                      </a:cubicBezTo>
                      <a:cubicBezTo>
                        <a:pt x="872" y="1602"/>
                        <a:pt x="940" y="1574"/>
                        <a:pt x="960" y="1503"/>
                      </a:cubicBezTo>
                      <a:cubicBezTo>
                        <a:pt x="977" y="1443"/>
                        <a:pt x="940" y="1358"/>
                        <a:pt x="872" y="1347"/>
                      </a:cubicBezTo>
                      <a:cubicBezTo>
                        <a:pt x="645" y="1311"/>
                        <a:pt x="462" y="1161"/>
                        <a:pt x="365" y="955"/>
                      </a:cubicBezTo>
                      <a:cubicBezTo>
                        <a:pt x="249" y="708"/>
                        <a:pt x="286" y="419"/>
                        <a:pt x="389" y="175"/>
                      </a:cubicBezTo>
                      <a:cubicBezTo>
                        <a:pt x="416" y="112"/>
                        <a:pt x="360" y="36"/>
                        <a:pt x="300" y="20"/>
                      </a:cubicBezTo>
                      <a:cubicBezTo>
                        <a:pt x="227" y="0"/>
                        <a:pt x="171" y="45"/>
                        <a:pt x="145" y="10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1" name="Freeform 257">
                  <a:extLst>
                    <a:ext uri="{FF2B5EF4-FFF2-40B4-BE49-F238E27FC236}">
                      <a16:creationId xmlns:a16="http://schemas.microsoft.com/office/drawing/2014/main" id="{DB69FC7C-8D83-5107-E6B8-F812455CA4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9" y="1872"/>
                  <a:ext cx="78" cy="169"/>
                </a:xfrm>
                <a:custGeom>
                  <a:avLst/>
                  <a:gdLst>
                    <a:gd name="T0" fmla="*/ 115 w 602"/>
                    <a:gd name="T1" fmla="*/ 296 h 1311"/>
                    <a:gd name="T2" fmla="*/ 135 w 602"/>
                    <a:gd name="T3" fmla="*/ 1081 h 1311"/>
                    <a:gd name="T4" fmla="*/ 135 w 602"/>
                    <a:gd name="T5" fmla="*/ 1260 h 1311"/>
                    <a:gd name="T6" fmla="*/ 314 w 602"/>
                    <a:gd name="T7" fmla="*/ 1260 h 1311"/>
                    <a:gd name="T8" fmla="*/ 294 w 602"/>
                    <a:gd name="T9" fmla="*/ 117 h 1311"/>
                    <a:gd name="T10" fmla="*/ 115 w 602"/>
                    <a:gd name="T11" fmla="*/ 296 h 13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02" h="1311">
                      <a:moveTo>
                        <a:pt x="115" y="296"/>
                      </a:moveTo>
                      <a:cubicBezTo>
                        <a:pt x="318" y="502"/>
                        <a:pt x="328" y="869"/>
                        <a:pt x="135" y="1081"/>
                      </a:cubicBezTo>
                      <a:cubicBezTo>
                        <a:pt x="89" y="1132"/>
                        <a:pt x="85" y="1210"/>
                        <a:pt x="135" y="1260"/>
                      </a:cubicBezTo>
                      <a:cubicBezTo>
                        <a:pt x="182" y="1307"/>
                        <a:pt x="268" y="1311"/>
                        <a:pt x="314" y="1260"/>
                      </a:cubicBezTo>
                      <a:cubicBezTo>
                        <a:pt x="602" y="943"/>
                        <a:pt x="596" y="423"/>
                        <a:pt x="294" y="117"/>
                      </a:cubicBezTo>
                      <a:cubicBezTo>
                        <a:pt x="179" y="0"/>
                        <a:pt x="0" y="180"/>
                        <a:pt x="115" y="29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2" name="Freeform 258">
                  <a:extLst>
                    <a:ext uri="{FF2B5EF4-FFF2-40B4-BE49-F238E27FC236}">
                      <a16:creationId xmlns:a16="http://schemas.microsoft.com/office/drawing/2014/main" id="{F634B1A8-6C23-85D6-4E53-1C3FFA368C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9" y="2396"/>
                  <a:ext cx="59" cy="74"/>
                </a:xfrm>
                <a:custGeom>
                  <a:avLst/>
                  <a:gdLst>
                    <a:gd name="T0" fmla="*/ 263 w 460"/>
                    <a:gd name="T1" fmla="*/ 462 h 566"/>
                    <a:gd name="T2" fmla="*/ 286 w 460"/>
                    <a:gd name="T3" fmla="*/ 398 h 566"/>
                    <a:gd name="T4" fmla="*/ 274 w 460"/>
                    <a:gd name="T5" fmla="*/ 428 h 566"/>
                    <a:gd name="T6" fmla="*/ 360 w 460"/>
                    <a:gd name="T7" fmla="*/ 281 h 566"/>
                    <a:gd name="T8" fmla="*/ 340 w 460"/>
                    <a:gd name="T9" fmla="*/ 306 h 566"/>
                    <a:gd name="T10" fmla="*/ 423 w 460"/>
                    <a:gd name="T11" fmla="*/ 217 h 566"/>
                    <a:gd name="T12" fmla="*/ 460 w 460"/>
                    <a:gd name="T13" fmla="*/ 128 h 566"/>
                    <a:gd name="T14" fmla="*/ 423 w 460"/>
                    <a:gd name="T15" fmla="*/ 38 h 566"/>
                    <a:gd name="T16" fmla="*/ 334 w 460"/>
                    <a:gd name="T17" fmla="*/ 1 h 566"/>
                    <a:gd name="T18" fmla="*/ 244 w 460"/>
                    <a:gd name="T19" fmla="*/ 38 h 566"/>
                    <a:gd name="T20" fmla="*/ 19 w 460"/>
                    <a:gd name="T21" fmla="*/ 395 h 566"/>
                    <a:gd name="T22" fmla="*/ 107 w 460"/>
                    <a:gd name="T23" fmla="*/ 550 h 566"/>
                    <a:gd name="T24" fmla="*/ 263 w 460"/>
                    <a:gd name="T25" fmla="*/ 462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0" h="566">
                      <a:moveTo>
                        <a:pt x="263" y="462"/>
                      </a:moveTo>
                      <a:cubicBezTo>
                        <a:pt x="270" y="440"/>
                        <a:pt x="278" y="419"/>
                        <a:pt x="286" y="398"/>
                      </a:cubicBezTo>
                      <a:cubicBezTo>
                        <a:pt x="282" y="408"/>
                        <a:pt x="278" y="418"/>
                        <a:pt x="274" y="428"/>
                      </a:cubicBezTo>
                      <a:cubicBezTo>
                        <a:pt x="296" y="375"/>
                        <a:pt x="325" y="326"/>
                        <a:pt x="360" y="281"/>
                      </a:cubicBezTo>
                      <a:cubicBezTo>
                        <a:pt x="353" y="289"/>
                        <a:pt x="347" y="298"/>
                        <a:pt x="340" y="306"/>
                      </a:cubicBezTo>
                      <a:cubicBezTo>
                        <a:pt x="365" y="274"/>
                        <a:pt x="393" y="244"/>
                        <a:pt x="423" y="217"/>
                      </a:cubicBezTo>
                      <a:cubicBezTo>
                        <a:pt x="447" y="197"/>
                        <a:pt x="460" y="158"/>
                        <a:pt x="460" y="128"/>
                      </a:cubicBezTo>
                      <a:cubicBezTo>
                        <a:pt x="460" y="97"/>
                        <a:pt x="447" y="60"/>
                        <a:pt x="423" y="38"/>
                      </a:cubicBezTo>
                      <a:cubicBezTo>
                        <a:pt x="399" y="16"/>
                        <a:pt x="368" y="0"/>
                        <a:pt x="334" y="1"/>
                      </a:cubicBezTo>
                      <a:cubicBezTo>
                        <a:pt x="299" y="3"/>
                        <a:pt x="270" y="15"/>
                        <a:pt x="244" y="38"/>
                      </a:cubicBezTo>
                      <a:cubicBezTo>
                        <a:pt x="138" y="133"/>
                        <a:pt x="60" y="259"/>
                        <a:pt x="19" y="395"/>
                      </a:cubicBezTo>
                      <a:cubicBezTo>
                        <a:pt x="0" y="458"/>
                        <a:pt x="42" y="536"/>
                        <a:pt x="107" y="550"/>
                      </a:cubicBezTo>
                      <a:cubicBezTo>
                        <a:pt x="176" y="566"/>
                        <a:pt x="242" y="530"/>
                        <a:pt x="263" y="462"/>
                      </a:cubicBezTo>
                      <a:close/>
                    </a:path>
                  </a:pathLst>
                </a:custGeom>
                <a:solidFill>
                  <a:srgbClr val="EF27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3" name="Freeform 259">
                  <a:extLst>
                    <a:ext uri="{FF2B5EF4-FFF2-40B4-BE49-F238E27FC236}">
                      <a16:creationId xmlns:a16="http://schemas.microsoft.com/office/drawing/2014/main" id="{C235504A-657B-1D2C-3520-2A64199EB1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376"/>
                  <a:ext cx="51" cy="59"/>
                </a:xfrm>
                <a:custGeom>
                  <a:avLst/>
                  <a:gdLst>
                    <a:gd name="T0" fmla="*/ 238 w 390"/>
                    <a:gd name="T1" fmla="*/ 393 h 462"/>
                    <a:gd name="T2" fmla="*/ 371 w 390"/>
                    <a:gd name="T3" fmla="*/ 197 h 462"/>
                    <a:gd name="T4" fmla="*/ 386 w 390"/>
                    <a:gd name="T5" fmla="*/ 150 h 462"/>
                    <a:gd name="T6" fmla="*/ 384 w 390"/>
                    <a:gd name="T7" fmla="*/ 99 h 462"/>
                    <a:gd name="T8" fmla="*/ 326 w 390"/>
                    <a:gd name="T9" fmla="*/ 24 h 462"/>
                    <a:gd name="T10" fmla="*/ 228 w 390"/>
                    <a:gd name="T11" fmla="*/ 11 h 462"/>
                    <a:gd name="T12" fmla="*/ 198 w 390"/>
                    <a:gd name="T13" fmla="*/ 24 h 462"/>
                    <a:gd name="T14" fmla="*/ 153 w 390"/>
                    <a:gd name="T15" fmla="*/ 69 h 462"/>
                    <a:gd name="T16" fmla="*/ 19 w 390"/>
                    <a:gd name="T17" fmla="*/ 265 h 462"/>
                    <a:gd name="T18" fmla="*/ 4 w 390"/>
                    <a:gd name="T19" fmla="*/ 312 h 462"/>
                    <a:gd name="T20" fmla="*/ 6 w 390"/>
                    <a:gd name="T21" fmla="*/ 363 h 462"/>
                    <a:gd name="T22" fmla="*/ 64 w 390"/>
                    <a:gd name="T23" fmla="*/ 438 h 462"/>
                    <a:gd name="T24" fmla="*/ 162 w 390"/>
                    <a:gd name="T25" fmla="*/ 451 h 462"/>
                    <a:gd name="T26" fmla="*/ 192 w 390"/>
                    <a:gd name="T27" fmla="*/ 438 h 462"/>
                    <a:gd name="T28" fmla="*/ 238 w 390"/>
                    <a:gd name="T29" fmla="*/ 393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90" h="462">
                      <a:moveTo>
                        <a:pt x="238" y="393"/>
                      </a:moveTo>
                      <a:cubicBezTo>
                        <a:pt x="282" y="328"/>
                        <a:pt x="327" y="262"/>
                        <a:pt x="371" y="197"/>
                      </a:cubicBezTo>
                      <a:cubicBezTo>
                        <a:pt x="381" y="182"/>
                        <a:pt x="386" y="167"/>
                        <a:pt x="386" y="150"/>
                      </a:cubicBezTo>
                      <a:cubicBezTo>
                        <a:pt x="390" y="133"/>
                        <a:pt x="389" y="116"/>
                        <a:pt x="384" y="99"/>
                      </a:cubicBezTo>
                      <a:cubicBezTo>
                        <a:pt x="376" y="70"/>
                        <a:pt x="353" y="38"/>
                        <a:pt x="326" y="24"/>
                      </a:cubicBezTo>
                      <a:cubicBezTo>
                        <a:pt x="297" y="8"/>
                        <a:pt x="261" y="0"/>
                        <a:pt x="228" y="11"/>
                      </a:cubicBezTo>
                      <a:cubicBezTo>
                        <a:pt x="218" y="15"/>
                        <a:pt x="208" y="19"/>
                        <a:pt x="198" y="24"/>
                      </a:cubicBezTo>
                      <a:cubicBezTo>
                        <a:pt x="179" y="35"/>
                        <a:pt x="164" y="50"/>
                        <a:pt x="153" y="69"/>
                      </a:cubicBezTo>
                      <a:cubicBezTo>
                        <a:pt x="108" y="134"/>
                        <a:pt x="63" y="200"/>
                        <a:pt x="19" y="265"/>
                      </a:cubicBezTo>
                      <a:cubicBezTo>
                        <a:pt x="10" y="280"/>
                        <a:pt x="5" y="295"/>
                        <a:pt x="4" y="312"/>
                      </a:cubicBezTo>
                      <a:cubicBezTo>
                        <a:pt x="0" y="329"/>
                        <a:pt x="1" y="346"/>
                        <a:pt x="6" y="363"/>
                      </a:cubicBezTo>
                      <a:cubicBezTo>
                        <a:pt x="14" y="392"/>
                        <a:pt x="37" y="424"/>
                        <a:pt x="64" y="438"/>
                      </a:cubicBezTo>
                      <a:cubicBezTo>
                        <a:pt x="94" y="454"/>
                        <a:pt x="129" y="462"/>
                        <a:pt x="162" y="451"/>
                      </a:cubicBezTo>
                      <a:cubicBezTo>
                        <a:pt x="172" y="447"/>
                        <a:pt x="182" y="443"/>
                        <a:pt x="192" y="438"/>
                      </a:cubicBezTo>
                      <a:cubicBezTo>
                        <a:pt x="211" y="427"/>
                        <a:pt x="226" y="412"/>
                        <a:pt x="238" y="393"/>
                      </a:cubicBezTo>
                      <a:close/>
                    </a:path>
                  </a:pathLst>
                </a:custGeom>
                <a:solidFill>
                  <a:srgbClr val="EF27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4" name="Freeform 260">
                  <a:extLst>
                    <a:ext uri="{FF2B5EF4-FFF2-40B4-BE49-F238E27FC236}">
                      <a16:creationId xmlns:a16="http://schemas.microsoft.com/office/drawing/2014/main" id="{2D8F8D0E-32FD-1C94-77A9-8094FC9C0D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9" y="2153"/>
                  <a:ext cx="67" cy="84"/>
                </a:xfrm>
                <a:custGeom>
                  <a:avLst/>
                  <a:gdLst>
                    <a:gd name="T0" fmla="*/ 254 w 517"/>
                    <a:gd name="T1" fmla="*/ 569 h 648"/>
                    <a:gd name="T2" fmla="*/ 482 w 517"/>
                    <a:gd name="T3" fmla="*/ 206 h 648"/>
                    <a:gd name="T4" fmla="*/ 436 w 517"/>
                    <a:gd name="T5" fmla="*/ 33 h 648"/>
                    <a:gd name="T6" fmla="*/ 263 w 517"/>
                    <a:gd name="T7" fmla="*/ 78 h 648"/>
                    <a:gd name="T8" fmla="*/ 35 w 517"/>
                    <a:gd name="T9" fmla="*/ 441 h 648"/>
                    <a:gd name="T10" fmla="*/ 80 w 517"/>
                    <a:gd name="T11" fmla="*/ 615 h 648"/>
                    <a:gd name="T12" fmla="*/ 254 w 517"/>
                    <a:gd name="T13" fmla="*/ 569 h 6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7" h="648">
                      <a:moveTo>
                        <a:pt x="254" y="569"/>
                      </a:moveTo>
                      <a:cubicBezTo>
                        <a:pt x="330" y="448"/>
                        <a:pt x="406" y="327"/>
                        <a:pt x="482" y="206"/>
                      </a:cubicBezTo>
                      <a:cubicBezTo>
                        <a:pt x="517" y="150"/>
                        <a:pt x="496" y="64"/>
                        <a:pt x="436" y="33"/>
                      </a:cubicBezTo>
                      <a:cubicBezTo>
                        <a:pt x="374" y="0"/>
                        <a:pt x="301" y="18"/>
                        <a:pt x="263" y="78"/>
                      </a:cubicBezTo>
                      <a:cubicBezTo>
                        <a:pt x="187" y="199"/>
                        <a:pt x="111" y="320"/>
                        <a:pt x="35" y="441"/>
                      </a:cubicBezTo>
                      <a:cubicBezTo>
                        <a:pt x="0" y="498"/>
                        <a:pt x="21" y="583"/>
                        <a:pt x="80" y="615"/>
                      </a:cubicBezTo>
                      <a:cubicBezTo>
                        <a:pt x="143" y="648"/>
                        <a:pt x="216" y="629"/>
                        <a:pt x="254" y="569"/>
                      </a:cubicBezTo>
                    </a:path>
                  </a:pathLst>
                </a:custGeom>
                <a:solidFill>
                  <a:srgbClr val="EF27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5" name="Freeform 261">
                  <a:extLst>
                    <a:ext uri="{FF2B5EF4-FFF2-40B4-BE49-F238E27FC236}">
                      <a16:creationId xmlns:a16="http://schemas.microsoft.com/office/drawing/2014/main" id="{05F5BA08-0FBD-58EA-90F3-39762DC66B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8" y="2145"/>
                  <a:ext cx="52" cy="73"/>
                </a:xfrm>
                <a:custGeom>
                  <a:avLst/>
                  <a:gdLst>
                    <a:gd name="T0" fmla="*/ 241 w 398"/>
                    <a:gd name="T1" fmla="*/ 491 h 560"/>
                    <a:gd name="T2" fmla="*/ 376 w 398"/>
                    <a:gd name="T3" fmla="*/ 197 h 560"/>
                    <a:gd name="T4" fmla="*/ 389 w 398"/>
                    <a:gd name="T5" fmla="*/ 99 h 560"/>
                    <a:gd name="T6" fmla="*/ 331 w 398"/>
                    <a:gd name="T7" fmla="*/ 23 h 560"/>
                    <a:gd name="T8" fmla="*/ 233 w 398"/>
                    <a:gd name="T9" fmla="*/ 10 h 560"/>
                    <a:gd name="T10" fmla="*/ 157 w 398"/>
                    <a:gd name="T11" fmla="*/ 69 h 560"/>
                    <a:gd name="T12" fmla="*/ 22 w 398"/>
                    <a:gd name="T13" fmla="*/ 363 h 560"/>
                    <a:gd name="T14" fmla="*/ 9 w 398"/>
                    <a:gd name="T15" fmla="*/ 461 h 560"/>
                    <a:gd name="T16" fmla="*/ 68 w 398"/>
                    <a:gd name="T17" fmla="*/ 536 h 560"/>
                    <a:gd name="T18" fmla="*/ 165 w 398"/>
                    <a:gd name="T19" fmla="*/ 549 h 560"/>
                    <a:gd name="T20" fmla="*/ 241 w 398"/>
                    <a:gd name="T21" fmla="*/ 491 h 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8" h="560">
                      <a:moveTo>
                        <a:pt x="241" y="491"/>
                      </a:moveTo>
                      <a:cubicBezTo>
                        <a:pt x="286" y="393"/>
                        <a:pt x="331" y="295"/>
                        <a:pt x="376" y="197"/>
                      </a:cubicBezTo>
                      <a:cubicBezTo>
                        <a:pt x="391" y="165"/>
                        <a:pt x="398" y="134"/>
                        <a:pt x="389" y="99"/>
                      </a:cubicBezTo>
                      <a:cubicBezTo>
                        <a:pt x="381" y="70"/>
                        <a:pt x="358" y="38"/>
                        <a:pt x="331" y="23"/>
                      </a:cubicBezTo>
                      <a:cubicBezTo>
                        <a:pt x="301" y="8"/>
                        <a:pt x="266" y="0"/>
                        <a:pt x="233" y="10"/>
                      </a:cubicBezTo>
                      <a:cubicBezTo>
                        <a:pt x="203" y="20"/>
                        <a:pt x="171" y="39"/>
                        <a:pt x="157" y="69"/>
                      </a:cubicBezTo>
                      <a:lnTo>
                        <a:pt x="22" y="363"/>
                      </a:lnTo>
                      <a:cubicBezTo>
                        <a:pt x="8" y="395"/>
                        <a:pt x="0" y="426"/>
                        <a:pt x="9" y="461"/>
                      </a:cubicBezTo>
                      <a:cubicBezTo>
                        <a:pt x="18" y="490"/>
                        <a:pt x="40" y="522"/>
                        <a:pt x="68" y="536"/>
                      </a:cubicBezTo>
                      <a:cubicBezTo>
                        <a:pt x="97" y="552"/>
                        <a:pt x="133" y="560"/>
                        <a:pt x="165" y="549"/>
                      </a:cubicBezTo>
                      <a:cubicBezTo>
                        <a:pt x="195" y="540"/>
                        <a:pt x="227" y="521"/>
                        <a:pt x="241" y="491"/>
                      </a:cubicBezTo>
                      <a:close/>
                    </a:path>
                  </a:pathLst>
                </a:custGeom>
                <a:solidFill>
                  <a:srgbClr val="EF27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6" name="Freeform 262">
                  <a:extLst>
                    <a:ext uri="{FF2B5EF4-FFF2-40B4-BE49-F238E27FC236}">
                      <a16:creationId xmlns:a16="http://schemas.microsoft.com/office/drawing/2014/main" id="{2C20180B-0774-6A8D-C308-4DC6B52D0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" y="2103"/>
                  <a:ext cx="304" cy="701"/>
                </a:xfrm>
                <a:custGeom>
                  <a:avLst/>
                  <a:gdLst>
                    <a:gd name="T0" fmla="*/ 1908 w 2347"/>
                    <a:gd name="T1" fmla="*/ 268 h 5415"/>
                    <a:gd name="T2" fmla="*/ 1873 w 2347"/>
                    <a:gd name="T3" fmla="*/ 1385 h 5415"/>
                    <a:gd name="T4" fmla="*/ 1104 w 2347"/>
                    <a:gd name="T5" fmla="*/ 2434 h 5415"/>
                    <a:gd name="T6" fmla="*/ 368 w 2347"/>
                    <a:gd name="T7" fmla="*/ 4719 h 5415"/>
                    <a:gd name="T8" fmla="*/ 1307 w 2347"/>
                    <a:gd name="T9" fmla="*/ 5408 h 5415"/>
                    <a:gd name="T10" fmla="*/ 1307 w 2347"/>
                    <a:gd name="T11" fmla="*/ 5155 h 5415"/>
                    <a:gd name="T12" fmla="*/ 572 w 2347"/>
                    <a:gd name="T13" fmla="*/ 4551 h 5415"/>
                    <a:gd name="T14" fmla="*/ 720 w 2347"/>
                    <a:gd name="T15" fmla="*/ 3401 h 5415"/>
                    <a:gd name="T16" fmla="*/ 2159 w 2347"/>
                    <a:gd name="T17" fmla="*/ 1358 h 5415"/>
                    <a:gd name="T18" fmla="*/ 2126 w 2347"/>
                    <a:gd name="T19" fmla="*/ 140 h 5415"/>
                    <a:gd name="T20" fmla="*/ 1908 w 2347"/>
                    <a:gd name="T21" fmla="*/ 268 h 5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47" h="5415">
                      <a:moveTo>
                        <a:pt x="1908" y="268"/>
                      </a:moveTo>
                      <a:cubicBezTo>
                        <a:pt x="2112" y="616"/>
                        <a:pt x="2037" y="1036"/>
                        <a:pt x="1873" y="1385"/>
                      </a:cubicBezTo>
                      <a:cubicBezTo>
                        <a:pt x="1687" y="1782"/>
                        <a:pt x="1386" y="2104"/>
                        <a:pt x="1104" y="2434"/>
                      </a:cubicBezTo>
                      <a:cubicBezTo>
                        <a:pt x="582" y="3045"/>
                        <a:pt x="0" y="3885"/>
                        <a:pt x="368" y="4719"/>
                      </a:cubicBezTo>
                      <a:cubicBezTo>
                        <a:pt x="535" y="5097"/>
                        <a:pt x="885" y="5390"/>
                        <a:pt x="1307" y="5408"/>
                      </a:cubicBezTo>
                      <a:cubicBezTo>
                        <a:pt x="1470" y="5415"/>
                        <a:pt x="1470" y="5162"/>
                        <a:pt x="1307" y="5155"/>
                      </a:cubicBezTo>
                      <a:cubicBezTo>
                        <a:pt x="963" y="5140"/>
                        <a:pt x="684" y="4863"/>
                        <a:pt x="572" y="4551"/>
                      </a:cubicBezTo>
                      <a:cubicBezTo>
                        <a:pt x="435" y="4169"/>
                        <a:pt x="539" y="3749"/>
                        <a:pt x="720" y="3401"/>
                      </a:cubicBezTo>
                      <a:cubicBezTo>
                        <a:pt x="1108" y="2654"/>
                        <a:pt x="1844" y="2150"/>
                        <a:pt x="2159" y="1358"/>
                      </a:cubicBezTo>
                      <a:cubicBezTo>
                        <a:pt x="2315" y="965"/>
                        <a:pt x="2347" y="516"/>
                        <a:pt x="2126" y="140"/>
                      </a:cubicBezTo>
                      <a:cubicBezTo>
                        <a:pt x="2044" y="0"/>
                        <a:pt x="1825" y="127"/>
                        <a:pt x="1908" y="26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7" name="Freeform 263">
                  <a:extLst>
                    <a:ext uri="{FF2B5EF4-FFF2-40B4-BE49-F238E27FC236}">
                      <a16:creationId xmlns:a16="http://schemas.microsoft.com/office/drawing/2014/main" id="{371F92EE-D815-8B67-47AF-CF9070E3D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3" y="1938"/>
                  <a:ext cx="375" cy="527"/>
                </a:xfrm>
                <a:custGeom>
                  <a:avLst/>
                  <a:gdLst>
                    <a:gd name="T0" fmla="*/ 130 w 2893"/>
                    <a:gd name="T1" fmla="*/ 317 h 4071"/>
                    <a:gd name="T2" fmla="*/ 1887 w 2893"/>
                    <a:gd name="T3" fmla="*/ 1631 h 4071"/>
                    <a:gd name="T4" fmla="*/ 2497 w 2893"/>
                    <a:gd name="T5" fmla="*/ 2335 h 4071"/>
                    <a:gd name="T6" fmla="*/ 2458 w 2893"/>
                    <a:gd name="T7" fmla="*/ 3208 h 4071"/>
                    <a:gd name="T8" fmla="*/ 1778 w 2893"/>
                    <a:gd name="T9" fmla="*/ 3780 h 4071"/>
                    <a:gd name="T10" fmla="*/ 1846 w 2893"/>
                    <a:gd name="T11" fmla="*/ 4024 h 4071"/>
                    <a:gd name="T12" fmla="*/ 2808 w 2893"/>
                    <a:gd name="T13" fmla="*/ 2551 h 4071"/>
                    <a:gd name="T14" fmla="*/ 2318 w 2893"/>
                    <a:gd name="T15" fmla="*/ 1659 h 4071"/>
                    <a:gd name="T16" fmla="*/ 1394 w 2893"/>
                    <a:gd name="T17" fmla="*/ 948 h 4071"/>
                    <a:gd name="T18" fmla="*/ 257 w 2893"/>
                    <a:gd name="T19" fmla="*/ 98 h 4071"/>
                    <a:gd name="T20" fmla="*/ 130 w 2893"/>
                    <a:gd name="T21" fmla="*/ 317 h 40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93" h="4071">
                      <a:moveTo>
                        <a:pt x="130" y="317"/>
                      </a:moveTo>
                      <a:cubicBezTo>
                        <a:pt x="715" y="755"/>
                        <a:pt x="1304" y="1189"/>
                        <a:pt x="1887" y="1631"/>
                      </a:cubicBezTo>
                      <a:cubicBezTo>
                        <a:pt x="2135" y="1819"/>
                        <a:pt x="2387" y="2034"/>
                        <a:pt x="2497" y="2335"/>
                      </a:cubicBezTo>
                      <a:cubicBezTo>
                        <a:pt x="2599" y="2616"/>
                        <a:pt x="2593" y="2939"/>
                        <a:pt x="2458" y="3208"/>
                      </a:cubicBezTo>
                      <a:cubicBezTo>
                        <a:pt x="2319" y="3483"/>
                        <a:pt x="2073" y="3690"/>
                        <a:pt x="1778" y="3780"/>
                      </a:cubicBezTo>
                      <a:cubicBezTo>
                        <a:pt x="1623" y="3827"/>
                        <a:pt x="1689" y="4071"/>
                        <a:pt x="1846" y="4024"/>
                      </a:cubicBezTo>
                      <a:cubicBezTo>
                        <a:pt x="2478" y="3831"/>
                        <a:pt x="2893" y="3211"/>
                        <a:pt x="2808" y="2551"/>
                      </a:cubicBezTo>
                      <a:cubicBezTo>
                        <a:pt x="2762" y="2197"/>
                        <a:pt x="2579" y="1898"/>
                        <a:pt x="2318" y="1659"/>
                      </a:cubicBezTo>
                      <a:cubicBezTo>
                        <a:pt x="2033" y="1397"/>
                        <a:pt x="1703" y="1179"/>
                        <a:pt x="1394" y="948"/>
                      </a:cubicBezTo>
                      <a:cubicBezTo>
                        <a:pt x="1015" y="665"/>
                        <a:pt x="636" y="381"/>
                        <a:pt x="257" y="98"/>
                      </a:cubicBezTo>
                      <a:cubicBezTo>
                        <a:pt x="127" y="0"/>
                        <a:pt x="0" y="220"/>
                        <a:pt x="130" y="31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8" name="Freeform 264">
                  <a:extLst>
                    <a:ext uri="{FF2B5EF4-FFF2-40B4-BE49-F238E27FC236}">
                      <a16:creationId xmlns:a16="http://schemas.microsoft.com/office/drawing/2014/main" id="{70FFD22A-81EA-6F72-D34C-74F70530E0F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" y="1824"/>
                  <a:ext cx="601" cy="418"/>
                </a:xfrm>
                <a:custGeom>
                  <a:avLst/>
                  <a:gdLst>
                    <a:gd name="T0" fmla="*/ 3766 w 4640"/>
                    <a:gd name="T1" fmla="*/ 3223 h 3223"/>
                    <a:gd name="T2" fmla="*/ 3584 w 4640"/>
                    <a:gd name="T3" fmla="*/ 3018 h 3223"/>
                    <a:gd name="T4" fmla="*/ 4277 w 4640"/>
                    <a:gd name="T5" fmla="*/ 1438 h 3223"/>
                    <a:gd name="T6" fmla="*/ 4019 w 4640"/>
                    <a:gd name="T7" fmla="*/ 794 h 3223"/>
                    <a:gd name="T8" fmla="*/ 3390 w 4640"/>
                    <a:gd name="T9" fmla="*/ 253 h 3223"/>
                    <a:gd name="T10" fmla="*/ 3787 w 4640"/>
                    <a:gd name="T11" fmla="*/ 132 h 3223"/>
                    <a:gd name="T12" fmla="*/ 3791 w 4640"/>
                    <a:gd name="T13" fmla="*/ 132 h 3223"/>
                    <a:gd name="T14" fmla="*/ 3882 w 4640"/>
                    <a:gd name="T15" fmla="*/ 101 h 3223"/>
                    <a:gd name="T16" fmla="*/ 4038 w 4640"/>
                    <a:gd name="T17" fmla="*/ 55 h 3223"/>
                    <a:gd name="T18" fmla="*/ 4074 w 4640"/>
                    <a:gd name="T19" fmla="*/ 45 h 3223"/>
                    <a:gd name="T20" fmla="*/ 4638 w 4640"/>
                    <a:gd name="T21" fmla="*/ 1225 h 3223"/>
                    <a:gd name="T22" fmla="*/ 4640 w 4640"/>
                    <a:gd name="T23" fmla="*/ 1239 h 3223"/>
                    <a:gd name="T24" fmla="*/ 4584 w 4640"/>
                    <a:gd name="T25" fmla="*/ 1736 h 3223"/>
                    <a:gd name="T26" fmla="*/ 3766 w 4640"/>
                    <a:gd name="T27" fmla="*/ 3223 h 3223"/>
                    <a:gd name="T28" fmla="*/ 657 w 4640"/>
                    <a:gd name="T29" fmla="*/ 3067 h 3223"/>
                    <a:gd name="T30" fmla="*/ 86 w 4640"/>
                    <a:gd name="T31" fmla="*/ 2057 h 3223"/>
                    <a:gd name="T32" fmla="*/ 0 w 4640"/>
                    <a:gd name="T33" fmla="*/ 1583 h 3223"/>
                    <a:gd name="T34" fmla="*/ 18 w 4640"/>
                    <a:gd name="T35" fmla="*/ 1303 h 3223"/>
                    <a:gd name="T36" fmla="*/ 79 w 4640"/>
                    <a:gd name="T37" fmla="*/ 1282 h 3223"/>
                    <a:gd name="T38" fmla="*/ 136 w 4640"/>
                    <a:gd name="T39" fmla="*/ 1444 h 3223"/>
                    <a:gd name="T40" fmla="*/ 353 w 4640"/>
                    <a:gd name="T41" fmla="*/ 1567 h 3223"/>
                    <a:gd name="T42" fmla="*/ 551 w 4640"/>
                    <a:gd name="T43" fmla="*/ 1488 h 3223"/>
                    <a:gd name="T44" fmla="*/ 706 w 4640"/>
                    <a:gd name="T45" fmla="*/ 1047 h 3223"/>
                    <a:gd name="T46" fmla="*/ 708 w 4640"/>
                    <a:gd name="T47" fmla="*/ 929 h 3223"/>
                    <a:gd name="T48" fmla="*/ 615 w 4640"/>
                    <a:gd name="T49" fmla="*/ 787 h 3223"/>
                    <a:gd name="T50" fmla="*/ 687 w 4640"/>
                    <a:gd name="T51" fmla="*/ 765 h 3223"/>
                    <a:gd name="T52" fmla="*/ 1100 w 4640"/>
                    <a:gd name="T53" fmla="*/ 628 h 3223"/>
                    <a:gd name="T54" fmla="*/ 1109 w 4640"/>
                    <a:gd name="T55" fmla="*/ 738 h 3223"/>
                    <a:gd name="T56" fmla="*/ 1176 w 4640"/>
                    <a:gd name="T57" fmla="*/ 789 h 3223"/>
                    <a:gd name="T58" fmla="*/ 1240 w 4640"/>
                    <a:gd name="T59" fmla="*/ 755 h 3223"/>
                    <a:gd name="T60" fmla="*/ 1412 w 4640"/>
                    <a:gd name="T61" fmla="*/ 499 h 3223"/>
                    <a:gd name="T62" fmla="*/ 1742 w 4640"/>
                    <a:gd name="T63" fmla="*/ 328 h 3223"/>
                    <a:gd name="T64" fmla="*/ 1841 w 4640"/>
                    <a:gd name="T65" fmla="*/ 872 h 3223"/>
                    <a:gd name="T66" fmla="*/ 1950 w 4640"/>
                    <a:gd name="T67" fmla="*/ 963 h 3223"/>
                    <a:gd name="T68" fmla="*/ 2086 w 4640"/>
                    <a:gd name="T69" fmla="*/ 804 h 3223"/>
                    <a:gd name="T70" fmla="*/ 1988 w 4640"/>
                    <a:gd name="T71" fmla="*/ 268 h 3223"/>
                    <a:gd name="T72" fmla="*/ 2145 w 4640"/>
                    <a:gd name="T73" fmla="*/ 419 h 3223"/>
                    <a:gd name="T74" fmla="*/ 2170 w 4640"/>
                    <a:gd name="T75" fmla="*/ 427 h 3223"/>
                    <a:gd name="T76" fmla="*/ 2223 w 4640"/>
                    <a:gd name="T77" fmla="*/ 387 h 3223"/>
                    <a:gd name="T78" fmla="*/ 2248 w 4640"/>
                    <a:gd name="T79" fmla="*/ 26 h 3223"/>
                    <a:gd name="T80" fmla="*/ 2315 w 4640"/>
                    <a:gd name="T81" fmla="*/ 13 h 3223"/>
                    <a:gd name="T82" fmla="*/ 2404 w 4640"/>
                    <a:gd name="T83" fmla="*/ 140 h 3223"/>
                    <a:gd name="T84" fmla="*/ 2411 w 4640"/>
                    <a:gd name="T85" fmla="*/ 144 h 3223"/>
                    <a:gd name="T86" fmla="*/ 2418 w 4640"/>
                    <a:gd name="T87" fmla="*/ 131 h 3223"/>
                    <a:gd name="T88" fmla="*/ 2346 w 4640"/>
                    <a:gd name="T89" fmla="*/ 8 h 3223"/>
                    <a:gd name="T90" fmla="*/ 2400 w 4640"/>
                    <a:gd name="T91" fmla="*/ 0 h 3223"/>
                    <a:gd name="T92" fmla="*/ 2737 w 4640"/>
                    <a:gd name="T93" fmla="*/ 281 h 3223"/>
                    <a:gd name="T94" fmla="*/ 2081 w 4640"/>
                    <a:gd name="T95" fmla="*/ 1080 h 3223"/>
                    <a:gd name="T96" fmla="*/ 2106 w 4640"/>
                    <a:gd name="T97" fmla="*/ 1067 h 3223"/>
                    <a:gd name="T98" fmla="*/ 2025 w 4640"/>
                    <a:gd name="T99" fmla="*/ 1586 h 3223"/>
                    <a:gd name="T100" fmla="*/ 2255 w 4640"/>
                    <a:gd name="T101" fmla="*/ 2428 h 3223"/>
                    <a:gd name="T102" fmla="*/ 2144 w 4640"/>
                    <a:gd name="T103" fmla="*/ 2425 h 3223"/>
                    <a:gd name="T104" fmla="*/ 657 w 4640"/>
                    <a:gd name="T105" fmla="*/ 3067 h 3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640" h="3223">
                      <a:moveTo>
                        <a:pt x="3766" y="3223"/>
                      </a:moveTo>
                      <a:cubicBezTo>
                        <a:pt x="3710" y="3151"/>
                        <a:pt x="3649" y="3082"/>
                        <a:pt x="3584" y="3018"/>
                      </a:cubicBezTo>
                      <a:cubicBezTo>
                        <a:pt x="4107" y="2820"/>
                        <a:pt x="4412" y="2152"/>
                        <a:pt x="4277" y="1438"/>
                      </a:cubicBezTo>
                      <a:cubicBezTo>
                        <a:pt x="4232" y="1196"/>
                        <a:pt x="4141" y="977"/>
                        <a:pt x="4019" y="794"/>
                      </a:cubicBezTo>
                      <a:cubicBezTo>
                        <a:pt x="3870" y="530"/>
                        <a:pt x="3648" y="334"/>
                        <a:pt x="3390" y="253"/>
                      </a:cubicBezTo>
                      <a:cubicBezTo>
                        <a:pt x="3523" y="218"/>
                        <a:pt x="3657" y="174"/>
                        <a:pt x="3787" y="132"/>
                      </a:cubicBezTo>
                      <a:lnTo>
                        <a:pt x="3791" y="132"/>
                      </a:lnTo>
                      <a:cubicBezTo>
                        <a:pt x="3824" y="132"/>
                        <a:pt x="3856" y="120"/>
                        <a:pt x="3882" y="101"/>
                      </a:cubicBezTo>
                      <a:cubicBezTo>
                        <a:pt x="3935" y="85"/>
                        <a:pt x="3987" y="69"/>
                        <a:pt x="4038" y="55"/>
                      </a:cubicBezTo>
                      <a:cubicBezTo>
                        <a:pt x="4050" y="52"/>
                        <a:pt x="4062" y="48"/>
                        <a:pt x="4074" y="45"/>
                      </a:cubicBezTo>
                      <a:cubicBezTo>
                        <a:pt x="4364" y="372"/>
                        <a:pt x="4565" y="778"/>
                        <a:pt x="4638" y="1225"/>
                      </a:cubicBezTo>
                      <a:cubicBezTo>
                        <a:pt x="4639" y="1230"/>
                        <a:pt x="4639" y="1235"/>
                        <a:pt x="4640" y="1239"/>
                      </a:cubicBezTo>
                      <a:cubicBezTo>
                        <a:pt x="4636" y="1404"/>
                        <a:pt x="4618" y="1570"/>
                        <a:pt x="4584" y="1736"/>
                      </a:cubicBezTo>
                      <a:cubicBezTo>
                        <a:pt x="4472" y="2289"/>
                        <a:pt x="4197" y="2849"/>
                        <a:pt x="3766" y="3223"/>
                      </a:cubicBezTo>
                      <a:moveTo>
                        <a:pt x="657" y="3067"/>
                      </a:moveTo>
                      <a:cubicBezTo>
                        <a:pt x="383" y="2794"/>
                        <a:pt x="188" y="2448"/>
                        <a:pt x="86" y="2057"/>
                      </a:cubicBezTo>
                      <a:cubicBezTo>
                        <a:pt x="45" y="1901"/>
                        <a:pt x="18" y="1742"/>
                        <a:pt x="0" y="1583"/>
                      </a:cubicBezTo>
                      <a:cubicBezTo>
                        <a:pt x="1" y="1490"/>
                        <a:pt x="7" y="1396"/>
                        <a:pt x="18" y="1303"/>
                      </a:cubicBezTo>
                      <a:cubicBezTo>
                        <a:pt x="39" y="1299"/>
                        <a:pt x="59" y="1292"/>
                        <a:pt x="79" y="1282"/>
                      </a:cubicBezTo>
                      <a:cubicBezTo>
                        <a:pt x="87" y="1340"/>
                        <a:pt x="105" y="1395"/>
                        <a:pt x="136" y="1444"/>
                      </a:cubicBezTo>
                      <a:cubicBezTo>
                        <a:pt x="187" y="1527"/>
                        <a:pt x="269" y="1567"/>
                        <a:pt x="353" y="1567"/>
                      </a:cubicBezTo>
                      <a:cubicBezTo>
                        <a:pt x="423" y="1567"/>
                        <a:pt x="494" y="1540"/>
                        <a:pt x="551" y="1488"/>
                      </a:cubicBezTo>
                      <a:cubicBezTo>
                        <a:pt x="653" y="1395"/>
                        <a:pt x="726" y="1203"/>
                        <a:pt x="706" y="1047"/>
                      </a:cubicBezTo>
                      <a:cubicBezTo>
                        <a:pt x="719" y="1010"/>
                        <a:pt x="721" y="968"/>
                        <a:pt x="708" y="929"/>
                      </a:cubicBezTo>
                      <a:cubicBezTo>
                        <a:pt x="690" y="872"/>
                        <a:pt x="658" y="823"/>
                        <a:pt x="615" y="787"/>
                      </a:cubicBezTo>
                      <a:cubicBezTo>
                        <a:pt x="639" y="780"/>
                        <a:pt x="664" y="773"/>
                        <a:pt x="687" y="765"/>
                      </a:cubicBezTo>
                      <a:cubicBezTo>
                        <a:pt x="829" y="723"/>
                        <a:pt x="966" y="678"/>
                        <a:pt x="1100" y="628"/>
                      </a:cubicBezTo>
                      <a:cubicBezTo>
                        <a:pt x="1101" y="664"/>
                        <a:pt x="1104" y="701"/>
                        <a:pt x="1109" y="738"/>
                      </a:cubicBezTo>
                      <a:cubicBezTo>
                        <a:pt x="1114" y="772"/>
                        <a:pt x="1145" y="789"/>
                        <a:pt x="1176" y="789"/>
                      </a:cubicBezTo>
                      <a:cubicBezTo>
                        <a:pt x="1202" y="789"/>
                        <a:pt x="1228" y="778"/>
                        <a:pt x="1240" y="755"/>
                      </a:cubicBezTo>
                      <a:cubicBezTo>
                        <a:pt x="1290" y="660"/>
                        <a:pt x="1348" y="574"/>
                        <a:pt x="1412" y="499"/>
                      </a:cubicBezTo>
                      <a:cubicBezTo>
                        <a:pt x="1524" y="448"/>
                        <a:pt x="1633" y="391"/>
                        <a:pt x="1742" y="328"/>
                      </a:cubicBezTo>
                      <a:cubicBezTo>
                        <a:pt x="1772" y="509"/>
                        <a:pt x="1805" y="691"/>
                        <a:pt x="1841" y="872"/>
                      </a:cubicBezTo>
                      <a:cubicBezTo>
                        <a:pt x="1854" y="935"/>
                        <a:pt x="1901" y="963"/>
                        <a:pt x="1950" y="963"/>
                      </a:cubicBezTo>
                      <a:cubicBezTo>
                        <a:pt x="2024" y="963"/>
                        <a:pt x="2105" y="900"/>
                        <a:pt x="2086" y="804"/>
                      </a:cubicBezTo>
                      <a:cubicBezTo>
                        <a:pt x="2050" y="626"/>
                        <a:pt x="2017" y="447"/>
                        <a:pt x="1988" y="268"/>
                      </a:cubicBezTo>
                      <a:cubicBezTo>
                        <a:pt x="2033" y="325"/>
                        <a:pt x="2085" y="376"/>
                        <a:pt x="2145" y="419"/>
                      </a:cubicBezTo>
                      <a:cubicBezTo>
                        <a:pt x="2153" y="425"/>
                        <a:pt x="2161" y="427"/>
                        <a:pt x="2170" y="427"/>
                      </a:cubicBezTo>
                      <a:cubicBezTo>
                        <a:pt x="2193" y="427"/>
                        <a:pt x="2216" y="409"/>
                        <a:pt x="2223" y="387"/>
                      </a:cubicBezTo>
                      <a:cubicBezTo>
                        <a:pt x="2261" y="260"/>
                        <a:pt x="2262" y="144"/>
                        <a:pt x="2248" y="26"/>
                      </a:cubicBezTo>
                      <a:cubicBezTo>
                        <a:pt x="2270" y="22"/>
                        <a:pt x="2293" y="17"/>
                        <a:pt x="2315" y="13"/>
                      </a:cubicBezTo>
                      <a:cubicBezTo>
                        <a:pt x="2343" y="57"/>
                        <a:pt x="2373" y="99"/>
                        <a:pt x="2404" y="140"/>
                      </a:cubicBezTo>
                      <a:cubicBezTo>
                        <a:pt x="2406" y="143"/>
                        <a:pt x="2409" y="144"/>
                        <a:pt x="2411" y="144"/>
                      </a:cubicBezTo>
                      <a:cubicBezTo>
                        <a:pt x="2417" y="144"/>
                        <a:pt x="2422" y="137"/>
                        <a:pt x="2418" y="131"/>
                      </a:cubicBezTo>
                      <a:cubicBezTo>
                        <a:pt x="2394" y="90"/>
                        <a:pt x="2370" y="49"/>
                        <a:pt x="2346" y="8"/>
                      </a:cubicBezTo>
                      <a:cubicBezTo>
                        <a:pt x="2364" y="5"/>
                        <a:pt x="2382" y="3"/>
                        <a:pt x="2400" y="0"/>
                      </a:cubicBezTo>
                      <a:cubicBezTo>
                        <a:pt x="2491" y="151"/>
                        <a:pt x="2606" y="238"/>
                        <a:pt x="2737" y="281"/>
                      </a:cubicBezTo>
                      <a:cubicBezTo>
                        <a:pt x="2420" y="405"/>
                        <a:pt x="2185" y="704"/>
                        <a:pt x="2081" y="1080"/>
                      </a:cubicBezTo>
                      <a:cubicBezTo>
                        <a:pt x="2089" y="1075"/>
                        <a:pt x="2097" y="1071"/>
                        <a:pt x="2106" y="1067"/>
                      </a:cubicBezTo>
                      <a:cubicBezTo>
                        <a:pt x="2054" y="1227"/>
                        <a:pt x="2025" y="1402"/>
                        <a:pt x="2025" y="1586"/>
                      </a:cubicBezTo>
                      <a:cubicBezTo>
                        <a:pt x="2025" y="1903"/>
                        <a:pt x="2111" y="2195"/>
                        <a:pt x="2255" y="2428"/>
                      </a:cubicBezTo>
                      <a:cubicBezTo>
                        <a:pt x="2218" y="2426"/>
                        <a:pt x="2181" y="2425"/>
                        <a:pt x="2144" y="2425"/>
                      </a:cubicBezTo>
                      <a:cubicBezTo>
                        <a:pt x="1558" y="2425"/>
                        <a:pt x="1030" y="2671"/>
                        <a:pt x="657" y="3067"/>
                      </a:cubicBezTo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9" name="Freeform 265">
                  <a:extLst>
                    <a:ext uri="{FF2B5EF4-FFF2-40B4-BE49-F238E27FC236}">
                      <a16:creationId xmlns:a16="http://schemas.microsoft.com/office/drawing/2014/main" id="{B970B47A-2917-2B78-0357-B0791290B76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32" y="1806"/>
                  <a:ext cx="273" cy="74"/>
                </a:xfrm>
                <a:custGeom>
                  <a:avLst/>
                  <a:gdLst>
                    <a:gd name="T0" fmla="*/ 207 w 2111"/>
                    <a:gd name="T1" fmla="*/ 569 h 569"/>
                    <a:gd name="T2" fmla="*/ 182 w 2111"/>
                    <a:gd name="T3" fmla="*/ 561 h 569"/>
                    <a:gd name="T4" fmla="*/ 25 w 2111"/>
                    <a:gd name="T5" fmla="*/ 410 h 569"/>
                    <a:gd name="T6" fmla="*/ 0 w 2111"/>
                    <a:gd name="T7" fmla="*/ 252 h 569"/>
                    <a:gd name="T8" fmla="*/ 285 w 2111"/>
                    <a:gd name="T9" fmla="*/ 168 h 569"/>
                    <a:gd name="T10" fmla="*/ 260 w 2111"/>
                    <a:gd name="T11" fmla="*/ 529 h 569"/>
                    <a:gd name="T12" fmla="*/ 207 w 2111"/>
                    <a:gd name="T13" fmla="*/ 569 h 569"/>
                    <a:gd name="T14" fmla="*/ 774 w 2111"/>
                    <a:gd name="T15" fmla="*/ 423 h 569"/>
                    <a:gd name="T16" fmla="*/ 437 w 2111"/>
                    <a:gd name="T17" fmla="*/ 142 h 569"/>
                    <a:gd name="T18" fmla="*/ 567 w 2111"/>
                    <a:gd name="T19" fmla="*/ 129 h 569"/>
                    <a:gd name="T20" fmla="*/ 578 w 2111"/>
                    <a:gd name="T21" fmla="*/ 156 h 569"/>
                    <a:gd name="T22" fmla="*/ 706 w 2111"/>
                    <a:gd name="T23" fmla="*/ 240 h 569"/>
                    <a:gd name="T24" fmla="*/ 832 w 2111"/>
                    <a:gd name="T25" fmla="*/ 139 h 569"/>
                    <a:gd name="T26" fmla="*/ 913 w 2111"/>
                    <a:gd name="T27" fmla="*/ 175 h 569"/>
                    <a:gd name="T28" fmla="*/ 1018 w 2111"/>
                    <a:gd name="T29" fmla="*/ 190 h 569"/>
                    <a:gd name="T30" fmla="*/ 1043 w 2111"/>
                    <a:gd name="T31" fmla="*/ 189 h 569"/>
                    <a:gd name="T32" fmla="*/ 1162 w 2111"/>
                    <a:gd name="T33" fmla="*/ 280 h 569"/>
                    <a:gd name="T34" fmla="*/ 1179 w 2111"/>
                    <a:gd name="T35" fmla="*/ 278 h 569"/>
                    <a:gd name="T36" fmla="*/ 1476 w 2111"/>
                    <a:gd name="T37" fmla="*/ 195 h 569"/>
                    <a:gd name="T38" fmla="*/ 1795 w 2111"/>
                    <a:gd name="T39" fmla="*/ 269 h 569"/>
                    <a:gd name="T40" fmla="*/ 1824 w 2111"/>
                    <a:gd name="T41" fmla="*/ 274 h 569"/>
                    <a:gd name="T42" fmla="*/ 1427 w 2111"/>
                    <a:gd name="T43" fmla="*/ 395 h 569"/>
                    <a:gd name="T44" fmla="*/ 1159 w 2111"/>
                    <a:gd name="T45" fmla="*/ 354 h 569"/>
                    <a:gd name="T46" fmla="*/ 1009 w 2111"/>
                    <a:gd name="T47" fmla="*/ 366 h 569"/>
                    <a:gd name="T48" fmla="*/ 936 w 2111"/>
                    <a:gd name="T49" fmla="*/ 377 h 569"/>
                    <a:gd name="T50" fmla="*/ 774 w 2111"/>
                    <a:gd name="T51" fmla="*/ 423 h 569"/>
                    <a:gd name="T52" fmla="*/ 1919 w 2111"/>
                    <a:gd name="T53" fmla="*/ 243 h 569"/>
                    <a:gd name="T54" fmla="*/ 1964 w 2111"/>
                    <a:gd name="T55" fmla="*/ 49 h 569"/>
                    <a:gd name="T56" fmla="*/ 1925 w 2111"/>
                    <a:gd name="T57" fmla="*/ 0 h 569"/>
                    <a:gd name="T58" fmla="*/ 2111 w 2111"/>
                    <a:gd name="T59" fmla="*/ 187 h 569"/>
                    <a:gd name="T60" fmla="*/ 2075 w 2111"/>
                    <a:gd name="T61" fmla="*/ 197 h 569"/>
                    <a:gd name="T62" fmla="*/ 1919 w 2111"/>
                    <a:gd name="T63" fmla="*/ 243 h 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111" h="569">
                      <a:moveTo>
                        <a:pt x="207" y="569"/>
                      </a:moveTo>
                      <a:cubicBezTo>
                        <a:pt x="198" y="569"/>
                        <a:pt x="190" y="567"/>
                        <a:pt x="182" y="561"/>
                      </a:cubicBezTo>
                      <a:cubicBezTo>
                        <a:pt x="122" y="518"/>
                        <a:pt x="70" y="467"/>
                        <a:pt x="25" y="410"/>
                      </a:cubicBezTo>
                      <a:cubicBezTo>
                        <a:pt x="16" y="358"/>
                        <a:pt x="8" y="305"/>
                        <a:pt x="0" y="252"/>
                      </a:cubicBezTo>
                      <a:cubicBezTo>
                        <a:pt x="91" y="216"/>
                        <a:pt x="187" y="189"/>
                        <a:pt x="285" y="168"/>
                      </a:cubicBezTo>
                      <a:cubicBezTo>
                        <a:pt x="299" y="286"/>
                        <a:pt x="298" y="402"/>
                        <a:pt x="260" y="529"/>
                      </a:cubicBezTo>
                      <a:cubicBezTo>
                        <a:pt x="253" y="551"/>
                        <a:pt x="230" y="569"/>
                        <a:pt x="207" y="569"/>
                      </a:cubicBezTo>
                      <a:close/>
                      <a:moveTo>
                        <a:pt x="774" y="423"/>
                      </a:moveTo>
                      <a:cubicBezTo>
                        <a:pt x="643" y="380"/>
                        <a:pt x="528" y="293"/>
                        <a:pt x="437" y="142"/>
                      </a:cubicBezTo>
                      <a:cubicBezTo>
                        <a:pt x="480" y="137"/>
                        <a:pt x="524" y="132"/>
                        <a:pt x="567" y="129"/>
                      </a:cubicBezTo>
                      <a:lnTo>
                        <a:pt x="578" y="156"/>
                      </a:lnTo>
                      <a:cubicBezTo>
                        <a:pt x="602" y="214"/>
                        <a:pt x="655" y="240"/>
                        <a:pt x="706" y="240"/>
                      </a:cubicBezTo>
                      <a:cubicBezTo>
                        <a:pt x="769" y="240"/>
                        <a:pt x="830" y="201"/>
                        <a:pt x="832" y="139"/>
                      </a:cubicBezTo>
                      <a:cubicBezTo>
                        <a:pt x="857" y="154"/>
                        <a:pt x="884" y="166"/>
                        <a:pt x="913" y="175"/>
                      </a:cubicBezTo>
                      <a:cubicBezTo>
                        <a:pt x="949" y="185"/>
                        <a:pt x="984" y="190"/>
                        <a:pt x="1018" y="190"/>
                      </a:cubicBezTo>
                      <a:cubicBezTo>
                        <a:pt x="1026" y="190"/>
                        <a:pt x="1035" y="190"/>
                        <a:pt x="1043" y="189"/>
                      </a:cubicBezTo>
                      <a:cubicBezTo>
                        <a:pt x="1052" y="240"/>
                        <a:pt x="1107" y="280"/>
                        <a:pt x="1162" y="280"/>
                      </a:cubicBezTo>
                      <a:cubicBezTo>
                        <a:pt x="1168" y="280"/>
                        <a:pt x="1173" y="279"/>
                        <a:pt x="1179" y="278"/>
                      </a:cubicBezTo>
                      <a:cubicBezTo>
                        <a:pt x="1280" y="262"/>
                        <a:pt x="1379" y="231"/>
                        <a:pt x="1476" y="195"/>
                      </a:cubicBezTo>
                      <a:cubicBezTo>
                        <a:pt x="1585" y="216"/>
                        <a:pt x="1692" y="242"/>
                        <a:pt x="1795" y="269"/>
                      </a:cubicBezTo>
                      <a:cubicBezTo>
                        <a:pt x="1804" y="272"/>
                        <a:pt x="1814" y="273"/>
                        <a:pt x="1824" y="274"/>
                      </a:cubicBezTo>
                      <a:cubicBezTo>
                        <a:pt x="1694" y="316"/>
                        <a:pt x="1560" y="360"/>
                        <a:pt x="1427" y="395"/>
                      </a:cubicBezTo>
                      <a:cubicBezTo>
                        <a:pt x="1341" y="368"/>
                        <a:pt x="1252" y="354"/>
                        <a:pt x="1159" y="354"/>
                      </a:cubicBezTo>
                      <a:cubicBezTo>
                        <a:pt x="1108" y="354"/>
                        <a:pt x="1058" y="358"/>
                        <a:pt x="1009" y="366"/>
                      </a:cubicBezTo>
                      <a:cubicBezTo>
                        <a:pt x="985" y="369"/>
                        <a:pt x="960" y="372"/>
                        <a:pt x="936" y="377"/>
                      </a:cubicBezTo>
                      <a:cubicBezTo>
                        <a:pt x="880" y="388"/>
                        <a:pt x="826" y="403"/>
                        <a:pt x="774" y="423"/>
                      </a:cubicBezTo>
                      <a:moveTo>
                        <a:pt x="1919" y="243"/>
                      </a:moveTo>
                      <a:cubicBezTo>
                        <a:pt x="1981" y="200"/>
                        <a:pt x="2015" y="118"/>
                        <a:pt x="1964" y="49"/>
                      </a:cubicBezTo>
                      <a:cubicBezTo>
                        <a:pt x="1952" y="32"/>
                        <a:pt x="1939" y="16"/>
                        <a:pt x="1925" y="0"/>
                      </a:cubicBezTo>
                      <a:cubicBezTo>
                        <a:pt x="1990" y="59"/>
                        <a:pt x="2052" y="121"/>
                        <a:pt x="2111" y="187"/>
                      </a:cubicBezTo>
                      <a:cubicBezTo>
                        <a:pt x="2099" y="190"/>
                        <a:pt x="2087" y="194"/>
                        <a:pt x="2075" y="197"/>
                      </a:cubicBezTo>
                      <a:cubicBezTo>
                        <a:pt x="2024" y="211"/>
                        <a:pt x="1972" y="227"/>
                        <a:pt x="1919" y="243"/>
                      </a:cubicBezTo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0" name="Freeform 266">
                  <a:extLst>
                    <a:ext uri="{FF2B5EF4-FFF2-40B4-BE49-F238E27FC236}">
                      <a16:creationId xmlns:a16="http://schemas.microsoft.com/office/drawing/2014/main" id="{949176F1-A3DA-5219-CB37-EDADE641D5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0" y="1948"/>
                  <a:ext cx="13" cy="45"/>
                </a:xfrm>
                <a:custGeom>
                  <a:avLst/>
                  <a:gdLst>
                    <a:gd name="T0" fmla="*/ 0 w 101"/>
                    <a:gd name="T1" fmla="*/ 351 h 351"/>
                    <a:gd name="T2" fmla="*/ 67 w 101"/>
                    <a:gd name="T3" fmla="*/ 11 h 351"/>
                    <a:gd name="T4" fmla="*/ 101 w 101"/>
                    <a:gd name="T5" fmla="*/ 0 h 351"/>
                    <a:gd name="T6" fmla="*/ 75 w 101"/>
                    <a:gd name="T7" fmla="*/ 81 h 351"/>
                    <a:gd name="T8" fmla="*/ 61 w 101"/>
                    <a:gd name="T9" fmla="*/ 330 h 351"/>
                    <a:gd name="T10" fmla="*/ 0 w 101"/>
                    <a:gd name="T11" fmla="*/ 351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1" h="351">
                      <a:moveTo>
                        <a:pt x="0" y="351"/>
                      </a:moveTo>
                      <a:cubicBezTo>
                        <a:pt x="14" y="237"/>
                        <a:pt x="36" y="123"/>
                        <a:pt x="67" y="11"/>
                      </a:cubicBezTo>
                      <a:cubicBezTo>
                        <a:pt x="78" y="7"/>
                        <a:pt x="89" y="3"/>
                        <a:pt x="101" y="0"/>
                      </a:cubicBezTo>
                      <a:cubicBezTo>
                        <a:pt x="90" y="26"/>
                        <a:pt x="81" y="53"/>
                        <a:pt x="75" y="81"/>
                      </a:cubicBezTo>
                      <a:cubicBezTo>
                        <a:pt x="57" y="159"/>
                        <a:pt x="49" y="247"/>
                        <a:pt x="61" y="330"/>
                      </a:cubicBezTo>
                      <a:cubicBezTo>
                        <a:pt x="41" y="340"/>
                        <a:pt x="21" y="347"/>
                        <a:pt x="0" y="351"/>
                      </a:cubicBezTo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1" name="Freeform 267">
                  <a:extLst>
                    <a:ext uri="{FF2B5EF4-FFF2-40B4-BE49-F238E27FC236}">
                      <a16:creationId xmlns:a16="http://schemas.microsoft.com/office/drawing/2014/main" id="{1B3F653E-A8C5-B42F-1406-620AD200F76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40" y="1852"/>
                  <a:ext cx="258" cy="287"/>
                </a:xfrm>
                <a:custGeom>
                  <a:avLst/>
                  <a:gdLst>
                    <a:gd name="T0" fmla="*/ 242 w 1994"/>
                    <a:gd name="T1" fmla="*/ 2217 h 2217"/>
                    <a:gd name="T2" fmla="*/ 230 w 1994"/>
                    <a:gd name="T3" fmla="*/ 2216 h 2217"/>
                    <a:gd name="T4" fmla="*/ 0 w 1994"/>
                    <a:gd name="T5" fmla="*/ 1374 h 2217"/>
                    <a:gd name="T6" fmla="*/ 81 w 1994"/>
                    <a:gd name="T7" fmla="*/ 855 h 2217"/>
                    <a:gd name="T8" fmla="*/ 226 w 1994"/>
                    <a:gd name="T9" fmla="*/ 821 h 2217"/>
                    <a:gd name="T10" fmla="*/ 344 w 1994"/>
                    <a:gd name="T11" fmla="*/ 844 h 2217"/>
                    <a:gd name="T12" fmla="*/ 645 w 1994"/>
                    <a:gd name="T13" fmla="*/ 1252 h 2217"/>
                    <a:gd name="T14" fmla="*/ 505 w 1994"/>
                    <a:gd name="T15" fmla="*/ 1697 h 2217"/>
                    <a:gd name="T16" fmla="*/ 126 w 1994"/>
                    <a:gd name="T17" fmla="*/ 1869 h 2217"/>
                    <a:gd name="T18" fmla="*/ 110 w 1994"/>
                    <a:gd name="T19" fmla="*/ 1869 h 2217"/>
                    <a:gd name="T20" fmla="*/ 85 w 1994"/>
                    <a:gd name="T21" fmla="*/ 1866 h 2217"/>
                    <a:gd name="T22" fmla="*/ 242 w 1994"/>
                    <a:gd name="T23" fmla="*/ 2217 h 2217"/>
                    <a:gd name="T24" fmla="*/ 1994 w 1994"/>
                    <a:gd name="T25" fmla="*/ 582 h 2217"/>
                    <a:gd name="T26" fmla="*/ 1041 w 1994"/>
                    <a:gd name="T27" fmla="*/ 7 h 2217"/>
                    <a:gd name="T28" fmla="*/ 947 w 1994"/>
                    <a:gd name="T29" fmla="*/ 12 h 2217"/>
                    <a:gd name="T30" fmla="*/ 1097 w 1994"/>
                    <a:gd name="T31" fmla="*/ 0 h 2217"/>
                    <a:gd name="T32" fmla="*/ 1365 w 1994"/>
                    <a:gd name="T33" fmla="*/ 41 h 2217"/>
                    <a:gd name="T34" fmla="*/ 1994 w 1994"/>
                    <a:gd name="T35" fmla="*/ 582 h 2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994" h="2217">
                      <a:moveTo>
                        <a:pt x="242" y="2217"/>
                      </a:moveTo>
                      <a:cubicBezTo>
                        <a:pt x="238" y="2216"/>
                        <a:pt x="234" y="2216"/>
                        <a:pt x="230" y="2216"/>
                      </a:cubicBezTo>
                      <a:cubicBezTo>
                        <a:pt x="86" y="1983"/>
                        <a:pt x="0" y="1691"/>
                        <a:pt x="0" y="1374"/>
                      </a:cubicBezTo>
                      <a:cubicBezTo>
                        <a:pt x="0" y="1190"/>
                        <a:pt x="29" y="1015"/>
                        <a:pt x="81" y="855"/>
                      </a:cubicBezTo>
                      <a:cubicBezTo>
                        <a:pt x="126" y="834"/>
                        <a:pt x="175" y="821"/>
                        <a:pt x="226" y="821"/>
                      </a:cubicBezTo>
                      <a:cubicBezTo>
                        <a:pt x="264" y="821"/>
                        <a:pt x="304" y="828"/>
                        <a:pt x="344" y="844"/>
                      </a:cubicBezTo>
                      <a:cubicBezTo>
                        <a:pt x="513" y="910"/>
                        <a:pt x="621" y="1076"/>
                        <a:pt x="645" y="1252"/>
                      </a:cubicBezTo>
                      <a:cubicBezTo>
                        <a:pt x="667" y="1415"/>
                        <a:pt x="616" y="1576"/>
                        <a:pt x="505" y="1697"/>
                      </a:cubicBezTo>
                      <a:cubicBezTo>
                        <a:pt x="410" y="1801"/>
                        <a:pt x="268" y="1869"/>
                        <a:pt x="126" y="1869"/>
                      </a:cubicBezTo>
                      <a:cubicBezTo>
                        <a:pt x="121" y="1869"/>
                        <a:pt x="115" y="1869"/>
                        <a:pt x="110" y="1869"/>
                      </a:cubicBezTo>
                      <a:cubicBezTo>
                        <a:pt x="102" y="1868"/>
                        <a:pt x="94" y="1867"/>
                        <a:pt x="85" y="1866"/>
                      </a:cubicBezTo>
                      <a:cubicBezTo>
                        <a:pt x="126" y="1992"/>
                        <a:pt x="179" y="2110"/>
                        <a:pt x="242" y="2217"/>
                      </a:cubicBezTo>
                      <a:moveTo>
                        <a:pt x="1994" y="582"/>
                      </a:moveTo>
                      <a:cubicBezTo>
                        <a:pt x="1758" y="228"/>
                        <a:pt x="1407" y="7"/>
                        <a:pt x="1041" y="7"/>
                      </a:cubicBezTo>
                      <a:cubicBezTo>
                        <a:pt x="1010" y="7"/>
                        <a:pt x="979" y="9"/>
                        <a:pt x="947" y="12"/>
                      </a:cubicBezTo>
                      <a:cubicBezTo>
                        <a:pt x="996" y="4"/>
                        <a:pt x="1046" y="0"/>
                        <a:pt x="1097" y="0"/>
                      </a:cubicBezTo>
                      <a:cubicBezTo>
                        <a:pt x="1190" y="0"/>
                        <a:pt x="1279" y="14"/>
                        <a:pt x="1365" y="41"/>
                      </a:cubicBezTo>
                      <a:cubicBezTo>
                        <a:pt x="1623" y="122"/>
                        <a:pt x="1845" y="318"/>
                        <a:pt x="1994" y="5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1002" name="Picture 268">
                  <a:extLst>
                    <a:ext uri="{FF2B5EF4-FFF2-40B4-BE49-F238E27FC236}">
                      <a16:creationId xmlns:a16="http://schemas.microsoft.com/office/drawing/2014/main" id="{028943C6-D93E-C2FD-0E81-BC929EF61B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61" y="2136"/>
                  <a:ext cx="422" cy="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03" name="Picture 269">
                  <a:extLst>
                    <a:ext uri="{FF2B5EF4-FFF2-40B4-BE49-F238E27FC236}">
                      <a16:creationId xmlns:a16="http://schemas.microsoft.com/office/drawing/2014/main" id="{B5F16866-0227-D180-AFE2-9A7E140222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8" y="2137"/>
                  <a:ext cx="23" cy="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04" name="Freeform 270">
                  <a:extLst>
                    <a:ext uri="{FF2B5EF4-FFF2-40B4-BE49-F238E27FC236}">
                      <a16:creationId xmlns:a16="http://schemas.microsoft.com/office/drawing/2014/main" id="{6645C205-A78D-77B2-71C1-F0B42151F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0" y="1822"/>
                  <a:ext cx="83" cy="20"/>
                </a:xfrm>
                <a:custGeom>
                  <a:avLst/>
                  <a:gdLst>
                    <a:gd name="T0" fmla="*/ 330 w 644"/>
                    <a:gd name="T1" fmla="*/ 158 h 158"/>
                    <a:gd name="T2" fmla="*/ 211 w 644"/>
                    <a:gd name="T3" fmla="*/ 67 h 158"/>
                    <a:gd name="T4" fmla="*/ 186 w 644"/>
                    <a:gd name="T5" fmla="*/ 68 h 158"/>
                    <a:gd name="T6" fmla="*/ 81 w 644"/>
                    <a:gd name="T7" fmla="*/ 53 h 158"/>
                    <a:gd name="T8" fmla="*/ 0 w 644"/>
                    <a:gd name="T9" fmla="*/ 17 h 158"/>
                    <a:gd name="T10" fmla="*/ 0 w 644"/>
                    <a:gd name="T11" fmla="*/ 0 h 158"/>
                    <a:gd name="T12" fmla="*/ 644 w 644"/>
                    <a:gd name="T13" fmla="*/ 73 h 158"/>
                    <a:gd name="T14" fmla="*/ 347 w 644"/>
                    <a:gd name="T15" fmla="*/ 156 h 158"/>
                    <a:gd name="T16" fmla="*/ 330 w 644"/>
                    <a:gd name="T17" fmla="*/ 15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4" h="158">
                      <a:moveTo>
                        <a:pt x="330" y="158"/>
                      </a:moveTo>
                      <a:cubicBezTo>
                        <a:pt x="275" y="158"/>
                        <a:pt x="220" y="118"/>
                        <a:pt x="211" y="67"/>
                      </a:cubicBezTo>
                      <a:cubicBezTo>
                        <a:pt x="203" y="68"/>
                        <a:pt x="194" y="68"/>
                        <a:pt x="186" y="68"/>
                      </a:cubicBezTo>
                      <a:cubicBezTo>
                        <a:pt x="152" y="68"/>
                        <a:pt x="117" y="63"/>
                        <a:pt x="81" y="53"/>
                      </a:cubicBezTo>
                      <a:cubicBezTo>
                        <a:pt x="52" y="44"/>
                        <a:pt x="25" y="32"/>
                        <a:pt x="0" y="17"/>
                      </a:cubicBezTo>
                      <a:cubicBezTo>
                        <a:pt x="1" y="12"/>
                        <a:pt x="0" y="6"/>
                        <a:pt x="0" y="0"/>
                      </a:cubicBezTo>
                      <a:cubicBezTo>
                        <a:pt x="216" y="4"/>
                        <a:pt x="435" y="31"/>
                        <a:pt x="644" y="73"/>
                      </a:cubicBezTo>
                      <a:cubicBezTo>
                        <a:pt x="547" y="109"/>
                        <a:pt x="448" y="140"/>
                        <a:pt x="347" y="156"/>
                      </a:cubicBezTo>
                      <a:cubicBezTo>
                        <a:pt x="341" y="157"/>
                        <a:pt x="336" y="158"/>
                        <a:pt x="330" y="158"/>
                      </a:cubicBezTo>
                    </a:path>
                  </a:pathLst>
                </a:custGeom>
                <a:solidFill>
                  <a:srgbClr val="DA91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5" name="Freeform 271">
                  <a:extLst>
                    <a:ext uri="{FF2B5EF4-FFF2-40B4-BE49-F238E27FC236}">
                      <a16:creationId xmlns:a16="http://schemas.microsoft.com/office/drawing/2014/main" id="{1AD89954-1B85-3C1A-3F45-59B6D4557FC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89" y="1743"/>
                  <a:ext cx="302" cy="206"/>
                </a:xfrm>
                <a:custGeom>
                  <a:avLst/>
                  <a:gdLst>
                    <a:gd name="T0" fmla="*/ 0 w 2337"/>
                    <a:gd name="T1" fmla="*/ 1589 h 1589"/>
                    <a:gd name="T2" fmla="*/ 247 w 2337"/>
                    <a:gd name="T3" fmla="*/ 1011 h 1589"/>
                    <a:gd name="T4" fmla="*/ 1525 w 2337"/>
                    <a:gd name="T5" fmla="*/ 0 h 1589"/>
                    <a:gd name="T6" fmla="*/ 1566 w 2337"/>
                    <a:gd name="T7" fmla="*/ 339 h 1589"/>
                    <a:gd name="T8" fmla="*/ 1568 w 2337"/>
                    <a:gd name="T9" fmla="*/ 357 h 1589"/>
                    <a:gd name="T10" fmla="*/ 1015 w 2337"/>
                    <a:gd name="T11" fmla="*/ 1254 h 1589"/>
                    <a:gd name="T12" fmla="*/ 602 w 2337"/>
                    <a:gd name="T13" fmla="*/ 1391 h 1589"/>
                    <a:gd name="T14" fmla="*/ 530 w 2337"/>
                    <a:gd name="T15" fmla="*/ 1413 h 1589"/>
                    <a:gd name="T16" fmla="*/ 342 w 2337"/>
                    <a:gd name="T17" fmla="*/ 1344 h 1589"/>
                    <a:gd name="T18" fmla="*/ 263 w 2337"/>
                    <a:gd name="T19" fmla="*/ 1355 h 1589"/>
                    <a:gd name="T20" fmla="*/ 34 w 2337"/>
                    <a:gd name="T21" fmla="*/ 1578 h 1589"/>
                    <a:gd name="T22" fmla="*/ 0 w 2337"/>
                    <a:gd name="T23" fmla="*/ 1589 h 1589"/>
                    <a:gd name="T24" fmla="*/ 510 w 2337"/>
                    <a:gd name="T25" fmla="*/ 1009 h 1589"/>
                    <a:gd name="T26" fmla="*/ 485 w 2337"/>
                    <a:gd name="T27" fmla="*/ 1012 h 1589"/>
                    <a:gd name="T28" fmla="*/ 448 w 2337"/>
                    <a:gd name="T29" fmla="*/ 1022 h 1589"/>
                    <a:gd name="T30" fmla="*/ 400 w 2337"/>
                    <a:gd name="T31" fmla="*/ 1052 h 1589"/>
                    <a:gd name="T32" fmla="*/ 377 w 2337"/>
                    <a:gd name="T33" fmla="*/ 1082 h 1589"/>
                    <a:gd name="T34" fmla="*/ 362 w 2337"/>
                    <a:gd name="T35" fmla="*/ 1118 h 1589"/>
                    <a:gd name="T36" fmla="*/ 360 w 2337"/>
                    <a:gd name="T37" fmla="*/ 1177 h 1589"/>
                    <a:gd name="T38" fmla="*/ 377 w 2337"/>
                    <a:gd name="T39" fmla="*/ 1232 h 1589"/>
                    <a:gd name="T40" fmla="*/ 380 w 2337"/>
                    <a:gd name="T41" fmla="*/ 1237 h 1589"/>
                    <a:gd name="T42" fmla="*/ 434 w 2337"/>
                    <a:gd name="T43" fmla="*/ 1291 h 1589"/>
                    <a:gd name="T44" fmla="*/ 509 w 2337"/>
                    <a:gd name="T45" fmla="*/ 1312 h 1589"/>
                    <a:gd name="T46" fmla="*/ 549 w 2337"/>
                    <a:gd name="T47" fmla="*/ 1306 h 1589"/>
                    <a:gd name="T48" fmla="*/ 615 w 2337"/>
                    <a:gd name="T49" fmla="*/ 1268 h 1589"/>
                    <a:gd name="T50" fmla="*/ 646 w 2337"/>
                    <a:gd name="T51" fmla="*/ 1220 h 1589"/>
                    <a:gd name="T52" fmla="*/ 659 w 2337"/>
                    <a:gd name="T53" fmla="*/ 1162 h 1589"/>
                    <a:gd name="T54" fmla="*/ 639 w 2337"/>
                    <a:gd name="T55" fmla="*/ 1086 h 1589"/>
                    <a:gd name="T56" fmla="*/ 585 w 2337"/>
                    <a:gd name="T57" fmla="*/ 1032 h 1589"/>
                    <a:gd name="T58" fmla="*/ 579 w 2337"/>
                    <a:gd name="T59" fmla="*/ 1029 h 1589"/>
                    <a:gd name="T60" fmla="*/ 544 w 2337"/>
                    <a:gd name="T61" fmla="*/ 1014 h 1589"/>
                    <a:gd name="T62" fmla="*/ 510 w 2337"/>
                    <a:gd name="T63" fmla="*/ 1009 h 1589"/>
                    <a:gd name="T64" fmla="*/ 1327 w 2337"/>
                    <a:gd name="T65" fmla="*/ 1125 h 1589"/>
                    <a:gd name="T66" fmla="*/ 1641 w 2337"/>
                    <a:gd name="T67" fmla="*/ 855 h 1589"/>
                    <a:gd name="T68" fmla="*/ 1657 w 2337"/>
                    <a:gd name="T69" fmla="*/ 954 h 1589"/>
                    <a:gd name="T70" fmla="*/ 1327 w 2337"/>
                    <a:gd name="T71" fmla="*/ 1125 h 1589"/>
                    <a:gd name="T72" fmla="*/ 2326 w 2337"/>
                    <a:gd name="T73" fmla="*/ 770 h 1589"/>
                    <a:gd name="T74" fmla="*/ 2319 w 2337"/>
                    <a:gd name="T75" fmla="*/ 766 h 1589"/>
                    <a:gd name="T76" fmla="*/ 2230 w 2337"/>
                    <a:gd name="T77" fmla="*/ 639 h 1589"/>
                    <a:gd name="T78" fmla="*/ 2261 w 2337"/>
                    <a:gd name="T79" fmla="*/ 634 h 1589"/>
                    <a:gd name="T80" fmla="*/ 2333 w 2337"/>
                    <a:gd name="T81" fmla="*/ 757 h 1589"/>
                    <a:gd name="T82" fmla="*/ 2326 w 2337"/>
                    <a:gd name="T83" fmla="*/ 770 h 1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337" h="1589">
                      <a:moveTo>
                        <a:pt x="0" y="1589"/>
                      </a:moveTo>
                      <a:cubicBezTo>
                        <a:pt x="55" y="1388"/>
                        <a:pt x="137" y="1193"/>
                        <a:pt x="247" y="1011"/>
                      </a:cubicBezTo>
                      <a:cubicBezTo>
                        <a:pt x="539" y="526"/>
                        <a:pt x="1002" y="172"/>
                        <a:pt x="1525" y="0"/>
                      </a:cubicBezTo>
                      <a:cubicBezTo>
                        <a:pt x="1538" y="113"/>
                        <a:pt x="1551" y="226"/>
                        <a:pt x="1566" y="339"/>
                      </a:cubicBezTo>
                      <a:lnTo>
                        <a:pt x="1568" y="357"/>
                      </a:lnTo>
                      <a:cubicBezTo>
                        <a:pt x="1233" y="558"/>
                        <a:pt x="1004" y="861"/>
                        <a:pt x="1015" y="1254"/>
                      </a:cubicBezTo>
                      <a:cubicBezTo>
                        <a:pt x="881" y="1304"/>
                        <a:pt x="744" y="1349"/>
                        <a:pt x="602" y="1391"/>
                      </a:cubicBezTo>
                      <a:cubicBezTo>
                        <a:pt x="579" y="1399"/>
                        <a:pt x="554" y="1406"/>
                        <a:pt x="530" y="1413"/>
                      </a:cubicBezTo>
                      <a:cubicBezTo>
                        <a:pt x="479" y="1369"/>
                        <a:pt x="413" y="1344"/>
                        <a:pt x="342" y="1344"/>
                      </a:cubicBezTo>
                      <a:cubicBezTo>
                        <a:pt x="316" y="1344"/>
                        <a:pt x="289" y="1347"/>
                        <a:pt x="263" y="1355"/>
                      </a:cubicBezTo>
                      <a:cubicBezTo>
                        <a:pt x="152" y="1385"/>
                        <a:pt x="76" y="1475"/>
                        <a:pt x="34" y="1578"/>
                      </a:cubicBezTo>
                      <a:cubicBezTo>
                        <a:pt x="22" y="1581"/>
                        <a:pt x="11" y="1585"/>
                        <a:pt x="0" y="1589"/>
                      </a:cubicBezTo>
                      <a:moveTo>
                        <a:pt x="510" y="1009"/>
                      </a:moveTo>
                      <a:cubicBezTo>
                        <a:pt x="501" y="1009"/>
                        <a:pt x="493" y="1010"/>
                        <a:pt x="485" y="1012"/>
                      </a:cubicBezTo>
                      <a:cubicBezTo>
                        <a:pt x="472" y="1012"/>
                        <a:pt x="459" y="1015"/>
                        <a:pt x="448" y="1022"/>
                      </a:cubicBezTo>
                      <a:cubicBezTo>
                        <a:pt x="429" y="1028"/>
                        <a:pt x="414" y="1038"/>
                        <a:pt x="400" y="1052"/>
                      </a:cubicBezTo>
                      <a:cubicBezTo>
                        <a:pt x="392" y="1062"/>
                        <a:pt x="385" y="1072"/>
                        <a:pt x="377" y="1082"/>
                      </a:cubicBezTo>
                      <a:cubicBezTo>
                        <a:pt x="372" y="1094"/>
                        <a:pt x="367" y="1106"/>
                        <a:pt x="362" y="1118"/>
                      </a:cubicBezTo>
                      <a:cubicBezTo>
                        <a:pt x="356" y="1137"/>
                        <a:pt x="355" y="1157"/>
                        <a:pt x="360" y="1177"/>
                      </a:cubicBezTo>
                      <a:cubicBezTo>
                        <a:pt x="360" y="1196"/>
                        <a:pt x="366" y="1215"/>
                        <a:pt x="377" y="1232"/>
                      </a:cubicBezTo>
                      <a:cubicBezTo>
                        <a:pt x="378" y="1234"/>
                        <a:pt x="379" y="1235"/>
                        <a:pt x="380" y="1237"/>
                      </a:cubicBezTo>
                      <a:cubicBezTo>
                        <a:pt x="393" y="1260"/>
                        <a:pt x="411" y="1278"/>
                        <a:pt x="434" y="1291"/>
                      </a:cubicBezTo>
                      <a:cubicBezTo>
                        <a:pt x="457" y="1305"/>
                        <a:pt x="482" y="1312"/>
                        <a:pt x="509" y="1312"/>
                      </a:cubicBezTo>
                      <a:cubicBezTo>
                        <a:pt x="523" y="1310"/>
                        <a:pt x="536" y="1308"/>
                        <a:pt x="549" y="1306"/>
                      </a:cubicBezTo>
                      <a:cubicBezTo>
                        <a:pt x="575" y="1299"/>
                        <a:pt x="597" y="1286"/>
                        <a:pt x="615" y="1268"/>
                      </a:cubicBezTo>
                      <a:cubicBezTo>
                        <a:pt x="630" y="1254"/>
                        <a:pt x="640" y="1238"/>
                        <a:pt x="646" y="1220"/>
                      </a:cubicBezTo>
                      <a:cubicBezTo>
                        <a:pt x="656" y="1202"/>
                        <a:pt x="660" y="1182"/>
                        <a:pt x="659" y="1162"/>
                      </a:cubicBezTo>
                      <a:cubicBezTo>
                        <a:pt x="659" y="1135"/>
                        <a:pt x="653" y="1109"/>
                        <a:pt x="639" y="1086"/>
                      </a:cubicBezTo>
                      <a:cubicBezTo>
                        <a:pt x="626" y="1064"/>
                        <a:pt x="608" y="1046"/>
                        <a:pt x="585" y="1032"/>
                      </a:cubicBezTo>
                      <a:cubicBezTo>
                        <a:pt x="583" y="1031"/>
                        <a:pt x="581" y="1030"/>
                        <a:pt x="579" y="1029"/>
                      </a:cubicBezTo>
                      <a:cubicBezTo>
                        <a:pt x="567" y="1024"/>
                        <a:pt x="556" y="1019"/>
                        <a:pt x="544" y="1014"/>
                      </a:cubicBezTo>
                      <a:cubicBezTo>
                        <a:pt x="532" y="1011"/>
                        <a:pt x="521" y="1009"/>
                        <a:pt x="510" y="1009"/>
                      </a:cubicBezTo>
                      <a:moveTo>
                        <a:pt x="1327" y="1125"/>
                      </a:moveTo>
                      <a:cubicBezTo>
                        <a:pt x="1420" y="1015"/>
                        <a:pt x="1525" y="926"/>
                        <a:pt x="1641" y="855"/>
                      </a:cubicBezTo>
                      <a:cubicBezTo>
                        <a:pt x="1646" y="888"/>
                        <a:pt x="1651" y="921"/>
                        <a:pt x="1657" y="954"/>
                      </a:cubicBezTo>
                      <a:cubicBezTo>
                        <a:pt x="1548" y="1017"/>
                        <a:pt x="1439" y="1074"/>
                        <a:pt x="1327" y="1125"/>
                      </a:cubicBezTo>
                      <a:close/>
                      <a:moveTo>
                        <a:pt x="2326" y="770"/>
                      </a:moveTo>
                      <a:cubicBezTo>
                        <a:pt x="2324" y="770"/>
                        <a:pt x="2321" y="769"/>
                        <a:pt x="2319" y="766"/>
                      </a:cubicBezTo>
                      <a:cubicBezTo>
                        <a:pt x="2288" y="725"/>
                        <a:pt x="2258" y="683"/>
                        <a:pt x="2230" y="639"/>
                      </a:cubicBezTo>
                      <a:cubicBezTo>
                        <a:pt x="2240" y="638"/>
                        <a:pt x="2251" y="636"/>
                        <a:pt x="2261" y="634"/>
                      </a:cubicBezTo>
                      <a:cubicBezTo>
                        <a:pt x="2285" y="675"/>
                        <a:pt x="2309" y="716"/>
                        <a:pt x="2333" y="757"/>
                      </a:cubicBezTo>
                      <a:cubicBezTo>
                        <a:pt x="2337" y="763"/>
                        <a:pt x="2332" y="770"/>
                        <a:pt x="2326" y="770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6" name="Freeform 272">
                  <a:extLst>
                    <a:ext uri="{FF2B5EF4-FFF2-40B4-BE49-F238E27FC236}">
                      <a16:creationId xmlns:a16="http://schemas.microsoft.com/office/drawing/2014/main" id="{2847BCD4-8C90-CEB5-5576-E29A54D0A9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736"/>
                  <a:ext cx="7" cy="17"/>
                </a:xfrm>
                <a:custGeom>
                  <a:avLst/>
                  <a:gdLst>
                    <a:gd name="T0" fmla="*/ 48 w 53"/>
                    <a:gd name="T1" fmla="*/ 137 h 137"/>
                    <a:gd name="T2" fmla="*/ 0 w 53"/>
                    <a:gd name="T3" fmla="*/ 0 h 137"/>
                    <a:gd name="T4" fmla="*/ 53 w 53"/>
                    <a:gd name="T5" fmla="*/ 136 h 137"/>
                    <a:gd name="T6" fmla="*/ 48 w 53"/>
                    <a:gd name="T7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3" h="137">
                      <a:moveTo>
                        <a:pt x="48" y="137"/>
                      </a:moveTo>
                      <a:cubicBezTo>
                        <a:pt x="32" y="91"/>
                        <a:pt x="16" y="46"/>
                        <a:pt x="0" y="0"/>
                      </a:cubicBezTo>
                      <a:cubicBezTo>
                        <a:pt x="17" y="46"/>
                        <a:pt x="35" y="91"/>
                        <a:pt x="53" y="136"/>
                      </a:cubicBezTo>
                      <a:cubicBezTo>
                        <a:pt x="51" y="136"/>
                        <a:pt x="50" y="136"/>
                        <a:pt x="48" y="137"/>
                      </a:cubicBezTo>
                      <a:close/>
                    </a:path>
                  </a:pathLst>
                </a:custGeom>
                <a:solidFill>
                  <a:srgbClr val="DA91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7" name="Freeform 273">
                  <a:extLst>
                    <a:ext uri="{FF2B5EF4-FFF2-40B4-BE49-F238E27FC236}">
                      <a16:creationId xmlns:a16="http://schemas.microsoft.com/office/drawing/2014/main" id="{CAB77ECE-6717-9648-8527-90B3699AA9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6" y="1729"/>
                  <a:ext cx="134" cy="46"/>
                </a:xfrm>
                <a:custGeom>
                  <a:avLst/>
                  <a:gdLst>
                    <a:gd name="T0" fmla="*/ 1041 w 1041"/>
                    <a:gd name="T1" fmla="*/ 354 h 354"/>
                    <a:gd name="T2" fmla="*/ 231 w 1041"/>
                    <a:gd name="T3" fmla="*/ 182 h 354"/>
                    <a:gd name="T4" fmla="*/ 70 w 1041"/>
                    <a:gd name="T5" fmla="*/ 187 h 354"/>
                    <a:gd name="T6" fmla="*/ 17 w 1041"/>
                    <a:gd name="T7" fmla="*/ 51 h 354"/>
                    <a:gd name="T8" fmla="*/ 0 w 1041"/>
                    <a:gd name="T9" fmla="*/ 0 h 354"/>
                    <a:gd name="T10" fmla="*/ 250 w 1041"/>
                    <a:gd name="T11" fmla="*/ 36 h 354"/>
                    <a:gd name="T12" fmla="*/ 1041 w 1041"/>
                    <a:gd name="T13" fmla="*/ 354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41" h="354">
                      <a:moveTo>
                        <a:pt x="1041" y="354"/>
                      </a:moveTo>
                      <a:cubicBezTo>
                        <a:pt x="811" y="238"/>
                        <a:pt x="526" y="182"/>
                        <a:pt x="231" y="182"/>
                      </a:cubicBezTo>
                      <a:cubicBezTo>
                        <a:pt x="178" y="182"/>
                        <a:pt x="124" y="184"/>
                        <a:pt x="70" y="187"/>
                      </a:cubicBezTo>
                      <a:cubicBezTo>
                        <a:pt x="52" y="142"/>
                        <a:pt x="34" y="97"/>
                        <a:pt x="17" y="51"/>
                      </a:cubicBezTo>
                      <a:cubicBezTo>
                        <a:pt x="11" y="34"/>
                        <a:pt x="5" y="17"/>
                        <a:pt x="0" y="0"/>
                      </a:cubicBezTo>
                      <a:cubicBezTo>
                        <a:pt x="83" y="7"/>
                        <a:pt x="167" y="19"/>
                        <a:pt x="250" y="36"/>
                      </a:cubicBezTo>
                      <a:cubicBezTo>
                        <a:pt x="536" y="93"/>
                        <a:pt x="803" y="202"/>
                        <a:pt x="1041" y="354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8" name="Freeform 274">
                  <a:extLst>
                    <a:ext uri="{FF2B5EF4-FFF2-40B4-BE49-F238E27FC236}">
                      <a16:creationId xmlns:a16="http://schemas.microsoft.com/office/drawing/2014/main" id="{316599EE-E9E2-AFBF-3A6D-010D125615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1" y="1729"/>
                  <a:ext cx="11" cy="34"/>
                </a:xfrm>
                <a:custGeom>
                  <a:avLst/>
                  <a:gdLst>
                    <a:gd name="T0" fmla="*/ 41 w 82"/>
                    <a:gd name="T1" fmla="*/ 258 h 258"/>
                    <a:gd name="T2" fmla="*/ 0 w 82"/>
                    <a:gd name="T3" fmla="*/ 0 h 258"/>
                    <a:gd name="T4" fmla="*/ 0 w 82"/>
                    <a:gd name="T5" fmla="*/ 0 h 258"/>
                    <a:gd name="T6" fmla="*/ 82 w 82"/>
                    <a:gd name="T7" fmla="*/ 247 h 258"/>
                    <a:gd name="T8" fmla="*/ 41 w 82"/>
                    <a:gd name="T9" fmla="*/ 258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258">
                      <a:moveTo>
                        <a:pt x="41" y="258"/>
                      </a:moveTo>
                      <a:cubicBezTo>
                        <a:pt x="26" y="172"/>
                        <a:pt x="12" y="86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6" y="83"/>
                        <a:pt x="53" y="165"/>
                        <a:pt x="82" y="247"/>
                      </a:cubicBezTo>
                      <a:cubicBezTo>
                        <a:pt x="68" y="251"/>
                        <a:pt x="55" y="254"/>
                        <a:pt x="41" y="258"/>
                      </a:cubicBezTo>
                      <a:close/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9" name="Freeform 275">
                  <a:extLst>
                    <a:ext uri="{FF2B5EF4-FFF2-40B4-BE49-F238E27FC236}">
                      <a16:creationId xmlns:a16="http://schemas.microsoft.com/office/drawing/2014/main" id="{D58DB0DD-EDFA-66AB-BDEF-53283730858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18" y="1728"/>
                  <a:ext cx="63" cy="46"/>
                </a:xfrm>
                <a:custGeom>
                  <a:avLst/>
                  <a:gdLst>
                    <a:gd name="T0" fmla="*/ 35 w 481"/>
                    <a:gd name="T1" fmla="*/ 355 h 355"/>
                    <a:gd name="T2" fmla="*/ 0 w 481"/>
                    <a:gd name="T3" fmla="*/ 50 h 355"/>
                    <a:gd name="T4" fmla="*/ 117 w 481"/>
                    <a:gd name="T5" fmla="*/ 28 h 355"/>
                    <a:gd name="T6" fmla="*/ 215 w 481"/>
                    <a:gd name="T7" fmla="*/ 291 h 355"/>
                    <a:gd name="T8" fmla="*/ 35 w 481"/>
                    <a:gd name="T9" fmla="*/ 355 h 355"/>
                    <a:gd name="T10" fmla="*/ 253 w 481"/>
                    <a:gd name="T11" fmla="*/ 280 h 355"/>
                    <a:gd name="T12" fmla="*/ 155 w 481"/>
                    <a:gd name="T13" fmla="*/ 22 h 355"/>
                    <a:gd name="T14" fmla="*/ 255 w 481"/>
                    <a:gd name="T15" fmla="*/ 10 h 355"/>
                    <a:gd name="T16" fmla="*/ 296 w 481"/>
                    <a:gd name="T17" fmla="*/ 268 h 355"/>
                    <a:gd name="T18" fmla="*/ 253 w 481"/>
                    <a:gd name="T19" fmla="*/ 280 h 355"/>
                    <a:gd name="T20" fmla="*/ 337 w 481"/>
                    <a:gd name="T21" fmla="*/ 257 h 355"/>
                    <a:gd name="T22" fmla="*/ 255 w 481"/>
                    <a:gd name="T23" fmla="*/ 10 h 355"/>
                    <a:gd name="T24" fmla="*/ 403 w 481"/>
                    <a:gd name="T25" fmla="*/ 0 h 355"/>
                    <a:gd name="T26" fmla="*/ 481 w 481"/>
                    <a:gd name="T27" fmla="*/ 227 h 355"/>
                    <a:gd name="T28" fmla="*/ 337 w 481"/>
                    <a:gd name="T29" fmla="*/ 257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81" h="355">
                      <a:moveTo>
                        <a:pt x="35" y="355"/>
                      </a:moveTo>
                      <a:cubicBezTo>
                        <a:pt x="22" y="254"/>
                        <a:pt x="10" y="152"/>
                        <a:pt x="0" y="50"/>
                      </a:cubicBezTo>
                      <a:cubicBezTo>
                        <a:pt x="39" y="42"/>
                        <a:pt x="78" y="34"/>
                        <a:pt x="117" y="28"/>
                      </a:cubicBezTo>
                      <a:cubicBezTo>
                        <a:pt x="146" y="116"/>
                        <a:pt x="179" y="204"/>
                        <a:pt x="215" y="291"/>
                      </a:cubicBezTo>
                      <a:cubicBezTo>
                        <a:pt x="153" y="310"/>
                        <a:pt x="93" y="331"/>
                        <a:pt x="35" y="355"/>
                      </a:cubicBezTo>
                      <a:moveTo>
                        <a:pt x="253" y="280"/>
                      </a:moveTo>
                      <a:cubicBezTo>
                        <a:pt x="218" y="195"/>
                        <a:pt x="185" y="110"/>
                        <a:pt x="155" y="22"/>
                      </a:cubicBezTo>
                      <a:cubicBezTo>
                        <a:pt x="188" y="18"/>
                        <a:pt x="221" y="14"/>
                        <a:pt x="255" y="10"/>
                      </a:cubicBezTo>
                      <a:cubicBezTo>
                        <a:pt x="267" y="96"/>
                        <a:pt x="281" y="182"/>
                        <a:pt x="296" y="268"/>
                      </a:cubicBezTo>
                      <a:cubicBezTo>
                        <a:pt x="282" y="272"/>
                        <a:pt x="268" y="276"/>
                        <a:pt x="253" y="280"/>
                      </a:cubicBezTo>
                      <a:moveTo>
                        <a:pt x="337" y="257"/>
                      </a:moveTo>
                      <a:cubicBezTo>
                        <a:pt x="308" y="175"/>
                        <a:pt x="281" y="93"/>
                        <a:pt x="255" y="10"/>
                      </a:cubicBezTo>
                      <a:cubicBezTo>
                        <a:pt x="304" y="5"/>
                        <a:pt x="353" y="2"/>
                        <a:pt x="403" y="0"/>
                      </a:cubicBezTo>
                      <a:cubicBezTo>
                        <a:pt x="428" y="76"/>
                        <a:pt x="454" y="152"/>
                        <a:pt x="481" y="227"/>
                      </a:cubicBezTo>
                      <a:cubicBezTo>
                        <a:pt x="433" y="235"/>
                        <a:pt x="385" y="246"/>
                        <a:pt x="337" y="257"/>
                      </a:cubicBezTo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0" name="Freeform 276">
                  <a:extLst>
                    <a:ext uri="{FF2B5EF4-FFF2-40B4-BE49-F238E27FC236}">
                      <a16:creationId xmlns:a16="http://schemas.microsoft.com/office/drawing/2014/main" id="{A40027BC-FAAF-5BCB-F8F0-824B701FC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4" y="1731"/>
                  <a:ext cx="17" cy="35"/>
                </a:xfrm>
                <a:custGeom>
                  <a:avLst/>
                  <a:gdLst>
                    <a:gd name="T0" fmla="*/ 98 w 136"/>
                    <a:gd name="T1" fmla="*/ 269 h 269"/>
                    <a:gd name="T2" fmla="*/ 0 w 136"/>
                    <a:gd name="T3" fmla="*/ 6 h 269"/>
                    <a:gd name="T4" fmla="*/ 38 w 136"/>
                    <a:gd name="T5" fmla="*/ 0 h 269"/>
                    <a:gd name="T6" fmla="*/ 136 w 136"/>
                    <a:gd name="T7" fmla="*/ 258 h 269"/>
                    <a:gd name="T8" fmla="*/ 98 w 136"/>
                    <a:gd name="T9" fmla="*/ 269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269">
                      <a:moveTo>
                        <a:pt x="98" y="269"/>
                      </a:moveTo>
                      <a:cubicBezTo>
                        <a:pt x="62" y="182"/>
                        <a:pt x="29" y="94"/>
                        <a:pt x="0" y="6"/>
                      </a:cubicBezTo>
                      <a:cubicBezTo>
                        <a:pt x="13" y="4"/>
                        <a:pt x="26" y="2"/>
                        <a:pt x="38" y="0"/>
                      </a:cubicBezTo>
                      <a:cubicBezTo>
                        <a:pt x="68" y="88"/>
                        <a:pt x="101" y="173"/>
                        <a:pt x="136" y="258"/>
                      </a:cubicBezTo>
                      <a:cubicBezTo>
                        <a:pt x="123" y="261"/>
                        <a:pt x="110" y="265"/>
                        <a:pt x="98" y="269"/>
                      </a:cubicBezTo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1" name="Freeform 277">
                  <a:extLst>
                    <a:ext uri="{FF2B5EF4-FFF2-40B4-BE49-F238E27FC236}">
                      <a16:creationId xmlns:a16="http://schemas.microsoft.com/office/drawing/2014/main" id="{3FBEB429-A416-127F-A09A-88AC6B54BF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7" y="1853"/>
                  <a:ext cx="302" cy="370"/>
                </a:xfrm>
                <a:custGeom>
                  <a:avLst/>
                  <a:gdLst>
                    <a:gd name="T0" fmla="*/ 1183 w 2331"/>
                    <a:gd name="T1" fmla="*/ 2857 h 2858"/>
                    <a:gd name="T2" fmla="*/ 319 w 2331"/>
                    <a:gd name="T3" fmla="*/ 2402 h 2858"/>
                    <a:gd name="T4" fmla="*/ 186 w 2331"/>
                    <a:gd name="T5" fmla="*/ 2210 h 2858"/>
                    <a:gd name="T6" fmla="*/ 29 w 2331"/>
                    <a:gd name="T7" fmla="*/ 1859 h 2858"/>
                    <a:gd name="T8" fmla="*/ 54 w 2331"/>
                    <a:gd name="T9" fmla="*/ 1862 h 2858"/>
                    <a:gd name="T10" fmla="*/ 70 w 2331"/>
                    <a:gd name="T11" fmla="*/ 1862 h 2858"/>
                    <a:gd name="T12" fmla="*/ 449 w 2331"/>
                    <a:gd name="T13" fmla="*/ 1690 h 2858"/>
                    <a:gd name="T14" fmla="*/ 589 w 2331"/>
                    <a:gd name="T15" fmla="*/ 1245 h 2858"/>
                    <a:gd name="T16" fmla="*/ 288 w 2331"/>
                    <a:gd name="T17" fmla="*/ 837 h 2858"/>
                    <a:gd name="T18" fmla="*/ 170 w 2331"/>
                    <a:gd name="T19" fmla="*/ 814 h 2858"/>
                    <a:gd name="T20" fmla="*/ 25 w 2331"/>
                    <a:gd name="T21" fmla="*/ 848 h 2858"/>
                    <a:gd name="T22" fmla="*/ 0 w 2331"/>
                    <a:gd name="T23" fmla="*/ 861 h 2858"/>
                    <a:gd name="T24" fmla="*/ 656 w 2331"/>
                    <a:gd name="T25" fmla="*/ 62 h 2858"/>
                    <a:gd name="T26" fmla="*/ 818 w 2331"/>
                    <a:gd name="T27" fmla="*/ 16 h 2858"/>
                    <a:gd name="T28" fmla="*/ 891 w 2331"/>
                    <a:gd name="T29" fmla="*/ 5 h 2858"/>
                    <a:gd name="T30" fmla="*/ 985 w 2331"/>
                    <a:gd name="T31" fmla="*/ 0 h 2858"/>
                    <a:gd name="T32" fmla="*/ 1938 w 2331"/>
                    <a:gd name="T33" fmla="*/ 575 h 2858"/>
                    <a:gd name="T34" fmla="*/ 2196 w 2331"/>
                    <a:gd name="T35" fmla="*/ 1219 h 2858"/>
                    <a:gd name="T36" fmla="*/ 1503 w 2331"/>
                    <a:gd name="T37" fmla="*/ 2799 h 2858"/>
                    <a:gd name="T38" fmla="*/ 1351 w 2331"/>
                    <a:gd name="T39" fmla="*/ 2842 h 2858"/>
                    <a:gd name="T40" fmla="*/ 1183 w 2331"/>
                    <a:gd name="T41" fmla="*/ 2857 h 2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331" h="2858">
                      <a:moveTo>
                        <a:pt x="1183" y="2857"/>
                      </a:moveTo>
                      <a:cubicBezTo>
                        <a:pt x="861" y="2857"/>
                        <a:pt x="550" y="2685"/>
                        <a:pt x="319" y="2402"/>
                      </a:cubicBezTo>
                      <a:cubicBezTo>
                        <a:pt x="271" y="2342"/>
                        <a:pt x="226" y="2278"/>
                        <a:pt x="186" y="2210"/>
                      </a:cubicBezTo>
                      <a:cubicBezTo>
                        <a:pt x="123" y="2103"/>
                        <a:pt x="70" y="1985"/>
                        <a:pt x="29" y="1859"/>
                      </a:cubicBezTo>
                      <a:cubicBezTo>
                        <a:pt x="38" y="1860"/>
                        <a:pt x="46" y="1861"/>
                        <a:pt x="54" y="1862"/>
                      </a:cubicBezTo>
                      <a:cubicBezTo>
                        <a:pt x="59" y="1862"/>
                        <a:pt x="65" y="1862"/>
                        <a:pt x="70" y="1862"/>
                      </a:cubicBezTo>
                      <a:cubicBezTo>
                        <a:pt x="212" y="1862"/>
                        <a:pt x="354" y="1794"/>
                        <a:pt x="449" y="1690"/>
                      </a:cubicBezTo>
                      <a:cubicBezTo>
                        <a:pt x="560" y="1569"/>
                        <a:pt x="611" y="1408"/>
                        <a:pt x="589" y="1245"/>
                      </a:cubicBezTo>
                      <a:cubicBezTo>
                        <a:pt x="565" y="1069"/>
                        <a:pt x="457" y="903"/>
                        <a:pt x="288" y="837"/>
                      </a:cubicBezTo>
                      <a:cubicBezTo>
                        <a:pt x="248" y="821"/>
                        <a:pt x="208" y="814"/>
                        <a:pt x="170" y="814"/>
                      </a:cubicBezTo>
                      <a:cubicBezTo>
                        <a:pt x="119" y="814"/>
                        <a:pt x="70" y="827"/>
                        <a:pt x="25" y="848"/>
                      </a:cubicBezTo>
                      <a:cubicBezTo>
                        <a:pt x="16" y="852"/>
                        <a:pt x="8" y="856"/>
                        <a:pt x="0" y="861"/>
                      </a:cubicBezTo>
                      <a:cubicBezTo>
                        <a:pt x="104" y="485"/>
                        <a:pt x="339" y="186"/>
                        <a:pt x="656" y="62"/>
                      </a:cubicBezTo>
                      <a:cubicBezTo>
                        <a:pt x="708" y="42"/>
                        <a:pt x="762" y="27"/>
                        <a:pt x="818" y="16"/>
                      </a:cubicBezTo>
                      <a:cubicBezTo>
                        <a:pt x="842" y="11"/>
                        <a:pt x="867" y="8"/>
                        <a:pt x="891" y="5"/>
                      </a:cubicBezTo>
                      <a:cubicBezTo>
                        <a:pt x="923" y="2"/>
                        <a:pt x="954" y="0"/>
                        <a:pt x="985" y="0"/>
                      </a:cubicBezTo>
                      <a:cubicBezTo>
                        <a:pt x="1351" y="0"/>
                        <a:pt x="1702" y="221"/>
                        <a:pt x="1938" y="575"/>
                      </a:cubicBezTo>
                      <a:cubicBezTo>
                        <a:pt x="2060" y="758"/>
                        <a:pt x="2151" y="977"/>
                        <a:pt x="2196" y="1219"/>
                      </a:cubicBezTo>
                      <a:cubicBezTo>
                        <a:pt x="2331" y="1933"/>
                        <a:pt x="2026" y="2601"/>
                        <a:pt x="1503" y="2799"/>
                      </a:cubicBezTo>
                      <a:cubicBezTo>
                        <a:pt x="1454" y="2817"/>
                        <a:pt x="1403" y="2832"/>
                        <a:pt x="1351" y="2842"/>
                      </a:cubicBezTo>
                      <a:cubicBezTo>
                        <a:pt x="1295" y="2852"/>
                        <a:pt x="1239" y="2858"/>
                        <a:pt x="1183" y="2857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2" name="Freeform 278">
                  <a:extLst>
                    <a:ext uri="{FF2B5EF4-FFF2-40B4-BE49-F238E27FC236}">
                      <a16:creationId xmlns:a16="http://schemas.microsoft.com/office/drawing/2014/main" id="{2EBB227C-1F21-A909-3FAB-501A57574D6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19" y="1753"/>
                  <a:ext cx="374" cy="174"/>
                </a:xfrm>
                <a:custGeom>
                  <a:avLst/>
                  <a:gdLst>
                    <a:gd name="T0" fmla="*/ 87 w 2889"/>
                    <a:gd name="T1" fmla="*/ 1343 h 1343"/>
                    <a:gd name="T2" fmla="*/ 20 w 2889"/>
                    <a:gd name="T3" fmla="*/ 1292 h 1343"/>
                    <a:gd name="T4" fmla="*/ 11 w 2889"/>
                    <a:gd name="T5" fmla="*/ 1182 h 1343"/>
                    <a:gd name="T6" fmla="*/ 564 w 2889"/>
                    <a:gd name="T7" fmla="*/ 285 h 1343"/>
                    <a:gd name="T8" fmla="*/ 637 w 2889"/>
                    <a:gd name="T9" fmla="*/ 783 h 1343"/>
                    <a:gd name="T10" fmla="*/ 323 w 2889"/>
                    <a:gd name="T11" fmla="*/ 1053 h 1343"/>
                    <a:gd name="T12" fmla="*/ 151 w 2889"/>
                    <a:gd name="T13" fmla="*/ 1309 h 1343"/>
                    <a:gd name="T14" fmla="*/ 87 w 2889"/>
                    <a:gd name="T15" fmla="*/ 1343 h 1343"/>
                    <a:gd name="T16" fmla="*/ 2702 w 2889"/>
                    <a:gd name="T17" fmla="*/ 686 h 1343"/>
                    <a:gd name="T18" fmla="*/ 2698 w 2889"/>
                    <a:gd name="T19" fmla="*/ 686 h 1343"/>
                    <a:gd name="T20" fmla="*/ 2669 w 2889"/>
                    <a:gd name="T21" fmla="*/ 681 h 1343"/>
                    <a:gd name="T22" fmla="*/ 2350 w 2889"/>
                    <a:gd name="T23" fmla="*/ 607 h 1343"/>
                    <a:gd name="T24" fmla="*/ 1706 w 2889"/>
                    <a:gd name="T25" fmla="*/ 534 h 1343"/>
                    <a:gd name="T26" fmla="*/ 1697 w 2889"/>
                    <a:gd name="T27" fmla="*/ 500 h 1343"/>
                    <a:gd name="T28" fmla="*/ 1507 w 2889"/>
                    <a:gd name="T29" fmla="*/ 6 h 1343"/>
                    <a:gd name="T30" fmla="*/ 1512 w 2889"/>
                    <a:gd name="T31" fmla="*/ 5 h 1343"/>
                    <a:gd name="T32" fmla="*/ 1673 w 2889"/>
                    <a:gd name="T33" fmla="*/ 0 h 1343"/>
                    <a:gd name="T34" fmla="*/ 2483 w 2889"/>
                    <a:gd name="T35" fmla="*/ 172 h 1343"/>
                    <a:gd name="T36" fmla="*/ 2799 w 2889"/>
                    <a:gd name="T37" fmla="*/ 412 h 1343"/>
                    <a:gd name="T38" fmla="*/ 2838 w 2889"/>
                    <a:gd name="T39" fmla="*/ 461 h 1343"/>
                    <a:gd name="T40" fmla="*/ 2793 w 2889"/>
                    <a:gd name="T41" fmla="*/ 655 h 1343"/>
                    <a:gd name="T42" fmla="*/ 2702 w 2889"/>
                    <a:gd name="T43" fmla="*/ 686 h 1343"/>
                    <a:gd name="T44" fmla="*/ 874 w 2889"/>
                    <a:gd name="T45" fmla="*/ 664 h 1343"/>
                    <a:gd name="T46" fmla="*/ 804 w 2889"/>
                    <a:gd name="T47" fmla="*/ 166 h 1343"/>
                    <a:gd name="T48" fmla="*/ 984 w 2889"/>
                    <a:gd name="T49" fmla="*/ 102 h 1343"/>
                    <a:gd name="T50" fmla="*/ 1022 w 2889"/>
                    <a:gd name="T51" fmla="*/ 91 h 1343"/>
                    <a:gd name="T52" fmla="*/ 1065 w 2889"/>
                    <a:gd name="T53" fmla="*/ 79 h 1343"/>
                    <a:gd name="T54" fmla="*/ 1106 w 2889"/>
                    <a:gd name="T55" fmla="*/ 68 h 1343"/>
                    <a:gd name="T56" fmla="*/ 1250 w 2889"/>
                    <a:gd name="T57" fmla="*/ 38 h 1343"/>
                    <a:gd name="T58" fmla="*/ 1441 w 2889"/>
                    <a:gd name="T59" fmla="*/ 541 h 1343"/>
                    <a:gd name="T60" fmla="*/ 1311 w 2889"/>
                    <a:gd name="T61" fmla="*/ 554 h 1343"/>
                    <a:gd name="T62" fmla="*/ 1257 w 2889"/>
                    <a:gd name="T63" fmla="*/ 562 h 1343"/>
                    <a:gd name="T64" fmla="*/ 1226 w 2889"/>
                    <a:gd name="T65" fmla="*/ 567 h 1343"/>
                    <a:gd name="T66" fmla="*/ 1159 w 2889"/>
                    <a:gd name="T67" fmla="*/ 580 h 1343"/>
                    <a:gd name="T68" fmla="*/ 874 w 2889"/>
                    <a:gd name="T69" fmla="*/ 664 h 1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889" h="1343">
                      <a:moveTo>
                        <a:pt x="87" y="1343"/>
                      </a:moveTo>
                      <a:cubicBezTo>
                        <a:pt x="56" y="1343"/>
                        <a:pt x="25" y="1326"/>
                        <a:pt x="20" y="1292"/>
                      </a:cubicBezTo>
                      <a:cubicBezTo>
                        <a:pt x="15" y="1255"/>
                        <a:pt x="12" y="1218"/>
                        <a:pt x="11" y="1182"/>
                      </a:cubicBezTo>
                      <a:cubicBezTo>
                        <a:pt x="0" y="789"/>
                        <a:pt x="229" y="486"/>
                        <a:pt x="564" y="285"/>
                      </a:cubicBezTo>
                      <a:cubicBezTo>
                        <a:pt x="586" y="452"/>
                        <a:pt x="610" y="617"/>
                        <a:pt x="637" y="783"/>
                      </a:cubicBezTo>
                      <a:cubicBezTo>
                        <a:pt x="521" y="854"/>
                        <a:pt x="416" y="943"/>
                        <a:pt x="323" y="1053"/>
                      </a:cubicBezTo>
                      <a:cubicBezTo>
                        <a:pt x="259" y="1128"/>
                        <a:pt x="201" y="1214"/>
                        <a:pt x="151" y="1309"/>
                      </a:cubicBezTo>
                      <a:cubicBezTo>
                        <a:pt x="139" y="1332"/>
                        <a:pt x="113" y="1343"/>
                        <a:pt x="87" y="1343"/>
                      </a:cubicBezTo>
                      <a:moveTo>
                        <a:pt x="2702" y="686"/>
                      </a:moveTo>
                      <a:lnTo>
                        <a:pt x="2698" y="686"/>
                      </a:lnTo>
                      <a:cubicBezTo>
                        <a:pt x="2688" y="685"/>
                        <a:pt x="2678" y="684"/>
                        <a:pt x="2669" y="681"/>
                      </a:cubicBezTo>
                      <a:cubicBezTo>
                        <a:pt x="2566" y="654"/>
                        <a:pt x="2459" y="628"/>
                        <a:pt x="2350" y="607"/>
                      </a:cubicBezTo>
                      <a:cubicBezTo>
                        <a:pt x="2141" y="565"/>
                        <a:pt x="1922" y="538"/>
                        <a:pt x="1706" y="534"/>
                      </a:cubicBezTo>
                      <a:cubicBezTo>
                        <a:pt x="1704" y="523"/>
                        <a:pt x="1701" y="512"/>
                        <a:pt x="1697" y="500"/>
                      </a:cubicBezTo>
                      <a:cubicBezTo>
                        <a:pt x="1630" y="337"/>
                        <a:pt x="1567" y="172"/>
                        <a:pt x="1507" y="6"/>
                      </a:cubicBezTo>
                      <a:cubicBezTo>
                        <a:pt x="1509" y="5"/>
                        <a:pt x="1510" y="5"/>
                        <a:pt x="1512" y="5"/>
                      </a:cubicBezTo>
                      <a:cubicBezTo>
                        <a:pt x="1566" y="2"/>
                        <a:pt x="1620" y="0"/>
                        <a:pt x="1673" y="0"/>
                      </a:cubicBezTo>
                      <a:cubicBezTo>
                        <a:pt x="1968" y="0"/>
                        <a:pt x="2253" y="56"/>
                        <a:pt x="2483" y="172"/>
                      </a:cubicBezTo>
                      <a:cubicBezTo>
                        <a:pt x="2595" y="243"/>
                        <a:pt x="2701" y="324"/>
                        <a:pt x="2799" y="412"/>
                      </a:cubicBezTo>
                      <a:cubicBezTo>
                        <a:pt x="2813" y="428"/>
                        <a:pt x="2826" y="444"/>
                        <a:pt x="2838" y="461"/>
                      </a:cubicBezTo>
                      <a:cubicBezTo>
                        <a:pt x="2889" y="530"/>
                        <a:pt x="2855" y="612"/>
                        <a:pt x="2793" y="655"/>
                      </a:cubicBezTo>
                      <a:cubicBezTo>
                        <a:pt x="2767" y="674"/>
                        <a:pt x="2735" y="686"/>
                        <a:pt x="2702" y="686"/>
                      </a:cubicBezTo>
                      <a:moveTo>
                        <a:pt x="874" y="664"/>
                      </a:moveTo>
                      <a:cubicBezTo>
                        <a:pt x="848" y="499"/>
                        <a:pt x="824" y="333"/>
                        <a:pt x="804" y="166"/>
                      </a:cubicBezTo>
                      <a:cubicBezTo>
                        <a:pt x="862" y="142"/>
                        <a:pt x="922" y="121"/>
                        <a:pt x="984" y="102"/>
                      </a:cubicBezTo>
                      <a:cubicBezTo>
                        <a:pt x="996" y="98"/>
                        <a:pt x="1009" y="94"/>
                        <a:pt x="1022" y="91"/>
                      </a:cubicBezTo>
                      <a:cubicBezTo>
                        <a:pt x="1037" y="87"/>
                        <a:pt x="1051" y="83"/>
                        <a:pt x="1065" y="79"/>
                      </a:cubicBezTo>
                      <a:cubicBezTo>
                        <a:pt x="1079" y="75"/>
                        <a:pt x="1092" y="72"/>
                        <a:pt x="1106" y="68"/>
                      </a:cubicBezTo>
                      <a:cubicBezTo>
                        <a:pt x="1154" y="57"/>
                        <a:pt x="1202" y="46"/>
                        <a:pt x="1250" y="38"/>
                      </a:cubicBezTo>
                      <a:cubicBezTo>
                        <a:pt x="1310" y="207"/>
                        <a:pt x="1374" y="374"/>
                        <a:pt x="1441" y="541"/>
                      </a:cubicBezTo>
                      <a:cubicBezTo>
                        <a:pt x="1398" y="544"/>
                        <a:pt x="1354" y="549"/>
                        <a:pt x="1311" y="554"/>
                      </a:cubicBezTo>
                      <a:cubicBezTo>
                        <a:pt x="1293" y="557"/>
                        <a:pt x="1275" y="559"/>
                        <a:pt x="1257" y="562"/>
                      </a:cubicBezTo>
                      <a:cubicBezTo>
                        <a:pt x="1247" y="564"/>
                        <a:pt x="1236" y="566"/>
                        <a:pt x="1226" y="567"/>
                      </a:cubicBezTo>
                      <a:cubicBezTo>
                        <a:pt x="1204" y="571"/>
                        <a:pt x="1181" y="576"/>
                        <a:pt x="1159" y="580"/>
                      </a:cubicBezTo>
                      <a:cubicBezTo>
                        <a:pt x="1061" y="601"/>
                        <a:pt x="965" y="628"/>
                        <a:pt x="874" y="664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3" name="Freeform 279">
                  <a:extLst>
                    <a:ext uri="{FF2B5EF4-FFF2-40B4-BE49-F238E27FC236}">
                      <a16:creationId xmlns:a16="http://schemas.microsoft.com/office/drawing/2014/main" id="{36916757-6883-F21F-8E9A-E0EA79567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1" y="1728"/>
                  <a:ext cx="69" cy="109"/>
                </a:xfrm>
                <a:custGeom>
                  <a:avLst/>
                  <a:gdLst>
                    <a:gd name="T0" fmla="*/ 408 w 535"/>
                    <a:gd name="T1" fmla="*/ 842 h 842"/>
                    <a:gd name="T2" fmla="*/ 280 w 535"/>
                    <a:gd name="T3" fmla="*/ 758 h 842"/>
                    <a:gd name="T4" fmla="*/ 269 w 535"/>
                    <a:gd name="T5" fmla="*/ 731 h 842"/>
                    <a:gd name="T6" fmla="*/ 78 w 535"/>
                    <a:gd name="T7" fmla="*/ 228 h 842"/>
                    <a:gd name="T8" fmla="*/ 0 w 535"/>
                    <a:gd name="T9" fmla="*/ 1 h 842"/>
                    <a:gd name="T10" fmla="*/ 78 w 535"/>
                    <a:gd name="T11" fmla="*/ 0 h 842"/>
                    <a:gd name="T12" fmla="*/ 270 w 535"/>
                    <a:gd name="T13" fmla="*/ 8 h 842"/>
                    <a:gd name="T14" fmla="*/ 287 w 535"/>
                    <a:gd name="T15" fmla="*/ 59 h 842"/>
                    <a:gd name="T16" fmla="*/ 335 w 535"/>
                    <a:gd name="T17" fmla="*/ 196 h 842"/>
                    <a:gd name="T18" fmla="*/ 525 w 535"/>
                    <a:gd name="T19" fmla="*/ 690 h 842"/>
                    <a:gd name="T20" fmla="*/ 534 w 535"/>
                    <a:gd name="T21" fmla="*/ 724 h 842"/>
                    <a:gd name="T22" fmla="*/ 534 w 535"/>
                    <a:gd name="T23" fmla="*/ 741 h 842"/>
                    <a:gd name="T24" fmla="*/ 408 w 535"/>
                    <a:gd name="T25" fmla="*/ 842 h 8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35" h="842">
                      <a:moveTo>
                        <a:pt x="408" y="842"/>
                      </a:moveTo>
                      <a:cubicBezTo>
                        <a:pt x="357" y="842"/>
                        <a:pt x="304" y="816"/>
                        <a:pt x="280" y="758"/>
                      </a:cubicBezTo>
                      <a:lnTo>
                        <a:pt x="269" y="731"/>
                      </a:lnTo>
                      <a:cubicBezTo>
                        <a:pt x="202" y="564"/>
                        <a:pt x="138" y="397"/>
                        <a:pt x="78" y="228"/>
                      </a:cubicBezTo>
                      <a:cubicBezTo>
                        <a:pt x="51" y="153"/>
                        <a:pt x="25" y="77"/>
                        <a:pt x="0" y="1"/>
                      </a:cubicBezTo>
                      <a:cubicBezTo>
                        <a:pt x="26" y="1"/>
                        <a:pt x="52" y="0"/>
                        <a:pt x="78" y="0"/>
                      </a:cubicBezTo>
                      <a:cubicBezTo>
                        <a:pt x="142" y="0"/>
                        <a:pt x="206" y="3"/>
                        <a:pt x="270" y="8"/>
                      </a:cubicBezTo>
                      <a:cubicBezTo>
                        <a:pt x="275" y="25"/>
                        <a:pt x="281" y="42"/>
                        <a:pt x="287" y="59"/>
                      </a:cubicBezTo>
                      <a:cubicBezTo>
                        <a:pt x="303" y="105"/>
                        <a:pt x="319" y="150"/>
                        <a:pt x="335" y="196"/>
                      </a:cubicBezTo>
                      <a:cubicBezTo>
                        <a:pt x="395" y="362"/>
                        <a:pt x="458" y="527"/>
                        <a:pt x="525" y="690"/>
                      </a:cubicBezTo>
                      <a:cubicBezTo>
                        <a:pt x="529" y="702"/>
                        <a:pt x="532" y="713"/>
                        <a:pt x="534" y="724"/>
                      </a:cubicBezTo>
                      <a:cubicBezTo>
                        <a:pt x="534" y="730"/>
                        <a:pt x="535" y="736"/>
                        <a:pt x="534" y="741"/>
                      </a:cubicBezTo>
                      <a:cubicBezTo>
                        <a:pt x="532" y="803"/>
                        <a:pt x="471" y="842"/>
                        <a:pt x="408" y="842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4" name="Freeform 280">
                  <a:extLst>
                    <a:ext uri="{FF2B5EF4-FFF2-40B4-BE49-F238E27FC236}">
                      <a16:creationId xmlns:a16="http://schemas.microsoft.com/office/drawing/2014/main" id="{60A3CA79-A22D-5E5F-38D1-AC6A00D54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6" y="1735"/>
                  <a:ext cx="64" cy="214"/>
                </a:xfrm>
                <a:custGeom>
                  <a:avLst/>
                  <a:gdLst>
                    <a:gd name="T0" fmla="*/ 340 w 495"/>
                    <a:gd name="T1" fmla="*/ 1656 h 1656"/>
                    <a:gd name="T2" fmla="*/ 231 w 495"/>
                    <a:gd name="T3" fmla="*/ 1565 h 1656"/>
                    <a:gd name="T4" fmla="*/ 132 w 495"/>
                    <a:gd name="T5" fmla="*/ 1021 h 1656"/>
                    <a:gd name="T6" fmla="*/ 116 w 495"/>
                    <a:gd name="T7" fmla="*/ 922 h 1656"/>
                    <a:gd name="T8" fmla="*/ 43 w 495"/>
                    <a:gd name="T9" fmla="*/ 424 h 1656"/>
                    <a:gd name="T10" fmla="*/ 41 w 495"/>
                    <a:gd name="T11" fmla="*/ 406 h 1656"/>
                    <a:gd name="T12" fmla="*/ 0 w 495"/>
                    <a:gd name="T13" fmla="*/ 67 h 1656"/>
                    <a:gd name="T14" fmla="*/ 248 w 495"/>
                    <a:gd name="T15" fmla="*/ 0 h 1656"/>
                    <a:gd name="T16" fmla="*/ 283 w 495"/>
                    <a:gd name="T17" fmla="*/ 305 h 1656"/>
                    <a:gd name="T18" fmla="*/ 353 w 495"/>
                    <a:gd name="T19" fmla="*/ 803 h 1656"/>
                    <a:gd name="T20" fmla="*/ 378 w 495"/>
                    <a:gd name="T21" fmla="*/ 961 h 1656"/>
                    <a:gd name="T22" fmla="*/ 476 w 495"/>
                    <a:gd name="T23" fmla="*/ 1497 h 1656"/>
                    <a:gd name="T24" fmla="*/ 340 w 495"/>
                    <a:gd name="T25" fmla="*/ 1656 h 16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95" h="1656">
                      <a:moveTo>
                        <a:pt x="340" y="1656"/>
                      </a:moveTo>
                      <a:cubicBezTo>
                        <a:pt x="291" y="1656"/>
                        <a:pt x="244" y="1628"/>
                        <a:pt x="231" y="1565"/>
                      </a:cubicBezTo>
                      <a:cubicBezTo>
                        <a:pt x="195" y="1384"/>
                        <a:pt x="162" y="1202"/>
                        <a:pt x="132" y="1021"/>
                      </a:cubicBezTo>
                      <a:cubicBezTo>
                        <a:pt x="126" y="988"/>
                        <a:pt x="121" y="955"/>
                        <a:pt x="116" y="922"/>
                      </a:cubicBezTo>
                      <a:cubicBezTo>
                        <a:pt x="89" y="756"/>
                        <a:pt x="65" y="591"/>
                        <a:pt x="43" y="424"/>
                      </a:cubicBezTo>
                      <a:lnTo>
                        <a:pt x="41" y="406"/>
                      </a:lnTo>
                      <a:cubicBezTo>
                        <a:pt x="26" y="293"/>
                        <a:pt x="13" y="180"/>
                        <a:pt x="0" y="67"/>
                      </a:cubicBezTo>
                      <a:cubicBezTo>
                        <a:pt x="81" y="40"/>
                        <a:pt x="164" y="18"/>
                        <a:pt x="248" y="0"/>
                      </a:cubicBezTo>
                      <a:cubicBezTo>
                        <a:pt x="258" y="102"/>
                        <a:pt x="270" y="204"/>
                        <a:pt x="283" y="305"/>
                      </a:cubicBezTo>
                      <a:cubicBezTo>
                        <a:pt x="303" y="472"/>
                        <a:pt x="327" y="638"/>
                        <a:pt x="353" y="803"/>
                      </a:cubicBezTo>
                      <a:cubicBezTo>
                        <a:pt x="361" y="856"/>
                        <a:pt x="369" y="909"/>
                        <a:pt x="378" y="961"/>
                      </a:cubicBezTo>
                      <a:cubicBezTo>
                        <a:pt x="407" y="1140"/>
                        <a:pt x="440" y="1319"/>
                        <a:pt x="476" y="1497"/>
                      </a:cubicBezTo>
                      <a:cubicBezTo>
                        <a:pt x="495" y="1593"/>
                        <a:pt x="414" y="1656"/>
                        <a:pt x="340" y="1656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5" name="Freeform 281">
                  <a:extLst>
                    <a:ext uri="{FF2B5EF4-FFF2-40B4-BE49-F238E27FC236}">
                      <a16:creationId xmlns:a16="http://schemas.microsoft.com/office/drawing/2014/main" id="{7493EFA7-EE53-7563-02C5-D2DC3015AE3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13" y="1720"/>
                  <a:ext cx="563" cy="288"/>
                </a:xfrm>
                <a:custGeom>
                  <a:avLst/>
                  <a:gdLst>
                    <a:gd name="T0" fmla="*/ 679 w 4349"/>
                    <a:gd name="T1" fmla="*/ 2221 h 2221"/>
                    <a:gd name="T2" fmla="*/ 0 w 4349"/>
                    <a:gd name="T3" fmla="*/ 648 h 2221"/>
                    <a:gd name="T4" fmla="*/ 77 w 4349"/>
                    <a:gd name="T5" fmla="*/ 339 h 2221"/>
                    <a:gd name="T6" fmla="*/ 307 w 4349"/>
                    <a:gd name="T7" fmla="*/ 323 h 2221"/>
                    <a:gd name="T8" fmla="*/ 770 w 4349"/>
                    <a:gd name="T9" fmla="*/ 313 h 2221"/>
                    <a:gd name="T10" fmla="*/ 453 w 4349"/>
                    <a:gd name="T11" fmla="*/ 1615 h 2221"/>
                    <a:gd name="T12" fmla="*/ 679 w 4349"/>
                    <a:gd name="T13" fmla="*/ 2221 h 2221"/>
                    <a:gd name="T14" fmla="*/ 4349 w 4349"/>
                    <a:gd name="T15" fmla="*/ 1560 h 2221"/>
                    <a:gd name="T16" fmla="*/ 3341 w 4349"/>
                    <a:gd name="T17" fmla="*/ 1294 h 2221"/>
                    <a:gd name="T18" fmla="*/ 2715 w 4349"/>
                    <a:gd name="T19" fmla="*/ 1392 h 2221"/>
                    <a:gd name="T20" fmla="*/ 2045 w 4349"/>
                    <a:gd name="T21" fmla="*/ 173 h 2221"/>
                    <a:gd name="T22" fmla="*/ 1901 w 4349"/>
                    <a:gd name="T23" fmla="*/ 90 h 2221"/>
                    <a:gd name="T24" fmla="*/ 1965 w 4349"/>
                    <a:gd name="T25" fmla="*/ 48 h 2221"/>
                    <a:gd name="T26" fmla="*/ 2024 w 4349"/>
                    <a:gd name="T27" fmla="*/ 0 h 2221"/>
                    <a:gd name="T28" fmla="*/ 2515 w 4349"/>
                    <a:gd name="T29" fmla="*/ 178 h 2221"/>
                    <a:gd name="T30" fmla="*/ 2525 w 4349"/>
                    <a:gd name="T31" fmla="*/ 178 h 2221"/>
                    <a:gd name="T32" fmla="*/ 3428 w 4349"/>
                    <a:gd name="T33" fmla="*/ 134 h 2221"/>
                    <a:gd name="T34" fmla="*/ 3512 w 4349"/>
                    <a:gd name="T35" fmla="*/ 200 h 2221"/>
                    <a:gd name="T36" fmla="*/ 3837 w 4349"/>
                    <a:gd name="T37" fmla="*/ 311 h 2221"/>
                    <a:gd name="T38" fmla="*/ 4024 w 4349"/>
                    <a:gd name="T39" fmla="*/ 264 h 2221"/>
                    <a:gd name="T40" fmla="*/ 4101 w 4349"/>
                    <a:gd name="T41" fmla="*/ 207 h 2221"/>
                    <a:gd name="T42" fmla="*/ 4110 w 4349"/>
                    <a:gd name="T43" fmla="*/ 208 h 2221"/>
                    <a:gd name="T44" fmla="*/ 4349 w 4349"/>
                    <a:gd name="T45" fmla="*/ 1560 h 2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349" h="2221">
                      <a:moveTo>
                        <a:pt x="679" y="2221"/>
                      </a:moveTo>
                      <a:cubicBezTo>
                        <a:pt x="299" y="1786"/>
                        <a:pt x="66" y="1227"/>
                        <a:pt x="0" y="648"/>
                      </a:cubicBezTo>
                      <a:cubicBezTo>
                        <a:pt x="19" y="543"/>
                        <a:pt x="44" y="440"/>
                        <a:pt x="77" y="339"/>
                      </a:cubicBezTo>
                      <a:cubicBezTo>
                        <a:pt x="154" y="332"/>
                        <a:pt x="230" y="327"/>
                        <a:pt x="307" y="323"/>
                      </a:cubicBezTo>
                      <a:cubicBezTo>
                        <a:pt x="442" y="315"/>
                        <a:pt x="604" y="318"/>
                        <a:pt x="770" y="313"/>
                      </a:cubicBezTo>
                      <a:cubicBezTo>
                        <a:pt x="495" y="619"/>
                        <a:pt x="362" y="1105"/>
                        <a:pt x="453" y="1615"/>
                      </a:cubicBezTo>
                      <a:cubicBezTo>
                        <a:pt x="493" y="1840"/>
                        <a:pt x="572" y="2045"/>
                        <a:pt x="679" y="2221"/>
                      </a:cubicBezTo>
                      <a:moveTo>
                        <a:pt x="4349" y="1560"/>
                      </a:moveTo>
                      <a:cubicBezTo>
                        <a:pt x="4051" y="1391"/>
                        <a:pt x="3707" y="1294"/>
                        <a:pt x="3341" y="1294"/>
                      </a:cubicBezTo>
                      <a:cubicBezTo>
                        <a:pt x="3122" y="1294"/>
                        <a:pt x="2912" y="1329"/>
                        <a:pt x="2715" y="1392"/>
                      </a:cubicBezTo>
                      <a:cubicBezTo>
                        <a:pt x="2700" y="843"/>
                        <a:pt x="2428" y="376"/>
                        <a:pt x="2045" y="173"/>
                      </a:cubicBezTo>
                      <a:cubicBezTo>
                        <a:pt x="1999" y="142"/>
                        <a:pt x="1951" y="114"/>
                        <a:pt x="1901" y="90"/>
                      </a:cubicBezTo>
                      <a:cubicBezTo>
                        <a:pt x="1923" y="79"/>
                        <a:pt x="1944" y="65"/>
                        <a:pt x="1965" y="48"/>
                      </a:cubicBezTo>
                      <a:cubicBezTo>
                        <a:pt x="1984" y="32"/>
                        <a:pt x="2004" y="16"/>
                        <a:pt x="2024" y="0"/>
                      </a:cubicBezTo>
                      <a:cubicBezTo>
                        <a:pt x="2149" y="117"/>
                        <a:pt x="2321" y="178"/>
                        <a:pt x="2515" y="178"/>
                      </a:cubicBezTo>
                      <a:cubicBezTo>
                        <a:pt x="2518" y="178"/>
                        <a:pt x="2522" y="178"/>
                        <a:pt x="2525" y="178"/>
                      </a:cubicBezTo>
                      <a:cubicBezTo>
                        <a:pt x="2847" y="175"/>
                        <a:pt x="3134" y="136"/>
                        <a:pt x="3428" y="134"/>
                      </a:cubicBezTo>
                      <a:cubicBezTo>
                        <a:pt x="3455" y="157"/>
                        <a:pt x="3484" y="179"/>
                        <a:pt x="3512" y="200"/>
                      </a:cubicBezTo>
                      <a:cubicBezTo>
                        <a:pt x="3605" y="266"/>
                        <a:pt x="3722" y="311"/>
                        <a:pt x="3837" y="311"/>
                      </a:cubicBezTo>
                      <a:cubicBezTo>
                        <a:pt x="3901" y="311"/>
                        <a:pt x="3965" y="297"/>
                        <a:pt x="4024" y="264"/>
                      </a:cubicBezTo>
                      <a:cubicBezTo>
                        <a:pt x="4053" y="248"/>
                        <a:pt x="4079" y="229"/>
                        <a:pt x="4101" y="207"/>
                      </a:cubicBezTo>
                      <a:cubicBezTo>
                        <a:pt x="4104" y="207"/>
                        <a:pt x="4107" y="208"/>
                        <a:pt x="4110" y="208"/>
                      </a:cubicBezTo>
                      <a:cubicBezTo>
                        <a:pt x="4207" y="655"/>
                        <a:pt x="4287" y="1106"/>
                        <a:pt x="4349" y="1560"/>
                      </a:cubicBezTo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6" name="Freeform 282">
                  <a:extLst>
                    <a:ext uri="{FF2B5EF4-FFF2-40B4-BE49-F238E27FC236}">
                      <a16:creationId xmlns:a16="http://schemas.microsoft.com/office/drawing/2014/main" id="{5E79F129-1C35-EF5B-36C7-3E38FF4FE2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23" y="1673"/>
                  <a:ext cx="522" cy="91"/>
                </a:xfrm>
                <a:custGeom>
                  <a:avLst/>
                  <a:gdLst>
                    <a:gd name="T0" fmla="*/ 0 w 4033"/>
                    <a:gd name="T1" fmla="*/ 701 h 701"/>
                    <a:gd name="T2" fmla="*/ 96 w 4033"/>
                    <a:gd name="T3" fmla="*/ 453 h 701"/>
                    <a:gd name="T4" fmla="*/ 208 w 4033"/>
                    <a:gd name="T5" fmla="*/ 433 h 701"/>
                    <a:gd name="T6" fmla="*/ 304 w 4033"/>
                    <a:gd name="T7" fmla="*/ 547 h 701"/>
                    <a:gd name="T8" fmla="*/ 337 w 4033"/>
                    <a:gd name="T9" fmla="*/ 541 h 701"/>
                    <a:gd name="T10" fmla="*/ 718 w 4033"/>
                    <a:gd name="T11" fmla="*/ 311 h 701"/>
                    <a:gd name="T12" fmla="*/ 1074 w 4033"/>
                    <a:gd name="T13" fmla="*/ 194 h 701"/>
                    <a:gd name="T14" fmla="*/ 1144 w 4033"/>
                    <a:gd name="T15" fmla="*/ 134 h 701"/>
                    <a:gd name="T16" fmla="*/ 1143 w 4033"/>
                    <a:gd name="T17" fmla="*/ 183 h 701"/>
                    <a:gd name="T18" fmla="*/ 1264 w 4033"/>
                    <a:gd name="T19" fmla="*/ 305 h 701"/>
                    <a:gd name="T20" fmla="*/ 1396 w 4033"/>
                    <a:gd name="T21" fmla="*/ 183 h 701"/>
                    <a:gd name="T22" fmla="*/ 1399 w 4033"/>
                    <a:gd name="T23" fmla="*/ 5 h 701"/>
                    <a:gd name="T24" fmla="*/ 1663 w 4033"/>
                    <a:gd name="T25" fmla="*/ 0 h 701"/>
                    <a:gd name="T26" fmla="*/ 2564 w 4033"/>
                    <a:gd name="T27" fmla="*/ 51 h 701"/>
                    <a:gd name="T28" fmla="*/ 2561 w 4033"/>
                    <a:gd name="T29" fmla="*/ 128 h 701"/>
                    <a:gd name="T30" fmla="*/ 2680 w 4033"/>
                    <a:gd name="T31" fmla="*/ 250 h 701"/>
                    <a:gd name="T32" fmla="*/ 2814 w 4033"/>
                    <a:gd name="T33" fmla="*/ 128 h 701"/>
                    <a:gd name="T34" fmla="*/ 2816 w 4033"/>
                    <a:gd name="T35" fmla="*/ 82 h 701"/>
                    <a:gd name="T36" fmla="*/ 3087 w 4033"/>
                    <a:gd name="T37" fmla="*/ 122 h 701"/>
                    <a:gd name="T38" fmla="*/ 3123 w 4033"/>
                    <a:gd name="T39" fmla="*/ 215 h 701"/>
                    <a:gd name="T40" fmla="*/ 3351 w 4033"/>
                    <a:gd name="T41" fmla="*/ 496 h 701"/>
                    <a:gd name="T42" fmla="*/ 2448 w 4033"/>
                    <a:gd name="T43" fmla="*/ 540 h 701"/>
                    <a:gd name="T44" fmla="*/ 2438 w 4033"/>
                    <a:gd name="T45" fmla="*/ 540 h 701"/>
                    <a:gd name="T46" fmla="*/ 1947 w 4033"/>
                    <a:gd name="T47" fmla="*/ 362 h 701"/>
                    <a:gd name="T48" fmla="*/ 1888 w 4033"/>
                    <a:gd name="T49" fmla="*/ 410 h 701"/>
                    <a:gd name="T50" fmla="*/ 1824 w 4033"/>
                    <a:gd name="T51" fmla="*/ 452 h 701"/>
                    <a:gd name="T52" fmla="*/ 1396 w 4033"/>
                    <a:gd name="T53" fmla="*/ 349 h 701"/>
                    <a:gd name="T54" fmla="*/ 1239 w 4033"/>
                    <a:gd name="T55" fmla="*/ 363 h 701"/>
                    <a:gd name="T56" fmla="*/ 693 w 4033"/>
                    <a:gd name="T57" fmla="*/ 675 h 701"/>
                    <a:gd name="T58" fmla="*/ 230 w 4033"/>
                    <a:gd name="T59" fmla="*/ 685 h 701"/>
                    <a:gd name="T60" fmla="*/ 0 w 4033"/>
                    <a:gd name="T61" fmla="*/ 701 h 701"/>
                    <a:gd name="T62" fmla="*/ 4033 w 4033"/>
                    <a:gd name="T63" fmla="*/ 570 h 701"/>
                    <a:gd name="T64" fmla="*/ 4024 w 4033"/>
                    <a:gd name="T65" fmla="*/ 569 h 701"/>
                    <a:gd name="T66" fmla="*/ 4031 w 4033"/>
                    <a:gd name="T67" fmla="*/ 561 h 701"/>
                    <a:gd name="T68" fmla="*/ 4033 w 4033"/>
                    <a:gd name="T69" fmla="*/ 570 h 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033" h="701">
                      <a:moveTo>
                        <a:pt x="0" y="701"/>
                      </a:moveTo>
                      <a:cubicBezTo>
                        <a:pt x="27" y="617"/>
                        <a:pt x="59" y="534"/>
                        <a:pt x="96" y="453"/>
                      </a:cubicBezTo>
                      <a:cubicBezTo>
                        <a:pt x="134" y="447"/>
                        <a:pt x="171" y="440"/>
                        <a:pt x="208" y="433"/>
                      </a:cubicBezTo>
                      <a:cubicBezTo>
                        <a:pt x="210" y="489"/>
                        <a:pt x="247" y="547"/>
                        <a:pt x="304" y="547"/>
                      </a:cubicBezTo>
                      <a:cubicBezTo>
                        <a:pt x="314" y="547"/>
                        <a:pt x="325" y="545"/>
                        <a:pt x="337" y="541"/>
                      </a:cubicBezTo>
                      <a:cubicBezTo>
                        <a:pt x="480" y="490"/>
                        <a:pt x="601" y="404"/>
                        <a:pt x="718" y="311"/>
                      </a:cubicBezTo>
                      <a:cubicBezTo>
                        <a:pt x="837" y="276"/>
                        <a:pt x="956" y="238"/>
                        <a:pt x="1074" y="194"/>
                      </a:cubicBezTo>
                      <a:cubicBezTo>
                        <a:pt x="1108" y="182"/>
                        <a:pt x="1131" y="160"/>
                        <a:pt x="1144" y="134"/>
                      </a:cubicBezTo>
                      <a:cubicBezTo>
                        <a:pt x="1144" y="151"/>
                        <a:pt x="1143" y="167"/>
                        <a:pt x="1143" y="183"/>
                      </a:cubicBezTo>
                      <a:cubicBezTo>
                        <a:pt x="1139" y="265"/>
                        <a:pt x="1201" y="305"/>
                        <a:pt x="1264" y="305"/>
                      </a:cubicBezTo>
                      <a:cubicBezTo>
                        <a:pt x="1328" y="305"/>
                        <a:pt x="1393" y="265"/>
                        <a:pt x="1396" y="183"/>
                      </a:cubicBezTo>
                      <a:cubicBezTo>
                        <a:pt x="1398" y="124"/>
                        <a:pt x="1399" y="65"/>
                        <a:pt x="1399" y="5"/>
                      </a:cubicBezTo>
                      <a:cubicBezTo>
                        <a:pt x="1487" y="2"/>
                        <a:pt x="1575" y="0"/>
                        <a:pt x="1663" y="0"/>
                      </a:cubicBezTo>
                      <a:cubicBezTo>
                        <a:pt x="1966" y="0"/>
                        <a:pt x="2269" y="19"/>
                        <a:pt x="2564" y="51"/>
                      </a:cubicBezTo>
                      <a:cubicBezTo>
                        <a:pt x="2563" y="77"/>
                        <a:pt x="2562" y="102"/>
                        <a:pt x="2561" y="128"/>
                      </a:cubicBezTo>
                      <a:cubicBezTo>
                        <a:pt x="2556" y="210"/>
                        <a:pt x="2617" y="250"/>
                        <a:pt x="2680" y="250"/>
                      </a:cubicBezTo>
                      <a:cubicBezTo>
                        <a:pt x="2743" y="250"/>
                        <a:pt x="2809" y="209"/>
                        <a:pt x="2814" y="128"/>
                      </a:cubicBezTo>
                      <a:cubicBezTo>
                        <a:pt x="2815" y="113"/>
                        <a:pt x="2816" y="97"/>
                        <a:pt x="2816" y="82"/>
                      </a:cubicBezTo>
                      <a:cubicBezTo>
                        <a:pt x="2908" y="94"/>
                        <a:pt x="2998" y="107"/>
                        <a:pt x="3087" y="122"/>
                      </a:cubicBezTo>
                      <a:cubicBezTo>
                        <a:pt x="3094" y="153"/>
                        <a:pt x="3106" y="184"/>
                        <a:pt x="3123" y="215"/>
                      </a:cubicBezTo>
                      <a:cubicBezTo>
                        <a:pt x="3179" y="320"/>
                        <a:pt x="3260" y="416"/>
                        <a:pt x="3351" y="496"/>
                      </a:cubicBezTo>
                      <a:cubicBezTo>
                        <a:pt x="3057" y="498"/>
                        <a:pt x="2770" y="537"/>
                        <a:pt x="2448" y="540"/>
                      </a:cubicBezTo>
                      <a:cubicBezTo>
                        <a:pt x="2445" y="540"/>
                        <a:pt x="2441" y="540"/>
                        <a:pt x="2438" y="540"/>
                      </a:cubicBezTo>
                      <a:cubicBezTo>
                        <a:pt x="2244" y="540"/>
                        <a:pt x="2072" y="479"/>
                        <a:pt x="1947" y="362"/>
                      </a:cubicBezTo>
                      <a:cubicBezTo>
                        <a:pt x="1927" y="378"/>
                        <a:pt x="1907" y="394"/>
                        <a:pt x="1888" y="410"/>
                      </a:cubicBezTo>
                      <a:cubicBezTo>
                        <a:pt x="1867" y="427"/>
                        <a:pt x="1846" y="441"/>
                        <a:pt x="1824" y="452"/>
                      </a:cubicBezTo>
                      <a:cubicBezTo>
                        <a:pt x="1689" y="385"/>
                        <a:pt x="1544" y="349"/>
                        <a:pt x="1396" y="349"/>
                      </a:cubicBezTo>
                      <a:cubicBezTo>
                        <a:pt x="1344" y="349"/>
                        <a:pt x="1291" y="354"/>
                        <a:pt x="1239" y="363"/>
                      </a:cubicBezTo>
                      <a:cubicBezTo>
                        <a:pt x="1025" y="401"/>
                        <a:pt x="839" y="513"/>
                        <a:pt x="693" y="675"/>
                      </a:cubicBezTo>
                      <a:cubicBezTo>
                        <a:pt x="527" y="680"/>
                        <a:pt x="365" y="677"/>
                        <a:pt x="230" y="685"/>
                      </a:cubicBezTo>
                      <a:cubicBezTo>
                        <a:pt x="153" y="689"/>
                        <a:pt x="77" y="694"/>
                        <a:pt x="0" y="701"/>
                      </a:cubicBezTo>
                      <a:moveTo>
                        <a:pt x="4033" y="570"/>
                      </a:moveTo>
                      <a:cubicBezTo>
                        <a:pt x="4030" y="570"/>
                        <a:pt x="4027" y="569"/>
                        <a:pt x="4024" y="569"/>
                      </a:cubicBezTo>
                      <a:cubicBezTo>
                        <a:pt x="4026" y="567"/>
                        <a:pt x="4029" y="564"/>
                        <a:pt x="4031" y="561"/>
                      </a:cubicBezTo>
                      <a:cubicBezTo>
                        <a:pt x="4032" y="564"/>
                        <a:pt x="4033" y="567"/>
                        <a:pt x="4033" y="570"/>
                      </a:cubicBezTo>
                      <a:close/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7" name="Freeform 283">
                  <a:extLst>
                    <a:ext uri="{FF2B5EF4-FFF2-40B4-BE49-F238E27FC236}">
                      <a16:creationId xmlns:a16="http://schemas.microsoft.com/office/drawing/2014/main" id="{255A57B1-CB55-5AAC-9372-52D8301B54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1" y="1742"/>
                  <a:ext cx="93" cy="159"/>
                </a:xfrm>
                <a:custGeom>
                  <a:avLst/>
                  <a:gdLst>
                    <a:gd name="T0" fmla="*/ 708 w 720"/>
                    <a:gd name="T1" fmla="*/ 1223 h 1223"/>
                    <a:gd name="T2" fmla="*/ 700 w 720"/>
                    <a:gd name="T3" fmla="*/ 1139 h 1223"/>
                    <a:gd name="T4" fmla="*/ 511 w 720"/>
                    <a:gd name="T5" fmla="*/ 1190 h 1223"/>
                    <a:gd name="T6" fmla="*/ 306 w 720"/>
                    <a:gd name="T7" fmla="*/ 1137 h 1223"/>
                    <a:gd name="T8" fmla="*/ 38 w 720"/>
                    <a:gd name="T9" fmla="*/ 792 h 1223"/>
                    <a:gd name="T10" fmla="*/ 60 w 720"/>
                    <a:gd name="T11" fmla="*/ 393 h 1223"/>
                    <a:gd name="T12" fmla="*/ 292 w 720"/>
                    <a:gd name="T13" fmla="*/ 214 h 1223"/>
                    <a:gd name="T14" fmla="*/ 50 w 720"/>
                    <a:gd name="T15" fmla="*/ 0 h 1223"/>
                    <a:gd name="T16" fmla="*/ 720 w 720"/>
                    <a:gd name="T17" fmla="*/ 1219 h 1223"/>
                    <a:gd name="T18" fmla="*/ 708 w 720"/>
                    <a:gd name="T19" fmla="*/ 1223 h 1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20" h="1223">
                      <a:moveTo>
                        <a:pt x="708" y="1223"/>
                      </a:moveTo>
                      <a:cubicBezTo>
                        <a:pt x="706" y="1195"/>
                        <a:pt x="703" y="1167"/>
                        <a:pt x="700" y="1139"/>
                      </a:cubicBezTo>
                      <a:cubicBezTo>
                        <a:pt x="642" y="1174"/>
                        <a:pt x="577" y="1190"/>
                        <a:pt x="511" y="1190"/>
                      </a:cubicBezTo>
                      <a:cubicBezTo>
                        <a:pt x="441" y="1190"/>
                        <a:pt x="369" y="1171"/>
                        <a:pt x="306" y="1137"/>
                      </a:cubicBezTo>
                      <a:cubicBezTo>
                        <a:pt x="174" y="1066"/>
                        <a:pt x="79" y="934"/>
                        <a:pt x="38" y="792"/>
                      </a:cubicBezTo>
                      <a:cubicBezTo>
                        <a:pt x="0" y="662"/>
                        <a:pt x="2" y="517"/>
                        <a:pt x="60" y="393"/>
                      </a:cubicBezTo>
                      <a:cubicBezTo>
                        <a:pt x="105" y="296"/>
                        <a:pt x="192" y="234"/>
                        <a:pt x="292" y="214"/>
                      </a:cubicBezTo>
                      <a:cubicBezTo>
                        <a:pt x="218" y="131"/>
                        <a:pt x="137" y="59"/>
                        <a:pt x="50" y="0"/>
                      </a:cubicBezTo>
                      <a:cubicBezTo>
                        <a:pt x="433" y="203"/>
                        <a:pt x="705" y="670"/>
                        <a:pt x="720" y="1219"/>
                      </a:cubicBezTo>
                      <a:cubicBezTo>
                        <a:pt x="716" y="1220"/>
                        <a:pt x="712" y="1221"/>
                        <a:pt x="708" y="122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1018" name="Picture 284">
                  <a:extLst>
                    <a:ext uri="{FF2B5EF4-FFF2-40B4-BE49-F238E27FC236}">
                      <a16:creationId xmlns:a16="http://schemas.microsoft.com/office/drawing/2014/main" id="{A489BBE3-2F21-4BF7-184F-A3FA9691A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2" y="1886"/>
                  <a:ext cx="406" cy="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19" name="Picture 285">
                  <a:extLst>
                    <a:ext uri="{FF2B5EF4-FFF2-40B4-BE49-F238E27FC236}">
                      <a16:creationId xmlns:a16="http://schemas.microsoft.com/office/drawing/2014/main" id="{50E19A71-F846-F5E7-7489-ACDC1934CD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61" y="1898"/>
                  <a:ext cx="5" cy="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20" name="Freeform 286">
                  <a:extLst>
                    <a:ext uri="{FF2B5EF4-FFF2-40B4-BE49-F238E27FC236}">
                      <a16:creationId xmlns:a16="http://schemas.microsoft.com/office/drawing/2014/main" id="{30518F1A-4A86-FB4A-976E-D0A3B1007B7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04" y="1657"/>
                  <a:ext cx="221" cy="32"/>
                </a:xfrm>
                <a:custGeom>
                  <a:avLst/>
                  <a:gdLst>
                    <a:gd name="T0" fmla="*/ 1689 w 1708"/>
                    <a:gd name="T1" fmla="*/ 245 h 245"/>
                    <a:gd name="T2" fmla="*/ 1418 w 1708"/>
                    <a:gd name="T3" fmla="*/ 205 h 245"/>
                    <a:gd name="T4" fmla="*/ 1422 w 1708"/>
                    <a:gd name="T5" fmla="*/ 5 h 245"/>
                    <a:gd name="T6" fmla="*/ 1708 w 1708"/>
                    <a:gd name="T7" fmla="*/ 42 h 245"/>
                    <a:gd name="T8" fmla="*/ 1689 w 1708"/>
                    <a:gd name="T9" fmla="*/ 245 h 245"/>
                    <a:gd name="T10" fmla="*/ 1166 w 1708"/>
                    <a:gd name="T11" fmla="*/ 174 h 245"/>
                    <a:gd name="T12" fmla="*/ 265 w 1708"/>
                    <a:gd name="T13" fmla="*/ 123 h 245"/>
                    <a:gd name="T14" fmla="*/ 1 w 1708"/>
                    <a:gd name="T15" fmla="*/ 128 h 245"/>
                    <a:gd name="T16" fmla="*/ 0 w 1708"/>
                    <a:gd name="T17" fmla="*/ 62 h 245"/>
                    <a:gd name="T18" fmla="*/ 31 w 1708"/>
                    <a:gd name="T19" fmla="*/ 39 h 245"/>
                    <a:gd name="T20" fmla="*/ 65 w 1708"/>
                    <a:gd name="T21" fmla="*/ 12 h 245"/>
                    <a:gd name="T22" fmla="*/ 232 w 1708"/>
                    <a:gd name="T23" fmla="*/ 0 h 245"/>
                    <a:gd name="T24" fmla="*/ 1167 w 1708"/>
                    <a:gd name="T25" fmla="*/ 144 h 245"/>
                    <a:gd name="T26" fmla="*/ 1166 w 1708"/>
                    <a:gd name="T27" fmla="*/ 17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08" h="245">
                      <a:moveTo>
                        <a:pt x="1689" y="245"/>
                      </a:moveTo>
                      <a:cubicBezTo>
                        <a:pt x="1600" y="230"/>
                        <a:pt x="1510" y="217"/>
                        <a:pt x="1418" y="205"/>
                      </a:cubicBezTo>
                      <a:cubicBezTo>
                        <a:pt x="1421" y="138"/>
                        <a:pt x="1422" y="72"/>
                        <a:pt x="1422" y="5"/>
                      </a:cubicBezTo>
                      <a:cubicBezTo>
                        <a:pt x="1519" y="11"/>
                        <a:pt x="1619" y="22"/>
                        <a:pt x="1708" y="42"/>
                      </a:cubicBezTo>
                      <a:cubicBezTo>
                        <a:pt x="1680" y="103"/>
                        <a:pt x="1673" y="173"/>
                        <a:pt x="1689" y="245"/>
                      </a:cubicBezTo>
                      <a:moveTo>
                        <a:pt x="1166" y="174"/>
                      </a:moveTo>
                      <a:cubicBezTo>
                        <a:pt x="871" y="142"/>
                        <a:pt x="568" y="123"/>
                        <a:pt x="265" y="123"/>
                      </a:cubicBezTo>
                      <a:cubicBezTo>
                        <a:pt x="177" y="123"/>
                        <a:pt x="89" y="125"/>
                        <a:pt x="1" y="128"/>
                      </a:cubicBezTo>
                      <a:cubicBezTo>
                        <a:pt x="1" y="106"/>
                        <a:pt x="1" y="84"/>
                        <a:pt x="0" y="62"/>
                      </a:cubicBezTo>
                      <a:cubicBezTo>
                        <a:pt x="11" y="55"/>
                        <a:pt x="21" y="48"/>
                        <a:pt x="31" y="39"/>
                      </a:cubicBezTo>
                      <a:cubicBezTo>
                        <a:pt x="42" y="30"/>
                        <a:pt x="53" y="21"/>
                        <a:pt x="65" y="12"/>
                      </a:cubicBezTo>
                      <a:cubicBezTo>
                        <a:pt x="122" y="4"/>
                        <a:pt x="177" y="0"/>
                        <a:pt x="232" y="0"/>
                      </a:cubicBezTo>
                      <a:cubicBezTo>
                        <a:pt x="551" y="0"/>
                        <a:pt x="843" y="127"/>
                        <a:pt x="1167" y="144"/>
                      </a:cubicBezTo>
                      <a:cubicBezTo>
                        <a:pt x="1167" y="154"/>
                        <a:pt x="1167" y="164"/>
                        <a:pt x="1166" y="174"/>
                      </a:cubicBezTo>
                    </a:path>
                  </a:pathLst>
                </a:custGeom>
                <a:solidFill>
                  <a:srgbClr val="DA91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1" name="Freeform 287">
                  <a:extLst>
                    <a:ext uri="{FF2B5EF4-FFF2-40B4-BE49-F238E27FC236}">
                      <a16:creationId xmlns:a16="http://schemas.microsoft.com/office/drawing/2014/main" id="{9D0D0167-41D9-E27B-7831-F34D79409A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04" y="1563"/>
                  <a:ext cx="287" cy="102"/>
                </a:xfrm>
                <a:custGeom>
                  <a:avLst/>
                  <a:gdLst>
                    <a:gd name="T0" fmla="*/ 1 w 2220"/>
                    <a:gd name="T1" fmla="*/ 786 h 786"/>
                    <a:gd name="T2" fmla="*/ 0 w 2220"/>
                    <a:gd name="T3" fmla="*/ 749 h 786"/>
                    <a:gd name="T4" fmla="*/ 66 w 2220"/>
                    <a:gd name="T5" fmla="*/ 736 h 786"/>
                    <a:gd name="T6" fmla="*/ 32 w 2220"/>
                    <a:gd name="T7" fmla="*/ 763 h 786"/>
                    <a:gd name="T8" fmla="*/ 1 w 2220"/>
                    <a:gd name="T9" fmla="*/ 786 h 786"/>
                    <a:gd name="T10" fmla="*/ 1709 w 2220"/>
                    <a:gd name="T11" fmla="*/ 766 h 786"/>
                    <a:gd name="T12" fmla="*/ 1423 w 2220"/>
                    <a:gd name="T13" fmla="*/ 729 h 786"/>
                    <a:gd name="T14" fmla="*/ 1338 w 2220"/>
                    <a:gd name="T15" fmla="*/ 0 h 786"/>
                    <a:gd name="T16" fmla="*/ 2220 w 2220"/>
                    <a:gd name="T17" fmla="*/ 414 h 786"/>
                    <a:gd name="T18" fmla="*/ 2199 w 2220"/>
                    <a:gd name="T19" fmla="*/ 564 h 786"/>
                    <a:gd name="T20" fmla="*/ 2086 w 2220"/>
                    <a:gd name="T21" fmla="*/ 551 h 786"/>
                    <a:gd name="T22" fmla="*/ 1906 w 2220"/>
                    <a:gd name="T23" fmla="*/ 585 h 786"/>
                    <a:gd name="T24" fmla="*/ 1709 w 2220"/>
                    <a:gd name="T25" fmla="*/ 766 h 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220" h="786">
                      <a:moveTo>
                        <a:pt x="1" y="786"/>
                      </a:moveTo>
                      <a:cubicBezTo>
                        <a:pt x="1" y="773"/>
                        <a:pt x="0" y="761"/>
                        <a:pt x="0" y="749"/>
                      </a:cubicBezTo>
                      <a:cubicBezTo>
                        <a:pt x="22" y="744"/>
                        <a:pt x="44" y="740"/>
                        <a:pt x="66" y="736"/>
                      </a:cubicBezTo>
                      <a:cubicBezTo>
                        <a:pt x="54" y="745"/>
                        <a:pt x="43" y="754"/>
                        <a:pt x="32" y="763"/>
                      </a:cubicBezTo>
                      <a:cubicBezTo>
                        <a:pt x="22" y="772"/>
                        <a:pt x="12" y="779"/>
                        <a:pt x="1" y="786"/>
                      </a:cubicBezTo>
                      <a:moveTo>
                        <a:pt x="1709" y="766"/>
                      </a:moveTo>
                      <a:cubicBezTo>
                        <a:pt x="1620" y="746"/>
                        <a:pt x="1520" y="735"/>
                        <a:pt x="1423" y="729"/>
                      </a:cubicBezTo>
                      <a:cubicBezTo>
                        <a:pt x="1420" y="483"/>
                        <a:pt x="1391" y="238"/>
                        <a:pt x="1338" y="0"/>
                      </a:cubicBezTo>
                      <a:cubicBezTo>
                        <a:pt x="1663" y="75"/>
                        <a:pt x="1962" y="218"/>
                        <a:pt x="2220" y="414"/>
                      </a:cubicBezTo>
                      <a:cubicBezTo>
                        <a:pt x="2214" y="464"/>
                        <a:pt x="2206" y="514"/>
                        <a:pt x="2199" y="564"/>
                      </a:cubicBezTo>
                      <a:cubicBezTo>
                        <a:pt x="2162" y="555"/>
                        <a:pt x="2124" y="551"/>
                        <a:pt x="2086" y="551"/>
                      </a:cubicBezTo>
                      <a:cubicBezTo>
                        <a:pt x="2025" y="551"/>
                        <a:pt x="1963" y="562"/>
                        <a:pt x="1906" y="585"/>
                      </a:cubicBezTo>
                      <a:cubicBezTo>
                        <a:pt x="1812" y="622"/>
                        <a:pt x="1744" y="687"/>
                        <a:pt x="1709" y="766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2" name="Freeform 288">
                  <a:extLst>
                    <a:ext uri="{FF2B5EF4-FFF2-40B4-BE49-F238E27FC236}">
                      <a16:creationId xmlns:a16="http://schemas.microsoft.com/office/drawing/2014/main" id="{592FA0C0-6F82-D98B-72B7-CCD4C251DF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0" y="1787"/>
                  <a:ext cx="22" cy="118"/>
                </a:xfrm>
                <a:custGeom>
                  <a:avLst/>
                  <a:gdLst>
                    <a:gd name="T0" fmla="*/ 130 w 174"/>
                    <a:gd name="T1" fmla="*/ 915 h 915"/>
                    <a:gd name="T2" fmla="*/ 0 w 174"/>
                    <a:gd name="T3" fmla="*/ 125 h 915"/>
                    <a:gd name="T4" fmla="*/ 24 w 174"/>
                    <a:gd name="T5" fmla="*/ 112 h 915"/>
                    <a:gd name="T6" fmla="*/ 89 w 174"/>
                    <a:gd name="T7" fmla="*/ 48 h 915"/>
                    <a:gd name="T8" fmla="*/ 108 w 174"/>
                    <a:gd name="T9" fmla="*/ 0 h 915"/>
                    <a:gd name="T10" fmla="*/ 147 w 174"/>
                    <a:gd name="T11" fmla="*/ 186 h 915"/>
                    <a:gd name="T12" fmla="*/ 174 w 174"/>
                    <a:gd name="T13" fmla="*/ 551 h 915"/>
                    <a:gd name="T14" fmla="*/ 147 w 174"/>
                    <a:gd name="T15" fmla="*/ 890 h 915"/>
                    <a:gd name="T16" fmla="*/ 130 w 174"/>
                    <a:gd name="T17" fmla="*/ 915 h 9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4" h="915">
                      <a:moveTo>
                        <a:pt x="130" y="915"/>
                      </a:moveTo>
                      <a:cubicBezTo>
                        <a:pt x="92" y="650"/>
                        <a:pt x="49" y="387"/>
                        <a:pt x="0" y="125"/>
                      </a:cubicBezTo>
                      <a:cubicBezTo>
                        <a:pt x="9" y="121"/>
                        <a:pt x="17" y="117"/>
                        <a:pt x="24" y="112"/>
                      </a:cubicBezTo>
                      <a:cubicBezTo>
                        <a:pt x="51" y="96"/>
                        <a:pt x="73" y="75"/>
                        <a:pt x="89" y="48"/>
                      </a:cubicBezTo>
                      <a:cubicBezTo>
                        <a:pt x="98" y="33"/>
                        <a:pt x="104" y="17"/>
                        <a:pt x="108" y="0"/>
                      </a:cubicBezTo>
                      <a:cubicBezTo>
                        <a:pt x="123" y="61"/>
                        <a:pt x="136" y="123"/>
                        <a:pt x="147" y="186"/>
                      </a:cubicBezTo>
                      <a:cubicBezTo>
                        <a:pt x="166" y="307"/>
                        <a:pt x="173" y="429"/>
                        <a:pt x="174" y="551"/>
                      </a:cubicBezTo>
                      <a:cubicBezTo>
                        <a:pt x="173" y="666"/>
                        <a:pt x="164" y="779"/>
                        <a:pt x="147" y="890"/>
                      </a:cubicBezTo>
                      <a:cubicBezTo>
                        <a:pt x="141" y="898"/>
                        <a:pt x="136" y="906"/>
                        <a:pt x="130" y="915"/>
                      </a:cubicBezTo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3" name="Freeform 289">
                  <a:extLst>
                    <a:ext uri="{FF2B5EF4-FFF2-40B4-BE49-F238E27FC236}">
                      <a16:creationId xmlns:a16="http://schemas.microsoft.com/office/drawing/2014/main" id="{515DC7A8-2604-99C3-F40E-AE4B56BA0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7" y="1902"/>
                  <a:ext cx="2" cy="9"/>
                </a:xfrm>
                <a:custGeom>
                  <a:avLst/>
                  <a:gdLst>
                    <a:gd name="T0" fmla="*/ 6 w 17"/>
                    <a:gd name="T1" fmla="*/ 66 h 66"/>
                    <a:gd name="T2" fmla="*/ 0 w 17"/>
                    <a:gd name="T3" fmla="*/ 25 h 66"/>
                    <a:gd name="T4" fmla="*/ 17 w 17"/>
                    <a:gd name="T5" fmla="*/ 0 h 66"/>
                    <a:gd name="T6" fmla="*/ 6 w 17"/>
                    <a:gd name="T7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" h="66">
                      <a:moveTo>
                        <a:pt x="6" y="66"/>
                      </a:moveTo>
                      <a:lnTo>
                        <a:pt x="0" y="25"/>
                      </a:lnTo>
                      <a:cubicBezTo>
                        <a:pt x="6" y="16"/>
                        <a:pt x="11" y="8"/>
                        <a:pt x="17" y="0"/>
                      </a:cubicBezTo>
                      <a:cubicBezTo>
                        <a:pt x="14" y="22"/>
                        <a:pt x="10" y="44"/>
                        <a:pt x="6" y="66"/>
                      </a:cubicBezTo>
                    </a:path>
                  </a:pathLst>
                </a:custGeom>
                <a:solidFill>
                  <a:srgbClr val="F9AC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4" name="Freeform 290">
                  <a:extLst>
                    <a:ext uri="{FF2B5EF4-FFF2-40B4-BE49-F238E27FC236}">
                      <a16:creationId xmlns:a16="http://schemas.microsoft.com/office/drawing/2014/main" id="{33D41FE2-50CF-CBB4-8E54-551D490D9B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7" y="1737"/>
                  <a:ext cx="19" cy="25"/>
                </a:xfrm>
                <a:custGeom>
                  <a:avLst/>
                  <a:gdLst>
                    <a:gd name="T0" fmla="*/ 152 w 152"/>
                    <a:gd name="T1" fmla="*/ 192 h 192"/>
                    <a:gd name="T2" fmla="*/ 120 w 152"/>
                    <a:gd name="T3" fmla="*/ 167 h 192"/>
                    <a:gd name="T4" fmla="*/ 32 w 152"/>
                    <a:gd name="T5" fmla="*/ 144 h 192"/>
                    <a:gd name="T6" fmla="*/ 29 w 152"/>
                    <a:gd name="T7" fmla="*/ 144 h 192"/>
                    <a:gd name="T8" fmla="*/ 0 w 152"/>
                    <a:gd name="T9" fmla="*/ 6 h 192"/>
                    <a:gd name="T10" fmla="*/ 78 w 152"/>
                    <a:gd name="T11" fmla="*/ 0 h 192"/>
                    <a:gd name="T12" fmla="*/ 152 w 152"/>
                    <a:gd name="T13" fmla="*/ 192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192">
                      <a:moveTo>
                        <a:pt x="152" y="192"/>
                      </a:moveTo>
                      <a:cubicBezTo>
                        <a:pt x="142" y="183"/>
                        <a:pt x="131" y="175"/>
                        <a:pt x="120" y="167"/>
                      </a:cubicBezTo>
                      <a:cubicBezTo>
                        <a:pt x="93" y="152"/>
                        <a:pt x="64" y="144"/>
                        <a:pt x="32" y="144"/>
                      </a:cubicBezTo>
                      <a:cubicBezTo>
                        <a:pt x="31" y="144"/>
                        <a:pt x="30" y="144"/>
                        <a:pt x="29" y="144"/>
                      </a:cubicBezTo>
                      <a:cubicBezTo>
                        <a:pt x="19" y="98"/>
                        <a:pt x="10" y="52"/>
                        <a:pt x="0" y="6"/>
                      </a:cubicBezTo>
                      <a:cubicBezTo>
                        <a:pt x="26" y="4"/>
                        <a:pt x="52" y="2"/>
                        <a:pt x="78" y="0"/>
                      </a:cubicBezTo>
                      <a:cubicBezTo>
                        <a:pt x="105" y="63"/>
                        <a:pt x="130" y="127"/>
                        <a:pt x="152" y="192"/>
                      </a:cubicBezTo>
                    </a:path>
                  </a:pathLst>
                </a:custGeom>
                <a:solidFill>
                  <a:srgbClr val="FDE6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5" name="Freeform 291">
                  <a:extLst>
                    <a:ext uri="{FF2B5EF4-FFF2-40B4-BE49-F238E27FC236}">
                      <a16:creationId xmlns:a16="http://schemas.microsoft.com/office/drawing/2014/main" id="{EDDCE26B-2DEF-92EC-0217-368B89375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5" y="1594"/>
                  <a:ext cx="112" cy="101"/>
                </a:xfrm>
                <a:custGeom>
                  <a:avLst/>
                  <a:gdLst>
                    <a:gd name="T0" fmla="*/ 0 w 862"/>
                    <a:gd name="T1" fmla="*/ 778 h 778"/>
                    <a:gd name="T2" fmla="*/ 838 w 862"/>
                    <a:gd name="T3" fmla="*/ 0 h 778"/>
                    <a:gd name="T4" fmla="*/ 862 w 862"/>
                    <a:gd name="T5" fmla="*/ 165 h 778"/>
                    <a:gd name="T6" fmla="*/ 46 w 862"/>
                    <a:gd name="T7" fmla="*/ 768 h 778"/>
                    <a:gd name="T8" fmla="*/ 0 w 862"/>
                    <a:gd name="T9" fmla="*/ 778 h 7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2" h="778">
                      <a:moveTo>
                        <a:pt x="0" y="778"/>
                      </a:moveTo>
                      <a:cubicBezTo>
                        <a:pt x="212" y="449"/>
                        <a:pt x="504" y="185"/>
                        <a:pt x="838" y="0"/>
                      </a:cubicBezTo>
                      <a:cubicBezTo>
                        <a:pt x="847" y="55"/>
                        <a:pt x="855" y="110"/>
                        <a:pt x="862" y="165"/>
                      </a:cubicBezTo>
                      <a:cubicBezTo>
                        <a:pt x="547" y="275"/>
                        <a:pt x="208" y="487"/>
                        <a:pt x="46" y="768"/>
                      </a:cubicBezTo>
                      <a:cubicBezTo>
                        <a:pt x="31" y="771"/>
                        <a:pt x="16" y="775"/>
                        <a:pt x="0" y="778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6" name="Freeform 292">
                  <a:extLst>
                    <a:ext uri="{FF2B5EF4-FFF2-40B4-BE49-F238E27FC236}">
                      <a16:creationId xmlns:a16="http://schemas.microsoft.com/office/drawing/2014/main" id="{2751547C-80F1-83AD-9482-071787870B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1" y="1673"/>
                  <a:ext cx="0" cy="1"/>
                </a:xfrm>
                <a:custGeom>
                  <a:avLst/>
                  <a:gdLst>
                    <a:gd name="T0" fmla="*/ 4 w 4"/>
                    <a:gd name="T1" fmla="*/ 9 h 9"/>
                    <a:gd name="T2" fmla="*/ 0 w 4"/>
                    <a:gd name="T3" fmla="*/ 1 h 9"/>
                    <a:gd name="T4" fmla="*/ 4 w 4"/>
                    <a:gd name="T5" fmla="*/ 0 h 9"/>
                    <a:gd name="T6" fmla="*/ 4 w 4"/>
                    <a:gd name="T7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9">
                      <a:moveTo>
                        <a:pt x="4" y="9"/>
                      </a:moveTo>
                      <a:cubicBezTo>
                        <a:pt x="2" y="6"/>
                        <a:pt x="1" y="4"/>
                        <a:pt x="0" y="1"/>
                      </a:cubicBezTo>
                      <a:cubicBezTo>
                        <a:pt x="1" y="1"/>
                        <a:pt x="2" y="0"/>
                        <a:pt x="4" y="0"/>
                      </a:cubicBezTo>
                      <a:lnTo>
                        <a:pt x="4" y="9"/>
                      </a:lnTo>
                      <a:close/>
                    </a:path>
                  </a:pathLst>
                </a:custGeom>
                <a:solidFill>
                  <a:srgbClr val="DA91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7" name="Freeform 293">
                  <a:extLst>
                    <a:ext uri="{FF2B5EF4-FFF2-40B4-BE49-F238E27FC236}">
                      <a16:creationId xmlns:a16="http://schemas.microsoft.com/office/drawing/2014/main" id="{A0F0A955-9A52-1E7D-8D23-2C9D502EC9A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95" y="1556"/>
                  <a:ext cx="329" cy="100"/>
                </a:xfrm>
                <a:custGeom>
                  <a:avLst/>
                  <a:gdLst>
                    <a:gd name="T0" fmla="*/ 2538 w 2538"/>
                    <a:gd name="T1" fmla="*/ 774 h 774"/>
                    <a:gd name="T2" fmla="*/ 2502 w 2538"/>
                    <a:gd name="T3" fmla="*/ 748 h 774"/>
                    <a:gd name="T4" fmla="*/ 2514 w 2538"/>
                    <a:gd name="T5" fmla="*/ 679 h 774"/>
                    <a:gd name="T6" fmla="*/ 2538 w 2538"/>
                    <a:gd name="T7" fmla="*/ 774 h 774"/>
                    <a:gd name="T8" fmla="*/ 1235 w 2538"/>
                    <a:gd name="T9" fmla="*/ 718 h 774"/>
                    <a:gd name="T10" fmla="*/ 293 w 2538"/>
                    <a:gd name="T11" fmla="*/ 371 h 774"/>
                    <a:gd name="T12" fmla="*/ 33 w 2538"/>
                    <a:gd name="T13" fmla="*/ 393 h 774"/>
                    <a:gd name="T14" fmla="*/ 0 w 2538"/>
                    <a:gd name="T15" fmla="*/ 180 h 774"/>
                    <a:gd name="T16" fmla="*/ 896 w 2538"/>
                    <a:gd name="T17" fmla="*/ 0 h 774"/>
                    <a:gd name="T18" fmla="*/ 1136 w 2538"/>
                    <a:gd name="T19" fmla="*/ 13 h 774"/>
                    <a:gd name="T20" fmla="*/ 1235 w 2538"/>
                    <a:gd name="T21" fmla="*/ 718 h 7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38" h="774">
                      <a:moveTo>
                        <a:pt x="2538" y="774"/>
                      </a:moveTo>
                      <a:cubicBezTo>
                        <a:pt x="2527" y="765"/>
                        <a:pt x="2515" y="756"/>
                        <a:pt x="2502" y="748"/>
                      </a:cubicBezTo>
                      <a:cubicBezTo>
                        <a:pt x="2506" y="725"/>
                        <a:pt x="2510" y="702"/>
                        <a:pt x="2514" y="679"/>
                      </a:cubicBezTo>
                      <a:cubicBezTo>
                        <a:pt x="2522" y="711"/>
                        <a:pt x="2530" y="742"/>
                        <a:pt x="2538" y="774"/>
                      </a:cubicBezTo>
                      <a:close/>
                      <a:moveTo>
                        <a:pt x="1235" y="718"/>
                      </a:moveTo>
                      <a:cubicBezTo>
                        <a:pt x="1004" y="480"/>
                        <a:pt x="634" y="371"/>
                        <a:pt x="293" y="371"/>
                      </a:cubicBezTo>
                      <a:cubicBezTo>
                        <a:pt x="204" y="371"/>
                        <a:pt x="116" y="378"/>
                        <a:pt x="33" y="393"/>
                      </a:cubicBezTo>
                      <a:cubicBezTo>
                        <a:pt x="24" y="322"/>
                        <a:pt x="13" y="251"/>
                        <a:pt x="0" y="180"/>
                      </a:cubicBezTo>
                      <a:cubicBezTo>
                        <a:pt x="282" y="63"/>
                        <a:pt x="587" y="0"/>
                        <a:pt x="896" y="0"/>
                      </a:cubicBezTo>
                      <a:cubicBezTo>
                        <a:pt x="976" y="0"/>
                        <a:pt x="1056" y="5"/>
                        <a:pt x="1136" y="13"/>
                      </a:cubicBezTo>
                      <a:cubicBezTo>
                        <a:pt x="1194" y="243"/>
                        <a:pt x="1227" y="480"/>
                        <a:pt x="1235" y="718"/>
                      </a:cubicBezTo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8" name="Freeform 294">
                  <a:extLst>
                    <a:ext uri="{FF2B5EF4-FFF2-40B4-BE49-F238E27FC236}">
                      <a16:creationId xmlns:a16="http://schemas.microsoft.com/office/drawing/2014/main" id="{EDD44B96-C119-B978-E8C1-9EE9BCA0E1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718"/>
                  <a:ext cx="304" cy="371"/>
                </a:xfrm>
                <a:custGeom>
                  <a:avLst/>
                  <a:gdLst>
                    <a:gd name="T0" fmla="*/ 1299 w 2348"/>
                    <a:gd name="T1" fmla="*/ 2859 h 2859"/>
                    <a:gd name="T2" fmla="*/ 1113 w 2348"/>
                    <a:gd name="T3" fmla="*/ 2840 h 2859"/>
                    <a:gd name="T4" fmla="*/ 317 w 2348"/>
                    <a:gd name="T5" fmla="*/ 2234 h 2859"/>
                    <a:gd name="T6" fmla="*/ 91 w 2348"/>
                    <a:gd name="T7" fmla="*/ 1628 h 2859"/>
                    <a:gd name="T8" fmla="*/ 408 w 2348"/>
                    <a:gd name="T9" fmla="*/ 326 h 2859"/>
                    <a:gd name="T10" fmla="*/ 954 w 2348"/>
                    <a:gd name="T11" fmla="*/ 14 h 2859"/>
                    <a:gd name="T12" fmla="*/ 1111 w 2348"/>
                    <a:gd name="T13" fmla="*/ 0 h 2859"/>
                    <a:gd name="T14" fmla="*/ 1539 w 2348"/>
                    <a:gd name="T15" fmla="*/ 103 h 2859"/>
                    <a:gd name="T16" fmla="*/ 1683 w 2348"/>
                    <a:gd name="T17" fmla="*/ 186 h 2859"/>
                    <a:gd name="T18" fmla="*/ 1925 w 2348"/>
                    <a:gd name="T19" fmla="*/ 400 h 2859"/>
                    <a:gd name="T20" fmla="*/ 1693 w 2348"/>
                    <a:gd name="T21" fmla="*/ 579 h 2859"/>
                    <a:gd name="T22" fmla="*/ 1671 w 2348"/>
                    <a:gd name="T23" fmla="*/ 978 h 2859"/>
                    <a:gd name="T24" fmla="*/ 1939 w 2348"/>
                    <a:gd name="T25" fmla="*/ 1323 h 2859"/>
                    <a:gd name="T26" fmla="*/ 2144 w 2348"/>
                    <a:gd name="T27" fmla="*/ 1376 h 2859"/>
                    <a:gd name="T28" fmla="*/ 2333 w 2348"/>
                    <a:gd name="T29" fmla="*/ 1325 h 2859"/>
                    <a:gd name="T30" fmla="*/ 2341 w 2348"/>
                    <a:gd name="T31" fmla="*/ 1409 h 2859"/>
                    <a:gd name="T32" fmla="*/ 2346 w 2348"/>
                    <a:gd name="T33" fmla="*/ 1616 h 2859"/>
                    <a:gd name="T34" fmla="*/ 1458 w 2348"/>
                    <a:gd name="T35" fmla="*/ 2845 h 2859"/>
                    <a:gd name="T36" fmla="*/ 1299 w 2348"/>
                    <a:gd name="T37" fmla="*/ 2859 h 28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48" h="2859">
                      <a:moveTo>
                        <a:pt x="1299" y="2859"/>
                      </a:moveTo>
                      <a:cubicBezTo>
                        <a:pt x="1236" y="2859"/>
                        <a:pt x="1174" y="2853"/>
                        <a:pt x="1113" y="2840"/>
                      </a:cubicBezTo>
                      <a:cubicBezTo>
                        <a:pt x="802" y="2692"/>
                        <a:pt x="535" y="2483"/>
                        <a:pt x="317" y="2234"/>
                      </a:cubicBezTo>
                      <a:cubicBezTo>
                        <a:pt x="210" y="2058"/>
                        <a:pt x="131" y="1853"/>
                        <a:pt x="91" y="1628"/>
                      </a:cubicBezTo>
                      <a:cubicBezTo>
                        <a:pt x="0" y="1118"/>
                        <a:pt x="133" y="632"/>
                        <a:pt x="408" y="326"/>
                      </a:cubicBezTo>
                      <a:cubicBezTo>
                        <a:pt x="554" y="164"/>
                        <a:pt x="740" y="52"/>
                        <a:pt x="954" y="14"/>
                      </a:cubicBezTo>
                      <a:cubicBezTo>
                        <a:pt x="1006" y="5"/>
                        <a:pt x="1059" y="0"/>
                        <a:pt x="1111" y="0"/>
                      </a:cubicBezTo>
                      <a:cubicBezTo>
                        <a:pt x="1259" y="0"/>
                        <a:pt x="1404" y="36"/>
                        <a:pt x="1539" y="103"/>
                      </a:cubicBezTo>
                      <a:cubicBezTo>
                        <a:pt x="1589" y="127"/>
                        <a:pt x="1637" y="155"/>
                        <a:pt x="1683" y="186"/>
                      </a:cubicBezTo>
                      <a:cubicBezTo>
                        <a:pt x="1770" y="245"/>
                        <a:pt x="1851" y="317"/>
                        <a:pt x="1925" y="400"/>
                      </a:cubicBezTo>
                      <a:cubicBezTo>
                        <a:pt x="1825" y="420"/>
                        <a:pt x="1738" y="482"/>
                        <a:pt x="1693" y="579"/>
                      </a:cubicBezTo>
                      <a:cubicBezTo>
                        <a:pt x="1635" y="703"/>
                        <a:pt x="1633" y="848"/>
                        <a:pt x="1671" y="978"/>
                      </a:cubicBezTo>
                      <a:cubicBezTo>
                        <a:pt x="1712" y="1120"/>
                        <a:pt x="1807" y="1252"/>
                        <a:pt x="1939" y="1323"/>
                      </a:cubicBezTo>
                      <a:cubicBezTo>
                        <a:pt x="2002" y="1357"/>
                        <a:pt x="2074" y="1376"/>
                        <a:pt x="2144" y="1376"/>
                      </a:cubicBezTo>
                      <a:cubicBezTo>
                        <a:pt x="2210" y="1376"/>
                        <a:pt x="2275" y="1360"/>
                        <a:pt x="2333" y="1325"/>
                      </a:cubicBezTo>
                      <a:cubicBezTo>
                        <a:pt x="2336" y="1353"/>
                        <a:pt x="2339" y="1381"/>
                        <a:pt x="2341" y="1409"/>
                      </a:cubicBezTo>
                      <a:cubicBezTo>
                        <a:pt x="2347" y="1479"/>
                        <a:pt x="2348" y="1548"/>
                        <a:pt x="2346" y="1616"/>
                      </a:cubicBezTo>
                      <a:cubicBezTo>
                        <a:pt x="2323" y="2237"/>
                        <a:pt x="1970" y="2754"/>
                        <a:pt x="1458" y="2845"/>
                      </a:cubicBezTo>
                      <a:cubicBezTo>
                        <a:pt x="1405" y="2855"/>
                        <a:pt x="1352" y="2859"/>
                        <a:pt x="1299" y="2859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9" name="Freeform 295">
                  <a:extLst>
                    <a:ext uri="{FF2B5EF4-FFF2-40B4-BE49-F238E27FC236}">
                      <a16:creationId xmlns:a16="http://schemas.microsoft.com/office/drawing/2014/main" id="{0B062ACC-1DC6-BC69-B3C2-3DF069CFCCB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50" y="1604"/>
                  <a:ext cx="305" cy="140"/>
                </a:xfrm>
                <a:custGeom>
                  <a:avLst/>
                  <a:gdLst>
                    <a:gd name="T0" fmla="*/ 96 w 2359"/>
                    <a:gd name="T1" fmla="*/ 1082 h 1082"/>
                    <a:gd name="T2" fmla="*/ 0 w 2359"/>
                    <a:gd name="T3" fmla="*/ 968 h 1082"/>
                    <a:gd name="T4" fmla="*/ 510 w 2359"/>
                    <a:gd name="T5" fmla="*/ 846 h 1082"/>
                    <a:gd name="T6" fmla="*/ 129 w 2359"/>
                    <a:gd name="T7" fmla="*/ 1076 h 1082"/>
                    <a:gd name="T8" fmla="*/ 96 w 2359"/>
                    <a:gd name="T9" fmla="*/ 1082 h 1082"/>
                    <a:gd name="T10" fmla="*/ 91 w 2359"/>
                    <a:gd name="T11" fmla="*/ 691 h 1082"/>
                    <a:gd name="T12" fmla="*/ 907 w 2359"/>
                    <a:gd name="T13" fmla="*/ 88 h 1082"/>
                    <a:gd name="T14" fmla="*/ 938 w 2359"/>
                    <a:gd name="T15" fmla="*/ 532 h 1082"/>
                    <a:gd name="T16" fmla="*/ 934 w 2359"/>
                    <a:gd name="T17" fmla="*/ 533 h 1082"/>
                    <a:gd name="T18" fmla="*/ 843 w 2359"/>
                    <a:gd name="T19" fmla="*/ 477 h 1082"/>
                    <a:gd name="T20" fmla="*/ 799 w 2359"/>
                    <a:gd name="T21" fmla="*/ 485 h 1082"/>
                    <a:gd name="T22" fmla="*/ 91 w 2359"/>
                    <a:gd name="T23" fmla="*/ 691 h 1082"/>
                    <a:gd name="T24" fmla="*/ 2357 w 2359"/>
                    <a:gd name="T25" fmla="*/ 556 h 1082"/>
                    <a:gd name="T26" fmla="*/ 1422 w 2359"/>
                    <a:gd name="T27" fmla="*/ 412 h 1082"/>
                    <a:gd name="T28" fmla="*/ 1255 w 2359"/>
                    <a:gd name="T29" fmla="*/ 424 h 1082"/>
                    <a:gd name="T30" fmla="*/ 1189 w 2359"/>
                    <a:gd name="T31" fmla="*/ 437 h 1082"/>
                    <a:gd name="T32" fmla="*/ 1154 w 2359"/>
                    <a:gd name="T33" fmla="*/ 22 h 1082"/>
                    <a:gd name="T34" fmla="*/ 1414 w 2359"/>
                    <a:gd name="T35" fmla="*/ 0 h 1082"/>
                    <a:gd name="T36" fmla="*/ 2356 w 2359"/>
                    <a:gd name="T37" fmla="*/ 347 h 1082"/>
                    <a:gd name="T38" fmla="*/ 2357 w 2359"/>
                    <a:gd name="T39" fmla="*/ 556 h 10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59" h="1082">
                      <a:moveTo>
                        <a:pt x="96" y="1082"/>
                      </a:moveTo>
                      <a:cubicBezTo>
                        <a:pt x="39" y="1082"/>
                        <a:pt x="2" y="1024"/>
                        <a:pt x="0" y="968"/>
                      </a:cubicBezTo>
                      <a:cubicBezTo>
                        <a:pt x="172" y="936"/>
                        <a:pt x="342" y="895"/>
                        <a:pt x="510" y="846"/>
                      </a:cubicBezTo>
                      <a:cubicBezTo>
                        <a:pt x="393" y="939"/>
                        <a:pt x="272" y="1025"/>
                        <a:pt x="129" y="1076"/>
                      </a:cubicBezTo>
                      <a:cubicBezTo>
                        <a:pt x="117" y="1080"/>
                        <a:pt x="106" y="1082"/>
                        <a:pt x="96" y="1082"/>
                      </a:cubicBezTo>
                      <a:moveTo>
                        <a:pt x="91" y="691"/>
                      </a:moveTo>
                      <a:cubicBezTo>
                        <a:pt x="253" y="410"/>
                        <a:pt x="592" y="198"/>
                        <a:pt x="907" y="88"/>
                      </a:cubicBezTo>
                      <a:cubicBezTo>
                        <a:pt x="925" y="235"/>
                        <a:pt x="936" y="383"/>
                        <a:pt x="938" y="532"/>
                      </a:cubicBezTo>
                      <a:cubicBezTo>
                        <a:pt x="936" y="532"/>
                        <a:pt x="935" y="533"/>
                        <a:pt x="934" y="533"/>
                      </a:cubicBezTo>
                      <a:cubicBezTo>
                        <a:pt x="915" y="500"/>
                        <a:pt x="884" y="477"/>
                        <a:pt x="843" y="477"/>
                      </a:cubicBezTo>
                      <a:cubicBezTo>
                        <a:pt x="829" y="477"/>
                        <a:pt x="814" y="479"/>
                        <a:pt x="799" y="485"/>
                      </a:cubicBezTo>
                      <a:cubicBezTo>
                        <a:pt x="567" y="570"/>
                        <a:pt x="331" y="639"/>
                        <a:pt x="91" y="691"/>
                      </a:cubicBezTo>
                      <a:close/>
                      <a:moveTo>
                        <a:pt x="2357" y="556"/>
                      </a:moveTo>
                      <a:cubicBezTo>
                        <a:pt x="2033" y="539"/>
                        <a:pt x="1741" y="412"/>
                        <a:pt x="1422" y="412"/>
                      </a:cubicBezTo>
                      <a:cubicBezTo>
                        <a:pt x="1367" y="412"/>
                        <a:pt x="1312" y="416"/>
                        <a:pt x="1255" y="424"/>
                      </a:cubicBezTo>
                      <a:cubicBezTo>
                        <a:pt x="1233" y="428"/>
                        <a:pt x="1211" y="432"/>
                        <a:pt x="1189" y="437"/>
                      </a:cubicBezTo>
                      <a:cubicBezTo>
                        <a:pt x="1184" y="298"/>
                        <a:pt x="1173" y="159"/>
                        <a:pt x="1154" y="22"/>
                      </a:cubicBezTo>
                      <a:cubicBezTo>
                        <a:pt x="1237" y="7"/>
                        <a:pt x="1325" y="0"/>
                        <a:pt x="1414" y="0"/>
                      </a:cubicBezTo>
                      <a:cubicBezTo>
                        <a:pt x="1755" y="0"/>
                        <a:pt x="2125" y="109"/>
                        <a:pt x="2356" y="347"/>
                      </a:cubicBezTo>
                      <a:cubicBezTo>
                        <a:pt x="2359" y="417"/>
                        <a:pt x="2359" y="487"/>
                        <a:pt x="2357" y="556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0" name="Freeform 296">
                  <a:extLst>
                    <a:ext uri="{FF2B5EF4-FFF2-40B4-BE49-F238E27FC236}">
                      <a16:creationId xmlns:a16="http://schemas.microsoft.com/office/drawing/2014/main" id="{D76E27FF-847E-191F-7822-4E9A333EF1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4" y="1579"/>
                  <a:ext cx="40" cy="134"/>
                </a:xfrm>
                <a:custGeom>
                  <a:avLst/>
                  <a:gdLst>
                    <a:gd name="T0" fmla="*/ 173 w 308"/>
                    <a:gd name="T1" fmla="*/ 1031 h 1031"/>
                    <a:gd name="T2" fmla="*/ 52 w 308"/>
                    <a:gd name="T3" fmla="*/ 909 h 1031"/>
                    <a:gd name="T4" fmla="*/ 53 w 308"/>
                    <a:gd name="T5" fmla="*/ 860 h 1031"/>
                    <a:gd name="T6" fmla="*/ 55 w 308"/>
                    <a:gd name="T7" fmla="*/ 732 h 1031"/>
                    <a:gd name="T8" fmla="*/ 55 w 308"/>
                    <a:gd name="T9" fmla="*/ 723 h 1031"/>
                    <a:gd name="T10" fmla="*/ 24 w 308"/>
                    <a:gd name="T11" fmla="*/ 279 h 1031"/>
                    <a:gd name="T12" fmla="*/ 0 w 308"/>
                    <a:gd name="T13" fmla="*/ 114 h 1031"/>
                    <a:gd name="T14" fmla="*/ 238 w 308"/>
                    <a:gd name="T15" fmla="*/ 0 h 1031"/>
                    <a:gd name="T16" fmla="*/ 271 w 308"/>
                    <a:gd name="T17" fmla="*/ 213 h 1031"/>
                    <a:gd name="T18" fmla="*/ 306 w 308"/>
                    <a:gd name="T19" fmla="*/ 628 h 1031"/>
                    <a:gd name="T20" fmla="*/ 307 w 308"/>
                    <a:gd name="T21" fmla="*/ 665 h 1031"/>
                    <a:gd name="T22" fmla="*/ 308 w 308"/>
                    <a:gd name="T23" fmla="*/ 731 h 1031"/>
                    <a:gd name="T24" fmla="*/ 305 w 308"/>
                    <a:gd name="T25" fmla="*/ 909 h 1031"/>
                    <a:gd name="T26" fmla="*/ 173 w 308"/>
                    <a:gd name="T27" fmla="*/ 1031 h 10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08" h="1031">
                      <a:moveTo>
                        <a:pt x="173" y="1031"/>
                      </a:moveTo>
                      <a:cubicBezTo>
                        <a:pt x="110" y="1031"/>
                        <a:pt x="48" y="991"/>
                        <a:pt x="52" y="909"/>
                      </a:cubicBezTo>
                      <a:cubicBezTo>
                        <a:pt x="52" y="893"/>
                        <a:pt x="53" y="877"/>
                        <a:pt x="53" y="860"/>
                      </a:cubicBezTo>
                      <a:cubicBezTo>
                        <a:pt x="75" y="820"/>
                        <a:pt x="73" y="771"/>
                        <a:pt x="55" y="732"/>
                      </a:cubicBezTo>
                      <a:lnTo>
                        <a:pt x="55" y="723"/>
                      </a:lnTo>
                      <a:cubicBezTo>
                        <a:pt x="53" y="574"/>
                        <a:pt x="42" y="426"/>
                        <a:pt x="24" y="279"/>
                      </a:cubicBezTo>
                      <a:cubicBezTo>
                        <a:pt x="17" y="224"/>
                        <a:pt x="9" y="169"/>
                        <a:pt x="0" y="114"/>
                      </a:cubicBezTo>
                      <a:cubicBezTo>
                        <a:pt x="77" y="72"/>
                        <a:pt x="157" y="34"/>
                        <a:pt x="238" y="0"/>
                      </a:cubicBezTo>
                      <a:cubicBezTo>
                        <a:pt x="251" y="71"/>
                        <a:pt x="262" y="142"/>
                        <a:pt x="271" y="213"/>
                      </a:cubicBezTo>
                      <a:cubicBezTo>
                        <a:pt x="290" y="350"/>
                        <a:pt x="301" y="489"/>
                        <a:pt x="306" y="628"/>
                      </a:cubicBezTo>
                      <a:cubicBezTo>
                        <a:pt x="306" y="640"/>
                        <a:pt x="307" y="652"/>
                        <a:pt x="307" y="665"/>
                      </a:cubicBezTo>
                      <a:cubicBezTo>
                        <a:pt x="308" y="687"/>
                        <a:pt x="308" y="709"/>
                        <a:pt x="308" y="731"/>
                      </a:cubicBezTo>
                      <a:cubicBezTo>
                        <a:pt x="308" y="791"/>
                        <a:pt x="307" y="850"/>
                        <a:pt x="305" y="909"/>
                      </a:cubicBezTo>
                      <a:cubicBezTo>
                        <a:pt x="302" y="991"/>
                        <a:pt x="237" y="1031"/>
                        <a:pt x="173" y="1031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1" name="Freeform 297">
                  <a:extLst>
                    <a:ext uri="{FF2B5EF4-FFF2-40B4-BE49-F238E27FC236}">
                      <a16:creationId xmlns:a16="http://schemas.microsoft.com/office/drawing/2014/main" id="{08C4B3EC-A765-8063-02FB-52EAB362AA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8" y="1617"/>
                  <a:ext cx="32" cy="36"/>
                </a:xfrm>
                <a:custGeom>
                  <a:avLst/>
                  <a:gdLst>
                    <a:gd name="T0" fmla="*/ 235 w 247"/>
                    <a:gd name="T1" fmla="*/ 275 h 275"/>
                    <a:gd name="T2" fmla="*/ 206 w 247"/>
                    <a:gd name="T3" fmla="*/ 257 h 275"/>
                    <a:gd name="T4" fmla="*/ 189 w 247"/>
                    <a:gd name="T5" fmla="*/ 242 h 275"/>
                    <a:gd name="T6" fmla="*/ 0 w 247"/>
                    <a:gd name="T7" fmla="*/ 150 h 275"/>
                    <a:gd name="T8" fmla="*/ 21 w 247"/>
                    <a:gd name="T9" fmla="*/ 0 h 275"/>
                    <a:gd name="T10" fmla="*/ 243 w 247"/>
                    <a:gd name="T11" fmla="*/ 190 h 275"/>
                    <a:gd name="T12" fmla="*/ 247 w 247"/>
                    <a:gd name="T13" fmla="*/ 206 h 275"/>
                    <a:gd name="T14" fmla="*/ 235 w 247"/>
                    <a:gd name="T15" fmla="*/ 275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7" h="275">
                      <a:moveTo>
                        <a:pt x="235" y="275"/>
                      </a:moveTo>
                      <a:cubicBezTo>
                        <a:pt x="226" y="269"/>
                        <a:pt x="216" y="263"/>
                        <a:pt x="206" y="257"/>
                      </a:cubicBezTo>
                      <a:cubicBezTo>
                        <a:pt x="200" y="252"/>
                        <a:pt x="195" y="247"/>
                        <a:pt x="189" y="242"/>
                      </a:cubicBezTo>
                      <a:cubicBezTo>
                        <a:pt x="133" y="197"/>
                        <a:pt x="68" y="166"/>
                        <a:pt x="0" y="150"/>
                      </a:cubicBezTo>
                      <a:cubicBezTo>
                        <a:pt x="7" y="100"/>
                        <a:pt x="15" y="50"/>
                        <a:pt x="21" y="0"/>
                      </a:cubicBezTo>
                      <a:cubicBezTo>
                        <a:pt x="99" y="59"/>
                        <a:pt x="173" y="122"/>
                        <a:pt x="243" y="190"/>
                      </a:cubicBezTo>
                      <a:cubicBezTo>
                        <a:pt x="244" y="195"/>
                        <a:pt x="245" y="201"/>
                        <a:pt x="247" y="206"/>
                      </a:cubicBezTo>
                      <a:cubicBezTo>
                        <a:pt x="243" y="229"/>
                        <a:pt x="239" y="252"/>
                        <a:pt x="235" y="275"/>
                      </a:cubicBezTo>
                      <a:close/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2" name="Freeform 298">
                  <a:extLst>
                    <a:ext uri="{FF2B5EF4-FFF2-40B4-BE49-F238E27FC236}">
                      <a16:creationId xmlns:a16="http://schemas.microsoft.com/office/drawing/2014/main" id="{3C51E229-60C1-CE48-CE75-9EDA7B14C6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2" y="1557"/>
                  <a:ext cx="46" cy="148"/>
                </a:xfrm>
                <a:custGeom>
                  <a:avLst/>
                  <a:gdLst>
                    <a:gd name="T0" fmla="*/ 215 w 355"/>
                    <a:gd name="T1" fmla="*/ 1143 h 1143"/>
                    <a:gd name="T2" fmla="*/ 96 w 355"/>
                    <a:gd name="T3" fmla="*/ 1021 h 1143"/>
                    <a:gd name="T4" fmla="*/ 99 w 355"/>
                    <a:gd name="T5" fmla="*/ 944 h 1143"/>
                    <a:gd name="T6" fmla="*/ 100 w 355"/>
                    <a:gd name="T7" fmla="*/ 914 h 1143"/>
                    <a:gd name="T8" fmla="*/ 99 w 355"/>
                    <a:gd name="T9" fmla="*/ 705 h 1143"/>
                    <a:gd name="T10" fmla="*/ 0 w 355"/>
                    <a:gd name="T11" fmla="*/ 0 h 1143"/>
                    <a:gd name="T12" fmla="*/ 202 w 355"/>
                    <a:gd name="T13" fmla="*/ 31 h 1143"/>
                    <a:gd name="T14" fmla="*/ 270 w 355"/>
                    <a:gd name="T15" fmla="*/ 46 h 1143"/>
                    <a:gd name="T16" fmla="*/ 355 w 355"/>
                    <a:gd name="T17" fmla="*/ 775 h 1143"/>
                    <a:gd name="T18" fmla="*/ 351 w 355"/>
                    <a:gd name="T19" fmla="*/ 975 h 1143"/>
                    <a:gd name="T20" fmla="*/ 349 w 355"/>
                    <a:gd name="T21" fmla="*/ 1021 h 1143"/>
                    <a:gd name="T22" fmla="*/ 215 w 355"/>
                    <a:gd name="T23" fmla="*/ 1143 h 1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55" h="1143">
                      <a:moveTo>
                        <a:pt x="215" y="1143"/>
                      </a:moveTo>
                      <a:cubicBezTo>
                        <a:pt x="152" y="1143"/>
                        <a:pt x="91" y="1103"/>
                        <a:pt x="96" y="1021"/>
                      </a:cubicBezTo>
                      <a:cubicBezTo>
                        <a:pt x="97" y="995"/>
                        <a:pt x="98" y="970"/>
                        <a:pt x="99" y="944"/>
                      </a:cubicBezTo>
                      <a:cubicBezTo>
                        <a:pt x="100" y="934"/>
                        <a:pt x="100" y="924"/>
                        <a:pt x="100" y="914"/>
                      </a:cubicBezTo>
                      <a:cubicBezTo>
                        <a:pt x="102" y="845"/>
                        <a:pt x="102" y="775"/>
                        <a:pt x="99" y="705"/>
                      </a:cubicBezTo>
                      <a:cubicBezTo>
                        <a:pt x="91" y="467"/>
                        <a:pt x="58" y="230"/>
                        <a:pt x="0" y="0"/>
                      </a:cubicBezTo>
                      <a:cubicBezTo>
                        <a:pt x="67" y="7"/>
                        <a:pt x="135" y="18"/>
                        <a:pt x="202" y="31"/>
                      </a:cubicBezTo>
                      <a:cubicBezTo>
                        <a:pt x="225" y="36"/>
                        <a:pt x="248" y="41"/>
                        <a:pt x="270" y="46"/>
                      </a:cubicBezTo>
                      <a:cubicBezTo>
                        <a:pt x="323" y="284"/>
                        <a:pt x="352" y="529"/>
                        <a:pt x="355" y="775"/>
                      </a:cubicBezTo>
                      <a:cubicBezTo>
                        <a:pt x="355" y="842"/>
                        <a:pt x="354" y="908"/>
                        <a:pt x="351" y="975"/>
                      </a:cubicBezTo>
                      <a:cubicBezTo>
                        <a:pt x="351" y="990"/>
                        <a:pt x="350" y="1006"/>
                        <a:pt x="349" y="1021"/>
                      </a:cubicBezTo>
                      <a:cubicBezTo>
                        <a:pt x="344" y="1102"/>
                        <a:pt x="278" y="1143"/>
                        <a:pt x="215" y="1143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3" name="Freeform 299">
                  <a:extLst>
                    <a:ext uri="{FF2B5EF4-FFF2-40B4-BE49-F238E27FC236}">
                      <a16:creationId xmlns:a16="http://schemas.microsoft.com/office/drawing/2014/main" id="{406AA9DC-E922-9A99-2C27-5FE12F894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5" y="1666"/>
                  <a:ext cx="139" cy="66"/>
                </a:xfrm>
                <a:custGeom>
                  <a:avLst/>
                  <a:gdLst>
                    <a:gd name="T0" fmla="*/ 0 w 1070"/>
                    <a:gd name="T1" fmla="*/ 511 h 511"/>
                    <a:gd name="T2" fmla="*/ 121 w 1070"/>
                    <a:gd name="T3" fmla="*/ 282 h 511"/>
                    <a:gd name="T4" fmla="*/ 157 w 1070"/>
                    <a:gd name="T5" fmla="*/ 224 h 511"/>
                    <a:gd name="T6" fmla="*/ 203 w 1070"/>
                    <a:gd name="T7" fmla="*/ 214 h 511"/>
                    <a:gd name="T8" fmla="*/ 911 w 1070"/>
                    <a:gd name="T9" fmla="*/ 8 h 511"/>
                    <a:gd name="T10" fmla="*/ 955 w 1070"/>
                    <a:gd name="T11" fmla="*/ 0 h 511"/>
                    <a:gd name="T12" fmla="*/ 1046 w 1070"/>
                    <a:gd name="T13" fmla="*/ 56 h 511"/>
                    <a:gd name="T14" fmla="*/ 1050 w 1070"/>
                    <a:gd name="T15" fmla="*/ 64 h 511"/>
                    <a:gd name="T16" fmla="*/ 1048 w 1070"/>
                    <a:gd name="T17" fmla="*/ 192 h 511"/>
                    <a:gd name="T18" fmla="*/ 978 w 1070"/>
                    <a:gd name="T19" fmla="*/ 252 h 511"/>
                    <a:gd name="T20" fmla="*/ 622 w 1070"/>
                    <a:gd name="T21" fmla="*/ 369 h 511"/>
                    <a:gd name="T22" fmla="*/ 112 w 1070"/>
                    <a:gd name="T23" fmla="*/ 491 h 511"/>
                    <a:gd name="T24" fmla="*/ 0 w 1070"/>
                    <a:gd name="T25" fmla="*/ 511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70" h="511">
                      <a:moveTo>
                        <a:pt x="0" y="511"/>
                      </a:moveTo>
                      <a:cubicBezTo>
                        <a:pt x="36" y="433"/>
                        <a:pt x="77" y="356"/>
                        <a:pt x="121" y="282"/>
                      </a:cubicBezTo>
                      <a:cubicBezTo>
                        <a:pt x="133" y="262"/>
                        <a:pt x="145" y="243"/>
                        <a:pt x="157" y="224"/>
                      </a:cubicBezTo>
                      <a:cubicBezTo>
                        <a:pt x="173" y="221"/>
                        <a:pt x="188" y="217"/>
                        <a:pt x="203" y="214"/>
                      </a:cubicBezTo>
                      <a:cubicBezTo>
                        <a:pt x="443" y="162"/>
                        <a:pt x="679" y="93"/>
                        <a:pt x="911" y="8"/>
                      </a:cubicBezTo>
                      <a:cubicBezTo>
                        <a:pt x="926" y="2"/>
                        <a:pt x="941" y="0"/>
                        <a:pt x="955" y="0"/>
                      </a:cubicBezTo>
                      <a:cubicBezTo>
                        <a:pt x="996" y="0"/>
                        <a:pt x="1027" y="23"/>
                        <a:pt x="1046" y="56"/>
                      </a:cubicBezTo>
                      <a:cubicBezTo>
                        <a:pt x="1047" y="59"/>
                        <a:pt x="1048" y="61"/>
                        <a:pt x="1050" y="64"/>
                      </a:cubicBezTo>
                      <a:cubicBezTo>
                        <a:pt x="1068" y="103"/>
                        <a:pt x="1070" y="152"/>
                        <a:pt x="1048" y="192"/>
                      </a:cubicBezTo>
                      <a:cubicBezTo>
                        <a:pt x="1035" y="218"/>
                        <a:pt x="1012" y="240"/>
                        <a:pt x="978" y="252"/>
                      </a:cubicBezTo>
                      <a:cubicBezTo>
                        <a:pt x="860" y="296"/>
                        <a:pt x="741" y="334"/>
                        <a:pt x="622" y="369"/>
                      </a:cubicBezTo>
                      <a:cubicBezTo>
                        <a:pt x="454" y="418"/>
                        <a:pt x="284" y="459"/>
                        <a:pt x="112" y="491"/>
                      </a:cubicBezTo>
                      <a:cubicBezTo>
                        <a:pt x="75" y="498"/>
                        <a:pt x="38" y="505"/>
                        <a:pt x="0" y="511"/>
                      </a:cubicBezTo>
                      <a:close/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4" name="Freeform 300">
                  <a:extLst>
                    <a:ext uri="{FF2B5EF4-FFF2-40B4-BE49-F238E27FC236}">
                      <a16:creationId xmlns:a16="http://schemas.microsoft.com/office/drawing/2014/main" id="{13609B38-274D-5957-0B51-9BDF6A4AC0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9" y="1703"/>
                  <a:ext cx="1" cy="3"/>
                </a:xfrm>
                <a:custGeom>
                  <a:avLst/>
                  <a:gdLst>
                    <a:gd name="T0" fmla="*/ 5 w 12"/>
                    <a:gd name="T1" fmla="*/ 21 h 21"/>
                    <a:gd name="T2" fmla="*/ 0 w 12"/>
                    <a:gd name="T3" fmla="*/ 0 h 21"/>
                    <a:gd name="T4" fmla="*/ 12 w 12"/>
                    <a:gd name="T5" fmla="*/ 21 h 21"/>
                    <a:gd name="T6" fmla="*/ 5 w 12"/>
                    <a:gd name="T7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21">
                      <a:moveTo>
                        <a:pt x="5" y="21"/>
                      </a:moveTo>
                      <a:cubicBezTo>
                        <a:pt x="3" y="14"/>
                        <a:pt x="1" y="7"/>
                        <a:pt x="0" y="0"/>
                      </a:cubicBezTo>
                      <a:cubicBezTo>
                        <a:pt x="4" y="7"/>
                        <a:pt x="8" y="14"/>
                        <a:pt x="12" y="21"/>
                      </a:cubicBezTo>
                      <a:cubicBezTo>
                        <a:pt x="10" y="21"/>
                        <a:pt x="7" y="21"/>
                        <a:pt x="5" y="21"/>
                      </a:cubicBezTo>
                      <a:close/>
                    </a:path>
                  </a:pathLst>
                </a:custGeom>
                <a:solidFill>
                  <a:srgbClr val="CE6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5" name="Freeform 301">
                  <a:extLst>
                    <a:ext uri="{FF2B5EF4-FFF2-40B4-BE49-F238E27FC236}">
                      <a16:creationId xmlns:a16="http://schemas.microsoft.com/office/drawing/2014/main" id="{6004184D-B589-1EE8-E06D-472C47C2AC7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20" y="1642"/>
                  <a:ext cx="87" cy="327"/>
                </a:xfrm>
                <a:custGeom>
                  <a:avLst/>
                  <a:gdLst>
                    <a:gd name="T0" fmla="*/ 545 w 674"/>
                    <a:gd name="T1" fmla="*/ 2527 h 2527"/>
                    <a:gd name="T2" fmla="*/ 466 w 674"/>
                    <a:gd name="T3" fmla="*/ 2420 h 2527"/>
                    <a:gd name="T4" fmla="*/ 433 w 674"/>
                    <a:gd name="T5" fmla="*/ 2165 h 2527"/>
                    <a:gd name="T6" fmla="*/ 194 w 674"/>
                    <a:gd name="T7" fmla="*/ 813 h 2527"/>
                    <a:gd name="T8" fmla="*/ 192 w 674"/>
                    <a:gd name="T9" fmla="*/ 804 h 2527"/>
                    <a:gd name="T10" fmla="*/ 261 w 674"/>
                    <a:gd name="T11" fmla="*/ 696 h 2527"/>
                    <a:gd name="T12" fmla="*/ 356 w 674"/>
                    <a:gd name="T13" fmla="*/ 752 h 2527"/>
                    <a:gd name="T14" fmla="*/ 368 w 674"/>
                    <a:gd name="T15" fmla="*/ 752 h 2527"/>
                    <a:gd name="T16" fmla="*/ 438 w 674"/>
                    <a:gd name="T17" fmla="*/ 746 h 2527"/>
                    <a:gd name="T18" fmla="*/ 467 w 674"/>
                    <a:gd name="T19" fmla="*/ 884 h 2527"/>
                    <a:gd name="T20" fmla="*/ 465 w 674"/>
                    <a:gd name="T21" fmla="*/ 884 h 2527"/>
                    <a:gd name="T22" fmla="*/ 403 w 674"/>
                    <a:gd name="T23" fmla="*/ 899 h 2527"/>
                    <a:gd name="T24" fmla="*/ 347 w 674"/>
                    <a:gd name="T25" fmla="*/ 935 h 2527"/>
                    <a:gd name="T26" fmla="*/ 344 w 674"/>
                    <a:gd name="T27" fmla="*/ 939 h 2527"/>
                    <a:gd name="T28" fmla="*/ 298 w 674"/>
                    <a:gd name="T29" fmla="*/ 989 h 2527"/>
                    <a:gd name="T30" fmla="*/ 296 w 674"/>
                    <a:gd name="T31" fmla="*/ 993 h 2527"/>
                    <a:gd name="T32" fmla="*/ 276 w 674"/>
                    <a:gd name="T33" fmla="*/ 1056 h 2527"/>
                    <a:gd name="T34" fmla="*/ 280 w 674"/>
                    <a:gd name="T35" fmla="*/ 1130 h 2527"/>
                    <a:gd name="T36" fmla="*/ 312 w 674"/>
                    <a:gd name="T37" fmla="*/ 1192 h 2527"/>
                    <a:gd name="T38" fmla="*/ 363 w 674"/>
                    <a:gd name="T39" fmla="*/ 1239 h 2527"/>
                    <a:gd name="T40" fmla="*/ 407 w 674"/>
                    <a:gd name="T41" fmla="*/ 1257 h 2527"/>
                    <a:gd name="T42" fmla="*/ 456 w 674"/>
                    <a:gd name="T43" fmla="*/ 1263 h 2527"/>
                    <a:gd name="T44" fmla="*/ 504 w 674"/>
                    <a:gd name="T45" fmla="*/ 1257 h 2527"/>
                    <a:gd name="T46" fmla="*/ 538 w 674"/>
                    <a:gd name="T47" fmla="*/ 1246 h 2527"/>
                    <a:gd name="T48" fmla="*/ 668 w 674"/>
                    <a:gd name="T49" fmla="*/ 2036 h 2527"/>
                    <a:gd name="T50" fmla="*/ 674 w 674"/>
                    <a:gd name="T51" fmla="*/ 2077 h 2527"/>
                    <a:gd name="T52" fmla="*/ 545 w 674"/>
                    <a:gd name="T53" fmla="*/ 2527 h 2527"/>
                    <a:gd name="T54" fmla="*/ 283 w 674"/>
                    <a:gd name="T55" fmla="*/ 538 h 2527"/>
                    <a:gd name="T56" fmla="*/ 240 w 674"/>
                    <a:gd name="T57" fmla="*/ 377 h 2527"/>
                    <a:gd name="T58" fmla="*/ 28 w 674"/>
                    <a:gd name="T59" fmla="*/ 111 h 2527"/>
                    <a:gd name="T60" fmla="*/ 4 w 674"/>
                    <a:gd name="T61" fmla="*/ 16 h 2527"/>
                    <a:gd name="T62" fmla="*/ 0 w 674"/>
                    <a:gd name="T63" fmla="*/ 0 h 2527"/>
                    <a:gd name="T64" fmla="*/ 378 w 674"/>
                    <a:gd name="T65" fmla="*/ 476 h 2527"/>
                    <a:gd name="T66" fmla="*/ 383 w 674"/>
                    <a:gd name="T67" fmla="*/ 497 h 2527"/>
                    <a:gd name="T68" fmla="*/ 368 w 674"/>
                    <a:gd name="T69" fmla="*/ 498 h 2527"/>
                    <a:gd name="T70" fmla="*/ 283 w 674"/>
                    <a:gd name="T71" fmla="*/ 538 h 2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74" h="2527">
                      <a:moveTo>
                        <a:pt x="545" y="2527"/>
                      </a:moveTo>
                      <a:cubicBezTo>
                        <a:pt x="505" y="2509"/>
                        <a:pt x="473" y="2473"/>
                        <a:pt x="466" y="2420"/>
                      </a:cubicBezTo>
                      <a:cubicBezTo>
                        <a:pt x="456" y="2335"/>
                        <a:pt x="445" y="2250"/>
                        <a:pt x="433" y="2165"/>
                      </a:cubicBezTo>
                      <a:cubicBezTo>
                        <a:pt x="371" y="1711"/>
                        <a:pt x="291" y="1260"/>
                        <a:pt x="194" y="813"/>
                      </a:cubicBezTo>
                      <a:cubicBezTo>
                        <a:pt x="194" y="810"/>
                        <a:pt x="193" y="807"/>
                        <a:pt x="192" y="804"/>
                      </a:cubicBezTo>
                      <a:cubicBezTo>
                        <a:pt x="223" y="772"/>
                        <a:pt x="245" y="735"/>
                        <a:pt x="261" y="696"/>
                      </a:cubicBezTo>
                      <a:cubicBezTo>
                        <a:pt x="277" y="729"/>
                        <a:pt x="309" y="752"/>
                        <a:pt x="356" y="752"/>
                      </a:cubicBezTo>
                      <a:cubicBezTo>
                        <a:pt x="360" y="752"/>
                        <a:pt x="364" y="752"/>
                        <a:pt x="368" y="752"/>
                      </a:cubicBezTo>
                      <a:cubicBezTo>
                        <a:pt x="391" y="750"/>
                        <a:pt x="415" y="748"/>
                        <a:pt x="438" y="746"/>
                      </a:cubicBezTo>
                      <a:cubicBezTo>
                        <a:pt x="448" y="792"/>
                        <a:pt x="457" y="838"/>
                        <a:pt x="467" y="884"/>
                      </a:cubicBezTo>
                      <a:lnTo>
                        <a:pt x="465" y="884"/>
                      </a:lnTo>
                      <a:cubicBezTo>
                        <a:pt x="443" y="884"/>
                        <a:pt x="422" y="889"/>
                        <a:pt x="403" y="899"/>
                      </a:cubicBezTo>
                      <a:cubicBezTo>
                        <a:pt x="382" y="906"/>
                        <a:pt x="363" y="918"/>
                        <a:pt x="347" y="935"/>
                      </a:cubicBezTo>
                      <a:lnTo>
                        <a:pt x="344" y="939"/>
                      </a:lnTo>
                      <a:cubicBezTo>
                        <a:pt x="325" y="952"/>
                        <a:pt x="309" y="968"/>
                        <a:pt x="298" y="989"/>
                      </a:cubicBezTo>
                      <a:lnTo>
                        <a:pt x="296" y="993"/>
                      </a:lnTo>
                      <a:cubicBezTo>
                        <a:pt x="281" y="1024"/>
                        <a:pt x="280" y="1027"/>
                        <a:pt x="276" y="1056"/>
                      </a:cubicBezTo>
                      <a:cubicBezTo>
                        <a:pt x="272" y="1082"/>
                        <a:pt x="269" y="1101"/>
                        <a:pt x="280" y="1130"/>
                      </a:cubicBezTo>
                      <a:cubicBezTo>
                        <a:pt x="285" y="1153"/>
                        <a:pt x="296" y="1174"/>
                        <a:pt x="312" y="1192"/>
                      </a:cubicBezTo>
                      <a:cubicBezTo>
                        <a:pt x="325" y="1212"/>
                        <a:pt x="342" y="1227"/>
                        <a:pt x="363" y="1239"/>
                      </a:cubicBezTo>
                      <a:cubicBezTo>
                        <a:pt x="378" y="1245"/>
                        <a:pt x="393" y="1251"/>
                        <a:pt x="407" y="1257"/>
                      </a:cubicBezTo>
                      <a:cubicBezTo>
                        <a:pt x="423" y="1261"/>
                        <a:pt x="439" y="1263"/>
                        <a:pt x="456" y="1263"/>
                      </a:cubicBezTo>
                      <a:cubicBezTo>
                        <a:pt x="472" y="1263"/>
                        <a:pt x="488" y="1261"/>
                        <a:pt x="504" y="1257"/>
                      </a:cubicBezTo>
                      <a:cubicBezTo>
                        <a:pt x="516" y="1255"/>
                        <a:pt x="527" y="1251"/>
                        <a:pt x="538" y="1246"/>
                      </a:cubicBezTo>
                      <a:cubicBezTo>
                        <a:pt x="587" y="1508"/>
                        <a:pt x="630" y="1771"/>
                        <a:pt x="668" y="2036"/>
                      </a:cubicBezTo>
                      <a:lnTo>
                        <a:pt x="674" y="2077"/>
                      </a:lnTo>
                      <a:cubicBezTo>
                        <a:pt x="646" y="2232"/>
                        <a:pt x="603" y="2382"/>
                        <a:pt x="545" y="2527"/>
                      </a:cubicBezTo>
                      <a:moveTo>
                        <a:pt x="283" y="538"/>
                      </a:moveTo>
                      <a:cubicBezTo>
                        <a:pt x="280" y="484"/>
                        <a:pt x="265" y="429"/>
                        <a:pt x="240" y="377"/>
                      </a:cubicBezTo>
                      <a:cubicBezTo>
                        <a:pt x="193" y="280"/>
                        <a:pt x="119" y="181"/>
                        <a:pt x="28" y="111"/>
                      </a:cubicBezTo>
                      <a:cubicBezTo>
                        <a:pt x="20" y="79"/>
                        <a:pt x="12" y="48"/>
                        <a:pt x="4" y="16"/>
                      </a:cubicBezTo>
                      <a:cubicBezTo>
                        <a:pt x="2" y="11"/>
                        <a:pt x="1" y="5"/>
                        <a:pt x="0" y="0"/>
                      </a:cubicBezTo>
                      <a:cubicBezTo>
                        <a:pt x="145" y="142"/>
                        <a:pt x="272" y="301"/>
                        <a:pt x="378" y="476"/>
                      </a:cubicBezTo>
                      <a:cubicBezTo>
                        <a:pt x="379" y="483"/>
                        <a:pt x="381" y="490"/>
                        <a:pt x="383" y="497"/>
                      </a:cubicBezTo>
                      <a:cubicBezTo>
                        <a:pt x="378" y="498"/>
                        <a:pt x="373" y="498"/>
                        <a:pt x="368" y="498"/>
                      </a:cubicBezTo>
                      <a:cubicBezTo>
                        <a:pt x="332" y="501"/>
                        <a:pt x="303" y="517"/>
                        <a:pt x="283" y="538"/>
                      </a:cubicBezTo>
                      <a:close/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6" name="Freeform 302">
                  <a:extLst>
                    <a:ext uri="{FF2B5EF4-FFF2-40B4-BE49-F238E27FC236}">
                      <a16:creationId xmlns:a16="http://schemas.microsoft.com/office/drawing/2014/main" id="{AFC77ABC-B68C-666B-A007-08FA148009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4" y="1706"/>
                  <a:ext cx="33" cy="33"/>
                </a:xfrm>
                <a:custGeom>
                  <a:avLst/>
                  <a:gdLst>
                    <a:gd name="T0" fmla="*/ 95 w 255"/>
                    <a:gd name="T1" fmla="*/ 255 h 255"/>
                    <a:gd name="T2" fmla="*/ 0 w 255"/>
                    <a:gd name="T3" fmla="*/ 199 h 255"/>
                    <a:gd name="T4" fmla="*/ 22 w 255"/>
                    <a:gd name="T5" fmla="*/ 41 h 255"/>
                    <a:gd name="T6" fmla="*/ 107 w 255"/>
                    <a:gd name="T7" fmla="*/ 1 h 255"/>
                    <a:gd name="T8" fmla="*/ 122 w 255"/>
                    <a:gd name="T9" fmla="*/ 0 h 255"/>
                    <a:gd name="T10" fmla="*/ 129 w 255"/>
                    <a:gd name="T11" fmla="*/ 0 h 255"/>
                    <a:gd name="T12" fmla="*/ 255 w 255"/>
                    <a:gd name="T13" fmla="*/ 243 h 255"/>
                    <a:gd name="T14" fmla="*/ 177 w 255"/>
                    <a:gd name="T15" fmla="*/ 249 h 255"/>
                    <a:gd name="T16" fmla="*/ 107 w 255"/>
                    <a:gd name="T17" fmla="*/ 255 h 255"/>
                    <a:gd name="T18" fmla="*/ 95 w 255"/>
                    <a:gd name="T19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5" h="255">
                      <a:moveTo>
                        <a:pt x="95" y="255"/>
                      </a:moveTo>
                      <a:cubicBezTo>
                        <a:pt x="48" y="255"/>
                        <a:pt x="16" y="232"/>
                        <a:pt x="0" y="199"/>
                      </a:cubicBezTo>
                      <a:cubicBezTo>
                        <a:pt x="19" y="149"/>
                        <a:pt x="26" y="96"/>
                        <a:pt x="22" y="41"/>
                      </a:cubicBezTo>
                      <a:cubicBezTo>
                        <a:pt x="42" y="20"/>
                        <a:pt x="71" y="4"/>
                        <a:pt x="107" y="1"/>
                      </a:cubicBezTo>
                      <a:cubicBezTo>
                        <a:pt x="112" y="1"/>
                        <a:pt x="117" y="1"/>
                        <a:pt x="122" y="0"/>
                      </a:cubicBezTo>
                      <a:cubicBezTo>
                        <a:pt x="124" y="0"/>
                        <a:pt x="127" y="0"/>
                        <a:pt x="129" y="0"/>
                      </a:cubicBezTo>
                      <a:cubicBezTo>
                        <a:pt x="176" y="78"/>
                        <a:pt x="217" y="160"/>
                        <a:pt x="255" y="243"/>
                      </a:cubicBezTo>
                      <a:cubicBezTo>
                        <a:pt x="229" y="245"/>
                        <a:pt x="203" y="247"/>
                        <a:pt x="177" y="249"/>
                      </a:cubicBezTo>
                      <a:cubicBezTo>
                        <a:pt x="154" y="251"/>
                        <a:pt x="130" y="253"/>
                        <a:pt x="107" y="255"/>
                      </a:cubicBezTo>
                      <a:cubicBezTo>
                        <a:pt x="103" y="255"/>
                        <a:pt x="99" y="255"/>
                        <a:pt x="95" y="255"/>
                      </a:cubicBezTo>
                    </a:path>
                  </a:pathLst>
                </a:custGeom>
                <a:solidFill>
                  <a:srgbClr val="8D1E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7" name="Freeform 303">
                  <a:extLst>
                    <a:ext uri="{FF2B5EF4-FFF2-40B4-BE49-F238E27FC236}">
                      <a16:creationId xmlns:a16="http://schemas.microsoft.com/office/drawing/2014/main" id="{C8D35768-8196-2FC2-D7CD-C2CB726985D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" y="1985"/>
                  <a:ext cx="604" cy="274"/>
                </a:xfrm>
                <a:custGeom>
                  <a:avLst/>
                  <a:gdLst>
                    <a:gd name="T0" fmla="*/ 3860 w 4667"/>
                    <a:gd name="T1" fmla="*/ 2116 h 2116"/>
                    <a:gd name="T2" fmla="*/ 3767 w 4667"/>
                    <a:gd name="T3" fmla="*/ 1984 h 2116"/>
                    <a:gd name="T4" fmla="*/ 4585 w 4667"/>
                    <a:gd name="T5" fmla="*/ 497 h 2116"/>
                    <a:gd name="T6" fmla="*/ 4641 w 4667"/>
                    <a:gd name="T7" fmla="*/ 0 h 2116"/>
                    <a:gd name="T8" fmla="*/ 4667 w 4667"/>
                    <a:gd name="T9" fmla="*/ 352 h 2116"/>
                    <a:gd name="T10" fmla="*/ 4665 w 4667"/>
                    <a:gd name="T11" fmla="*/ 432 h 2116"/>
                    <a:gd name="T12" fmla="*/ 4629 w 4667"/>
                    <a:gd name="T13" fmla="*/ 441 h 2116"/>
                    <a:gd name="T14" fmla="*/ 4620 w 4667"/>
                    <a:gd name="T15" fmla="*/ 801 h 2116"/>
                    <a:gd name="T16" fmla="*/ 3860 w 4667"/>
                    <a:gd name="T17" fmla="*/ 2116 h 2116"/>
                    <a:gd name="T18" fmla="*/ 589 w 4667"/>
                    <a:gd name="T19" fmla="*/ 1905 h 2116"/>
                    <a:gd name="T20" fmla="*/ 533 w 4667"/>
                    <a:gd name="T21" fmla="*/ 1841 h 2116"/>
                    <a:gd name="T22" fmla="*/ 1 w 4667"/>
                    <a:gd name="T23" fmla="*/ 344 h 2116"/>
                    <a:gd name="T24" fmla="*/ 87 w 4667"/>
                    <a:gd name="T25" fmla="*/ 818 h 2116"/>
                    <a:gd name="T26" fmla="*/ 658 w 4667"/>
                    <a:gd name="T27" fmla="*/ 1828 h 2116"/>
                    <a:gd name="T28" fmla="*/ 589 w 4667"/>
                    <a:gd name="T29" fmla="*/ 1905 h 2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67" h="2116">
                      <a:moveTo>
                        <a:pt x="3860" y="2116"/>
                      </a:moveTo>
                      <a:cubicBezTo>
                        <a:pt x="3831" y="2071"/>
                        <a:pt x="3799" y="2027"/>
                        <a:pt x="3767" y="1984"/>
                      </a:cubicBezTo>
                      <a:cubicBezTo>
                        <a:pt x="4198" y="1610"/>
                        <a:pt x="4473" y="1050"/>
                        <a:pt x="4585" y="497"/>
                      </a:cubicBezTo>
                      <a:cubicBezTo>
                        <a:pt x="4619" y="331"/>
                        <a:pt x="4637" y="165"/>
                        <a:pt x="4641" y="0"/>
                      </a:cubicBezTo>
                      <a:cubicBezTo>
                        <a:pt x="4659" y="117"/>
                        <a:pt x="4666" y="234"/>
                        <a:pt x="4667" y="352"/>
                      </a:cubicBezTo>
                      <a:cubicBezTo>
                        <a:pt x="4666" y="379"/>
                        <a:pt x="4666" y="405"/>
                        <a:pt x="4665" y="432"/>
                      </a:cubicBezTo>
                      <a:cubicBezTo>
                        <a:pt x="4642" y="433"/>
                        <a:pt x="4629" y="435"/>
                        <a:pt x="4629" y="441"/>
                      </a:cubicBezTo>
                      <a:cubicBezTo>
                        <a:pt x="4622" y="558"/>
                        <a:pt x="4619" y="679"/>
                        <a:pt x="4620" y="801"/>
                      </a:cubicBezTo>
                      <a:cubicBezTo>
                        <a:pt x="4517" y="1311"/>
                        <a:pt x="4247" y="1776"/>
                        <a:pt x="3860" y="2116"/>
                      </a:cubicBezTo>
                      <a:moveTo>
                        <a:pt x="589" y="1905"/>
                      </a:moveTo>
                      <a:cubicBezTo>
                        <a:pt x="570" y="1884"/>
                        <a:pt x="551" y="1863"/>
                        <a:pt x="533" y="1841"/>
                      </a:cubicBezTo>
                      <a:cubicBezTo>
                        <a:pt x="178" y="1417"/>
                        <a:pt x="0" y="881"/>
                        <a:pt x="1" y="344"/>
                      </a:cubicBezTo>
                      <a:cubicBezTo>
                        <a:pt x="19" y="503"/>
                        <a:pt x="46" y="662"/>
                        <a:pt x="87" y="818"/>
                      </a:cubicBezTo>
                      <a:cubicBezTo>
                        <a:pt x="189" y="1209"/>
                        <a:pt x="384" y="1555"/>
                        <a:pt x="658" y="1828"/>
                      </a:cubicBezTo>
                      <a:cubicBezTo>
                        <a:pt x="634" y="1853"/>
                        <a:pt x="611" y="1878"/>
                        <a:pt x="589" y="1905"/>
                      </a:cubicBezTo>
                    </a:path>
                  </a:pathLst>
                </a:custGeom>
                <a:solidFill>
                  <a:srgbClr val="FEF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1038" name="Picture 304">
                  <a:extLst>
                    <a:ext uri="{FF2B5EF4-FFF2-40B4-BE49-F238E27FC236}">
                      <a16:creationId xmlns:a16="http://schemas.microsoft.com/office/drawing/2014/main" id="{8532A756-9E96-AC7A-F276-EF00378FC0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2" y="2220"/>
                  <a:ext cx="410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39" name="Freeform 305">
                  <a:extLst>
                    <a:ext uri="{FF2B5EF4-FFF2-40B4-BE49-F238E27FC236}">
                      <a16:creationId xmlns:a16="http://schemas.microsoft.com/office/drawing/2014/main" id="{A54F677E-F1C0-456F-4BA7-AF97D86087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" y="2041"/>
                  <a:ext cx="6" cy="48"/>
                </a:xfrm>
                <a:custGeom>
                  <a:avLst/>
                  <a:gdLst>
                    <a:gd name="T0" fmla="*/ 1 w 46"/>
                    <a:gd name="T1" fmla="*/ 369 h 369"/>
                    <a:gd name="T2" fmla="*/ 10 w 46"/>
                    <a:gd name="T3" fmla="*/ 9 h 369"/>
                    <a:gd name="T4" fmla="*/ 46 w 46"/>
                    <a:gd name="T5" fmla="*/ 0 h 369"/>
                    <a:gd name="T6" fmla="*/ 1 w 46"/>
                    <a:gd name="T7" fmla="*/ 369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6" h="369">
                      <a:moveTo>
                        <a:pt x="1" y="369"/>
                      </a:moveTo>
                      <a:cubicBezTo>
                        <a:pt x="0" y="247"/>
                        <a:pt x="3" y="126"/>
                        <a:pt x="10" y="9"/>
                      </a:cubicBezTo>
                      <a:cubicBezTo>
                        <a:pt x="10" y="3"/>
                        <a:pt x="23" y="1"/>
                        <a:pt x="46" y="0"/>
                      </a:cubicBezTo>
                      <a:cubicBezTo>
                        <a:pt x="41" y="124"/>
                        <a:pt x="26" y="248"/>
                        <a:pt x="1" y="369"/>
                      </a:cubicBezTo>
                    </a:path>
                  </a:pathLst>
                </a:custGeom>
                <a:solidFill>
                  <a:srgbClr val="F037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0" name="Freeform 306">
                  <a:extLst>
                    <a:ext uri="{FF2B5EF4-FFF2-40B4-BE49-F238E27FC236}">
                      <a16:creationId xmlns:a16="http://schemas.microsoft.com/office/drawing/2014/main" id="{78AA7254-0362-3E5F-713D-679B1C8E97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7" y="1804"/>
                  <a:ext cx="193" cy="327"/>
                </a:xfrm>
                <a:custGeom>
                  <a:avLst/>
                  <a:gdLst>
                    <a:gd name="T0" fmla="*/ 1421 w 1487"/>
                    <a:gd name="T1" fmla="*/ 2528 h 2528"/>
                    <a:gd name="T2" fmla="*/ 614 w 1487"/>
                    <a:gd name="T3" fmla="*/ 1908 h 2528"/>
                    <a:gd name="T4" fmla="*/ 119 w 1487"/>
                    <a:gd name="T5" fmla="*/ 0 h 2528"/>
                    <a:gd name="T6" fmla="*/ 798 w 1487"/>
                    <a:gd name="T7" fmla="*/ 1573 h 2528"/>
                    <a:gd name="T8" fmla="*/ 1487 w 1487"/>
                    <a:gd name="T9" fmla="*/ 2151 h 2528"/>
                    <a:gd name="T10" fmla="*/ 1421 w 1487"/>
                    <a:gd name="T11" fmla="*/ 2528 h 2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87" h="2528">
                      <a:moveTo>
                        <a:pt x="1421" y="2528"/>
                      </a:moveTo>
                      <a:cubicBezTo>
                        <a:pt x="1115" y="2385"/>
                        <a:pt x="838" y="2176"/>
                        <a:pt x="614" y="1908"/>
                      </a:cubicBezTo>
                      <a:cubicBezTo>
                        <a:pt x="168" y="1376"/>
                        <a:pt x="0" y="666"/>
                        <a:pt x="119" y="0"/>
                      </a:cubicBezTo>
                      <a:cubicBezTo>
                        <a:pt x="185" y="579"/>
                        <a:pt x="418" y="1138"/>
                        <a:pt x="798" y="1573"/>
                      </a:cubicBezTo>
                      <a:cubicBezTo>
                        <a:pt x="971" y="1856"/>
                        <a:pt x="1216" y="2063"/>
                        <a:pt x="1487" y="2151"/>
                      </a:cubicBezTo>
                      <a:cubicBezTo>
                        <a:pt x="1453" y="2272"/>
                        <a:pt x="1431" y="2398"/>
                        <a:pt x="1421" y="2528"/>
                      </a:cubicBezTo>
                    </a:path>
                  </a:pathLst>
                </a:custGeom>
                <a:solidFill>
                  <a:srgbClr val="FEF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1" name="Freeform 308">
                  <a:extLst>
                    <a:ext uri="{FF2B5EF4-FFF2-40B4-BE49-F238E27FC236}">
                      <a16:creationId xmlns:a16="http://schemas.microsoft.com/office/drawing/2014/main" id="{24E0B216-BDC7-B4A3-5FAD-842FC4506D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1" y="2008"/>
                  <a:ext cx="103" cy="78"/>
                </a:xfrm>
                <a:custGeom>
                  <a:avLst/>
                  <a:gdLst>
                    <a:gd name="T0" fmla="*/ 796 w 796"/>
                    <a:gd name="T1" fmla="*/ 606 h 606"/>
                    <a:gd name="T2" fmla="*/ 689 w 796"/>
                    <a:gd name="T3" fmla="*/ 578 h 606"/>
                    <a:gd name="T4" fmla="*/ 0 w 796"/>
                    <a:gd name="T5" fmla="*/ 0 h 606"/>
                    <a:gd name="T6" fmla="*/ 796 w 796"/>
                    <a:gd name="T7" fmla="*/ 606 h 6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96" h="606">
                      <a:moveTo>
                        <a:pt x="796" y="606"/>
                      </a:moveTo>
                      <a:cubicBezTo>
                        <a:pt x="760" y="599"/>
                        <a:pt x="724" y="589"/>
                        <a:pt x="689" y="578"/>
                      </a:cubicBezTo>
                      <a:cubicBezTo>
                        <a:pt x="418" y="490"/>
                        <a:pt x="173" y="283"/>
                        <a:pt x="0" y="0"/>
                      </a:cubicBezTo>
                      <a:cubicBezTo>
                        <a:pt x="218" y="249"/>
                        <a:pt x="485" y="458"/>
                        <a:pt x="796" y="606"/>
                      </a:cubicBezTo>
                      <a:close/>
                    </a:path>
                  </a:pathLst>
                </a:custGeom>
                <a:solidFill>
                  <a:srgbClr val="B326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2" name="Freeform 309">
                  <a:extLst>
                    <a:ext uri="{FF2B5EF4-FFF2-40B4-BE49-F238E27FC236}">
                      <a16:creationId xmlns:a16="http://schemas.microsoft.com/office/drawing/2014/main" id="{7EA53810-2CFD-4471-4C6F-1A9C7808E5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1660"/>
                  <a:ext cx="710" cy="733"/>
                </a:xfrm>
                <a:custGeom>
                  <a:avLst/>
                  <a:gdLst>
                    <a:gd name="T0" fmla="*/ 5171 w 5476"/>
                    <a:gd name="T1" fmla="*/ 2862 h 5664"/>
                    <a:gd name="T2" fmla="*/ 3640 w 5476"/>
                    <a:gd name="T3" fmla="*/ 5055 h 5664"/>
                    <a:gd name="T4" fmla="*/ 1037 w 5476"/>
                    <a:gd name="T5" fmla="*/ 4351 h 5664"/>
                    <a:gd name="T6" fmla="*/ 837 w 5476"/>
                    <a:gd name="T7" fmla="*/ 1656 h 5664"/>
                    <a:gd name="T8" fmla="*/ 3286 w 5476"/>
                    <a:gd name="T9" fmla="*/ 571 h 5664"/>
                    <a:gd name="T10" fmla="*/ 5143 w 5476"/>
                    <a:gd name="T11" fmla="*/ 2496 h 5664"/>
                    <a:gd name="T12" fmla="*/ 5171 w 5476"/>
                    <a:gd name="T13" fmla="*/ 2862 h 5664"/>
                    <a:gd name="T14" fmla="*/ 5474 w 5476"/>
                    <a:gd name="T15" fmla="*/ 2862 h 5664"/>
                    <a:gd name="T16" fmla="*/ 3747 w 5476"/>
                    <a:gd name="T17" fmla="*/ 386 h 5664"/>
                    <a:gd name="T18" fmla="*/ 805 w 5476"/>
                    <a:gd name="T19" fmla="*/ 1180 h 5664"/>
                    <a:gd name="T20" fmla="*/ 575 w 5476"/>
                    <a:gd name="T21" fmla="*/ 4222 h 5664"/>
                    <a:gd name="T22" fmla="*/ 3367 w 5476"/>
                    <a:gd name="T23" fmla="*/ 5447 h 5664"/>
                    <a:gd name="T24" fmla="*/ 5441 w 5476"/>
                    <a:gd name="T25" fmla="*/ 3280 h 5664"/>
                    <a:gd name="T26" fmla="*/ 5474 w 5476"/>
                    <a:gd name="T27" fmla="*/ 2862 h 5664"/>
                    <a:gd name="T28" fmla="*/ 5171 w 5476"/>
                    <a:gd name="T29" fmla="*/ 2862 h 5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476" h="5664">
                      <a:moveTo>
                        <a:pt x="5171" y="2862"/>
                      </a:moveTo>
                      <a:cubicBezTo>
                        <a:pt x="5165" y="3828"/>
                        <a:pt x="4555" y="4725"/>
                        <a:pt x="3640" y="5055"/>
                      </a:cubicBezTo>
                      <a:cubicBezTo>
                        <a:pt x="2714" y="5389"/>
                        <a:pt x="1668" y="5104"/>
                        <a:pt x="1037" y="4351"/>
                      </a:cubicBezTo>
                      <a:cubicBezTo>
                        <a:pt x="407" y="3599"/>
                        <a:pt x="332" y="2493"/>
                        <a:pt x="837" y="1656"/>
                      </a:cubicBezTo>
                      <a:cubicBezTo>
                        <a:pt x="1337" y="827"/>
                        <a:pt x="2334" y="380"/>
                        <a:pt x="3286" y="571"/>
                      </a:cubicBezTo>
                      <a:cubicBezTo>
                        <a:pt x="4240" y="762"/>
                        <a:pt x="4985" y="1537"/>
                        <a:pt x="5143" y="2496"/>
                      </a:cubicBezTo>
                      <a:cubicBezTo>
                        <a:pt x="5163" y="2617"/>
                        <a:pt x="5170" y="2740"/>
                        <a:pt x="5171" y="2862"/>
                      </a:cubicBezTo>
                      <a:cubicBezTo>
                        <a:pt x="5172" y="3058"/>
                        <a:pt x="5476" y="3058"/>
                        <a:pt x="5474" y="2862"/>
                      </a:cubicBezTo>
                      <a:cubicBezTo>
                        <a:pt x="5468" y="1763"/>
                        <a:pt x="4777" y="771"/>
                        <a:pt x="3747" y="386"/>
                      </a:cubicBezTo>
                      <a:cubicBezTo>
                        <a:pt x="2715" y="0"/>
                        <a:pt x="1502" y="328"/>
                        <a:pt x="805" y="1180"/>
                      </a:cubicBezTo>
                      <a:cubicBezTo>
                        <a:pt x="103" y="2036"/>
                        <a:pt x="0" y="3269"/>
                        <a:pt x="575" y="4222"/>
                      </a:cubicBezTo>
                      <a:cubicBezTo>
                        <a:pt x="1148" y="5173"/>
                        <a:pt x="2280" y="5664"/>
                        <a:pt x="3367" y="5447"/>
                      </a:cubicBezTo>
                      <a:cubicBezTo>
                        <a:pt x="4423" y="5235"/>
                        <a:pt x="5278" y="4347"/>
                        <a:pt x="5441" y="3280"/>
                      </a:cubicBezTo>
                      <a:cubicBezTo>
                        <a:pt x="5462" y="3142"/>
                        <a:pt x="5474" y="3003"/>
                        <a:pt x="5474" y="2862"/>
                      </a:cubicBezTo>
                      <a:cubicBezTo>
                        <a:pt x="5476" y="2667"/>
                        <a:pt x="5172" y="2666"/>
                        <a:pt x="5171" y="286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3" name="Freeform 310">
                  <a:extLst>
                    <a:ext uri="{FF2B5EF4-FFF2-40B4-BE49-F238E27FC236}">
                      <a16:creationId xmlns:a16="http://schemas.microsoft.com/office/drawing/2014/main" id="{E70F99B0-B11F-8D5D-78DD-23551E18BB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2" y="1487"/>
                  <a:ext cx="710" cy="734"/>
                </a:xfrm>
                <a:custGeom>
                  <a:avLst/>
                  <a:gdLst>
                    <a:gd name="T0" fmla="*/ 5170 w 5475"/>
                    <a:gd name="T1" fmla="*/ 2862 h 5665"/>
                    <a:gd name="T2" fmla="*/ 3640 w 5475"/>
                    <a:gd name="T3" fmla="*/ 5055 h 5665"/>
                    <a:gd name="T4" fmla="*/ 1037 w 5475"/>
                    <a:gd name="T5" fmla="*/ 4351 h 5665"/>
                    <a:gd name="T6" fmla="*/ 836 w 5475"/>
                    <a:gd name="T7" fmla="*/ 1657 h 5665"/>
                    <a:gd name="T8" fmla="*/ 3286 w 5475"/>
                    <a:gd name="T9" fmla="*/ 571 h 5665"/>
                    <a:gd name="T10" fmla="*/ 5143 w 5475"/>
                    <a:gd name="T11" fmla="*/ 2497 h 5665"/>
                    <a:gd name="T12" fmla="*/ 5170 w 5475"/>
                    <a:gd name="T13" fmla="*/ 2862 h 5665"/>
                    <a:gd name="T14" fmla="*/ 5474 w 5475"/>
                    <a:gd name="T15" fmla="*/ 2862 h 5665"/>
                    <a:gd name="T16" fmla="*/ 3747 w 5475"/>
                    <a:gd name="T17" fmla="*/ 386 h 5665"/>
                    <a:gd name="T18" fmla="*/ 804 w 5475"/>
                    <a:gd name="T19" fmla="*/ 1180 h 5665"/>
                    <a:gd name="T20" fmla="*/ 574 w 5475"/>
                    <a:gd name="T21" fmla="*/ 4222 h 5665"/>
                    <a:gd name="T22" fmla="*/ 3367 w 5475"/>
                    <a:gd name="T23" fmla="*/ 5447 h 5665"/>
                    <a:gd name="T24" fmla="*/ 5440 w 5475"/>
                    <a:gd name="T25" fmla="*/ 3281 h 5665"/>
                    <a:gd name="T26" fmla="*/ 5474 w 5475"/>
                    <a:gd name="T27" fmla="*/ 2862 h 5665"/>
                    <a:gd name="T28" fmla="*/ 5170 w 5475"/>
                    <a:gd name="T29" fmla="*/ 2862 h 56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475" h="5665">
                      <a:moveTo>
                        <a:pt x="5170" y="2862"/>
                      </a:moveTo>
                      <a:cubicBezTo>
                        <a:pt x="5165" y="3829"/>
                        <a:pt x="4555" y="4725"/>
                        <a:pt x="3640" y="5055"/>
                      </a:cubicBezTo>
                      <a:cubicBezTo>
                        <a:pt x="2714" y="5390"/>
                        <a:pt x="1668" y="5105"/>
                        <a:pt x="1037" y="4351"/>
                      </a:cubicBezTo>
                      <a:cubicBezTo>
                        <a:pt x="407" y="3600"/>
                        <a:pt x="332" y="2493"/>
                        <a:pt x="836" y="1657"/>
                      </a:cubicBezTo>
                      <a:cubicBezTo>
                        <a:pt x="1337" y="827"/>
                        <a:pt x="2334" y="380"/>
                        <a:pt x="3286" y="571"/>
                      </a:cubicBezTo>
                      <a:cubicBezTo>
                        <a:pt x="4240" y="762"/>
                        <a:pt x="4985" y="1537"/>
                        <a:pt x="5143" y="2497"/>
                      </a:cubicBezTo>
                      <a:cubicBezTo>
                        <a:pt x="5162" y="2618"/>
                        <a:pt x="5169" y="2740"/>
                        <a:pt x="5170" y="2862"/>
                      </a:cubicBezTo>
                      <a:cubicBezTo>
                        <a:pt x="5171" y="3058"/>
                        <a:pt x="5475" y="3058"/>
                        <a:pt x="5474" y="2862"/>
                      </a:cubicBezTo>
                      <a:cubicBezTo>
                        <a:pt x="5468" y="1763"/>
                        <a:pt x="4776" y="771"/>
                        <a:pt x="3747" y="386"/>
                      </a:cubicBezTo>
                      <a:cubicBezTo>
                        <a:pt x="2715" y="0"/>
                        <a:pt x="1502" y="329"/>
                        <a:pt x="804" y="1180"/>
                      </a:cubicBezTo>
                      <a:cubicBezTo>
                        <a:pt x="103" y="2036"/>
                        <a:pt x="0" y="3270"/>
                        <a:pt x="574" y="4222"/>
                      </a:cubicBezTo>
                      <a:cubicBezTo>
                        <a:pt x="1148" y="5173"/>
                        <a:pt x="2279" y="5665"/>
                        <a:pt x="3367" y="5447"/>
                      </a:cubicBezTo>
                      <a:cubicBezTo>
                        <a:pt x="4423" y="5236"/>
                        <a:pt x="5278" y="4347"/>
                        <a:pt x="5440" y="3281"/>
                      </a:cubicBezTo>
                      <a:cubicBezTo>
                        <a:pt x="5461" y="3142"/>
                        <a:pt x="5473" y="3003"/>
                        <a:pt x="5474" y="2862"/>
                      </a:cubicBezTo>
                      <a:cubicBezTo>
                        <a:pt x="5475" y="2667"/>
                        <a:pt x="5171" y="2667"/>
                        <a:pt x="5170" y="2862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4" name="Freeform 311">
                  <a:extLst>
                    <a:ext uri="{FF2B5EF4-FFF2-40B4-BE49-F238E27FC236}">
                      <a16:creationId xmlns:a16="http://schemas.microsoft.com/office/drawing/2014/main" id="{643EE12D-516F-2533-766D-2F2CA85B45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6" y="1909"/>
                  <a:ext cx="212" cy="81"/>
                </a:xfrm>
                <a:custGeom>
                  <a:avLst/>
                  <a:gdLst>
                    <a:gd name="T0" fmla="*/ 210 w 1642"/>
                    <a:gd name="T1" fmla="*/ 596 h 624"/>
                    <a:gd name="T2" fmla="*/ 1490 w 1642"/>
                    <a:gd name="T3" fmla="*/ 310 h 624"/>
                    <a:gd name="T4" fmla="*/ 1642 w 1642"/>
                    <a:gd name="T5" fmla="*/ 158 h 624"/>
                    <a:gd name="T6" fmla="*/ 1490 w 1642"/>
                    <a:gd name="T7" fmla="*/ 6 h 624"/>
                    <a:gd name="T8" fmla="*/ 129 w 1642"/>
                    <a:gd name="T9" fmla="*/ 303 h 624"/>
                    <a:gd name="T10" fmla="*/ 23 w 1642"/>
                    <a:gd name="T11" fmla="*/ 489 h 624"/>
                    <a:gd name="T12" fmla="*/ 210 w 1642"/>
                    <a:gd name="T13" fmla="*/ 596 h 6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42" h="624">
                      <a:moveTo>
                        <a:pt x="210" y="596"/>
                      </a:moveTo>
                      <a:cubicBezTo>
                        <a:pt x="616" y="444"/>
                        <a:pt x="1062" y="340"/>
                        <a:pt x="1490" y="310"/>
                      </a:cubicBezTo>
                      <a:cubicBezTo>
                        <a:pt x="1572" y="304"/>
                        <a:pt x="1642" y="244"/>
                        <a:pt x="1642" y="158"/>
                      </a:cubicBezTo>
                      <a:cubicBezTo>
                        <a:pt x="1642" y="80"/>
                        <a:pt x="1573" y="0"/>
                        <a:pt x="1490" y="6"/>
                      </a:cubicBezTo>
                      <a:cubicBezTo>
                        <a:pt x="1031" y="38"/>
                        <a:pt x="560" y="142"/>
                        <a:pt x="129" y="303"/>
                      </a:cubicBezTo>
                      <a:cubicBezTo>
                        <a:pt x="52" y="331"/>
                        <a:pt x="0" y="405"/>
                        <a:pt x="23" y="489"/>
                      </a:cubicBezTo>
                      <a:cubicBezTo>
                        <a:pt x="43" y="563"/>
                        <a:pt x="132" y="624"/>
                        <a:pt x="210" y="59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5" name="Freeform 312">
                  <a:extLst>
                    <a:ext uri="{FF2B5EF4-FFF2-40B4-BE49-F238E27FC236}">
                      <a16:creationId xmlns:a16="http://schemas.microsoft.com/office/drawing/2014/main" id="{310CCA20-C65B-93E4-90AA-5B15022582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8" y="1926"/>
                  <a:ext cx="84" cy="101"/>
                </a:xfrm>
                <a:custGeom>
                  <a:avLst/>
                  <a:gdLst>
                    <a:gd name="T0" fmla="*/ 274 w 647"/>
                    <a:gd name="T1" fmla="*/ 780 h 780"/>
                    <a:gd name="T2" fmla="*/ 57 w 647"/>
                    <a:gd name="T3" fmla="*/ 657 h 780"/>
                    <a:gd name="T4" fmla="*/ 0 w 647"/>
                    <a:gd name="T5" fmla="*/ 495 h 780"/>
                    <a:gd name="T6" fmla="*/ 40 w 647"/>
                    <a:gd name="T7" fmla="*/ 470 h 780"/>
                    <a:gd name="T8" fmla="*/ 154 w 647"/>
                    <a:gd name="T9" fmla="*/ 308 h 780"/>
                    <a:gd name="T10" fmla="*/ 154 w 647"/>
                    <a:gd name="T11" fmla="*/ 308 h 780"/>
                    <a:gd name="T12" fmla="*/ 161 w 647"/>
                    <a:gd name="T13" fmla="*/ 294 h 780"/>
                    <a:gd name="T14" fmla="*/ 227 w 647"/>
                    <a:gd name="T15" fmla="*/ 117 h 780"/>
                    <a:gd name="T16" fmla="*/ 219 w 647"/>
                    <a:gd name="T17" fmla="*/ 105 h 780"/>
                    <a:gd name="T18" fmla="*/ 536 w 647"/>
                    <a:gd name="T19" fmla="*/ 0 h 780"/>
                    <a:gd name="T20" fmla="*/ 629 w 647"/>
                    <a:gd name="T21" fmla="*/ 142 h 780"/>
                    <a:gd name="T22" fmla="*/ 627 w 647"/>
                    <a:gd name="T23" fmla="*/ 260 h 780"/>
                    <a:gd name="T24" fmla="*/ 472 w 647"/>
                    <a:gd name="T25" fmla="*/ 701 h 780"/>
                    <a:gd name="T26" fmla="*/ 274 w 647"/>
                    <a:gd name="T27" fmla="*/ 780 h 7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7" h="780">
                      <a:moveTo>
                        <a:pt x="274" y="780"/>
                      </a:moveTo>
                      <a:cubicBezTo>
                        <a:pt x="190" y="780"/>
                        <a:pt x="108" y="740"/>
                        <a:pt x="57" y="657"/>
                      </a:cubicBezTo>
                      <a:cubicBezTo>
                        <a:pt x="26" y="608"/>
                        <a:pt x="8" y="553"/>
                        <a:pt x="0" y="495"/>
                      </a:cubicBezTo>
                      <a:cubicBezTo>
                        <a:pt x="14" y="488"/>
                        <a:pt x="27" y="480"/>
                        <a:pt x="40" y="470"/>
                      </a:cubicBezTo>
                      <a:cubicBezTo>
                        <a:pt x="99" y="427"/>
                        <a:pt x="123" y="372"/>
                        <a:pt x="154" y="308"/>
                      </a:cubicBezTo>
                      <a:cubicBezTo>
                        <a:pt x="154" y="308"/>
                        <a:pt x="154" y="308"/>
                        <a:pt x="154" y="308"/>
                      </a:cubicBezTo>
                      <a:cubicBezTo>
                        <a:pt x="154" y="308"/>
                        <a:pt x="156" y="304"/>
                        <a:pt x="161" y="294"/>
                      </a:cubicBezTo>
                      <a:cubicBezTo>
                        <a:pt x="226" y="270"/>
                        <a:pt x="264" y="181"/>
                        <a:pt x="227" y="117"/>
                      </a:cubicBezTo>
                      <a:cubicBezTo>
                        <a:pt x="224" y="113"/>
                        <a:pt x="222" y="109"/>
                        <a:pt x="219" y="105"/>
                      </a:cubicBezTo>
                      <a:cubicBezTo>
                        <a:pt x="326" y="69"/>
                        <a:pt x="431" y="33"/>
                        <a:pt x="536" y="0"/>
                      </a:cubicBezTo>
                      <a:cubicBezTo>
                        <a:pt x="579" y="36"/>
                        <a:pt x="611" y="85"/>
                        <a:pt x="629" y="142"/>
                      </a:cubicBezTo>
                      <a:cubicBezTo>
                        <a:pt x="642" y="181"/>
                        <a:pt x="640" y="223"/>
                        <a:pt x="627" y="260"/>
                      </a:cubicBezTo>
                      <a:cubicBezTo>
                        <a:pt x="647" y="416"/>
                        <a:pt x="574" y="608"/>
                        <a:pt x="472" y="701"/>
                      </a:cubicBezTo>
                      <a:cubicBezTo>
                        <a:pt x="415" y="753"/>
                        <a:pt x="344" y="780"/>
                        <a:pt x="274" y="780"/>
                      </a:cubicBezTo>
                    </a:path>
                  </a:pathLst>
                </a:custGeom>
                <a:solidFill>
                  <a:srgbClr val="FEF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6" name="Freeform 313">
                  <a:extLst>
                    <a:ext uri="{FF2B5EF4-FFF2-40B4-BE49-F238E27FC236}">
                      <a16:creationId xmlns:a16="http://schemas.microsoft.com/office/drawing/2014/main" id="{1D7491E2-28CA-7B7C-574E-A596AFC7AE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6" y="1940"/>
                  <a:ext cx="36" cy="50"/>
                </a:xfrm>
                <a:custGeom>
                  <a:avLst/>
                  <a:gdLst>
                    <a:gd name="T0" fmla="*/ 12 w 276"/>
                    <a:gd name="T1" fmla="*/ 390 h 390"/>
                    <a:gd name="T2" fmla="*/ 26 w 276"/>
                    <a:gd name="T3" fmla="*/ 141 h 390"/>
                    <a:gd name="T4" fmla="*/ 52 w 276"/>
                    <a:gd name="T5" fmla="*/ 60 h 390"/>
                    <a:gd name="T6" fmla="*/ 231 w 276"/>
                    <a:gd name="T7" fmla="*/ 0 h 390"/>
                    <a:gd name="T8" fmla="*/ 239 w 276"/>
                    <a:gd name="T9" fmla="*/ 12 h 390"/>
                    <a:gd name="T10" fmla="*/ 173 w 276"/>
                    <a:gd name="T11" fmla="*/ 189 h 390"/>
                    <a:gd name="T12" fmla="*/ 166 w 276"/>
                    <a:gd name="T13" fmla="*/ 203 h 390"/>
                    <a:gd name="T14" fmla="*/ 166 w 276"/>
                    <a:gd name="T15" fmla="*/ 203 h 390"/>
                    <a:gd name="T16" fmla="*/ 52 w 276"/>
                    <a:gd name="T17" fmla="*/ 365 h 390"/>
                    <a:gd name="T18" fmla="*/ 12 w 276"/>
                    <a:gd name="T19" fmla="*/ 39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6" h="390">
                      <a:moveTo>
                        <a:pt x="12" y="390"/>
                      </a:moveTo>
                      <a:cubicBezTo>
                        <a:pt x="0" y="307"/>
                        <a:pt x="8" y="219"/>
                        <a:pt x="26" y="141"/>
                      </a:cubicBezTo>
                      <a:cubicBezTo>
                        <a:pt x="32" y="113"/>
                        <a:pt x="41" y="86"/>
                        <a:pt x="52" y="60"/>
                      </a:cubicBezTo>
                      <a:cubicBezTo>
                        <a:pt x="112" y="40"/>
                        <a:pt x="172" y="20"/>
                        <a:pt x="231" y="0"/>
                      </a:cubicBezTo>
                      <a:cubicBezTo>
                        <a:pt x="234" y="4"/>
                        <a:pt x="236" y="8"/>
                        <a:pt x="239" y="12"/>
                      </a:cubicBezTo>
                      <a:cubicBezTo>
                        <a:pt x="276" y="76"/>
                        <a:pt x="238" y="165"/>
                        <a:pt x="173" y="189"/>
                      </a:cubicBezTo>
                      <a:cubicBezTo>
                        <a:pt x="168" y="199"/>
                        <a:pt x="166" y="203"/>
                        <a:pt x="166" y="203"/>
                      </a:cubicBezTo>
                      <a:cubicBezTo>
                        <a:pt x="166" y="203"/>
                        <a:pt x="166" y="203"/>
                        <a:pt x="166" y="203"/>
                      </a:cubicBezTo>
                      <a:cubicBezTo>
                        <a:pt x="135" y="267"/>
                        <a:pt x="111" y="322"/>
                        <a:pt x="52" y="365"/>
                      </a:cubicBezTo>
                      <a:cubicBezTo>
                        <a:pt x="39" y="375"/>
                        <a:pt x="26" y="383"/>
                        <a:pt x="12" y="390"/>
                      </a:cubicBezTo>
                    </a:path>
                  </a:pathLst>
                </a:custGeom>
                <a:solidFill>
                  <a:srgbClr val="FCD9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7" name="Freeform 314">
                  <a:extLst>
                    <a:ext uri="{FF2B5EF4-FFF2-40B4-BE49-F238E27FC236}">
                      <a16:creationId xmlns:a16="http://schemas.microsoft.com/office/drawing/2014/main" id="{94DFBB2B-6273-A832-9F4C-CB108E8B8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3" y="1917"/>
                  <a:ext cx="64" cy="31"/>
                </a:xfrm>
                <a:custGeom>
                  <a:avLst/>
                  <a:gdLst>
                    <a:gd name="T0" fmla="*/ 0 w 496"/>
                    <a:gd name="T1" fmla="*/ 234 h 234"/>
                    <a:gd name="T2" fmla="*/ 229 w 496"/>
                    <a:gd name="T3" fmla="*/ 11 h 234"/>
                    <a:gd name="T4" fmla="*/ 308 w 496"/>
                    <a:gd name="T5" fmla="*/ 0 h 234"/>
                    <a:gd name="T6" fmla="*/ 496 w 496"/>
                    <a:gd name="T7" fmla="*/ 69 h 234"/>
                    <a:gd name="T8" fmla="*/ 179 w 496"/>
                    <a:gd name="T9" fmla="*/ 174 h 234"/>
                    <a:gd name="T10" fmla="*/ 0 w 496"/>
                    <a:gd name="T11" fmla="*/ 23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6" h="234">
                      <a:moveTo>
                        <a:pt x="0" y="234"/>
                      </a:moveTo>
                      <a:cubicBezTo>
                        <a:pt x="42" y="131"/>
                        <a:pt x="118" y="41"/>
                        <a:pt x="229" y="11"/>
                      </a:cubicBezTo>
                      <a:cubicBezTo>
                        <a:pt x="255" y="3"/>
                        <a:pt x="282" y="0"/>
                        <a:pt x="308" y="0"/>
                      </a:cubicBezTo>
                      <a:cubicBezTo>
                        <a:pt x="379" y="0"/>
                        <a:pt x="445" y="25"/>
                        <a:pt x="496" y="69"/>
                      </a:cubicBezTo>
                      <a:cubicBezTo>
                        <a:pt x="391" y="102"/>
                        <a:pt x="286" y="138"/>
                        <a:pt x="179" y="174"/>
                      </a:cubicBezTo>
                      <a:cubicBezTo>
                        <a:pt x="120" y="194"/>
                        <a:pt x="60" y="214"/>
                        <a:pt x="0" y="234"/>
                      </a:cubicBezTo>
                      <a:close/>
                    </a:path>
                  </a:pathLst>
                </a:custGeom>
                <a:solidFill>
                  <a:srgbClr val="E5B4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8" name="Freeform 315">
                  <a:extLst>
                    <a:ext uri="{FF2B5EF4-FFF2-40B4-BE49-F238E27FC236}">
                      <a16:creationId xmlns:a16="http://schemas.microsoft.com/office/drawing/2014/main" id="{E26782E3-E0E9-403B-7D0B-B6417228D7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5" y="1874"/>
                  <a:ext cx="39" cy="39"/>
                </a:xfrm>
                <a:custGeom>
                  <a:avLst/>
                  <a:gdLst>
                    <a:gd name="T0" fmla="*/ 154 w 305"/>
                    <a:gd name="T1" fmla="*/ 303 h 303"/>
                    <a:gd name="T2" fmla="*/ 79 w 305"/>
                    <a:gd name="T3" fmla="*/ 282 h 303"/>
                    <a:gd name="T4" fmla="*/ 25 w 305"/>
                    <a:gd name="T5" fmla="*/ 228 h 303"/>
                    <a:gd name="T6" fmla="*/ 22 w 305"/>
                    <a:gd name="T7" fmla="*/ 223 h 303"/>
                    <a:gd name="T8" fmla="*/ 5 w 305"/>
                    <a:gd name="T9" fmla="*/ 168 h 303"/>
                    <a:gd name="T10" fmla="*/ 7 w 305"/>
                    <a:gd name="T11" fmla="*/ 109 h 303"/>
                    <a:gd name="T12" fmla="*/ 22 w 305"/>
                    <a:gd name="T13" fmla="*/ 73 h 303"/>
                    <a:gd name="T14" fmla="*/ 45 w 305"/>
                    <a:gd name="T15" fmla="*/ 43 h 303"/>
                    <a:gd name="T16" fmla="*/ 93 w 305"/>
                    <a:gd name="T17" fmla="*/ 13 h 303"/>
                    <a:gd name="T18" fmla="*/ 130 w 305"/>
                    <a:gd name="T19" fmla="*/ 3 h 303"/>
                    <a:gd name="T20" fmla="*/ 155 w 305"/>
                    <a:gd name="T21" fmla="*/ 0 h 303"/>
                    <a:gd name="T22" fmla="*/ 189 w 305"/>
                    <a:gd name="T23" fmla="*/ 5 h 303"/>
                    <a:gd name="T24" fmla="*/ 224 w 305"/>
                    <a:gd name="T25" fmla="*/ 20 h 303"/>
                    <a:gd name="T26" fmla="*/ 230 w 305"/>
                    <a:gd name="T27" fmla="*/ 23 h 303"/>
                    <a:gd name="T28" fmla="*/ 284 w 305"/>
                    <a:gd name="T29" fmla="*/ 77 h 303"/>
                    <a:gd name="T30" fmla="*/ 304 w 305"/>
                    <a:gd name="T31" fmla="*/ 153 h 303"/>
                    <a:gd name="T32" fmla="*/ 291 w 305"/>
                    <a:gd name="T33" fmla="*/ 211 h 303"/>
                    <a:gd name="T34" fmla="*/ 260 w 305"/>
                    <a:gd name="T35" fmla="*/ 259 h 303"/>
                    <a:gd name="T36" fmla="*/ 194 w 305"/>
                    <a:gd name="T37" fmla="*/ 297 h 303"/>
                    <a:gd name="T38" fmla="*/ 154 w 305"/>
                    <a:gd name="T39" fmla="*/ 303 h 3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05" h="303">
                      <a:moveTo>
                        <a:pt x="154" y="303"/>
                      </a:moveTo>
                      <a:cubicBezTo>
                        <a:pt x="127" y="303"/>
                        <a:pt x="102" y="296"/>
                        <a:pt x="79" y="282"/>
                      </a:cubicBezTo>
                      <a:cubicBezTo>
                        <a:pt x="56" y="269"/>
                        <a:pt x="38" y="251"/>
                        <a:pt x="25" y="228"/>
                      </a:cubicBezTo>
                      <a:cubicBezTo>
                        <a:pt x="24" y="226"/>
                        <a:pt x="23" y="225"/>
                        <a:pt x="22" y="223"/>
                      </a:cubicBezTo>
                      <a:cubicBezTo>
                        <a:pt x="11" y="206"/>
                        <a:pt x="5" y="187"/>
                        <a:pt x="5" y="168"/>
                      </a:cubicBezTo>
                      <a:cubicBezTo>
                        <a:pt x="0" y="148"/>
                        <a:pt x="1" y="128"/>
                        <a:pt x="7" y="109"/>
                      </a:cubicBezTo>
                      <a:cubicBezTo>
                        <a:pt x="12" y="97"/>
                        <a:pt x="17" y="85"/>
                        <a:pt x="22" y="73"/>
                      </a:cubicBezTo>
                      <a:cubicBezTo>
                        <a:pt x="30" y="63"/>
                        <a:pt x="37" y="53"/>
                        <a:pt x="45" y="43"/>
                      </a:cubicBezTo>
                      <a:cubicBezTo>
                        <a:pt x="59" y="29"/>
                        <a:pt x="74" y="19"/>
                        <a:pt x="93" y="13"/>
                      </a:cubicBezTo>
                      <a:cubicBezTo>
                        <a:pt x="104" y="6"/>
                        <a:pt x="117" y="3"/>
                        <a:pt x="130" y="3"/>
                      </a:cubicBezTo>
                      <a:cubicBezTo>
                        <a:pt x="138" y="1"/>
                        <a:pt x="146" y="0"/>
                        <a:pt x="155" y="0"/>
                      </a:cubicBezTo>
                      <a:cubicBezTo>
                        <a:pt x="166" y="0"/>
                        <a:pt x="177" y="2"/>
                        <a:pt x="189" y="5"/>
                      </a:cubicBezTo>
                      <a:cubicBezTo>
                        <a:pt x="201" y="10"/>
                        <a:pt x="212" y="15"/>
                        <a:pt x="224" y="20"/>
                      </a:cubicBezTo>
                      <a:cubicBezTo>
                        <a:pt x="226" y="21"/>
                        <a:pt x="228" y="22"/>
                        <a:pt x="230" y="23"/>
                      </a:cubicBezTo>
                      <a:cubicBezTo>
                        <a:pt x="253" y="37"/>
                        <a:pt x="271" y="55"/>
                        <a:pt x="284" y="77"/>
                      </a:cubicBezTo>
                      <a:cubicBezTo>
                        <a:pt x="298" y="100"/>
                        <a:pt x="304" y="126"/>
                        <a:pt x="304" y="153"/>
                      </a:cubicBezTo>
                      <a:cubicBezTo>
                        <a:pt x="305" y="173"/>
                        <a:pt x="301" y="193"/>
                        <a:pt x="291" y="211"/>
                      </a:cubicBezTo>
                      <a:cubicBezTo>
                        <a:pt x="285" y="229"/>
                        <a:pt x="275" y="245"/>
                        <a:pt x="260" y="259"/>
                      </a:cubicBezTo>
                      <a:cubicBezTo>
                        <a:pt x="242" y="277"/>
                        <a:pt x="220" y="290"/>
                        <a:pt x="194" y="297"/>
                      </a:cubicBezTo>
                      <a:cubicBezTo>
                        <a:pt x="181" y="299"/>
                        <a:pt x="168" y="301"/>
                        <a:pt x="154" y="303"/>
                      </a:cubicBezTo>
                    </a:path>
                  </a:pathLst>
                </a:custGeom>
                <a:solidFill>
                  <a:srgbClr val="E5B4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9" name="Freeform 316">
                  <a:extLst>
                    <a:ext uri="{FF2B5EF4-FFF2-40B4-BE49-F238E27FC236}">
                      <a16:creationId xmlns:a16="http://schemas.microsoft.com/office/drawing/2014/main" id="{16861687-ABC8-665E-4A78-6D5239209A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57" y="1663"/>
                  <a:ext cx="87" cy="97"/>
                </a:xfrm>
                <a:custGeom>
                  <a:avLst/>
                  <a:gdLst>
                    <a:gd name="T0" fmla="*/ 409 w 673"/>
                    <a:gd name="T1" fmla="*/ 747 h 747"/>
                    <a:gd name="T2" fmla="*/ 84 w 673"/>
                    <a:gd name="T3" fmla="*/ 636 h 747"/>
                    <a:gd name="T4" fmla="*/ 0 w 673"/>
                    <a:gd name="T5" fmla="*/ 570 h 747"/>
                    <a:gd name="T6" fmla="*/ 34 w 673"/>
                    <a:gd name="T7" fmla="*/ 569 h 747"/>
                    <a:gd name="T8" fmla="*/ 629 w 673"/>
                    <a:gd name="T9" fmla="*/ 637 h 747"/>
                    <a:gd name="T10" fmla="*/ 673 w 673"/>
                    <a:gd name="T11" fmla="*/ 643 h 747"/>
                    <a:gd name="T12" fmla="*/ 596 w 673"/>
                    <a:gd name="T13" fmla="*/ 700 h 747"/>
                    <a:gd name="T14" fmla="*/ 409 w 673"/>
                    <a:gd name="T15" fmla="*/ 747 h 747"/>
                    <a:gd name="T16" fmla="*/ 496 w 673"/>
                    <a:gd name="T17" fmla="*/ 100 h 747"/>
                    <a:gd name="T18" fmla="*/ 447 w 673"/>
                    <a:gd name="T19" fmla="*/ 91 h 747"/>
                    <a:gd name="T20" fmla="*/ 455 w 673"/>
                    <a:gd name="T21" fmla="*/ 50 h 747"/>
                    <a:gd name="T22" fmla="*/ 499 w 673"/>
                    <a:gd name="T23" fmla="*/ 0 h 747"/>
                    <a:gd name="T24" fmla="*/ 509 w 673"/>
                    <a:gd name="T25" fmla="*/ 24 h 747"/>
                    <a:gd name="T26" fmla="*/ 496 w 673"/>
                    <a:gd name="T27" fmla="*/ 100 h 7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73" h="747">
                      <a:moveTo>
                        <a:pt x="409" y="747"/>
                      </a:moveTo>
                      <a:cubicBezTo>
                        <a:pt x="294" y="747"/>
                        <a:pt x="177" y="702"/>
                        <a:pt x="84" y="636"/>
                      </a:cubicBezTo>
                      <a:cubicBezTo>
                        <a:pt x="56" y="615"/>
                        <a:pt x="27" y="593"/>
                        <a:pt x="0" y="570"/>
                      </a:cubicBezTo>
                      <a:cubicBezTo>
                        <a:pt x="12" y="569"/>
                        <a:pt x="23" y="569"/>
                        <a:pt x="34" y="569"/>
                      </a:cubicBezTo>
                      <a:cubicBezTo>
                        <a:pt x="225" y="569"/>
                        <a:pt x="419" y="585"/>
                        <a:pt x="629" y="637"/>
                      </a:cubicBezTo>
                      <a:cubicBezTo>
                        <a:pt x="643" y="640"/>
                        <a:pt x="658" y="642"/>
                        <a:pt x="673" y="643"/>
                      </a:cubicBezTo>
                      <a:cubicBezTo>
                        <a:pt x="651" y="665"/>
                        <a:pt x="625" y="684"/>
                        <a:pt x="596" y="700"/>
                      </a:cubicBezTo>
                      <a:cubicBezTo>
                        <a:pt x="537" y="733"/>
                        <a:pt x="473" y="747"/>
                        <a:pt x="409" y="747"/>
                      </a:cubicBezTo>
                      <a:moveTo>
                        <a:pt x="496" y="100"/>
                      </a:moveTo>
                      <a:cubicBezTo>
                        <a:pt x="480" y="97"/>
                        <a:pt x="463" y="94"/>
                        <a:pt x="447" y="91"/>
                      </a:cubicBezTo>
                      <a:cubicBezTo>
                        <a:pt x="450" y="78"/>
                        <a:pt x="453" y="64"/>
                        <a:pt x="455" y="50"/>
                      </a:cubicBezTo>
                      <a:cubicBezTo>
                        <a:pt x="470" y="33"/>
                        <a:pt x="485" y="16"/>
                        <a:pt x="499" y="0"/>
                      </a:cubicBezTo>
                      <a:cubicBezTo>
                        <a:pt x="503" y="8"/>
                        <a:pt x="506" y="16"/>
                        <a:pt x="509" y="24"/>
                      </a:cubicBezTo>
                      <a:cubicBezTo>
                        <a:pt x="505" y="49"/>
                        <a:pt x="501" y="75"/>
                        <a:pt x="496" y="100"/>
                      </a:cubicBezTo>
                      <a:close/>
                    </a:path>
                  </a:pathLst>
                </a:custGeom>
                <a:solidFill>
                  <a:srgbClr val="FEF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0" name="Freeform 317">
                  <a:extLst>
                    <a:ext uri="{FF2B5EF4-FFF2-40B4-BE49-F238E27FC236}">
                      <a16:creationId xmlns:a16="http://schemas.microsoft.com/office/drawing/2014/main" id="{D813BF08-3701-74BE-C46C-794BC532BA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3" y="1667"/>
                  <a:ext cx="122" cy="80"/>
                </a:xfrm>
                <a:custGeom>
                  <a:avLst/>
                  <a:gdLst>
                    <a:gd name="T0" fmla="*/ 937 w 944"/>
                    <a:gd name="T1" fmla="*/ 619 h 619"/>
                    <a:gd name="T2" fmla="*/ 893 w 944"/>
                    <a:gd name="T3" fmla="*/ 613 h 619"/>
                    <a:gd name="T4" fmla="*/ 298 w 944"/>
                    <a:gd name="T5" fmla="*/ 545 h 619"/>
                    <a:gd name="T6" fmla="*/ 264 w 944"/>
                    <a:gd name="T7" fmla="*/ 546 h 619"/>
                    <a:gd name="T8" fmla="*/ 36 w 944"/>
                    <a:gd name="T9" fmla="*/ 265 h 619"/>
                    <a:gd name="T10" fmla="*/ 0 w 944"/>
                    <a:gd name="T11" fmla="*/ 172 h 619"/>
                    <a:gd name="T12" fmla="*/ 410 w 944"/>
                    <a:gd name="T13" fmla="*/ 246 h 619"/>
                    <a:gd name="T14" fmla="*/ 384 w 944"/>
                    <a:gd name="T15" fmla="*/ 343 h 619"/>
                    <a:gd name="T16" fmla="*/ 512 w 944"/>
                    <a:gd name="T17" fmla="*/ 500 h 619"/>
                    <a:gd name="T18" fmla="*/ 629 w 944"/>
                    <a:gd name="T19" fmla="*/ 410 h 619"/>
                    <a:gd name="T20" fmla="*/ 711 w 944"/>
                    <a:gd name="T21" fmla="*/ 67 h 619"/>
                    <a:gd name="T22" fmla="*/ 760 w 944"/>
                    <a:gd name="T23" fmla="*/ 76 h 619"/>
                    <a:gd name="T24" fmla="*/ 773 w 944"/>
                    <a:gd name="T25" fmla="*/ 0 h 619"/>
                    <a:gd name="T26" fmla="*/ 841 w 944"/>
                    <a:gd name="T27" fmla="*/ 162 h 619"/>
                    <a:gd name="T28" fmla="*/ 944 w 944"/>
                    <a:gd name="T29" fmla="*/ 611 h 619"/>
                    <a:gd name="T30" fmla="*/ 937 w 944"/>
                    <a:gd name="T31" fmla="*/ 619 h 6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44" h="619">
                      <a:moveTo>
                        <a:pt x="937" y="619"/>
                      </a:moveTo>
                      <a:cubicBezTo>
                        <a:pt x="922" y="618"/>
                        <a:pt x="907" y="616"/>
                        <a:pt x="893" y="613"/>
                      </a:cubicBezTo>
                      <a:cubicBezTo>
                        <a:pt x="683" y="561"/>
                        <a:pt x="489" y="545"/>
                        <a:pt x="298" y="545"/>
                      </a:cubicBezTo>
                      <a:cubicBezTo>
                        <a:pt x="287" y="545"/>
                        <a:pt x="276" y="545"/>
                        <a:pt x="264" y="546"/>
                      </a:cubicBezTo>
                      <a:cubicBezTo>
                        <a:pt x="173" y="466"/>
                        <a:pt x="92" y="370"/>
                        <a:pt x="36" y="265"/>
                      </a:cubicBezTo>
                      <a:cubicBezTo>
                        <a:pt x="19" y="234"/>
                        <a:pt x="7" y="203"/>
                        <a:pt x="0" y="172"/>
                      </a:cubicBezTo>
                      <a:cubicBezTo>
                        <a:pt x="140" y="194"/>
                        <a:pt x="277" y="219"/>
                        <a:pt x="410" y="246"/>
                      </a:cubicBezTo>
                      <a:cubicBezTo>
                        <a:pt x="402" y="278"/>
                        <a:pt x="393" y="311"/>
                        <a:pt x="384" y="343"/>
                      </a:cubicBezTo>
                      <a:cubicBezTo>
                        <a:pt x="358" y="438"/>
                        <a:pt x="437" y="500"/>
                        <a:pt x="512" y="500"/>
                      </a:cubicBezTo>
                      <a:cubicBezTo>
                        <a:pt x="562" y="500"/>
                        <a:pt x="611" y="473"/>
                        <a:pt x="629" y="410"/>
                      </a:cubicBezTo>
                      <a:cubicBezTo>
                        <a:pt x="660" y="297"/>
                        <a:pt x="687" y="182"/>
                        <a:pt x="711" y="67"/>
                      </a:cubicBezTo>
                      <a:cubicBezTo>
                        <a:pt x="727" y="70"/>
                        <a:pt x="744" y="73"/>
                        <a:pt x="760" y="76"/>
                      </a:cubicBezTo>
                      <a:cubicBezTo>
                        <a:pt x="765" y="51"/>
                        <a:pt x="769" y="25"/>
                        <a:pt x="773" y="0"/>
                      </a:cubicBezTo>
                      <a:cubicBezTo>
                        <a:pt x="796" y="54"/>
                        <a:pt x="819" y="108"/>
                        <a:pt x="841" y="162"/>
                      </a:cubicBezTo>
                      <a:cubicBezTo>
                        <a:pt x="878" y="311"/>
                        <a:pt x="912" y="461"/>
                        <a:pt x="944" y="611"/>
                      </a:cubicBezTo>
                      <a:cubicBezTo>
                        <a:pt x="942" y="614"/>
                        <a:pt x="939" y="617"/>
                        <a:pt x="937" y="619"/>
                      </a:cubicBezTo>
                    </a:path>
                  </a:pathLst>
                </a:custGeom>
                <a:solidFill>
                  <a:srgbClr val="FCD9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1" name="Freeform 318">
                  <a:extLst>
                    <a:ext uri="{FF2B5EF4-FFF2-40B4-BE49-F238E27FC236}">
                      <a16:creationId xmlns:a16="http://schemas.microsoft.com/office/drawing/2014/main" id="{33A2CF87-E501-D6AA-9B96-4686E620015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20" y="1661"/>
                  <a:ext cx="111" cy="37"/>
                </a:xfrm>
                <a:custGeom>
                  <a:avLst/>
                  <a:gdLst>
                    <a:gd name="T0" fmla="*/ 426 w 857"/>
                    <a:gd name="T1" fmla="*/ 292 h 292"/>
                    <a:gd name="T2" fmla="*/ 16 w 857"/>
                    <a:gd name="T3" fmla="*/ 218 h 292"/>
                    <a:gd name="T4" fmla="*/ 35 w 857"/>
                    <a:gd name="T5" fmla="*/ 15 h 292"/>
                    <a:gd name="T6" fmla="*/ 308 w 857"/>
                    <a:gd name="T7" fmla="*/ 170 h 292"/>
                    <a:gd name="T8" fmla="*/ 434 w 857"/>
                    <a:gd name="T9" fmla="*/ 261 h 292"/>
                    <a:gd name="T10" fmla="*/ 426 w 857"/>
                    <a:gd name="T11" fmla="*/ 292 h 292"/>
                    <a:gd name="T12" fmla="*/ 857 w 857"/>
                    <a:gd name="T13" fmla="*/ 208 h 292"/>
                    <a:gd name="T14" fmla="*/ 789 w 857"/>
                    <a:gd name="T15" fmla="*/ 46 h 292"/>
                    <a:gd name="T16" fmla="*/ 779 w 857"/>
                    <a:gd name="T17" fmla="*/ 22 h 292"/>
                    <a:gd name="T18" fmla="*/ 798 w 857"/>
                    <a:gd name="T19" fmla="*/ 0 h 292"/>
                    <a:gd name="T20" fmla="*/ 822 w 857"/>
                    <a:gd name="T21" fmla="*/ 64 h 292"/>
                    <a:gd name="T22" fmla="*/ 857 w 857"/>
                    <a:gd name="T23" fmla="*/ 208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57" h="292">
                      <a:moveTo>
                        <a:pt x="426" y="292"/>
                      </a:moveTo>
                      <a:cubicBezTo>
                        <a:pt x="293" y="265"/>
                        <a:pt x="156" y="240"/>
                        <a:pt x="16" y="218"/>
                      </a:cubicBezTo>
                      <a:cubicBezTo>
                        <a:pt x="0" y="146"/>
                        <a:pt x="7" y="76"/>
                        <a:pt x="35" y="15"/>
                      </a:cubicBezTo>
                      <a:cubicBezTo>
                        <a:pt x="159" y="43"/>
                        <a:pt x="262" y="90"/>
                        <a:pt x="308" y="170"/>
                      </a:cubicBezTo>
                      <a:cubicBezTo>
                        <a:pt x="334" y="216"/>
                        <a:pt x="382" y="248"/>
                        <a:pt x="434" y="261"/>
                      </a:cubicBezTo>
                      <a:cubicBezTo>
                        <a:pt x="431" y="271"/>
                        <a:pt x="429" y="282"/>
                        <a:pt x="426" y="292"/>
                      </a:cubicBezTo>
                      <a:moveTo>
                        <a:pt x="857" y="208"/>
                      </a:moveTo>
                      <a:cubicBezTo>
                        <a:pt x="835" y="154"/>
                        <a:pt x="812" y="100"/>
                        <a:pt x="789" y="46"/>
                      </a:cubicBezTo>
                      <a:cubicBezTo>
                        <a:pt x="786" y="38"/>
                        <a:pt x="783" y="30"/>
                        <a:pt x="779" y="22"/>
                      </a:cubicBezTo>
                      <a:cubicBezTo>
                        <a:pt x="785" y="14"/>
                        <a:pt x="792" y="7"/>
                        <a:pt x="798" y="0"/>
                      </a:cubicBezTo>
                      <a:cubicBezTo>
                        <a:pt x="806" y="21"/>
                        <a:pt x="814" y="43"/>
                        <a:pt x="822" y="64"/>
                      </a:cubicBezTo>
                      <a:cubicBezTo>
                        <a:pt x="834" y="112"/>
                        <a:pt x="846" y="160"/>
                        <a:pt x="857" y="208"/>
                      </a:cubicBezTo>
                      <a:close/>
                    </a:path>
                  </a:pathLst>
                </a:custGeom>
                <a:solidFill>
                  <a:srgbClr val="EDCB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2" name="Freeform 319">
                  <a:extLst>
                    <a:ext uri="{FF2B5EF4-FFF2-40B4-BE49-F238E27FC236}">
                      <a16:creationId xmlns:a16="http://schemas.microsoft.com/office/drawing/2014/main" id="{516ACC4F-B292-9B83-F4D7-39CC00F1C30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25" y="1635"/>
                  <a:ext cx="102" cy="59"/>
                </a:xfrm>
                <a:custGeom>
                  <a:avLst/>
                  <a:gdLst>
                    <a:gd name="T0" fmla="*/ 399 w 787"/>
                    <a:gd name="T1" fmla="*/ 461 h 461"/>
                    <a:gd name="T2" fmla="*/ 273 w 787"/>
                    <a:gd name="T3" fmla="*/ 370 h 461"/>
                    <a:gd name="T4" fmla="*/ 0 w 787"/>
                    <a:gd name="T5" fmla="*/ 215 h 461"/>
                    <a:gd name="T6" fmla="*/ 197 w 787"/>
                    <a:gd name="T7" fmla="*/ 34 h 461"/>
                    <a:gd name="T8" fmla="*/ 377 w 787"/>
                    <a:gd name="T9" fmla="*/ 0 h 461"/>
                    <a:gd name="T10" fmla="*/ 490 w 787"/>
                    <a:gd name="T11" fmla="*/ 13 h 461"/>
                    <a:gd name="T12" fmla="*/ 399 w 787"/>
                    <a:gd name="T13" fmla="*/ 461 h 461"/>
                    <a:gd name="T14" fmla="*/ 700 w 787"/>
                    <a:gd name="T15" fmla="*/ 272 h 461"/>
                    <a:gd name="T16" fmla="*/ 725 w 787"/>
                    <a:gd name="T17" fmla="*/ 138 h 461"/>
                    <a:gd name="T18" fmla="*/ 761 w 787"/>
                    <a:gd name="T19" fmla="*/ 164 h 461"/>
                    <a:gd name="T20" fmla="*/ 787 w 787"/>
                    <a:gd name="T21" fmla="*/ 264 h 461"/>
                    <a:gd name="T22" fmla="*/ 763 w 787"/>
                    <a:gd name="T23" fmla="*/ 200 h 461"/>
                    <a:gd name="T24" fmla="*/ 744 w 787"/>
                    <a:gd name="T25" fmla="*/ 222 h 461"/>
                    <a:gd name="T26" fmla="*/ 700 w 787"/>
                    <a:gd name="T27" fmla="*/ 272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87" h="461">
                      <a:moveTo>
                        <a:pt x="399" y="461"/>
                      </a:moveTo>
                      <a:cubicBezTo>
                        <a:pt x="347" y="448"/>
                        <a:pt x="299" y="416"/>
                        <a:pt x="273" y="370"/>
                      </a:cubicBezTo>
                      <a:cubicBezTo>
                        <a:pt x="227" y="290"/>
                        <a:pt x="124" y="243"/>
                        <a:pt x="0" y="215"/>
                      </a:cubicBezTo>
                      <a:cubicBezTo>
                        <a:pt x="35" y="136"/>
                        <a:pt x="103" y="71"/>
                        <a:pt x="197" y="34"/>
                      </a:cubicBezTo>
                      <a:cubicBezTo>
                        <a:pt x="254" y="11"/>
                        <a:pt x="316" y="0"/>
                        <a:pt x="377" y="0"/>
                      </a:cubicBezTo>
                      <a:cubicBezTo>
                        <a:pt x="415" y="0"/>
                        <a:pt x="453" y="4"/>
                        <a:pt x="490" y="13"/>
                      </a:cubicBezTo>
                      <a:cubicBezTo>
                        <a:pt x="466" y="163"/>
                        <a:pt x="436" y="313"/>
                        <a:pt x="399" y="461"/>
                      </a:cubicBezTo>
                      <a:moveTo>
                        <a:pt x="700" y="272"/>
                      </a:moveTo>
                      <a:cubicBezTo>
                        <a:pt x="709" y="228"/>
                        <a:pt x="718" y="183"/>
                        <a:pt x="725" y="138"/>
                      </a:cubicBezTo>
                      <a:cubicBezTo>
                        <a:pt x="738" y="146"/>
                        <a:pt x="750" y="155"/>
                        <a:pt x="761" y="164"/>
                      </a:cubicBezTo>
                      <a:cubicBezTo>
                        <a:pt x="770" y="197"/>
                        <a:pt x="779" y="231"/>
                        <a:pt x="787" y="264"/>
                      </a:cubicBezTo>
                      <a:cubicBezTo>
                        <a:pt x="779" y="243"/>
                        <a:pt x="771" y="221"/>
                        <a:pt x="763" y="200"/>
                      </a:cubicBezTo>
                      <a:cubicBezTo>
                        <a:pt x="757" y="207"/>
                        <a:pt x="750" y="214"/>
                        <a:pt x="744" y="222"/>
                      </a:cubicBezTo>
                      <a:cubicBezTo>
                        <a:pt x="730" y="238"/>
                        <a:pt x="715" y="255"/>
                        <a:pt x="700" y="272"/>
                      </a:cubicBezTo>
                    </a:path>
                  </a:pathLst>
                </a:custGeom>
                <a:solidFill>
                  <a:srgbClr val="E5B4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3" name="Freeform 320">
                  <a:extLst>
                    <a:ext uri="{FF2B5EF4-FFF2-40B4-BE49-F238E27FC236}">
                      <a16:creationId xmlns:a16="http://schemas.microsoft.com/office/drawing/2014/main" id="{8127A5C5-23F6-8537-4CA5-E2C8AE52F5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9" y="1636"/>
                  <a:ext cx="50" cy="95"/>
                </a:xfrm>
                <a:custGeom>
                  <a:avLst/>
                  <a:gdLst>
                    <a:gd name="T0" fmla="*/ 154 w 386"/>
                    <a:gd name="T1" fmla="*/ 733 h 733"/>
                    <a:gd name="T2" fmla="*/ 26 w 386"/>
                    <a:gd name="T3" fmla="*/ 576 h 733"/>
                    <a:gd name="T4" fmla="*/ 52 w 386"/>
                    <a:gd name="T5" fmla="*/ 479 h 733"/>
                    <a:gd name="T6" fmla="*/ 60 w 386"/>
                    <a:gd name="T7" fmla="*/ 448 h 733"/>
                    <a:gd name="T8" fmla="*/ 151 w 386"/>
                    <a:gd name="T9" fmla="*/ 0 h 733"/>
                    <a:gd name="T10" fmla="*/ 340 w 386"/>
                    <a:gd name="T11" fmla="*/ 92 h 733"/>
                    <a:gd name="T12" fmla="*/ 357 w 386"/>
                    <a:gd name="T13" fmla="*/ 107 h 733"/>
                    <a:gd name="T14" fmla="*/ 386 w 386"/>
                    <a:gd name="T15" fmla="*/ 125 h 733"/>
                    <a:gd name="T16" fmla="*/ 361 w 386"/>
                    <a:gd name="T17" fmla="*/ 259 h 733"/>
                    <a:gd name="T18" fmla="*/ 353 w 386"/>
                    <a:gd name="T19" fmla="*/ 300 h 733"/>
                    <a:gd name="T20" fmla="*/ 271 w 386"/>
                    <a:gd name="T21" fmla="*/ 643 h 733"/>
                    <a:gd name="T22" fmla="*/ 154 w 386"/>
                    <a:gd name="T23" fmla="*/ 733 h 7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86" h="733">
                      <a:moveTo>
                        <a:pt x="154" y="733"/>
                      </a:moveTo>
                      <a:cubicBezTo>
                        <a:pt x="79" y="733"/>
                        <a:pt x="0" y="671"/>
                        <a:pt x="26" y="576"/>
                      </a:cubicBezTo>
                      <a:cubicBezTo>
                        <a:pt x="35" y="544"/>
                        <a:pt x="44" y="511"/>
                        <a:pt x="52" y="479"/>
                      </a:cubicBezTo>
                      <a:cubicBezTo>
                        <a:pt x="55" y="469"/>
                        <a:pt x="57" y="458"/>
                        <a:pt x="60" y="448"/>
                      </a:cubicBezTo>
                      <a:cubicBezTo>
                        <a:pt x="97" y="300"/>
                        <a:pt x="127" y="150"/>
                        <a:pt x="151" y="0"/>
                      </a:cubicBezTo>
                      <a:cubicBezTo>
                        <a:pt x="219" y="16"/>
                        <a:pt x="284" y="47"/>
                        <a:pt x="340" y="92"/>
                      </a:cubicBezTo>
                      <a:cubicBezTo>
                        <a:pt x="346" y="97"/>
                        <a:pt x="351" y="102"/>
                        <a:pt x="357" y="107"/>
                      </a:cubicBezTo>
                      <a:cubicBezTo>
                        <a:pt x="367" y="113"/>
                        <a:pt x="377" y="119"/>
                        <a:pt x="386" y="125"/>
                      </a:cubicBezTo>
                      <a:cubicBezTo>
                        <a:pt x="379" y="170"/>
                        <a:pt x="370" y="215"/>
                        <a:pt x="361" y="259"/>
                      </a:cubicBezTo>
                      <a:cubicBezTo>
                        <a:pt x="359" y="273"/>
                        <a:pt x="356" y="287"/>
                        <a:pt x="353" y="300"/>
                      </a:cubicBezTo>
                      <a:cubicBezTo>
                        <a:pt x="329" y="415"/>
                        <a:pt x="302" y="530"/>
                        <a:pt x="271" y="643"/>
                      </a:cubicBezTo>
                      <a:cubicBezTo>
                        <a:pt x="253" y="706"/>
                        <a:pt x="204" y="733"/>
                        <a:pt x="154" y="733"/>
                      </a:cubicBezTo>
                    </a:path>
                  </a:pathLst>
                </a:custGeom>
                <a:solidFill>
                  <a:srgbClr val="CA2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4" name="Freeform 321">
                  <a:extLst>
                    <a:ext uri="{FF2B5EF4-FFF2-40B4-BE49-F238E27FC236}">
                      <a16:creationId xmlns:a16="http://schemas.microsoft.com/office/drawing/2014/main" id="{497D06E9-00E7-9D08-F9C2-6950611F0C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4" y="1656"/>
                  <a:ext cx="33" cy="90"/>
                </a:xfrm>
                <a:custGeom>
                  <a:avLst/>
                  <a:gdLst>
                    <a:gd name="T0" fmla="*/ 164 w 255"/>
                    <a:gd name="T1" fmla="*/ 693 h 693"/>
                    <a:gd name="T2" fmla="*/ 61 w 255"/>
                    <a:gd name="T3" fmla="*/ 244 h 693"/>
                    <a:gd name="T4" fmla="*/ 26 w 255"/>
                    <a:gd name="T5" fmla="*/ 100 h 693"/>
                    <a:gd name="T6" fmla="*/ 0 w 255"/>
                    <a:gd name="T7" fmla="*/ 0 h 693"/>
                    <a:gd name="T8" fmla="*/ 212 w 255"/>
                    <a:gd name="T9" fmla="*/ 266 h 693"/>
                    <a:gd name="T10" fmla="*/ 255 w 255"/>
                    <a:gd name="T11" fmla="*/ 427 h 693"/>
                    <a:gd name="T12" fmla="*/ 233 w 255"/>
                    <a:gd name="T13" fmla="*/ 585 h 693"/>
                    <a:gd name="T14" fmla="*/ 164 w 255"/>
                    <a:gd name="T15" fmla="*/ 693 h 6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5" h="693">
                      <a:moveTo>
                        <a:pt x="164" y="693"/>
                      </a:moveTo>
                      <a:cubicBezTo>
                        <a:pt x="132" y="543"/>
                        <a:pt x="98" y="393"/>
                        <a:pt x="61" y="244"/>
                      </a:cubicBezTo>
                      <a:cubicBezTo>
                        <a:pt x="50" y="196"/>
                        <a:pt x="38" y="148"/>
                        <a:pt x="26" y="100"/>
                      </a:cubicBezTo>
                      <a:cubicBezTo>
                        <a:pt x="18" y="67"/>
                        <a:pt x="9" y="33"/>
                        <a:pt x="0" y="0"/>
                      </a:cubicBezTo>
                      <a:cubicBezTo>
                        <a:pt x="91" y="70"/>
                        <a:pt x="165" y="169"/>
                        <a:pt x="212" y="266"/>
                      </a:cubicBezTo>
                      <a:cubicBezTo>
                        <a:pt x="237" y="318"/>
                        <a:pt x="252" y="373"/>
                        <a:pt x="255" y="427"/>
                      </a:cubicBezTo>
                      <a:cubicBezTo>
                        <a:pt x="216" y="470"/>
                        <a:pt x="208" y="537"/>
                        <a:pt x="233" y="585"/>
                      </a:cubicBezTo>
                      <a:cubicBezTo>
                        <a:pt x="217" y="624"/>
                        <a:pt x="195" y="661"/>
                        <a:pt x="164" y="693"/>
                      </a:cubicBezTo>
                      <a:close/>
                    </a:path>
                  </a:pathLst>
                </a:custGeom>
                <a:solidFill>
                  <a:srgbClr val="CA2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5" name="Freeform 322">
                  <a:extLst>
                    <a:ext uri="{FF2B5EF4-FFF2-40B4-BE49-F238E27FC236}">
                      <a16:creationId xmlns:a16="http://schemas.microsoft.com/office/drawing/2014/main" id="{9C303735-43F8-3221-8749-559721031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1" y="1711"/>
                  <a:ext cx="6" cy="21"/>
                </a:xfrm>
                <a:custGeom>
                  <a:avLst/>
                  <a:gdLst>
                    <a:gd name="T0" fmla="*/ 25 w 51"/>
                    <a:gd name="T1" fmla="*/ 158 h 158"/>
                    <a:gd name="T2" fmla="*/ 47 w 51"/>
                    <a:gd name="T3" fmla="*/ 0 h 158"/>
                    <a:gd name="T4" fmla="*/ 25 w 51"/>
                    <a:gd name="T5" fmla="*/ 15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1" h="158">
                      <a:moveTo>
                        <a:pt x="25" y="158"/>
                      </a:moveTo>
                      <a:cubicBezTo>
                        <a:pt x="0" y="110"/>
                        <a:pt x="8" y="43"/>
                        <a:pt x="47" y="0"/>
                      </a:cubicBezTo>
                      <a:cubicBezTo>
                        <a:pt x="51" y="55"/>
                        <a:pt x="44" y="108"/>
                        <a:pt x="25" y="158"/>
                      </a:cubicBezTo>
                      <a:close/>
                    </a:path>
                  </a:pathLst>
                </a:custGeom>
                <a:solidFill>
                  <a:srgbClr val="CA2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6" name="Freeform 323">
                  <a:extLst>
                    <a:ext uri="{FF2B5EF4-FFF2-40B4-BE49-F238E27FC236}">
                      <a16:creationId xmlns:a16="http://schemas.microsoft.com/office/drawing/2014/main" id="{CAA4D075-DBE6-2C3F-DB64-E35914C25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0" y="1756"/>
                  <a:ext cx="24" cy="47"/>
                </a:xfrm>
                <a:custGeom>
                  <a:avLst/>
                  <a:gdLst>
                    <a:gd name="T0" fmla="*/ 71 w 179"/>
                    <a:gd name="T1" fmla="*/ 362 h 362"/>
                    <a:gd name="T2" fmla="*/ 0 w 179"/>
                    <a:gd name="T3" fmla="*/ 0 h 362"/>
                    <a:gd name="T4" fmla="*/ 3 w 179"/>
                    <a:gd name="T5" fmla="*/ 0 h 362"/>
                    <a:gd name="T6" fmla="*/ 91 w 179"/>
                    <a:gd name="T7" fmla="*/ 23 h 362"/>
                    <a:gd name="T8" fmla="*/ 123 w 179"/>
                    <a:gd name="T9" fmla="*/ 48 h 362"/>
                    <a:gd name="T10" fmla="*/ 179 w 179"/>
                    <a:gd name="T11" fmla="*/ 237 h 362"/>
                    <a:gd name="T12" fmla="*/ 160 w 179"/>
                    <a:gd name="T13" fmla="*/ 285 h 362"/>
                    <a:gd name="T14" fmla="*/ 95 w 179"/>
                    <a:gd name="T15" fmla="*/ 349 h 362"/>
                    <a:gd name="T16" fmla="*/ 71 w 179"/>
                    <a:gd name="T17" fmla="*/ 362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362">
                      <a:moveTo>
                        <a:pt x="71" y="362"/>
                      </a:moveTo>
                      <a:cubicBezTo>
                        <a:pt x="49" y="241"/>
                        <a:pt x="25" y="120"/>
                        <a:pt x="0" y="0"/>
                      </a:cubicBez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35" y="0"/>
                        <a:pt x="64" y="8"/>
                        <a:pt x="91" y="23"/>
                      </a:cubicBezTo>
                      <a:cubicBezTo>
                        <a:pt x="102" y="31"/>
                        <a:pt x="113" y="39"/>
                        <a:pt x="123" y="48"/>
                      </a:cubicBezTo>
                      <a:cubicBezTo>
                        <a:pt x="145" y="110"/>
                        <a:pt x="163" y="173"/>
                        <a:pt x="179" y="237"/>
                      </a:cubicBezTo>
                      <a:cubicBezTo>
                        <a:pt x="175" y="254"/>
                        <a:pt x="169" y="270"/>
                        <a:pt x="160" y="285"/>
                      </a:cubicBezTo>
                      <a:cubicBezTo>
                        <a:pt x="144" y="312"/>
                        <a:pt x="122" y="333"/>
                        <a:pt x="95" y="349"/>
                      </a:cubicBezTo>
                      <a:cubicBezTo>
                        <a:pt x="88" y="354"/>
                        <a:pt x="80" y="358"/>
                        <a:pt x="71" y="362"/>
                      </a:cubicBezTo>
                    </a:path>
                  </a:pathLst>
                </a:custGeom>
                <a:solidFill>
                  <a:srgbClr val="FEF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7" name="Freeform 324">
                  <a:extLst>
                    <a:ext uri="{FF2B5EF4-FFF2-40B4-BE49-F238E27FC236}">
                      <a16:creationId xmlns:a16="http://schemas.microsoft.com/office/drawing/2014/main" id="{CFADCED8-7A0F-FBE3-8C9A-72C461CEF4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5" y="1756"/>
                  <a:ext cx="35" cy="49"/>
                </a:xfrm>
                <a:custGeom>
                  <a:avLst/>
                  <a:gdLst>
                    <a:gd name="T0" fmla="*/ 187 w 269"/>
                    <a:gd name="T1" fmla="*/ 379 h 379"/>
                    <a:gd name="T2" fmla="*/ 138 w 269"/>
                    <a:gd name="T3" fmla="*/ 373 h 379"/>
                    <a:gd name="T4" fmla="*/ 94 w 269"/>
                    <a:gd name="T5" fmla="*/ 355 h 379"/>
                    <a:gd name="T6" fmla="*/ 43 w 269"/>
                    <a:gd name="T7" fmla="*/ 308 h 379"/>
                    <a:gd name="T8" fmla="*/ 11 w 269"/>
                    <a:gd name="T9" fmla="*/ 246 h 379"/>
                    <a:gd name="T10" fmla="*/ 7 w 269"/>
                    <a:gd name="T11" fmla="*/ 172 h 379"/>
                    <a:gd name="T12" fmla="*/ 27 w 269"/>
                    <a:gd name="T13" fmla="*/ 109 h 379"/>
                    <a:gd name="T14" fmla="*/ 29 w 269"/>
                    <a:gd name="T15" fmla="*/ 105 h 379"/>
                    <a:gd name="T16" fmla="*/ 75 w 269"/>
                    <a:gd name="T17" fmla="*/ 55 h 379"/>
                    <a:gd name="T18" fmla="*/ 78 w 269"/>
                    <a:gd name="T19" fmla="*/ 51 h 379"/>
                    <a:gd name="T20" fmla="*/ 134 w 269"/>
                    <a:gd name="T21" fmla="*/ 15 h 379"/>
                    <a:gd name="T22" fmla="*/ 196 w 269"/>
                    <a:gd name="T23" fmla="*/ 0 h 379"/>
                    <a:gd name="T24" fmla="*/ 198 w 269"/>
                    <a:gd name="T25" fmla="*/ 0 h 379"/>
                    <a:gd name="T26" fmla="*/ 269 w 269"/>
                    <a:gd name="T27" fmla="*/ 362 h 379"/>
                    <a:gd name="T28" fmla="*/ 235 w 269"/>
                    <a:gd name="T29" fmla="*/ 373 h 379"/>
                    <a:gd name="T30" fmla="*/ 187 w 269"/>
                    <a:gd name="T31" fmla="*/ 379 h 3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9" h="379">
                      <a:moveTo>
                        <a:pt x="187" y="379"/>
                      </a:moveTo>
                      <a:cubicBezTo>
                        <a:pt x="170" y="379"/>
                        <a:pt x="154" y="377"/>
                        <a:pt x="138" y="373"/>
                      </a:cubicBezTo>
                      <a:cubicBezTo>
                        <a:pt x="124" y="367"/>
                        <a:pt x="109" y="361"/>
                        <a:pt x="94" y="355"/>
                      </a:cubicBezTo>
                      <a:cubicBezTo>
                        <a:pt x="73" y="343"/>
                        <a:pt x="56" y="328"/>
                        <a:pt x="43" y="308"/>
                      </a:cubicBezTo>
                      <a:cubicBezTo>
                        <a:pt x="27" y="290"/>
                        <a:pt x="16" y="269"/>
                        <a:pt x="11" y="246"/>
                      </a:cubicBezTo>
                      <a:cubicBezTo>
                        <a:pt x="0" y="217"/>
                        <a:pt x="3" y="198"/>
                        <a:pt x="7" y="172"/>
                      </a:cubicBezTo>
                      <a:cubicBezTo>
                        <a:pt x="11" y="143"/>
                        <a:pt x="12" y="140"/>
                        <a:pt x="27" y="109"/>
                      </a:cubicBezTo>
                      <a:lnTo>
                        <a:pt x="29" y="105"/>
                      </a:lnTo>
                      <a:cubicBezTo>
                        <a:pt x="40" y="84"/>
                        <a:pt x="56" y="68"/>
                        <a:pt x="75" y="55"/>
                      </a:cubicBezTo>
                      <a:lnTo>
                        <a:pt x="78" y="51"/>
                      </a:lnTo>
                      <a:cubicBezTo>
                        <a:pt x="94" y="34"/>
                        <a:pt x="113" y="22"/>
                        <a:pt x="134" y="15"/>
                      </a:cubicBezTo>
                      <a:cubicBezTo>
                        <a:pt x="153" y="5"/>
                        <a:pt x="174" y="0"/>
                        <a:pt x="196" y="0"/>
                      </a:cubicBezTo>
                      <a:lnTo>
                        <a:pt x="198" y="0"/>
                      </a:lnTo>
                      <a:cubicBezTo>
                        <a:pt x="223" y="120"/>
                        <a:pt x="247" y="241"/>
                        <a:pt x="269" y="362"/>
                      </a:cubicBezTo>
                      <a:cubicBezTo>
                        <a:pt x="258" y="367"/>
                        <a:pt x="247" y="371"/>
                        <a:pt x="235" y="373"/>
                      </a:cubicBezTo>
                      <a:cubicBezTo>
                        <a:pt x="219" y="377"/>
                        <a:pt x="203" y="379"/>
                        <a:pt x="187" y="379"/>
                      </a:cubicBezTo>
                    </a:path>
                  </a:pathLst>
                </a:custGeom>
                <a:solidFill>
                  <a:srgbClr val="CA2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8" name="Freeform 325">
                  <a:extLst>
                    <a:ext uri="{FF2B5EF4-FFF2-40B4-BE49-F238E27FC236}">
                      <a16:creationId xmlns:a16="http://schemas.microsoft.com/office/drawing/2014/main" id="{05D2F0EE-1BDC-097B-4D47-8063C8789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6" y="1762"/>
                  <a:ext cx="8" cy="25"/>
                </a:xfrm>
                <a:custGeom>
                  <a:avLst/>
                  <a:gdLst>
                    <a:gd name="T0" fmla="*/ 56 w 61"/>
                    <a:gd name="T1" fmla="*/ 189 h 189"/>
                    <a:gd name="T2" fmla="*/ 0 w 61"/>
                    <a:gd name="T3" fmla="*/ 0 h 189"/>
                    <a:gd name="T4" fmla="*/ 5 w 61"/>
                    <a:gd name="T5" fmla="*/ 4 h 189"/>
                    <a:gd name="T6" fmla="*/ 33 w 61"/>
                    <a:gd name="T7" fmla="*/ 40 h 189"/>
                    <a:gd name="T8" fmla="*/ 53 w 61"/>
                    <a:gd name="T9" fmla="*/ 86 h 189"/>
                    <a:gd name="T10" fmla="*/ 61 w 61"/>
                    <a:gd name="T11" fmla="*/ 146 h 189"/>
                    <a:gd name="T12" fmla="*/ 56 w 61"/>
                    <a:gd name="T13" fmla="*/ 18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" h="189">
                      <a:moveTo>
                        <a:pt x="56" y="189"/>
                      </a:moveTo>
                      <a:cubicBezTo>
                        <a:pt x="40" y="125"/>
                        <a:pt x="22" y="62"/>
                        <a:pt x="0" y="0"/>
                      </a:cubicBezTo>
                      <a:lnTo>
                        <a:pt x="5" y="4"/>
                      </a:lnTo>
                      <a:lnTo>
                        <a:pt x="33" y="40"/>
                      </a:lnTo>
                      <a:cubicBezTo>
                        <a:pt x="42" y="54"/>
                        <a:pt x="48" y="70"/>
                        <a:pt x="53" y="86"/>
                      </a:cubicBezTo>
                      <a:cubicBezTo>
                        <a:pt x="58" y="106"/>
                        <a:pt x="59" y="126"/>
                        <a:pt x="61" y="146"/>
                      </a:cubicBezTo>
                      <a:cubicBezTo>
                        <a:pt x="61" y="161"/>
                        <a:pt x="59" y="175"/>
                        <a:pt x="56" y="189"/>
                      </a:cubicBezTo>
                      <a:close/>
                    </a:path>
                  </a:pathLst>
                </a:custGeom>
                <a:solidFill>
                  <a:srgbClr val="A424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9" name="Freeform 326">
                  <a:extLst>
                    <a:ext uri="{FF2B5EF4-FFF2-40B4-BE49-F238E27FC236}">
                      <a16:creationId xmlns:a16="http://schemas.microsoft.com/office/drawing/2014/main" id="{B58F2944-3436-90EF-C5BE-4B7E5FE04E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6" y="3014"/>
                  <a:ext cx="238" cy="144"/>
                </a:xfrm>
                <a:custGeom>
                  <a:avLst/>
                  <a:gdLst>
                    <a:gd name="T0" fmla="*/ 1396 w 1830"/>
                    <a:gd name="T1" fmla="*/ 746 h 1111"/>
                    <a:gd name="T2" fmla="*/ 831 w 1830"/>
                    <a:gd name="T3" fmla="*/ 813 h 1111"/>
                    <a:gd name="T4" fmla="*/ 292 w 1830"/>
                    <a:gd name="T5" fmla="*/ 718 h 1111"/>
                    <a:gd name="T6" fmla="*/ 278 w 1830"/>
                    <a:gd name="T7" fmla="*/ 642 h 1111"/>
                    <a:gd name="T8" fmla="*/ 272 w 1830"/>
                    <a:gd name="T9" fmla="*/ 545 h 1111"/>
                    <a:gd name="T10" fmla="*/ 397 w 1830"/>
                    <a:gd name="T11" fmla="*/ 384 h 1111"/>
                    <a:gd name="T12" fmla="*/ 440 w 1830"/>
                    <a:gd name="T13" fmla="*/ 372 h 1111"/>
                    <a:gd name="T14" fmla="*/ 438 w 1830"/>
                    <a:gd name="T15" fmla="*/ 372 h 1111"/>
                    <a:gd name="T16" fmla="*/ 465 w 1830"/>
                    <a:gd name="T17" fmla="*/ 369 h 1111"/>
                    <a:gd name="T18" fmla="*/ 585 w 1830"/>
                    <a:gd name="T19" fmla="*/ 355 h 1111"/>
                    <a:gd name="T20" fmla="*/ 1264 w 1830"/>
                    <a:gd name="T21" fmla="*/ 275 h 1111"/>
                    <a:gd name="T22" fmla="*/ 1540 w 1830"/>
                    <a:gd name="T23" fmla="*/ 411 h 1111"/>
                    <a:gd name="T24" fmla="*/ 1547 w 1830"/>
                    <a:gd name="T25" fmla="*/ 442 h 1111"/>
                    <a:gd name="T26" fmla="*/ 1547 w 1830"/>
                    <a:gd name="T27" fmla="*/ 442 h 1111"/>
                    <a:gd name="T28" fmla="*/ 1553 w 1830"/>
                    <a:gd name="T29" fmla="*/ 491 h 1111"/>
                    <a:gd name="T30" fmla="*/ 1550 w 1830"/>
                    <a:gd name="T31" fmla="*/ 601 h 1111"/>
                    <a:gd name="T32" fmla="*/ 1362 w 1830"/>
                    <a:gd name="T33" fmla="*/ 751 h 1111"/>
                    <a:gd name="T34" fmla="*/ 1273 w 1830"/>
                    <a:gd name="T35" fmla="*/ 907 h 1111"/>
                    <a:gd name="T36" fmla="*/ 1429 w 1830"/>
                    <a:gd name="T37" fmla="*/ 995 h 1111"/>
                    <a:gd name="T38" fmla="*/ 1808 w 1830"/>
                    <a:gd name="T39" fmla="*/ 509 h 1111"/>
                    <a:gd name="T40" fmla="*/ 1744 w 1830"/>
                    <a:gd name="T41" fmla="*/ 246 h 1111"/>
                    <a:gd name="T42" fmla="*/ 1487 w 1830"/>
                    <a:gd name="T43" fmla="*/ 36 h 1111"/>
                    <a:gd name="T44" fmla="*/ 1164 w 1830"/>
                    <a:gd name="T45" fmla="*/ 33 h 1111"/>
                    <a:gd name="T46" fmla="*/ 730 w 1830"/>
                    <a:gd name="T47" fmla="*/ 84 h 1111"/>
                    <a:gd name="T48" fmla="*/ 438 w 1830"/>
                    <a:gd name="T49" fmla="*/ 119 h 1111"/>
                    <a:gd name="T50" fmla="*/ 21 w 1830"/>
                    <a:gd name="T51" fmla="*/ 524 h 1111"/>
                    <a:gd name="T52" fmla="*/ 248 w 1830"/>
                    <a:gd name="T53" fmla="*/ 1040 h 1111"/>
                    <a:gd name="T54" fmla="*/ 616 w 1830"/>
                    <a:gd name="T55" fmla="*/ 1091 h 1111"/>
                    <a:gd name="T56" fmla="*/ 1396 w 1830"/>
                    <a:gd name="T57" fmla="*/ 1000 h 1111"/>
                    <a:gd name="T58" fmla="*/ 1522 w 1830"/>
                    <a:gd name="T59" fmla="*/ 873 h 1111"/>
                    <a:gd name="T60" fmla="*/ 1396 w 1830"/>
                    <a:gd name="T61" fmla="*/ 746 h 1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830" h="1111">
                      <a:moveTo>
                        <a:pt x="1396" y="746"/>
                      </a:moveTo>
                      <a:cubicBezTo>
                        <a:pt x="1207" y="769"/>
                        <a:pt x="1019" y="791"/>
                        <a:pt x="831" y="813"/>
                      </a:cubicBezTo>
                      <a:cubicBezTo>
                        <a:pt x="670" y="832"/>
                        <a:pt x="366" y="926"/>
                        <a:pt x="292" y="718"/>
                      </a:cubicBezTo>
                      <a:cubicBezTo>
                        <a:pt x="278" y="678"/>
                        <a:pt x="283" y="685"/>
                        <a:pt x="278" y="642"/>
                      </a:cubicBezTo>
                      <a:cubicBezTo>
                        <a:pt x="274" y="610"/>
                        <a:pt x="268" y="577"/>
                        <a:pt x="272" y="545"/>
                      </a:cubicBezTo>
                      <a:cubicBezTo>
                        <a:pt x="281" y="474"/>
                        <a:pt x="331" y="411"/>
                        <a:pt x="397" y="384"/>
                      </a:cubicBezTo>
                      <a:cubicBezTo>
                        <a:pt x="406" y="380"/>
                        <a:pt x="453" y="369"/>
                        <a:pt x="440" y="372"/>
                      </a:cubicBezTo>
                      <a:cubicBezTo>
                        <a:pt x="428" y="374"/>
                        <a:pt x="435" y="373"/>
                        <a:pt x="438" y="372"/>
                      </a:cubicBezTo>
                      <a:cubicBezTo>
                        <a:pt x="447" y="371"/>
                        <a:pt x="456" y="370"/>
                        <a:pt x="465" y="369"/>
                      </a:cubicBezTo>
                      <a:cubicBezTo>
                        <a:pt x="505" y="364"/>
                        <a:pt x="545" y="360"/>
                        <a:pt x="585" y="355"/>
                      </a:cubicBezTo>
                      <a:cubicBezTo>
                        <a:pt x="811" y="328"/>
                        <a:pt x="1038" y="302"/>
                        <a:pt x="1264" y="275"/>
                      </a:cubicBezTo>
                      <a:cubicBezTo>
                        <a:pt x="1381" y="261"/>
                        <a:pt x="1500" y="280"/>
                        <a:pt x="1540" y="411"/>
                      </a:cubicBezTo>
                      <a:cubicBezTo>
                        <a:pt x="1543" y="421"/>
                        <a:pt x="1545" y="431"/>
                        <a:pt x="1547" y="442"/>
                      </a:cubicBezTo>
                      <a:cubicBezTo>
                        <a:pt x="1545" y="432"/>
                        <a:pt x="1546" y="432"/>
                        <a:pt x="1547" y="442"/>
                      </a:cubicBezTo>
                      <a:cubicBezTo>
                        <a:pt x="1550" y="458"/>
                        <a:pt x="1551" y="475"/>
                        <a:pt x="1553" y="491"/>
                      </a:cubicBezTo>
                      <a:cubicBezTo>
                        <a:pt x="1557" y="528"/>
                        <a:pt x="1560" y="565"/>
                        <a:pt x="1550" y="601"/>
                      </a:cubicBezTo>
                      <a:cubicBezTo>
                        <a:pt x="1526" y="691"/>
                        <a:pt x="1450" y="738"/>
                        <a:pt x="1362" y="751"/>
                      </a:cubicBezTo>
                      <a:cubicBezTo>
                        <a:pt x="1294" y="761"/>
                        <a:pt x="1257" y="846"/>
                        <a:pt x="1273" y="907"/>
                      </a:cubicBezTo>
                      <a:cubicBezTo>
                        <a:pt x="1293" y="979"/>
                        <a:pt x="1361" y="1005"/>
                        <a:pt x="1429" y="995"/>
                      </a:cubicBezTo>
                      <a:cubicBezTo>
                        <a:pt x="1661" y="960"/>
                        <a:pt x="1830" y="741"/>
                        <a:pt x="1808" y="509"/>
                      </a:cubicBezTo>
                      <a:cubicBezTo>
                        <a:pt x="1800" y="418"/>
                        <a:pt x="1788" y="328"/>
                        <a:pt x="1744" y="246"/>
                      </a:cubicBezTo>
                      <a:cubicBezTo>
                        <a:pt x="1690" y="147"/>
                        <a:pt x="1594" y="71"/>
                        <a:pt x="1487" y="36"/>
                      </a:cubicBezTo>
                      <a:cubicBezTo>
                        <a:pt x="1379" y="0"/>
                        <a:pt x="1273" y="21"/>
                        <a:pt x="1164" y="33"/>
                      </a:cubicBezTo>
                      <a:cubicBezTo>
                        <a:pt x="1019" y="50"/>
                        <a:pt x="875" y="67"/>
                        <a:pt x="730" y="84"/>
                      </a:cubicBezTo>
                      <a:cubicBezTo>
                        <a:pt x="633" y="96"/>
                        <a:pt x="535" y="107"/>
                        <a:pt x="438" y="119"/>
                      </a:cubicBezTo>
                      <a:cubicBezTo>
                        <a:pt x="220" y="146"/>
                        <a:pt x="46" y="301"/>
                        <a:pt x="21" y="524"/>
                      </a:cubicBezTo>
                      <a:cubicBezTo>
                        <a:pt x="0" y="720"/>
                        <a:pt x="74" y="936"/>
                        <a:pt x="248" y="1040"/>
                      </a:cubicBezTo>
                      <a:cubicBezTo>
                        <a:pt x="366" y="1111"/>
                        <a:pt x="487" y="1107"/>
                        <a:pt x="616" y="1091"/>
                      </a:cubicBezTo>
                      <a:cubicBezTo>
                        <a:pt x="876" y="1061"/>
                        <a:pt x="1136" y="1030"/>
                        <a:pt x="1396" y="1000"/>
                      </a:cubicBezTo>
                      <a:cubicBezTo>
                        <a:pt x="1463" y="992"/>
                        <a:pt x="1522" y="947"/>
                        <a:pt x="1522" y="873"/>
                      </a:cubicBezTo>
                      <a:cubicBezTo>
                        <a:pt x="1522" y="811"/>
                        <a:pt x="1464" y="738"/>
                        <a:pt x="1396" y="746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0" name="Freeform 327">
                  <a:extLst>
                    <a:ext uri="{FF2B5EF4-FFF2-40B4-BE49-F238E27FC236}">
                      <a16:creationId xmlns:a16="http://schemas.microsoft.com/office/drawing/2014/main" id="{7048726E-AB2B-6D16-8768-47DFD2AD10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0" y="2734"/>
                  <a:ext cx="80" cy="307"/>
                </a:xfrm>
                <a:custGeom>
                  <a:avLst/>
                  <a:gdLst>
                    <a:gd name="T0" fmla="*/ 38 w 612"/>
                    <a:gd name="T1" fmla="*/ 226 h 2364"/>
                    <a:gd name="T2" fmla="*/ 343 w 612"/>
                    <a:gd name="T3" fmla="*/ 2202 h 2364"/>
                    <a:gd name="T4" fmla="*/ 596 w 612"/>
                    <a:gd name="T5" fmla="*/ 2202 h 2364"/>
                    <a:gd name="T6" fmla="*/ 282 w 612"/>
                    <a:gd name="T7" fmla="*/ 159 h 2364"/>
                    <a:gd name="T8" fmla="*/ 38 w 612"/>
                    <a:gd name="T9" fmla="*/ 226 h 2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2" h="2364">
                      <a:moveTo>
                        <a:pt x="38" y="226"/>
                      </a:moveTo>
                      <a:cubicBezTo>
                        <a:pt x="193" y="874"/>
                        <a:pt x="278" y="1540"/>
                        <a:pt x="343" y="2202"/>
                      </a:cubicBezTo>
                      <a:cubicBezTo>
                        <a:pt x="359" y="2363"/>
                        <a:pt x="612" y="2364"/>
                        <a:pt x="596" y="2202"/>
                      </a:cubicBezTo>
                      <a:cubicBezTo>
                        <a:pt x="529" y="1518"/>
                        <a:pt x="442" y="828"/>
                        <a:pt x="282" y="159"/>
                      </a:cubicBezTo>
                      <a:cubicBezTo>
                        <a:pt x="244" y="0"/>
                        <a:pt x="0" y="67"/>
                        <a:pt x="38" y="226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1" name="Oval 328">
                  <a:extLst>
                    <a:ext uri="{FF2B5EF4-FFF2-40B4-BE49-F238E27FC236}">
                      <a16:creationId xmlns:a16="http://schemas.microsoft.com/office/drawing/2014/main" id="{7B17CA15-C0D1-9108-FEB7-A10D01356C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2" y="2830"/>
                  <a:ext cx="56" cy="56"/>
                </a:xfrm>
                <a:prstGeom prst="ellipse">
                  <a:avLst/>
                </a:pr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2" name="Oval 329">
                  <a:extLst>
                    <a:ext uri="{FF2B5EF4-FFF2-40B4-BE49-F238E27FC236}">
                      <a16:creationId xmlns:a16="http://schemas.microsoft.com/office/drawing/2014/main" id="{2FA269CC-8A21-5555-BCB8-E2B7494DA0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77" y="2933"/>
                  <a:ext cx="56" cy="56"/>
                </a:xfrm>
                <a:prstGeom prst="ellipse">
                  <a:avLst/>
                </a:pr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3" name="Freeform 330">
                  <a:extLst>
                    <a:ext uri="{FF2B5EF4-FFF2-40B4-BE49-F238E27FC236}">
                      <a16:creationId xmlns:a16="http://schemas.microsoft.com/office/drawing/2014/main" id="{10650472-11C2-F46B-B443-FF466FEBE9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8" y="2783"/>
                  <a:ext cx="183" cy="101"/>
                </a:xfrm>
                <a:custGeom>
                  <a:avLst/>
                  <a:gdLst>
                    <a:gd name="T0" fmla="*/ 163 w 1412"/>
                    <a:gd name="T1" fmla="*/ 253 h 783"/>
                    <a:gd name="T2" fmla="*/ 792 w 1412"/>
                    <a:gd name="T3" fmla="*/ 173 h 783"/>
                    <a:gd name="T4" fmla="*/ 1111 w 1412"/>
                    <a:gd name="T5" fmla="*/ 154 h 783"/>
                    <a:gd name="T6" fmla="*/ 1246 w 1412"/>
                    <a:gd name="T7" fmla="*/ 156 h 783"/>
                    <a:gd name="T8" fmla="*/ 1284 w 1412"/>
                    <a:gd name="T9" fmla="*/ 291 h 783"/>
                    <a:gd name="T10" fmla="*/ 1181 w 1412"/>
                    <a:gd name="T11" fmla="*/ 535 h 783"/>
                    <a:gd name="T12" fmla="*/ 935 w 1412"/>
                    <a:gd name="T13" fmla="*/ 635 h 783"/>
                    <a:gd name="T14" fmla="*/ 405 w 1412"/>
                    <a:gd name="T15" fmla="*/ 603 h 783"/>
                    <a:gd name="T16" fmla="*/ 154 w 1412"/>
                    <a:gd name="T17" fmla="*/ 469 h 783"/>
                    <a:gd name="T18" fmla="*/ 156 w 1412"/>
                    <a:gd name="T19" fmla="*/ 225 h 783"/>
                    <a:gd name="T20" fmla="*/ 47 w 1412"/>
                    <a:gd name="T21" fmla="*/ 195 h 783"/>
                    <a:gd name="T22" fmla="*/ 30 w 1412"/>
                    <a:gd name="T23" fmla="*/ 471 h 783"/>
                    <a:gd name="T24" fmla="*/ 233 w 1412"/>
                    <a:gd name="T25" fmla="*/ 664 h 783"/>
                    <a:gd name="T26" fmla="*/ 892 w 1412"/>
                    <a:gd name="T27" fmla="*/ 757 h 783"/>
                    <a:gd name="T28" fmla="*/ 1395 w 1412"/>
                    <a:gd name="T29" fmla="*/ 409 h 783"/>
                    <a:gd name="T30" fmla="*/ 1342 w 1412"/>
                    <a:gd name="T31" fmla="*/ 90 h 783"/>
                    <a:gd name="T32" fmla="*/ 1040 w 1412"/>
                    <a:gd name="T33" fmla="*/ 44 h 783"/>
                    <a:gd name="T34" fmla="*/ 132 w 1412"/>
                    <a:gd name="T35" fmla="*/ 143 h 783"/>
                    <a:gd name="T36" fmla="*/ 163 w 1412"/>
                    <a:gd name="T37" fmla="*/ 253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83">
                      <a:moveTo>
                        <a:pt x="163" y="253"/>
                      </a:moveTo>
                      <a:cubicBezTo>
                        <a:pt x="371" y="211"/>
                        <a:pt x="581" y="188"/>
                        <a:pt x="792" y="173"/>
                      </a:cubicBezTo>
                      <a:cubicBezTo>
                        <a:pt x="899" y="165"/>
                        <a:pt x="1005" y="159"/>
                        <a:pt x="1111" y="154"/>
                      </a:cubicBezTo>
                      <a:cubicBezTo>
                        <a:pt x="1146" y="152"/>
                        <a:pt x="1219" y="134"/>
                        <a:pt x="1246" y="156"/>
                      </a:cubicBezTo>
                      <a:cubicBezTo>
                        <a:pt x="1273" y="179"/>
                        <a:pt x="1280" y="258"/>
                        <a:pt x="1284" y="291"/>
                      </a:cubicBezTo>
                      <a:cubicBezTo>
                        <a:pt x="1297" y="393"/>
                        <a:pt x="1265" y="475"/>
                        <a:pt x="1181" y="535"/>
                      </a:cubicBezTo>
                      <a:cubicBezTo>
                        <a:pt x="1108" y="587"/>
                        <a:pt x="1022" y="618"/>
                        <a:pt x="935" y="635"/>
                      </a:cubicBezTo>
                      <a:cubicBezTo>
                        <a:pt x="761" y="669"/>
                        <a:pt x="575" y="646"/>
                        <a:pt x="405" y="603"/>
                      </a:cubicBezTo>
                      <a:cubicBezTo>
                        <a:pt x="320" y="581"/>
                        <a:pt x="205" y="547"/>
                        <a:pt x="154" y="469"/>
                      </a:cubicBezTo>
                      <a:cubicBezTo>
                        <a:pt x="108" y="397"/>
                        <a:pt x="127" y="299"/>
                        <a:pt x="156" y="225"/>
                      </a:cubicBezTo>
                      <a:cubicBezTo>
                        <a:pt x="183" y="157"/>
                        <a:pt x="73" y="127"/>
                        <a:pt x="47" y="195"/>
                      </a:cubicBezTo>
                      <a:cubicBezTo>
                        <a:pt x="13" y="281"/>
                        <a:pt x="0" y="382"/>
                        <a:pt x="30" y="471"/>
                      </a:cubicBezTo>
                      <a:cubicBezTo>
                        <a:pt x="63" y="566"/>
                        <a:pt x="145" y="625"/>
                        <a:pt x="233" y="664"/>
                      </a:cubicBezTo>
                      <a:cubicBezTo>
                        <a:pt x="430" y="752"/>
                        <a:pt x="679" y="783"/>
                        <a:pt x="892" y="757"/>
                      </a:cubicBezTo>
                      <a:cubicBezTo>
                        <a:pt x="1091" y="732"/>
                        <a:pt x="1357" y="634"/>
                        <a:pt x="1395" y="409"/>
                      </a:cubicBezTo>
                      <a:cubicBezTo>
                        <a:pt x="1412" y="314"/>
                        <a:pt x="1398" y="172"/>
                        <a:pt x="1342" y="90"/>
                      </a:cubicBezTo>
                      <a:cubicBezTo>
                        <a:pt x="1281" y="0"/>
                        <a:pt x="1130" y="39"/>
                        <a:pt x="1040" y="44"/>
                      </a:cubicBezTo>
                      <a:cubicBezTo>
                        <a:pt x="736" y="60"/>
                        <a:pt x="432" y="83"/>
                        <a:pt x="132" y="143"/>
                      </a:cubicBezTo>
                      <a:cubicBezTo>
                        <a:pt x="61" y="158"/>
                        <a:pt x="91" y="267"/>
                        <a:pt x="163" y="25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4" name="Freeform 331">
                  <a:extLst>
                    <a:ext uri="{FF2B5EF4-FFF2-40B4-BE49-F238E27FC236}">
                      <a16:creationId xmlns:a16="http://schemas.microsoft.com/office/drawing/2014/main" id="{877C4EFC-6C82-E27B-19B3-BB88D9EFD7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6" y="2846"/>
                  <a:ext cx="175" cy="122"/>
                </a:xfrm>
                <a:custGeom>
                  <a:avLst/>
                  <a:gdLst>
                    <a:gd name="T0" fmla="*/ 9 w 1353"/>
                    <a:gd name="T1" fmla="*/ 73 h 947"/>
                    <a:gd name="T2" fmla="*/ 55 w 1353"/>
                    <a:gd name="T3" fmla="*/ 484 h 947"/>
                    <a:gd name="T4" fmla="*/ 106 w 1353"/>
                    <a:gd name="T5" fmla="*/ 730 h 947"/>
                    <a:gd name="T6" fmla="*/ 189 w 1353"/>
                    <a:gd name="T7" fmla="*/ 893 h 947"/>
                    <a:gd name="T8" fmla="*/ 261 w 1353"/>
                    <a:gd name="T9" fmla="*/ 926 h 947"/>
                    <a:gd name="T10" fmla="*/ 494 w 1353"/>
                    <a:gd name="T11" fmla="*/ 942 h 947"/>
                    <a:gd name="T12" fmla="*/ 940 w 1353"/>
                    <a:gd name="T13" fmla="*/ 923 h 947"/>
                    <a:gd name="T14" fmla="*/ 1151 w 1353"/>
                    <a:gd name="T15" fmla="*/ 882 h 947"/>
                    <a:gd name="T16" fmla="*/ 1319 w 1353"/>
                    <a:gd name="T17" fmla="*/ 823 h 947"/>
                    <a:gd name="T18" fmla="*/ 1336 w 1353"/>
                    <a:gd name="T19" fmla="*/ 669 h 947"/>
                    <a:gd name="T20" fmla="*/ 1299 w 1353"/>
                    <a:gd name="T21" fmla="*/ 81 h 947"/>
                    <a:gd name="T22" fmla="*/ 1185 w 1353"/>
                    <a:gd name="T23" fmla="*/ 81 h 947"/>
                    <a:gd name="T24" fmla="*/ 1215 w 1353"/>
                    <a:gd name="T25" fmla="*/ 547 h 947"/>
                    <a:gd name="T26" fmla="*/ 1225 w 1353"/>
                    <a:gd name="T27" fmla="*/ 747 h 947"/>
                    <a:gd name="T28" fmla="*/ 1224 w 1353"/>
                    <a:gd name="T29" fmla="*/ 769 h 947"/>
                    <a:gd name="T30" fmla="*/ 1225 w 1353"/>
                    <a:gd name="T31" fmla="*/ 764 h 947"/>
                    <a:gd name="T32" fmla="*/ 1213 w 1353"/>
                    <a:gd name="T33" fmla="*/ 745 h 947"/>
                    <a:gd name="T34" fmla="*/ 1016 w 1353"/>
                    <a:gd name="T35" fmla="*/ 796 h 947"/>
                    <a:gd name="T36" fmla="*/ 601 w 1353"/>
                    <a:gd name="T37" fmla="*/ 830 h 947"/>
                    <a:gd name="T38" fmla="*/ 419 w 1353"/>
                    <a:gd name="T39" fmla="*/ 824 h 947"/>
                    <a:gd name="T40" fmla="*/ 324 w 1353"/>
                    <a:gd name="T41" fmla="*/ 817 h 947"/>
                    <a:gd name="T42" fmla="*/ 282 w 1353"/>
                    <a:gd name="T43" fmla="*/ 814 h 947"/>
                    <a:gd name="T44" fmla="*/ 271 w 1353"/>
                    <a:gd name="T45" fmla="*/ 814 h 947"/>
                    <a:gd name="T46" fmla="*/ 216 w 1353"/>
                    <a:gd name="T47" fmla="*/ 700 h 947"/>
                    <a:gd name="T48" fmla="*/ 169 w 1353"/>
                    <a:gd name="T49" fmla="*/ 479 h 947"/>
                    <a:gd name="T50" fmla="*/ 123 w 1353"/>
                    <a:gd name="T51" fmla="*/ 73 h 947"/>
                    <a:gd name="T52" fmla="*/ 9 w 1353"/>
                    <a:gd name="T53" fmla="*/ 73 h 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353" h="947">
                      <a:moveTo>
                        <a:pt x="9" y="73"/>
                      </a:moveTo>
                      <a:cubicBezTo>
                        <a:pt x="26" y="210"/>
                        <a:pt x="35" y="347"/>
                        <a:pt x="55" y="484"/>
                      </a:cubicBezTo>
                      <a:cubicBezTo>
                        <a:pt x="67" y="567"/>
                        <a:pt x="82" y="650"/>
                        <a:pt x="106" y="730"/>
                      </a:cubicBezTo>
                      <a:cubicBezTo>
                        <a:pt x="123" y="787"/>
                        <a:pt x="144" y="852"/>
                        <a:pt x="189" y="893"/>
                      </a:cubicBezTo>
                      <a:cubicBezTo>
                        <a:pt x="210" y="913"/>
                        <a:pt x="233" y="922"/>
                        <a:pt x="261" y="926"/>
                      </a:cubicBezTo>
                      <a:cubicBezTo>
                        <a:pt x="338" y="936"/>
                        <a:pt x="417" y="939"/>
                        <a:pt x="494" y="942"/>
                      </a:cubicBezTo>
                      <a:cubicBezTo>
                        <a:pt x="643" y="947"/>
                        <a:pt x="792" y="943"/>
                        <a:pt x="940" y="923"/>
                      </a:cubicBezTo>
                      <a:cubicBezTo>
                        <a:pt x="1011" y="913"/>
                        <a:pt x="1081" y="900"/>
                        <a:pt x="1151" y="882"/>
                      </a:cubicBezTo>
                      <a:cubicBezTo>
                        <a:pt x="1198" y="870"/>
                        <a:pt x="1284" y="858"/>
                        <a:pt x="1319" y="823"/>
                      </a:cubicBezTo>
                      <a:cubicBezTo>
                        <a:pt x="1353" y="788"/>
                        <a:pt x="1339" y="711"/>
                        <a:pt x="1336" y="669"/>
                      </a:cubicBezTo>
                      <a:cubicBezTo>
                        <a:pt x="1327" y="473"/>
                        <a:pt x="1305" y="277"/>
                        <a:pt x="1299" y="81"/>
                      </a:cubicBezTo>
                      <a:cubicBezTo>
                        <a:pt x="1297" y="8"/>
                        <a:pt x="1183" y="8"/>
                        <a:pt x="1185" y="81"/>
                      </a:cubicBezTo>
                      <a:cubicBezTo>
                        <a:pt x="1190" y="237"/>
                        <a:pt x="1205" y="392"/>
                        <a:pt x="1215" y="547"/>
                      </a:cubicBezTo>
                      <a:cubicBezTo>
                        <a:pt x="1220" y="613"/>
                        <a:pt x="1226" y="681"/>
                        <a:pt x="1225" y="747"/>
                      </a:cubicBezTo>
                      <a:cubicBezTo>
                        <a:pt x="1225" y="753"/>
                        <a:pt x="1222" y="764"/>
                        <a:pt x="1224" y="769"/>
                      </a:cubicBezTo>
                      <a:cubicBezTo>
                        <a:pt x="1228" y="778"/>
                        <a:pt x="1221" y="767"/>
                        <a:pt x="1225" y="764"/>
                      </a:cubicBezTo>
                      <a:cubicBezTo>
                        <a:pt x="1285" y="723"/>
                        <a:pt x="1224" y="742"/>
                        <a:pt x="1213" y="745"/>
                      </a:cubicBezTo>
                      <a:cubicBezTo>
                        <a:pt x="1148" y="766"/>
                        <a:pt x="1082" y="783"/>
                        <a:pt x="1016" y="796"/>
                      </a:cubicBezTo>
                      <a:cubicBezTo>
                        <a:pt x="880" y="822"/>
                        <a:pt x="740" y="830"/>
                        <a:pt x="601" y="830"/>
                      </a:cubicBezTo>
                      <a:cubicBezTo>
                        <a:pt x="541" y="830"/>
                        <a:pt x="480" y="828"/>
                        <a:pt x="419" y="824"/>
                      </a:cubicBezTo>
                      <a:cubicBezTo>
                        <a:pt x="387" y="822"/>
                        <a:pt x="356" y="820"/>
                        <a:pt x="324" y="817"/>
                      </a:cubicBezTo>
                      <a:cubicBezTo>
                        <a:pt x="310" y="816"/>
                        <a:pt x="296" y="816"/>
                        <a:pt x="282" y="814"/>
                      </a:cubicBezTo>
                      <a:cubicBezTo>
                        <a:pt x="280" y="814"/>
                        <a:pt x="261" y="809"/>
                        <a:pt x="271" y="814"/>
                      </a:cubicBezTo>
                      <a:cubicBezTo>
                        <a:pt x="248" y="803"/>
                        <a:pt x="226" y="735"/>
                        <a:pt x="216" y="700"/>
                      </a:cubicBezTo>
                      <a:cubicBezTo>
                        <a:pt x="194" y="628"/>
                        <a:pt x="181" y="553"/>
                        <a:pt x="169" y="479"/>
                      </a:cubicBezTo>
                      <a:cubicBezTo>
                        <a:pt x="148" y="344"/>
                        <a:pt x="140" y="208"/>
                        <a:pt x="123" y="73"/>
                      </a:cubicBezTo>
                      <a:cubicBezTo>
                        <a:pt x="114" y="1"/>
                        <a:pt x="0" y="0"/>
                        <a:pt x="9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5" name="Freeform 332">
                  <a:extLst>
                    <a:ext uri="{FF2B5EF4-FFF2-40B4-BE49-F238E27FC236}">
                      <a16:creationId xmlns:a16="http://schemas.microsoft.com/office/drawing/2014/main" id="{1AFA3980-9C5E-4011-F03E-4661392EBD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8" y="2870"/>
                  <a:ext cx="22" cy="89"/>
                </a:xfrm>
                <a:custGeom>
                  <a:avLst/>
                  <a:gdLst>
                    <a:gd name="T0" fmla="*/ 2 w 174"/>
                    <a:gd name="T1" fmla="*/ 57 h 688"/>
                    <a:gd name="T2" fmla="*/ 56 w 174"/>
                    <a:gd name="T3" fmla="*/ 631 h 688"/>
                    <a:gd name="T4" fmla="*/ 113 w 174"/>
                    <a:gd name="T5" fmla="*/ 688 h 688"/>
                    <a:gd name="T6" fmla="*/ 170 w 174"/>
                    <a:gd name="T7" fmla="*/ 631 h 688"/>
                    <a:gd name="T8" fmla="*/ 116 w 174"/>
                    <a:gd name="T9" fmla="*/ 57 h 688"/>
                    <a:gd name="T10" fmla="*/ 59 w 174"/>
                    <a:gd name="T11" fmla="*/ 0 h 688"/>
                    <a:gd name="T12" fmla="*/ 2 w 174"/>
                    <a:gd name="T13" fmla="*/ 57 h 6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4" h="688">
                      <a:moveTo>
                        <a:pt x="2" y="57"/>
                      </a:moveTo>
                      <a:cubicBezTo>
                        <a:pt x="15" y="248"/>
                        <a:pt x="33" y="440"/>
                        <a:pt x="56" y="631"/>
                      </a:cubicBezTo>
                      <a:cubicBezTo>
                        <a:pt x="60" y="661"/>
                        <a:pt x="80" y="688"/>
                        <a:pt x="113" y="688"/>
                      </a:cubicBezTo>
                      <a:cubicBezTo>
                        <a:pt x="141" y="688"/>
                        <a:pt x="174" y="661"/>
                        <a:pt x="170" y="631"/>
                      </a:cubicBezTo>
                      <a:cubicBezTo>
                        <a:pt x="147" y="440"/>
                        <a:pt x="129" y="248"/>
                        <a:pt x="116" y="57"/>
                      </a:cubicBezTo>
                      <a:cubicBezTo>
                        <a:pt x="114" y="26"/>
                        <a:pt x="92" y="0"/>
                        <a:pt x="59" y="0"/>
                      </a:cubicBezTo>
                      <a:cubicBezTo>
                        <a:pt x="30" y="0"/>
                        <a:pt x="0" y="26"/>
                        <a:pt x="2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6" name="Freeform 333">
                  <a:extLst>
                    <a:ext uri="{FF2B5EF4-FFF2-40B4-BE49-F238E27FC236}">
                      <a16:creationId xmlns:a16="http://schemas.microsoft.com/office/drawing/2014/main" id="{F96DAC31-AC00-A354-63F5-E5BC760BD0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2" y="2869"/>
                  <a:ext cx="23" cy="86"/>
                </a:xfrm>
                <a:custGeom>
                  <a:avLst/>
                  <a:gdLst>
                    <a:gd name="T0" fmla="*/ 4 w 171"/>
                    <a:gd name="T1" fmla="*/ 77 h 664"/>
                    <a:gd name="T2" fmla="*/ 28 w 171"/>
                    <a:gd name="T3" fmla="*/ 334 h 664"/>
                    <a:gd name="T4" fmla="*/ 52 w 171"/>
                    <a:gd name="T5" fmla="*/ 607 h 664"/>
                    <a:gd name="T6" fmla="*/ 109 w 171"/>
                    <a:gd name="T7" fmla="*/ 664 h 664"/>
                    <a:gd name="T8" fmla="*/ 166 w 171"/>
                    <a:gd name="T9" fmla="*/ 607 h 664"/>
                    <a:gd name="T10" fmla="*/ 114 w 171"/>
                    <a:gd name="T11" fmla="*/ 47 h 664"/>
                    <a:gd name="T12" fmla="*/ 44 w 171"/>
                    <a:gd name="T13" fmla="*/ 7 h 664"/>
                    <a:gd name="T14" fmla="*/ 4 w 171"/>
                    <a:gd name="T15" fmla="*/ 77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1" h="664">
                      <a:moveTo>
                        <a:pt x="4" y="77"/>
                      </a:moveTo>
                      <a:cubicBezTo>
                        <a:pt x="16" y="156"/>
                        <a:pt x="21" y="249"/>
                        <a:pt x="28" y="334"/>
                      </a:cubicBezTo>
                      <a:cubicBezTo>
                        <a:pt x="34" y="425"/>
                        <a:pt x="40" y="516"/>
                        <a:pt x="52" y="607"/>
                      </a:cubicBezTo>
                      <a:cubicBezTo>
                        <a:pt x="57" y="638"/>
                        <a:pt x="76" y="664"/>
                        <a:pt x="109" y="664"/>
                      </a:cubicBezTo>
                      <a:cubicBezTo>
                        <a:pt x="137" y="664"/>
                        <a:pt x="171" y="638"/>
                        <a:pt x="166" y="607"/>
                      </a:cubicBezTo>
                      <a:cubicBezTo>
                        <a:pt x="142" y="421"/>
                        <a:pt x="141" y="233"/>
                        <a:pt x="114" y="47"/>
                      </a:cubicBezTo>
                      <a:cubicBezTo>
                        <a:pt x="110" y="17"/>
                        <a:pt x="71" y="0"/>
                        <a:pt x="44" y="7"/>
                      </a:cubicBezTo>
                      <a:cubicBezTo>
                        <a:pt x="11" y="16"/>
                        <a:pt x="0" y="47"/>
                        <a:pt x="4" y="77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7" name="Freeform 334">
                  <a:extLst>
                    <a:ext uri="{FF2B5EF4-FFF2-40B4-BE49-F238E27FC236}">
                      <a16:creationId xmlns:a16="http://schemas.microsoft.com/office/drawing/2014/main" id="{D784454D-813D-ACB1-DB5B-4E33C2E0C3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8" y="2828"/>
                  <a:ext cx="32" cy="29"/>
                </a:xfrm>
                <a:custGeom>
                  <a:avLst/>
                  <a:gdLst>
                    <a:gd name="T0" fmla="*/ 143 w 245"/>
                    <a:gd name="T1" fmla="*/ 105 h 227"/>
                    <a:gd name="T2" fmla="*/ 142 w 245"/>
                    <a:gd name="T3" fmla="*/ 109 h 227"/>
                    <a:gd name="T4" fmla="*/ 142 w 245"/>
                    <a:gd name="T5" fmla="*/ 112 h 227"/>
                    <a:gd name="T6" fmla="*/ 143 w 245"/>
                    <a:gd name="T7" fmla="*/ 113 h 227"/>
                    <a:gd name="T8" fmla="*/ 143 w 245"/>
                    <a:gd name="T9" fmla="*/ 115 h 227"/>
                    <a:gd name="T10" fmla="*/ 143 w 245"/>
                    <a:gd name="T11" fmla="*/ 117 h 227"/>
                    <a:gd name="T12" fmla="*/ 140 w 245"/>
                    <a:gd name="T13" fmla="*/ 118 h 227"/>
                    <a:gd name="T14" fmla="*/ 136 w 245"/>
                    <a:gd name="T15" fmla="*/ 117 h 227"/>
                    <a:gd name="T16" fmla="*/ 134 w 245"/>
                    <a:gd name="T17" fmla="*/ 117 h 227"/>
                    <a:gd name="T18" fmla="*/ 132 w 245"/>
                    <a:gd name="T19" fmla="*/ 116 h 227"/>
                    <a:gd name="T20" fmla="*/ 130 w 245"/>
                    <a:gd name="T21" fmla="*/ 117 h 227"/>
                    <a:gd name="T22" fmla="*/ 127 w 245"/>
                    <a:gd name="T23" fmla="*/ 119 h 227"/>
                    <a:gd name="T24" fmla="*/ 125 w 245"/>
                    <a:gd name="T25" fmla="*/ 119 h 227"/>
                    <a:gd name="T26" fmla="*/ 123 w 245"/>
                    <a:gd name="T27" fmla="*/ 118 h 227"/>
                    <a:gd name="T28" fmla="*/ 124 w 245"/>
                    <a:gd name="T29" fmla="*/ 115 h 227"/>
                    <a:gd name="T30" fmla="*/ 123 w 245"/>
                    <a:gd name="T31" fmla="*/ 114 h 227"/>
                    <a:gd name="T32" fmla="*/ 121 w 245"/>
                    <a:gd name="T33" fmla="*/ 112 h 227"/>
                    <a:gd name="T34" fmla="*/ 118 w 245"/>
                    <a:gd name="T35" fmla="*/ 109 h 227"/>
                    <a:gd name="T36" fmla="*/ 116 w 245"/>
                    <a:gd name="T37" fmla="*/ 105 h 227"/>
                    <a:gd name="T38" fmla="*/ 115 w 245"/>
                    <a:gd name="T39" fmla="*/ 102 h 227"/>
                    <a:gd name="T40" fmla="*/ 117 w 245"/>
                    <a:gd name="T41" fmla="*/ 101 h 227"/>
                    <a:gd name="T42" fmla="*/ 119 w 245"/>
                    <a:gd name="T43" fmla="*/ 101 h 227"/>
                    <a:gd name="T44" fmla="*/ 121 w 245"/>
                    <a:gd name="T45" fmla="*/ 108 h 227"/>
                    <a:gd name="T46" fmla="*/ 121 w 245"/>
                    <a:gd name="T47" fmla="*/ 115 h 227"/>
                    <a:gd name="T48" fmla="*/ 118 w 245"/>
                    <a:gd name="T49" fmla="*/ 123 h 227"/>
                    <a:gd name="T50" fmla="*/ 114 w 245"/>
                    <a:gd name="T51" fmla="*/ 130 h 227"/>
                    <a:gd name="T52" fmla="*/ 107 w 245"/>
                    <a:gd name="T53" fmla="*/ 136 h 227"/>
                    <a:gd name="T54" fmla="*/ 101 w 245"/>
                    <a:gd name="T55" fmla="*/ 140 h 227"/>
                    <a:gd name="T56" fmla="*/ 95 w 245"/>
                    <a:gd name="T57" fmla="*/ 142 h 227"/>
                    <a:gd name="T58" fmla="*/ 93 w 245"/>
                    <a:gd name="T59" fmla="*/ 143 h 227"/>
                    <a:gd name="T60" fmla="*/ 94 w 245"/>
                    <a:gd name="T61" fmla="*/ 146 h 227"/>
                    <a:gd name="T62" fmla="*/ 95 w 245"/>
                    <a:gd name="T63" fmla="*/ 149 h 227"/>
                    <a:gd name="T64" fmla="*/ 87 w 245"/>
                    <a:gd name="T65" fmla="*/ 139 h 227"/>
                    <a:gd name="T66" fmla="*/ 121 w 245"/>
                    <a:gd name="T67" fmla="*/ 165 h 227"/>
                    <a:gd name="T68" fmla="*/ 191 w 245"/>
                    <a:gd name="T69" fmla="*/ 125 h 227"/>
                    <a:gd name="T70" fmla="*/ 170 w 245"/>
                    <a:gd name="T71" fmla="*/ 62 h 227"/>
                    <a:gd name="T72" fmla="*/ 140 w 245"/>
                    <a:gd name="T73" fmla="*/ 40 h 227"/>
                    <a:gd name="T74" fmla="*/ 24 w 245"/>
                    <a:gd name="T75" fmla="*/ 60 h 227"/>
                    <a:gd name="T76" fmla="*/ 47 w 245"/>
                    <a:gd name="T77" fmla="*/ 195 h 227"/>
                    <a:gd name="T78" fmla="*/ 127 w 245"/>
                    <a:gd name="T79" fmla="*/ 226 h 227"/>
                    <a:gd name="T80" fmla="*/ 229 w 245"/>
                    <a:gd name="T81" fmla="*/ 169 h 227"/>
                    <a:gd name="T82" fmla="*/ 244 w 245"/>
                    <a:gd name="T83" fmla="*/ 111 h 227"/>
                    <a:gd name="T84" fmla="*/ 196 w 245"/>
                    <a:gd name="T85" fmla="*/ 19 h 227"/>
                    <a:gd name="T86" fmla="*/ 162 w 245"/>
                    <a:gd name="T87" fmla="*/ 4 h 227"/>
                    <a:gd name="T88" fmla="*/ 99 w 245"/>
                    <a:gd name="T89" fmla="*/ 7 h 227"/>
                    <a:gd name="T90" fmla="*/ 41 w 245"/>
                    <a:gd name="T91" fmla="*/ 53 h 227"/>
                    <a:gd name="T92" fmla="*/ 62 w 245"/>
                    <a:gd name="T93" fmla="*/ 131 h 227"/>
                    <a:gd name="T94" fmla="*/ 140 w 245"/>
                    <a:gd name="T95" fmla="*/ 111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5" h="227">
                      <a:moveTo>
                        <a:pt x="140" y="111"/>
                      </a:moveTo>
                      <a:cubicBezTo>
                        <a:pt x="141" y="109"/>
                        <a:pt x="142" y="107"/>
                        <a:pt x="143" y="105"/>
                      </a:cubicBezTo>
                      <a:cubicBezTo>
                        <a:pt x="140" y="109"/>
                        <a:pt x="137" y="113"/>
                        <a:pt x="134" y="117"/>
                      </a:cubicBezTo>
                      <a:cubicBezTo>
                        <a:pt x="137" y="114"/>
                        <a:pt x="139" y="111"/>
                        <a:pt x="142" y="109"/>
                      </a:cubicBezTo>
                      <a:lnTo>
                        <a:pt x="131" y="118"/>
                      </a:lnTo>
                      <a:cubicBezTo>
                        <a:pt x="134" y="115"/>
                        <a:pt x="138" y="113"/>
                        <a:pt x="142" y="112"/>
                      </a:cubicBezTo>
                      <a:cubicBezTo>
                        <a:pt x="137" y="114"/>
                        <a:pt x="133" y="115"/>
                        <a:pt x="128" y="117"/>
                      </a:cubicBezTo>
                      <a:cubicBezTo>
                        <a:pt x="133" y="115"/>
                        <a:pt x="138" y="114"/>
                        <a:pt x="143" y="113"/>
                      </a:cubicBezTo>
                      <a:cubicBezTo>
                        <a:pt x="138" y="114"/>
                        <a:pt x="133" y="115"/>
                        <a:pt x="128" y="115"/>
                      </a:cubicBezTo>
                      <a:cubicBezTo>
                        <a:pt x="133" y="115"/>
                        <a:pt x="138" y="115"/>
                        <a:pt x="143" y="115"/>
                      </a:cubicBezTo>
                      <a:cubicBezTo>
                        <a:pt x="138" y="115"/>
                        <a:pt x="133" y="114"/>
                        <a:pt x="128" y="113"/>
                      </a:cubicBezTo>
                      <a:cubicBezTo>
                        <a:pt x="133" y="114"/>
                        <a:pt x="138" y="115"/>
                        <a:pt x="143" y="117"/>
                      </a:cubicBezTo>
                      <a:cubicBezTo>
                        <a:pt x="138" y="115"/>
                        <a:pt x="133" y="113"/>
                        <a:pt x="129" y="111"/>
                      </a:cubicBezTo>
                      <a:cubicBezTo>
                        <a:pt x="133" y="113"/>
                        <a:pt x="136" y="115"/>
                        <a:pt x="140" y="118"/>
                      </a:cubicBezTo>
                      <a:cubicBezTo>
                        <a:pt x="136" y="115"/>
                        <a:pt x="132" y="112"/>
                        <a:pt x="128" y="109"/>
                      </a:cubicBezTo>
                      <a:cubicBezTo>
                        <a:pt x="131" y="111"/>
                        <a:pt x="134" y="114"/>
                        <a:pt x="136" y="117"/>
                      </a:cubicBezTo>
                      <a:cubicBezTo>
                        <a:pt x="134" y="113"/>
                        <a:pt x="131" y="109"/>
                        <a:pt x="128" y="105"/>
                      </a:cubicBezTo>
                      <a:cubicBezTo>
                        <a:pt x="130" y="109"/>
                        <a:pt x="132" y="113"/>
                        <a:pt x="134" y="117"/>
                      </a:cubicBezTo>
                      <a:cubicBezTo>
                        <a:pt x="132" y="112"/>
                        <a:pt x="130" y="108"/>
                        <a:pt x="129" y="103"/>
                      </a:cubicBezTo>
                      <a:cubicBezTo>
                        <a:pt x="130" y="107"/>
                        <a:pt x="131" y="112"/>
                        <a:pt x="132" y="116"/>
                      </a:cubicBezTo>
                      <a:lnTo>
                        <a:pt x="130" y="101"/>
                      </a:lnTo>
                      <a:cubicBezTo>
                        <a:pt x="131" y="106"/>
                        <a:pt x="131" y="112"/>
                        <a:pt x="130" y="117"/>
                      </a:cubicBezTo>
                      <a:cubicBezTo>
                        <a:pt x="131" y="112"/>
                        <a:pt x="131" y="107"/>
                        <a:pt x="132" y="102"/>
                      </a:cubicBezTo>
                      <a:cubicBezTo>
                        <a:pt x="131" y="108"/>
                        <a:pt x="130" y="113"/>
                        <a:pt x="127" y="119"/>
                      </a:cubicBezTo>
                      <a:cubicBezTo>
                        <a:pt x="129" y="114"/>
                        <a:pt x="131" y="110"/>
                        <a:pt x="133" y="105"/>
                      </a:cubicBezTo>
                      <a:cubicBezTo>
                        <a:pt x="131" y="110"/>
                        <a:pt x="128" y="115"/>
                        <a:pt x="125" y="119"/>
                      </a:cubicBezTo>
                      <a:cubicBezTo>
                        <a:pt x="128" y="115"/>
                        <a:pt x="131" y="111"/>
                        <a:pt x="134" y="107"/>
                      </a:cubicBezTo>
                      <a:cubicBezTo>
                        <a:pt x="131" y="111"/>
                        <a:pt x="127" y="115"/>
                        <a:pt x="123" y="118"/>
                      </a:cubicBezTo>
                      <a:lnTo>
                        <a:pt x="135" y="109"/>
                      </a:lnTo>
                      <a:cubicBezTo>
                        <a:pt x="132" y="111"/>
                        <a:pt x="128" y="113"/>
                        <a:pt x="124" y="115"/>
                      </a:cubicBezTo>
                      <a:cubicBezTo>
                        <a:pt x="129" y="113"/>
                        <a:pt x="133" y="111"/>
                        <a:pt x="138" y="109"/>
                      </a:cubicBezTo>
                      <a:cubicBezTo>
                        <a:pt x="133" y="111"/>
                        <a:pt x="128" y="113"/>
                        <a:pt x="123" y="114"/>
                      </a:cubicBezTo>
                      <a:lnTo>
                        <a:pt x="138" y="112"/>
                      </a:lnTo>
                      <a:cubicBezTo>
                        <a:pt x="132" y="112"/>
                        <a:pt x="127" y="112"/>
                        <a:pt x="121" y="112"/>
                      </a:cubicBezTo>
                      <a:cubicBezTo>
                        <a:pt x="126" y="112"/>
                        <a:pt x="131" y="113"/>
                        <a:pt x="136" y="114"/>
                      </a:cubicBezTo>
                      <a:cubicBezTo>
                        <a:pt x="130" y="113"/>
                        <a:pt x="124" y="111"/>
                        <a:pt x="118" y="109"/>
                      </a:cubicBezTo>
                      <a:cubicBezTo>
                        <a:pt x="123" y="111"/>
                        <a:pt x="128" y="113"/>
                        <a:pt x="132" y="115"/>
                      </a:cubicBezTo>
                      <a:cubicBezTo>
                        <a:pt x="126" y="112"/>
                        <a:pt x="121" y="109"/>
                        <a:pt x="116" y="105"/>
                      </a:cubicBezTo>
                      <a:cubicBezTo>
                        <a:pt x="120" y="108"/>
                        <a:pt x="124" y="111"/>
                        <a:pt x="128" y="114"/>
                      </a:cubicBezTo>
                      <a:cubicBezTo>
                        <a:pt x="123" y="111"/>
                        <a:pt x="119" y="107"/>
                        <a:pt x="115" y="102"/>
                      </a:cubicBezTo>
                      <a:cubicBezTo>
                        <a:pt x="118" y="106"/>
                        <a:pt x="121" y="110"/>
                        <a:pt x="124" y="114"/>
                      </a:cubicBezTo>
                      <a:cubicBezTo>
                        <a:pt x="121" y="110"/>
                        <a:pt x="119" y="106"/>
                        <a:pt x="117" y="101"/>
                      </a:cubicBezTo>
                      <a:cubicBezTo>
                        <a:pt x="119" y="105"/>
                        <a:pt x="120" y="110"/>
                        <a:pt x="122" y="115"/>
                      </a:cubicBezTo>
                      <a:cubicBezTo>
                        <a:pt x="121" y="110"/>
                        <a:pt x="119" y="106"/>
                        <a:pt x="119" y="101"/>
                      </a:cubicBezTo>
                      <a:cubicBezTo>
                        <a:pt x="119" y="106"/>
                        <a:pt x="120" y="111"/>
                        <a:pt x="121" y="116"/>
                      </a:cubicBezTo>
                      <a:cubicBezTo>
                        <a:pt x="120" y="113"/>
                        <a:pt x="120" y="110"/>
                        <a:pt x="121" y="108"/>
                      </a:cubicBezTo>
                      <a:cubicBezTo>
                        <a:pt x="120" y="113"/>
                        <a:pt x="119" y="118"/>
                        <a:pt x="119" y="123"/>
                      </a:cubicBezTo>
                      <a:cubicBezTo>
                        <a:pt x="119" y="120"/>
                        <a:pt x="120" y="117"/>
                        <a:pt x="121" y="115"/>
                      </a:cubicBezTo>
                      <a:cubicBezTo>
                        <a:pt x="119" y="119"/>
                        <a:pt x="117" y="124"/>
                        <a:pt x="115" y="128"/>
                      </a:cubicBezTo>
                      <a:cubicBezTo>
                        <a:pt x="116" y="126"/>
                        <a:pt x="117" y="125"/>
                        <a:pt x="118" y="123"/>
                      </a:cubicBezTo>
                      <a:cubicBezTo>
                        <a:pt x="115" y="127"/>
                        <a:pt x="112" y="131"/>
                        <a:pt x="109" y="134"/>
                      </a:cubicBezTo>
                      <a:cubicBezTo>
                        <a:pt x="111" y="133"/>
                        <a:pt x="112" y="131"/>
                        <a:pt x="114" y="130"/>
                      </a:cubicBezTo>
                      <a:cubicBezTo>
                        <a:pt x="110" y="133"/>
                        <a:pt x="106" y="136"/>
                        <a:pt x="102" y="139"/>
                      </a:cubicBezTo>
                      <a:cubicBezTo>
                        <a:pt x="104" y="138"/>
                        <a:pt x="105" y="137"/>
                        <a:pt x="107" y="136"/>
                      </a:cubicBezTo>
                      <a:cubicBezTo>
                        <a:pt x="103" y="138"/>
                        <a:pt x="98" y="140"/>
                        <a:pt x="94" y="142"/>
                      </a:cubicBezTo>
                      <a:cubicBezTo>
                        <a:pt x="96" y="141"/>
                        <a:pt x="98" y="140"/>
                        <a:pt x="101" y="140"/>
                      </a:cubicBezTo>
                      <a:cubicBezTo>
                        <a:pt x="95" y="140"/>
                        <a:pt x="90" y="141"/>
                        <a:pt x="85" y="142"/>
                      </a:cubicBezTo>
                      <a:cubicBezTo>
                        <a:pt x="89" y="141"/>
                        <a:pt x="92" y="141"/>
                        <a:pt x="95" y="142"/>
                      </a:cubicBezTo>
                      <a:cubicBezTo>
                        <a:pt x="90" y="141"/>
                        <a:pt x="85" y="140"/>
                        <a:pt x="80" y="140"/>
                      </a:cubicBezTo>
                      <a:cubicBezTo>
                        <a:pt x="85" y="140"/>
                        <a:pt x="89" y="142"/>
                        <a:pt x="93" y="143"/>
                      </a:cubicBezTo>
                      <a:cubicBezTo>
                        <a:pt x="89" y="142"/>
                        <a:pt x="84" y="140"/>
                        <a:pt x="80" y="138"/>
                      </a:cubicBezTo>
                      <a:cubicBezTo>
                        <a:pt x="85" y="140"/>
                        <a:pt x="90" y="143"/>
                        <a:pt x="94" y="146"/>
                      </a:cubicBezTo>
                      <a:cubicBezTo>
                        <a:pt x="91" y="143"/>
                        <a:pt x="87" y="140"/>
                        <a:pt x="83" y="137"/>
                      </a:cubicBezTo>
                      <a:cubicBezTo>
                        <a:pt x="87" y="141"/>
                        <a:pt x="91" y="145"/>
                        <a:pt x="95" y="149"/>
                      </a:cubicBezTo>
                      <a:lnTo>
                        <a:pt x="86" y="138"/>
                      </a:lnTo>
                      <a:lnTo>
                        <a:pt x="87" y="139"/>
                      </a:lnTo>
                      <a:cubicBezTo>
                        <a:pt x="90" y="145"/>
                        <a:pt x="95" y="151"/>
                        <a:pt x="101" y="155"/>
                      </a:cubicBezTo>
                      <a:cubicBezTo>
                        <a:pt x="107" y="160"/>
                        <a:pt x="113" y="163"/>
                        <a:pt x="121" y="165"/>
                      </a:cubicBezTo>
                      <a:cubicBezTo>
                        <a:pt x="135" y="169"/>
                        <a:pt x="153" y="167"/>
                        <a:pt x="165" y="159"/>
                      </a:cubicBezTo>
                      <a:cubicBezTo>
                        <a:pt x="177" y="151"/>
                        <a:pt x="188" y="140"/>
                        <a:pt x="191" y="125"/>
                      </a:cubicBezTo>
                      <a:cubicBezTo>
                        <a:pt x="194" y="111"/>
                        <a:pt x="194" y="93"/>
                        <a:pt x="185" y="81"/>
                      </a:cubicBezTo>
                      <a:cubicBezTo>
                        <a:pt x="180" y="75"/>
                        <a:pt x="176" y="68"/>
                        <a:pt x="170" y="62"/>
                      </a:cubicBezTo>
                      <a:cubicBezTo>
                        <a:pt x="164" y="56"/>
                        <a:pt x="157" y="51"/>
                        <a:pt x="150" y="46"/>
                      </a:cubicBezTo>
                      <a:cubicBezTo>
                        <a:pt x="147" y="44"/>
                        <a:pt x="143" y="42"/>
                        <a:pt x="140" y="40"/>
                      </a:cubicBezTo>
                      <a:cubicBezTo>
                        <a:pt x="132" y="37"/>
                        <a:pt x="125" y="33"/>
                        <a:pt x="117" y="31"/>
                      </a:cubicBezTo>
                      <a:cubicBezTo>
                        <a:pt x="83" y="22"/>
                        <a:pt x="46" y="31"/>
                        <a:pt x="24" y="60"/>
                      </a:cubicBezTo>
                      <a:cubicBezTo>
                        <a:pt x="0" y="91"/>
                        <a:pt x="2" y="135"/>
                        <a:pt x="23" y="167"/>
                      </a:cubicBezTo>
                      <a:cubicBezTo>
                        <a:pt x="30" y="177"/>
                        <a:pt x="37" y="187"/>
                        <a:pt x="47" y="195"/>
                      </a:cubicBezTo>
                      <a:cubicBezTo>
                        <a:pt x="61" y="206"/>
                        <a:pt x="73" y="213"/>
                        <a:pt x="91" y="220"/>
                      </a:cubicBezTo>
                      <a:cubicBezTo>
                        <a:pt x="102" y="224"/>
                        <a:pt x="115" y="226"/>
                        <a:pt x="127" y="226"/>
                      </a:cubicBezTo>
                      <a:cubicBezTo>
                        <a:pt x="139" y="227"/>
                        <a:pt x="153" y="225"/>
                        <a:pt x="164" y="221"/>
                      </a:cubicBezTo>
                      <a:cubicBezTo>
                        <a:pt x="191" y="212"/>
                        <a:pt x="215" y="194"/>
                        <a:pt x="229" y="169"/>
                      </a:cubicBezTo>
                      <a:cubicBezTo>
                        <a:pt x="234" y="158"/>
                        <a:pt x="239" y="147"/>
                        <a:pt x="241" y="135"/>
                      </a:cubicBezTo>
                      <a:cubicBezTo>
                        <a:pt x="243" y="127"/>
                        <a:pt x="244" y="119"/>
                        <a:pt x="244" y="111"/>
                      </a:cubicBezTo>
                      <a:cubicBezTo>
                        <a:pt x="245" y="102"/>
                        <a:pt x="243" y="94"/>
                        <a:pt x="242" y="86"/>
                      </a:cubicBezTo>
                      <a:cubicBezTo>
                        <a:pt x="237" y="58"/>
                        <a:pt x="219" y="34"/>
                        <a:pt x="196" y="19"/>
                      </a:cubicBezTo>
                      <a:cubicBezTo>
                        <a:pt x="191" y="15"/>
                        <a:pt x="186" y="13"/>
                        <a:pt x="180" y="10"/>
                      </a:cubicBezTo>
                      <a:cubicBezTo>
                        <a:pt x="174" y="8"/>
                        <a:pt x="168" y="5"/>
                        <a:pt x="162" y="4"/>
                      </a:cubicBezTo>
                      <a:cubicBezTo>
                        <a:pt x="143" y="0"/>
                        <a:pt x="129" y="0"/>
                        <a:pt x="111" y="4"/>
                      </a:cubicBezTo>
                      <a:cubicBezTo>
                        <a:pt x="107" y="4"/>
                        <a:pt x="103" y="5"/>
                        <a:pt x="99" y="7"/>
                      </a:cubicBezTo>
                      <a:cubicBezTo>
                        <a:pt x="92" y="10"/>
                        <a:pt x="83" y="13"/>
                        <a:pt x="76" y="17"/>
                      </a:cubicBezTo>
                      <a:cubicBezTo>
                        <a:pt x="62" y="27"/>
                        <a:pt x="50" y="38"/>
                        <a:pt x="41" y="53"/>
                      </a:cubicBezTo>
                      <a:cubicBezTo>
                        <a:pt x="34" y="66"/>
                        <a:pt x="32" y="83"/>
                        <a:pt x="36" y="97"/>
                      </a:cubicBezTo>
                      <a:cubicBezTo>
                        <a:pt x="39" y="110"/>
                        <a:pt x="50" y="125"/>
                        <a:pt x="62" y="131"/>
                      </a:cubicBezTo>
                      <a:cubicBezTo>
                        <a:pt x="75" y="138"/>
                        <a:pt x="91" y="142"/>
                        <a:pt x="106" y="137"/>
                      </a:cubicBezTo>
                      <a:cubicBezTo>
                        <a:pt x="120" y="132"/>
                        <a:pt x="132" y="124"/>
                        <a:pt x="140" y="111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69" name="Freeform 336">
                <a:extLst>
                  <a:ext uri="{FF2B5EF4-FFF2-40B4-BE49-F238E27FC236}">
                    <a16:creationId xmlns:a16="http://schemas.microsoft.com/office/drawing/2014/main" id="{23032B60-2AA1-378C-F87D-5A7FBE959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818"/>
                <a:ext cx="183" cy="100"/>
              </a:xfrm>
              <a:custGeom>
                <a:avLst/>
                <a:gdLst>
                  <a:gd name="T0" fmla="*/ 168 w 1412"/>
                  <a:gd name="T1" fmla="*/ 228 h 772"/>
                  <a:gd name="T2" fmla="*/ 799 w 1412"/>
                  <a:gd name="T3" fmla="*/ 161 h 772"/>
                  <a:gd name="T4" fmla="*/ 1119 w 1412"/>
                  <a:gd name="T5" fmla="*/ 150 h 772"/>
                  <a:gd name="T6" fmla="*/ 1252 w 1412"/>
                  <a:gd name="T7" fmla="*/ 155 h 772"/>
                  <a:gd name="T8" fmla="*/ 1286 w 1412"/>
                  <a:gd name="T9" fmla="*/ 284 h 772"/>
                  <a:gd name="T10" fmla="*/ 1196 w 1412"/>
                  <a:gd name="T11" fmla="*/ 520 h 772"/>
                  <a:gd name="T12" fmla="*/ 948 w 1412"/>
                  <a:gd name="T13" fmla="*/ 624 h 772"/>
                  <a:gd name="T14" fmla="*/ 419 w 1412"/>
                  <a:gd name="T15" fmla="*/ 588 h 772"/>
                  <a:gd name="T16" fmla="*/ 161 w 1412"/>
                  <a:gd name="T17" fmla="*/ 455 h 772"/>
                  <a:gd name="T18" fmla="*/ 161 w 1412"/>
                  <a:gd name="T19" fmla="*/ 199 h 772"/>
                  <a:gd name="T20" fmla="*/ 51 w 1412"/>
                  <a:gd name="T21" fmla="*/ 169 h 772"/>
                  <a:gd name="T22" fmla="*/ 34 w 1412"/>
                  <a:gd name="T23" fmla="*/ 455 h 772"/>
                  <a:gd name="T24" fmla="*/ 247 w 1412"/>
                  <a:gd name="T25" fmla="*/ 649 h 772"/>
                  <a:gd name="T26" fmla="*/ 906 w 1412"/>
                  <a:gd name="T27" fmla="*/ 745 h 772"/>
                  <a:gd name="T28" fmla="*/ 1398 w 1412"/>
                  <a:gd name="T29" fmla="*/ 396 h 772"/>
                  <a:gd name="T30" fmla="*/ 1349 w 1412"/>
                  <a:gd name="T31" fmla="*/ 89 h 772"/>
                  <a:gd name="T32" fmla="*/ 1048 w 1412"/>
                  <a:gd name="T33" fmla="*/ 38 h 772"/>
                  <a:gd name="T34" fmla="*/ 138 w 1412"/>
                  <a:gd name="T35" fmla="*/ 118 h 772"/>
                  <a:gd name="T36" fmla="*/ 168 w 1412"/>
                  <a:gd name="T37" fmla="*/ 2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12" h="772">
                    <a:moveTo>
                      <a:pt x="168" y="228"/>
                    </a:moveTo>
                    <a:cubicBezTo>
                      <a:pt x="377" y="191"/>
                      <a:pt x="588" y="172"/>
                      <a:pt x="799" y="161"/>
                    </a:cubicBezTo>
                    <a:cubicBezTo>
                      <a:pt x="905" y="156"/>
                      <a:pt x="1012" y="153"/>
                      <a:pt x="1119" y="150"/>
                    </a:cubicBezTo>
                    <a:cubicBezTo>
                      <a:pt x="1153" y="149"/>
                      <a:pt x="1227" y="132"/>
                      <a:pt x="1252" y="155"/>
                    </a:cubicBezTo>
                    <a:cubicBezTo>
                      <a:pt x="1278" y="178"/>
                      <a:pt x="1283" y="252"/>
                      <a:pt x="1286" y="284"/>
                    </a:cubicBezTo>
                    <a:cubicBezTo>
                      <a:pt x="1297" y="379"/>
                      <a:pt x="1274" y="460"/>
                      <a:pt x="1196" y="520"/>
                    </a:cubicBezTo>
                    <a:cubicBezTo>
                      <a:pt x="1124" y="574"/>
                      <a:pt x="1036" y="606"/>
                      <a:pt x="948" y="624"/>
                    </a:cubicBezTo>
                    <a:cubicBezTo>
                      <a:pt x="774" y="658"/>
                      <a:pt x="589" y="633"/>
                      <a:pt x="419" y="588"/>
                    </a:cubicBezTo>
                    <a:cubicBezTo>
                      <a:pt x="331" y="565"/>
                      <a:pt x="219" y="531"/>
                      <a:pt x="161" y="455"/>
                    </a:cubicBezTo>
                    <a:cubicBezTo>
                      <a:pt x="106" y="382"/>
                      <a:pt x="129" y="276"/>
                      <a:pt x="161" y="199"/>
                    </a:cubicBezTo>
                    <a:cubicBezTo>
                      <a:pt x="190" y="132"/>
                      <a:pt x="80" y="102"/>
                      <a:pt x="51" y="169"/>
                    </a:cubicBezTo>
                    <a:cubicBezTo>
                      <a:pt x="14" y="257"/>
                      <a:pt x="0" y="364"/>
                      <a:pt x="34" y="455"/>
                    </a:cubicBezTo>
                    <a:cubicBezTo>
                      <a:pt x="69" y="551"/>
                      <a:pt x="157" y="610"/>
                      <a:pt x="247" y="649"/>
                    </a:cubicBezTo>
                    <a:cubicBezTo>
                      <a:pt x="445" y="736"/>
                      <a:pt x="691" y="772"/>
                      <a:pt x="906" y="745"/>
                    </a:cubicBezTo>
                    <a:cubicBezTo>
                      <a:pt x="1105" y="720"/>
                      <a:pt x="1363" y="622"/>
                      <a:pt x="1398" y="396"/>
                    </a:cubicBezTo>
                    <a:cubicBezTo>
                      <a:pt x="1412" y="305"/>
                      <a:pt x="1402" y="168"/>
                      <a:pt x="1349" y="89"/>
                    </a:cubicBezTo>
                    <a:cubicBezTo>
                      <a:pt x="1289" y="0"/>
                      <a:pt x="1137" y="35"/>
                      <a:pt x="1048" y="38"/>
                    </a:cubicBezTo>
                    <a:cubicBezTo>
                      <a:pt x="743" y="47"/>
                      <a:pt x="438" y="64"/>
                      <a:pt x="138" y="118"/>
                    </a:cubicBezTo>
                    <a:cubicBezTo>
                      <a:pt x="65" y="131"/>
                      <a:pt x="96" y="241"/>
                      <a:pt x="168" y="228"/>
                    </a:cubicBezTo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0" name="Freeform 337">
                <a:extLst>
                  <a:ext uri="{FF2B5EF4-FFF2-40B4-BE49-F238E27FC236}">
                    <a16:creationId xmlns:a16="http://schemas.microsoft.com/office/drawing/2014/main" id="{D1B39FA4-F1F7-F84C-6418-96C00F045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877"/>
                <a:ext cx="173" cy="125"/>
              </a:xfrm>
              <a:custGeom>
                <a:avLst/>
                <a:gdLst>
                  <a:gd name="T0" fmla="*/ 8 w 1335"/>
                  <a:gd name="T1" fmla="*/ 73 h 960"/>
                  <a:gd name="T2" fmla="*/ 43 w 1335"/>
                  <a:gd name="T3" fmla="*/ 470 h 960"/>
                  <a:gd name="T4" fmla="*/ 88 w 1335"/>
                  <a:gd name="T5" fmla="*/ 723 h 960"/>
                  <a:gd name="T6" fmla="*/ 167 w 1335"/>
                  <a:gd name="T7" fmla="*/ 893 h 960"/>
                  <a:gd name="T8" fmla="*/ 235 w 1335"/>
                  <a:gd name="T9" fmla="*/ 929 h 960"/>
                  <a:gd name="T10" fmla="*/ 453 w 1335"/>
                  <a:gd name="T11" fmla="*/ 950 h 960"/>
                  <a:gd name="T12" fmla="*/ 906 w 1335"/>
                  <a:gd name="T13" fmla="*/ 943 h 960"/>
                  <a:gd name="T14" fmla="*/ 1122 w 1335"/>
                  <a:gd name="T15" fmla="*/ 907 h 960"/>
                  <a:gd name="T16" fmla="*/ 1307 w 1335"/>
                  <a:gd name="T17" fmla="*/ 843 h 960"/>
                  <a:gd name="T18" fmla="*/ 1322 w 1335"/>
                  <a:gd name="T19" fmla="*/ 692 h 960"/>
                  <a:gd name="T20" fmla="*/ 1297 w 1335"/>
                  <a:gd name="T21" fmla="*/ 107 h 960"/>
                  <a:gd name="T22" fmla="*/ 1183 w 1335"/>
                  <a:gd name="T23" fmla="*/ 107 h 960"/>
                  <a:gd name="T24" fmla="*/ 1203 w 1335"/>
                  <a:gd name="T25" fmla="*/ 579 h 960"/>
                  <a:gd name="T26" fmla="*/ 1209 w 1335"/>
                  <a:gd name="T27" fmla="*/ 771 h 960"/>
                  <a:gd name="T28" fmla="*/ 1208 w 1335"/>
                  <a:gd name="T29" fmla="*/ 795 h 960"/>
                  <a:gd name="T30" fmla="*/ 1195 w 1335"/>
                  <a:gd name="T31" fmla="*/ 770 h 960"/>
                  <a:gd name="T32" fmla="*/ 997 w 1335"/>
                  <a:gd name="T33" fmla="*/ 816 h 960"/>
                  <a:gd name="T34" fmla="*/ 582 w 1335"/>
                  <a:gd name="T35" fmla="*/ 841 h 960"/>
                  <a:gd name="T36" fmla="*/ 389 w 1335"/>
                  <a:gd name="T37" fmla="*/ 831 h 960"/>
                  <a:gd name="T38" fmla="*/ 284 w 1335"/>
                  <a:gd name="T39" fmla="*/ 821 h 960"/>
                  <a:gd name="T40" fmla="*/ 253 w 1335"/>
                  <a:gd name="T41" fmla="*/ 817 h 960"/>
                  <a:gd name="T42" fmla="*/ 249 w 1335"/>
                  <a:gd name="T43" fmla="*/ 815 h 960"/>
                  <a:gd name="T44" fmla="*/ 242 w 1335"/>
                  <a:gd name="T45" fmla="*/ 807 h 960"/>
                  <a:gd name="T46" fmla="*/ 226 w 1335"/>
                  <a:gd name="T47" fmla="*/ 777 h 960"/>
                  <a:gd name="T48" fmla="*/ 198 w 1335"/>
                  <a:gd name="T49" fmla="*/ 692 h 960"/>
                  <a:gd name="T50" fmla="*/ 158 w 1335"/>
                  <a:gd name="T51" fmla="*/ 477 h 960"/>
                  <a:gd name="T52" fmla="*/ 121 w 1335"/>
                  <a:gd name="T53" fmla="*/ 73 h 960"/>
                  <a:gd name="T54" fmla="*/ 8 w 1335"/>
                  <a:gd name="T55" fmla="*/ 73 h 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35" h="960">
                    <a:moveTo>
                      <a:pt x="8" y="73"/>
                    </a:moveTo>
                    <a:cubicBezTo>
                      <a:pt x="21" y="205"/>
                      <a:pt x="26" y="338"/>
                      <a:pt x="43" y="470"/>
                    </a:cubicBezTo>
                    <a:cubicBezTo>
                      <a:pt x="54" y="555"/>
                      <a:pt x="66" y="640"/>
                      <a:pt x="88" y="723"/>
                    </a:cubicBezTo>
                    <a:cubicBezTo>
                      <a:pt x="103" y="781"/>
                      <a:pt x="123" y="849"/>
                      <a:pt x="167" y="893"/>
                    </a:cubicBezTo>
                    <a:cubicBezTo>
                      <a:pt x="186" y="913"/>
                      <a:pt x="208" y="924"/>
                      <a:pt x="235" y="929"/>
                    </a:cubicBezTo>
                    <a:cubicBezTo>
                      <a:pt x="306" y="943"/>
                      <a:pt x="382" y="945"/>
                      <a:pt x="453" y="950"/>
                    </a:cubicBezTo>
                    <a:cubicBezTo>
                      <a:pt x="604" y="959"/>
                      <a:pt x="756" y="960"/>
                      <a:pt x="906" y="943"/>
                    </a:cubicBezTo>
                    <a:cubicBezTo>
                      <a:pt x="979" y="935"/>
                      <a:pt x="1051" y="924"/>
                      <a:pt x="1122" y="907"/>
                    </a:cubicBezTo>
                    <a:cubicBezTo>
                      <a:pt x="1171" y="896"/>
                      <a:pt x="1274" y="885"/>
                      <a:pt x="1307" y="843"/>
                    </a:cubicBezTo>
                    <a:cubicBezTo>
                      <a:pt x="1335" y="806"/>
                      <a:pt x="1323" y="735"/>
                      <a:pt x="1322" y="692"/>
                    </a:cubicBezTo>
                    <a:cubicBezTo>
                      <a:pt x="1316" y="497"/>
                      <a:pt x="1299" y="302"/>
                      <a:pt x="1297" y="107"/>
                    </a:cubicBezTo>
                    <a:cubicBezTo>
                      <a:pt x="1297" y="33"/>
                      <a:pt x="1183" y="33"/>
                      <a:pt x="1183" y="107"/>
                    </a:cubicBezTo>
                    <a:cubicBezTo>
                      <a:pt x="1185" y="264"/>
                      <a:pt x="1197" y="421"/>
                      <a:pt x="1203" y="579"/>
                    </a:cubicBezTo>
                    <a:cubicBezTo>
                      <a:pt x="1206" y="643"/>
                      <a:pt x="1210" y="707"/>
                      <a:pt x="1209" y="771"/>
                    </a:cubicBezTo>
                    <a:cubicBezTo>
                      <a:pt x="1209" y="776"/>
                      <a:pt x="1205" y="790"/>
                      <a:pt x="1208" y="795"/>
                    </a:cubicBezTo>
                    <a:cubicBezTo>
                      <a:pt x="1199" y="775"/>
                      <a:pt x="1252" y="753"/>
                      <a:pt x="1195" y="770"/>
                    </a:cubicBezTo>
                    <a:cubicBezTo>
                      <a:pt x="1130" y="790"/>
                      <a:pt x="1064" y="805"/>
                      <a:pt x="997" y="816"/>
                    </a:cubicBezTo>
                    <a:cubicBezTo>
                      <a:pt x="861" y="839"/>
                      <a:pt x="721" y="845"/>
                      <a:pt x="582" y="841"/>
                    </a:cubicBezTo>
                    <a:cubicBezTo>
                      <a:pt x="518" y="840"/>
                      <a:pt x="453" y="836"/>
                      <a:pt x="389" y="831"/>
                    </a:cubicBezTo>
                    <a:cubicBezTo>
                      <a:pt x="354" y="828"/>
                      <a:pt x="319" y="825"/>
                      <a:pt x="284" y="821"/>
                    </a:cubicBezTo>
                    <a:cubicBezTo>
                      <a:pt x="274" y="820"/>
                      <a:pt x="263" y="820"/>
                      <a:pt x="253" y="817"/>
                    </a:cubicBezTo>
                    <a:cubicBezTo>
                      <a:pt x="240" y="814"/>
                      <a:pt x="260" y="823"/>
                      <a:pt x="249" y="815"/>
                    </a:cubicBezTo>
                    <a:cubicBezTo>
                      <a:pt x="255" y="819"/>
                      <a:pt x="243" y="807"/>
                      <a:pt x="242" y="807"/>
                    </a:cubicBezTo>
                    <a:cubicBezTo>
                      <a:pt x="236" y="798"/>
                      <a:pt x="231" y="787"/>
                      <a:pt x="226" y="777"/>
                    </a:cubicBezTo>
                    <a:cubicBezTo>
                      <a:pt x="213" y="750"/>
                      <a:pt x="205" y="721"/>
                      <a:pt x="198" y="692"/>
                    </a:cubicBezTo>
                    <a:cubicBezTo>
                      <a:pt x="179" y="622"/>
                      <a:pt x="167" y="549"/>
                      <a:pt x="158" y="477"/>
                    </a:cubicBezTo>
                    <a:cubicBezTo>
                      <a:pt x="140" y="342"/>
                      <a:pt x="135" y="207"/>
                      <a:pt x="121" y="73"/>
                    </a:cubicBezTo>
                    <a:cubicBezTo>
                      <a:pt x="114" y="0"/>
                      <a:pt x="0" y="0"/>
                      <a:pt x="8" y="73"/>
                    </a:cubicBezTo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1" name="Freeform 338">
                <a:extLst>
                  <a:ext uri="{FF2B5EF4-FFF2-40B4-BE49-F238E27FC236}">
                    <a16:creationId xmlns:a16="http://schemas.microsoft.com/office/drawing/2014/main" id="{4D028DBB-5829-1044-DCFB-21209C331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2901"/>
                <a:ext cx="21" cy="92"/>
              </a:xfrm>
              <a:custGeom>
                <a:avLst/>
                <a:gdLst>
                  <a:gd name="T0" fmla="*/ 4 w 163"/>
                  <a:gd name="T1" fmla="*/ 73 h 705"/>
                  <a:gd name="T2" fmla="*/ 45 w 163"/>
                  <a:gd name="T3" fmla="*/ 648 h 705"/>
                  <a:gd name="T4" fmla="*/ 102 w 163"/>
                  <a:gd name="T5" fmla="*/ 705 h 705"/>
                  <a:gd name="T6" fmla="*/ 159 w 163"/>
                  <a:gd name="T7" fmla="*/ 648 h 705"/>
                  <a:gd name="T8" fmla="*/ 118 w 163"/>
                  <a:gd name="T9" fmla="*/ 73 h 705"/>
                  <a:gd name="T10" fmla="*/ 4 w 163"/>
                  <a:gd name="T11" fmla="*/ 73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3" h="705">
                    <a:moveTo>
                      <a:pt x="4" y="73"/>
                    </a:moveTo>
                    <a:cubicBezTo>
                      <a:pt x="13" y="265"/>
                      <a:pt x="26" y="457"/>
                      <a:pt x="45" y="648"/>
                    </a:cubicBezTo>
                    <a:cubicBezTo>
                      <a:pt x="49" y="679"/>
                      <a:pt x="69" y="705"/>
                      <a:pt x="102" y="705"/>
                    </a:cubicBezTo>
                    <a:cubicBezTo>
                      <a:pt x="131" y="705"/>
                      <a:pt x="163" y="679"/>
                      <a:pt x="159" y="648"/>
                    </a:cubicBezTo>
                    <a:cubicBezTo>
                      <a:pt x="140" y="457"/>
                      <a:pt x="127" y="265"/>
                      <a:pt x="118" y="73"/>
                    </a:cubicBezTo>
                    <a:cubicBezTo>
                      <a:pt x="114" y="0"/>
                      <a:pt x="0" y="0"/>
                      <a:pt x="4" y="73"/>
                    </a:cubicBezTo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2" name="Freeform 339">
                <a:extLst>
                  <a:ext uri="{FF2B5EF4-FFF2-40B4-BE49-F238E27FC236}">
                    <a16:creationId xmlns:a16="http://schemas.microsoft.com/office/drawing/2014/main" id="{FE6266C4-15E3-DF7C-0062-B92E7099B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2904"/>
                <a:ext cx="21" cy="85"/>
              </a:xfrm>
              <a:custGeom>
                <a:avLst/>
                <a:gdLst>
                  <a:gd name="T0" fmla="*/ 4 w 160"/>
                  <a:gd name="T1" fmla="*/ 57 h 660"/>
                  <a:gd name="T2" fmla="*/ 42 w 160"/>
                  <a:gd name="T3" fmla="*/ 603 h 660"/>
                  <a:gd name="T4" fmla="*/ 99 w 160"/>
                  <a:gd name="T5" fmla="*/ 660 h 660"/>
                  <a:gd name="T6" fmla="*/ 156 w 160"/>
                  <a:gd name="T7" fmla="*/ 603 h 660"/>
                  <a:gd name="T8" fmla="*/ 118 w 160"/>
                  <a:gd name="T9" fmla="*/ 57 h 660"/>
                  <a:gd name="T10" fmla="*/ 61 w 160"/>
                  <a:gd name="T11" fmla="*/ 0 h 660"/>
                  <a:gd name="T12" fmla="*/ 4 w 160"/>
                  <a:gd name="T13" fmla="*/ 57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660">
                    <a:moveTo>
                      <a:pt x="4" y="57"/>
                    </a:moveTo>
                    <a:cubicBezTo>
                      <a:pt x="26" y="238"/>
                      <a:pt x="22" y="421"/>
                      <a:pt x="42" y="603"/>
                    </a:cubicBezTo>
                    <a:cubicBezTo>
                      <a:pt x="46" y="633"/>
                      <a:pt x="66" y="660"/>
                      <a:pt x="99" y="660"/>
                    </a:cubicBezTo>
                    <a:cubicBezTo>
                      <a:pt x="127" y="660"/>
                      <a:pt x="160" y="633"/>
                      <a:pt x="156" y="603"/>
                    </a:cubicBezTo>
                    <a:cubicBezTo>
                      <a:pt x="136" y="421"/>
                      <a:pt x="140" y="238"/>
                      <a:pt x="118" y="57"/>
                    </a:cubicBezTo>
                    <a:cubicBezTo>
                      <a:pt x="114" y="26"/>
                      <a:pt x="94" y="0"/>
                      <a:pt x="61" y="0"/>
                    </a:cubicBezTo>
                    <a:cubicBezTo>
                      <a:pt x="33" y="0"/>
                      <a:pt x="0" y="26"/>
                      <a:pt x="4" y="57"/>
                    </a:cubicBezTo>
                    <a:close/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3" name="Freeform 340">
                <a:extLst>
                  <a:ext uri="{FF2B5EF4-FFF2-40B4-BE49-F238E27FC236}">
                    <a16:creationId xmlns:a16="http://schemas.microsoft.com/office/drawing/2014/main" id="{B89F149B-1A0B-6765-BC4E-529911FEC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9" y="2861"/>
                <a:ext cx="31" cy="30"/>
              </a:xfrm>
              <a:custGeom>
                <a:avLst/>
                <a:gdLst>
                  <a:gd name="T0" fmla="*/ 138 w 240"/>
                  <a:gd name="T1" fmla="*/ 106 h 229"/>
                  <a:gd name="T2" fmla="*/ 137 w 240"/>
                  <a:gd name="T3" fmla="*/ 109 h 229"/>
                  <a:gd name="T4" fmla="*/ 136 w 240"/>
                  <a:gd name="T5" fmla="*/ 112 h 229"/>
                  <a:gd name="T6" fmla="*/ 138 w 240"/>
                  <a:gd name="T7" fmla="*/ 114 h 229"/>
                  <a:gd name="T8" fmla="*/ 138 w 240"/>
                  <a:gd name="T9" fmla="*/ 116 h 229"/>
                  <a:gd name="T10" fmla="*/ 138 w 240"/>
                  <a:gd name="T11" fmla="*/ 118 h 229"/>
                  <a:gd name="T12" fmla="*/ 135 w 240"/>
                  <a:gd name="T13" fmla="*/ 119 h 229"/>
                  <a:gd name="T14" fmla="*/ 132 w 240"/>
                  <a:gd name="T15" fmla="*/ 118 h 229"/>
                  <a:gd name="T16" fmla="*/ 129 w 240"/>
                  <a:gd name="T17" fmla="*/ 117 h 229"/>
                  <a:gd name="T18" fmla="*/ 126 w 240"/>
                  <a:gd name="T19" fmla="*/ 116 h 229"/>
                  <a:gd name="T20" fmla="*/ 124 w 240"/>
                  <a:gd name="T21" fmla="*/ 117 h 229"/>
                  <a:gd name="T22" fmla="*/ 122 w 240"/>
                  <a:gd name="T23" fmla="*/ 118 h 229"/>
                  <a:gd name="T24" fmla="*/ 120 w 240"/>
                  <a:gd name="T25" fmla="*/ 119 h 229"/>
                  <a:gd name="T26" fmla="*/ 118 w 240"/>
                  <a:gd name="T27" fmla="*/ 118 h 229"/>
                  <a:gd name="T28" fmla="*/ 118 w 240"/>
                  <a:gd name="T29" fmla="*/ 116 h 229"/>
                  <a:gd name="T30" fmla="*/ 117 w 240"/>
                  <a:gd name="T31" fmla="*/ 114 h 229"/>
                  <a:gd name="T32" fmla="*/ 115 w 240"/>
                  <a:gd name="T33" fmla="*/ 112 h 229"/>
                  <a:gd name="T34" fmla="*/ 112 w 240"/>
                  <a:gd name="T35" fmla="*/ 109 h 229"/>
                  <a:gd name="T36" fmla="*/ 111 w 240"/>
                  <a:gd name="T37" fmla="*/ 106 h 229"/>
                  <a:gd name="T38" fmla="*/ 110 w 240"/>
                  <a:gd name="T39" fmla="*/ 102 h 229"/>
                  <a:gd name="T40" fmla="*/ 111 w 240"/>
                  <a:gd name="T41" fmla="*/ 100 h 229"/>
                  <a:gd name="T42" fmla="*/ 113 w 240"/>
                  <a:gd name="T43" fmla="*/ 101 h 229"/>
                  <a:gd name="T44" fmla="*/ 115 w 240"/>
                  <a:gd name="T45" fmla="*/ 106 h 229"/>
                  <a:gd name="T46" fmla="*/ 115 w 240"/>
                  <a:gd name="T47" fmla="*/ 115 h 229"/>
                  <a:gd name="T48" fmla="*/ 113 w 240"/>
                  <a:gd name="T49" fmla="*/ 122 h 229"/>
                  <a:gd name="T50" fmla="*/ 109 w 240"/>
                  <a:gd name="T51" fmla="*/ 129 h 229"/>
                  <a:gd name="T52" fmla="*/ 102 w 240"/>
                  <a:gd name="T53" fmla="*/ 135 h 229"/>
                  <a:gd name="T54" fmla="*/ 96 w 240"/>
                  <a:gd name="T55" fmla="*/ 139 h 229"/>
                  <a:gd name="T56" fmla="*/ 89 w 240"/>
                  <a:gd name="T57" fmla="*/ 141 h 229"/>
                  <a:gd name="T58" fmla="*/ 87 w 240"/>
                  <a:gd name="T59" fmla="*/ 143 h 229"/>
                  <a:gd name="T60" fmla="*/ 88 w 240"/>
                  <a:gd name="T61" fmla="*/ 145 h 229"/>
                  <a:gd name="T62" fmla="*/ 89 w 240"/>
                  <a:gd name="T63" fmla="*/ 148 h 229"/>
                  <a:gd name="T64" fmla="*/ 81 w 240"/>
                  <a:gd name="T65" fmla="*/ 139 h 229"/>
                  <a:gd name="T66" fmla="*/ 159 w 240"/>
                  <a:gd name="T67" fmla="*/ 159 h 229"/>
                  <a:gd name="T68" fmla="*/ 180 w 240"/>
                  <a:gd name="T69" fmla="*/ 82 h 229"/>
                  <a:gd name="T70" fmla="*/ 112 w 240"/>
                  <a:gd name="T71" fmla="*/ 31 h 229"/>
                  <a:gd name="T72" fmla="*/ 43 w 240"/>
                  <a:gd name="T73" fmla="*/ 38 h 229"/>
                  <a:gd name="T74" fmla="*/ 24 w 240"/>
                  <a:gd name="T75" fmla="*/ 53 h 229"/>
                  <a:gd name="T76" fmla="*/ 16 w 240"/>
                  <a:gd name="T77" fmla="*/ 166 h 229"/>
                  <a:gd name="T78" fmla="*/ 83 w 240"/>
                  <a:gd name="T79" fmla="*/ 219 h 229"/>
                  <a:gd name="T80" fmla="*/ 222 w 240"/>
                  <a:gd name="T81" fmla="*/ 171 h 229"/>
                  <a:gd name="T82" fmla="*/ 235 w 240"/>
                  <a:gd name="T83" fmla="*/ 137 h 229"/>
                  <a:gd name="T84" fmla="*/ 224 w 240"/>
                  <a:gd name="T85" fmla="*/ 54 h 229"/>
                  <a:gd name="T86" fmla="*/ 158 w 240"/>
                  <a:gd name="T87" fmla="*/ 5 h 229"/>
                  <a:gd name="T88" fmla="*/ 95 w 240"/>
                  <a:gd name="T89" fmla="*/ 7 h 229"/>
                  <a:gd name="T90" fmla="*/ 37 w 240"/>
                  <a:gd name="T91" fmla="*/ 52 h 229"/>
                  <a:gd name="T92" fmla="*/ 57 w 240"/>
                  <a:gd name="T93" fmla="*/ 130 h 229"/>
                  <a:gd name="T94" fmla="*/ 135 w 240"/>
                  <a:gd name="T95" fmla="*/ 11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0" h="229">
                    <a:moveTo>
                      <a:pt x="135" y="110"/>
                    </a:moveTo>
                    <a:lnTo>
                      <a:pt x="138" y="106"/>
                    </a:lnTo>
                    <a:cubicBezTo>
                      <a:pt x="135" y="110"/>
                      <a:pt x="132" y="113"/>
                      <a:pt x="129" y="117"/>
                    </a:cubicBezTo>
                    <a:cubicBezTo>
                      <a:pt x="131" y="114"/>
                      <a:pt x="134" y="112"/>
                      <a:pt x="137" y="109"/>
                    </a:cubicBezTo>
                    <a:lnTo>
                      <a:pt x="125" y="118"/>
                    </a:lnTo>
                    <a:cubicBezTo>
                      <a:pt x="129" y="115"/>
                      <a:pt x="132" y="113"/>
                      <a:pt x="136" y="112"/>
                    </a:cubicBezTo>
                    <a:cubicBezTo>
                      <a:pt x="132" y="114"/>
                      <a:pt x="127" y="116"/>
                      <a:pt x="123" y="117"/>
                    </a:cubicBezTo>
                    <a:cubicBezTo>
                      <a:pt x="127" y="116"/>
                      <a:pt x="132" y="114"/>
                      <a:pt x="138" y="114"/>
                    </a:cubicBezTo>
                    <a:cubicBezTo>
                      <a:pt x="132" y="114"/>
                      <a:pt x="127" y="115"/>
                      <a:pt x="122" y="116"/>
                    </a:cubicBezTo>
                    <a:cubicBezTo>
                      <a:pt x="128" y="115"/>
                      <a:pt x="133" y="115"/>
                      <a:pt x="138" y="116"/>
                    </a:cubicBezTo>
                    <a:cubicBezTo>
                      <a:pt x="133" y="115"/>
                      <a:pt x="128" y="114"/>
                      <a:pt x="123" y="114"/>
                    </a:cubicBezTo>
                    <a:cubicBezTo>
                      <a:pt x="128" y="114"/>
                      <a:pt x="133" y="116"/>
                      <a:pt x="138" y="118"/>
                    </a:cubicBezTo>
                    <a:cubicBezTo>
                      <a:pt x="133" y="116"/>
                      <a:pt x="129" y="114"/>
                      <a:pt x="124" y="112"/>
                    </a:cubicBezTo>
                    <a:cubicBezTo>
                      <a:pt x="128" y="114"/>
                      <a:pt x="132" y="116"/>
                      <a:pt x="135" y="119"/>
                    </a:cubicBezTo>
                    <a:cubicBezTo>
                      <a:pt x="131" y="116"/>
                      <a:pt x="127" y="113"/>
                      <a:pt x="124" y="110"/>
                    </a:cubicBezTo>
                    <a:cubicBezTo>
                      <a:pt x="127" y="112"/>
                      <a:pt x="129" y="115"/>
                      <a:pt x="132" y="118"/>
                    </a:cubicBezTo>
                    <a:cubicBezTo>
                      <a:pt x="129" y="114"/>
                      <a:pt x="126" y="110"/>
                      <a:pt x="123" y="106"/>
                    </a:cubicBezTo>
                    <a:cubicBezTo>
                      <a:pt x="125" y="110"/>
                      <a:pt x="127" y="113"/>
                      <a:pt x="129" y="117"/>
                    </a:cubicBezTo>
                    <a:cubicBezTo>
                      <a:pt x="127" y="113"/>
                      <a:pt x="125" y="108"/>
                      <a:pt x="123" y="103"/>
                    </a:cubicBezTo>
                    <a:cubicBezTo>
                      <a:pt x="125" y="108"/>
                      <a:pt x="126" y="112"/>
                      <a:pt x="126" y="116"/>
                    </a:cubicBezTo>
                    <a:cubicBezTo>
                      <a:pt x="126" y="111"/>
                      <a:pt x="125" y="106"/>
                      <a:pt x="124" y="101"/>
                    </a:cubicBezTo>
                    <a:cubicBezTo>
                      <a:pt x="125" y="107"/>
                      <a:pt x="125" y="112"/>
                      <a:pt x="124" y="117"/>
                    </a:cubicBezTo>
                    <a:cubicBezTo>
                      <a:pt x="125" y="112"/>
                      <a:pt x="126" y="107"/>
                      <a:pt x="126" y="102"/>
                    </a:cubicBezTo>
                    <a:cubicBezTo>
                      <a:pt x="125" y="108"/>
                      <a:pt x="124" y="113"/>
                      <a:pt x="122" y="118"/>
                    </a:cubicBezTo>
                    <a:cubicBezTo>
                      <a:pt x="124" y="114"/>
                      <a:pt x="126" y="109"/>
                      <a:pt x="128" y="105"/>
                    </a:cubicBezTo>
                    <a:cubicBezTo>
                      <a:pt x="126" y="110"/>
                      <a:pt x="123" y="114"/>
                      <a:pt x="120" y="119"/>
                    </a:cubicBezTo>
                    <a:lnTo>
                      <a:pt x="129" y="107"/>
                    </a:lnTo>
                    <a:cubicBezTo>
                      <a:pt x="125" y="111"/>
                      <a:pt x="122" y="115"/>
                      <a:pt x="118" y="118"/>
                    </a:cubicBezTo>
                    <a:cubicBezTo>
                      <a:pt x="122" y="115"/>
                      <a:pt x="126" y="112"/>
                      <a:pt x="130" y="109"/>
                    </a:cubicBezTo>
                    <a:cubicBezTo>
                      <a:pt x="126" y="112"/>
                      <a:pt x="122" y="114"/>
                      <a:pt x="118" y="116"/>
                    </a:cubicBezTo>
                    <a:cubicBezTo>
                      <a:pt x="122" y="114"/>
                      <a:pt x="127" y="112"/>
                      <a:pt x="131" y="110"/>
                    </a:cubicBezTo>
                    <a:cubicBezTo>
                      <a:pt x="127" y="112"/>
                      <a:pt x="122" y="113"/>
                      <a:pt x="117" y="114"/>
                    </a:cubicBezTo>
                    <a:cubicBezTo>
                      <a:pt x="122" y="113"/>
                      <a:pt x="127" y="112"/>
                      <a:pt x="132" y="112"/>
                    </a:cubicBezTo>
                    <a:cubicBezTo>
                      <a:pt x="127" y="113"/>
                      <a:pt x="121" y="112"/>
                      <a:pt x="115" y="112"/>
                    </a:cubicBezTo>
                    <a:cubicBezTo>
                      <a:pt x="120" y="112"/>
                      <a:pt x="125" y="113"/>
                      <a:pt x="130" y="114"/>
                    </a:cubicBezTo>
                    <a:cubicBezTo>
                      <a:pt x="124" y="113"/>
                      <a:pt x="118" y="111"/>
                      <a:pt x="112" y="109"/>
                    </a:cubicBezTo>
                    <a:cubicBezTo>
                      <a:pt x="117" y="111"/>
                      <a:pt x="121" y="113"/>
                      <a:pt x="126" y="114"/>
                    </a:cubicBezTo>
                    <a:cubicBezTo>
                      <a:pt x="121" y="112"/>
                      <a:pt x="116" y="109"/>
                      <a:pt x="111" y="106"/>
                    </a:cubicBezTo>
                    <a:cubicBezTo>
                      <a:pt x="115" y="109"/>
                      <a:pt x="119" y="112"/>
                      <a:pt x="122" y="115"/>
                    </a:cubicBezTo>
                    <a:cubicBezTo>
                      <a:pt x="118" y="111"/>
                      <a:pt x="114" y="107"/>
                      <a:pt x="110" y="102"/>
                    </a:cubicBezTo>
                    <a:cubicBezTo>
                      <a:pt x="113" y="106"/>
                      <a:pt x="116" y="110"/>
                      <a:pt x="119" y="114"/>
                    </a:cubicBezTo>
                    <a:cubicBezTo>
                      <a:pt x="116" y="110"/>
                      <a:pt x="113" y="105"/>
                      <a:pt x="111" y="100"/>
                    </a:cubicBezTo>
                    <a:cubicBezTo>
                      <a:pt x="113" y="104"/>
                      <a:pt x="115" y="109"/>
                      <a:pt x="116" y="113"/>
                    </a:cubicBezTo>
                    <a:cubicBezTo>
                      <a:pt x="115" y="109"/>
                      <a:pt x="114" y="106"/>
                      <a:pt x="113" y="101"/>
                    </a:cubicBezTo>
                    <a:cubicBezTo>
                      <a:pt x="114" y="107"/>
                      <a:pt x="115" y="112"/>
                      <a:pt x="115" y="117"/>
                    </a:cubicBezTo>
                    <a:cubicBezTo>
                      <a:pt x="115" y="113"/>
                      <a:pt x="115" y="110"/>
                      <a:pt x="115" y="106"/>
                    </a:cubicBezTo>
                    <a:cubicBezTo>
                      <a:pt x="115" y="111"/>
                      <a:pt x="114" y="116"/>
                      <a:pt x="113" y="121"/>
                    </a:cubicBezTo>
                    <a:cubicBezTo>
                      <a:pt x="114" y="119"/>
                      <a:pt x="114" y="117"/>
                      <a:pt x="115" y="115"/>
                    </a:cubicBezTo>
                    <a:cubicBezTo>
                      <a:pt x="113" y="119"/>
                      <a:pt x="111" y="124"/>
                      <a:pt x="109" y="128"/>
                    </a:cubicBezTo>
                    <a:cubicBezTo>
                      <a:pt x="110" y="126"/>
                      <a:pt x="111" y="124"/>
                      <a:pt x="113" y="122"/>
                    </a:cubicBezTo>
                    <a:cubicBezTo>
                      <a:pt x="110" y="126"/>
                      <a:pt x="107" y="129"/>
                      <a:pt x="104" y="133"/>
                    </a:cubicBezTo>
                    <a:cubicBezTo>
                      <a:pt x="106" y="132"/>
                      <a:pt x="107" y="130"/>
                      <a:pt x="109" y="129"/>
                    </a:cubicBezTo>
                    <a:cubicBezTo>
                      <a:pt x="105" y="132"/>
                      <a:pt x="101" y="135"/>
                      <a:pt x="97" y="138"/>
                    </a:cubicBezTo>
                    <a:cubicBezTo>
                      <a:pt x="99" y="137"/>
                      <a:pt x="100" y="136"/>
                      <a:pt x="102" y="135"/>
                    </a:cubicBezTo>
                    <a:cubicBezTo>
                      <a:pt x="98" y="137"/>
                      <a:pt x="93" y="139"/>
                      <a:pt x="89" y="141"/>
                    </a:cubicBezTo>
                    <a:cubicBezTo>
                      <a:pt x="91" y="140"/>
                      <a:pt x="93" y="139"/>
                      <a:pt x="96" y="139"/>
                    </a:cubicBezTo>
                    <a:cubicBezTo>
                      <a:pt x="90" y="140"/>
                      <a:pt x="85" y="140"/>
                      <a:pt x="80" y="141"/>
                    </a:cubicBezTo>
                    <a:cubicBezTo>
                      <a:pt x="83" y="141"/>
                      <a:pt x="86" y="141"/>
                      <a:pt x="89" y="141"/>
                    </a:cubicBezTo>
                    <a:cubicBezTo>
                      <a:pt x="84" y="140"/>
                      <a:pt x="79" y="140"/>
                      <a:pt x="74" y="139"/>
                    </a:cubicBezTo>
                    <a:cubicBezTo>
                      <a:pt x="78" y="140"/>
                      <a:pt x="83" y="141"/>
                      <a:pt x="87" y="143"/>
                    </a:cubicBezTo>
                    <a:cubicBezTo>
                      <a:pt x="82" y="141"/>
                      <a:pt x="78" y="139"/>
                      <a:pt x="73" y="137"/>
                    </a:cubicBezTo>
                    <a:cubicBezTo>
                      <a:pt x="79" y="139"/>
                      <a:pt x="83" y="142"/>
                      <a:pt x="88" y="145"/>
                    </a:cubicBezTo>
                    <a:cubicBezTo>
                      <a:pt x="84" y="142"/>
                      <a:pt x="80" y="139"/>
                      <a:pt x="76" y="136"/>
                    </a:cubicBezTo>
                    <a:cubicBezTo>
                      <a:pt x="81" y="140"/>
                      <a:pt x="85" y="144"/>
                      <a:pt x="89" y="148"/>
                    </a:cubicBezTo>
                    <a:lnTo>
                      <a:pt x="80" y="137"/>
                    </a:lnTo>
                    <a:lnTo>
                      <a:pt x="81" y="139"/>
                    </a:lnTo>
                    <a:cubicBezTo>
                      <a:pt x="90" y="151"/>
                      <a:pt x="100" y="161"/>
                      <a:pt x="115" y="165"/>
                    </a:cubicBezTo>
                    <a:cubicBezTo>
                      <a:pt x="129" y="169"/>
                      <a:pt x="147" y="167"/>
                      <a:pt x="159" y="159"/>
                    </a:cubicBezTo>
                    <a:cubicBezTo>
                      <a:pt x="171" y="152"/>
                      <a:pt x="182" y="140"/>
                      <a:pt x="185" y="125"/>
                    </a:cubicBezTo>
                    <a:cubicBezTo>
                      <a:pt x="189" y="111"/>
                      <a:pt x="188" y="94"/>
                      <a:pt x="180" y="82"/>
                    </a:cubicBezTo>
                    <a:cubicBezTo>
                      <a:pt x="169" y="67"/>
                      <a:pt x="160" y="57"/>
                      <a:pt x="145" y="47"/>
                    </a:cubicBezTo>
                    <a:cubicBezTo>
                      <a:pt x="135" y="39"/>
                      <a:pt x="123" y="34"/>
                      <a:pt x="112" y="31"/>
                    </a:cubicBezTo>
                    <a:cubicBezTo>
                      <a:pt x="96" y="26"/>
                      <a:pt x="80" y="26"/>
                      <a:pt x="63" y="29"/>
                    </a:cubicBezTo>
                    <a:cubicBezTo>
                      <a:pt x="56" y="31"/>
                      <a:pt x="49" y="34"/>
                      <a:pt x="43" y="38"/>
                    </a:cubicBezTo>
                    <a:cubicBezTo>
                      <a:pt x="37" y="40"/>
                      <a:pt x="33" y="45"/>
                      <a:pt x="28" y="48"/>
                    </a:cubicBezTo>
                    <a:cubicBezTo>
                      <a:pt x="26" y="50"/>
                      <a:pt x="25" y="51"/>
                      <a:pt x="24" y="53"/>
                    </a:cubicBezTo>
                    <a:cubicBezTo>
                      <a:pt x="9" y="70"/>
                      <a:pt x="0" y="91"/>
                      <a:pt x="1" y="113"/>
                    </a:cubicBezTo>
                    <a:cubicBezTo>
                      <a:pt x="2" y="132"/>
                      <a:pt x="7" y="150"/>
                      <a:pt x="16" y="166"/>
                    </a:cubicBezTo>
                    <a:cubicBezTo>
                      <a:pt x="23" y="176"/>
                      <a:pt x="30" y="186"/>
                      <a:pt x="40" y="193"/>
                    </a:cubicBezTo>
                    <a:cubicBezTo>
                      <a:pt x="54" y="205"/>
                      <a:pt x="65" y="212"/>
                      <a:pt x="83" y="219"/>
                    </a:cubicBezTo>
                    <a:cubicBezTo>
                      <a:pt x="105" y="228"/>
                      <a:pt x="134" y="229"/>
                      <a:pt x="157" y="222"/>
                    </a:cubicBezTo>
                    <a:cubicBezTo>
                      <a:pt x="184" y="213"/>
                      <a:pt x="207" y="195"/>
                      <a:pt x="222" y="171"/>
                    </a:cubicBezTo>
                    <a:cubicBezTo>
                      <a:pt x="226" y="164"/>
                      <a:pt x="229" y="156"/>
                      <a:pt x="232" y="148"/>
                    </a:cubicBezTo>
                    <a:cubicBezTo>
                      <a:pt x="233" y="145"/>
                      <a:pt x="235" y="141"/>
                      <a:pt x="235" y="137"/>
                    </a:cubicBezTo>
                    <a:cubicBezTo>
                      <a:pt x="238" y="126"/>
                      <a:pt x="240" y="113"/>
                      <a:pt x="238" y="101"/>
                    </a:cubicBezTo>
                    <a:cubicBezTo>
                      <a:pt x="236" y="84"/>
                      <a:pt x="233" y="70"/>
                      <a:pt x="224" y="54"/>
                    </a:cubicBezTo>
                    <a:cubicBezTo>
                      <a:pt x="216" y="39"/>
                      <a:pt x="205" y="29"/>
                      <a:pt x="192" y="19"/>
                    </a:cubicBezTo>
                    <a:cubicBezTo>
                      <a:pt x="182" y="12"/>
                      <a:pt x="170" y="7"/>
                      <a:pt x="158" y="5"/>
                    </a:cubicBezTo>
                    <a:cubicBezTo>
                      <a:pt x="140" y="0"/>
                      <a:pt x="125" y="1"/>
                      <a:pt x="106" y="4"/>
                    </a:cubicBezTo>
                    <a:cubicBezTo>
                      <a:pt x="102" y="4"/>
                      <a:pt x="98" y="5"/>
                      <a:pt x="95" y="7"/>
                    </a:cubicBezTo>
                    <a:cubicBezTo>
                      <a:pt x="87" y="9"/>
                      <a:pt x="79" y="12"/>
                      <a:pt x="72" y="17"/>
                    </a:cubicBezTo>
                    <a:cubicBezTo>
                      <a:pt x="57" y="26"/>
                      <a:pt x="45" y="38"/>
                      <a:pt x="37" y="52"/>
                    </a:cubicBezTo>
                    <a:cubicBezTo>
                      <a:pt x="29" y="65"/>
                      <a:pt x="27" y="82"/>
                      <a:pt x="31" y="96"/>
                    </a:cubicBezTo>
                    <a:cubicBezTo>
                      <a:pt x="34" y="110"/>
                      <a:pt x="45" y="124"/>
                      <a:pt x="57" y="130"/>
                    </a:cubicBezTo>
                    <a:cubicBezTo>
                      <a:pt x="70" y="137"/>
                      <a:pt x="86" y="141"/>
                      <a:pt x="101" y="136"/>
                    </a:cubicBezTo>
                    <a:cubicBezTo>
                      <a:pt x="115" y="132"/>
                      <a:pt x="127" y="123"/>
                      <a:pt x="135" y="110"/>
                    </a:cubicBezTo>
                  </a:path>
                </a:pathLst>
              </a:custGeom>
              <a:solidFill>
                <a:srgbClr val="691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EAFB02C-8449-FF19-8456-B201F16EA50E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212" name="Freeform 522">
              <a:extLst>
                <a:ext uri="{FF2B5EF4-FFF2-40B4-BE49-F238E27FC236}">
                  <a16:creationId xmlns:a16="http://schemas.microsoft.com/office/drawing/2014/main" id="{31CE29EF-7D03-8DA7-07C8-80944FB0C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3" name="Freeform 523">
              <a:extLst>
                <a:ext uri="{FF2B5EF4-FFF2-40B4-BE49-F238E27FC236}">
                  <a16:creationId xmlns:a16="http://schemas.microsoft.com/office/drawing/2014/main" id="{FBB67A16-D828-F55F-48B4-DC53C35DE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4" name="Freeform 524">
              <a:extLst>
                <a:ext uri="{FF2B5EF4-FFF2-40B4-BE49-F238E27FC236}">
                  <a16:creationId xmlns:a16="http://schemas.microsoft.com/office/drawing/2014/main" id="{BDB20103-4C21-C258-6A1B-597EE86EF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" name="Freeform 525">
              <a:extLst>
                <a:ext uri="{FF2B5EF4-FFF2-40B4-BE49-F238E27FC236}">
                  <a16:creationId xmlns:a16="http://schemas.microsoft.com/office/drawing/2014/main" id="{D3886AEC-3521-5D3E-008F-9632C5C17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" name="Freeform 526">
              <a:extLst>
                <a:ext uri="{FF2B5EF4-FFF2-40B4-BE49-F238E27FC236}">
                  <a16:creationId xmlns:a16="http://schemas.microsoft.com/office/drawing/2014/main" id="{5E651853-E113-0256-82EE-6FECF858D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7" name="Freeform 527">
              <a:extLst>
                <a:ext uri="{FF2B5EF4-FFF2-40B4-BE49-F238E27FC236}">
                  <a16:creationId xmlns:a16="http://schemas.microsoft.com/office/drawing/2014/main" id="{99DB45AA-FC48-CC14-0FB7-C10CAC276E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8" name="Freeform 528">
              <a:extLst>
                <a:ext uri="{FF2B5EF4-FFF2-40B4-BE49-F238E27FC236}">
                  <a16:creationId xmlns:a16="http://schemas.microsoft.com/office/drawing/2014/main" id="{41E35AD4-2000-5F27-0B48-F88B9E1A3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9" name="Freeform 529">
              <a:extLst>
                <a:ext uri="{FF2B5EF4-FFF2-40B4-BE49-F238E27FC236}">
                  <a16:creationId xmlns:a16="http://schemas.microsoft.com/office/drawing/2014/main" id="{567FFB4F-A7B1-A8E6-8053-A7694504B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0" name="Freeform 530">
              <a:extLst>
                <a:ext uri="{FF2B5EF4-FFF2-40B4-BE49-F238E27FC236}">
                  <a16:creationId xmlns:a16="http://schemas.microsoft.com/office/drawing/2014/main" id="{5D359D7C-1179-9B7A-9252-DC10A5C68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" name="Freeform 531">
              <a:extLst>
                <a:ext uri="{FF2B5EF4-FFF2-40B4-BE49-F238E27FC236}">
                  <a16:creationId xmlns:a16="http://schemas.microsoft.com/office/drawing/2014/main" id="{637F0D8C-0B23-5D2C-6465-7EDF911E62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" name="Freeform 532">
              <a:extLst>
                <a:ext uri="{FF2B5EF4-FFF2-40B4-BE49-F238E27FC236}">
                  <a16:creationId xmlns:a16="http://schemas.microsoft.com/office/drawing/2014/main" id="{FCE98805-C78C-FC88-C9FD-823C54EF7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" name="Freeform 533">
              <a:extLst>
                <a:ext uri="{FF2B5EF4-FFF2-40B4-BE49-F238E27FC236}">
                  <a16:creationId xmlns:a16="http://schemas.microsoft.com/office/drawing/2014/main" id="{BF587333-F239-0A65-B307-11A10E443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" name="Freeform 534">
              <a:extLst>
                <a:ext uri="{FF2B5EF4-FFF2-40B4-BE49-F238E27FC236}">
                  <a16:creationId xmlns:a16="http://schemas.microsoft.com/office/drawing/2014/main" id="{AECB2706-AB17-45CF-928E-E0D0C2D3E6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" name="Freeform 535">
              <a:extLst>
                <a:ext uri="{FF2B5EF4-FFF2-40B4-BE49-F238E27FC236}">
                  <a16:creationId xmlns:a16="http://schemas.microsoft.com/office/drawing/2014/main" id="{ED049092-D0F3-562C-DBB3-E6BCBBFEA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" name="Freeform 536">
              <a:extLst>
                <a:ext uri="{FF2B5EF4-FFF2-40B4-BE49-F238E27FC236}">
                  <a16:creationId xmlns:a16="http://schemas.microsoft.com/office/drawing/2014/main" id="{C8FB8F25-1A94-ABB7-21DD-1A66AEB41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" name="Freeform 537">
              <a:extLst>
                <a:ext uri="{FF2B5EF4-FFF2-40B4-BE49-F238E27FC236}">
                  <a16:creationId xmlns:a16="http://schemas.microsoft.com/office/drawing/2014/main" id="{8D717D86-708F-ED8F-5E17-E7EEFE4AB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8" name="Freeform 538">
              <a:extLst>
                <a:ext uri="{FF2B5EF4-FFF2-40B4-BE49-F238E27FC236}">
                  <a16:creationId xmlns:a16="http://schemas.microsoft.com/office/drawing/2014/main" id="{6D776975-32BA-5B70-33B7-5F6A67555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" name="Freeform 539">
              <a:extLst>
                <a:ext uri="{FF2B5EF4-FFF2-40B4-BE49-F238E27FC236}">
                  <a16:creationId xmlns:a16="http://schemas.microsoft.com/office/drawing/2014/main" id="{5BF3FA79-4059-D86F-2DFB-3D7027104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0" name="Freeform 540">
              <a:extLst>
                <a:ext uri="{FF2B5EF4-FFF2-40B4-BE49-F238E27FC236}">
                  <a16:creationId xmlns:a16="http://schemas.microsoft.com/office/drawing/2014/main" id="{C61A3015-51F6-9399-7650-0A9B4B430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1" name="Freeform 541">
              <a:extLst>
                <a:ext uri="{FF2B5EF4-FFF2-40B4-BE49-F238E27FC236}">
                  <a16:creationId xmlns:a16="http://schemas.microsoft.com/office/drawing/2014/main" id="{2D578125-F721-DA06-7930-71D15E0F8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2" name="Freeform 542">
              <a:extLst>
                <a:ext uri="{FF2B5EF4-FFF2-40B4-BE49-F238E27FC236}">
                  <a16:creationId xmlns:a16="http://schemas.microsoft.com/office/drawing/2014/main" id="{30647A37-DF7E-61F4-CEA9-9F42E22EF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3" name="Freeform 543">
              <a:extLst>
                <a:ext uri="{FF2B5EF4-FFF2-40B4-BE49-F238E27FC236}">
                  <a16:creationId xmlns:a16="http://schemas.microsoft.com/office/drawing/2014/main" id="{733CC57A-B2E8-0346-841A-952F2EAD1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4" name="Freeform 544">
              <a:extLst>
                <a:ext uri="{FF2B5EF4-FFF2-40B4-BE49-F238E27FC236}">
                  <a16:creationId xmlns:a16="http://schemas.microsoft.com/office/drawing/2014/main" id="{B330ECE8-83A6-979C-D11E-F349FD5E3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5" name="Freeform 545">
              <a:extLst>
                <a:ext uri="{FF2B5EF4-FFF2-40B4-BE49-F238E27FC236}">
                  <a16:creationId xmlns:a16="http://schemas.microsoft.com/office/drawing/2014/main" id="{F12D8A0D-866B-AE54-C0D0-9107BA60B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6" name="Freeform 546">
              <a:extLst>
                <a:ext uri="{FF2B5EF4-FFF2-40B4-BE49-F238E27FC236}">
                  <a16:creationId xmlns:a16="http://schemas.microsoft.com/office/drawing/2014/main" id="{4DDC70C2-2120-08DA-7DCD-336E592E2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7" name="Freeform 547">
              <a:extLst>
                <a:ext uri="{FF2B5EF4-FFF2-40B4-BE49-F238E27FC236}">
                  <a16:creationId xmlns:a16="http://schemas.microsoft.com/office/drawing/2014/main" id="{D682AD03-8E4F-3A09-EE3F-7B30BA188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8" name="Freeform 548">
              <a:extLst>
                <a:ext uri="{FF2B5EF4-FFF2-40B4-BE49-F238E27FC236}">
                  <a16:creationId xmlns:a16="http://schemas.microsoft.com/office/drawing/2014/main" id="{42885204-0782-C911-A8A7-6A50FAAF0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9" name="Freeform 549">
              <a:extLst>
                <a:ext uri="{FF2B5EF4-FFF2-40B4-BE49-F238E27FC236}">
                  <a16:creationId xmlns:a16="http://schemas.microsoft.com/office/drawing/2014/main" id="{A694F73F-017D-EC16-9452-5A2A1ED0B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0" name="Freeform 550">
              <a:extLst>
                <a:ext uri="{FF2B5EF4-FFF2-40B4-BE49-F238E27FC236}">
                  <a16:creationId xmlns:a16="http://schemas.microsoft.com/office/drawing/2014/main" id="{C1C1E1C1-6995-8041-1083-CB12AA54F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1" name="Freeform 551">
              <a:extLst>
                <a:ext uri="{FF2B5EF4-FFF2-40B4-BE49-F238E27FC236}">
                  <a16:creationId xmlns:a16="http://schemas.microsoft.com/office/drawing/2014/main" id="{F2FFD333-8A52-83B1-B380-E2C9E8AB6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2" name="Freeform 552">
              <a:extLst>
                <a:ext uri="{FF2B5EF4-FFF2-40B4-BE49-F238E27FC236}">
                  <a16:creationId xmlns:a16="http://schemas.microsoft.com/office/drawing/2014/main" id="{07900FB1-4D9A-9E3E-A9D8-C782EBC20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3" name="Freeform 553">
              <a:extLst>
                <a:ext uri="{FF2B5EF4-FFF2-40B4-BE49-F238E27FC236}">
                  <a16:creationId xmlns:a16="http://schemas.microsoft.com/office/drawing/2014/main" id="{099DE600-9D95-69AB-D28D-D79A7A3A2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4" name="Freeform 554">
              <a:extLst>
                <a:ext uri="{FF2B5EF4-FFF2-40B4-BE49-F238E27FC236}">
                  <a16:creationId xmlns:a16="http://schemas.microsoft.com/office/drawing/2014/main" id="{D74DE68E-77CA-8189-3CF8-5EFCE3A03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5" name="Freeform 555">
              <a:extLst>
                <a:ext uri="{FF2B5EF4-FFF2-40B4-BE49-F238E27FC236}">
                  <a16:creationId xmlns:a16="http://schemas.microsoft.com/office/drawing/2014/main" id="{2EB44771-7C8E-B30D-6728-B41FE6AB0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6" name="Freeform 556">
              <a:extLst>
                <a:ext uri="{FF2B5EF4-FFF2-40B4-BE49-F238E27FC236}">
                  <a16:creationId xmlns:a16="http://schemas.microsoft.com/office/drawing/2014/main" id="{0201345E-9A3A-E754-8494-792B2545F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7" name="Freeform 557">
              <a:extLst>
                <a:ext uri="{FF2B5EF4-FFF2-40B4-BE49-F238E27FC236}">
                  <a16:creationId xmlns:a16="http://schemas.microsoft.com/office/drawing/2014/main" id="{B11B652E-4AC0-3951-20CD-3263D9644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8" name="Freeform 558">
              <a:extLst>
                <a:ext uri="{FF2B5EF4-FFF2-40B4-BE49-F238E27FC236}">
                  <a16:creationId xmlns:a16="http://schemas.microsoft.com/office/drawing/2014/main" id="{BF789B54-EA83-3069-B2AE-045E2903E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9" name="Freeform 559">
              <a:extLst>
                <a:ext uri="{FF2B5EF4-FFF2-40B4-BE49-F238E27FC236}">
                  <a16:creationId xmlns:a16="http://schemas.microsoft.com/office/drawing/2014/main" id="{2F06AECF-4430-C25A-3118-4F48A0113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0" name="Freeform 560">
              <a:extLst>
                <a:ext uri="{FF2B5EF4-FFF2-40B4-BE49-F238E27FC236}">
                  <a16:creationId xmlns:a16="http://schemas.microsoft.com/office/drawing/2014/main" id="{67EACD9E-6967-C4F0-7FE9-2F85BC834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1" name="Freeform 561">
              <a:extLst>
                <a:ext uri="{FF2B5EF4-FFF2-40B4-BE49-F238E27FC236}">
                  <a16:creationId xmlns:a16="http://schemas.microsoft.com/office/drawing/2014/main" id="{1A8DE012-B044-07AF-EF32-519B317BB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2" name="Freeform 562">
              <a:extLst>
                <a:ext uri="{FF2B5EF4-FFF2-40B4-BE49-F238E27FC236}">
                  <a16:creationId xmlns:a16="http://schemas.microsoft.com/office/drawing/2014/main" id="{9BAE93E6-717F-DA48-EA86-E9908D001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3" name="Freeform 563">
              <a:extLst>
                <a:ext uri="{FF2B5EF4-FFF2-40B4-BE49-F238E27FC236}">
                  <a16:creationId xmlns:a16="http://schemas.microsoft.com/office/drawing/2014/main" id="{93140959-62A6-6849-C8FE-A5334B006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4" name="Freeform 564">
              <a:extLst>
                <a:ext uri="{FF2B5EF4-FFF2-40B4-BE49-F238E27FC236}">
                  <a16:creationId xmlns:a16="http://schemas.microsoft.com/office/drawing/2014/main" id="{047CAB29-365F-8216-6459-DC71A43DC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5" name="Freeform 565">
              <a:extLst>
                <a:ext uri="{FF2B5EF4-FFF2-40B4-BE49-F238E27FC236}">
                  <a16:creationId xmlns:a16="http://schemas.microsoft.com/office/drawing/2014/main" id="{5E0E74F0-347B-794F-B5AA-54BE3C66D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6" name="Freeform 566">
              <a:extLst>
                <a:ext uri="{FF2B5EF4-FFF2-40B4-BE49-F238E27FC236}">
                  <a16:creationId xmlns:a16="http://schemas.microsoft.com/office/drawing/2014/main" id="{443F55F8-8A05-01E9-AA32-36786B6B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7" name="Freeform 567">
              <a:extLst>
                <a:ext uri="{FF2B5EF4-FFF2-40B4-BE49-F238E27FC236}">
                  <a16:creationId xmlns:a16="http://schemas.microsoft.com/office/drawing/2014/main" id="{37412CED-0E74-E995-5075-8F0448CD1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8" name="Freeform 568">
              <a:extLst>
                <a:ext uri="{FF2B5EF4-FFF2-40B4-BE49-F238E27FC236}">
                  <a16:creationId xmlns:a16="http://schemas.microsoft.com/office/drawing/2014/main" id="{9866023D-64EF-EE7F-8D80-3E5C38EB9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9" name="Freeform 569">
              <a:extLst>
                <a:ext uri="{FF2B5EF4-FFF2-40B4-BE49-F238E27FC236}">
                  <a16:creationId xmlns:a16="http://schemas.microsoft.com/office/drawing/2014/main" id="{B438A389-14E2-497F-7A7B-B7BBBC785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0" name="Freeform 570">
              <a:extLst>
                <a:ext uri="{FF2B5EF4-FFF2-40B4-BE49-F238E27FC236}">
                  <a16:creationId xmlns:a16="http://schemas.microsoft.com/office/drawing/2014/main" id="{4F0B3883-C2A5-3C5A-98A3-44CD9DB8C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1" name="Freeform 571">
              <a:extLst>
                <a:ext uri="{FF2B5EF4-FFF2-40B4-BE49-F238E27FC236}">
                  <a16:creationId xmlns:a16="http://schemas.microsoft.com/office/drawing/2014/main" id="{817F7495-AC9B-EAD6-E09E-CE0C197AA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2" name="Freeform 572">
              <a:extLst>
                <a:ext uri="{FF2B5EF4-FFF2-40B4-BE49-F238E27FC236}">
                  <a16:creationId xmlns:a16="http://schemas.microsoft.com/office/drawing/2014/main" id="{A0792B48-8AAC-A20A-9190-EB08FACE2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3" name="Freeform 573">
              <a:extLst>
                <a:ext uri="{FF2B5EF4-FFF2-40B4-BE49-F238E27FC236}">
                  <a16:creationId xmlns:a16="http://schemas.microsoft.com/office/drawing/2014/main" id="{54A72300-DFB7-9029-8E6D-C7C414479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4" name="Freeform 574">
              <a:extLst>
                <a:ext uri="{FF2B5EF4-FFF2-40B4-BE49-F238E27FC236}">
                  <a16:creationId xmlns:a16="http://schemas.microsoft.com/office/drawing/2014/main" id="{81DBBFFB-B31C-A8A0-D8F3-412EC3DAD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" name="Freeform 575">
              <a:extLst>
                <a:ext uri="{FF2B5EF4-FFF2-40B4-BE49-F238E27FC236}">
                  <a16:creationId xmlns:a16="http://schemas.microsoft.com/office/drawing/2014/main" id="{3488C444-8729-096F-527E-EAACB75B7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6" name="Freeform 576">
              <a:extLst>
                <a:ext uri="{FF2B5EF4-FFF2-40B4-BE49-F238E27FC236}">
                  <a16:creationId xmlns:a16="http://schemas.microsoft.com/office/drawing/2014/main" id="{8BE5C2FA-B1A5-C664-6D60-D030D4558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7" name="Freeform 577">
              <a:extLst>
                <a:ext uri="{FF2B5EF4-FFF2-40B4-BE49-F238E27FC236}">
                  <a16:creationId xmlns:a16="http://schemas.microsoft.com/office/drawing/2014/main" id="{5E4C719B-5CA9-E4B8-2C18-9CBDDA975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8" name="Freeform 578">
              <a:extLst>
                <a:ext uri="{FF2B5EF4-FFF2-40B4-BE49-F238E27FC236}">
                  <a16:creationId xmlns:a16="http://schemas.microsoft.com/office/drawing/2014/main" id="{FEAC81D9-9226-7F23-32C7-417A05256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9" name="Freeform 579">
              <a:extLst>
                <a:ext uri="{FF2B5EF4-FFF2-40B4-BE49-F238E27FC236}">
                  <a16:creationId xmlns:a16="http://schemas.microsoft.com/office/drawing/2014/main" id="{3EB4A40B-7B2B-072E-1342-61EA5B984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" name="Freeform 580">
              <a:extLst>
                <a:ext uri="{FF2B5EF4-FFF2-40B4-BE49-F238E27FC236}">
                  <a16:creationId xmlns:a16="http://schemas.microsoft.com/office/drawing/2014/main" id="{8B18C358-1609-7728-A8C0-5D8972DB7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1" name="Freeform 581">
              <a:extLst>
                <a:ext uri="{FF2B5EF4-FFF2-40B4-BE49-F238E27FC236}">
                  <a16:creationId xmlns:a16="http://schemas.microsoft.com/office/drawing/2014/main" id="{68F23FA4-9E2F-D816-4BD2-09EFCCAE5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2" name="Freeform 582">
              <a:extLst>
                <a:ext uri="{FF2B5EF4-FFF2-40B4-BE49-F238E27FC236}">
                  <a16:creationId xmlns:a16="http://schemas.microsoft.com/office/drawing/2014/main" id="{315C799A-730F-6F52-0CEC-973161044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3" name="Freeform 583">
              <a:extLst>
                <a:ext uri="{FF2B5EF4-FFF2-40B4-BE49-F238E27FC236}">
                  <a16:creationId xmlns:a16="http://schemas.microsoft.com/office/drawing/2014/main" id="{658103AC-03EB-8015-FC21-836619BA0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4" name="Freeform 584">
              <a:extLst>
                <a:ext uri="{FF2B5EF4-FFF2-40B4-BE49-F238E27FC236}">
                  <a16:creationId xmlns:a16="http://schemas.microsoft.com/office/drawing/2014/main" id="{112A445B-95CB-634F-9A5B-8D7E2B3C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5" name="Freeform 585">
              <a:extLst>
                <a:ext uri="{FF2B5EF4-FFF2-40B4-BE49-F238E27FC236}">
                  <a16:creationId xmlns:a16="http://schemas.microsoft.com/office/drawing/2014/main" id="{AC0CFC29-C57B-726F-67D1-970DE92CB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6" name="Freeform 586">
              <a:extLst>
                <a:ext uri="{FF2B5EF4-FFF2-40B4-BE49-F238E27FC236}">
                  <a16:creationId xmlns:a16="http://schemas.microsoft.com/office/drawing/2014/main" id="{FD23E3FD-7E7A-CAEA-ACB2-29ED4EFA0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7" name="Freeform 587">
              <a:extLst>
                <a:ext uri="{FF2B5EF4-FFF2-40B4-BE49-F238E27FC236}">
                  <a16:creationId xmlns:a16="http://schemas.microsoft.com/office/drawing/2014/main" id="{605B5B9B-EFE4-D449-561B-EAE8395D8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8" name="Freeform 588">
              <a:extLst>
                <a:ext uri="{FF2B5EF4-FFF2-40B4-BE49-F238E27FC236}">
                  <a16:creationId xmlns:a16="http://schemas.microsoft.com/office/drawing/2014/main" id="{51807B75-B329-CD41-7DA2-B9194D1BE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9" name="Freeform 589">
              <a:extLst>
                <a:ext uri="{FF2B5EF4-FFF2-40B4-BE49-F238E27FC236}">
                  <a16:creationId xmlns:a16="http://schemas.microsoft.com/office/drawing/2014/main" id="{B083730D-252E-F239-EB0D-5A5D397FB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0" name="Freeform 590">
              <a:extLst>
                <a:ext uri="{FF2B5EF4-FFF2-40B4-BE49-F238E27FC236}">
                  <a16:creationId xmlns:a16="http://schemas.microsoft.com/office/drawing/2014/main" id="{FB7584F8-5EAA-0505-DC46-F32DAC14C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1" name="Freeform 591">
              <a:extLst>
                <a:ext uri="{FF2B5EF4-FFF2-40B4-BE49-F238E27FC236}">
                  <a16:creationId xmlns:a16="http://schemas.microsoft.com/office/drawing/2014/main" id="{BCF61F77-2414-8518-0E02-8263E53D9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2" name="Freeform 592">
              <a:extLst>
                <a:ext uri="{FF2B5EF4-FFF2-40B4-BE49-F238E27FC236}">
                  <a16:creationId xmlns:a16="http://schemas.microsoft.com/office/drawing/2014/main" id="{749447A0-8BF6-76D1-509D-BAD3701CF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3" name="Freeform 593">
              <a:extLst>
                <a:ext uri="{FF2B5EF4-FFF2-40B4-BE49-F238E27FC236}">
                  <a16:creationId xmlns:a16="http://schemas.microsoft.com/office/drawing/2014/main" id="{779E405F-E31B-F032-C8EC-89B1844E6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4" name="Freeform 594">
              <a:extLst>
                <a:ext uri="{FF2B5EF4-FFF2-40B4-BE49-F238E27FC236}">
                  <a16:creationId xmlns:a16="http://schemas.microsoft.com/office/drawing/2014/main" id="{A4B5916D-1ED4-D8E2-4505-F4E15F228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5" name="Freeform 595">
              <a:extLst>
                <a:ext uri="{FF2B5EF4-FFF2-40B4-BE49-F238E27FC236}">
                  <a16:creationId xmlns:a16="http://schemas.microsoft.com/office/drawing/2014/main" id="{A7F7FB07-20E0-8348-4A99-E70F1638D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6" name="Freeform 596">
              <a:extLst>
                <a:ext uri="{FF2B5EF4-FFF2-40B4-BE49-F238E27FC236}">
                  <a16:creationId xmlns:a16="http://schemas.microsoft.com/office/drawing/2014/main" id="{511A010B-508B-9EDA-2DFE-7CCA763D8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7" name="Freeform 597">
              <a:extLst>
                <a:ext uri="{FF2B5EF4-FFF2-40B4-BE49-F238E27FC236}">
                  <a16:creationId xmlns:a16="http://schemas.microsoft.com/office/drawing/2014/main" id="{9B0C4CD3-D03E-21CC-23FE-9B5FD6366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8" name="Freeform 598">
              <a:extLst>
                <a:ext uri="{FF2B5EF4-FFF2-40B4-BE49-F238E27FC236}">
                  <a16:creationId xmlns:a16="http://schemas.microsoft.com/office/drawing/2014/main" id="{F5AB4843-B960-32A2-FD33-E17FB55DF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9" name="Freeform 599">
              <a:extLst>
                <a:ext uri="{FF2B5EF4-FFF2-40B4-BE49-F238E27FC236}">
                  <a16:creationId xmlns:a16="http://schemas.microsoft.com/office/drawing/2014/main" id="{07084CEA-B569-3832-B152-01CECE81C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0" name="Freeform 600">
              <a:extLst>
                <a:ext uri="{FF2B5EF4-FFF2-40B4-BE49-F238E27FC236}">
                  <a16:creationId xmlns:a16="http://schemas.microsoft.com/office/drawing/2014/main" id="{38955751-A9D5-DEBA-718A-268949EA3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1" name="Freeform 601">
              <a:extLst>
                <a:ext uri="{FF2B5EF4-FFF2-40B4-BE49-F238E27FC236}">
                  <a16:creationId xmlns:a16="http://schemas.microsoft.com/office/drawing/2014/main" id="{82F58C99-9D76-B0EC-1C36-2E747455F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2" name="Freeform 602">
              <a:extLst>
                <a:ext uri="{FF2B5EF4-FFF2-40B4-BE49-F238E27FC236}">
                  <a16:creationId xmlns:a16="http://schemas.microsoft.com/office/drawing/2014/main" id="{04C1E9EA-387E-4E9F-690D-6CCA6F86F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3" name="Freeform 603">
              <a:extLst>
                <a:ext uri="{FF2B5EF4-FFF2-40B4-BE49-F238E27FC236}">
                  <a16:creationId xmlns:a16="http://schemas.microsoft.com/office/drawing/2014/main" id="{4713C81F-3F5E-52D0-61BC-9E6530B08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4" name="Freeform 604">
              <a:extLst>
                <a:ext uri="{FF2B5EF4-FFF2-40B4-BE49-F238E27FC236}">
                  <a16:creationId xmlns:a16="http://schemas.microsoft.com/office/drawing/2014/main" id="{A0AE8B4D-23DC-E46A-A26C-24117ED24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5" name="Freeform 605">
              <a:extLst>
                <a:ext uri="{FF2B5EF4-FFF2-40B4-BE49-F238E27FC236}">
                  <a16:creationId xmlns:a16="http://schemas.microsoft.com/office/drawing/2014/main" id="{D2FE9F6C-509B-F669-17D7-E35B522D6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6" name="Freeform 606">
              <a:extLst>
                <a:ext uri="{FF2B5EF4-FFF2-40B4-BE49-F238E27FC236}">
                  <a16:creationId xmlns:a16="http://schemas.microsoft.com/office/drawing/2014/main" id="{464A8951-CBE7-0EAC-F1C4-A54E2C853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28F8EB4B-F555-6744-BE3C-4ED285F6BCA8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98" name="Freeform 608">
                <a:extLst>
                  <a:ext uri="{FF2B5EF4-FFF2-40B4-BE49-F238E27FC236}">
                    <a16:creationId xmlns:a16="http://schemas.microsoft.com/office/drawing/2014/main" id="{5E9D0E91-145F-6955-4C19-7B6C4E979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9" name="Freeform 609">
                <a:extLst>
                  <a:ext uri="{FF2B5EF4-FFF2-40B4-BE49-F238E27FC236}">
                    <a16:creationId xmlns:a16="http://schemas.microsoft.com/office/drawing/2014/main" id="{75E2AFBA-EFBE-1D72-FACB-4652212C1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0" name="Freeform 610">
                <a:extLst>
                  <a:ext uri="{FF2B5EF4-FFF2-40B4-BE49-F238E27FC236}">
                    <a16:creationId xmlns:a16="http://schemas.microsoft.com/office/drawing/2014/main" id="{EC837ED6-384A-2F40-1B6F-52A283A48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1" name="Freeform 611">
                <a:extLst>
                  <a:ext uri="{FF2B5EF4-FFF2-40B4-BE49-F238E27FC236}">
                    <a16:creationId xmlns:a16="http://schemas.microsoft.com/office/drawing/2014/main" id="{CDA89F4E-8219-5D48-3792-B937303E0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2" name="Freeform 612">
                <a:extLst>
                  <a:ext uri="{FF2B5EF4-FFF2-40B4-BE49-F238E27FC236}">
                    <a16:creationId xmlns:a16="http://schemas.microsoft.com/office/drawing/2014/main" id="{F732C8F8-3F10-1064-87AF-EE3F6689D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3" name="Freeform 613">
                <a:extLst>
                  <a:ext uri="{FF2B5EF4-FFF2-40B4-BE49-F238E27FC236}">
                    <a16:creationId xmlns:a16="http://schemas.microsoft.com/office/drawing/2014/main" id="{85ED319F-4ED4-F1E1-7B57-6BB005BFE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4" name="Freeform 614">
                <a:extLst>
                  <a:ext uri="{FF2B5EF4-FFF2-40B4-BE49-F238E27FC236}">
                    <a16:creationId xmlns:a16="http://schemas.microsoft.com/office/drawing/2014/main" id="{37478ED3-028C-F6D2-B7F5-2A878E218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5" name="Freeform 615">
                <a:extLst>
                  <a:ext uri="{FF2B5EF4-FFF2-40B4-BE49-F238E27FC236}">
                    <a16:creationId xmlns:a16="http://schemas.microsoft.com/office/drawing/2014/main" id="{09618C27-86A0-A7F5-D77D-446B41751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6" name="Freeform 616">
                <a:extLst>
                  <a:ext uri="{FF2B5EF4-FFF2-40B4-BE49-F238E27FC236}">
                    <a16:creationId xmlns:a16="http://schemas.microsoft.com/office/drawing/2014/main" id="{A365542A-F943-EA50-A4DC-32FA7DE4E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7" name="Freeform 617">
                <a:extLst>
                  <a:ext uri="{FF2B5EF4-FFF2-40B4-BE49-F238E27FC236}">
                    <a16:creationId xmlns:a16="http://schemas.microsoft.com/office/drawing/2014/main" id="{951FE76F-3CB6-2A5D-113A-AC00B4B7A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8" name="Freeform 618">
                <a:extLst>
                  <a:ext uri="{FF2B5EF4-FFF2-40B4-BE49-F238E27FC236}">
                    <a16:creationId xmlns:a16="http://schemas.microsoft.com/office/drawing/2014/main" id="{34C86D56-559D-2FFB-B7AB-44B865E40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9" name="Freeform 619">
                <a:extLst>
                  <a:ext uri="{FF2B5EF4-FFF2-40B4-BE49-F238E27FC236}">
                    <a16:creationId xmlns:a16="http://schemas.microsoft.com/office/drawing/2014/main" id="{5314ECAC-AC5B-9B1D-83F7-60D3BDF00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0" name="Freeform 620">
                <a:extLst>
                  <a:ext uri="{FF2B5EF4-FFF2-40B4-BE49-F238E27FC236}">
                    <a16:creationId xmlns:a16="http://schemas.microsoft.com/office/drawing/2014/main" id="{F16855B6-2A90-5955-ABC4-8EDB76615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1" name="Freeform 621">
                <a:extLst>
                  <a:ext uri="{FF2B5EF4-FFF2-40B4-BE49-F238E27FC236}">
                    <a16:creationId xmlns:a16="http://schemas.microsoft.com/office/drawing/2014/main" id="{EB11E86F-5F81-B153-68B2-AAD5B1C74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2" name="Freeform 622">
                <a:extLst>
                  <a:ext uri="{FF2B5EF4-FFF2-40B4-BE49-F238E27FC236}">
                    <a16:creationId xmlns:a16="http://schemas.microsoft.com/office/drawing/2014/main" id="{2671A140-8735-4421-8764-60C3FBF03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3" name="Freeform 623">
                <a:extLst>
                  <a:ext uri="{FF2B5EF4-FFF2-40B4-BE49-F238E27FC236}">
                    <a16:creationId xmlns:a16="http://schemas.microsoft.com/office/drawing/2014/main" id="{0802AA2D-6180-0B4E-D63C-A6ABEA0923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4" name="Freeform 624">
                <a:extLst>
                  <a:ext uri="{FF2B5EF4-FFF2-40B4-BE49-F238E27FC236}">
                    <a16:creationId xmlns:a16="http://schemas.microsoft.com/office/drawing/2014/main" id="{DF4D5988-CDA2-773C-EDA8-958BB944B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5" name="Freeform 625">
                <a:extLst>
                  <a:ext uri="{FF2B5EF4-FFF2-40B4-BE49-F238E27FC236}">
                    <a16:creationId xmlns:a16="http://schemas.microsoft.com/office/drawing/2014/main" id="{01C3C9C0-1747-9F9A-5B56-025AA8A87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6" name="Freeform 626">
                <a:extLst>
                  <a:ext uri="{FF2B5EF4-FFF2-40B4-BE49-F238E27FC236}">
                    <a16:creationId xmlns:a16="http://schemas.microsoft.com/office/drawing/2014/main" id="{5708C816-DC8D-4E68-10AD-288CB6B5C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7" name="Freeform 627">
                <a:extLst>
                  <a:ext uri="{FF2B5EF4-FFF2-40B4-BE49-F238E27FC236}">
                    <a16:creationId xmlns:a16="http://schemas.microsoft.com/office/drawing/2014/main" id="{DCBDD1A8-6637-5EA4-0DF8-D270087F7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8" name="Freeform 628">
                <a:extLst>
                  <a:ext uri="{FF2B5EF4-FFF2-40B4-BE49-F238E27FC236}">
                    <a16:creationId xmlns:a16="http://schemas.microsoft.com/office/drawing/2014/main" id="{44FD2F39-DB96-374B-AF80-3407DD660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9" name="Freeform 629">
                <a:extLst>
                  <a:ext uri="{FF2B5EF4-FFF2-40B4-BE49-F238E27FC236}">
                    <a16:creationId xmlns:a16="http://schemas.microsoft.com/office/drawing/2014/main" id="{7064E681-A6ED-D968-FD10-255BFA4DF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0" name="Freeform 630">
                <a:extLst>
                  <a:ext uri="{FF2B5EF4-FFF2-40B4-BE49-F238E27FC236}">
                    <a16:creationId xmlns:a16="http://schemas.microsoft.com/office/drawing/2014/main" id="{F8C14CEB-FF9D-7225-359E-4E46A082D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1" name="Freeform 631">
                <a:extLst>
                  <a:ext uri="{FF2B5EF4-FFF2-40B4-BE49-F238E27FC236}">
                    <a16:creationId xmlns:a16="http://schemas.microsoft.com/office/drawing/2014/main" id="{352259AE-031C-4DAA-5E89-79205B16A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22" name="TextBox 321">
            <a:extLst>
              <a:ext uri="{FF2B5EF4-FFF2-40B4-BE49-F238E27FC236}">
                <a16:creationId xmlns:a16="http://schemas.microsoft.com/office/drawing/2014/main" id="{2CADF2AF-F0CA-D755-8B36-AE0832CC07B5}"/>
              </a:ext>
            </a:extLst>
          </p:cNvPr>
          <p:cNvSpPr txBox="1"/>
          <p:nvPr/>
        </p:nvSpPr>
        <p:spPr>
          <a:xfrm rot="21283975">
            <a:off x="3273460" y="4525181"/>
            <a:ext cx="3625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44546A"/>
                  </a:solidFill>
                </a:ln>
                <a:solidFill>
                  <a:srgbClr val="9EDAC6">
                    <a:lumMod val="75000"/>
                  </a:srgbClr>
                </a:solidFill>
                <a:effectLst>
                  <a:innerShdw dist="50800">
                    <a:srgbClr val="9EDAC6">
                      <a:lumMod val="20000"/>
                      <a:lumOff val="80000"/>
                      <a:alpha val="62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Cùng</a:t>
            </a:r>
            <a:endParaRPr kumimoji="0" lang="vi-VN" sz="9600" b="1" i="0" u="none" strike="noStrike" kern="1200" cap="none" spc="0" normalizeH="0" baseline="0" noProof="0" dirty="0">
              <a:ln>
                <a:solidFill>
                  <a:srgbClr val="44546A"/>
                </a:solidFill>
              </a:ln>
              <a:solidFill>
                <a:srgbClr val="00B0F0"/>
              </a:solidFill>
              <a:effectLst>
                <a:innerShdw dist="50800">
                  <a:srgbClr val="9EDAC6">
                    <a:lumMod val="20000"/>
                    <a:lumOff val="80000"/>
                    <a:alpha val="62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5AE3A069-ABA2-EBB7-B3CD-5CF1074328D1}"/>
              </a:ext>
            </a:extLst>
          </p:cNvPr>
          <p:cNvSpPr txBox="1"/>
          <p:nvPr/>
        </p:nvSpPr>
        <p:spPr>
          <a:xfrm rot="173436">
            <a:off x="9182201" y="4426167"/>
            <a:ext cx="1839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44546A"/>
                  </a:solidFill>
                </a:ln>
                <a:solidFill>
                  <a:srgbClr val="00B0F0"/>
                </a:solidFill>
                <a:effectLst>
                  <a:innerShdw dist="50800">
                    <a:srgbClr val="9EDAC6">
                      <a:lumMod val="20000"/>
                      <a:lumOff val="80000"/>
                      <a:alpha val="62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sẻ</a:t>
            </a:r>
            <a:endParaRPr kumimoji="0" lang="vi-VN" sz="9600" b="1" i="0" u="none" strike="noStrike" kern="1200" cap="none" spc="0" normalizeH="0" baseline="0" noProof="0" dirty="0">
              <a:ln>
                <a:solidFill>
                  <a:srgbClr val="44546A"/>
                </a:solidFill>
              </a:ln>
              <a:solidFill>
                <a:srgbClr val="00B0F0"/>
              </a:solidFill>
              <a:effectLst>
                <a:innerShdw dist="50800">
                  <a:srgbClr val="9EDAC6">
                    <a:lumMod val="20000"/>
                    <a:lumOff val="80000"/>
                    <a:alpha val="62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1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500" fill="hold"/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500" fill="hold"/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8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8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6" grpId="0"/>
          <p:bldP spid="863" grpId="0" animBg="1"/>
          <p:bldP spid="864" grpId="0"/>
          <p:bldP spid="322" grpId="0"/>
          <p:bldP spid="3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8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8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6" grpId="0"/>
          <p:bldP spid="863" grpId="0" animBg="1"/>
          <p:bldP spid="864" grpId="0"/>
          <p:bldP spid="322" grpId="0"/>
          <p:bldP spid="32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1" name="Google Shape;1631;p46"/>
          <p:cNvGrpSpPr/>
          <p:nvPr/>
        </p:nvGrpSpPr>
        <p:grpSpPr>
          <a:xfrm>
            <a:off x="8712205" y="5419924"/>
            <a:ext cx="3479808" cy="1448413"/>
            <a:chOff x="8749425" y="2113677"/>
            <a:chExt cx="1009225" cy="420073"/>
          </a:xfrm>
        </p:grpSpPr>
        <p:sp>
          <p:nvSpPr>
            <p:cNvPr id="1632" name="Google Shape;1632;p46"/>
            <p:cNvSpPr/>
            <p:nvPr/>
          </p:nvSpPr>
          <p:spPr>
            <a:xfrm>
              <a:off x="8749425" y="2441650"/>
              <a:ext cx="150300" cy="921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3" name="Google Shape;1633;p46"/>
            <p:cNvSpPr/>
            <p:nvPr/>
          </p:nvSpPr>
          <p:spPr>
            <a:xfrm>
              <a:off x="8799556" y="2113677"/>
              <a:ext cx="959094" cy="418294"/>
            </a:xfrm>
            <a:custGeom>
              <a:avLst/>
              <a:gdLst/>
              <a:ahLst/>
              <a:cxnLst/>
              <a:rect l="l" t="t" r="r" b="b"/>
              <a:pathLst>
                <a:path w="20003" h="8724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8" y="689"/>
                    <a:pt x="18185" y="686"/>
                    <a:pt x="18154" y="686"/>
                  </a:cubicBezTo>
                  <a:cubicBezTo>
                    <a:pt x="17683" y="686"/>
                    <a:pt x="17480" y="1174"/>
                    <a:pt x="17480" y="1174"/>
                  </a:cubicBezTo>
                  <a:cubicBezTo>
                    <a:pt x="17480" y="1174"/>
                    <a:pt x="17425" y="656"/>
                    <a:pt x="17000" y="619"/>
                  </a:cubicBezTo>
                  <a:cubicBezTo>
                    <a:pt x="16989" y="618"/>
                    <a:pt x="16978" y="618"/>
                    <a:pt x="16968" y="618"/>
                  </a:cubicBezTo>
                  <a:cubicBezTo>
                    <a:pt x="16564" y="618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90"/>
                    <a:pt x="15285" y="1890"/>
                  </a:cubicBezTo>
                  <a:cubicBezTo>
                    <a:pt x="15285" y="1890"/>
                    <a:pt x="14980" y="1137"/>
                    <a:pt x="14343" y="924"/>
                  </a:cubicBezTo>
                  <a:cubicBezTo>
                    <a:pt x="14311" y="915"/>
                    <a:pt x="14279" y="911"/>
                    <a:pt x="14246" y="911"/>
                  </a:cubicBezTo>
                  <a:cubicBezTo>
                    <a:pt x="13588" y="911"/>
                    <a:pt x="12629" y="2620"/>
                    <a:pt x="12629" y="2620"/>
                  </a:cubicBezTo>
                  <a:cubicBezTo>
                    <a:pt x="12629" y="2620"/>
                    <a:pt x="12222" y="1477"/>
                    <a:pt x="11322" y="1477"/>
                  </a:cubicBezTo>
                  <a:cubicBezTo>
                    <a:pt x="11224" y="1477"/>
                    <a:pt x="11121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4"/>
                    <a:pt x="9007" y="3294"/>
                  </a:cubicBezTo>
                  <a:cubicBezTo>
                    <a:pt x="8996" y="3294"/>
                    <a:pt x="8985" y="3294"/>
                    <a:pt x="8974" y="3295"/>
                  </a:cubicBezTo>
                  <a:cubicBezTo>
                    <a:pt x="8142" y="3313"/>
                    <a:pt x="7934" y="5046"/>
                    <a:pt x="7934" y="5046"/>
                  </a:cubicBezTo>
                  <a:cubicBezTo>
                    <a:pt x="7934" y="5046"/>
                    <a:pt x="7333" y="3897"/>
                    <a:pt x="6453" y="3897"/>
                  </a:cubicBezTo>
                  <a:cubicBezTo>
                    <a:pt x="6401" y="3897"/>
                    <a:pt x="6348" y="3901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3" y="5137"/>
                    <a:pt x="4364" y="5137"/>
                  </a:cubicBezTo>
                  <a:cubicBezTo>
                    <a:pt x="4340" y="5137"/>
                    <a:pt x="4317" y="5139"/>
                    <a:pt x="4293" y="5143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9"/>
                    <a:pt x="2403" y="4659"/>
                  </a:cubicBezTo>
                  <a:cubicBezTo>
                    <a:pt x="2341" y="4659"/>
                    <a:pt x="2277" y="4666"/>
                    <a:pt x="2214" y="4681"/>
                  </a:cubicBezTo>
                  <a:cubicBezTo>
                    <a:pt x="1308" y="4893"/>
                    <a:pt x="1387" y="6280"/>
                    <a:pt x="1387" y="6280"/>
                  </a:cubicBezTo>
                  <a:lnTo>
                    <a:pt x="1" y="6949"/>
                  </a:lnTo>
                  <a:lnTo>
                    <a:pt x="828" y="8724"/>
                  </a:lnTo>
                  <a:lnTo>
                    <a:pt x="20003" y="8724"/>
                  </a:lnTo>
                  <a:lnTo>
                    <a:pt x="20003" y="541"/>
                  </a:lnTo>
                  <a:cubicBezTo>
                    <a:pt x="20003" y="541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4" name="Google Shape;1634;p46"/>
            <p:cNvSpPr/>
            <p:nvPr/>
          </p:nvSpPr>
          <p:spPr>
            <a:xfrm>
              <a:off x="9518680" y="2347231"/>
              <a:ext cx="191023" cy="128212"/>
            </a:xfrm>
            <a:custGeom>
              <a:avLst/>
              <a:gdLst/>
              <a:ahLst/>
              <a:cxnLst/>
              <a:rect l="l" t="t" r="r" b="b"/>
              <a:pathLst>
                <a:path w="3984" h="2674" extrusionOk="0">
                  <a:moveTo>
                    <a:pt x="1531" y="0"/>
                  </a:moveTo>
                  <a:cubicBezTo>
                    <a:pt x="1015" y="0"/>
                    <a:pt x="522" y="309"/>
                    <a:pt x="306" y="808"/>
                  </a:cubicBezTo>
                  <a:cubicBezTo>
                    <a:pt x="1" y="1501"/>
                    <a:pt x="329" y="2291"/>
                    <a:pt x="999" y="2582"/>
                  </a:cubicBezTo>
                  <a:cubicBezTo>
                    <a:pt x="1158" y="2648"/>
                    <a:pt x="1402" y="2673"/>
                    <a:pt x="1682" y="2673"/>
                  </a:cubicBezTo>
                  <a:cubicBezTo>
                    <a:pt x="2624" y="2673"/>
                    <a:pt x="3984" y="2388"/>
                    <a:pt x="3984" y="2388"/>
                  </a:cubicBezTo>
                  <a:cubicBezTo>
                    <a:pt x="3984" y="2388"/>
                    <a:pt x="2755" y="406"/>
                    <a:pt x="2062" y="115"/>
                  </a:cubicBezTo>
                  <a:cubicBezTo>
                    <a:pt x="1889" y="37"/>
                    <a:pt x="1709" y="0"/>
                    <a:pt x="153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5" name="Google Shape;1635;p46"/>
            <p:cNvSpPr/>
            <p:nvPr/>
          </p:nvSpPr>
          <p:spPr>
            <a:xfrm>
              <a:off x="9272995" y="2357252"/>
              <a:ext cx="158898" cy="158131"/>
            </a:xfrm>
            <a:custGeom>
              <a:avLst/>
              <a:gdLst/>
              <a:ahLst/>
              <a:cxnLst/>
              <a:rect l="l" t="t" r="r" b="b"/>
              <a:pathLst>
                <a:path w="3314" h="3298" extrusionOk="0">
                  <a:moveTo>
                    <a:pt x="1843" y="0"/>
                  </a:moveTo>
                  <a:cubicBezTo>
                    <a:pt x="1483" y="0"/>
                    <a:pt x="1121" y="145"/>
                    <a:pt x="851" y="428"/>
                  </a:cubicBezTo>
                  <a:cubicBezTo>
                    <a:pt x="347" y="968"/>
                    <a:pt x="1" y="3297"/>
                    <a:pt x="1" y="3297"/>
                  </a:cubicBezTo>
                  <a:cubicBezTo>
                    <a:pt x="1" y="3297"/>
                    <a:pt x="2311" y="2794"/>
                    <a:pt x="2815" y="2258"/>
                  </a:cubicBezTo>
                  <a:cubicBezTo>
                    <a:pt x="3314" y="1717"/>
                    <a:pt x="3295" y="871"/>
                    <a:pt x="2755" y="368"/>
                  </a:cubicBezTo>
                  <a:cubicBezTo>
                    <a:pt x="2499" y="121"/>
                    <a:pt x="2172" y="0"/>
                    <a:pt x="1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6" name="Google Shape;1636;p46"/>
            <p:cNvSpPr/>
            <p:nvPr/>
          </p:nvSpPr>
          <p:spPr>
            <a:xfrm>
              <a:off x="9145597" y="2359362"/>
              <a:ext cx="101745" cy="130801"/>
            </a:xfrm>
            <a:custGeom>
              <a:avLst/>
              <a:gdLst/>
              <a:ahLst/>
              <a:cxnLst/>
              <a:rect l="l" t="t" r="r" b="b"/>
              <a:pathLst>
                <a:path w="2122" h="2728" extrusionOk="0">
                  <a:moveTo>
                    <a:pt x="1660" y="0"/>
                  </a:moveTo>
                  <a:cubicBezTo>
                    <a:pt x="1660" y="0"/>
                    <a:pt x="329" y="998"/>
                    <a:pt x="176" y="1479"/>
                  </a:cubicBezTo>
                  <a:cubicBezTo>
                    <a:pt x="1" y="1983"/>
                    <a:pt x="273" y="2519"/>
                    <a:pt x="772" y="2676"/>
                  </a:cubicBezTo>
                  <a:cubicBezTo>
                    <a:pt x="875" y="2711"/>
                    <a:pt x="978" y="2727"/>
                    <a:pt x="1080" y="2727"/>
                  </a:cubicBezTo>
                  <a:cubicBezTo>
                    <a:pt x="1477" y="2727"/>
                    <a:pt x="1843" y="2477"/>
                    <a:pt x="1965" y="2080"/>
                  </a:cubicBezTo>
                  <a:cubicBezTo>
                    <a:pt x="2122" y="1576"/>
                    <a:pt x="1660" y="0"/>
                    <a:pt x="166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7" name="Google Shape;1637;p46"/>
            <p:cNvSpPr/>
            <p:nvPr/>
          </p:nvSpPr>
          <p:spPr>
            <a:xfrm>
              <a:off x="8906576" y="2373986"/>
              <a:ext cx="62955" cy="79545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lnTo>
                    <a:pt x="97" y="0"/>
                  </a:lnTo>
                  <a:cubicBezTo>
                    <a:pt x="97" y="0"/>
                    <a:pt x="0" y="1058"/>
                    <a:pt x="134" y="1350"/>
                  </a:cubicBezTo>
                  <a:cubicBezTo>
                    <a:pt x="245" y="1551"/>
                    <a:pt x="448" y="1658"/>
                    <a:pt x="659" y="1658"/>
                  </a:cubicBezTo>
                  <a:cubicBezTo>
                    <a:pt x="748" y="1658"/>
                    <a:pt x="839" y="1639"/>
                    <a:pt x="924" y="1599"/>
                  </a:cubicBezTo>
                  <a:cubicBezTo>
                    <a:pt x="1197" y="1447"/>
                    <a:pt x="1313" y="1100"/>
                    <a:pt x="1174" y="827"/>
                  </a:cubicBezTo>
                  <a:cubicBezTo>
                    <a:pt x="1021" y="541"/>
                    <a:pt x="97" y="0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8" name="Google Shape;1638;p46"/>
            <p:cNvSpPr/>
            <p:nvPr/>
          </p:nvSpPr>
          <p:spPr>
            <a:xfrm>
              <a:off x="9652503" y="2329155"/>
              <a:ext cx="78490" cy="54229"/>
            </a:xfrm>
            <a:custGeom>
              <a:avLst/>
              <a:gdLst/>
              <a:ahLst/>
              <a:cxnLst/>
              <a:rect l="l" t="t" r="r" b="b"/>
              <a:pathLst>
                <a:path w="1637" h="1131" extrusionOk="0">
                  <a:moveTo>
                    <a:pt x="1011" y="1"/>
                  </a:moveTo>
                  <a:cubicBezTo>
                    <a:pt x="922" y="1"/>
                    <a:pt x="832" y="23"/>
                    <a:pt x="749" y="71"/>
                  </a:cubicBezTo>
                  <a:cubicBezTo>
                    <a:pt x="463" y="205"/>
                    <a:pt x="1" y="1069"/>
                    <a:pt x="1" y="1069"/>
                  </a:cubicBezTo>
                  <a:cubicBezTo>
                    <a:pt x="1" y="1069"/>
                    <a:pt x="428" y="1131"/>
                    <a:pt x="799" y="1131"/>
                  </a:cubicBezTo>
                  <a:cubicBezTo>
                    <a:pt x="984" y="1131"/>
                    <a:pt x="1156" y="1116"/>
                    <a:pt x="1253" y="1069"/>
                  </a:cubicBezTo>
                  <a:cubicBezTo>
                    <a:pt x="1521" y="935"/>
                    <a:pt x="1636" y="589"/>
                    <a:pt x="1502" y="321"/>
                  </a:cubicBezTo>
                  <a:cubicBezTo>
                    <a:pt x="1409" y="118"/>
                    <a:pt x="1213" y="1"/>
                    <a:pt x="101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9" name="Google Shape;1639;p46"/>
            <p:cNvSpPr/>
            <p:nvPr/>
          </p:nvSpPr>
          <p:spPr>
            <a:xfrm>
              <a:off x="9599808" y="2204250"/>
              <a:ext cx="101697" cy="85730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1"/>
                  </a:moveTo>
                  <a:cubicBezTo>
                    <a:pt x="0" y="1"/>
                    <a:pt x="388" y="1346"/>
                    <a:pt x="735" y="1618"/>
                  </a:cubicBezTo>
                  <a:cubicBezTo>
                    <a:pt x="875" y="1732"/>
                    <a:pt x="1046" y="1787"/>
                    <a:pt x="1218" y="1787"/>
                  </a:cubicBezTo>
                  <a:cubicBezTo>
                    <a:pt x="1450" y="1787"/>
                    <a:pt x="1684" y="1688"/>
                    <a:pt x="1848" y="1503"/>
                  </a:cubicBezTo>
                  <a:cubicBezTo>
                    <a:pt x="2121" y="1156"/>
                    <a:pt x="2061" y="652"/>
                    <a:pt x="1714" y="384"/>
                  </a:cubicBezTo>
                  <a:cubicBezTo>
                    <a:pt x="1386" y="9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0" name="Google Shape;1640;p46"/>
            <p:cNvSpPr/>
            <p:nvPr/>
          </p:nvSpPr>
          <p:spPr>
            <a:xfrm>
              <a:off x="9023761" y="2456169"/>
              <a:ext cx="75805" cy="63051"/>
            </a:xfrm>
            <a:custGeom>
              <a:avLst/>
              <a:gdLst/>
              <a:ahLst/>
              <a:cxnLst/>
              <a:rect l="l" t="t" r="r" b="b"/>
              <a:pathLst>
                <a:path w="1581" h="1315" extrusionOk="0">
                  <a:moveTo>
                    <a:pt x="1" y="1"/>
                  </a:moveTo>
                  <a:cubicBezTo>
                    <a:pt x="1" y="1"/>
                    <a:pt x="310" y="985"/>
                    <a:pt x="560" y="1193"/>
                  </a:cubicBezTo>
                  <a:cubicBezTo>
                    <a:pt x="664" y="1274"/>
                    <a:pt x="789" y="1315"/>
                    <a:pt x="915" y="1315"/>
                  </a:cubicBezTo>
                  <a:cubicBezTo>
                    <a:pt x="1090" y="1315"/>
                    <a:pt x="1266" y="1236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6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1" name="Google Shape;1641;p46"/>
            <p:cNvSpPr/>
            <p:nvPr/>
          </p:nvSpPr>
          <p:spPr>
            <a:xfrm>
              <a:off x="8807755" y="2468971"/>
              <a:ext cx="57441" cy="37974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7"/>
                    <a:pt x="24" y="408"/>
                  </a:cubicBezTo>
                  <a:cubicBezTo>
                    <a:pt x="24" y="621"/>
                    <a:pt x="195" y="792"/>
                    <a:pt x="426" y="792"/>
                  </a:cubicBezTo>
                  <a:cubicBezTo>
                    <a:pt x="638" y="773"/>
                    <a:pt x="1197" y="371"/>
                    <a:pt x="1197" y="371"/>
                  </a:cubicBezTo>
                  <a:cubicBezTo>
                    <a:pt x="1197" y="371"/>
                    <a:pt x="646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46"/>
          <p:cNvGrpSpPr/>
          <p:nvPr/>
        </p:nvGrpSpPr>
        <p:grpSpPr>
          <a:xfrm>
            <a:off x="532" y="4634343"/>
            <a:ext cx="3597909" cy="2217835"/>
            <a:chOff x="7378425" y="2211250"/>
            <a:chExt cx="520300" cy="320725"/>
          </a:xfrm>
        </p:grpSpPr>
        <p:sp>
          <p:nvSpPr>
            <p:cNvPr id="1643" name="Google Shape;1643;p46"/>
            <p:cNvSpPr/>
            <p:nvPr/>
          </p:nvSpPr>
          <p:spPr>
            <a:xfrm>
              <a:off x="7378425" y="2211250"/>
              <a:ext cx="520300" cy="320725"/>
            </a:xfrm>
            <a:custGeom>
              <a:avLst/>
              <a:gdLst/>
              <a:ahLst/>
              <a:cxnLst/>
              <a:rect l="l" t="t" r="r" b="b"/>
              <a:pathLst>
                <a:path w="20812" h="12829" extrusionOk="0">
                  <a:moveTo>
                    <a:pt x="1185" y="0"/>
                  </a:moveTo>
                  <a:cubicBezTo>
                    <a:pt x="584" y="0"/>
                    <a:pt x="1" y="104"/>
                    <a:pt x="1" y="104"/>
                  </a:cubicBezTo>
                  <a:lnTo>
                    <a:pt x="1" y="12829"/>
                  </a:lnTo>
                  <a:lnTo>
                    <a:pt x="20465" y="12829"/>
                  </a:lnTo>
                  <a:cubicBezTo>
                    <a:pt x="20465" y="12829"/>
                    <a:pt x="20812" y="12076"/>
                    <a:pt x="20313" y="11729"/>
                  </a:cubicBezTo>
                  <a:cubicBezTo>
                    <a:pt x="20153" y="11614"/>
                    <a:pt x="19890" y="11575"/>
                    <a:pt x="19610" y="11575"/>
                  </a:cubicBezTo>
                  <a:cubicBezTo>
                    <a:pt x="19052" y="11575"/>
                    <a:pt x="18428" y="11729"/>
                    <a:pt x="18428" y="11729"/>
                  </a:cubicBezTo>
                  <a:cubicBezTo>
                    <a:pt x="18428" y="11729"/>
                    <a:pt x="18543" y="11364"/>
                    <a:pt x="18483" y="11054"/>
                  </a:cubicBezTo>
                  <a:cubicBezTo>
                    <a:pt x="18446" y="10823"/>
                    <a:pt x="18331" y="10634"/>
                    <a:pt x="18003" y="10574"/>
                  </a:cubicBezTo>
                  <a:cubicBezTo>
                    <a:pt x="17926" y="10565"/>
                    <a:pt x="17849" y="10560"/>
                    <a:pt x="17771" y="10560"/>
                  </a:cubicBezTo>
                  <a:cubicBezTo>
                    <a:pt x="17694" y="10560"/>
                    <a:pt x="17617" y="10565"/>
                    <a:pt x="17540" y="10574"/>
                  </a:cubicBezTo>
                  <a:cubicBezTo>
                    <a:pt x="16963" y="10634"/>
                    <a:pt x="16464" y="10920"/>
                    <a:pt x="16464" y="10920"/>
                  </a:cubicBezTo>
                  <a:cubicBezTo>
                    <a:pt x="16464" y="10920"/>
                    <a:pt x="16501" y="10093"/>
                    <a:pt x="15942" y="10038"/>
                  </a:cubicBezTo>
                  <a:cubicBezTo>
                    <a:pt x="15915" y="10034"/>
                    <a:pt x="15889" y="10032"/>
                    <a:pt x="15863" y="10032"/>
                  </a:cubicBezTo>
                  <a:cubicBezTo>
                    <a:pt x="15344" y="10032"/>
                    <a:pt x="14962" y="10750"/>
                    <a:pt x="14962" y="10750"/>
                  </a:cubicBezTo>
                  <a:cubicBezTo>
                    <a:pt x="14962" y="10750"/>
                    <a:pt x="15055" y="9266"/>
                    <a:pt x="14477" y="9132"/>
                  </a:cubicBezTo>
                  <a:cubicBezTo>
                    <a:pt x="14456" y="9128"/>
                    <a:pt x="14435" y="9126"/>
                    <a:pt x="14412" y="9126"/>
                  </a:cubicBezTo>
                  <a:cubicBezTo>
                    <a:pt x="13842" y="9126"/>
                    <a:pt x="12823" y="10500"/>
                    <a:pt x="12823" y="10500"/>
                  </a:cubicBezTo>
                  <a:cubicBezTo>
                    <a:pt x="12823" y="10500"/>
                    <a:pt x="12957" y="9784"/>
                    <a:pt x="12726" y="9594"/>
                  </a:cubicBezTo>
                  <a:cubicBezTo>
                    <a:pt x="12683" y="9558"/>
                    <a:pt x="12611" y="9544"/>
                    <a:pt x="12523" y="9544"/>
                  </a:cubicBezTo>
                  <a:cubicBezTo>
                    <a:pt x="12133" y="9544"/>
                    <a:pt x="11415" y="9829"/>
                    <a:pt x="11400" y="9844"/>
                  </a:cubicBezTo>
                  <a:cubicBezTo>
                    <a:pt x="11418" y="9825"/>
                    <a:pt x="12033" y="9322"/>
                    <a:pt x="11899" y="8938"/>
                  </a:cubicBezTo>
                  <a:cubicBezTo>
                    <a:pt x="11794" y="8623"/>
                    <a:pt x="11203" y="8589"/>
                    <a:pt x="10953" y="8589"/>
                  </a:cubicBezTo>
                  <a:cubicBezTo>
                    <a:pt x="10884" y="8589"/>
                    <a:pt x="10841" y="8592"/>
                    <a:pt x="10841" y="8592"/>
                  </a:cubicBezTo>
                  <a:cubicBezTo>
                    <a:pt x="10841" y="8592"/>
                    <a:pt x="11686" y="8208"/>
                    <a:pt x="11418" y="7534"/>
                  </a:cubicBezTo>
                  <a:cubicBezTo>
                    <a:pt x="11169" y="6878"/>
                    <a:pt x="10129" y="6822"/>
                    <a:pt x="10129" y="6822"/>
                  </a:cubicBezTo>
                  <a:cubicBezTo>
                    <a:pt x="10129" y="6822"/>
                    <a:pt x="10647" y="6531"/>
                    <a:pt x="10513" y="6203"/>
                  </a:cubicBezTo>
                  <a:cubicBezTo>
                    <a:pt x="10379" y="5856"/>
                    <a:pt x="9764" y="5801"/>
                    <a:pt x="9764" y="5801"/>
                  </a:cubicBezTo>
                  <a:cubicBezTo>
                    <a:pt x="9764" y="5801"/>
                    <a:pt x="10148" y="5625"/>
                    <a:pt x="10263" y="5320"/>
                  </a:cubicBezTo>
                  <a:cubicBezTo>
                    <a:pt x="10319" y="5186"/>
                    <a:pt x="10319" y="5011"/>
                    <a:pt x="10185" y="4817"/>
                  </a:cubicBezTo>
                  <a:cubicBezTo>
                    <a:pt x="9919" y="4471"/>
                    <a:pt x="9373" y="4402"/>
                    <a:pt x="8977" y="4402"/>
                  </a:cubicBezTo>
                  <a:cubicBezTo>
                    <a:pt x="8710" y="4402"/>
                    <a:pt x="8512" y="4433"/>
                    <a:pt x="8512" y="4433"/>
                  </a:cubicBezTo>
                  <a:cubicBezTo>
                    <a:pt x="8512" y="4433"/>
                    <a:pt x="9145" y="3953"/>
                    <a:pt x="8683" y="3643"/>
                  </a:cubicBezTo>
                  <a:cubicBezTo>
                    <a:pt x="8529" y="3541"/>
                    <a:pt x="8309" y="3508"/>
                    <a:pt x="8083" y="3508"/>
                  </a:cubicBezTo>
                  <a:cubicBezTo>
                    <a:pt x="7633" y="3508"/>
                    <a:pt x="7163" y="3643"/>
                    <a:pt x="7163" y="3643"/>
                  </a:cubicBezTo>
                  <a:cubicBezTo>
                    <a:pt x="7163" y="3643"/>
                    <a:pt x="7569" y="3163"/>
                    <a:pt x="6913" y="2585"/>
                  </a:cubicBezTo>
                  <a:cubicBezTo>
                    <a:pt x="6764" y="2454"/>
                    <a:pt x="6547" y="2404"/>
                    <a:pt x="6299" y="2404"/>
                  </a:cubicBezTo>
                  <a:cubicBezTo>
                    <a:pt x="5552" y="2404"/>
                    <a:pt x="4534" y="2862"/>
                    <a:pt x="4315" y="2959"/>
                  </a:cubicBezTo>
                  <a:lnTo>
                    <a:pt x="4315" y="2959"/>
                  </a:lnTo>
                  <a:cubicBezTo>
                    <a:pt x="4491" y="2878"/>
                    <a:pt x="5130" y="2518"/>
                    <a:pt x="4852" y="2275"/>
                  </a:cubicBezTo>
                  <a:cubicBezTo>
                    <a:pt x="4743" y="2180"/>
                    <a:pt x="4563" y="2148"/>
                    <a:pt x="4372" y="2148"/>
                  </a:cubicBezTo>
                  <a:cubicBezTo>
                    <a:pt x="3990" y="2148"/>
                    <a:pt x="3563" y="2275"/>
                    <a:pt x="3563" y="2275"/>
                  </a:cubicBezTo>
                  <a:cubicBezTo>
                    <a:pt x="3563" y="2275"/>
                    <a:pt x="4025" y="1642"/>
                    <a:pt x="3563" y="1374"/>
                  </a:cubicBezTo>
                  <a:cubicBezTo>
                    <a:pt x="3483" y="1330"/>
                    <a:pt x="3388" y="1312"/>
                    <a:pt x="3288" y="1312"/>
                  </a:cubicBezTo>
                  <a:cubicBezTo>
                    <a:pt x="2813" y="1312"/>
                    <a:pt x="2196" y="1721"/>
                    <a:pt x="2196" y="1721"/>
                  </a:cubicBezTo>
                  <a:cubicBezTo>
                    <a:pt x="2196" y="1721"/>
                    <a:pt x="2773" y="1065"/>
                    <a:pt x="2427" y="390"/>
                  </a:cubicBezTo>
                  <a:cubicBezTo>
                    <a:pt x="2264" y="82"/>
                    <a:pt x="1718" y="0"/>
                    <a:pt x="1185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4" name="Google Shape;1644;p46"/>
            <p:cNvSpPr/>
            <p:nvPr/>
          </p:nvSpPr>
          <p:spPr>
            <a:xfrm>
              <a:off x="7388600" y="2349550"/>
              <a:ext cx="55350" cy="53025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1"/>
                  </a:moveTo>
                  <a:lnTo>
                    <a:pt x="2214" y="1"/>
                  </a:lnTo>
                  <a:cubicBezTo>
                    <a:pt x="2214" y="1"/>
                    <a:pt x="670" y="324"/>
                    <a:pt x="324" y="652"/>
                  </a:cubicBezTo>
                  <a:cubicBezTo>
                    <a:pt x="0" y="999"/>
                    <a:pt x="0" y="1540"/>
                    <a:pt x="324" y="1868"/>
                  </a:cubicBezTo>
                  <a:cubicBezTo>
                    <a:pt x="490" y="2034"/>
                    <a:pt x="716" y="2121"/>
                    <a:pt x="941" y="2121"/>
                  </a:cubicBezTo>
                  <a:cubicBezTo>
                    <a:pt x="1159" y="2121"/>
                    <a:pt x="1377" y="2039"/>
                    <a:pt x="1539" y="1868"/>
                  </a:cubicBezTo>
                  <a:cubicBezTo>
                    <a:pt x="1867" y="1540"/>
                    <a:pt x="2214" y="1"/>
                    <a:pt x="2214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5" name="Google Shape;1645;p46"/>
            <p:cNvSpPr/>
            <p:nvPr/>
          </p:nvSpPr>
          <p:spPr>
            <a:xfrm>
              <a:off x="7504575" y="2447525"/>
              <a:ext cx="109750" cy="72525"/>
            </a:xfrm>
            <a:custGeom>
              <a:avLst/>
              <a:gdLst/>
              <a:ahLst/>
              <a:cxnLst/>
              <a:rect l="l" t="t" r="r" b="b"/>
              <a:pathLst>
                <a:path w="4390" h="2901" extrusionOk="0">
                  <a:moveTo>
                    <a:pt x="1648" y="0"/>
                  </a:moveTo>
                  <a:cubicBezTo>
                    <a:pt x="1043" y="0"/>
                    <a:pt x="480" y="376"/>
                    <a:pt x="268" y="970"/>
                  </a:cubicBezTo>
                  <a:cubicBezTo>
                    <a:pt x="0" y="1742"/>
                    <a:pt x="402" y="2588"/>
                    <a:pt x="1156" y="2837"/>
                  </a:cubicBezTo>
                  <a:cubicBezTo>
                    <a:pt x="1283" y="2882"/>
                    <a:pt x="1458" y="2900"/>
                    <a:pt x="1661" y="2900"/>
                  </a:cubicBezTo>
                  <a:cubicBezTo>
                    <a:pt x="2677" y="2900"/>
                    <a:pt x="4390" y="2435"/>
                    <a:pt x="4390" y="2435"/>
                  </a:cubicBezTo>
                  <a:cubicBezTo>
                    <a:pt x="4390" y="2435"/>
                    <a:pt x="2907" y="356"/>
                    <a:pt x="2135" y="83"/>
                  </a:cubicBezTo>
                  <a:cubicBezTo>
                    <a:pt x="1974" y="27"/>
                    <a:pt x="1809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6" name="Google Shape;1646;p46"/>
            <p:cNvSpPr/>
            <p:nvPr/>
          </p:nvSpPr>
          <p:spPr>
            <a:xfrm>
              <a:off x="7499725" y="2280250"/>
              <a:ext cx="52000" cy="35600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69" y="1"/>
                  </a:moveTo>
                  <a:cubicBezTo>
                    <a:pt x="1160" y="1"/>
                    <a:pt x="1049" y="25"/>
                    <a:pt x="943" y="75"/>
                  </a:cubicBezTo>
                  <a:cubicBezTo>
                    <a:pt x="596" y="250"/>
                    <a:pt x="0" y="1345"/>
                    <a:pt x="0" y="1345"/>
                  </a:cubicBezTo>
                  <a:cubicBezTo>
                    <a:pt x="0" y="1345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5"/>
                  </a:cubicBezTo>
                  <a:cubicBezTo>
                    <a:pt x="1946" y="1174"/>
                    <a:pt x="2080" y="749"/>
                    <a:pt x="1909" y="403"/>
                  </a:cubicBezTo>
                  <a:cubicBezTo>
                    <a:pt x="1784" y="144"/>
                    <a:pt x="1534" y="1"/>
                    <a:pt x="1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7" name="Google Shape;1647;p46"/>
            <p:cNvSpPr/>
            <p:nvPr/>
          </p:nvSpPr>
          <p:spPr>
            <a:xfrm>
              <a:off x="7470375" y="2335100"/>
              <a:ext cx="32250" cy="32275"/>
            </a:xfrm>
            <a:custGeom>
              <a:avLst/>
              <a:gdLst/>
              <a:ahLst/>
              <a:cxnLst/>
              <a:rect l="l" t="t" r="r" b="b"/>
              <a:pathLst>
                <a:path w="1290" h="1291" extrusionOk="0">
                  <a:moveTo>
                    <a:pt x="578" y="1"/>
                  </a:moveTo>
                  <a:cubicBezTo>
                    <a:pt x="455" y="1"/>
                    <a:pt x="331" y="45"/>
                    <a:pt x="232" y="135"/>
                  </a:cubicBezTo>
                  <a:cubicBezTo>
                    <a:pt x="19" y="348"/>
                    <a:pt x="1" y="671"/>
                    <a:pt x="195" y="884"/>
                  </a:cubicBezTo>
                  <a:cubicBezTo>
                    <a:pt x="403" y="1096"/>
                    <a:pt x="1290" y="1290"/>
                    <a:pt x="1290" y="1290"/>
                  </a:cubicBezTo>
                  <a:cubicBezTo>
                    <a:pt x="1290" y="1290"/>
                    <a:pt x="1156" y="385"/>
                    <a:pt x="962" y="172"/>
                  </a:cubicBezTo>
                  <a:cubicBezTo>
                    <a:pt x="861" y="59"/>
                    <a:pt x="720" y="1"/>
                    <a:pt x="57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8" name="Google Shape;1648;p46"/>
            <p:cNvSpPr/>
            <p:nvPr/>
          </p:nvSpPr>
          <p:spPr>
            <a:xfrm>
              <a:off x="7383750" y="2478925"/>
              <a:ext cx="28900" cy="38425"/>
            </a:xfrm>
            <a:custGeom>
              <a:avLst/>
              <a:gdLst/>
              <a:ahLst/>
              <a:cxnLst/>
              <a:rect l="l" t="t" r="r" b="b"/>
              <a:pathLst>
                <a:path w="1156" h="1537" extrusionOk="0">
                  <a:moveTo>
                    <a:pt x="827" y="1"/>
                  </a:moveTo>
                  <a:cubicBezTo>
                    <a:pt x="827" y="1"/>
                    <a:pt x="134" y="602"/>
                    <a:pt x="56" y="888"/>
                  </a:cubicBezTo>
                  <a:cubicBezTo>
                    <a:pt x="0" y="1156"/>
                    <a:pt x="153" y="1447"/>
                    <a:pt x="444" y="1526"/>
                  </a:cubicBezTo>
                  <a:cubicBezTo>
                    <a:pt x="480" y="1533"/>
                    <a:pt x="517" y="1537"/>
                    <a:pt x="554" y="1537"/>
                  </a:cubicBezTo>
                  <a:cubicBezTo>
                    <a:pt x="787" y="1537"/>
                    <a:pt x="1013" y="1389"/>
                    <a:pt x="1077" y="1138"/>
                  </a:cubicBezTo>
                  <a:cubicBezTo>
                    <a:pt x="1155" y="870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9" name="Google Shape;1649;p46"/>
            <p:cNvSpPr/>
            <p:nvPr/>
          </p:nvSpPr>
          <p:spPr>
            <a:xfrm>
              <a:off x="7756275" y="2478175"/>
              <a:ext cx="38500" cy="37875"/>
            </a:xfrm>
            <a:custGeom>
              <a:avLst/>
              <a:gdLst/>
              <a:ahLst/>
              <a:cxnLst/>
              <a:rect l="l" t="t" r="r" b="b"/>
              <a:pathLst>
                <a:path w="1540" h="1515" extrusionOk="0">
                  <a:moveTo>
                    <a:pt x="701" y="1"/>
                  </a:moveTo>
                  <a:cubicBezTo>
                    <a:pt x="545" y="1"/>
                    <a:pt x="389" y="58"/>
                    <a:pt x="269" y="170"/>
                  </a:cubicBezTo>
                  <a:cubicBezTo>
                    <a:pt x="19" y="401"/>
                    <a:pt x="1" y="784"/>
                    <a:pt x="232" y="1034"/>
                  </a:cubicBezTo>
                  <a:cubicBezTo>
                    <a:pt x="481" y="1283"/>
                    <a:pt x="1539" y="1514"/>
                    <a:pt x="1539" y="1514"/>
                  </a:cubicBezTo>
                  <a:cubicBezTo>
                    <a:pt x="1539" y="1514"/>
                    <a:pt x="1387" y="456"/>
                    <a:pt x="1156" y="207"/>
                  </a:cubicBezTo>
                  <a:cubicBezTo>
                    <a:pt x="1036" y="68"/>
                    <a:pt x="869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0" name="Google Shape;1650;p46"/>
            <p:cNvSpPr/>
            <p:nvPr/>
          </p:nvSpPr>
          <p:spPr>
            <a:xfrm>
              <a:off x="7418400" y="2260050"/>
              <a:ext cx="37575" cy="47750"/>
            </a:xfrm>
            <a:custGeom>
              <a:avLst/>
              <a:gdLst/>
              <a:ahLst/>
              <a:cxnLst/>
              <a:rect l="l" t="t" r="r" b="b"/>
              <a:pathLst>
                <a:path w="1503" h="1910" extrusionOk="0">
                  <a:moveTo>
                    <a:pt x="1193" y="0"/>
                  </a:moveTo>
                  <a:cubicBezTo>
                    <a:pt x="1193" y="0"/>
                    <a:pt x="250" y="670"/>
                    <a:pt x="134" y="1017"/>
                  </a:cubicBezTo>
                  <a:cubicBezTo>
                    <a:pt x="0" y="1363"/>
                    <a:pt x="195" y="1751"/>
                    <a:pt x="541" y="1867"/>
                  </a:cubicBezTo>
                  <a:cubicBezTo>
                    <a:pt x="616" y="1896"/>
                    <a:pt x="693" y="1909"/>
                    <a:pt x="769" y="1909"/>
                  </a:cubicBezTo>
                  <a:cubicBezTo>
                    <a:pt x="1041" y="1909"/>
                    <a:pt x="1296" y="1732"/>
                    <a:pt x="1387" y="1460"/>
                  </a:cubicBezTo>
                  <a:cubicBezTo>
                    <a:pt x="1502" y="1114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1" name="Google Shape;1651;p46"/>
            <p:cNvSpPr/>
            <p:nvPr/>
          </p:nvSpPr>
          <p:spPr>
            <a:xfrm>
              <a:off x="7595475" y="2450075"/>
              <a:ext cx="22675" cy="27950"/>
            </a:xfrm>
            <a:custGeom>
              <a:avLst/>
              <a:gdLst/>
              <a:ahLst/>
              <a:cxnLst/>
              <a:rect l="l" t="t" r="r" b="b"/>
              <a:pathLst>
                <a:path w="907" h="1118" extrusionOk="0">
                  <a:moveTo>
                    <a:pt x="448" y="0"/>
                  </a:moveTo>
                  <a:cubicBezTo>
                    <a:pt x="304" y="0"/>
                    <a:pt x="167" y="83"/>
                    <a:pt x="98" y="231"/>
                  </a:cubicBezTo>
                  <a:cubicBezTo>
                    <a:pt x="1" y="425"/>
                    <a:pt x="98" y="1118"/>
                    <a:pt x="98" y="1118"/>
                  </a:cubicBezTo>
                  <a:cubicBezTo>
                    <a:pt x="98" y="1118"/>
                    <a:pt x="712" y="771"/>
                    <a:pt x="809" y="577"/>
                  </a:cubicBezTo>
                  <a:cubicBezTo>
                    <a:pt x="906" y="388"/>
                    <a:pt x="828" y="138"/>
                    <a:pt x="620" y="41"/>
                  </a:cubicBezTo>
                  <a:cubicBezTo>
                    <a:pt x="564" y="14"/>
                    <a:pt x="505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2" name="Google Shape;1652;p46"/>
            <p:cNvSpPr/>
            <p:nvPr/>
          </p:nvSpPr>
          <p:spPr>
            <a:xfrm>
              <a:off x="7586350" y="2389975"/>
              <a:ext cx="59300" cy="39450"/>
            </a:xfrm>
            <a:custGeom>
              <a:avLst/>
              <a:gdLst/>
              <a:ahLst/>
              <a:cxnLst/>
              <a:rect l="l" t="t" r="r" b="b"/>
              <a:pathLst>
                <a:path w="2372" h="1578" extrusionOk="0">
                  <a:moveTo>
                    <a:pt x="776" y="1"/>
                  </a:moveTo>
                  <a:cubicBezTo>
                    <a:pt x="769" y="1"/>
                    <a:pt x="761" y="1"/>
                    <a:pt x="754" y="1"/>
                  </a:cubicBezTo>
                  <a:cubicBezTo>
                    <a:pt x="329" y="38"/>
                    <a:pt x="1" y="422"/>
                    <a:pt x="38" y="847"/>
                  </a:cubicBezTo>
                  <a:cubicBezTo>
                    <a:pt x="78" y="1277"/>
                    <a:pt x="424" y="1578"/>
                    <a:pt x="850" y="1578"/>
                  </a:cubicBezTo>
                  <a:cubicBezTo>
                    <a:pt x="862" y="1578"/>
                    <a:pt x="875" y="1577"/>
                    <a:pt x="888" y="1577"/>
                  </a:cubicBezTo>
                  <a:cubicBezTo>
                    <a:pt x="1308" y="1540"/>
                    <a:pt x="2371" y="671"/>
                    <a:pt x="2371" y="671"/>
                  </a:cubicBezTo>
                  <a:cubicBezTo>
                    <a:pt x="2371" y="671"/>
                    <a:pt x="1231" y="1"/>
                    <a:pt x="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3" name="Google Shape;1653;p46"/>
            <p:cNvSpPr/>
            <p:nvPr/>
          </p:nvSpPr>
          <p:spPr>
            <a:xfrm>
              <a:off x="7655200" y="2470850"/>
              <a:ext cx="31325" cy="43025"/>
            </a:xfrm>
            <a:custGeom>
              <a:avLst/>
              <a:gdLst/>
              <a:ahLst/>
              <a:cxnLst/>
              <a:rect l="l" t="t" r="r" b="b"/>
              <a:pathLst>
                <a:path w="1253" h="1721" extrusionOk="0">
                  <a:moveTo>
                    <a:pt x="828" y="1"/>
                  </a:moveTo>
                  <a:cubicBezTo>
                    <a:pt x="828" y="1"/>
                    <a:pt x="116" y="712"/>
                    <a:pt x="56" y="1040"/>
                  </a:cubicBezTo>
                  <a:cubicBezTo>
                    <a:pt x="1" y="1345"/>
                    <a:pt x="213" y="1655"/>
                    <a:pt x="541" y="1710"/>
                  </a:cubicBezTo>
                  <a:cubicBezTo>
                    <a:pt x="576" y="1717"/>
                    <a:pt x="611" y="1720"/>
                    <a:pt x="645" y="1720"/>
                  </a:cubicBezTo>
                  <a:cubicBezTo>
                    <a:pt x="913" y="1720"/>
                    <a:pt x="1162" y="1520"/>
                    <a:pt x="1211" y="1230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4" name="Google Shape;1654;p46"/>
            <p:cNvSpPr/>
            <p:nvPr/>
          </p:nvSpPr>
          <p:spPr>
            <a:xfrm>
              <a:off x="7382250" y="2224350"/>
              <a:ext cx="34200" cy="44025"/>
            </a:xfrm>
            <a:custGeom>
              <a:avLst/>
              <a:gdLst/>
              <a:ahLst/>
              <a:cxnLst/>
              <a:rect l="l" t="t" r="r" b="b"/>
              <a:pathLst>
                <a:path w="1368" h="1761" extrusionOk="0">
                  <a:moveTo>
                    <a:pt x="1021" y="0"/>
                  </a:moveTo>
                  <a:cubicBezTo>
                    <a:pt x="1021" y="0"/>
                    <a:pt x="194" y="675"/>
                    <a:pt x="97" y="984"/>
                  </a:cubicBezTo>
                  <a:cubicBezTo>
                    <a:pt x="0" y="1312"/>
                    <a:pt x="194" y="1636"/>
                    <a:pt x="522" y="1733"/>
                  </a:cubicBezTo>
                  <a:cubicBezTo>
                    <a:pt x="581" y="1751"/>
                    <a:pt x="640" y="1760"/>
                    <a:pt x="699" y="1760"/>
                  </a:cubicBezTo>
                  <a:cubicBezTo>
                    <a:pt x="953" y="1760"/>
                    <a:pt x="1196" y="1597"/>
                    <a:pt x="1271" y="1331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5" name="Google Shape;1655;p46"/>
            <p:cNvSpPr/>
            <p:nvPr/>
          </p:nvSpPr>
          <p:spPr>
            <a:xfrm>
              <a:off x="7514625" y="2352500"/>
              <a:ext cx="89550" cy="59000"/>
            </a:xfrm>
            <a:custGeom>
              <a:avLst/>
              <a:gdLst/>
              <a:ahLst/>
              <a:cxnLst/>
              <a:rect l="l" t="t" r="r" b="b"/>
              <a:pathLst>
                <a:path w="3582" h="2360" extrusionOk="0">
                  <a:moveTo>
                    <a:pt x="1203" y="1"/>
                  </a:moveTo>
                  <a:cubicBezTo>
                    <a:pt x="1135" y="1"/>
                    <a:pt x="1074" y="6"/>
                    <a:pt x="1022" y="17"/>
                  </a:cubicBezTo>
                  <a:cubicBezTo>
                    <a:pt x="389" y="169"/>
                    <a:pt x="0" y="807"/>
                    <a:pt x="158" y="1440"/>
                  </a:cubicBezTo>
                  <a:cubicBezTo>
                    <a:pt x="288" y="1986"/>
                    <a:pt x="771" y="2360"/>
                    <a:pt x="1308" y="2360"/>
                  </a:cubicBezTo>
                  <a:cubicBezTo>
                    <a:pt x="1398" y="2360"/>
                    <a:pt x="1489" y="2349"/>
                    <a:pt x="1581" y="2327"/>
                  </a:cubicBezTo>
                  <a:cubicBezTo>
                    <a:pt x="2214" y="2170"/>
                    <a:pt x="3581" y="631"/>
                    <a:pt x="3581" y="631"/>
                  </a:cubicBezTo>
                  <a:cubicBezTo>
                    <a:pt x="3581" y="631"/>
                    <a:pt x="1962" y="1"/>
                    <a:pt x="120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7" name="图片 4">
            <a:extLst>
              <a:ext uri="{FF2B5EF4-FFF2-40B4-BE49-F238E27FC236}">
                <a16:creationId xmlns:a16="http://schemas.microsoft.com/office/drawing/2014/main" id="{118CEE6A-BC45-9F7C-E56B-9DF7A42B2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14459"/>
          <a:stretch/>
        </p:blipFill>
        <p:spPr>
          <a:xfrm>
            <a:off x="1678146" y="1052623"/>
            <a:ext cx="8958756" cy="6177517"/>
          </a:xfrm>
          <a:prstGeom prst="rect">
            <a:avLst/>
          </a:prstGeom>
        </p:spPr>
      </p:pic>
      <p:grpSp>
        <p:nvGrpSpPr>
          <p:cNvPr id="178" name="Google Shape;1656;p46">
            <a:extLst>
              <a:ext uri="{FF2B5EF4-FFF2-40B4-BE49-F238E27FC236}">
                <a16:creationId xmlns:a16="http://schemas.microsoft.com/office/drawing/2014/main" id="{10ECFB45-0556-9A27-0FD6-28D841B706A5}"/>
              </a:ext>
            </a:extLst>
          </p:cNvPr>
          <p:cNvGrpSpPr/>
          <p:nvPr/>
        </p:nvGrpSpPr>
        <p:grpSpPr>
          <a:xfrm>
            <a:off x="719526" y="6271109"/>
            <a:ext cx="589257" cy="498607"/>
            <a:chOff x="2486732" y="2978412"/>
            <a:chExt cx="589257" cy="498607"/>
          </a:xfrm>
        </p:grpSpPr>
        <p:sp>
          <p:nvSpPr>
            <p:cNvPr id="179" name="Google Shape;1657;p46">
              <a:extLst>
                <a:ext uri="{FF2B5EF4-FFF2-40B4-BE49-F238E27FC236}">
                  <a16:creationId xmlns:a16="http://schemas.microsoft.com/office/drawing/2014/main" id="{83671FA8-4C98-47F3-7510-FDFB5B8636CC}"/>
                </a:ext>
              </a:extLst>
            </p:cNvPr>
            <p:cNvSpPr/>
            <p:nvPr/>
          </p:nvSpPr>
          <p:spPr>
            <a:xfrm>
              <a:off x="2838881" y="3231956"/>
              <a:ext cx="71173" cy="170973"/>
            </a:xfrm>
            <a:custGeom>
              <a:avLst/>
              <a:gdLst/>
              <a:ahLst/>
              <a:cxnLst/>
              <a:rect l="l" t="t" r="r" b="b"/>
              <a:pathLst>
                <a:path w="537" h="1290" extrusionOk="0">
                  <a:moveTo>
                    <a:pt x="38" y="0"/>
                  </a:moveTo>
                  <a:cubicBezTo>
                    <a:pt x="1" y="19"/>
                    <a:pt x="1" y="42"/>
                    <a:pt x="1" y="60"/>
                  </a:cubicBezTo>
                  <a:lnTo>
                    <a:pt x="19" y="79"/>
                  </a:lnTo>
                  <a:lnTo>
                    <a:pt x="19" y="97"/>
                  </a:lnTo>
                  <a:lnTo>
                    <a:pt x="38" y="116"/>
                  </a:lnTo>
                  <a:cubicBezTo>
                    <a:pt x="38" y="134"/>
                    <a:pt x="56" y="157"/>
                    <a:pt x="56" y="176"/>
                  </a:cubicBezTo>
                  <a:cubicBezTo>
                    <a:pt x="56" y="213"/>
                    <a:pt x="74" y="250"/>
                    <a:pt x="74" y="310"/>
                  </a:cubicBezTo>
                  <a:lnTo>
                    <a:pt x="74" y="425"/>
                  </a:lnTo>
                  <a:cubicBezTo>
                    <a:pt x="56" y="462"/>
                    <a:pt x="38" y="504"/>
                    <a:pt x="19" y="541"/>
                  </a:cubicBezTo>
                  <a:cubicBezTo>
                    <a:pt x="19" y="541"/>
                    <a:pt x="19" y="559"/>
                    <a:pt x="38" y="559"/>
                  </a:cubicBezTo>
                  <a:lnTo>
                    <a:pt x="56" y="559"/>
                  </a:lnTo>
                  <a:cubicBezTo>
                    <a:pt x="98" y="522"/>
                    <a:pt x="116" y="481"/>
                    <a:pt x="116" y="444"/>
                  </a:cubicBezTo>
                  <a:cubicBezTo>
                    <a:pt x="135" y="388"/>
                    <a:pt x="153" y="347"/>
                    <a:pt x="153" y="291"/>
                  </a:cubicBezTo>
                  <a:cubicBezTo>
                    <a:pt x="172" y="328"/>
                    <a:pt x="190" y="347"/>
                    <a:pt x="190" y="388"/>
                  </a:cubicBezTo>
                  <a:cubicBezTo>
                    <a:pt x="232" y="444"/>
                    <a:pt x="250" y="504"/>
                    <a:pt x="269" y="559"/>
                  </a:cubicBezTo>
                  <a:cubicBezTo>
                    <a:pt x="287" y="578"/>
                    <a:pt x="287" y="619"/>
                    <a:pt x="287" y="638"/>
                  </a:cubicBezTo>
                  <a:cubicBezTo>
                    <a:pt x="306" y="675"/>
                    <a:pt x="306" y="693"/>
                    <a:pt x="329" y="735"/>
                  </a:cubicBezTo>
                  <a:lnTo>
                    <a:pt x="329" y="753"/>
                  </a:lnTo>
                  <a:cubicBezTo>
                    <a:pt x="347" y="772"/>
                    <a:pt x="366" y="790"/>
                    <a:pt x="384" y="809"/>
                  </a:cubicBezTo>
                  <a:cubicBezTo>
                    <a:pt x="403" y="850"/>
                    <a:pt x="403" y="869"/>
                    <a:pt x="403" y="906"/>
                  </a:cubicBezTo>
                  <a:lnTo>
                    <a:pt x="403" y="924"/>
                  </a:lnTo>
                  <a:lnTo>
                    <a:pt x="403" y="943"/>
                  </a:lnTo>
                  <a:lnTo>
                    <a:pt x="403" y="966"/>
                  </a:lnTo>
                  <a:lnTo>
                    <a:pt x="403" y="1021"/>
                  </a:lnTo>
                  <a:lnTo>
                    <a:pt x="403" y="1155"/>
                  </a:lnTo>
                  <a:cubicBezTo>
                    <a:pt x="403" y="1155"/>
                    <a:pt x="403" y="1174"/>
                    <a:pt x="421" y="1174"/>
                  </a:cubicBezTo>
                  <a:cubicBezTo>
                    <a:pt x="403" y="1197"/>
                    <a:pt x="403" y="1215"/>
                    <a:pt x="384" y="1215"/>
                  </a:cubicBezTo>
                  <a:cubicBezTo>
                    <a:pt x="384" y="1234"/>
                    <a:pt x="384" y="1234"/>
                    <a:pt x="366" y="1252"/>
                  </a:cubicBezTo>
                  <a:cubicBezTo>
                    <a:pt x="366" y="1252"/>
                    <a:pt x="366" y="1271"/>
                    <a:pt x="347" y="1289"/>
                  </a:cubicBezTo>
                  <a:cubicBezTo>
                    <a:pt x="366" y="1271"/>
                    <a:pt x="366" y="1271"/>
                    <a:pt x="384" y="1252"/>
                  </a:cubicBezTo>
                  <a:lnTo>
                    <a:pt x="403" y="1234"/>
                  </a:lnTo>
                  <a:cubicBezTo>
                    <a:pt x="421" y="1215"/>
                    <a:pt x="421" y="1215"/>
                    <a:pt x="421" y="1197"/>
                  </a:cubicBezTo>
                  <a:lnTo>
                    <a:pt x="444" y="1197"/>
                  </a:lnTo>
                  <a:cubicBezTo>
                    <a:pt x="444" y="1215"/>
                    <a:pt x="463" y="1215"/>
                    <a:pt x="463" y="1234"/>
                  </a:cubicBezTo>
                  <a:cubicBezTo>
                    <a:pt x="463" y="1252"/>
                    <a:pt x="463" y="1271"/>
                    <a:pt x="481" y="1289"/>
                  </a:cubicBezTo>
                  <a:lnTo>
                    <a:pt x="481" y="1234"/>
                  </a:lnTo>
                  <a:cubicBezTo>
                    <a:pt x="463" y="1215"/>
                    <a:pt x="463" y="1197"/>
                    <a:pt x="463" y="1197"/>
                  </a:cubicBezTo>
                  <a:cubicBezTo>
                    <a:pt x="481" y="1197"/>
                    <a:pt x="481" y="1174"/>
                    <a:pt x="481" y="1174"/>
                  </a:cubicBezTo>
                  <a:cubicBezTo>
                    <a:pt x="518" y="1137"/>
                    <a:pt x="518" y="1081"/>
                    <a:pt x="537" y="1040"/>
                  </a:cubicBezTo>
                  <a:lnTo>
                    <a:pt x="537" y="966"/>
                  </a:lnTo>
                  <a:lnTo>
                    <a:pt x="537" y="924"/>
                  </a:lnTo>
                  <a:lnTo>
                    <a:pt x="537" y="887"/>
                  </a:lnTo>
                  <a:cubicBezTo>
                    <a:pt x="537" y="850"/>
                    <a:pt x="518" y="809"/>
                    <a:pt x="500" y="772"/>
                  </a:cubicBezTo>
                  <a:cubicBezTo>
                    <a:pt x="537" y="753"/>
                    <a:pt x="537" y="693"/>
                    <a:pt x="518" y="656"/>
                  </a:cubicBezTo>
                  <a:cubicBezTo>
                    <a:pt x="500" y="638"/>
                    <a:pt x="500" y="596"/>
                    <a:pt x="481" y="559"/>
                  </a:cubicBezTo>
                  <a:cubicBezTo>
                    <a:pt x="463" y="541"/>
                    <a:pt x="463" y="504"/>
                    <a:pt x="444" y="481"/>
                  </a:cubicBezTo>
                  <a:cubicBezTo>
                    <a:pt x="403" y="425"/>
                    <a:pt x="366" y="365"/>
                    <a:pt x="329" y="310"/>
                  </a:cubicBezTo>
                  <a:cubicBezTo>
                    <a:pt x="306" y="273"/>
                    <a:pt x="269" y="213"/>
                    <a:pt x="213" y="157"/>
                  </a:cubicBezTo>
                  <a:cubicBezTo>
                    <a:pt x="190" y="134"/>
                    <a:pt x="172" y="116"/>
                    <a:pt x="153" y="79"/>
                  </a:cubicBezTo>
                  <a:cubicBezTo>
                    <a:pt x="153" y="79"/>
                    <a:pt x="135" y="60"/>
                    <a:pt x="116" y="60"/>
                  </a:cubicBezTo>
                  <a:lnTo>
                    <a:pt x="116" y="42"/>
                  </a:lnTo>
                  <a:lnTo>
                    <a:pt x="98" y="19"/>
                  </a:lnTo>
                  <a:lnTo>
                    <a:pt x="74" y="19"/>
                  </a:lnTo>
                  <a:cubicBezTo>
                    <a:pt x="74" y="0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658;p46">
              <a:extLst>
                <a:ext uri="{FF2B5EF4-FFF2-40B4-BE49-F238E27FC236}">
                  <a16:creationId xmlns:a16="http://schemas.microsoft.com/office/drawing/2014/main" id="{EA3F419C-2C1E-0541-35CF-2CE48ADCBAAE}"/>
                </a:ext>
              </a:extLst>
            </p:cNvPr>
            <p:cNvSpPr/>
            <p:nvPr/>
          </p:nvSpPr>
          <p:spPr>
            <a:xfrm>
              <a:off x="2876919" y="3202798"/>
              <a:ext cx="132935" cy="149237"/>
            </a:xfrm>
            <a:custGeom>
              <a:avLst/>
              <a:gdLst/>
              <a:ahLst/>
              <a:cxnLst/>
              <a:rect l="l" t="t" r="r" b="b"/>
              <a:pathLst>
                <a:path w="1003" h="1126" extrusionOk="0">
                  <a:moveTo>
                    <a:pt x="924" y="1070"/>
                  </a:moveTo>
                  <a:cubicBezTo>
                    <a:pt x="906" y="1089"/>
                    <a:pt x="906" y="1107"/>
                    <a:pt x="906" y="1126"/>
                  </a:cubicBezTo>
                  <a:cubicBezTo>
                    <a:pt x="924" y="1107"/>
                    <a:pt x="924" y="1089"/>
                    <a:pt x="924" y="1070"/>
                  </a:cubicBezTo>
                  <a:close/>
                  <a:moveTo>
                    <a:pt x="43" y="0"/>
                  </a:moveTo>
                  <a:cubicBezTo>
                    <a:pt x="29" y="0"/>
                    <a:pt x="13" y="14"/>
                    <a:pt x="0" y="31"/>
                  </a:cubicBezTo>
                  <a:lnTo>
                    <a:pt x="0" y="86"/>
                  </a:lnTo>
                  <a:lnTo>
                    <a:pt x="19" y="86"/>
                  </a:lnTo>
                  <a:lnTo>
                    <a:pt x="19" y="105"/>
                  </a:lnTo>
                  <a:lnTo>
                    <a:pt x="42" y="105"/>
                  </a:lnTo>
                  <a:lnTo>
                    <a:pt x="60" y="123"/>
                  </a:lnTo>
                  <a:cubicBezTo>
                    <a:pt x="79" y="146"/>
                    <a:pt x="97" y="165"/>
                    <a:pt x="116" y="183"/>
                  </a:cubicBezTo>
                  <a:cubicBezTo>
                    <a:pt x="134" y="220"/>
                    <a:pt x="176" y="262"/>
                    <a:pt x="194" y="299"/>
                  </a:cubicBezTo>
                  <a:cubicBezTo>
                    <a:pt x="213" y="336"/>
                    <a:pt x="231" y="377"/>
                    <a:pt x="231" y="414"/>
                  </a:cubicBezTo>
                  <a:lnTo>
                    <a:pt x="231" y="548"/>
                  </a:lnTo>
                  <a:lnTo>
                    <a:pt x="231" y="567"/>
                  </a:lnTo>
                  <a:cubicBezTo>
                    <a:pt x="231" y="567"/>
                    <a:pt x="231" y="585"/>
                    <a:pt x="250" y="585"/>
                  </a:cubicBezTo>
                  <a:cubicBezTo>
                    <a:pt x="273" y="585"/>
                    <a:pt x="273" y="585"/>
                    <a:pt x="273" y="567"/>
                  </a:cubicBezTo>
                  <a:cubicBezTo>
                    <a:pt x="291" y="511"/>
                    <a:pt x="291" y="470"/>
                    <a:pt x="291" y="414"/>
                  </a:cubicBezTo>
                  <a:cubicBezTo>
                    <a:pt x="291" y="354"/>
                    <a:pt x="273" y="317"/>
                    <a:pt x="250" y="262"/>
                  </a:cubicBezTo>
                  <a:cubicBezTo>
                    <a:pt x="250" y="262"/>
                    <a:pt x="231" y="239"/>
                    <a:pt x="231" y="220"/>
                  </a:cubicBezTo>
                  <a:lnTo>
                    <a:pt x="231" y="220"/>
                  </a:lnTo>
                  <a:cubicBezTo>
                    <a:pt x="273" y="262"/>
                    <a:pt x="310" y="299"/>
                    <a:pt x="347" y="336"/>
                  </a:cubicBezTo>
                  <a:cubicBezTo>
                    <a:pt x="407" y="377"/>
                    <a:pt x="462" y="414"/>
                    <a:pt x="504" y="470"/>
                  </a:cubicBezTo>
                  <a:cubicBezTo>
                    <a:pt x="522" y="493"/>
                    <a:pt x="541" y="511"/>
                    <a:pt x="578" y="548"/>
                  </a:cubicBezTo>
                  <a:cubicBezTo>
                    <a:pt x="596" y="567"/>
                    <a:pt x="619" y="585"/>
                    <a:pt x="638" y="627"/>
                  </a:cubicBezTo>
                  <a:lnTo>
                    <a:pt x="656" y="627"/>
                  </a:lnTo>
                  <a:cubicBezTo>
                    <a:pt x="675" y="645"/>
                    <a:pt x="693" y="664"/>
                    <a:pt x="712" y="664"/>
                  </a:cubicBezTo>
                  <a:cubicBezTo>
                    <a:pt x="753" y="701"/>
                    <a:pt x="772" y="742"/>
                    <a:pt x="790" y="779"/>
                  </a:cubicBezTo>
                  <a:lnTo>
                    <a:pt x="809" y="779"/>
                  </a:lnTo>
                  <a:lnTo>
                    <a:pt x="809" y="798"/>
                  </a:lnTo>
                  <a:cubicBezTo>
                    <a:pt x="809" y="816"/>
                    <a:pt x="827" y="816"/>
                    <a:pt x="827" y="839"/>
                  </a:cubicBezTo>
                  <a:cubicBezTo>
                    <a:pt x="827" y="858"/>
                    <a:pt x="850" y="876"/>
                    <a:pt x="850" y="895"/>
                  </a:cubicBezTo>
                  <a:cubicBezTo>
                    <a:pt x="887" y="932"/>
                    <a:pt x="887" y="973"/>
                    <a:pt x="924" y="1010"/>
                  </a:cubicBezTo>
                  <a:lnTo>
                    <a:pt x="924" y="1029"/>
                  </a:lnTo>
                  <a:lnTo>
                    <a:pt x="924" y="1070"/>
                  </a:lnTo>
                  <a:cubicBezTo>
                    <a:pt x="943" y="1047"/>
                    <a:pt x="943" y="1047"/>
                    <a:pt x="943" y="1029"/>
                  </a:cubicBezTo>
                  <a:lnTo>
                    <a:pt x="943" y="1047"/>
                  </a:lnTo>
                  <a:cubicBezTo>
                    <a:pt x="966" y="1047"/>
                    <a:pt x="966" y="1070"/>
                    <a:pt x="966" y="1070"/>
                  </a:cubicBezTo>
                  <a:lnTo>
                    <a:pt x="984" y="1089"/>
                  </a:lnTo>
                  <a:cubicBezTo>
                    <a:pt x="984" y="1107"/>
                    <a:pt x="1003" y="1107"/>
                    <a:pt x="1003" y="1126"/>
                  </a:cubicBezTo>
                  <a:lnTo>
                    <a:pt x="1003" y="1089"/>
                  </a:lnTo>
                  <a:cubicBezTo>
                    <a:pt x="984" y="1089"/>
                    <a:pt x="984" y="1070"/>
                    <a:pt x="984" y="1070"/>
                  </a:cubicBezTo>
                  <a:cubicBezTo>
                    <a:pt x="984" y="1047"/>
                    <a:pt x="984" y="1047"/>
                    <a:pt x="966" y="1029"/>
                  </a:cubicBezTo>
                  <a:cubicBezTo>
                    <a:pt x="966" y="1010"/>
                    <a:pt x="984" y="1010"/>
                    <a:pt x="984" y="1010"/>
                  </a:cubicBezTo>
                  <a:cubicBezTo>
                    <a:pt x="984" y="955"/>
                    <a:pt x="984" y="895"/>
                    <a:pt x="966" y="858"/>
                  </a:cubicBezTo>
                  <a:cubicBezTo>
                    <a:pt x="966" y="816"/>
                    <a:pt x="943" y="798"/>
                    <a:pt x="943" y="779"/>
                  </a:cubicBezTo>
                  <a:cubicBezTo>
                    <a:pt x="924" y="761"/>
                    <a:pt x="924" y="724"/>
                    <a:pt x="906" y="701"/>
                  </a:cubicBezTo>
                  <a:cubicBezTo>
                    <a:pt x="887" y="664"/>
                    <a:pt x="850" y="627"/>
                    <a:pt x="827" y="585"/>
                  </a:cubicBezTo>
                  <a:cubicBezTo>
                    <a:pt x="827" y="548"/>
                    <a:pt x="827" y="493"/>
                    <a:pt x="790" y="470"/>
                  </a:cubicBezTo>
                  <a:cubicBezTo>
                    <a:pt x="772" y="451"/>
                    <a:pt x="735" y="414"/>
                    <a:pt x="712" y="396"/>
                  </a:cubicBezTo>
                  <a:cubicBezTo>
                    <a:pt x="675" y="377"/>
                    <a:pt x="656" y="354"/>
                    <a:pt x="619" y="336"/>
                  </a:cubicBezTo>
                  <a:cubicBezTo>
                    <a:pt x="559" y="280"/>
                    <a:pt x="504" y="239"/>
                    <a:pt x="444" y="202"/>
                  </a:cubicBezTo>
                  <a:cubicBezTo>
                    <a:pt x="388" y="165"/>
                    <a:pt x="328" y="123"/>
                    <a:pt x="273" y="86"/>
                  </a:cubicBezTo>
                  <a:cubicBezTo>
                    <a:pt x="231" y="86"/>
                    <a:pt x="194" y="68"/>
                    <a:pt x="176" y="49"/>
                  </a:cubicBezTo>
                  <a:cubicBezTo>
                    <a:pt x="157" y="49"/>
                    <a:pt x="134" y="31"/>
                    <a:pt x="116" y="31"/>
                  </a:cubicBezTo>
                  <a:cubicBezTo>
                    <a:pt x="116" y="31"/>
                    <a:pt x="97" y="31"/>
                    <a:pt x="97" y="8"/>
                  </a:cubicBezTo>
                  <a:lnTo>
                    <a:pt x="60" y="8"/>
                  </a:lnTo>
                  <a:cubicBezTo>
                    <a:pt x="55" y="2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659;p46">
              <a:extLst>
                <a:ext uri="{FF2B5EF4-FFF2-40B4-BE49-F238E27FC236}">
                  <a16:creationId xmlns:a16="http://schemas.microsoft.com/office/drawing/2014/main" id="{2F90370C-D83B-F565-8F4A-0CFD0F6009B8}"/>
                </a:ext>
              </a:extLst>
            </p:cNvPr>
            <p:cNvSpPr/>
            <p:nvPr/>
          </p:nvSpPr>
          <p:spPr>
            <a:xfrm>
              <a:off x="2775264" y="3273573"/>
              <a:ext cx="96885" cy="203445"/>
            </a:xfrm>
            <a:custGeom>
              <a:avLst/>
              <a:gdLst/>
              <a:ahLst/>
              <a:cxnLst/>
              <a:rect l="l" t="t" r="r" b="b"/>
              <a:pathLst>
                <a:path w="731" h="1535" extrusionOk="0">
                  <a:moveTo>
                    <a:pt x="682" y="0"/>
                  </a:moveTo>
                  <a:cubicBezTo>
                    <a:pt x="671" y="0"/>
                    <a:pt x="661" y="5"/>
                    <a:pt x="652" y="14"/>
                  </a:cubicBezTo>
                  <a:lnTo>
                    <a:pt x="652" y="33"/>
                  </a:lnTo>
                  <a:lnTo>
                    <a:pt x="633" y="51"/>
                  </a:lnTo>
                  <a:lnTo>
                    <a:pt x="615" y="74"/>
                  </a:lnTo>
                  <a:cubicBezTo>
                    <a:pt x="596" y="93"/>
                    <a:pt x="578" y="111"/>
                    <a:pt x="554" y="130"/>
                  </a:cubicBezTo>
                  <a:cubicBezTo>
                    <a:pt x="518" y="148"/>
                    <a:pt x="481" y="167"/>
                    <a:pt x="420" y="208"/>
                  </a:cubicBezTo>
                  <a:cubicBezTo>
                    <a:pt x="347" y="245"/>
                    <a:pt x="250" y="264"/>
                    <a:pt x="152" y="282"/>
                  </a:cubicBezTo>
                  <a:cubicBezTo>
                    <a:pt x="116" y="282"/>
                    <a:pt x="92" y="305"/>
                    <a:pt x="92" y="324"/>
                  </a:cubicBezTo>
                  <a:lnTo>
                    <a:pt x="92" y="342"/>
                  </a:lnTo>
                  <a:lnTo>
                    <a:pt x="74" y="361"/>
                  </a:lnTo>
                  <a:lnTo>
                    <a:pt x="74" y="379"/>
                  </a:lnTo>
                  <a:cubicBezTo>
                    <a:pt x="74" y="398"/>
                    <a:pt x="55" y="398"/>
                    <a:pt x="55" y="421"/>
                  </a:cubicBezTo>
                  <a:cubicBezTo>
                    <a:pt x="55" y="439"/>
                    <a:pt x="55" y="476"/>
                    <a:pt x="37" y="495"/>
                  </a:cubicBezTo>
                  <a:cubicBezTo>
                    <a:pt x="37" y="555"/>
                    <a:pt x="18" y="610"/>
                    <a:pt x="18" y="670"/>
                  </a:cubicBezTo>
                  <a:cubicBezTo>
                    <a:pt x="18" y="726"/>
                    <a:pt x="0" y="786"/>
                    <a:pt x="0" y="841"/>
                  </a:cubicBezTo>
                  <a:lnTo>
                    <a:pt x="0" y="1017"/>
                  </a:lnTo>
                  <a:lnTo>
                    <a:pt x="0" y="1035"/>
                  </a:lnTo>
                  <a:cubicBezTo>
                    <a:pt x="18" y="1072"/>
                    <a:pt x="37" y="1114"/>
                    <a:pt x="74" y="1114"/>
                  </a:cubicBezTo>
                  <a:cubicBezTo>
                    <a:pt x="92" y="1151"/>
                    <a:pt x="92" y="1169"/>
                    <a:pt x="92" y="1206"/>
                  </a:cubicBezTo>
                  <a:cubicBezTo>
                    <a:pt x="92" y="1248"/>
                    <a:pt x="92" y="1285"/>
                    <a:pt x="116" y="1322"/>
                  </a:cubicBezTo>
                  <a:lnTo>
                    <a:pt x="116" y="1382"/>
                  </a:lnTo>
                  <a:cubicBezTo>
                    <a:pt x="116" y="1400"/>
                    <a:pt x="134" y="1419"/>
                    <a:pt x="134" y="1437"/>
                  </a:cubicBezTo>
                  <a:lnTo>
                    <a:pt x="152" y="1437"/>
                  </a:lnTo>
                  <a:lnTo>
                    <a:pt x="134" y="1460"/>
                  </a:lnTo>
                  <a:cubicBezTo>
                    <a:pt x="134" y="1479"/>
                    <a:pt x="134" y="1497"/>
                    <a:pt x="116" y="1516"/>
                  </a:cubicBezTo>
                  <a:cubicBezTo>
                    <a:pt x="134" y="1497"/>
                    <a:pt x="152" y="1479"/>
                    <a:pt x="152" y="1479"/>
                  </a:cubicBezTo>
                  <a:lnTo>
                    <a:pt x="171" y="1460"/>
                  </a:lnTo>
                  <a:lnTo>
                    <a:pt x="171" y="1479"/>
                  </a:lnTo>
                  <a:lnTo>
                    <a:pt x="189" y="1497"/>
                  </a:lnTo>
                  <a:lnTo>
                    <a:pt x="189" y="1479"/>
                  </a:lnTo>
                  <a:lnTo>
                    <a:pt x="189" y="1460"/>
                  </a:lnTo>
                  <a:lnTo>
                    <a:pt x="189" y="1437"/>
                  </a:lnTo>
                  <a:cubicBezTo>
                    <a:pt x="189" y="1437"/>
                    <a:pt x="208" y="1437"/>
                    <a:pt x="208" y="1419"/>
                  </a:cubicBezTo>
                  <a:lnTo>
                    <a:pt x="208" y="1363"/>
                  </a:lnTo>
                  <a:lnTo>
                    <a:pt x="208" y="1303"/>
                  </a:lnTo>
                  <a:cubicBezTo>
                    <a:pt x="208" y="1266"/>
                    <a:pt x="208" y="1229"/>
                    <a:pt x="189" y="1188"/>
                  </a:cubicBezTo>
                  <a:lnTo>
                    <a:pt x="189" y="1114"/>
                  </a:lnTo>
                  <a:cubicBezTo>
                    <a:pt x="231" y="1072"/>
                    <a:pt x="250" y="1035"/>
                    <a:pt x="231" y="998"/>
                  </a:cubicBezTo>
                  <a:cubicBezTo>
                    <a:pt x="231" y="938"/>
                    <a:pt x="208" y="883"/>
                    <a:pt x="208" y="841"/>
                  </a:cubicBezTo>
                  <a:lnTo>
                    <a:pt x="208" y="689"/>
                  </a:lnTo>
                  <a:lnTo>
                    <a:pt x="208" y="536"/>
                  </a:lnTo>
                  <a:cubicBezTo>
                    <a:pt x="208" y="495"/>
                    <a:pt x="208" y="476"/>
                    <a:pt x="231" y="458"/>
                  </a:cubicBezTo>
                  <a:lnTo>
                    <a:pt x="231" y="421"/>
                  </a:lnTo>
                  <a:cubicBezTo>
                    <a:pt x="323" y="379"/>
                    <a:pt x="402" y="342"/>
                    <a:pt x="481" y="305"/>
                  </a:cubicBezTo>
                  <a:cubicBezTo>
                    <a:pt x="536" y="264"/>
                    <a:pt x="578" y="245"/>
                    <a:pt x="615" y="190"/>
                  </a:cubicBezTo>
                  <a:cubicBezTo>
                    <a:pt x="633" y="167"/>
                    <a:pt x="652" y="148"/>
                    <a:pt x="670" y="130"/>
                  </a:cubicBezTo>
                  <a:cubicBezTo>
                    <a:pt x="693" y="130"/>
                    <a:pt x="693" y="111"/>
                    <a:pt x="712" y="93"/>
                  </a:cubicBezTo>
                  <a:lnTo>
                    <a:pt x="712" y="74"/>
                  </a:lnTo>
                  <a:lnTo>
                    <a:pt x="730" y="74"/>
                  </a:lnTo>
                  <a:lnTo>
                    <a:pt x="730" y="51"/>
                  </a:lnTo>
                  <a:cubicBezTo>
                    <a:pt x="730" y="33"/>
                    <a:pt x="730" y="14"/>
                    <a:pt x="712" y="14"/>
                  </a:cubicBezTo>
                  <a:cubicBezTo>
                    <a:pt x="702" y="5"/>
                    <a:pt x="692" y="0"/>
                    <a:pt x="682" y="0"/>
                  </a:cubicBezTo>
                  <a:close/>
                  <a:moveTo>
                    <a:pt x="189" y="1497"/>
                  </a:moveTo>
                  <a:cubicBezTo>
                    <a:pt x="189" y="1516"/>
                    <a:pt x="189" y="1516"/>
                    <a:pt x="208" y="1534"/>
                  </a:cubicBezTo>
                  <a:cubicBezTo>
                    <a:pt x="208" y="1516"/>
                    <a:pt x="189" y="1516"/>
                    <a:pt x="189" y="1497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660;p46">
              <a:extLst>
                <a:ext uri="{FF2B5EF4-FFF2-40B4-BE49-F238E27FC236}">
                  <a16:creationId xmlns:a16="http://schemas.microsoft.com/office/drawing/2014/main" id="{E302EDEE-C822-39C5-E7EA-AD143316793E}"/>
                </a:ext>
              </a:extLst>
            </p:cNvPr>
            <p:cNvSpPr/>
            <p:nvPr/>
          </p:nvSpPr>
          <p:spPr>
            <a:xfrm>
              <a:off x="3001768" y="3130300"/>
              <a:ext cx="74221" cy="27700"/>
            </a:xfrm>
            <a:custGeom>
              <a:avLst/>
              <a:gdLst/>
              <a:ahLst/>
              <a:cxnLst/>
              <a:rect l="l" t="t" r="r" b="b"/>
              <a:pathLst>
                <a:path w="560" h="209" extrusionOk="0">
                  <a:moveTo>
                    <a:pt x="541" y="0"/>
                  </a:moveTo>
                  <a:cubicBezTo>
                    <a:pt x="523" y="0"/>
                    <a:pt x="523" y="0"/>
                    <a:pt x="523" y="19"/>
                  </a:cubicBezTo>
                  <a:lnTo>
                    <a:pt x="523" y="37"/>
                  </a:lnTo>
                  <a:lnTo>
                    <a:pt x="504" y="37"/>
                  </a:lnTo>
                  <a:lnTo>
                    <a:pt x="504" y="56"/>
                  </a:lnTo>
                  <a:lnTo>
                    <a:pt x="407" y="56"/>
                  </a:lnTo>
                  <a:cubicBezTo>
                    <a:pt x="389" y="56"/>
                    <a:pt x="370" y="37"/>
                    <a:pt x="347" y="37"/>
                  </a:cubicBezTo>
                  <a:lnTo>
                    <a:pt x="273" y="37"/>
                  </a:lnTo>
                  <a:cubicBezTo>
                    <a:pt x="232" y="37"/>
                    <a:pt x="213" y="37"/>
                    <a:pt x="195" y="56"/>
                  </a:cubicBezTo>
                  <a:lnTo>
                    <a:pt x="176" y="56"/>
                  </a:lnTo>
                  <a:cubicBezTo>
                    <a:pt x="158" y="74"/>
                    <a:pt x="116" y="93"/>
                    <a:pt x="98" y="116"/>
                  </a:cubicBezTo>
                  <a:cubicBezTo>
                    <a:pt x="79" y="134"/>
                    <a:pt x="61" y="134"/>
                    <a:pt x="42" y="153"/>
                  </a:cubicBezTo>
                  <a:cubicBezTo>
                    <a:pt x="42" y="171"/>
                    <a:pt x="24" y="171"/>
                    <a:pt x="1" y="190"/>
                  </a:cubicBezTo>
                  <a:lnTo>
                    <a:pt x="1" y="208"/>
                  </a:lnTo>
                  <a:lnTo>
                    <a:pt x="24" y="208"/>
                  </a:lnTo>
                  <a:cubicBezTo>
                    <a:pt x="42" y="190"/>
                    <a:pt x="61" y="190"/>
                    <a:pt x="61" y="171"/>
                  </a:cubicBezTo>
                  <a:cubicBezTo>
                    <a:pt x="79" y="153"/>
                    <a:pt x="98" y="153"/>
                    <a:pt x="98" y="134"/>
                  </a:cubicBezTo>
                  <a:cubicBezTo>
                    <a:pt x="116" y="116"/>
                    <a:pt x="139" y="116"/>
                    <a:pt x="158" y="93"/>
                  </a:cubicBezTo>
                  <a:cubicBezTo>
                    <a:pt x="158" y="93"/>
                    <a:pt x="176" y="74"/>
                    <a:pt x="195" y="74"/>
                  </a:cubicBezTo>
                  <a:cubicBezTo>
                    <a:pt x="213" y="74"/>
                    <a:pt x="232" y="56"/>
                    <a:pt x="273" y="56"/>
                  </a:cubicBezTo>
                  <a:cubicBezTo>
                    <a:pt x="292" y="56"/>
                    <a:pt x="310" y="56"/>
                    <a:pt x="329" y="74"/>
                  </a:cubicBezTo>
                  <a:cubicBezTo>
                    <a:pt x="389" y="74"/>
                    <a:pt x="444" y="74"/>
                    <a:pt x="486" y="93"/>
                  </a:cubicBezTo>
                  <a:lnTo>
                    <a:pt x="504" y="93"/>
                  </a:lnTo>
                  <a:lnTo>
                    <a:pt x="523" y="74"/>
                  </a:lnTo>
                  <a:lnTo>
                    <a:pt x="541" y="56"/>
                  </a:lnTo>
                  <a:lnTo>
                    <a:pt x="560" y="37"/>
                  </a:lnTo>
                  <a:lnTo>
                    <a:pt x="560" y="19"/>
                  </a:lnTo>
                  <a:cubicBezTo>
                    <a:pt x="560" y="0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661;p46">
              <a:extLst>
                <a:ext uri="{FF2B5EF4-FFF2-40B4-BE49-F238E27FC236}">
                  <a16:creationId xmlns:a16="http://schemas.microsoft.com/office/drawing/2014/main" id="{B920C272-04CD-95C1-2AF5-BB56E1DA24A8}"/>
                </a:ext>
              </a:extLst>
            </p:cNvPr>
            <p:cNvSpPr/>
            <p:nvPr/>
          </p:nvSpPr>
          <p:spPr>
            <a:xfrm>
              <a:off x="2550482" y="2978412"/>
              <a:ext cx="324054" cy="238302"/>
            </a:xfrm>
            <a:custGeom>
              <a:avLst/>
              <a:gdLst/>
              <a:ahLst/>
              <a:cxnLst/>
              <a:rect l="l" t="t" r="r" b="b"/>
              <a:pathLst>
                <a:path w="2445" h="1798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79" y="971"/>
                    <a:pt x="462" y="1317"/>
                    <a:pt x="730" y="1451"/>
                  </a:cubicBezTo>
                  <a:cubicBezTo>
                    <a:pt x="1118" y="1627"/>
                    <a:pt x="2311" y="1798"/>
                    <a:pt x="2311" y="1798"/>
                  </a:cubicBezTo>
                  <a:cubicBezTo>
                    <a:pt x="2311" y="1798"/>
                    <a:pt x="2292" y="166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662;p46">
              <a:extLst>
                <a:ext uri="{FF2B5EF4-FFF2-40B4-BE49-F238E27FC236}">
                  <a16:creationId xmlns:a16="http://schemas.microsoft.com/office/drawing/2014/main" id="{A9F27C06-CD42-A3B6-D6C9-BAF23C7A235C}"/>
                </a:ext>
              </a:extLst>
            </p:cNvPr>
            <p:cNvSpPr/>
            <p:nvPr/>
          </p:nvSpPr>
          <p:spPr>
            <a:xfrm>
              <a:off x="2550482" y="2978412"/>
              <a:ext cx="324054" cy="207686"/>
            </a:xfrm>
            <a:custGeom>
              <a:avLst/>
              <a:gdLst/>
              <a:ahLst/>
              <a:cxnLst/>
              <a:rect l="l" t="t" r="r" b="b"/>
              <a:pathLst>
                <a:path w="2445" h="1567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213" y="643"/>
                    <a:pt x="1058" y="135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663;p46">
              <a:extLst>
                <a:ext uri="{FF2B5EF4-FFF2-40B4-BE49-F238E27FC236}">
                  <a16:creationId xmlns:a16="http://schemas.microsoft.com/office/drawing/2014/main" id="{0F2B578D-DB35-F64E-4881-33ED9A8418A9}"/>
                </a:ext>
              </a:extLst>
            </p:cNvPr>
            <p:cNvSpPr/>
            <p:nvPr/>
          </p:nvSpPr>
          <p:spPr>
            <a:xfrm>
              <a:off x="2644715" y="3109491"/>
              <a:ext cx="120212" cy="91981"/>
            </a:xfrm>
            <a:custGeom>
              <a:avLst/>
              <a:gdLst/>
              <a:ahLst/>
              <a:cxnLst/>
              <a:rect l="l" t="t" r="r" b="b"/>
              <a:pathLst>
                <a:path w="907" h="694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12"/>
                    <a:pt x="10" y="23"/>
                    <a:pt x="15" y="34"/>
                  </a:cubicBezTo>
                  <a:lnTo>
                    <a:pt x="15" y="34"/>
                  </a:lnTo>
                  <a:cubicBezTo>
                    <a:pt x="10" y="22"/>
                    <a:pt x="6" y="11"/>
                    <a:pt x="1" y="0"/>
                  </a:cubicBezTo>
                  <a:close/>
                  <a:moveTo>
                    <a:pt x="15" y="34"/>
                  </a:moveTo>
                  <a:lnTo>
                    <a:pt x="15" y="34"/>
                  </a:lnTo>
                  <a:cubicBezTo>
                    <a:pt x="29" y="69"/>
                    <a:pt x="44" y="106"/>
                    <a:pt x="61" y="134"/>
                  </a:cubicBezTo>
                  <a:cubicBezTo>
                    <a:pt x="98" y="176"/>
                    <a:pt x="116" y="213"/>
                    <a:pt x="153" y="250"/>
                  </a:cubicBezTo>
                  <a:cubicBezTo>
                    <a:pt x="213" y="328"/>
                    <a:pt x="292" y="388"/>
                    <a:pt x="366" y="444"/>
                  </a:cubicBezTo>
                  <a:cubicBezTo>
                    <a:pt x="444" y="504"/>
                    <a:pt x="541" y="541"/>
                    <a:pt x="615" y="596"/>
                  </a:cubicBezTo>
                  <a:cubicBezTo>
                    <a:pt x="712" y="638"/>
                    <a:pt x="809" y="675"/>
                    <a:pt x="906" y="693"/>
                  </a:cubicBezTo>
                  <a:cubicBezTo>
                    <a:pt x="846" y="675"/>
                    <a:pt x="809" y="656"/>
                    <a:pt x="772" y="638"/>
                  </a:cubicBezTo>
                  <a:cubicBezTo>
                    <a:pt x="712" y="619"/>
                    <a:pt x="675" y="596"/>
                    <a:pt x="638" y="578"/>
                  </a:cubicBezTo>
                  <a:cubicBezTo>
                    <a:pt x="541" y="522"/>
                    <a:pt x="463" y="481"/>
                    <a:pt x="384" y="425"/>
                  </a:cubicBezTo>
                  <a:cubicBezTo>
                    <a:pt x="310" y="365"/>
                    <a:pt x="232" y="310"/>
                    <a:pt x="176" y="231"/>
                  </a:cubicBezTo>
                  <a:cubicBezTo>
                    <a:pt x="107" y="182"/>
                    <a:pt x="52" y="115"/>
                    <a:pt x="15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664;p46">
              <a:extLst>
                <a:ext uri="{FF2B5EF4-FFF2-40B4-BE49-F238E27FC236}">
                  <a16:creationId xmlns:a16="http://schemas.microsoft.com/office/drawing/2014/main" id="{C283A32A-4416-901B-22D4-0EF7C5C18DE3}"/>
                </a:ext>
              </a:extLst>
            </p:cNvPr>
            <p:cNvSpPr/>
            <p:nvPr/>
          </p:nvSpPr>
          <p:spPr>
            <a:xfrm>
              <a:off x="2581098" y="3104588"/>
              <a:ext cx="114645" cy="63751"/>
            </a:xfrm>
            <a:custGeom>
              <a:avLst/>
              <a:gdLst/>
              <a:ahLst/>
              <a:cxnLst/>
              <a:rect l="l" t="t" r="r" b="b"/>
              <a:pathLst>
                <a:path w="865" h="481" extrusionOk="0">
                  <a:moveTo>
                    <a:pt x="0" y="0"/>
                  </a:moveTo>
                  <a:cubicBezTo>
                    <a:pt x="37" y="37"/>
                    <a:pt x="56" y="79"/>
                    <a:pt x="79" y="97"/>
                  </a:cubicBezTo>
                  <a:lnTo>
                    <a:pt x="134" y="153"/>
                  </a:lnTo>
                  <a:lnTo>
                    <a:pt x="153" y="171"/>
                  </a:lnTo>
                  <a:lnTo>
                    <a:pt x="171" y="194"/>
                  </a:lnTo>
                  <a:lnTo>
                    <a:pt x="231" y="231"/>
                  </a:lnTo>
                  <a:cubicBezTo>
                    <a:pt x="231" y="250"/>
                    <a:pt x="250" y="250"/>
                    <a:pt x="268" y="268"/>
                  </a:cubicBezTo>
                  <a:lnTo>
                    <a:pt x="310" y="287"/>
                  </a:lnTo>
                  <a:cubicBezTo>
                    <a:pt x="310" y="287"/>
                    <a:pt x="310" y="310"/>
                    <a:pt x="328" y="310"/>
                  </a:cubicBezTo>
                  <a:cubicBezTo>
                    <a:pt x="347" y="310"/>
                    <a:pt x="365" y="328"/>
                    <a:pt x="384" y="347"/>
                  </a:cubicBezTo>
                  <a:cubicBezTo>
                    <a:pt x="462" y="384"/>
                    <a:pt x="541" y="402"/>
                    <a:pt x="615" y="444"/>
                  </a:cubicBezTo>
                  <a:cubicBezTo>
                    <a:pt x="693" y="462"/>
                    <a:pt x="772" y="481"/>
                    <a:pt x="864" y="481"/>
                  </a:cubicBezTo>
                  <a:cubicBezTo>
                    <a:pt x="809" y="462"/>
                    <a:pt x="772" y="462"/>
                    <a:pt x="730" y="462"/>
                  </a:cubicBezTo>
                  <a:cubicBezTo>
                    <a:pt x="712" y="444"/>
                    <a:pt x="693" y="444"/>
                    <a:pt x="675" y="444"/>
                  </a:cubicBezTo>
                  <a:cubicBezTo>
                    <a:pt x="656" y="425"/>
                    <a:pt x="633" y="425"/>
                    <a:pt x="615" y="425"/>
                  </a:cubicBezTo>
                  <a:cubicBezTo>
                    <a:pt x="541" y="384"/>
                    <a:pt x="462" y="365"/>
                    <a:pt x="384" y="310"/>
                  </a:cubicBezTo>
                  <a:cubicBezTo>
                    <a:pt x="365" y="310"/>
                    <a:pt x="347" y="287"/>
                    <a:pt x="347" y="287"/>
                  </a:cubicBezTo>
                  <a:cubicBezTo>
                    <a:pt x="328" y="287"/>
                    <a:pt x="328" y="268"/>
                    <a:pt x="310" y="268"/>
                  </a:cubicBezTo>
                  <a:lnTo>
                    <a:pt x="287" y="250"/>
                  </a:lnTo>
                  <a:cubicBezTo>
                    <a:pt x="268" y="231"/>
                    <a:pt x="250" y="231"/>
                    <a:pt x="231" y="213"/>
                  </a:cubicBezTo>
                  <a:lnTo>
                    <a:pt x="194" y="171"/>
                  </a:lnTo>
                  <a:lnTo>
                    <a:pt x="153" y="153"/>
                  </a:lnTo>
                  <a:lnTo>
                    <a:pt x="134" y="134"/>
                  </a:lnTo>
                  <a:lnTo>
                    <a:pt x="97" y="97"/>
                  </a:lnTo>
                  <a:cubicBezTo>
                    <a:pt x="56" y="56"/>
                    <a:pt x="37" y="3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665;p46">
              <a:extLst>
                <a:ext uri="{FF2B5EF4-FFF2-40B4-BE49-F238E27FC236}">
                  <a16:creationId xmlns:a16="http://schemas.microsoft.com/office/drawing/2014/main" id="{BEFB31FC-56A4-EBDB-2B26-7638A2B117D9}"/>
                </a:ext>
              </a:extLst>
            </p:cNvPr>
            <p:cNvSpPr/>
            <p:nvPr/>
          </p:nvSpPr>
          <p:spPr>
            <a:xfrm>
              <a:off x="2581098" y="3210750"/>
              <a:ext cx="260436" cy="263750"/>
            </a:xfrm>
            <a:custGeom>
              <a:avLst/>
              <a:gdLst/>
              <a:ahLst/>
              <a:cxnLst/>
              <a:rect l="l" t="t" r="r" b="b"/>
              <a:pathLst>
                <a:path w="1965" h="1990" extrusionOk="0">
                  <a:moveTo>
                    <a:pt x="1647" y="0"/>
                  </a:moveTo>
                  <a:cubicBezTo>
                    <a:pt x="1539" y="0"/>
                    <a:pt x="1444" y="13"/>
                    <a:pt x="1349" y="26"/>
                  </a:cubicBezTo>
                  <a:cubicBezTo>
                    <a:pt x="1271" y="26"/>
                    <a:pt x="1211" y="26"/>
                    <a:pt x="1137" y="45"/>
                  </a:cubicBezTo>
                  <a:cubicBezTo>
                    <a:pt x="1118" y="45"/>
                    <a:pt x="1077" y="63"/>
                    <a:pt x="1058" y="63"/>
                  </a:cubicBezTo>
                  <a:cubicBezTo>
                    <a:pt x="1021" y="86"/>
                    <a:pt x="980" y="86"/>
                    <a:pt x="943" y="105"/>
                  </a:cubicBezTo>
                  <a:cubicBezTo>
                    <a:pt x="864" y="123"/>
                    <a:pt x="790" y="142"/>
                    <a:pt x="712" y="179"/>
                  </a:cubicBezTo>
                  <a:cubicBezTo>
                    <a:pt x="633" y="220"/>
                    <a:pt x="559" y="257"/>
                    <a:pt x="481" y="317"/>
                  </a:cubicBezTo>
                  <a:cubicBezTo>
                    <a:pt x="444" y="336"/>
                    <a:pt x="425" y="373"/>
                    <a:pt x="384" y="391"/>
                  </a:cubicBezTo>
                  <a:cubicBezTo>
                    <a:pt x="328" y="451"/>
                    <a:pt x="268" y="525"/>
                    <a:pt x="213" y="585"/>
                  </a:cubicBezTo>
                  <a:cubicBezTo>
                    <a:pt x="171" y="664"/>
                    <a:pt x="134" y="738"/>
                    <a:pt x="97" y="835"/>
                  </a:cubicBezTo>
                  <a:cubicBezTo>
                    <a:pt x="56" y="950"/>
                    <a:pt x="19" y="1103"/>
                    <a:pt x="19" y="1260"/>
                  </a:cubicBezTo>
                  <a:cubicBezTo>
                    <a:pt x="0" y="1297"/>
                    <a:pt x="0" y="1357"/>
                    <a:pt x="0" y="1412"/>
                  </a:cubicBezTo>
                  <a:cubicBezTo>
                    <a:pt x="0" y="1472"/>
                    <a:pt x="0" y="1528"/>
                    <a:pt x="19" y="1588"/>
                  </a:cubicBezTo>
                  <a:cubicBezTo>
                    <a:pt x="19" y="1722"/>
                    <a:pt x="37" y="1856"/>
                    <a:pt x="79" y="1990"/>
                  </a:cubicBezTo>
                  <a:cubicBezTo>
                    <a:pt x="328" y="1971"/>
                    <a:pt x="518" y="1934"/>
                    <a:pt x="693" y="1893"/>
                  </a:cubicBezTo>
                  <a:cubicBezTo>
                    <a:pt x="790" y="1856"/>
                    <a:pt x="864" y="1819"/>
                    <a:pt x="943" y="1777"/>
                  </a:cubicBezTo>
                  <a:cubicBezTo>
                    <a:pt x="1021" y="1740"/>
                    <a:pt x="1077" y="1703"/>
                    <a:pt x="1155" y="1662"/>
                  </a:cubicBezTo>
                  <a:cubicBezTo>
                    <a:pt x="1174" y="1643"/>
                    <a:pt x="1174" y="1625"/>
                    <a:pt x="1192" y="1625"/>
                  </a:cubicBezTo>
                  <a:lnTo>
                    <a:pt x="1368" y="1449"/>
                  </a:lnTo>
                  <a:cubicBezTo>
                    <a:pt x="1368" y="1431"/>
                    <a:pt x="1386" y="1412"/>
                    <a:pt x="1405" y="1394"/>
                  </a:cubicBezTo>
                  <a:cubicBezTo>
                    <a:pt x="1442" y="1357"/>
                    <a:pt x="1465" y="1315"/>
                    <a:pt x="1483" y="1278"/>
                  </a:cubicBezTo>
                  <a:cubicBezTo>
                    <a:pt x="1539" y="1200"/>
                    <a:pt x="1581" y="1103"/>
                    <a:pt x="1636" y="1029"/>
                  </a:cubicBezTo>
                  <a:cubicBezTo>
                    <a:pt x="1654" y="987"/>
                    <a:pt x="1673" y="950"/>
                    <a:pt x="1696" y="913"/>
                  </a:cubicBezTo>
                  <a:cubicBezTo>
                    <a:pt x="1715" y="872"/>
                    <a:pt x="1733" y="835"/>
                    <a:pt x="1751" y="816"/>
                  </a:cubicBezTo>
                  <a:cubicBezTo>
                    <a:pt x="1788" y="738"/>
                    <a:pt x="1830" y="664"/>
                    <a:pt x="1885" y="604"/>
                  </a:cubicBezTo>
                  <a:lnTo>
                    <a:pt x="1964" y="470"/>
                  </a:lnTo>
                  <a:lnTo>
                    <a:pt x="1788" y="8"/>
                  </a:lnTo>
                  <a:cubicBezTo>
                    <a:pt x="1738" y="2"/>
                    <a:pt x="1691" y="0"/>
                    <a:pt x="164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666;p46">
              <a:extLst>
                <a:ext uri="{FF2B5EF4-FFF2-40B4-BE49-F238E27FC236}">
                  <a16:creationId xmlns:a16="http://schemas.microsoft.com/office/drawing/2014/main" id="{7E0B6746-2C79-F682-E550-5EF38B077F74}"/>
                </a:ext>
              </a:extLst>
            </p:cNvPr>
            <p:cNvSpPr/>
            <p:nvPr/>
          </p:nvSpPr>
          <p:spPr>
            <a:xfrm>
              <a:off x="2644715" y="3219100"/>
              <a:ext cx="153213" cy="161166"/>
            </a:xfrm>
            <a:custGeom>
              <a:avLst/>
              <a:gdLst/>
              <a:ahLst/>
              <a:cxnLst/>
              <a:rect l="l" t="t" r="r" b="b"/>
              <a:pathLst>
                <a:path w="1156" h="1216" extrusionOk="0">
                  <a:moveTo>
                    <a:pt x="578" y="0"/>
                  </a:moveTo>
                  <a:cubicBezTo>
                    <a:pt x="541" y="23"/>
                    <a:pt x="500" y="23"/>
                    <a:pt x="463" y="42"/>
                  </a:cubicBezTo>
                  <a:cubicBezTo>
                    <a:pt x="384" y="60"/>
                    <a:pt x="310" y="79"/>
                    <a:pt x="232" y="116"/>
                  </a:cubicBezTo>
                  <a:cubicBezTo>
                    <a:pt x="153" y="157"/>
                    <a:pt x="79" y="194"/>
                    <a:pt x="1" y="254"/>
                  </a:cubicBezTo>
                  <a:cubicBezTo>
                    <a:pt x="38" y="310"/>
                    <a:pt x="61" y="370"/>
                    <a:pt x="98" y="444"/>
                  </a:cubicBezTo>
                  <a:cubicBezTo>
                    <a:pt x="153" y="522"/>
                    <a:pt x="213" y="619"/>
                    <a:pt x="292" y="693"/>
                  </a:cubicBezTo>
                  <a:cubicBezTo>
                    <a:pt x="347" y="772"/>
                    <a:pt x="426" y="850"/>
                    <a:pt x="500" y="924"/>
                  </a:cubicBezTo>
                  <a:lnTo>
                    <a:pt x="541" y="947"/>
                  </a:lnTo>
                  <a:lnTo>
                    <a:pt x="541" y="966"/>
                  </a:lnTo>
                  <a:lnTo>
                    <a:pt x="560" y="966"/>
                  </a:lnTo>
                  <a:lnTo>
                    <a:pt x="615" y="1021"/>
                  </a:lnTo>
                  <a:cubicBezTo>
                    <a:pt x="657" y="1021"/>
                    <a:pt x="675" y="1040"/>
                    <a:pt x="694" y="1063"/>
                  </a:cubicBezTo>
                  <a:cubicBezTo>
                    <a:pt x="712" y="1081"/>
                    <a:pt x="731" y="1081"/>
                    <a:pt x="754" y="1100"/>
                  </a:cubicBezTo>
                  <a:lnTo>
                    <a:pt x="791" y="1118"/>
                  </a:lnTo>
                  <a:lnTo>
                    <a:pt x="809" y="1118"/>
                  </a:lnTo>
                  <a:lnTo>
                    <a:pt x="828" y="1137"/>
                  </a:lnTo>
                  <a:lnTo>
                    <a:pt x="888" y="1178"/>
                  </a:lnTo>
                  <a:lnTo>
                    <a:pt x="925" y="1178"/>
                  </a:lnTo>
                  <a:lnTo>
                    <a:pt x="962" y="1197"/>
                  </a:lnTo>
                  <a:cubicBezTo>
                    <a:pt x="985" y="1215"/>
                    <a:pt x="985" y="1215"/>
                    <a:pt x="1003" y="1215"/>
                  </a:cubicBezTo>
                  <a:cubicBezTo>
                    <a:pt x="1059" y="1137"/>
                    <a:pt x="1101" y="1040"/>
                    <a:pt x="1156" y="966"/>
                  </a:cubicBezTo>
                  <a:cubicBezTo>
                    <a:pt x="1137" y="947"/>
                    <a:pt x="1119" y="947"/>
                    <a:pt x="1101" y="924"/>
                  </a:cubicBezTo>
                  <a:lnTo>
                    <a:pt x="1077" y="906"/>
                  </a:lnTo>
                  <a:cubicBezTo>
                    <a:pt x="1077" y="906"/>
                    <a:pt x="1059" y="906"/>
                    <a:pt x="1059" y="887"/>
                  </a:cubicBezTo>
                  <a:lnTo>
                    <a:pt x="1022" y="850"/>
                  </a:lnTo>
                  <a:lnTo>
                    <a:pt x="1003" y="850"/>
                  </a:lnTo>
                  <a:lnTo>
                    <a:pt x="985" y="832"/>
                  </a:lnTo>
                  <a:lnTo>
                    <a:pt x="962" y="809"/>
                  </a:lnTo>
                  <a:cubicBezTo>
                    <a:pt x="943" y="790"/>
                    <a:pt x="943" y="790"/>
                    <a:pt x="925" y="772"/>
                  </a:cubicBezTo>
                  <a:cubicBezTo>
                    <a:pt x="906" y="753"/>
                    <a:pt x="906" y="735"/>
                    <a:pt x="888" y="716"/>
                  </a:cubicBezTo>
                  <a:lnTo>
                    <a:pt x="846" y="675"/>
                  </a:lnTo>
                  <a:lnTo>
                    <a:pt x="828" y="656"/>
                  </a:lnTo>
                  <a:lnTo>
                    <a:pt x="809" y="638"/>
                  </a:lnTo>
                  <a:cubicBezTo>
                    <a:pt x="772" y="559"/>
                    <a:pt x="731" y="504"/>
                    <a:pt x="694" y="425"/>
                  </a:cubicBezTo>
                  <a:cubicBezTo>
                    <a:pt x="657" y="347"/>
                    <a:pt x="638" y="291"/>
                    <a:pt x="615" y="213"/>
                  </a:cubicBezTo>
                  <a:cubicBezTo>
                    <a:pt x="597" y="139"/>
                    <a:pt x="578" y="79"/>
                    <a:pt x="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667;p46">
              <a:extLst>
                <a:ext uri="{FF2B5EF4-FFF2-40B4-BE49-F238E27FC236}">
                  <a16:creationId xmlns:a16="http://schemas.microsoft.com/office/drawing/2014/main" id="{0B0341F2-3EE8-8EEE-E7DD-09BE8A2A5F36}"/>
                </a:ext>
              </a:extLst>
            </p:cNvPr>
            <p:cNvSpPr/>
            <p:nvPr/>
          </p:nvSpPr>
          <p:spPr>
            <a:xfrm>
              <a:off x="2583484" y="3288285"/>
              <a:ext cx="178926" cy="142743"/>
            </a:xfrm>
            <a:custGeom>
              <a:avLst/>
              <a:gdLst/>
              <a:ahLst/>
              <a:cxnLst/>
              <a:rect l="l" t="t" r="r" b="b"/>
              <a:pathLst>
                <a:path w="1350" h="1077" extrusionOk="0">
                  <a:moveTo>
                    <a:pt x="195" y="0"/>
                  </a:moveTo>
                  <a:cubicBezTo>
                    <a:pt x="153" y="79"/>
                    <a:pt x="116" y="153"/>
                    <a:pt x="79" y="250"/>
                  </a:cubicBezTo>
                  <a:cubicBezTo>
                    <a:pt x="38" y="365"/>
                    <a:pt x="1" y="518"/>
                    <a:pt x="1" y="675"/>
                  </a:cubicBezTo>
                  <a:cubicBezTo>
                    <a:pt x="19" y="693"/>
                    <a:pt x="38" y="693"/>
                    <a:pt x="61" y="712"/>
                  </a:cubicBezTo>
                  <a:cubicBezTo>
                    <a:pt x="135" y="772"/>
                    <a:pt x="232" y="827"/>
                    <a:pt x="329" y="887"/>
                  </a:cubicBezTo>
                  <a:lnTo>
                    <a:pt x="366" y="906"/>
                  </a:lnTo>
                  <a:cubicBezTo>
                    <a:pt x="366" y="906"/>
                    <a:pt x="384" y="906"/>
                    <a:pt x="384" y="924"/>
                  </a:cubicBezTo>
                  <a:lnTo>
                    <a:pt x="463" y="943"/>
                  </a:lnTo>
                  <a:cubicBezTo>
                    <a:pt x="523" y="961"/>
                    <a:pt x="560" y="980"/>
                    <a:pt x="615" y="1003"/>
                  </a:cubicBezTo>
                  <a:cubicBezTo>
                    <a:pt x="638" y="1003"/>
                    <a:pt x="657" y="1021"/>
                    <a:pt x="694" y="1021"/>
                  </a:cubicBezTo>
                  <a:cubicBezTo>
                    <a:pt x="712" y="1021"/>
                    <a:pt x="731" y="1040"/>
                    <a:pt x="772" y="1040"/>
                  </a:cubicBezTo>
                  <a:lnTo>
                    <a:pt x="846" y="1058"/>
                  </a:lnTo>
                  <a:lnTo>
                    <a:pt x="962" y="1058"/>
                  </a:lnTo>
                  <a:cubicBezTo>
                    <a:pt x="962" y="1077"/>
                    <a:pt x="985" y="1077"/>
                    <a:pt x="1003" y="1077"/>
                  </a:cubicBezTo>
                  <a:lnTo>
                    <a:pt x="1137" y="1077"/>
                  </a:lnTo>
                  <a:cubicBezTo>
                    <a:pt x="1156" y="1058"/>
                    <a:pt x="1156" y="1040"/>
                    <a:pt x="1174" y="1021"/>
                  </a:cubicBezTo>
                  <a:cubicBezTo>
                    <a:pt x="1234" y="980"/>
                    <a:pt x="1290" y="924"/>
                    <a:pt x="1350" y="864"/>
                  </a:cubicBezTo>
                  <a:lnTo>
                    <a:pt x="1290" y="864"/>
                  </a:lnTo>
                  <a:cubicBezTo>
                    <a:pt x="1271" y="864"/>
                    <a:pt x="1253" y="864"/>
                    <a:pt x="1234" y="846"/>
                  </a:cubicBezTo>
                  <a:lnTo>
                    <a:pt x="1156" y="846"/>
                  </a:lnTo>
                  <a:lnTo>
                    <a:pt x="1100" y="827"/>
                  </a:lnTo>
                  <a:lnTo>
                    <a:pt x="1040" y="809"/>
                  </a:lnTo>
                  <a:cubicBezTo>
                    <a:pt x="1040" y="809"/>
                    <a:pt x="1022" y="809"/>
                    <a:pt x="1022" y="790"/>
                  </a:cubicBezTo>
                  <a:lnTo>
                    <a:pt x="985" y="790"/>
                  </a:lnTo>
                  <a:lnTo>
                    <a:pt x="962" y="772"/>
                  </a:lnTo>
                  <a:lnTo>
                    <a:pt x="943" y="772"/>
                  </a:lnTo>
                  <a:lnTo>
                    <a:pt x="925" y="749"/>
                  </a:lnTo>
                  <a:lnTo>
                    <a:pt x="869" y="730"/>
                  </a:lnTo>
                  <a:cubicBezTo>
                    <a:pt x="846" y="712"/>
                    <a:pt x="828" y="712"/>
                    <a:pt x="809" y="693"/>
                  </a:cubicBezTo>
                  <a:cubicBezTo>
                    <a:pt x="791" y="693"/>
                    <a:pt x="791" y="675"/>
                    <a:pt x="772" y="675"/>
                  </a:cubicBezTo>
                  <a:cubicBezTo>
                    <a:pt x="731" y="656"/>
                    <a:pt x="694" y="615"/>
                    <a:pt x="657" y="596"/>
                  </a:cubicBezTo>
                  <a:lnTo>
                    <a:pt x="615" y="559"/>
                  </a:lnTo>
                  <a:lnTo>
                    <a:pt x="597" y="541"/>
                  </a:lnTo>
                  <a:lnTo>
                    <a:pt x="578" y="518"/>
                  </a:lnTo>
                  <a:cubicBezTo>
                    <a:pt x="523" y="462"/>
                    <a:pt x="463" y="402"/>
                    <a:pt x="407" y="328"/>
                  </a:cubicBezTo>
                  <a:cubicBezTo>
                    <a:pt x="347" y="268"/>
                    <a:pt x="310" y="213"/>
                    <a:pt x="269" y="134"/>
                  </a:cubicBezTo>
                  <a:cubicBezTo>
                    <a:pt x="250" y="97"/>
                    <a:pt x="213" y="56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668;p46">
              <a:extLst>
                <a:ext uri="{FF2B5EF4-FFF2-40B4-BE49-F238E27FC236}">
                  <a16:creationId xmlns:a16="http://schemas.microsoft.com/office/drawing/2014/main" id="{5E875F7E-41DA-1DBE-2EC1-A1FB2A1A7799}"/>
                </a:ext>
              </a:extLst>
            </p:cNvPr>
            <p:cNvSpPr/>
            <p:nvPr/>
          </p:nvSpPr>
          <p:spPr>
            <a:xfrm>
              <a:off x="2790505" y="3132686"/>
              <a:ext cx="199204" cy="181444"/>
            </a:xfrm>
            <a:custGeom>
              <a:avLst/>
              <a:gdLst/>
              <a:ahLst/>
              <a:cxnLst/>
              <a:rect l="l" t="t" r="r" b="b"/>
              <a:pathLst>
                <a:path w="1503" h="1369" extrusionOk="0">
                  <a:moveTo>
                    <a:pt x="712" y="1"/>
                  </a:moveTo>
                  <a:cubicBezTo>
                    <a:pt x="671" y="1"/>
                    <a:pt x="652" y="19"/>
                    <a:pt x="634" y="19"/>
                  </a:cubicBezTo>
                  <a:cubicBezTo>
                    <a:pt x="597" y="19"/>
                    <a:pt x="578" y="38"/>
                    <a:pt x="555" y="38"/>
                  </a:cubicBezTo>
                  <a:cubicBezTo>
                    <a:pt x="518" y="56"/>
                    <a:pt x="500" y="56"/>
                    <a:pt x="463" y="56"/>
                  </a:cubicBezTo>
                  <a:cubicBezTo>
                    <a:pt x="439" y="75"/>
                    <a:pt x="421" y="75"/>
                    <a:pt x="384" y="98"/>
                  </a:cubicBezTo>
                  <a:cubicBezTo>
                    <a:pt x="366" y="116"/>
                    <a:pt x="347" y="135"/>
                    <a:pt x="324" y="153"/>
                  </a:cubicBezTo>
                  <a:cubicBezTo>
                    <a:pt x="305" y="172"/>
                    <a:pt x="287" y="190"/>
                    <a:pt x="250" y="213"/>
                  </a:cubicBezTo>
                  <a:cubicBezTo>
                    <a:pt x="232" y="232"/>
                    <a:pt x="208" y="232"/>
                    <a:pt x="190" y="250"/>
                  </a:cubicBezTo>
                  <a:cubicBezTo>
                    <a:pt x="171" y="287"/>
                    <a:pt x="153" y="306"/>
                    <a:pt x="135" y="329"/>
                  </a:cubicBezTo>
                  <a:cubicBezTo>
                    <a:pt x="135" y="347"/>
                    <a:pt x="93" y="366"/>
                    <a:pt x="93" y="384"/>
                  </a:cubicBezTo>
                  <a:cubicBezTo>
                    <a:pt x="74" y="421"/>
                    <a:pt x="56" y="444"/>
                    <a:pt x="56" y="463"/>
                  </a:cubicBezTo>
                  <a:cubicBezTo>
                    <a:pt x="37" y="500"/>
                    <a:pt x="37" y="518"/>
                    <a:pt x="19" y="560"/>
                  </a:cubicBezTo>
                  <a:lnTo>
                    <a:pt x="19" y="597"/>
                  </a:lnTo>
                  <a:lnTo>
                    <a:pt x="19" y="634"/>
                  </a:lnTo>
                  <a:cubicBezTo>
                    <a:pt x="19" y="675"/>
                    <a:pt x="1" y="694"/>
                    <a:pt x="1" y="731"/>
                  </a:cubicBezTo>
                  <a:cubicBezTo>
                    <a:pt x="1" y="749"/>
                    <a:pt x="19" y="768"/>
                    <a:pt x="19" y="809"/>
                  </a:cubicBezTo>
                  <a:cubicBezTo>
                    <a:pt x="19" y="828"/>
                    <a:pt x="19" y="865"/>
                    <a:pt x="37" y="883"/>
                  </a:cubicBezTo>
                  <a:lnTo>
                    <a:pt x="37" y="980"/>
                  </a:lnTo>
                  <a:cubicBezTo>
                    <a:pt x="56" y="999"/>
                    <a:pt x="74" y="1022"/>
                    <a:pt x="93" y="1040"/>
                  </a:cubicBezTo>
                  <a:cubicBezTo>
                    <a:pt x="116" y="1077"/>
                    <a:pt x="135" y="1096"/>
                    <a:pt x="135" y="1114"/>
                  </a:cubicBezTo>
                  <a:cubicBezTo>
                    <a:pt x="153" y="1137"/>
                    <a:pt x="171" y="1156"/>
                    <a:pt x="190" y="1174"/>
                  </a:cubicBezTo>
                  <a:cubicBezTo>
                    <a:pt x="208" y="1193"/>
                    <a:pt x="250" y="1211"/>
                    <a:pt x="269" y="1230"/>
                  </a:cubicBezTo>
                  <a:cubicBezTo>
                    <a:pt x="287" y="1253"/>
                    <a:pt x="324" y="1253"/>
                    <a:pt x="347" y="1271"/>
                  </a:cubicBezTo>
                  <a:cubicBezTo>
                    <a:pt x="366" y="1290"/>
                    <a:pt x="384" y="1308"/>
                    <a:pt x="421" y="1308"/>
                  </a:cubicBezTo>
                  <a:cubicBezTo>
                    <a:pt x="439" y="1327"/>
                    <a:pt x="463" y="1327"/>
                    <a:pt x="500" y="1345"/>
                  </a:cubicBezTo>
                  <a:lnTo>
                    <a:pt x="578" y="1345"/>
                  </a:lnTo>
                  <a:cubicBezTo>
                    <a:pt x="615" y="1345"/>
                    <a:pt x="634" y="1368"/>
                    <a:pt x="671" y="1368"/>
                  </a:cubicBezTo>
                  <a:lnTo>
                    <a:pt x="749" y="1368"/>
                  </a:lnTo>
                  <a:cubicBezTo>
                    <a:pt x="768" y="1368"/>
                    <a:pt x="809" y="1368"/>
                    <a:pt x="828" y="1345"/>
                  </a:cubicBezTo>
                  <a:cubicBezTo>
                    <a:pt x="865" y="1345"/>
                    <a:pt x="883" y="1327"/>
                    <a:pt x="925" y="1327"/>
                  </a:cubicBezTo>
                  <a:cubicBezTo>
                    <a:pt x="943" y="1308"/>
                    <a:pt x="962" y="1308"/>
                    <a:pt x="999" y="1290"/>
                  </a:cubicBezTo>
                  <a:cubicBezTo>
                    <a:pt x="1017" y="1290"/>
                    <a:pt x="1040" y="1271"/>
                    <a:pt x="1077" y="1253"/>
                  </a:cubicBezTo>
                  <a:cubicBezTo>
                    <a:pt x="1096" y="1253"/>
                    <a:pt x="1114" y="1230"/>
                    <a:pt x="1133" y="1211"/>
                  </a:cubicBezTo>
                  <a:cubicBezTo>
                    <a:pt x="1156" y="1193"/>
                    <a:pt x="1193" y="1193"/>
                    <a:pt x="1211" y="1174"/>
                  </a:cubicBezTo>
                  <a:cubicBezTo>
                    <a:pt x="1230" y="1156"/>
                    <a:pt x="1248" y="1137"/>
                    <a:pt x="1271" y="1114"/>
                  </a:cubicBezTo>
                  <a:cubicBezTo>
                    <a:pt x="1290" y="1096"/>
                    <a:pt x="1308" y="1077"/>
                    <a:pt x="1327" y="1059"/>
                  </a:cubicBezTo>
                  <a:cubicBezTo>
                    <a:pt x="1345" y="1040"/>
                    <a:pt x="1364" y="1022"/>
                    <a:pt x="1387" y="999"/>
                  </a:cubicBezTo>
                  <a:cubicBezTo>
                    <a:pt x="1387" y="962"/>
                    <a:pt x="1405" y="943"/>
                    <a:pt x="1424" y="925"/>
                  </a:cubicBezTo>
                  <a:cubicBezTo>
                    <a:pt x="1424" y="906"/>
                    <a:pt x="1442" y="865"/>
                    <a:pt x="1442" y="846"/>
                  </a:cubicBezTo>
                  <a:cubicBezTo>
                    <a:pt x="1461" y="828"/>
                    <a:pt x="1461" y="791"/>
                    <a:pt x="1479" y="768"/>
                  </a:cubicBezTo>
                  <a:cubicBezTo>
                    <a:pt x="1479" y="749"/>
                    <a:pt x="1502" y="712"/>
                    <a:pt x="1502" y="694"/>
                  </a:cubicBezTo>
                  <a:lnTo>
                    <a:pt x="1502" y="615"/>
                  </a:lnTo>
                  <a:lnTo>
                    <a:pt x="1502" y="518"/>
                  </a:lnTo>
                  <a:cubicBezTo>
                    <a:pt x="1502" y="500"/>
                    <a:pt x="1502" y="481"/>
                    <a:pt x="1479" y="444"/>
                  </a:cubicBezTo>
                  <a:cubicBezTo>
                    <a:pt x="1479" y="421"/>
                    <a:pt x="1479" y="384"/>
                    <a:pt x="1461" y="366"/>
                  </a:cubicBezTo>
                  <a:cubicBezTo>
                    <a:pt x="1461" y="347"/>
                    <a:pt x="1442" y="306"/>
                    <a:pt x="1424" y="287"/>
                  </a:cubicBezTo>
                  <a:cubicBezTo>
                    <a:pt x="1424" y="269"/>
                    <a:pt x="1405" y="250"/>
                    <a:pt x="1387" y="232"/>
                  </a:cubicBezTo>
                  <a:cubicBezTo>
                    <a:pt x="1364" y="213"/>
                    <a:pt x="1345" y="190"/>
                    <a:pt x="1327" y="172"/>
                  </a:cubicBezTo>
                  <a:cubicBezTo>
                    <a:pt x="1308" y="153"/>
                    <a:pt x="1271" y="135"/>
                    <a:pt x="1248" y="116"/>
                  </a:cubicBezTo>
                  <a:cubicBezTo>
                    <a:pt x="1230" y="116"/>
                    <a:pt x="1230" y="98"/>
                    <a:pt x="1211" y="98"/>
                  </a:cubicBezTo>
                  <a:lnTo>
                    <a:pt x="1193" y="75"/>
                  </a:lnTo>
                  <a:cubicBezTo>
                    <a:pt x="1156" y="56"/>
                    <a:pt x="1133" y="56"/>
                    <a:pt x="1114" y="56"/>
                  </a:cubicBezTo>
                  <a:cubicBezTo>
                    <a:pt x="1077" y="38"/>
                    <a:pt x="1059" y="19"/>
                    <a:pt x="1040" y="19"/>
                  </a:cubicBezTo>
                  <a:cubicBezTo>
                    <a:pt x="999" y="1"/>
                    <a:pt x="980" y="1"/>
                    <a:pt x="94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669;p46">
              <a:extLst>
                <a:ext uri="{FF2B5EF4-FFF2-40B4-BE49-F238E27FC236}">
                  <a16:creationId xmlns:a16="http://schemas.microsoft.com/office/drawing/2014/main" id="{D2491C58-B968-5ED5-82F6-30620BD71A77}"/>
                </a:ext>
              </a:extLst>
            </p:cNvPr>
            <p:cNvSpPr/>
            <p:nvPr/>
          </p:nvSpPr>
          <p:spPr>
            <a:xfrm>
              <a:off x="2887257" y="3160916"/>
              <a:ext cx="28363" cy="20278"/>
            </a:xfrm>
            <a:custGeom>
              <a:avLst/>
              <a:gdLst/>
              <a:ahLst/>
              <a:cxnLst/>
              <a:rect l="l" t="t" r="r" b="b"/>
              <a:pathLst>
                <a:path w="214" h="153" extrusionOk="0">
                  <a:moveTo>
                    <a:pt x="195" y="0"/>
                  </a:moveTo>
                  <a:cubicBezTo>
                    <a:pt x="195" y="19"/>
                    <a:pt x="213" y="19"/>
                    <a:pt x="213" y="37"/>
                  </a:cubicBezTo>
                  <a:cubicBezTo>
                    <a:pt x="213" y="19"/>
                    <a:pt x="213" y="19"/>
                    <a:pt x="195" y="0"/>
                  </a:cubicBezTo>
                  <a:close/>
                  <a:moveTo>
                    <a:pt x="172" y="19"/>
                  </a:moveTo>
                  <a:cubicBezTo>
                    <a:pt x="172" y="37"/>
                    <a:pt x="153" y="37"/>
                    <a:pt x="153" y="56"/>
                  </a:cubicBezTo>
                  <a:lnTo>
                    <a:pt x="135" y="56"/>
                  </a:lnTo>
                  <a:lnTo>
                    <a:pt x="153" y="74"/>
                  </a:lnTo>
                  <a:lnTo>
                    <a:pt x="172" y="56"/>
                  </a:lnTo>
                  <a:lnTo>
                    <a:pt x="172" y="19"/>
                  </a:lnTo>
                  <a:close/>
                  <a:moveTo>
                    <a:pt x="1" y="37"/>
                  </a:moveTo>
                  <a:cubicBezTo>
                    <a:pt x="1" y="56"/>
                    <a:pt x="19" y="74"/>
                    <a:pt x="19" y="93"/>
                  </a:cubicBezTo>
                  <a:cubicBezTo>
                    <a:pt x="38" y="116"/>
                    <a:pt x="56" y="134"/>
                    <a:pt x="56" y="153"/>
                  </a:cubicBezTo>
                  <a:cubicBezTo>
                    <a:pt x="56" y="134"/>
                    <a:pt x="38" y="116"/>
                    <a:pt x="38" y="93"/>
                  </a:cubicBezTo>
                  <a:cubicBezTo>
                    <a:pt x="19" y="74"/>
                    <a:pt x="19" y="56"/>
                    <a:pt x="19" y="37"/>
                  </a:cubicBezTo>
                  <a:lnTo>
                    <a:pt x="19" y="37"/>
                  </a:lnTo>
                  <a:cubicBezTo>
                    <a:pt x="56" y="56"/>
                    <a:pt x="98" y="56"/>
                    <a:pt x="135" y="56"/>
                  </a:cubicBezTo>
                  <a:cubicBezTo>
                    <a:pt x="98" y="37"/>
                    <a:pt x="56" y="37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670;p46">
              <a:extLst>
                <a:ext uri="{FF2B5EF4-FFF2-40B4-BE49-F238E27FC236}">
                  <a16:creationId xmlns:a16="http://schemas.microsoft.com/office/drawing/2014/main" id="{B4DCFEE1-A9C9-880B-A724-8C5C1EB4115F}"/>
                </a:ext>
              </a:extLst>
            </p:cNvPr>
            <p:cNvSpPr/>
            <p:nvPr/>
          </p:nvSpPr>
          <p:spPr>
            <a:xfrm>
              <a:off x="2854255" y="3224534"/>
              <a:ext cx="15374" cy="9940"/>
            </a:xfrm>
            <a:custGeom>
              <a:avLst/>
              <a:gdLst/>
              <a:ahLst/>
              <a:cxnLst/>
              <a:rect l="l" t="t" r="r" b="b"/>
              <a:pathLst>
                <a:path w="116" h="75" extrusionOk="0">
                  <a:moveTo>
                    <a:pt x="97" y="1"/>
                  </a:moveTo>
                  <a:cubicBezTo>
                    <a:pt x="97" y="1"/>
                    <a:pt x="105" y="9"/>
                    <a:pt x="111" y="9"/>
                  </a:cubicBezTo>
                  <a:cubicBezTo>
                    <a:pt x="114" y="9"/>
                    <a:pt x="116" y="7"/>
                    <a:pt x="116" y="1"/>
                  </a:cubicBezTo>
                  <a:close/>
                  <a:moveTo>
                    <a:pt x="19" y="19"/>
                  </a:moveTo>
                  <a:lnTo>
                    <a:pt x="0" y="38"/>
                  </a:lnTo>
                  <a:lnTo>
                    <a:pt x="19" y="38"/>
                  </a:lnTo>
                  <a:lnTo>
                    <a:pt x="19" y="19"/>
                  </a:lnTo>
                  <a:close/>
                  <a:moveTo>
                    <a:pt x="74" y="1"/>
                  </a:moveTo>
                  <a:cubicBezTo>
                    <a:pt x="56" y="19"/>
                    <a:pt x="56" y="38"/>
                    <a:pt x="56" y="56"/>
                  </a:cubicBezTo>
                  <a:cubicBezTo>
                    <a:pt x="74" y="38"/>
                    <a:pt x="74" y="38"/>
                    <a:pt x="74" y="19"/>
                  </a:cubicBezTo>
                  <a:cubicBezTo>
                    <a:pt x="74" y="1"/>
                    <a:pt x="74" y="1"/>
                    <a:pt x="97" y="1"/>
                  </a:cubicBezTo>
                  <a:close/>
                  <a:moveTo>
                    <a:pt x="19" y="38"/>
                  </a:moveTo>
                  <a:lnTo>
                    <a:pt x="37" y="56"/>
                  </a:lnTo>
                  <a:lnTo>
                    <a:pt x="56" y="75"/>
                  </a:lnTo>
                  <a:lnTo>
                    <a:pt x="56" y="56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671;p46">
              <a:extLst>
                <a:ext uri="{FF2B5EF4-FFF2-40B4-BE49-F238E27FC236}">
                  <a16:creationId xmlns:a16="http://schemas.microsoft.com/office/drawing/2014/main" id="{25268B83-2C4E-160F-CCE8-8150FF5717B3}"/>
                </a:ext>
              </a:extLst>
            </p:cNvPr>
            <p:cNvSpPr/>
            <p:nvPr/>
          </p:nvSpPr>
          <p:spPr>
            <a:xfrm>
              <a:off x="2928343" y="3242294"/>
              <a:ext cx="22796" cy="12989"/>
            </a:xfrm>
            <a:custGeom>
              <a:avLst/>
              <a:gdLst/>
              <a:ahLst/>
              <a:cxnLst/>
              <a:rect l="l" t="t" r="r" b="b"/>
              <a:pathLst>
                <a:path w="172" h="98" extrusionOk="0">
                  <a:moveTo>
                    <a:pt x="171" y="1"/>
                  </a:moveTo>
                  <a:lnTo>
                    <a:pt x="153" y="19"/>
                  </a:lnTo>
                  <a:lnTo>
                    <a:pt x="153" y="38"/>
                  </a:lnTo>
                  <a:lnTo>
                    <a:pt x="171" y="19"/>
                  </a:lnTo>
                  <a:lnTo>
                    <a:pt x="171" y="1"/>
                  </a:lnTo>
                  <a:close/>
                  <a:moveTo>
                    <a:pt x="0" y="38"/>
                  </a:moveTo>
                  <a:lnTo>
                    <a:pt x="0" y="56"/>
                  </a:lnTo>
                  <a:lnTo>
                    <a:pt x="37" y="56"/>
                  </a:lnTo>
                  <a:lnTo>
                    <a:pt x="19" y="38"/>
                  </a:lnTo>
                  <a:close/>
                  <a:moveTo>
                    <a:pt x="93" y="19"/>
                  </a:moveTo>
                  <a:cubicBezTo>
                    <a:pt x="74" y="19"/>
                    <a:pt x="74" y="38"/>
                    <a:pt x="74" y="38"/>
                  </a:cubicBezTo>
                  <a:lnTo>
                    <a:pt x="74" y="56"/>
                  </a:lnTo>
                  <a:cubicBezTo>
                    <a:pt x="93" y="56"/>
                    <a:pt x="93" y="38"/>
                    <a:pt x="93" y="38"/>
                  </a:cubicBezTo>
                  <a:lnTo>
                    <a:pt x="116" y="38"/>
                  </a:lnTo>
                  <a:lnTo>
                    <a:pt x="116" y="56"/>
                  </a:lnTo>
                  <a:cubicBezTo>
                    <a:pt x="134" y="56"/>
                    <a:pt x="134" y="56"/>
                    <a:pt x="153" y="79"/>
                  </a:cubicBezTo>
                  <a:lnTo>
                    <a:pt x="153" y="56"/>
                  </a:lnTo>
                  <a:lnTo>
                    <a:pt x="134" y="38"/>
                  </a:lnTo>
                  <a:lnTo>
                    <a:pt x="116" y="19"/>
                  </a:lnTo>
                  <a:close/>
                  <a:moveTo>
                    <a:pt x="37" y="56"/>
                  </a:moveTo>
                  <a:cubicBezTo>
                    <a:pt x="37" y="79"/>
                    <a:pt x="56" y="79"/>
                    <a:pt x="56" y="98"/>
                  </a:cubicBezTo>
                  <a:lnTo>
                    <a:pt x="74" y="98"/>
                  </a:lnTo>
                  <a:lnTo>
                    <a:pt x="74" y="79"/>
                  </a:lnTo>
                  <a:cubicBezTo>
                    <a:pt x="56" y="79"/>
                    <a:pt x="56" y="56"/>
                    <a:pt x="37" y="56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672;p46">
              <a:extLst>
                <a:ext uri="{FF2B5EF4-FFF2-40B4-BE49-F238E27FC236}">
                  <a16:creationId xmlns:a16="http://schemas.microsoft.com/office/drawing/2014/main" id="{424B4286-9863-B115-B919-8F30EAC2441B}"/>
                </a:ext>
              </a:extLst>
            </p:cNvPr>
            <p:cNvSpPr/>
            <p:nvPr/>
          </p:nvSpPr>
          <p:spPr>
            <a:xfrm>
              <a:off x="2874401" y="3283381"/>
              <a:ext cx="10603" cy="12326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19" y="37"/>
                  </a:moveTo>
                  <a:lnTo>
                    <a:pt x="19" y="56"/>
                  </a:lnTo>
                  <a:lnTo>
                    <a:pt x="38" y="56"/>
                  </a:lnTo>
                  <a:lnTo>
                    <a:pt x="38" y="37"/>
                  </a:lnTo>
                  <a:close/>
                  <a:moveTo>
                    <a:pt x="61" y="0"/>
                  </a:moveTo>
                  <a:lnTo>
                    <a:pt x="61" y="56"/>
                  </a:lnTo>
                  <a:lnTo>
                    <a:pt x="38" y="56"/>
                  </a:lnTo>
                  <a:lnTo>
                    <a:pt x="38" y="74"/>
                  </a:lnTo>
                  <a:lnTo>
                    <a:pt x="61" y="74"/>
                  </a:lnTo>
                  <a:cubicBezTo>
                    <a:pt x="61" y="56"/>
                    <a:pt x="61" y="37"/>
                    <a:pt x="79" y="19"/>
                  </a:cubicBezTo>
                  <a:cubicBezTo>
                    <a:pt x="79" y="19"/>
                    <a:pt x="79" y="0"/>
                    <a:pt x="61" y="0"/>
                  </a:cubicBezTo>
                  <a:close/>
                  <a:moveTo>
                    <a:pt x="19" y="37"/>
                  </a:moveTo>
                  <a:cubicBezTo>
                    <a:pt x="19" y="56"/>
                    <a:pt x="1" y="74"/>
                    <a:pt x="1" y="93"/>
                  </a:cubicBezTo>
                  <a:cubicBezTo>
                    <a:pt x="19" y="74"/>
                    <a:pt x="19" y="56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673;p46">
              <a:extLst>
                <a:ext uri="{FF2B5EF4-FFF2-40B4-BE49-F238E27FC236}">
                  <a16:creationId xmlns:a16="http://schemas.microsoft.com/office/drawing/2014/main" id="{2C5E90CE-E1CF-55EF-996C-B307E1BF58FF}"/>
                </a:ext>
              </a:extLst>
            </p:cNvPr>
            <p:cNvSpPr/>
            <p:nvPr/>
          </p:nvSpPr>
          <p:spPr>
            <a:xfrm>
              <a:off x="2841399" y="3298623"/>
              <a:ext cx="7422" cy="7555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55" y="19"/>
                  </a:moveTo>
                  <a:cubicBezTo>
                    <a:pt x="55" y="19"/>
                    <a:pt x="37" y="19"/>
                    <a:pt x="37" y="38"/>
                  </a:cubicBezTo>
                  <a:cubicBezTo>
                    <a:pt x="55" y="38"/>
                    <a:pt x="55" y="19"/>
                    <a:pt x="55" y="19"/>
                  </a:cubicBezTo>
                  <a:close/>
                  <a:moveTo>
                    <a:pt x="0" y="1"/>
                  </a:moveTo>
                  <a:cubicBezTo>
                    <a:pt x="19" y="1"/>
                    <a:pt x="19" y="19"/>
                    <a:pt x="19" y="19"/>
                  </a:cubicBezTo>
                  <a:lnTo>
                    <a:pt x="19" y="38"/>
                  </a:lnTo>
                  <a:lnTo>
                    <a:pt x="37" y="56"/>
                  </a:lnTo>
                  <a:lnTo>
                    <a:pt x="37" y="38"/>
                  </a:lnTo>
                  <a:lnTo>
                    <a:pt x="37" y="19"/>
                  </a:lnTo>
                  <a:cubicBezTo>
                    <a:pt x="19" y="19"/>
                    <a:pt x="19" y="1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674;p46">
              <a:extLst>
                <a:ext uri="{FF2B5EF4-FFF2-40B4-BE49-F238E27FC236}">
                  <a16:creationId xmlns:a16="http://schemas.microsoft.com/office/drawing/2014/main" id="{39CA455B-80DC-17D6-C025-60B71A88C79E}"/>
                </a:ext>
              </a:extLst>
            </p:cNvPr>
            <p:cNvSpPr/>
            <p:nvPr/>
          </p:nvSpPr>
          <p:spPr>
            <a:xfrm>
              <a:off x="2805879" y="3231956"/>
              <a:ext cx="7422" cy="8085"/>
            </a:xfrm>
            <a:custGeom>
              <a:avLst/>
              <a:gdLst/>
              <a:ahLst/>
              <a:cxnLst/>
              <a:rect l="l" t="t" r="r" b="b"/>
              <a:pathLst>
                <a:path w="56" h="61" extrusionOk="0">
                  <a:moveTo>
                    <a:pt x="55" y="0"/>
                  </a:moveTo>
                  <a:lnTo>
                    <a:pt x="55" y="0"/>
                  </a:lnTo>
                  <a:cubicBezTo>
                    <a:pt x="37" y="19"/>
                    <a:pt x="37" y="42"/>
                    <a:pt x="19" y="42"/>
                  </a:cubicBezTo>
                  <a:lnTo>
                    <a:pt x="0" y="19"/>
                  </a:lnTo>
                  <a:lnTo>
                    <a:pt x="0" y="19"/>
                  </a:lnTo>
                  <a:cubicBezTo>
                    <a:pt x="0" y="42"/>
                    <a:pt x="0" y="60"/>
                    <a:pt x="19" y="60"/>
                  </a:cubicBezTo>
                  <a:lnTo>
                    <a:pt x="37" y="42"/>
                  </a:lnTo>
                  <a:cubicBezTo>
                    <a:pt x="55" y="19"/>
                    <a:pt x="55" y="19"/>
                    <a:pt x="5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675;p46">
              <a:extLst>
                <a:ext uri="{FF2B5EF4-FFF2-40B4-BE49-F238E27FC236}">
                  <a16:creationId xmlns:a16="http://schemas.microsoft.com/office/drawing/2014/main" id="{1FAB2ECE-3B9E-10E5-26CE-4825056A158F}"/>
                </a:ext>
              </a:extLst>
            </p:cNvPr>
            <p:cNvSpPr/>
            <p:nvPr/>
          </p:nvSpPr>
          <p:spPr>
            <a:xfrm>
              <a:off x="2856641" y="3152964"/>
              <a:ext cx="15507" cy="10470"/>
            </a:xfrm>
            <a:custGeom>
              <a:avLst/>
              <a:gdLst/>
              <a:ahLst/>
              <a:cxnLst/>
              <a:rect l="l" t="t" r="r" b="b"/>
              <a:pathLst>
                <a:path w="117" h="79" extrusionOk="0">
                  <a:moveTo>
                    <a:pt x="19" y="0"/>
                  </a:moveTo>
                  <a:lnTo>
                    <a:pt x="19" y="19"/>
                  </a:lnTo>
                  <a:lnTo>
                    <a:pt x="38" y="19"/>
                  </a:lnTo>
                  <a:cubicBezTo>
                    <a:pt x="38" y="19"/>
                    <a:pt x="56" y="19"/>
                    <a:pt x="79" y="37"/>
                  </a:cubicBezTo>
                  <a:cubicBezTo>
                    <a:pt x="79" y="37"/>
                    <a:pt x="98" y="37"/>
                    <a:pt x="116" y="60"/>
                  </a:cubicBezTo>
                  <a:cubicBezTo>
                    <a:pt x="98" y="37"/>
                    <a:pt x="98" y="37"/>
                    <a:pt x="79" y="19"/>
                  </a:cubicBezTo>
                  <a:cubicBezTo>
                    <a:pt x="56" y="19"/>
                    <a:pt x="56" y="0"/>
                    <a:pt x="38" y="0"/>
                  </a:cubicBezTo>
                  <a:close/>
                  <a:moveTo>
                    <a:pt x="19" y="19"/>
                  </a:moveTo>
                  <a:cubicBezTo>
                    <a:pt x="19" y="19"/>
                    <a:pt x="19" y="37"/>
                    <a:pt x="1" y="37"/>
                  </a:cubicBezTo>
                  <a:lnTo>
                    <a:pt x="1" y="79"/>
                  </a:lnTo>
                  <a:cubicBezTo>
                    <a:pt x="1" y="79"/>
                    <a:pt x="19" y="60"/>
                    <a:pt x="19" y="37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676;p46">
              <a:extLst>
                <a:ext uri="{FF2B5EF4-FFF2-40B4-BE49-F238E27FC236}">
                  <a16:creationId xmlns:a16="http://schemas.microsoft.com/office/drawing/2014/main" id="{C70CA701-5119-8B87-EF30-D3E5A3CBC1C7}"/>
                </a:ext>
              </a:extLst>
            </p:cNvPr>
            <p:cNvSpPr/>
            <p:nvPr/>
          </p:nvSpPr>
          <p:spPr>
            <a:xfrm>
              <a:off x="2900113" y="3201340"/>
              <a:ext cx="20278" cy="10470"/>
            </a:xfrm>
            <a:custGeom>
              <a:avLst/>
              <a:gdLst/>
              <a:ahLst/>
              <a:cxnLst/>
              <a:rect l="l" t="t" r="r" b="b"/>
              <a:pathLst>
                <a:path w="153" h="79" extrusionOk="0">
                  <a:moveTo>
                    <a:pt x="153" y="0"/>
                  </a:moveTo>
                  <a:cubicBezTo>
                    <a:pt x="135" y="19"/>
                    <a:pt x="135" y="42"/>
                    <a:pt x="116" y="42"/>
                  </a:cubicBezTo>
                  <a:lnTo>
                    <a:pt x="116" y="60"/>
                  </a:lnTo>
                  <a:cubicBezTo>
                    <a:pt x="116" y="60"/>
                    <a:pt x="98" y="60"/>
                    <a:pt x="98" y="42"/>
                  </a:cubicBezTo>
                  <a:cubicBezTo>
                    <a:pt x="56" y="42"/>
                    <a:pt x="19" y="19"/>
                    <a:pt x="1" y="19"/>
                  </a:cubicBezTo>
                  <a:cubicBezTo>
                    <a:pt x="1" y="19"/>
                    <a:pt x="19" y="42"/>
                    <a:pt x="38" y="42"/>
                  </a:cubicBezTo>
                  <a:cubicBezTo>
                    <a:pt x="56" y="42"/>
                    <a:pt x="75" y="60"/>
                    <a:pt x="75" y="60"/>
                  </a:cubicBezTo>
                  <a:cubicBezTo>
                    <a:pt x="98" y="60"/>
                    <a:pt x="98" y="79"/>
                    <a:pt x="116" y="79"/>
                  </a:cubicBezTo>
                  <a:lnTo>
                    <a:pt x="135" y="60"/>
                  </a:lnTo>
                  <a:cubicBezTo>
                    <a:pt x="135" y="42"/>
                    <a:pt x="135" y="19"/>
                    <a:pt x="1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677;p46">
              <a:extLst>
                <a:ext uri="{FF2B5EF4-FFF2-40B4-BE49-F238E27FC236}">
                  <a16:creationId xmlns:a16="http://schemas.microsoft.com/office/drawing/2014/main" id="{EB6C85C2-8D64-8430-2926-D4D706CE968C}"/>
                </a:ext>
              </a:extLst>
            </p:cNvPr>
            <p:cNvSpPr/>
            <p:nvPr/>
          </p:nvSpPr>
          <p:spPr>
            <a:xfrm>
              <a:off x="2583484" y="3421088"/>
              <a:ext cx="122597" cy="53413"/>
            </a:xfrm>
            <a:custGeom>
              <a:avLst/>
              <a:gdLst/>
              <a:ahLst/>
              <a:cxnLst/>
              <a:rect l="l" t="t" r="r" b="b"/>
              <a:pathLst>
                <a:path w="925" h="403" extrusionOk="0">
                  <a:moveTo>
                    <a:pt x="1" y="1"/>
                  </a:moveTo>
                  <a:cubicBezTo>
                    <a:pt x="1" y="135"/>
                    <a:pt x="19" y="269"/>
                    <a:pt x="61" y="403"/>
                  </a:cubicBezTo>
                  <a:cubicBezTo>
                    <a:pt x="310" y="384"/>
                    <a:pt x="500" y="347"/>
                    <a:pt x="675" y="306"/>
                  </a:cubicBezTo>
                  <a:cubicBezTo>
                    <a:pt x="772" y="269"/>
                    <a:pt x="846" y="232"/>
                    <a:pt x="925" y="190"/>
                  </a:cubicBezTo>
                  <a:lnTo>
                    <a:pt x="925" y="190"/>
                  </a:lnTo>
                  <a:cubicBezTo>
                    <a:pt x="811" y="212"/>
                    <a:pt x="708" y="221"/>
                    <a:pt x="615" y="221"/>
                  </a:cubicBezTo>
                  <a:cubicBezTo>
                    <a:pt x="288" y="221"/>
                    <a:pt x="91" y="105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678;p46">
              <a:extLst>
                <a:ext uri="{FF2B5EF4-FFF2-40B4-BE49-F238E27FC236}">
                  <a16:creationId xmlns:a16="http://schemas.microsoft.com/office/drawing/2014/main" id="{75C240F4-3587-56D1-26AE-1A88850AD104}"/>
                </a:ext>
              </a:extLst>
            </p:cNvPr>
            <p:cNvSpPr/>
            <p:nvPr/>
          </p:nvSpPr>
          <p:spPr>
            <a:xfrm>
              <a:off x="2759889" y="3211678"/>
              <a:ext cx="66269" cy="107355"/>
            </a:xfrm>
            <a:custGeom>
              <a:avLst/>
              <a:gdLst/>
              <a:ahLst/>
              <a:cxnLst/>
              <a:rect l="l" t="t" r="r" b="b"/>
              <a:pathLst>
                <a:path w="500" h="810" extrusionOk="0">
                  <a:moveTo>
                    <a:pt x="250" y="1"/>
                  </a:moveTo>
                  <a:cubicBezTo>
                    <a:pt x="153" y="1"/>
                    <a:pt x="74" y="1"/>
                    <a:pt x="0" y="19"/>
                  </a:cubicBezTo>
                  <a:cubicBezTo>
                    <a:pt x="19" y="213"/>
                    <a:pt x="116" y="518"/>
                    <a:pt x="402" y="809"/>
                  </a:cubicBezTo>
                  <a:cubicBezTo>
                    <a:pt x="421" y="749"/>
                    <a:pt x="463" y="694"/>
                    <a:pt x="500" y="634"/>
                  </a:cubicBezTo>
                  <a:cubicBezTo>
                    <a:pt x="481" y="615"/>
                    <a:pt x="439" y="597"/>
                    <a:pt x="421" y="578"/>
                  </a:cubicBezTo>
                  <a:cubicBezTo>
                    <a:pt x="402" y="560"/>
                    <a:pt x="384" y="541"/>
                    <a:pt x="366" y="518"/>
                  </a:cubicBezTo>
                  <a:cubicBezTo>
                    <a:pt x="366" y="500"/>
                    <a:pt x="347" y="481"/>
                    <a:pt x="324" y="444"/>
                  </a:cubicBezTo>
                  <a:cubicBezTo>
                    <a:pt x="305" y="426"/>
                    <a:pt x="287" y="403"/>
                    <a:pt x="268" y="384"/>
                  </a:cubicBezTo>
                  <a:lnTo>
                    <a:pt x="268" y="287"/>
                  </a:lnTo>
                  <a:cubicBezTo>
                    <a:pt x="250" y="269"/>
                    <a:pt x="250" y="232"/>
                    <a:pt x="250" y="213"/>
                  </a:cubicBezTo>
                  <a:cubicBezTo>
                    <a:pt x="250" y="172"/>
                    <a:pt x="232" y="153"/>
                    <a:pt x="232" y="135"/>
                  </a:cubicBezTo>
                  <a:cubicBezTo>
                    <a:pt x="232" y="98"/>
                    <a:pt x="250" y="79"/>
                    <a:pt x="250" y="3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679;p46">
              <a:extLst>
                <a:ext uri="{FF2B5EF4-FFF2-40B4-BE49-F238E27FC236}">
                  <a16:creationId xmlns:a16="http://schemas.microsoft.com/office/drawing/2014/main" id="{DB069993-9D42-5517-8CF8-0F9BDCC2056E}"/>
                </a:ext>
              </a:extLst>
            </p:cNvPr>
            <p:cNvSpPr/>
            <p:nvPr/>
          </p:nvSpPr>
          <p:spPr>
            <a:xfrm>
              <a:off x="2928343" y="3141035"/>
              <a:ext cx="132405" cy="115573"/>
            </a:xfrm>
            <a:custGeom>
              <a:avLst/>
              <a:gdLst/>
              <a:ahLst/>
              <a:cxnLst/>
              <a:rect l="l" t="t" r="r" b="b"/>
              <a:pathLst>
                <a:path w="999" h="872" extrusionOk="0">
                  <a:moveTo>
                    <a:pt x="391" y="1"/>
                  </a:moveTo>
                  <a:cubicBezTo>
                    <a:pt x="324" y="1"/>
                    <a:pt x="259" y="15"/>
                    <a:pt x="208" y="53"/>
                  </a:cubicBezTo>
                  <a:cubicBezTo>
                    <a:pt x="171" y="72"/>
                    <a:pt x="153" y="109"/>
                    <a:pt x="116" y="150"/>
                  </a:cubicBezTo>
                  <a:cubicBezTo>
                    <a:pt x="0" y="321"/>
                    <a:pt x="37" y="571"/>
                    <a:pt x="208" y="705"/>
                  </a:cubicBezTo>
                  <a:cubicBezTo>
                    <a:pt x="250" y="746"/>
                    <a:pt x="324" y="783"/>
                    <a:pt x="402" y="802"/>
                  </a:cubicBezTo>
                  <a:cubicBezTo>
                    <a:pt x="481" y="843"/>
                    <a:pt x="555" y="862"/>
                    <a:pt x="615" y="862"/>
                  </a:cubicBezTo>
                  <a:cubicBezTo>
                    <a:pt x="658" y="868"/>
                    <a:pt x="700" y="872"/>
                    <a:pt x="738" y="872"/>
                  </a:cubicBezTo>
                  <a:cubicBezTo>
                    <a:pt x="816" y="872"/>
                    <a:pt x="876" y="855"/>
                    <a:pt x="901" y="802"/>
                  </a:cubicBezTo>
                  <a:cubicBezTo>
                    <a:pt x="998" y="668"/>
                    <a:pt x="809" y="243"/>
                    <a:pt x="633" y="109"/>
                  </a:cubicBezTo>
                  <a:cubicBezTo>
                    <a:pt x="596" y="72"/>
                    <a:pt x="536" y="35"/>
                    <a:pt x="499" y="12"/>
                  </a:cubicBezTo>
                  <a:cubicBezTo>
                    <a:pt x="465" y="5"/>
                    <a:pt x="428" y="1"/>
                    <a:pt x="39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1680;p46">
              <a:extLst>
                <a:ext uri="{FF2B5EF4-FFF2-40B4-BE49-F238E27FC236}">
                  <a16:creationId xmlns:a16="http://schemas.microsoft.com/office/drawing/2014/main" id="{67668E56-2A30-BC5C-3B63-6B23EADD7900}"/>
                </a:ext>
              </a:extLst>
            </p:cNvPr>
            <p:cNvSpPr/>
            <p:nvPr/>
          </p:nvSpPr>
          <p:spPr>
            <a:xfrm>
              <a:off x="2963862" y="3169796"/>
              <a:ext cx="41087" cy="38701"/>
            </a:xfrm>
            <a:custGeom>
              <a:avLst/>
              <a:gdLst/>
              <a:ahLst/>
              <a:cxnLst/>
              <a:rect l="l" t="t" r="r" b="b"/>
              <a:pathLst>
                <a:path w="310" h="292" extrusionOk="0">
                  <a:moveTo>
                    <a:pt x="99" y="0"/>
                  </a:moveTo>
                  <a:cubicBezTo>
                    <a:pt x="76" y="0"/>
                    <a:pt x="55" y="9"/>
                    <a:pt x="37" y="26"/>
                  </a:cubicBezTo>
                  <a:cubicBezTo>
                    <a:pt x="0" y="67"/>
                    <a:pt x="0" y="141"/>
                    <a:pt x="56" y="201"/>
                  </a:cubicBezTo>
                  <a:cubicBezTo>
                    <a:pt x="103" y="245"/>
                    <a:pt x="184" y="291"/>
                    <a:pt x="235" y="291"/>
                  </a:cubicBezTo>
                  <a:cubicBezTo>
                    <a:pt x="249" y="291"/>
                    <a:pt x="260" y="288"/>
                    <a:pt x="268" y="280"/>
                  </a:cubicBezTo>
                  <a:cubicBezTo>
                    <a:pt x="310" y="220"/>
                    <a:pt x="250" y="104"/>
                    <a:pt x="194" y="49"/>
                  </a:cubicBezTo>
                  <a:cubicBezTo>
                    <a:pt x="161" y="15"/>
                    <a:pt x="128" y="0"/>
                    <a:pt x="9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1681;p46">
              <a:extLst>
                <a:ext uri="{FF2B5EF4-FFF2-40B4-BE49-F238E27FC236}">
                  <a16:creationId xmlns:a16="http://schemas.microsoft.com/office/drawing/2014/main" id="{6E59FA9D-3D75-5383-99A0-4FA1997D629F}"/>
                </a:ext>
              </a:extLst>
            </p:cNvPr>
            <p:cNvSpPr/>
            <p:nvPr/>
          </p:nvSpPr>
          <p:spPr>
            <a:xfrm>
              <a:off x="2486732" y="3064031"/>
              <a:ext cx="357189" cy="176407"/>
            </a:xfrm>
            <a:custGeom>
              <a:avLst/>
              <a:gdLst/>
              <a:ahLst/>
              <a:cxnLst/>
              <a:rect l="l" t="t" r="r" b="b"/>
              <a:pathLst>
                <a:path w="2695" h="1331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1115"/>
                    <a:pt x="791" y="1309"/>
                    <a:pt x="1096" y="1327"/>
                  </a:cubicBezTo>
                  <a:cubicBezTo>
                    <a:pt x="1122" y="1329"/>
                    <a:pt x="1150" y="1331"/>
                    <a:pt x="1181" y="1331"/>
                  </a:cubicBezTo>
                  <a:cubicBezTo>
                    <a:pt x="1659" y="1331"/>
                    <a:pt x="2695" y="1078"/>
                    <a:pt x="2695" y="1078"/>
                  </a:cubicBezTo>
                  <a:cubicBezTo>
                    <a:pt x="2695" y="1078"/>
                    <a:pt x="2616" y="962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1682;p46">
              <a:extLst>
                <a:ext uri="{FF2B5EF4-FFF2-40B4-BE49-F238E27FC236}">
                  <a16:creationId xmlns:a16="http://schemas.microsoft.com/office/drawing/2014/main" id="{F78F336C-DC3A-13ED-4691-216B62551C74}"/>
                </a:ext>
              </a:extLst>
            </p:cNvPr>
            <p:cNvSpPr/>
            <p:nvPr/>
          </p:nvSpPr>
          <p:spPr>
            <a:xfrm>
              <a:off x="2486732" y="3064031"/>
              <a:ext cx="357189" cy="126706"/>
            </a:xfrm>
            <a:custGeom>
              <a:avLst/>
              <a:gdLst/>
              <a:ahLst/>
              <a:cxnLst/>
              <a:rect l="l" t="t" r="r" b="b"/>
              <a:pathLst>
                <a:path w="2695" h="956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768"/>
                    <a:pt x="880" y="956"/>
                    <a:pt x="1680" y="956"/>
                  </a:cubicBezTo>
                  <a:cubicBezTo>
                    <a:pt x="1968" y="956"/>
                    <a:pt x="2286" y="931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1683;p46">
              <a:extLst>
                <a:ext uri="{FF2B5EF4-FFF2-40B4-BE49-F238E27FC236}">
                  <a16:creationId xmlns:a16="http://schemas.microsoft.com/office/drawing/2014/main" id="{D526D1F5-B0A4-54C4-A140-84F7EEF8F278}"/>
                </a:ext>
              </a:extLst>
            </p:cNvPr>
            <p:cNvSpPr/>
            <p:nvPr/>
          </p:nvSpPr>
          <p:spPr>
            <a:xfrm>
              <a:off x="2971152" y="3076357"/>
              <a:ext cx="61365" cy="74221"/>
            </a:xfrm>
            <a:custGeom>
              <a:avLst/>
              <a:gdLst/>
              <a:ahLst/>
              <a:cxnLst/>
              <a:rect l="l" t="t" r="r" b="b"/>
              <a:pathLst>
                <a:path w="463" h="560" extrusionOk="0">
                  <a:moveTo>
                    <a:pt x="407" y="1"/>
                  </a:moveTo>
                  <a:cubicBezTo>
                    <a:pt x="407" y="1"/>
                    <a:pt x="389" y="19"/>
                    <a:pt x="389" y="38"/>
                  </a:cubicBezTo>
                  <a:lnTo>
                    <a:pt x="407" y="61"/>
                  </a:lnTo>
                  <a:lnTo>
                    <a:pt x="407" y="79"/>
                  </a:lnTo>
                  <a:lnTo>
                    <a:pt x="407" y="98"/>
                  </a:lnTo>
                  <a:lnTo>
                    <a:pt x="370" y="98"/>
                  </a:lnTo>
                  <a:cubicBezTo>
                    <a:pt x="347" y="116"/>
                    <a:pt x="347" y="116"/>
                    <a:pt x="329" y="135"/>
                  </a:cubicBezTo>
                  <a:cubicBezTo>
                    <a:pt x="292" y="135"/>
                    <a:pt x="273" y="153"/>
                    <a:pt x="232" y="176"/>
                  </a:cubicBezTo>
                  <a:cubicBezTo>
                    <a:pt x="213" y="195"/>
                    <a:pt x="176" y="213"/>
                    <a:pt x="158" y="232"/>
                  </a:cubicBezTo>
                  <a:cubicBezTo>
                    <a:pt x="139" y="269"/>
                    <a:pt x="98" y="292"/>
                    <a:pt x="79" y="310"/>
                  </a:cubicBezTo>
                  <a:cubicBezTo>
                    <a:pt x="61" y="329"/>
                    <a:pt x="61" y="347"/>
                    <a:pt x="61" y="366"/>
                  </a:cubicBezTo>
                  <a:cubicBezTo>
                    <a:pt x="42" y="384"/>
                    <a:pt x="42" y="407"/>
                    <a:pt x="42" y="426"/>
                  </a:cubicBezTo>
                  <a:cubicBezTo>
                    <a:pt x="24" y="444"/>
                    <a:pt x="24" y="481"/>
                    <a:pt x="24" y="500"/>
                  </a:cubicBezTo>
                  <a:cubicBezTo>
                    <a:pt x="24" y="523"/>
                    <a:pt x="24" y="541"/>
                    <a:pt x="1" y="560"/>
                  </a:cubicBezTo>
                  <a:lnTo>
                    <a:pt x="24" y="560"/>
                  </a:lnTo>
                  <a:cubicBezTo>
                    <a:pt x="24" y="541"/>
                    <a:pt x="24" y="523"/>
                    <a:pt x="42" y="500"/>
                  </a:cubicBezTo>
                  <a:lnTo>
                    <a:pt x="42" y="444"/>
                  </a:lnTo>
                  <a:cubicBezTo>
                    <a:pt x="61" y="426"/>
                    <a:pt x="61" y="407"/>
                    <a:pt x="79" y="384"/>
                  </a:cubicBezTo>
                  <a:cubicBezTo>
                    <a:pt x="79" y="366"/>
                    <a:pt x="98" y="347"/>
                    <a:pt x="98" y="329"/>
                  </a:cubicBezTo>
                  <a:cubicBezTo>
                    <a:pt x="116" y="310"/>
                    <a:pt x="158" y="292"/>
                    <a:pt x="176" y="269"/>
                  </a:cubicBezTo>
                  <a:cubicBezTo>
                    <a:pt x="213" y="250"/>
                    <a:pt x="232" y="232"/>
                    <a:pt x="255" y="213"/>
                  </a:cubicBezTo>
                  <a:cubicBezTo>
                    <a:pt x="292" y="195"/>
                    <a:pt x="310" y="176"/>
                    <a:pt x="347" y="176"/>
                  </a:cubicBezTo>
                  <a:cubicBezTo>
                    <a:pt x="370" y="153"/>
                    <a:pt x="370" y="153"/>
                    <a:pt x="389" y="153"/>
                  </a:cubicBezTo>
                  <a:cubicBezTo>
                    <a:pt x="407" y="135"/>
                    <a:pt x="426" y="135"/>
                    <a:pt x="444" y="135"/>
                  </a:cubicBezTo>
                  <a:lnTo>
                    <a:pt x="444" y="116"/>
                  </a:lnTo>
                  <a:lnTo>
                    <a:pt x="463" y="116"/>
                  </a:lnTo>
                  <a:lnTo>
                    <a:pt x="463" y="98"/>
                  </a:lnTo>
                  <a:lnTo>
                    <a:pt x="463" y="61"/>
                  </a:lnTo>
                  <a:lnTo>
                    <a:pt x="463" y="38"/>
                  </a:lnTo>
                  <a:cubicBezTo>
                    <a:pt x="463" y="38"/>
                    <a:pt x="463" y="19"/>
                    <a:pt x="444" y="19"/>
                  </a:cubicBezTo>
                  <a:cubicBezTo>
                    <a:pt x="444" y="1"/>
                    <a:pt x="426" y="1"/>
                    <a:pt x="407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1684;p46">
              <a:extLst>
                <a:ext uri="{FF2B5EF4-FFF2-40B4-BE49-F238E27FC236}">
                  <a16:creationId xmlns:a16="http://schemas.microsoft.com/office/drawing/2014/main" id="{931F3F6B-82D8-81C7-DF28-428656F47C76}"/>
                </a:ext>
              </a:extLst>
            </p:cNvPr>
            <p:cNvSpPr/>
            <p:nvPr/>
          </p:nvSpPr>
          <p:spPr>
            <a:xfrm>
              <a:off x="2971152" y="3372181"/>
              <a:ext cx="18555" cy="15374"/>
            </a:xfrm>
            <a:custGeom>
              <a:avLst/>
              <a:gdLst/>
              <a:ahLst/>
              <a:cxnLst/>
              <a:rect l="l" t="t" r="r" b="b"/>
              <a:pathLst>
                <a:path w="140" h="116" extrusionOk="0">
                  <a:moveTo>
                    <a:pt x="1" y="0"/>
                  </a:moveTo>
                  <a:lnTo>
                    <a:pt x="24" y="23"/>
                  </a:lnTo>
                  <a:cubicBezTo>
                    <a:pt x="24" y="23"/>
                    <a:pt x="24" y="42"/>
                    <a:pt x="42" y="42"/>
                  </a:cubicBezTo>
                  <a:cubicBezTo>
                    <a:pt x="42" y="60"/>
                    <a:pt x="61" y="60"/>
                    <a:pt x="61" y="79"/>
                  </a:cubicBezTo>
                  <a:cubicBezTo>
                    <a:pt x="79" y="97"/>
                    <a:pt x="79" y="116"/>
                    <a:pt x="98" y="116"/>
                  </a:cubicBezTo>
                  <a:cubicBezTo>
                    <a:pt x="98" y="97"/>
                    <a:pt x="79" y="79"/>
                    <a:pt x="79" y="60"/>
                  </a:cubicBezTo>
                  <a:cubicBezTo>
                    <a:pt x="61" y="60"/>
                    <a:pt x="61" y="42"/>
                    <a:pt x="61" y="42"/>
                  </a:cubicBezTo>
                  <a:lnTo>
                    <a:pt x="42" y="23"/>
                  </a:lnTo>
                  <a:lnTo>
                    <a:pt x="139" y="23"/>
                  </a:lnTo>
                  <a:cubicBezTo>
                    <a:pt x="139" y="23"/>
                    <a:pt x="116" y="23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1685;p46">
              <a:extLst>
                <a:ext uri="{FF2B5EF4-FFF2-40B4-BE49-F238E27FC236}">
                  <a16:creationId xmlns:a16="http://schemas.microsoft.com/office/drawing/2014/main" id="{8D6E0E4B-8418-E1CE-6F51-D04EB7698C1E}"/>
                </a:ext>
              </a:extLst>
            </p:cNvPr>
            <p:cNvSpPr/>
            <p:nvPr/>
          </p:nvSpPr>
          <p:spPr>
            <a:xfrm>
              <a:off x="2968766" y="3369663"/>
              <a:ext cx="36183" cy="25845"/>
            </a:xfrm>
            <a:custGeom>
              <a:avLst/>
              <a:gdLst/>
              <a:ahLst/>
              <a:cxnLst/>
              <a:rect l="l" t="t" r="r" b="b"/>
              <a:pathLst>
                <a:path w="273" h="195" extrusionOk="0">
                  <a:moveTo>
                    <a:pt x="0" y="1"/>
                  </a:moveTo>
                  <a:lnTo>
                    <a:pt x="42" y="61"/>
                  </a:lnTo>
                  <a:lnTo>
                    <a:pt x="42" y="79"/>
                  </a:lnTo>
                  <a:cubicBezTo>
                    <a:pt x="60" y="79"/>
                    <a:pt x="60" y="98"/>
                    <a:pt x="60" y="98"/>
                  </a:cubicBezTo>
                  <a:cubicBezTo>
                    <a:pt x="79" y="116"/>
                    <a:pt x="97" y="135"/>
                    <a:pt x="116" y="158"/>
                  </a:cubicBezTo>
                  <a:lnTo>
                    <a:pt x="157" y="195"/>
                  </a:lnTo>
                  <a:lnTo>
                    <a:pt x="134" y="135"/>
                  </a:lnTo>
                  <a:cubicBezTo>
                    <a:pt x="116" y="116"/>
                    <a:pt x="116" y="98"/>
                    <a:pt x="97" y="79"/>
                  </a:cubicBezTo>
                  <a:cubicBezTo>
                    <a:pt x="97" y="79"/>
                    <a:pt x="97" y="61"/>
                    <a:pt x="79" y="61"/>
                  </a:cubicBezTo>
                  <a:lnTo>
                    <a:pt x="194" y="61"/>
                  </a:lnTo>
                  <a:lnTo>
                    <a:pt x="273" y="42"/>
                  </a:lnTo>
                  <a:lnTo>
                    <a:pt x="194" y="19"/>
                  </a:lnTo>
                  <a:lnTo>
                    <a:pt x="79" y="19"/>
                  </a:lnTo>
                  <a:cubicBezTo>
                    <a:pt x="60" y="1"/>
                    <a:pt x="60" y="1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1686;p46">
              <a:extLst>
                <a:ext uri="{FF2B5EF4-FFF2-40B4-BE49-F238E27FC236}">
                  <a16:creationId xmlns:a16="http://schemas.microsoft.com/office/drawing/2014/main" id="{9240E53B-9C09-9E75-E28D-3B88BA7A69EA}"/>
                </a:ext>
              </a:extLst>
            </p:cNvPr>
            <p:cNvSpPr/>
            <p:nvPr/>
          </p:nvSpPr>
          <p:spPr>
            <a:xfrm>
              <a:off x="2922776" y="3321287"/>
              <a:ext cx="56461" cy="58979"/>
            </a:xfrm>
            <a:custGeom>
              <a:avLst/>
              <a:gdLst/>
              <a:ahLst/>
              <a:cxnLst/>
              <a:rect l="l" t="t" r="r" b="b"/>
              <a:pathLst>
                <a:path w="426" h="445" extrusionOk="0">
                  <a:moveTo>
                    <a:pt x="42" y="1"/>
                  </a:moveTo>
                  <a:cubicBezTo>
                    <a:pt x="19" y="19"/>
                    <a:pt x="1" y="19"/>
                    <a:pt x="1" y="38"/>
                  </a:cubicBezTo>
                  <a:cubicBezTo>
                    <a:pt x="1" y="61"/>
                    <a:pt x="19" y="61"/>
                    <a:pt x="19" y="79"/>
                  </a:cubicBezTo>
                  <a:lnTo>
                    <a:pt x="19" y="116"/>
                  </a:lnTo>
                  <a:cubicBezTo>
                    <a:pt x="42" y="135"/>
                    <a:pt x="42" y="153"/>
                    <a:pt x="61" y="176"/>
                  </a:cubicBezTo>
                  <a:cubicBezTo>
                    <a:pt x="79" y="213"/>
                    <a:pt x="98" y="250"/>
                    <a:pt x="135" y="292"/>
                  </a:cubicBezTo>
                  <a:cubicBezTo>
                    <a:pt x="135" y="310"/>
                    <a:pt x="158" y="310"/>
                    <a:pt x="158" y="310"/>
                  </a:cubicBezTo>
                  <a:cubicBezTo>
                    <a:pt x="176" y="329"/>
                    <a:pt x="176" y="329"/>
                    <a:pt x="176" y="347"/>
                  </a:cubicBezTo>
                  <a:cubicBezTo>
                    <a:pt x="195" y="347"/>
                    <a:pt x="213" y="366"/>
                    <a:pt x="232" y="384"/>
                  </a:cubicBezTo>
                  <a:cubicBezTo>
                    <a:pt x="273" y="407"/>
                    <a:pt x="329" y="426"/>
                    <a:pt x="366" y="444"/>
                  </a:cubicBezTo>
                  <a:cubicBezTo>
                    <a:pt x="389" y="444"/>
                    <a:pt x="407" y="444"/>
                    <a:pt x="407" y="426"/>
                  </a:cubicBezTo>
                  <a:cubicBezTo>
                    <a:pt x="426" y="407"/>
                    <a:pt x="426" y="384"/>
                    <a:pt x="407" y="366"/>
                  </a:cubicBezTo>
                  <a:cubicBezTo>
                    <a:pt x="389" y="329"/>
                    <a:pt x="347" y="310"/>
                    <a:pt x="310" y="269"/>
                  </a:cubicBezTo>
                  <a:cubicBezTo>
                    <a:pt x="310" y="269"/>
                    <a:pt x="292" y="250"/>
                    <a:pt x="273" y="232"/>
                  </a:cubicBezTo>
                  <a:lnTo>
                    <a:pt x="250" y="213"/>
                  </a:lnTo>
                  <a:lnTo>
                    <a:pt x="232" y="213"/>
                  </a:lnTo>
                  <a:lnTo>
                    <a:pt x="232" y="195"/>
                  </a:lnTo>
                  <a:cubicBezTo>
                    <a:pt x="195" y="176"/>
                    <a:pt x="176" y="135"/>
                    <a:pt x="158" y="116"/>
                  </a:cubicBezTo>
                  <a:lnTo>
                    <a:pt x="98" y="61"/>
                  </a:lnTo>
                  <a:lnTo>
                    <a:pt x="79" y="38"/>
                  </a:lnTo>
                  <a:lnTo>
                    <a:pt x="61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1687;p46">
              <a:extLst>
                <a:ext uri="{FF2B5EF4-FFF2-40B4-BE49-F238E27FC236}">
                  <a16:creationId xmlns:a16="http://schemas.microsoft.com/office/drawing/2014/main" id="{3A5A1138-E5E4-39E9-3895-C3CA67F75E02}"/>
                </a:ext>
              </a:extLst>
            </p:cNvPr>
            <p:cNvSpPr/>
            <p:nvPr/>
          </p:nvSpPr>
          <p:spPr>
            <a:xfrm>
              <a:off x="2889775" y="3231956"/>
              <a:ext cx="61365" cy="51557"/>
            </a:xfrm>
            <a:custGeom>
              <a:avLst/>
              <a:gdLst/>
              <a:ahLst/>
              <a:cxnLst/>
              <a:rect l="l" t="t" r="r" b="b"/>
              <a:pathLst>
                <a:path w="463" h="389" extrusionOk="0">
                  <a:moveTo>
                    <a:pt x="37" y="0"/>
                  </a:moveTo>
                  <a:cubicBezTo>
                    <a:pt x="0" y="19"/>
                    <a:pt x="0" y="42"/>
                    <a:pt x="19" y="60"/>
                  </a:cubicBezTo>
                  <a:lnTo>
                    <a:pt x="19" y="79"/>
                  </a:lnTo>
                  <a:lnTo>
                    <a:pt x="19" y="97"/>
                  </a:lnTo>
                  <a:cubicBezTo>
                    <a:pt x="37" y="116"/>
                    <a:pt x="37" y="116"/>
                    <a:pt x="37" y="134"/>
                  </a:cubicBezTo>
                  <a:cubicBezTo>
                    <a:pt x="60" y="157"/>
                    <a:pt x="79" y="176"/>
                    <a:pt x="97" y="176"/>
                  </a:cubicBezTo>
                  <a:cubicBezTo>
                    <a:pt x="116" y="213"/>
                    <a:pt x="153" y="250"/>
                    <a:pt x="176" y="291"/>
                  </a:cubicBezTo>
                  <a:cubicBezTo>
                    <a:pt x="213" y="310"/>
                    <a:pt x="250" y="328"/>
                    <a:pt x="310" y="347"/>
                  </a:cubicBezTo>
                  <a:cubicBezTo>
                    <a:pt x="347" y="365"/>
                    <a:pt x="384" y="388"/>
                    <a:pt x="444" y="388"/>
                  </a:cubicBezTo>
                  <a:cubicBezTo>
                    <a:pt x="444" y="388"/>
                    <a:pt x="462" y="388"/>
                    <a:pt x="462" y="365"/>
                  </a:cubicBezTo>
                  <a:cubicBezTo>
                    <a:pt x="462" y="347"/>
                    <a:pt x="444" y="347"/>
                    <a:pt x="444" y="347"/>
                  </a:cubicBezTo>
                  <a:cubicBezTo>
                    <a:pt x="407" y="328"/>
                    <a:pt x="365" y="328"/>
                    <a:pt x="328" y="310"/>
                  </a:cubicBezTo>
                  <a:cubicBezTo>
                    <a:pt x="291" y="291"/>
                    <a:pt x="250" y="250"/>
                    <a:pt x="231" y="231"/>
                  </a:cubicBezTo>
                  <a:cubicBezTo>
                    <a:pt x="194" y="194"/>
                    <a:pt x="176" y="176"/>
                    <a:pt x="153" y="134"/>
                  </a:cubicBezTo>
                  <a:cubicBezTo>
                    <a:pt x="134" y="116"/>
                    <a:pt x="134" y="97"/>
                    <a:pt x="116" y="79"/>
                  </a:cubicBezTo>
                  <a:lnTo>
                    <a:pt x="116" y="60"/>
                  </a:lnTo>
                  <a:lnTo>
                    <a:pt x="97" y="42"/>
                  </a:lnTo>
                  <a:lnTo>
                    <a:pt x="97" y="19"/>
                  </a:lnTo>
                  <a:cubicBezTo>
                    <a:pt x="79" y="0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1688;p46">
              <a:extLst>
                <a:ext uri="{FF2B5EF4-FFF2-40B4-BE49-F238E27FC236}">
                  <a16:creationId xmlns:a16="http://schemas.microsoft.com/office/drawing/2014/main" id="{46E60CC2-3FB1-C543-F455-DF15CF1FC2DD}"/>
                </a:ext>
              </a:extLst>
            </p:cNvPr>
            <p:cNvSpPr/>
            <p:nvPr/>
          </p:nvSpPr>
          <p:spPr>
            <a:xfrm>
              <a:off x="2889775" y="3231956"/>
              <a:ext cx="56461" cy="115308"/>
            </a:xfrm>
            <a:custGeom>
              <a:avLst/>
              <a:gdLst/>
              <a:ahLst/>
              <a:cxnLst/>
              <a:rect l="l" t="t" r="r" b="b"/>
              <a:pathLst>
                <a:path w="426" h="870" extrusionOk="0">
                  <a:moveTo>
                    <a:pt x="60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79"/>
                  </a:lnTo>
                  <a:lnTo>
                    <a:pt x="0" y="97"/>
                  </a:lnTo>
                  <a:cubicBezTo>
                    <a:pt x="19" y="116"/>
                    <a:pt x="19" y="134"/>
                    <a:pt x="19" y="157"/>
                  </a:cubicBezTo>
                  <a:lnTo>
                    <a:pt x="19" y="250"/>
                  </a:lnTo>
                  <a:cubicBezTo>
                    <a:pt x="37" y="310"/>
                    <a:pt x="60" y="365"/>
                    <a:pt x="79" y="444"/>
                  </a:cubicBezTo>
                  <a:cubicBezTo>
                    <a:pt x="97" y="504"/>
                    <a:pt x="116" y="559"/>
                    <a:pt x="134" y="619"/>
                  </a:cubicBezTo>
                  <a:cubicBezTo>
                    <a:pt x="134" y="656"/>
                    <a:pt x="153" y="675"/>
                    <a:pt x="176" y="712"/>
                  </a:cubicBezTo>
                  <a:cubicBezTo>
                    <a:pt x="176" y="735"/>
                    <a:pt x="194" y="772"/>
                    <a:pt x="213" y="809"/>
                  </a:cubicBezTo>
                  <a:cubicBezTo>
                    <a:pt x="237" y="848"/>
                    <a:pt x="271" y="869"/>
                    <a:pt x="307" y="869"/>
                  </a:cubicBezTo>
                  <a:cubicBezTo>
                    <a:pt x="326" y="869"/>
                    <a:pt x="346" y="863"/>
                    <a:pt x="365" y="850"/>
                  </a:cubicBezTo>
                  <a:cubicBezTo>
                    <a:pt x="425" y="809"/>
                    <a:pt x="425" y="753"/>
                    <a:pt x="407" y="693"/>
                  </a:cubicBezTo>
                  <a:lnTo>
                    <a:pt x="384" y="693"/>
                  </a:lnTo>
                  <a:cubicBezTo>
                    <a:pt x="384" y="675"/>
                    <a:pt x="365" y="638"/>
                    <a:pt x="347" y="619"/>
                  </a:cubicBezTo>
                  <a:cubicBezTo>
                    <a:pt x="328" y="596"/>
                    <a:pt x="310" y="578"/>
                    <a:pt x="310" y="541"/>
                  </a:cubicBezTo>
                  <a:cubicBezTo>
                    <a:pt x="268" y="481"/>
                    <a:pt x="250" y="444"/>
                    <a:pt x="213" y="388"/>
                  </a:cubicBezTo>
                  <a:cubicBezTo>
                    <a:pt x="194" y="328"/>
                    <a:pt x="176" y="273"/>
                    <a:pt x="153" y="213"/>
                  </a:cubicBezTo>
                  <a:cubicBezTo>
                    <a:pt x="134" y="194"/>
                    <a:pt x="134" y="157"/>
                    <a:pt x="116" y="134"/>
                  </a:cubicBezTo>
                  <a:lnTo>
                    <a:pt x="116" y="79"/>
                  </a:lnTo>
                  <a:lnTo>
                    <a:pt x="116" y="60"/>
                  </a:lnTo>
                  <a:lnTo>
                    <a:pt x="97" y="42"/>
                  </a:lnTo>
                  <a:cubicBezTo>
                    <a:pt x="97" y="19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1689;p46">
              <a:extLst>
                <a:ext uri="{FF2B5EF4-FFF2-40B4-BE49-F238E27FC236}">
                  <a16:creationId xmlns:a16="http://schemas.microsoft.com/office/drawing/2014/main" id="{5A6A75A6-1B9D-1133-6580-BABB531C6AD2}"/>
                </a:ext>
              </a:extLst>
            </p:cNvPr>
            <p:cNvSpPr/>
            <p:nvPr/>
          </p:nvSpPr>
          <p:spPr>
            <a:xfrm>
              <a:off x="2854255" y="3410750"/>
              <a:ext cx="15374" cy="15374"/>
            </a:xfrm>
            <a:custGeom>
              <a:avLst/>
              <a:gdLst/>
              <a:ahLst/>
              <a:cxnLst/>
              <a:rect l="l" t="t" r="r" b="b"/>
              <a:pathLst>
                <a:path w="116" h="116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37"/>
                    <a:pt x="19" y="56"/>
                    <a:pt x="19" y="56"/>
                  </a:cubicBezTo>
                  <a:cubicBezTo>
                    <a:pt x="19" y="79"/>
                    <a:pt x="37" y="79"/>
                    <a:pt x="37" y="97"/>
                  </a:cubicBezTo>
                  <a:lnTo>
                    <a:pt x="56" y="116"/>
                  </a:lnTo>
                  <a:cubicBezTo>
                    <a:pt x="56" y="97"/>
                    <a:pt x="56" y="97"/>
                    <a:pt x="37" y="79"/>
                  </a:cubicBezTo>
                  <a:lnTo>
                    <a:pt x="37" y="56"/>
                  </a:lnTo>
                  <a:cubicBezTo>
                    <a:pt x="37" y="38"/>
                    <a:pt x="37" y="37"/>
                    <a:pt x="19" y="20"/>
                  </a:cubicBezTo>
                  <a:lnTo>
                    <a:pt x="19" y="20"/>
                  </a:lnTo>
                  <a:cubicBezTo>
                    <a:pt x="31" y="21"/>
                    <a:pt x="43" y="25"/>
                    <a:pt x="56" y="37"/>
                  </a:cubicBezTo>
                  <a:lnTo>
                    <a:pt x="116" y="37"/>
                  </a:lnTo>
                  <a:cubicBezTo>
                    <a:pt x="97" y="37"/>
                    <a:pt x="74" y="19"/>
                    <a:pt x="56" y="19"/>
                  </a:cubicBezTo>
                  <a:cubicBezTo>
                    <a:pt x="43" y="7"/>
                    <a:pt x="31" y="2"/>
                    <a:pt x="19" y="1"/>
                  </a:cubicBezTo>
                  <a:lnTo>
                    <a:pt x="19" y="1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8" y="1"/>
                  </a:lnTo>
                  <a:cubicBezTo>
                    <a:pt x="12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1690;p46">
              <a:extLst>
                <a:ext uri="{FF2B5EF4-FFF2-40B4-BE49-F238E27FC236}">
                  <a16:creationId xmlns:a16="http://schemas.microsoft.com/office/drawing/2014/main" id="{BCE6BD47-33C1-9EF8-E0E9-E5EF3ADA4E95}"/>
                </a:ext>
              </a:extLst>
            </p:cNvPr>
            <p:cNvSpPr/>
            <p:nvPr/>
          </p:nvSpPr>
          <p:spPr>
            <a:xfrm>
              <a:off x="2848689" y="3405846"/>
              <a:ext cx="28363" cy="27700"/>
            </a:xfrm>
            <a:custGeom>
              <a:avLst/>
              <a:gdLst/>
              <a:ahLst/>
              <a:cxnLst/>
              <a:rect l="l" t="t" r="r" b="b"/>
              <a:pathLst>
                <a:path w="214" h="209" extrusionOk="0">
                  <a:moveTo>
                    <a:pt x="0" y="0"/>
                  </a:moveTo>
                  <a:lnTo>
                    <a:pt x="24" y="56"/>
                  </a:lnTo>
                  <a:lnTo>
                    <a:pt x="42" y="74"/>
                  </a:lnTo>
                  <a:lnTo>
                    <a:pt x="42" y="93"/>
                  </a:lnTo>
                  <a:lnTo>
                    <a:pt x="61" y="93"/>
                  </a:lnTo>
                  <a:lnTo>
                    <a:pt x="61" y="134"/>
                  </a:lnTo>
                  <a:cubicBezTo>
                    <a:pt x="79" y="134"/>
                    <a:pt x="79" y="153"/>
                    <a:pt x="79" y="153"/>
                  </a:cubicBezTo>
                  <a:lnTo>
                    <a:pt x="116" y="208"/>
                  </a:lnTo>
                  <a:lnTo>
                    <a:pt x="98" y="153"/>
                  </a:lnTo>
                  <a:lnTo>
                    <a:pt x="98" y="116"/>
                  </a:lnTo>
                  <a:lnTo>
                    <a:pt x="98" y="93"/>
                  </a:lnTo>
                  <a:lnTo>
                    <a:pt x="79" y="74"/>
                  </a:lnTo>
                  <a:lnTo>
                    <a:pt x="98" y="74"/>
                  </a:lnTo>
                  <a:cubicBezTo>
                    <a:pt x="116" y="74"/>
                    <a:pt x="139" y="93"/>
                    <a:pt x="158" y="93"/>
                  </a:cubicBezTo>
                  <a:lnTo>
                    <a:pt x="213" y="93"/>
                  </a:lnTo>
                  <a:lnTo>
                    <a:pt x="158" y="74"/>
                  </a:lnTo>
                  <a:cubicBezTo>
                    <a:pt x="139" y="56"/>
                    <a:pt x="116" y="56"/>
                    <a:pt x="116" y="37"/>
                  </a:cubicBezTo>
                  <a:cubicBezTo>
                    <a:pt x="98" y="37"/>
                    <a:pt x="79" y="19"/>
                    <a:pt x="61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1691;p46">
              <a:extLst>
                <a:ext uri="{FF2B5EF4-FFF2-40B4-BE49-F238E27FC236}">
                  <a16:creationId xmlns:a16="http://schemas.microsoft.com/office/drawing/2014/main" id="{6C61D3CC-DD2D-C1BB-3046-C37A91AB6551}"/>
                </a:ext>
              </a:extLst>
            </p:cNvPr>
            <p:cNvSpPr/>
            <p:nvPr/>
          </p:nvSpPr>
          <p:spPr>
            <a:xfrm>
              <a:off x="2821121" y="3335601"/>
              <a:ext cx="38171" cy="77667"/>
            </a:xfrm>
            <a:custGeom>
              <a:avLst/>
              <a:gdLst/>
              <a:ahLst/>
              <a:cxnLst/>
              <a:rect l="l" t="t" r="r" b="b"/>
              <a:pathLst>
                <a:path w="288" h="586" extrusionOk="0">
                  <a:moveTo>
                    <a:pt x="40" y="1"/>
                  </a:moveTo>
                  <a:cubicBezTo>
                    <a:pt x="28" y="1"/>
                    <a:pt x="19" y="14"/>
                    <a:pt x="19" y="27"/>
                  </a:cubicBezTo>
                  <a:lnTo>
                    <a:pt x="19" y="45"/>
                  </a:lnTo>
                  <a:lnTo>
                    <a:pt x="19" y="68"/>
                  </a:lnTo>
                  <a:cubicBezTo>
                    <a:pt x="1" y="87"/>
                    <a:pt x="1" y="105"/>
                    <a:pt x="1" y="105"/>
                  </a:cubicBezTo>
                  <a:cubicBezTo>
                    <a:pt x="1" y="142"/>
                    <a:pt x="1" y="161"/>
                    <a:pt x="19" y="202"/>
                  </a:cubicBezTo>
                  <a:cubicBezTo>
                    <a:pt x="19" y="239"/>
                    <a:pt x="38" y="299"/>
                    <a:pt x="56" y="336"/>
                  </a:cubicBezTo>
                  <a:cubicBezTo>
                    <a:pt x="56" y="373"/>
                    <a:pt x="74" y="392"/>
                    <a:pt x="74" y="415"/>
                  </a:cubicBezTo>
                  <a:cubicBezTo>
                    <a:pt x="93" y="433"/>
                    <a:pt x="116" y="452"/>
                    <a:pt x="116" y="470"/>
                  </a:cubicBezTo>
                  <a:cubicBezTo>
                    <a:pt x="153" y="530"/>
                    <a:pt x="190" y="567"/>
                    <a:pt x="232" y="586"/>
                  </a:cubicBezTo>
                  <a:lnTo>
                    <a:pt x="269" y="586"/>
                  </a:lnTo>
                  <a:cubicBezTo>
                    <a:pt x="269" y="586"/>
                    <a:pt x="287" y="567"/>
                    <a:pt x="269" y="549"/>
                  </a:cubicBezTo>
                  <a:cubicBezTo>
                    <a:pt x="250" y="507"/>
                    <a:pt x="232" y="470"/>
                    <a:pt x="232" y="415"/>
                  </a:cubicBezTo>
                  <a:cubicBezTo>
                    <a:pt x="208" y="392"/>
                    <a:pt x="208" y="373"/>
                    <a:pt x="190" y="355"/>
                  </a:cubicBezTo>
                  <a:lnTo>
                    <a:pt x="190" y="336"/>
                  </a:lnTo>
                  <a:lnTo>
                    <a:pt x="172" y="318"/>
                  </a:lnTo>
                  <a:lnTo>
                    <a:pt x="172" y="299"/>
                  </a:lnTo>
                  <a:cubicBezTo>
                    <a:pt x="153" y="258"/>
                    <a:pt x="153" y="221"/>
                    <a:pt x="135" y="161"/>
                  </a:cubicBezTo>
                  <a:cubicBezTo>
                    <a:pt x="135" y="142"/>
                    <a:pt x="116" y="124"/>
                    <a:pt x="116" y="105"/>
                  </a:cubicBezTo>
                  <a:lnTo>
                    <a:pt x="116" y="68"/>
                  </a:lnTo>
                  <a:lnTo>
                    <a:pt x="116" y="45"/>
                  </a:lnTo>
                  <a:lnTo>
                    <a:pt x="93" y="45"/>
                  </a:lnTo>
                  <a:lnTo>
                    <a:pt x="93" y="27"/>
                  </a:lnTo>
                  <a:cubicBezTo>
                    <a:pt x="93" y="8"/>
                    <a:pt x="74" y="8"/>
                    <a:pt x="56" y="8"/>
                  </a:cubicBezTo>
                  <a:cubicBezTo>
                    <a:pt x="51" y="3"/>
                    <a:pt x="45" y="1"/>
                    <a:pt x="4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1692;p46">
              <a:extLst>
                <a:ext uri="{FF2B5EF4-FFF2-40B4-BE49-F238E27FC236}">
                  <a16:creationId xmlns:a16="http://schemas.microsoft.com/office/drawing/2014/main" id="{86B7D2A0-8805-BB0D-F42B-B1AD28E4666F}"/>
                </a:ext>
              </a:extLst>
            </p:cNvPr>
            <p:cNvSpPr/>
            <p:nvPr/>
          </p:nvSpPr>
          <p:spPr>
            <a:xfrm>
              <a:off x="2830929" y="3231294"/>
              <a:ext cx="41219" cy="74884"/>
            </a:xfrm>
            <a:custGeom>
              <a:avLst/>
              <a:gdLst/>
              <a:ahLst/>
              <a:cxnLst/>
              <a:rect l="l" t="t" r="r" b="b"/>
              <a:pathLst>
                <a:path w="311" h="565" extrusionOk="0">
                  <a:moveTo>
                    <a:pt x="53" y="0"/>
                  </a:moveTo>
                  <a:cubicBezTo>
                    <a:pt x="49" y="0"/>
                    <a:pt x="46" y="2"/>
                    <a:pt x="42" y="5"/>
                  </a:cubicBezTo>
                  <a:cubicBezTo>
                    <a:pt x="19" y="5"/>
                    <a:pt x="0" y="24"/>
                    <a:pt x="0" y="47"/>
                  </a:cubicBezTo>
                  <a:lnTo>
                    <a:pt x="0" y="65"/>
                  </a:lnTo>
                  <a:lnTo>
                    <a:pt x="0" y="84"/>
                  </a:lnTo>
                  <a:lnTo>
                    <a:pt x="0" y="121"/>
                  </a:lnTo>
                  <a:cubicBezTo>
                    <a:pt x="0" y="139"/>
                    <a:pt x="19" y="181"/>
                    <a:pt x="19" y="199"/>
                  </a:cubicBezTo>
                  <a:cubicBezTo>
                    <a:pt x="42" y="255"/>
                    <a:pt x="61" y="296"/>
                    <a:pt x="79" y="333"/>
                  </a:cubicBezTo>
                  <a:cubicBezTo>
                    <a:pt x="98" y="393"/>
                    <a:pt x="116" y="430"/>
                    <a:pt x="158" y="467"/>
                  </a:cubicBezTo>
                  <a:cubicBezTo>
                    <a:pt x="195" y="509"/>
                    <a:pt x="232" y="546"/>
                    <a:pt x="292" y="564"/>
                  </a:cubicBezTo>
                  <a:cubicBezTo>
                    <a:pt x="292" y="564"/>
                    <a:pt x="310" y="564"/>
                    <a:pt x="310" y="546"/>
                  </a:cubicBezTo>
                  <a:lnTo>
                    <a:pt x="310" y="527"/>
                  </a:lnTo>
                  <a:cubicBezTo>
                    <a:pt x="273" y="486"/>
                    <a:pt x="232" y="467"/>
                    <a:pt x="195" y="430"/>
                  </a:cubicBezTo>
                  <a:cubicBezTo>
                    <a:pt x="176" y="393"/>
                    <a:pt x="158" y="352"/>
                    <a:pt x="134" y="315"/>
                  </a:cubicBezTo>
                  <a:cubicBezTo>
                    <a:pt x="116" y="278"/>
                    <a:pt x="98" y="218"/>
                    <a:pt x="98" y="181"/>
                  </a:cubicBezTo>
                  <a:lnTo>
                    <a:pt x="98" y="121"/>
                  </a:lnTo>
                  <a:lnTo>
                    <a:pt x="98" y="84"/>
                  </a:lnTo>
                  <a:lnTo>
                    <a:pt x="98" y="65"/>
                  </a:lnTo>
                  <a:lnTo>
                    <a:pt x="98" y="47"/>
                  </a:lnTo>
                  <a:cubicBezTo>
                    <a:pt x="83" y="28"/>
                    <a:pt x="68" y="0"/>
                    <a:pt x="5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1693;p46">
              <a:extLst>
                <a:ext uri="{FF2B5EF4-FFF2-40B4-BE49-F238E27FC236}">
                  <a16:creationId xmlns:a16="http://schemas.microsoft.com/office/drawing/2014/main" id="{4AC4020B-5A78-AB56-2C29-3716CD6F99CD}"/>
                </a:ext>
              </a:extLst>
            </p:cNvPr>
            <p:cNvSpPr/>
            <p:nvPr/>
          </p:nvSpPr>
          <p:spPr>
            <a:xfrm>
              <a:off x="2813169" y="3230896"/>
              <a:ext cx="30749" cy="132007"/>
            </a:xfrm>
            <a:custGeom>
              <a:avLst/>
              <a:gdLst/>
              <a:ahLst/>
              <a:cxnLst/>
              <a:rect l="l" t="t" r="r" b="b"/>
              <a:pathLst>
                <a:path w="232" h="996" extrusionOk="0">
                  <a:moveTo>
                    <a:pt x="174" y="1"/>
                  </a:moveTo>
                  <a:cubicBezTo>
                    <a:pt x="155" y="1"/>
                    <a:pt x="134" y="14"/>
                    <a:pt x="134" y="27"/>
                  </a:cubicBezTo>
                  <a:cubicBezTo>
                    <a:pt x="116" y="50"/>
                    <a:pt x="116" y="50"/>
                    <a:pt x="116" y="68"/>
                  </a:cubicBezTo>
                  <a:lnTo>
                    <a:pt x="116" y="87"/>
                  </a:lnTo>
                  <a:cubicBezTo>
                    <a:pt x="98" y="105"/>
                    <a:pt x="98" y="124"/>
                    <a:pt x="98" y="142"/>
                  </a:cubicBezTo>
                  <a:cubicBezTo>
                    <a:pt x="79" y="184"/>
                    <a:pt x="79" y="202"/>
                    <a:pt x="79" y="239"/>
                  </a:cubicBezTo>
                  <a:cubicBezTo>
                    <a:pt x="61" y="318"/>
                    <a:pt x="37" y="373"/>
                    <a:pt x="19" y="452"/>
                  </a:cubicBezTo>
                  <a:cubicBezTo>
                    <a:pt x="19" y="530"/>
                    <a:pt x="19" y="604"/>
                    <a:pt x="0" y="664"/>
                  </a:cubicBezTo>
                  <a:lnTo>
                    <a:pt x="0" y="780"/>
                  </a:lnTo>
                  <a:lnTo>
                    <a:pt x="0" y="895"/>
                  </a:lnTo>
                  <a:cubicBezTo>
                    <a:pt x="17" y="944"/>
                    <a:pt x="65" y="996"/>
                    <a:pt x="113" y="996"/>
                  </a:cubicBezTo>
                  <a:cubicBezTo>
                    <a:pt x="120" y="996"/>
                    <a:pt x="127" y="995"/>
                    <a:pt x="134" y="992"/>
                  </a:cubicBezTo>
                  <a:cubicBezTo>
                    <a:pt x="195" y="992"/>
                    <a:pt x="232" y="932"/>
                    <a:pt x="213" y="877"/>
                  </a:cubicBezTo>
                  <a:lnTo>
                    <a:pt x="213" y="858"/>
                  </a:lnTo>
                  <a:lnTo>
                    <a:pt x="213" y="761"/>
                  </a:lnTo>
                  <a:cubicBezTo>
                    <a:pt x="195" y="743"/>
                    <a:pt x="195" y="701"/>
                    <a:pt x="195" y="664"/>
                  </a:cubicBezTo>
                  <a:lnTo>
                    <a:pt x="195" y="470"/>
                  </a:lnTo>
                  <a:lnTo>
                    <a:pt x="195" y="258"/>
                  </a:lnTo>
                  <a:cubicBezTo>
                    <a:pt x="195" y="221"/>
                    <a:pt x="195" y="202"/>
                    <a:pt x="213" y="165"/>
                  </a:cubicBezTo>
                  <a:lnTo>
                    <a:pt x="213" y="105"/>
                  </a:lnTo>
                  <a:lnTo>
                    <a:pt x="213" y="87"/>
                  </a:lnTo>
                  <a:lnTo>
                    <a:pt x="213" y="68"/>
                  </a:lnTo>
                  <a:lnTo>
                    <a:pt x="232" y="68"/>
                  </a:lnTo>
                  <a:cubicBezTo>
                    <a:pt x="232" y="50"/>
                    <a:pt x="213" y="8"/>
                    <a:pt x="195" y="8"/>
                  </a:cubicBezTo>
                  <a:cubicBezTo>
                    <a:pt x="189" y="3"/>
                    <a:pt x="182" y="1"/>
                    <a:pt x="17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1694;p46">
              <a:extLst>
                <a:ext uri="{FF2B5EF4-FFF2-40B4-BE49-F238E27FC236}">
                  <a16:creationId xmlns:a16="http://schemas.microsoft.com/office/drawing/2014/main" id="{39F1FBF1-930F-B054-9907-A694839B7913}"/>
                </a:ext>
              </a:extLst>
            </p:cNvPr>
            <p:cNvSpPr/>
            <p:nvPr/>
          </p:nvSpPr>
          <p:spPr>
            <a:xfrm>
              <a:off x="2726225" y="3448656"/>
              <a:ext cx="10470" cy="12989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60" y="1"/>
                  </a:moveTo>
                  <a:lnTo>
                    <a:pt x="60" y="24"/>
                  </a:lnTo>
                  <a:cubicBezTo>
                    <a:pt x="42" y="42"/>
                    <a:pt x="42" y="42"/>
                    <a:pt x="23" y="61"/>
                  </a:cubicBezTo>
                  <a:cubicBezTo>
                    <a:pt x="23" y="79"/>
                    <a:pt x="0" y="79"/>
                    <a:pt x="0" y="98"/>
                  </a:cubicBezTo>
                  <a:cubicBezTo>
                    <a:pt x="23" y="98"/>
                    <a:pt x="23" y="79"/>
                    <a:pt x="42" y="61"/>
                  </a:cubicBezTo>
                  <a:cubicBezTo>
                    <a:pt x="42" y="61"/>
                    <a:pt x="60" y="61"/>
                    <a:pt x="60" y="42"/>
                  </a:cubicBezTo>
                  <a:lnTo>
                    <a:pt x="60" y="61"/>
                  </a:lnTo>
                  <a:lnTo>
                    <a:pt x="60" y="79"/>
                  </a:lnTo>
                  <a:lnTo>
                    <a:pt x="79" y="98"/>
                  </a:lnTo>
                  <a:lnTo>
                    <a:pt x="79" y="79"/>
                  </a:lnTo>
                  <a:lnTo>
                    <a:pt x="79" y="42"/>
                  </a:lnTo>
                  <a:lnTo>
                    <a:pt x="79" y="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1695;p46">
              <a:extLst>
                <a:ext uri="{FF2B5EF4-FFF2-40B4-BE49-F238E27FC236}">
                  <a16:creationId xmlns:a16="http://schemas.microsoft.com/office/drawing/2014/main" id="{25572227-440C-27A3-5E73-0C97EF1104B2}"/>
                </a:ext>
              </a:extLst>
            </p:cNvPr>
            <p:cNvSpPr/>
            <p:nvPr/>
          </p:nvSpPr>
          <p:spPr>
            <a:xfrm>
              <a:off x="2723707" y="3443752"/>
              <a:ext cx="15507" cy="28363"/>
            </a:xfrm>
            <a:custGeom>
              <a:avLst/>
              <a:gdLst/>
              <a:ahLst/>
              <a:cxnLst/>
              <a:rect l="l" t="t" r="r" b="b"/>
              <a:pathLst>
                <a:path w="117" h="214" extrusionOk="0">
                  <a:moveTo>
                    <a:pt x="98" y="1"/>
                  </a:moveTo>
                  <a:lnTo>
                    <a:pt x="61" y="38"/>
                  </a:lnTo>
                  <a:cubicBezTo>
                    <a:pt x="61" y="61"/>
                    <a:pt x="42" y="79"/>
                    <a:pt x="42" y="98"/>
                  </a:cubicBezTo>
                  <a:cubicBezTo>
                    <a:pt x="19" y="116"/>
                    <a:pt x="19" y="116"/>
                    <a:pt x="19" y="135"/>
                  </a:cubicBezTo>
                  <a:lnTo>
                    <a:pt x="1" y="176"/>
                  </a:lnTo>
                  <a:lnTo>
                    <a:pt x="1" y="176"/>
                  </a:lnTo>
                  <a:lnTo>
                    <a:pt x="42" y="153"/>
                  </a:lnTo>
                  <a:cubicBezTo>
                    <a:pt x="42" y="135"/>
                    <a:pt x="61" y="116"/>
                    <a:pt x="61" y="116"/>
                  </a:cubicBezTo>
                  <a:lnTo>
                    <a:pt x="79" y="116"/>
                  </a:lnTo>
                  <a:lnTo>
                    <a:pt x="79" y="135"/>
                  </a:lnTo>
                  <a:lnTo>
                    <a:pt x="79" y="153"/>
                  </a:lnTo>
                  <a:cubicBezTo>
                    <a:pt x="79" y="153"/>
                    <a:pt x="98" y="153"/>
                    <a:pt x="98" y="176"/>
                  </a:cubicBezTo>
                  <a:lnTo>
                    <a:pt x="116" y="213"/>
                  </a:lnTo>
                  <a:lnTo>
                    <a:pt x="116" y="176"/>
                  </a:lnTo>
                  <a:lnTo>
                    <a:pt x="116" y="135"/>
                  </a:lnTo>
                  <a:lnTo>
                    <a:pt x="116" y="116"/>
                  </a:lnTo>
                  <a:lnTo>
                    <a:pt x="116" y="98"/>
                  </a:lnTo>
                  <a:lnTo>
                    <a:pt x="116" y="79"/>
                  </a:lnTo>
                  <a:cubicBezTo>
                    <a:pt x="98" y="79"/>
                    <a:pt x="98" y="61"/>
                    <a:pt x="98" y="6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1696;p46">
              <a:extLst>
                <a:ext uri="{FF2B5EF4-FFF2-40B4-BE49-F238E27FC236}">
                  <a16:creationId xmlns:a16="http://schemas.microsoft.com/office/drawing/2014/main" id="{C59E2562-BF0C-6D57-21AC-3A0F9E60F469}"/>
                </a:ext>
              </a:extLst>
            </p:cNvPr>
            <p:cNvSpPr/>
            <p:nvPr/>
          </p:nvSpPr>
          <p:spPr>
            <a:xfrm>
              <a:off x="2723707" y="3387423"/>
              <a:ext cx="15507" cy="67992"/>
            </a:xfrm>
            <a:custGeom>
              <a:avLst/>
              <a:gdLst/>
              <a:ahLst/>
              <a:cxnLst/>
              <a:rect l="l" t="t" r="r" b="b"/>
              <a:pathLst>
                <a:path w="117" h="513" extrusionOk="0">
                  <a:moveTo>
                    <a:pt x="42" y="1"/>
                  </a:moveTo>
                  <a:cubicBezTo>
                    <a:pt x="19" y="1"/>
                    <a:pt x="1" y="24"/>
                    <a:pt x="1" y="42"/>
                  </a:cubicBezTo>
                  <a:lnTo>
                    <a:pt x="1" y="158"/>
                  </a:lnTo>
                  <a:lnTo>
                    <a:pt x="1" y="273"/>
                  </a:lnTo>
                  <a:cubicBezTo>
                    <a:pt x="1" y="292"/>
                    <a:pt x="1" y="329"/>
                    <a:pt x="19" y="370"/>
                  </a:cubicBezTo>
                  <a:lnTo>
                    <a:pt x="19" y="426"/>
                  </a:lnTo>
                  <a:cubicBezTo>
                    <a:pt x="19" y="444"/>
                    <a:pt x="42" y="463"/>
                    <a:pt x="42" y="486"/>
                  </a:cubicBezTo>
                  <a:cubicBezTo>
                    <a:pt x="42" y="504"/>
                    <a:pt x="61" y="504"/>
                    <a:pt x="79" y="504"/>
                  </a:cubicBezTo>
                  <a:cubicBezTo>
                    <a:pt x="85" y="510"/>
                    <a:pt x="90" y="512"/>
                    <a:pt x="95" y="512"/>
                  </a:cubicBezTo>
                  <a:cubicBezTo>
                    <a:pt x="107" y="512"/>
                    <a:pt x="116" y="499"/>
                    <a:pt x="116" y="486"/>
                  </a:cubicBezTo>
                  <a:lnTo>
                    <a:pt x="116" y="426"/>
                  </a:lnTo>
                  <a:lnTo>
                    <a:pt x="116" y="370"/>
                  </a:lnTo>
                  <a:lnTo>
                    <a:pt x="116" y="255"/>
                  </a:lnTo>
                  <a:cubicBezTo>
                    <a:pt x="116" y="213"/>
                    <a:pt x="98" y="176"/>
                    <a:pt x="98" y="139"/>
                  </a:cubicBezTo>
                  <a:cubicBezTo>
                    <a:pt x="98" y="98"/>
                    <a:pt x="79" y="61"/>
                    <a:pt x="79" y="24"/>
                  </a:cubicBezTo>
                  <a:cubicBezTo>
                    <a:pt x="61" y="1"/>
                    <a:pt x="61" y="1"/>
                    <a:pt x="42" y="1"/>
                  </a:cubicBez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1697;p46">
              <a:extLst>
                <a:ext uri="{FF2B5EF4-FFF2-40B4-BE49-F238E27FC236}">
                  <a16:creationId xmlns:a16="http://schemas.microsoft.com/office/drawing/2014/main" id="{17836757-7D90-3C20-FBF5-6915E0922BA1}"/>
                </a:ext>
              </a:extLst>
            </p:cNvPr>
            <p:cNvSpPr/>
            <p:nvPr/>
          </p:nvSpPr>
          <p:spPr>
            <a:xfrm>
              <a:off x="2713899" y="3264958"/>
              <a:ext cx="101789" cy="146586"/>
            </a:xfrm>
            <a:custGeom>
              <a:avLst/>
              <a:gdLst/>
              <a:ahLst/>
              <a:cxnLst/>
              <a:rect l="l" t="t" r="r" b="b"/>
              <a:pathLst>
                <a:path w="768" h="1106" extrusionOk="0">
                  <a:moveTo>
                    <a:pt x="731" y="1"/>
                  </a:moveTo>
                  <a:cubicBezTo>
                    <a:pt x="713" y="1"/>
                    <a:pt x="694" y="1"/>
                    <a:pt x="671" y="24"/>
                  </a:cubicBezTo>
                  <a:lnTo>
                    <a:pt x="671" y="42"/>
                  </a:lnTo>
                  <a:lnTo>
                    <a:pt x="652" y="42"/>
                  </a:lnTo>
                  <a:cubicBezTo>
                    <a:pt x="652" y="61"/>
                    <a:pt x="634" y="61"/>
                    <a:pt x="634" y="79"/>
                  </a:cubicBezTo>
                  <a:cubicBezTo>
                    <a:pt x="615" y="98"/>
                    <a:pt x="597" y="98"/>
                    <a:pt x="579" y="116"/>
                  </a:cubicBezTo>
                  <a:cubicBezTo>
                    <a:pt x="537" y="158"/>
                    <a:pt x="500" y="176"/>
                    <a:pt x="440" y="195"/>
                  </a:cubicBezTo>
                  <a:cubicBezTo>
                    <a:pt x="366" y="232"/>
                    <a:pt x="269" y="255"/>
                    <a:pt x="153" y="273"/>
                  </a:cubicBezTo>
                  <a:cubicBezTo>
                    <a:pt x="135" y="273"/>
                    <a:pt x="116" y="292"/>
                    <a:pt x="93" y="310"/>
                  </a:cubicBezTo>
                  <a:lnTo>
                    <a:pt x="93" y="329"/>
                  </a:lnTo>
                  <a:lnTo>
                    <a:pt x="93" y="370"/>
                  </a:lnTo>
                  <a:cubicBezTo>
                    <a:pt x="75" y="370"/>
                    <a:pt x="75" y="389"/>
                    <a:pt x="75" y="407"/>
                  </a:cubicBezTo>
                  <a:cubicBezTo>
                    <a:pt x="75" y="426"/>
                    <a:pt x="56" y="463"/>
                    <a:pt x="56" y="486"/>
                  </a:cubicBezTo>
                  <a:cubicBezTo>
                    <a:pt x="38" y="541"/>
                    <a:pt x="38" y="601"/>
                    <a:pt x="19" y="657"/>
                  </a:cubicBezTo>
                  <a:cubicBezTo>
                    <a:pt x="19" y="717"/>
                    <a:pt x="1" y="772"/>
                    <a:pt x="1" y="832"/>
                  </a:cubicBezTo>
                  <a:lnTo>
                    <a:pt x="1" y="1003"/>
                  </a:lnTo>
                  <a:cubicBezTo>
                    <a:pt x="16" y="1069"/>
                    <a:pt x="57" y="1105"/>
                    <a:pt x="105" y="1105"/>
                  </a:cubicBezTo>
                  <a:cubicBezTo>
                    <a:pt x="115" y="1105"/>
                    <a:pt x="125" y="1104"/>
                    <a:pt x="135" y="1100"/>
                  </a:cubicBezTo>
                  <a:cubicBezTo>
                    <a:pt x="190" y="1100"/>
                    <a:pt x="232" y="1040"/>
                    <a:pt x="232" y="985"/>
                  </a:cubicBezTo>
                  <a:cubicBezTo>
                    <a:pt x="232" y="925"/>
                    <a:pt x="209" y="869"/>
                    <a:pt x="209" y="832"/>
                  </a:cubicBezTo>
                  <a:lnTo>
                    <a:pt x="209" y="675"/>
                  </a:lnTo>
                  <a:cubicBezTo>
                    <a:pt x="209" y="620"/>
                    <a:pt x="209" y="560"/>
                    <a:pt x="232" y="523"/>
                  </a:cubicBezTo>
                  <a:lnTo>
                    <a:pt x="232" y="444"/>
                  </a:lnTo>
                  <a:cubicBezTo>
                    <a:pt x="232" y="426"/>
                    <a:pt x="232" y="407"/>
                    <a:pt x="250" y="407"/>
                  </a:cubicBezTo>
                  <a:cubicBezTo>
                    <a:pt x="324" y="370"/>
                    <a:pt x="421" y="347"/>
                    <a:pt x="500" y="292"/>
                  </a:cubicBezTo>
                  <a:cubicBezTo>
                    <a:pt x="555" y="273"/>
                    <a:pt x="597" y="232"/>
                    <a:pt x="634" y="195"/>
                  </a:cubicBezTo>
                  <a:cubicBezTo>
                    <a:pt x="652" y="176"/>
                    <a:pt x="671" y="158"/>
                    <a:pt x="694" y="139"/>
                  </a:cubicBezTo>
                  <a:cubicBezTo>
                    <a:pt x="713" y="116"/>
                    <a:pt x="713" y="116"/>
                    <a:pt x="731" y="98"/>
                  </a:cubicBezTo>
                  <a:lnTo>
                    <a:pt x="731" y="79"/>
                  </a:lnTo>
                  <a:lnTo>
                    <a:pt x="749" y="79"/>
                  </a:lnTo>
                  <a:lnTo>
                    <a:pt x="749" y="61"/>
                  </a:lnTo>
                  <a:cubicBezTo>
                    <a:pt x="768" y="42"/>
                    <a:pt x="749" y="24"/>
                    <a:pt x="73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1698;p46">
              <a:extLst>
                <a:ext uri="{FF2B5EF4-FFF2-40B4-BE49-F238E27FC236}">
                  <a16:creationId xmlns:a16="http://schemas.microsoft.com/office/drawing/2014/main" id="{44206ED8-41EF-553D-ACAE-E4B7E8209274}"/>
                </a:ext>
              </a:extLst>
            </p:cNvPr>
            <p:cNvSpPr/>
            <p:nvPr/>
          </p:nvSpPr>
          <p:spPr>
            <a:xfrm>
              <a:off x="2721321" y="3191532"/>
              <a:ext cx="133" cy="1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1" name="Google Shape;1734;p46">
            <a:extLst>
              <a:ext uri="{FF2B5EF4-FFF2-40B4-BE49-F238E27FC236}">
                <a16:creationId xmlns:a16="http://schemas.microsoft.com/office/drawing/2014/main" id="{9D2C02B0-EA3A-4C80-1B8E-094461B0FFCA}"/>
              </a:ext>
            </a:extLst>
          </p:cNvPr>
          <p:cNvGrpSpPr/>
          <p:nvPr/>
        </p:nvGrpSpPr>
        <p:grpSpPr>
          <a:xfrm flipH="1">
            <a:off x="346824" y="4643829"/>
            <a:ext cx="625929" cy="640560"/>
            <a:chOff x="6405353" y="2836979"/>
            <a:chExt cx="396861" cy="406137"/>
          </a:xfrm>
        </p:grpSpPr>
        <p:sp>
          <p:nvSpPr>
            <p:cNvPr id="222" name="Google Shape;1735;p46">
              <a:extLst>
                <a:ext uri="{FF2B5EF4-FFF2-40B4-BE49-F238E27FC236}">
                  <a16:creationId xmlns:a16="http://schemas.microsoft.com/office/drawing/2014/main" id="{900B4AFC-8FBE-E0D2-8A2D-4EAFD8BD74CB}"/>
                </a:ext>
              </a:extLst>
            </p:cNvPr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1736;p46">
              <a:extLst>
                <a:ext uri="{FF2B5EF4-FFF2-40B4-BE49-F238E27FC236}">
                  <a16:creationId xmlns:a16="http://schemas.microsoft.com/office/drawing/2014/main" id="{BC33EF2F-EE98-45EC-5FA7-9B5683F6FDE3}"/>
                </a:ext>
              </a:extLst>
            </p:cNvPr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1737;p46">
              <a:extLst>
                <a:ext uri="{FF2B5EF4-FFF2-40B4-BE49-F238E27FC236}">
                  <a16:creationId xmlns:a16="http://schemas.microsoft.com/office/drawing/2014/main" id="{F86F8FC0-535B-2DA0-5EB9-0075200FD25B}"/>
                </a:ext>
              </a:extLst>
            </p:cNvPr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1738;p46">
              <a:extLst>
                <a:ext uri="{FF2B5EF4-FFF2-40B4-BE49-F238E27FC236}">
                  <a16:creationId xmlns:a16="http://schemas.microsoft.com/office/drawing/2014/main" id="{6882932A-1BF0-2C56-47A3-2D46E963CABC}"/>
                </a:ext>
              </a:extLst>
            </p:cNvPr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1739;p46">
              <a:extLst>
                <a:ext uri="{FF2B5EF4-FFF2-40B4-BE49-F238E27FC236}">
                  <a16:creationId xmlns:a16="http://schemas.microsoft.com/office/drawing/2014/main" id="{C522C4CA-1E98-8F40-8649-CEB750214AAF}"/>
                </a:ext>
              </a:extLst>
            </p:cNvPr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1740;p46">
              <a:extLst>
                <a:ext uri="{FF2B5EF4-FFF2-40B4-BE49-F238E27FC236}">
                  <a16:creationId xmlns:a16="http://schemas.microsoft.com/office/drawing/2014/main" id="{AE0AFC03-248D-EF9C-8FA1-791FC48CCE62}"/>
                </a:ext>
              </a:extLst>
            </p:cNvPr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1741;p46">
              <a:extLst>
                <a:ext uri="{FF2B5EF4-FFF2-40B4-BE49-F238E27FC236}">
                  <a16:creationId xmlns:a16="http://schemas.microsoft.com/office/drawing/2014/main" id="{528A02A4-7AD4-728B-8BE8-8EC58002F7DA}"/>
                </a:ext>
              </a:extLst>
            </p:cNvPr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1742;p46">
              <a:extLst>
                <a:ext uri="{FF2B5EF4-FFF2-40B4-BE49-F238E27FC236}">
                  <a16:creationId xmlns:a16="http://schemas.microsoft.com/office/drawing/2014/main" id="{CB28F325-E953-84E0-B115-85F54A2D1DE9}"/>
                </a:ext>
              </a:extLst>
            </p:cNvPr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1743;p46">
              <a:extLst>
                <a:ext uri="{FF2B5EF4-FFF2-40B4-BE49-F238E27FC236}">
                  <a16:creationId xmlns:a16="http://schemas.microsoft.com/office/drawing/2014/main" id="{652CEB18-39BF-F124-A3D9-EC9A59885B44}"/>
                </a:ext>
              </a:extLst>
            </p:cNvPr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1744;p46">
              <a:extLst>
                <a:ext uri="{FF2B5EF4-FFF2-40B4-BE49-F238E27FC236}">
                  <a16:creationId xmlns:a16="http://schemas.microsoft.com/office/drawing/2014/main" id="{031E03FA-8031-AF56-624D-60E437081B0D}"/>
                </a:ext>
              </a:extLst>
            </p:cNvPr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1745;p46">
              <a:extLst>
                <a:ext uri="{FF2B5EF4-FFF2-40B4-BE49-F238E27FC236}">
                  <a16:creationId xmlns:a16="http://schemas.microsoft.com/office/drawing/2014/main" id="{5073676A-7ECE-8C29-7C0B-DB0C3A47D73E}"/>
                </a:ext>
              </a:extLst>
            </p:cNvPr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1746;p46">
              <a:extLst>
                <a:ext uri="{FF2B5EF4-FFF2-40B4-BE49-F238E27FC236}">
                  <a16:creationId xmlns:a16="http://schemas.microsoft.com/office/drawing/2014/main" id="{D1F1206D-275E-580B-F341-2A2BA7F8C0EB}"/>
                </a:ext>
              </a:extLst>
            </p:cNvPr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1747;p46">
              <a:extLst>
                <a:ext uri="{FF2B5EF4-FFF2-40B4-BE49-F238E27FC236}">
                  <a16:creationId xmlns:a16="http://schemas.microsoft.com/office/drawing/2014/main" id="{EA34803B-586F-48B9-23FA-08DFDA4ADE4E}"/>
                </a:ext>
              </a:extLst>
            </p:cNvPr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1748;p46">
              <a:extLst>
                <a:ext uri="{FF2B5EF4-FFF2-40B4-BE49-F238E27FC236}">
                  <a16:creationId xmlns:a16="http://schemas.microsoft.com/office/drawing/2014/main" id="{E3E23CE4-9D9D-C23B-2348-D6D0833868CE}"/>
                </a:ext>
              </a:extLst>
            </p:cNvPr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1749;p46">
              <a:extLst>
                <a:ext uri="{FF2B5EF4-FFF2-40B4-BE49-F238E27FC236}">
                  <a16:creationId xmlns:a16="http://schemas.microsoft.com/office/drawing/2014/main" id="{460F0D62-9F87-DF6B-1DE4-634669185187}"/>
                </a:ext>
              </a:extLst>
            </p:cNvPr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1750;p46">
              <a:extLst>
                <a:ext uri="{FF2B5EF4-FFF2-40B4-BE49-F238E27FC236}">
                  <a16:creationId xmlns:a16="http://schemas.microsoft.com/office/drawing/2014/main" id="{FD679DED-C7DA-BB19-F982-3E644E17D8BC}"/>
                </a:ext>
              </a:extLst>
            </p:cNvPr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1751;p46">
              <a:extLst>
                <a:ext uri="{FF2B5EF4-FFF2-40B4-BE49-F238E27FC236}">
                  <a16:creationId xmlns:a16="http://schemas.microsoft.com/office/drawing/2014/main" id="{17AEBFFD-2B99-D7A1-4ADC-E1783700F9BB}"/>
                </a:ext>
              </a:extLst>
            </p:cNvPr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1752;p46">
              <a:extLst>
                <a:ext uri="{FF2B5EF4-FFF2-40B4-BE49-F238E27FC236}">
                  <a16:creationId xmlns:a16="http://schemas.microsoft.com/office/drawing/2014/main" id="{F709205D-B1D2-3C07-4886-EBEEFB8385A5}"/>
                </a:ext>
              </a:extLst>
            </p:cNvPr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1753;p46">
              <a:extLst>
                <a:ext uri="{FF2B5EF4-FFF2-40B4-BE49-F238E27FC236}">
                  <a16:creationId xmlns:a16="http://schemas.microsoft.com/office/drawing/2014/main" id="{EB4685C4-63B3-FE1A-AA0E-4B02D3FCDD61}"/>
                </a:ext>
              </a:extLst>
            </p:cNvPr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1754;p46">
              <a:extLst>
                <a:ext uri="{FF2B5EF4-FFF2-40B4-BE49-F238E27FC236}">
                  <a16:creationId xmlns:a16="http://schemas.microsoft.com/office/drawing/2014/main" id="{F91FF6BB-BFC5-C322-2040-FD80303138E6}"/>
                </a:ext>
              </a:extLst>
            </p:cNvPr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1755;p46">
              <a:extLst>
                <a:ext uri="{FF2B5EF4-FFF2-40B4-BE49-F238E27FC236}">
                  <a16:creationId xmlns:a16="http://schemas.microsoft.com/office/drawing/2014/main" id="{1D0AA14B-B774-3EAE-814A-F8D88F22E2D8}"/>
                </a:ext>
              </a:extLst>
            </p:cNvPr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1756;p46">
              <a:extLst>
                <a:ext uri="{FF2B5EF4-FFF2-40B4-BE49-F238E27FC236}">
                  <a16:creationId xmlns:a16="http://schemas.microsoft.com/office/drawing/2014/main" id="{982B3FBD-AC8E-CFC6-A07E-19702DB2D12B}"/>
                </a:ext>
              </a:extLst>
            </p:cNvPr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1757;p46">
              <a:extLst>
                <a:ext uri="{FF2B5EF4-FFF2-40B4-BE49-F238E27FC236}">
                  <a16:creationId xmlns:a16="http://schemas.microsoft.com/office/drawing/2014/main" id="{B7ACCE29-34B9-3AB7-0DCE-EC55280480D4}"/>
                </a:ext>
              </a:extLst>
            </p:cNvPr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1758;p46">
              <a:extLst>
                <a:ext uri="{FF2B5EF4-FFF2-40B4-BE49-F238E27FC236}">
                  <a16:creationId xmlns:a16="http://schemas.microsoft.com/office/drawing/2014/main" id="{39453E93-E633-04A4-8D4F-BFE23711B6B6}"/>
                </a:ext>
              </a:extLst>
            </p:cNvPr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1759;p46">
              <a:extLst>
                <a:ext uri="{FF2B5EF4-FFF2-40B4-BE49-F238E27FC236}">
                  <a16:creationId xmlns:a16="http://schemas.microsoft.com/office/drawing/2014/main" id="{07363F74-62E8-55E6-D7B0-7FB19E5DF939}"/>
                </a:ext>
              </a:extLst>
            </p:cNvPr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1760;p46">
              <a:extLst>
                <a:ext uri="{FF2B5EF4-FFF2-40B4-BE49-F238E27FC236}">
                  <a16:creationId xmlns:a16="http://schemas.microsoft.com/office/drawing/2014/main" id="{3E82C5F1-7410-9EC1-E034-99DEF762D3EE}"/>
                </a:ext>
              </a:extLst>
            </p:cNvPr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1761;p46">
              <a:extLst>
                <a:ext uri="{FF2B5EF4-FFF2-40B4-BE49-F238E27FC236}">
                  <a16:creationId xmlns:a16="http://schemas.microsoft.com/office/drawing/2014/main" id="{546D6786-90EE-34D1-0522-D0105275EDB9}"/>
                </a:ext>
              </a:extLst>
            </p:cNvPr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1762;p46">
              <a:extLst>
                <a:ext uri="{FF2B5EF4-FFF2-40B4-BE49-F238E27FC236}">
                  <a16:creationId xmlns:a16="http://schemas.microsoft.com/office/drawing/2014/main" id="{40B71A86-CE7D-EFA8-35B5-032BE72696B7}"/>
                </a:ext>
              </a:extLst>
            </p:cNvPr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1763;p46">
              <a:extLst>
                <a:ext uri="{FF2B5EF4-FFF2-40B4-BE49-F238E27FC236}">
                  <a16:creationId xmlns:a16="http://schemas.microsoft.com/office/drawing/2014/main" id="{607586AB-C707-C98F-3E5D-9414151DD814}"/>
                </a:ext>
              </a:extLst>
            </p:cNvPr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1764;p46">
              <a:extLst>
                <a:ext uri="{FF2B5EF4-FFF2-40B4-BE49-F238E27FC236}">
                  <a16:creationId xmlns:a16="http://schemas.microsoft.com/office/drawing/2014/main" id="{BAB21E4F-4A43-42A2-E48A-EB0C6A1A3DE4}"/>
                </a:ext>
              </a:extLst>
            </p:cNvPr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1765;p46">
              <a:extLst>
                <a:ext uri="{FF2B5EF4-FFF2-40B4-BE49-F238E27FC236}">
                  <a16:creationId xmlns:a16="http://schemas.microsoft.com/office/drawing/2014/main" id="{ED3A65A0-1729-1D43-3940-6E0F204B1BAA}"/>
                </a:ext>
              </a:extLst>
            </p:cNvPr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1766;p46">
              <a:extLst>
                <a:ext uri="{FF2B5EF4-FFF2-40B4-BE49-F238E27FC236}">
                  <a16:creationId xmlns:a16="http://schemas.microsoft.com/office/drawing/2014/main" id="{8BBC0F7A-4395-3C04-8F79-C98AEF64FAC0}"/>
                </a:ext>
              </a:extLst>
            </p:cNvPr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1767;p46">
              <a:extLst>
                <a:ext uri="{FF2B5EF4-FFF2-40B4-BE49-F238E27FC236}">
                  <a16:creationId xmlns:a16="http://schemas.microsoft.com/office/drawing/2014/main" id="{80830C8E-5D15-40C0-4837-60903EE4702B}"/>
                </a:ext>
              </a:extLst>
            </p:cNvPr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1768;p46">
              <a:extLst>
                <a:ext uri="{FF2B5EF4-FFF2-40B4-BE49-F238E27FC236}">
                  <a16:creationId xmlns:a16="http://schemas.microsoft.com/office/drawing/2014/main" id="{750E780F-6374-F20A-BFCE-C6AE4472D477}"/>
                </a:ext>
              </a:extLst>
            </p:cNvPr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D2ACA0-D29F-A25C-7CD5-6B3477A6F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845" y="652706"/>
            <a:ext cx="9955631" cy="2213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44B37DE2-A44C-DBD7-5D78-145A21CFD2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6" b="50636"/>
          <a:stretch/>
        </p:blipFill>
        <p:spPr>
          <a:xfrm flipH="1">
            <a:off x="-144990" y="-148184"/>
            <a:ext cx="1810515" cy="231643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C23F9B3D-7309-7A14-CD63-0D471A650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43" r="55276" b="8874"/>
          <a:stretch/>
        </p:blipFill>
        <p:spPr>
          <a:xfrm flipH="1">
            <a:off x="9758153" y="4100923"/>
            <a:ext cx="2534396" cy="27380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29F3CA9-7C24-138F-208B-82BBD94C6127}"/>
              </a:ext>
            </a:extLst>
          </p:cNvPr>
          <p:cNvGrpSpPr/>
          <p:nvPr/>
        </p:nvGrpSpPr>
        <p:grpSpPr>
          <a:xfrm>
            <a:off x="2657267" y="3085296"/>
            <a:ext cx="7705195" cy="3703132"/>
            <a:chOff x="2657267" y="3085296"/>
            <a:chExt cx="7705195" cy="3703132"/>
          </a:xfrm>
        </p:grpSpPr>
        <p:sp>
          <p:nvSpPr>
            <p:cNvPr id="2" name="TextBox 4">
              <a:extLst>
                <a:ext uri="{FF2B5EF4-FFF2-40B4-BE49-F238E27FC236}">
                  <a16:creationId xmlns:a16="http://schemas.microsoft.com/office/drawing/2014/main" id="{A0665E2E-D11D-635D-B968-7745D9C8AFB2}"/>
                </a:ext>
              </a:extLst>
            </p:cNvPr>
            <p:cNvSpPr txBox="1"/>
            <p:nvPr/>
          </p:nvSpPr>
          <p:spPr>
            <a:xfrm>
              <a:off x="5881595" y="4698751"/>
              <a:ext cx="20103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NGUYỄN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 ÁI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QUYÊN</a:t>
              </a:r>
              <a:endParaRPr kumimoji="0" lang="en-S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290" name="Group 4">
              <a:extLst>
                <a:ext uri="{FF2B5EF4-FFF2-40B4-BE49-F238E27FC236}">
                  <a16:creationId xmlns:a16="http://schemas.microsoft.com/office/drawing/2014/main" id="{9ACAB927-070B-D727-CD67-19443B81D50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657267" y="3085296"/>
              <a:ext cx="7705195" cy="3703132"/>
              <a:chOff x="850" y="1426"/>
              <a:chExt cx="5980" cy="2874"/>
            </a:xfrm>
          </p:grpSpPr>
          <p:sp>
            <p:nvSpPr>
              <p:cNvPr id="291" name="AutoShape 3">
                <a:extLst>
                  <a:ext uri="{FF2B5EF4-FFF2-40B4-BE49-F238E27FC236}">
                    <a16:creationId xmlns:a16="http://schemas.microsoft.com/office/drawing/2014/main" id="{06BB0A85-9181-D36C-CDB9-E62477655F2E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850" y="1426"/>
                <a:ext cx="5980" cy="2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92" name="Group 205">
                <a:extLst>
                  <a:ext uri="{FF2B5EF4-FFF2-40B4-BE49-F238E27FC236}">
                    <a16:creationId xmlns:a16="http://schemas.microsoft.com/office/drawing/2014/main" id="{A14EA763-A7F7-AB68-A09D-586F1DC102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35" y="1490"/>
                <a:ext cx="5207" cy="2682"/>
                <a:chOff x="1235" y="1490"/>
                <a:chExt cx="5207" cy="2682"/>
              </a:xfrm>
            </p:grpSpPr>
            <p:sp>
              <p:nvSpPr>
                <p:cNvPr id="344" name="Freeform 15">
                  <a:extLst>
                    <a:ext uri="{FF2B5EF4-FFF2-40B4-BE49-F238E27FC236}">
                      <a16:creationId xmlns:a16="http://schemas.microsoft.com/office/drawing/2014/main" id="{A11E8D65-5D1A-4608-FE3F-FA67840216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9" y="2503"/>
                  <a:ext cx="182" cy="866"/>
                </a:xfrm>
                <a:custGeom>
                  <a:avLst/>
                  <a:gdLst>
                    <a:gd name="T0" fmla="*/ 0 w 182"/>
                    <a:gd name="T1" fmla="*/ 866 h 866"/>
                    <a:gd name="T2" fmla="*/ 75 w 182"/>
                    <a:gd name="T3" fmla="*/ 866 h 866"/>
                    <a:gd name="T4" fmla="*/ 182 w 182"/>
                    <a:gd name="T5" fmla="*/ 0 h 866"/>
                    <a:gd name="T6" fmla="*/ 107 w 182"/>
                    <a:gd name="T7" fmla="*/ 0 h 866"/>
                    <a:gd name="T8" fmla="*/ 0 w 182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866">
                      <a:moveTo>
                        <a:pt x="0" y="866"/>
                      </a:moveTo>
                      <a:lnTo>
                        <a:pt x="75" y="866"/>
                      </a:lnTo>
                      <a:lnTo>
                        <a:pt x="182" y="0"/>
                      </a:lnTo>
                      <a:lnTo>
                        <a:pt x="107" y="0"/>
                      </a:lnTo>
                      <a:lnTo>
                        <a:pt x="0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 16">
                  <a:extLst>
                    <a:ext uri="{FF2B5EF4-FFF2-40B4-BE49-F238E27FC236}">
                      <a16:creationId xmlns:a16="http://schemas.microsoft.com/office/drawing/2014/main" id="{63DB1DF3-65B3-16E6-5A4B-AF0FC89FE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6" y="2503"/>
                  <a:ext cx="181" cy="866"/>
                </a:xfrm>
                <a:custGeom>
                  <a:avLst/>
                  <a:gdLst>
                    <a:gd name="T0" fmla="*/ 181 w 181"/>
                    <a:gd name="T1" fmla="*/ 866 h 866"/>
                    <a:gd name="T2" fmla="*/ 107 w 181"/>
                    <a:gd name="T3" fmla="*/ 866 h 866"/>
                    <a:gd name="T4" fmla="*/ 0 w 181"/>
                    <a:gd name="T5" fmla="*/ 0 h 866"/>
                    <a:gd name="T6" fmla="*/ 74 w 181"/>
                    <a:gd name="T7" fmla="*/ 0 h 866"/>
                    <a:gd name="T8" fmla="*/ 181 w 181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1" h="866">
                      <a:moveTo>
                        <a:pt x="181" y="866"/>
                      </a:moveTo>
                      <a:lnTo>
                        <a:pt x="107" y="866"/>
                      </a:ln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181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 17">
                  <a:extLst>
                    <a:ext uri="{FF2B5EF4-FFF2-40B4-BE49-F238E27FC236}">
                      <a16:creationId xmlns:a16="http://schemas.microsoft.com/office/drawing/2014/main" id="{36A8F949-169C-7EF6-4775-22A3A3F23B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7" y="3319"/>
                  <a:ext cx="700" cy="99"/>
                </a:xfrm>
                <a:custGeom>
                  <a:avLst/>
                  <a:gdLst>
                    <a:gd name="T0" fmla="*/ 980 w 980"/>
                    <a:gd name="T1" fmla="*/ 116 h 150"/>
                    <a:gd name="T2" fmla="*/ 980 w 980"/>
                    <a:gd name="T3" fmla="*/ 33 h 150"/>
                    <a:gd name="T4" fmla="*/ 947 w 980"/>
                    <a:gd name="T5" fmla="*/ 0 h 150"/>
                    <a:gd name="T6" fmla="*/ 33 w 980"/>
                    <a:gd name="T7" fmla="*/ 0 h 150"/>
                    <a:gd name="T8" fmla="*/ 0 w 980"/>
                    <a:gd name="T9" fmla="*/ 33 h 150"/>
                    <a:gd name="T10" fmla="*/ 0 w 980"/>
                    <a:gd name="T11" fmla="*/ 116 h 150"/>
                    <a:gd name="T12" fmla="*/ 33 w 980"/>
                    <a:gd name="T13" fmla="*/ 150 h 150"/>
                    <a:gd name="T14" fmla="*/ 947 w 980"/>
                    <a:gd name="T15" fmla="*/ 150 h 150"/>
                    <a:gd name="T16" fmla="*/ 980 w 980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0" h="150">
                      <a:moveTo>
                        <a:pt x="980" y="116"/>
                      </a:moveTo>
                      <a:lnTo>
                        <a:pt x="980" y="33"/>
                      </a:lnTo>
                      <a:cubicBezTo>
                        <a:pt x="980" y="15"/>
                        <a:pt x="966" y="0"/>
                        <a:pt x="947" y="0"/>
                      </a:cubicBezTo>
                      <a:lnTo>
                        <a:pt x="33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116"/>
                      </a:lnTo>
                      <a:cubicBezTo>
                        <a:pt x="0" y="135"/>
                        <a:pt x="15" y="150"/>
                        <a:pt x="33" y="150"/>
                      </a:cubicBezTo>
                      <a:lnTo>
                        <a:pt x="947" y="150"/>
                      </a:lnTo>
                      <a:cubicBezTo>
                        <a:pt x="966" y="150"/>
                        <a:pt x="980" y="135"/>
                        <a:pt x="980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Rectangle 18">
                  <a:extLst>
                    <a:ext uri="{FF2B5EF4-FFF2-40B4-BE49-F238E27FC236}">
                      <a16:creationId xmlns:a16="http://schemas.microsoft.com/office/drawing/2014/main" id="{6CDC77E3-160B-8BB6-086E-FF855C65C4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97" y="3369"/>
                  <a:ext cx="700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 19">
                  <a:extLst>
                    <a:ext uri="{FF2B5EF4-FFF2-40B4-BE49-F238E27FC236}">
                      <a16:creationId xmlns:a16="http://schemas.microsoft.com/office/drawing/2014/main" id="{12519F1F-FBC8-6F04-1BE4-FC8767FB47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5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7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Freeform 20">
                  <a:extLst>
                    <a:ext uri="{FF2B5EF4-FFF2-40B4-BE49-F238E27FC236}">
                      <a16:creationId xmlns:a16="http://schemas.microsoft.com/office/drawing/2014/main" id="{9CED0C91-0194-3EEE-A06E-C32A091949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9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8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8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Freeform 21">
                  <a:extLst>
                    <a:ext uri="{FF2B5EF4-FFF2-40B4-BE49-F238E27FC236}">
                      <a16:creationId xmlns:a16="http://schemas.microsoft.com/office/drawing/2014/main" id="{BB67DC5E-6C56-4672-1B3C-3CB94ACDE2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6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6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6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Freeform 22">
                  <a:extLst>
                    <a:ext uri="{FF2B5EF4-FFF2-40B4-BE49-F238E27FC236}">
                      <a16:creationId xmlns:a16="http://schemas.microsoft.com/office/drawing/2014/main" id="{10FA867D-C418-5F7D-DBAB-CD557FAA89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1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7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 23">
                  <a:extLst>
                    <a:ext uri="{FF2B5EF4-FFF2-40B4-BE49-F238E27FC236}">
                      <a16:creationId xmlns:a16="http://schemas.microsoft.com/office/drawing/2014/main" id="{A98603C2-0736-2F34-D185-382A1E69CC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4" y="2472"/>
                  <a:ext cx="818" cy="229"/>
                </a:xfrm>
                <a:custGeom>
                  <a:avLst/>
                  <a:gdLst>
                    <a:gd name="T0" fmla="*/ 67 w 1145"/>
                    <a:gd name="T1" fmla="*/ 347 h 347"/>
                    <a:gd name="T2" fmla="*/ 1079 w 1145"/>
                    <a:gd name="T3" fmla="*/ 347 h 347"/>
                    <a:gd name="T4" fmla="*/ 1145 w 1145"/>
                    <a:gd name="T5" fmla="*/ 281 h 347"/>
                    <a:gd name="T6" fmla="*/ 1145 w 1145"/>
                    <a:gd name="T7" fmla="*/ 67 h 347"/>
                    <a:gd name="T8" fmla="*/ 1079 w 1145"/>
                    <a:gd name="T9" fmla="*/ 0 h 347"/>
                    <a:gd name="T10" fmla="*/ 67 w 1145"/>
                    <a:gd name="T11" fmla="*/ 0 h 347"/>
                    <a:gd name="T12" fmla="*/ 0 w 1145"/>
                    <a:gd name="T13" fmla="*/ 67 h 347"/>
                    <a:gd name="T14" fmla="*/ 0 w 1145"/>
                    <a:gd name="T15" fmla="*/ 281 h 347"/>
                    <a:gd name="T16" fmla="*/ 67 w 1145"/>
                    <a:gd name="T17" fmla="*/ 347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45" h="347">
                      <a:moveTo>
                        <a:pt x="67" y="347"/>
                      </a:moveTo>
                      <a:lnTo>
                        <a:pt x="1079" y="347"/>
                      </a:lnTo>
                      <a:cubicBezTo>
                        <a:pt x="1116" y="347"/>
                        <a:pt x="1145" y="317"/>
                        <a:pt x="1145" y="281"/>
                      </a:cubicBezTo>
                      <a:lnTo>
                        <a:pt x="1145" y="67"/>
                      </a:lnTo>
                      <a:cubicBezTo>
                        <a:pt x="1145" y="30"/>
                        <a:pt x="1116" y="0"/>
                        <a:pt x="1079" y="0"/>
                      </a:cubicBezTo>
                      <a:lnTo>
                        <a:pt x="67" y="0"/>
                      </a:lnTo>
                      <a:cubicBezTo>
                        <a:pt x="30" y="0"/>
                        <a:pt x="0" y="30"/>
                        <a:pt x="0" y="67"/>
                      </a:cubicBezTo>
                      <a:lnTo>
                        <a:pt x="0" y="281"/>
                      </a:lnTo>
                      <a:cubicBezTo>
                        <a:pt x="0" y="317"/>
                        <a:pt x="30" y="347"/>
                        <a:pt x="67" y="347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 24">
                  <a:extLst>
                    <a:ext uri="{FF2B5EF4-FFF2-40B4-BE49-F238E27FC236}">
                      <a16:creationId xmlns:a16="http://schemas.microsoft.com/office/drawing/2014/main" id="{C717FF2E-0A45-4928-105C-14CEE791A6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8" y="2420"/>
                  <a:ext cx="200" cy="179"/>
                </a:xfrm>
                <a:custGeom>
                  <a:avLst/>
                  <a:gdLst>
                    <a:gd name="T0" fmla="*/ 89 w 279"/>
                    <a:gd name="T1" fmla="*/ 91 h 271"/>
                    <a:gd name="T2" fmla="*/ 0 w 279"/>
                    <a:gd name="T3" fmla="*/ 141 h 271"/>
                    <a:gd name="T4" fmla="*/ 133 w 279"/>
                    <a:gd name="T5" fmla="*/ 259 h 271"/>
                    <a:gd name="T6" fmla="*/ 167 w 279"/>
                    <a:gd name="T7" fmla="*/ 271 h 271"/>
                    <a:gd name="T8" fmla="*/ 216 w 279"/>
                    <a:gd name="T9" fmla="*/ 132 h 271"/>
                    <a:gd name="T10" fmla="*/ 257 w 279"/>
                    <a:gd name="T11" fmla="*/ 72 h 271"/>
                    <a:gd name="T12" fmla="*/ 277 w 279"/>
                    <a:gd name="T13" fmla="*/ 23 h 271"/>
                    <a:gd name="T14" fmla="*/ 272 w 279"/>
                    <a:gd name="T15" fmla="*/ 9 h 271"/>
                    <a:gd name="T16" fmla="*/ 249 w 279"/>
                    <a:gd name="T17" fmla="*/ 2 h 271"/>
                    <a:gd name="T18" fmla="*/ 227 w 279"/>
                    <a:gd name="T19" fmla="*/ 11 h 271"/>
                    <a:gd name="T20" fmla="*/ 89 w 279"/>
                    <a:gd name="T21" fmla="*/ 91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9" h="271">
                      <a:moveTo>
                        <a:pt x="89" y="91"/>
                      </a:moveTo>
                      <a:cubicBezTo>
                        <a:pt x="59" y="107"/>
                        <a:pt x="30" y="124"/>
                        <a:pt x="0" y="141"/>
                      </a:cubicBezTo>
                      <a:cubicBezTo>
                        <a:pt x="34" y="191"/>
                        <a:pt x="80" y="232"/>
                        <a:pt x="133" y="259"/>
                      </a:cubicBezTo>
                      <a:cubicBezTo>
                        <a:pt x="143" y="265"/>
                        <a:pt x="155" y="270"/>
                        <a:pt x="167" y="271"/>
                      </a:cubicBezTo>
                      <a:cubicBezTo>
                        <a:pt x="173" y="222"/>
                        <a:pt x="191" y="175"/>
                        <a:pt x="216" y="132"/>
                      </a:cubicBezTo>
                      <a:cubicBezTo>
                        <a:pt x="228" y="112"/>
                        <a:pt x="241" y="91"/>
                        <a:pt x="257" y="72"/>
                      </a:cubicBezTo>
                      <a:cubicBezTo>
                        <a:pt x="271" y="55"/>
                        <a:pt x="279" y="49"/>
                        <a:pt x="277" y="23"/>
                      </a:cubicBezTo>
                      <a:cubicBezTo>
                        <a:pt x="276" y="18"/>
                        <a:pt x="275" y="13"/>
                        <a:pt x="272" y="9"/>
                      </a:cubicBezTo>
                      <a:cubicBezTo>
                        <a:pt x="267" y="3"/>
                        <a:pt x="258" y="0"/>
                        <a:pt x="249" y="2"/>
                      </a:cubicBezTo>
                      <a:cubicBezTo>
                        <a:pt x="241" y="3"/>
                        <a:pt x="234" y="7"/>
                        <a:pt x="227" y="11"/>
                      </a:cubicBezTo>
                      <a:cubicBezTo>
                        <a:pt x="181" y="38"/>
                        <a:pt x="135" y="64"/>
                        <a:pt x="89" y="91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 25">
                  <a:extLst>
                    <a:ext uri="{FF2B5EF4-FFF2-40B4-BE49-F238E27FC236}">
                      <a16:creationId xmlns:a16="http://schemas.microsoft.com/office/drawing/2014/main" id="{73EFC3C5-4318-EF21-2EB8-3018D7A694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4" y="2447"/>
                  <a:ext cx="174" cy="195"/>
                </a:xfrm>
                <a:custGeom>
                  <a:avLst/>
                  <a:gdLst>
                    <a:gd name="T0" fmla="*/ 51 w 244"/>
                    <a:gd name="T1" fmla="*/ 199 h 296"/>
                    <a:gd name="T2" fmla="*/ 81 w 244"/>
                    <a:gd name="T3" fmla="*/ 296 h 296"/>
                    <a:gd name="T4" fmla="*/ 225 w 244"/>
                    <a:gd name="T5" fmla="*/ 194 h 296"/>
                    <a:gd name="T6" fmla="*/ 244 w 244"/>
                    <a:gd name="T7" fmla="*/ 163 h 296"/>
                    <a:gd name="T8" fmla="*/ 120 w 244"/>
                    <a:gd name="T9" fmla="*/ 84 h 296"/>
                    <a:gd name="T10" fmla="*/ 71 w 244"/>
                    <a:gd name="T11" fmla="*/ 31 h 296"/>
                    <a:gd name="T12" fmla="*/ 28 w 244"/>
                    <a:gd name="T13" fmla="*/ 1 h 296"/>
                    <a:gd name="T14" fmla="*/ 13 w 244"/>
                    <a:gd name="T15" fmla="*/ 2 h 296"/>
                    <a:gd name="T16" fmla="*/ 1 w 244"/>
                    <a:gd name="T17" fmla="*/ 22 h 296"/>
                    <a:gd name="T18" fmla="*/ 5 w 244"/>
                    <a:gd name="T19" fmla="*/ 46 h 296"/>
                    <a:gd name="T20" fmla="*/ 51 w 244"/>
                    <a:gd name="T21" fmla="*/ 199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4" h="296">
                      <a:moveTo>
                        <a:pt x="51" y="199"/>
                      </a:moveTo>
                      <a:cubicBezTo>
                        <a:pt x="61" y="231"/>
                        <a:pt x="71" y="264"/>
                        <a:pt x="81" y="296"/>
                      </a:cubicBezTo>
                      <a:cubicBezTo>
                        <a:pt x="136" y="275"/>
                        <a:pt x="187" y="239"/>
                        <a:pt x="225" y="194"/>
                      </a:cubicBezTo>
                      <a:cubicBezTo>
                        <a:pt x="233" y="184"/>
                        <a:pt x="241" y="174"/>
                        <a:pt x="244" y="163"/>
                      </a:cubicBezTo>
                      <a:cubicBezTo>
                        <a:pt x="198" y="146"/>
                        <a:pt x="156" y="117"/>
                        <a:pt x="120" y="84"/>
                      </a:cubicBezTo>
                      <a:cubicBezTo>
                        <a:pt x="103" y="68"/>
                        <a:pt x="85" y="50"/>
                        <a:pt x="71" y="31"/>
                      </a:cubicBezTo>
                      <a:cubicBezTo>
                        <a:pt x="58" y="13"/>
                        <a:pt x="53" y="3"/>
                        <a:pt x="28" y="1"/>
                      </a:cubicBezTo>
                      <a:cubicBezTo>
                        <a:pt x="23" y="0"/>
                        <a:pt x="18" y="0"/>
                        <a:pt x="13" y="2"/>
                      </a:cubicBezTo>
                      <a:cubicBezTo>
                        <a:pt x="5" y="5"/>
                        <a:pt x="1" y="14"/>
                        <a:pt x="1" y="22"/>
                      </a:cubicBezTo>
                      <a:cubicBezTo>
                        <a:pt x="0" y="30"/>
                        <a:pt x="3" y="39"/>
                        <a:pt x="5" y="46"/>
                      </a:cubicBezTo>
                      <a:cubicBezTo>
                        <a:pt x="20" y="97"/>
                        <a:pt x="36" y="148"/>
                        <a:pt x="51" y="199"/>
                      </a:cubicBezTo>
                      <a:close/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Freeform 26">
                  <a:extLst>
                    <a:ext uri="{FF2B5EF4-FFF2-40B4-BE49-F238E27FC236}">
                      <a16:creationId xmlns:a16="http://schemas.microsoft.com/office/drawing/2014/main" id="{8C16CB4D-F037-044D-8E66-37CA6B6DB3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1" y="3099"/>
                  <a:ext cx="437" cy="242"/>
                </a:xfrm>
                <a:custGeom>
                  <a:avLst/>
                  <a:gdLst>
                    <a:gd name="T0" fmla="*/ 66 w 611"/>
                    <a:gd name="T1" fmla="*/ 329 h 367"/>
                    <a:gd name="T2" fmla="*/ 11 w 611"/>
                    <a:gd name="T3" fmla="*/ 132 h 367"/>
                    <a:gd name="T4" fmla="*/ 62 w 611"/>
                    <a:gd name="T5" fmla="*/ 29 h 367"/>
                    <a:gd name="T6" fmla="*/ 181 w 611"/>
                    <a:gd name="T7" fmla="*/ 2 h 367"/>
                    <a:gd name="T8" fmla="*/ 549 w 611"/>
                    <a:gd name="T9" fmla="*/ 35 h 367"/>
                    <a:gd name="T10" fmla="*/ 588 w 611"/>
                    <a:gd name="T11" fmla="*/ 51 h 367"/>
                    <a:gd name="T12" fmla="*/ 600 w 611"/>
                    <a:gd name="T13" fmla="*/ 87 h 367"/>
                    <a:gd name="T14" fmla="*/ 608 w 611"/>
                    <a:gd name="T15" fmla="*/ 206 h 367"/>
                    <a:gd name="T16" fmla="*/ 567 w 611"/>
                    <a:gd name="T17" fmla="*/ 312 h 367"/>
                    <a:gd name="T18" fmla="*/ 397 w 611"/>
                    <a:gd name="T19" fmla="*/ 366 h 367"/>
                    <a:gd name="T20" fmla="*/ 177 w 611"/>
                    <a:gd name="T21" fmla="*/ 360 h 367"/>
                    <a:gd name="T22" fmla="*/ 66 w 611"/>
                    <a:gd name="T23" fmla="*/ 329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11" h="367">
                      <a:moveTo>
                        <a:pt x="66" y="329"/>
                      </a:moveTo>
                      <a:cubicBezTo>
                        <a:pt x="7" y="289"/>
                        <a:pt x="0" y="204"/>
                        <a:pt x="11" y="132"/>
                      </a:cubicBezTo>
                      <a:cubicBezTo>
                        <a:pt x="17" y="92"/>
                        <a:pt x="33" y="53"/>
                        <a:pt x="62" y="29"/>
                      </a:cubicBezTo>
                      <a:cubicBezTo>
                        <a:pt x="95" y="1"/>
                        <a:pt x="140" y="0"/>
                        <a:pt x="181" y="2"/>
                      </a:cubicBezTo>
                      <a:cubicBezTo>
                        <a:pt x="304" y="5"/>
                        <a:pt x="426" y="20"/>
                        <a:pt x="549" y="35"/>
                      </a:cubicBezTo>
                      <a:cubicBezTo>
                        <a:pt x="563" y="36"/>
                        <a:pt x="578" y="39"/>
                        <a:pt x="588" y="51"/>
                      </a:cubicBezTo>
                      <a:cubicBezTo>
                        <a:pt x="595" y="60"/>
                        <a:pt x="598" y="74"/>
                        <a:pt x="600" y="87"/>
                      </a:cubicBezTo>
                      <a:cubicBezTo>
                        <a:pt x="605" y="126"/>
                        <a:pt x="611" y="166"/>
                        <a:pt x="608" y="206"/>
                      </a:cubicBezTo>
                      <a:cubicBezTo>
                        <a:pt x="605" y="245"/>
                        <a:pt x="593" y="286"/>
                        <a:pt x="567" y="312"/>
                      </a:cubicBezTo>
                      <a:cubicBezTo>
                        <a:pt x="517" y="365"/>
                        <a:pt x="461" y="364"/>
                        <a:pt x="397" y="366"/>
                      </a:cubicBezTo>
                      <a:cubicBezTo>
                        <a:pt x="324" y="367"/>
                        <a:pt x="250" y="367"/>
                        <a:pt x="177" y="360"/>
                      </a:cubicBezTo>
                      <a:cubicBezTo>
                        <a:pt x="139" y="357"/>
                        <a:pt x="99" y="352"/>
                        <a:pt x="66" y="329"/>
                      </a:cubicBezTo>
                    </a:path>
                  </a:pathLst>
                </a:custGeom>
                <a:solidFill>
                  <a:srgbClr val="6081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 27">
                  <a:extLst>
                    <a:ext uri="{FF2B5EF4-FFF2-40B4-BE49-F238E27FC236}">
                      <a16:creationId xmlns:a16="http://schemas.microsoft.com/office/drawing/2014/main" id="{5262F588-698E-B3A4-09E7-0E84C81368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1" y="2566"/>
                  <a:ext cx="379" cy="247"/>
                </a:xfrm>
                <a:custGeom>
                  <a:avLst/>
                  <a:gdLst>
                    <a:gd name="T0" fmla="*/ 38 w 530"/>
                    <a:gd name="T1" fmla="*/ 261 h 375"/>
                    <a:gd name="T2" fmla="*/ 7 w 530"/>
                    <a:gd name="T3" fmla="*/ 298 h 375"/>
                    <a:gd name="T4" fmla="*/ 11 w 530"/>
                    <a:gd name="T5" fmla="*/ 345 h 375"/>
                    <a:gd name="T6" fmla="*/ 32 w 530"/>
                    <a:gd name="T7" fmla="*/ 357 h 375"/>
                    <a:gd name="T8" fmla="*/ 188 w 530"/>
                    <a:gd name="T9" fmla="*/ 335 h 375"/>
                    <a:gd name="T10" fmla="*/ 442 w 530"/>
                    <a:gd name="T11" fmla="*/ 140 h 375"/>
                    <a:gd name="T12" fmla="*/ 442 w 530"/>
                    <a:gd name="T13" fmla="*/ 0 h 375"/>
                    <a:gd name="T14" fmla="*/ 405 w 530"/>
                    <a:gd name="T15" fmla="*/ 10 h 375"/>
                    <a:gd name="T16" fmla="*/ 38 w 530"/>
                    <a:gd name="T17" fmla="*/ 261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0" h="375">
                      <a:moveTo>
                        <a:pt x="38" y="261"/>
                      </a:moveTo>
                      <a:cubicBezTo>
                        <a:pt x="26" y="272"/>
                        <a:pt x="13" y="283"/>
                        <a:pt x="7" y="298"/>
                      </a:cubicBezTo>
                      <a:cubicBezTo>
                        <a:pt x="0" y="313"/>
                        <a:pt x="0" y="333"/>
                        <a:pt x="11" y="345"/>
                      </a:cubicBezTo>
                      <a:cubicBezTo>
                        <a:pt x="16" y="351"/>
                        <a:pt x="24" y="355"/>
                        <a:pt x="32" y="357"/>
                      </a:cubicBezTo>
                      <a:cubicBezTo>
                        <a:pt x="82" y="375"/>
                        <a:pt x="139" y="358"/>
                        <a:pt x="188" y="335"/>
                      </a:cubicBezTo>
                      <a:cubicBezTo>
                        <a:pt x="285" y="289"/>
                        <a:pt x="372" y="222"/>
                        <a:pt x="442" y="140"/>
                      </a:cubicBezTo>
                      <a:cubicBezTo>
                        <a:pt x="468" y="110"/>
                        <a:pt x="530" y="2"/>
                        <a:pt x="442" y="0"/>
                      </a:cubicBezTo>
                      <a:cubicBezTo>
                        <a:pt x="430" y="0"/>
                        <a:pt x="417" y="5"/>
                        <a:pt x="405" y="10"/>
                      </a:cubicBezTo>
                      <a:cubicBezTo>
                        <a:pt x="267" y="67"/>
                        <a:pt x="149" y="162"/>
                        <a:pt x="38" y="261"/>
                      </a:cubicBezTo>
                      <a:close/>
                    </a:path>
                  </a:pathLst>
                </a:custGeom>
                <a:solidFill>
                  <a:srgbClr val="F7C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Freeform 28">
                  <a:extLst>
                    <a:ext uri="{FF2B5EF4-FFF2-40B4-BE49-F238E27FC236}">
                      <a16:creationId xmlns:a16="http://schemas.microsoft.com/office/drawing/2014/main" id="{6FBF4B85-3082-C370-D271-1FD8E9F43D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3" y="2566"/>
                  <a:ext cx="379" cy="247"/>
                </a:xfrm>
                <a:custGeom>
                  <a:avLst/>
                  <a:gdLst>
                    <a:gd name="T0" fmla="*/ 491 w 530"/>
                    <a:gd name="T1" fmla="*/ 261 h 375"/>
                    <a:gd name="T2" fmla="*/ 523 w 530"/>
                    <a:gd name="T3" fmla="*/ 298 h 375"/>
                    <a:gd name="T4" fmla="*/ 519 w 530"/>
                    <a:gd name="T5" fmla="*/ 345 h 375"/>
                    <a:gd name="T6" fmla="*/ 498 w 530"/>
                    <a:gd name="T7" fmla="*/ 357 h 375"/>
                    <a:gd name="T8" fmla="*/ 342 w 530"/>
                    <a:gd name="T9" fmla="*/ 335 h 375"/>
                    <a:gd name="T10" fmla="*/ 87 w 530"/>
                    <a:gd name="T11" fmla="*/ 140 h 375"/>
                    <a:gd name="T12" fmla="*/ 87 w 530"/>
                    <a:gd name="T13" fmla="*/ 0 h 375"/>
                    <a:gd name="T14" fmla="*/ 125 w 530"/>
                    <a:gd name="T15" fmla="*/ 10 h 375"/>
                    <a:gd name="T16" fmla="*/ 491 w 530"/>
                    <a:gd name="T17" fmla="*/ 261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0" h="375">
                      <a:moveTo>
                        <a:pt x="491" y="261"/>
                      </a:moveTo>
                      <a:cubicBezTo>
                        <a:pt x="504" y="272"/>
                        <a:pt x="516" y="283"/>
                        <a:pt x="523" y="298"/>
                      </a:cubicBezTo>
                      <a:cubicBezTo>
                        <a:pt x="530" y="313"/>
                        <a:pt x="530" y="333"/>
                        <a:pt x="519" y="345"/>
                      </a:cubicBezTo>
                      <a:cubicBezTo>
                        <a:pt x="513" y="351"/>
                        <a:pt x="506" y="355"/>
                        <a:pt x="498" y="357"/>
                      </a:cubicBezTo>
                      <a:cubicBezTo>
                        <a:pt x="447" y="375"/>
                        <a:pt x="391" y="358"/>
                        <a:pt x="342" y="335"/>
                      </a:cubicBezTo>
                      <a:cubicBezTo>
                        <a:pt x="245" y="289"/>
                        <a:pt x="157" y="222"/>
                        <a:pt x="87" y="140"/>
                      </a:cubicBezTo>
                      <a:cubicBezTo>
                        <a:pt x="61" y="110"/>
                        <a:pt x="0" y="2"/>
                        <a:pt x="87" y="0"/>
                      </a:cubicBezTo>
                      <a:cubicBezTo>
                        <a:pt x="100" y="0"/>
                        <a:pt x="113" y="5"/>
                        <a:pt x="125" y="10"/>
                      </a:cubicBezTo>
                      <a:cubicBezTo>
                        <a:pt x="262" y="67"/>
                        <a:pt x="381" y="162"/>
                        <a:pt x="491" y="261"/>
                      </a:cubicBezTo>
                    </a:path>
                  </a:pathLst>
                </a:custGeom>
                <a:solidFill>
                  <a:srgbClr val="F7C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 29">
                  <a:extLst>
                    <a:ext uri="{FF2B5EF4-FFF2-40B4-BE49-F238E27FC236}">
                      <a16:creationId xmlns:a16="http://schemas.microsoft.com/office/drawing/2014/main" id="{6CE33C12-E196-19C3-394E-56617A1CA0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6" y="2539"/>
                  <a:ext cx="427" cy="646"/>
                </a:xfrm>
                <a:custGeom>
                  <a:avLst/>
                  <a:gdLst>
                    <a:gd name="T0" fmla="*/ 38 w 597"/>
                    <a:gd name="T1" fmla="*/ 519 h 980"/>
                    <a:gd name="T2" fmla="*/ 117 w 597"/>
                    <a:gd name="T3" fmla="*/ 167 h 980"/>
                    <a:gd name="T4" fmla="*/ 277 w 597"/>
                    <a:gd name="T5" fmla="*/ 16 h 980"/>
                    <a:gd name="T6" fmla="*/ 428 w 597"/>
                    <a:gd name="T7" fmla="*/ 34 h 980"/>
                    <a:gd name="T8" fmla="*/ 510 w 597"/>
                    <a:gd name="T9" fmla="*/ 163 h 980"/>
                    <a:gd name="T10" fmla="*/ 563 w 597"/>
                    <a:gd name="T11" fmla="*/ 370 h 980"/>
                    <a:gd name="T12" fmla="*/ 597 w 597"/>
                    <a:gd name="T13" fmla="*/ 846 h 980"/>
                    <a:gd name="T14" fmla="*/ 576 w 597"/>
                    <a:gd name="T15" fmla="*/ 935 h 980"/>
                    <a:gd name="T16" fmla="*/ 528 w 597"/>
                    <a:gd name="T17" fmla="*/ 956 h 980"/>
                    <a:gd name="T18" fmla="*/ 113 w 597"/>
                    <a:gd name="T19" fmla="*/ 962 h 980"/>
                    <a:gd name="T20" fmla="*/ 26 w 597"/>
                    <a:gd name="T21" fmla="*/ 930 h 980"/>
                    <a:gd name="T22" fmla="*/ 9 w 597"/>
                    <a:gd name="T23" fmla="*/ 810 h 980"/>
                    <a:gd name="T24" fmla="*/ 38 w 597"/>
                    <a:gd name="T25" fmla="*/ 519 h 9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97" h="980">
                      <a:moveTo>
                        <a:pt x="38" y="519"/>
                      </a:moveTo>
                      <a:cubicBezTo>
                        <a:pt x="59" y="403"/>
                        <a:pt x="68" y="273"/>
                        <a:pt x="117" y="167"/>
                      </a:cubicBezTo>
                      <a:cubicBezTo>
                        <a:pt x="151" y="94"/>
                        <a:pt x="208" y="32"/>
                        <a:pt x="277" y="16"/>
                      </a:cubicBezTo>
                      <a:cubicBezTo>
                        <a:pt x="324" y="6"/>
                        <a:pt x="388" y="0"/>
                        <a:pt x="428" y="34"/>
                      </a:cubicBezTo>
                      <a:cubicBezTo>
                        <a:pt x="466" y="65"/>
                        <a:pt x="491" y="116"/>
                        <a:pt x="510" y="163"/>
                      </a:cubicBezTo>
                      <a:cubicBezTo>
                        <a:pt x="535" y="229"/>
                        <a:pt x="552" y="299"/>
                        <a:pt x="563" y="370"/>
                      </a:cubicBezTo>
                      <a:cubicBezTo>
                        <a:pt x="587" y="528"/>
                        <a:pt x="593" y="686"/>
                        <a:pt x="597" y="846"/>
                      </a:cubicBezTo>
                      <a:cubicBezTo>
                        <a:pt x="597" y="878"/>
                        <a:pt x="596" y="914"/>
                        <a:pt x="576" y="935"/>
                      </a:cubicBezTo>
                      <a:cubicBezTo>
                        <a:pt x="563" y="949"/>
                        <a:pt x="545" y="953"/>
                        <a:pt x="528" y="956"/>
                      </a:cubicBezTo>
                      <a:cubicBezTo>
                        <a:pt x="391" y="980"/>
                        <a:pt x="251" y="971"/>
                        <a:pt x="113" y="962"/>
                      </a:cubicBezTo>
                      <a:cubicBezTo>
                        <a:pt x="84" y="960"/>
                        <a:pt x="48" y="957"/>
                        <a:pt x="26" y="930"/>
                      </a:cubicBezTo>
                      <a:cubicBezTo>
                        <a:pt x="0" y="898"/>
                        <a:pt x="8" y="850"/>
                        <a:pt x="9" y="810"/>
                      </a:cubicBezTo>
                      <a:cubicBezTo>
                        <a:pt x="12" y="712"/>
                        <a:pt x="20" y="615"/>
                        <a:pt x="38" y="519"/>
                      </a:cubicBezTo>
                    </a:path>
                  </a:pathLst>
                </a:custGeom>
                <a:solidFill>
                  <a:srgbClr val="F7C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 30">
                  <a:extLst>
                    <a:ext uri="{FF2B5EF4-FFF2-40B4-BE49-F238E27FC236}">
                      <a16:creationId xmlns:a16="http://schemas.microsoft.com/office/drawing/2014/main" id="{38126D34-A25B-AAB6-0FB0-2A193A6EC1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2" y="2483"/>
                  <a:ext cx="115" cy="109"/>
                </a:xfrm>
                <a:custGeom>
                  <a:avLst/>
                  <a:gdLst>
                    <a:gd name="T0" fmla="*/ 146 w 161"/>
                    <a:gd name="T1" fmla="*/ 128 h 166"/>
                    <a:gd name="T2" fmla="*/ 143 w 161"/>
                    <a:gd name="T3" fmla="*/ 143 h 166"/>
                    <a:gd name="T4" fmla="*/ 126 w 161"/>
                    <a:gd name="T5" fmla="*/ 154 h 166"/>
                    <a:gd name="T6" fmla="*/ 9 w 161"/>
                    <a:gd name="T7" fmla="*/ 148 h 166"/>
                    <a:gd name="T8" fmla="*/ 3 w 161"/>
                    <a:gd name="T9" fmla="*/ 144 h 166"/>
                    <a:gd name="T10" fmla="*/ 1 w 161"/>
                    <a:gd name="T11" fmla="*/ 134 h 166"/>
                    <a:gd name="T12" fmla="*/ 0 w 161"/>
                    <a:gd name="T13" fmla="*/ 38 h 166"/>
                    <a:gd name="T14" fmla="*/ 2 w 161"/>
                    <a:gd name="T15" fmla="*/ 23 h 166"/>
                    <a:gd name="T16" fmla="*/ 32 w 161"/>
                    <a:gd name="T17" fmla="*/ 7 h 166"/>
                    <a:gd name="T18" fmla="*/ 138 w 161"/>
                    <a:gd name="T19" fmla="*/ 20 h 166"/>
                    <a:gd name="T20" fmla="*/ 146 w 161"/>
                    <a:gd name="T21" fmla="*/ 128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1" h="166">
                      <a:moveTo>
                        <a:pt x="146" y="128"/>
                      </a:moveTo>
                      <a:cubicBezTo>
                        <a:pt x="146" y="133"/>
                        <a:pt x="146" y="139"/>
                        <a:pt x="143" y="143"/>
                      </a:cubicBezTo>
                      <a:cubicBezTo>
                        <a:pt x="139" y="149"/>
                        <a:pt x="133" y="152"/>
                        <a:pt x="126" y="154"/>
                      </a:cubicBezTo>
                      <a:cubicBezTo>
                        <a:pt x="88" y="166"/>
                        <a:pt x="46" y="164"/>
                        <a:pt x="9" y="148"/>
                      </a:cubicBezTo>
                      <a:cubicBezTo>
                        <a:pt x="7" y="147"/>
                        <a:pt x="4" y="146"/>
                        <a:pt x="3" y="144"/>
                      </a:cubicBezTo>
                      <a:cubicBezTo>
                        <a:pt x="1" y="141"/>
                        <a:pt x="1" y="138"/>
                        <a:pt x="1" y="134"/>
                      </a:cubicBezTo>
                      <a:cubicBezTo>
                        <a:pt x="1" y="102"/>
                        <a:pt x="0" y="70"/>
                        <a:pt x="0" y="38"/>
                      </a:cubicBezTo>
                      <a:cubicBezTo>
                        <a:pt x="0" y="33"/>
                        <a:pt x="0" y="28"/>
                        <a:pt x="2" y="23"/>
                      </a:cubicBezTo>
                      <a:cubicBezTo>
                        <a:pt x="7" y="12"/>
                        <a:pt x="20" y="9"/>
                        <a:pt x="32" y="7"/>
                      </a:cubicBezTo>
                      <a:cubicBezTo>
                        <a:pt x="59" y="4"/>
                        <a:pt x="115" y="0"/>
                        <a:pt x="138" y="20"/>
                      </a:cubicBezTo>
                      <a:cubicBezTo>
                        <a:pt x="161" y="41"/>
                        <a:pt x="147" y="101"/>
                        <a:pt x="146" y="128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 31">
                  <a:extLst>
                    <a:ext uri="{FF2B5EF4-FFF2-40B4-BE49-F238E27FC236}">
                      <a16:creationId xmlns:a16="http://schemas.microsoft.com/office/drawing/2014/main" id="{63908EE1-8ECC-77F7-237A-46F0194D1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9" y="2518"/>
                  <a:ext cx="0" cy="0"/>
                </a:xfrm>
                <a:custGeom>
                  <a:avLst/>
                  <a:gdLst>
                    <a:gd name="T0" fmla="*/ 1 h 1"/>
                    <a:gd name="T1" fmla="*/ 0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lnTo>
                        <a:pt x="0" y="0"/>
                      </a:ln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91A3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 32">
                  <a:extLst>
                    <a:ext uri="{FF2B5EF4-FFF2-40B4-BE49-F238E27FC236}">
                      <a16:creationId xmlns:a16="http://schemas.microsoft.com/office/drawing/2014/main" id="{629CBDBE-867E-E232-1EAF-4D71F07646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2" y="2518"/>
                  <a:ext cx="108" cy="36"/>
                </a:xfrm>
                <a:custGeom>
                  <a:avLst/>
                  <a:gdLst>
                    <a:gd name="T0" fmla="*/ 65 w 151"/>
                    <a:gd name="T1" fmla="*/ 55 h 55"/>
                    <a:gd name="T2" fmla="*/ 1 w 151"/>
                    <a:gd name="T3" fmla="*/ 49 h 55"/>
                    <a:gd name="T4" fmla="*/ 0 w 151"/>
                    <a:gd name="T5" fmla="*/ 7 h 55"/>
                    <a:gd name="T6" fmla="*/ 64 w 151"/>
                    <a:gd name="T7" fmla="*/ 14 h 55"/>
                    <a:gd name="T8" fmla="*/ 110 w 151"/>
                    <a:gd name="T9" fmla="*/ 10 h 55"/>
                    <a:gd name="T10" fmla="*/ 150 w 151"/>
                    <a:gd name="T11" fmla="*/ 0 h 55"/>
                    <a:gd name="T12" fmla="*/ 150 w 151"/>
                    <a:gd name="T13" fmla="*/ 1 h 55"/>
                    <a:gd name="T14" fmla="*/ 149 w 151"/>
                    <a:gd name="T15" fmla="*/ 42 h 55"/>
                    <a:gd name="T16" fmla="*/ 110 w 151"/>
                    <a:gd name="T17" fmla="*/ 52 h 55"/>
                    <a:gd name="T18" fmla="*/ 65 w 151"/>
                    <a:gd name="T19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55">
                      <a:moveTo>
                        <a:pt x="65" y="55"/>
                      </a:moveTo>
                      <a:cubicBezTo>
                        <a:pt x="43" y="55"/>
                        <a:pt x="22" y="53"/>
                        <a:pt x="1" y="49"/>
                      </a:cubicBezTo>
                      <a:cubicBezTo>
                        <a:pt x="1" y="35"/>
                        <a:pt x="0" y="21"/>
                        <a:pt x="0" y="7"/>
                      </a:cubicBezTo>
                      <a:cubicBezTo>
                        <a:pt x="21" y="12"/>
                        <a:pt x="43" y="14"/>
                        <a:pt x="64" y="14"/>
                      </a:cubicBezTo>
                      <a:cubicBezTo>
                        <a:pt x="79" y="14"/>
                        <a:pt x="95" y="13"/>
                        <a:pt x="110" y="10"/>
                      </a:cubicBezTo>
                      <a:cubicBezTo>
                        <a:pt x="124" y="8"/>
                        <a:pt x="137" y="5"/>
                        <a:pt x="150" y="0"/>
                      </a:cubicBezTo>
                      <a:cubicBezTo>
                        <a:pt x="150" y="1"/>
                        <a:pt x="150" y="1"/>
                        <a:pt x="150" y="1"/>
                      </a:cubicBezTo>
                      <a:cubicBezTo>
                        <a:pt x="151" y="14"/>
                        <a:pt x="150" y="29"/>
                        <a:pt x="149" y="42"/>
                      </a:cubicBezTo>
                      <a:cubicBezTo>
                        <a:pt x="136" y="47"/>
                        <a:pt x="123" y="50"/>
                        <a:pt x="110" y="52"/>
                      </a:cubicBezTo>
                      <a:cubicBezTo>
                        <a:pt x="95" y="54"/>
                        <a:pt x="80" y="55"/>
                        <a:pt x="65" y="55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 33">
                  <a:extLst>
                    <a:ext uri="{FF2B5EF4-FFF2-40B4-BE49-F238E27FC236}">
                      <a16:creationId xmlns:a16="http://schemas.microsoft.com/office/drawing/2014/main" id="{03D09CA0-67C7-7489-1D44-55040BEFFB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" y="2116"/>
                  <a:ext cx="428" cy="420"/>
                </a:xfrm>
                <a:custGeom>
                  <a:avLst/>
                  <a:gdLst>
                    <a:gd name="T0" fmla="*/ 554 w 599"/>
                    <a:gd name="T1" fmla="*/ 416 h 637"/>
                    <a:gd name="T2" fmla="*/ 313 w 599"/>
                    <a:gd name="T3" fmla="*/ 619 h 637"/>
                    <a:gd name="T4" fmla="*/ 38 w 599"/>
                    <a:gd name="T5" fmla="*/ 479 h 637"/>
                    <a:gd name="T6" fmla="*/ 103 w 599"/>
                    <a:gd name="T7" fmla="*/ 86 h 637"/>
                    <a:gd name="T8" fmla="*/ 170 w 599"/>
                    <a:gd name="T9" fmla="*/ 42 h 637"/>
                    <a:gd name="T10" fmla="*/ 237 w 599"/>
                    <a:gd name="T11" fmla="*/ 18 h 637"/>
                    <a:gd name="T12" fmla="*/ 459 w 599"/>
                    <a:gd name="T13" fmla="*/ 63 h 637"/>
                    <a:gd name="T14" fmla="*/ 578 w 599"/>
                    <a:gd name="T15" fmla="*/ 339 h 637"/>
                    <a:gd name="T16" fmla="*/ 554 w 599"/>
                    <a:gd name="T17" fmla="*/ 416 h 6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9" h="637">
                      <a:moveTo>
                        <a:pt x="554" y="416"/>
                      </a:moveTo>
                      <a:cubicBezTo>
                        <a:pt x="511" y="516"/>
                        <a:pt x="424" y="601"/>
                        <a:pt x="313" y="619"/>
                      </a:cubicBezTo>
                      <a:cubicBezTo>
                        <a:pt x="204" y="637"/>
                        <a:pt x="75" y="591"/>
                        <a:pt x="38" y="479"/>
                      </a:cubicBezTo>
                      <a:cubicBezTo>
                        <a:pt x="0" y="364"/>
                        <a:pt x="13" y="176"/>
                        <a:pt x="103" y="86"/>
                      </a:cubicBezTo>
                      <a:cubicBezTo>
                        <a:pt x="122" y="67"/>
                        <a:pt x="146" y="53"/>
                        <a:pt x="170" y="42"/>
                      </a:cubicBezTo>
                      <a:cubicBezTo>
                        <a:pt x="191" y="32"/>
                        <a:pt x="214" y="23"/>
                        <a:pt x="237" y="18"/>
                      </a:cubicBezTo>
                      <a:cubicBezTo>
                        <a:pt x="313" y="0"/>
                        <a:pt x="396" y="18"/>
                        <a:pt x="459" y="63"/>
                      </a:cubicBezTo>
                      <a:cubicBezTo>
                        <a:pt x="546" y="124"/>
                        <a:pt x="599" y="233"/>
                        <a:pt x="578" y="339"/>
                      </a:cubicBezTo>
                      <a:cubicBezTo>
                        <a:pt x="573" y="364"/>
                        <a:pt x="565" y="390"/>
                        <a:pt x="554" y="416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 34">
                  <a:extLst>
                    <a:ext uri="{FF2B5EF4-FFF2-40B4-BE49-F238E27FC236}">
                      <a16:creationId xmlns:a16="http://schemas.microsoft.com/office/drawing/2014/main" id="{844B45A7-B77E-DEBC-B460-B694AC7950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" y="3660"/>
                  <a:ext cx="142" cy="230"/>
                </a:xfrm>
                <a:custGeom>
                  <a:avLst/>
                  <a:gdLst>
                    <a:gd name="T0" fmla="*/ 33 w 198"/>
                    <a:gd name="T1" fmla="*/ 284 h 350"/>
                    <a:gd name="T2" fmla="*/ 18 w 198"/>
                    <a:gd name="T3" fmla="*/ 244 h 350"/>
                    <a:gd name="T4" fmla="*/ 123 w 198"/>
                    <a:gd name="T5" fmla="*/ 7 h 350"/>
                    <a:gd name="T6" fmla="*/ 188 w 198"/>
                    <a:gd name="T7" fmla="*/ 107 h 350"/>
                    <a:gd name="T8" fmla="*/ 170 w 198"/>
                    <a:gd name="T9" fmla="*/ 282 h 350"/>
                    <a:gd name="T10" fmla="*/ 132 w 198"/>
                    <a:gd name="T11" fmla="*/ 324 h 350"/>
                    <a:gd name="T12" fmla="*/ 33 w 198"/>
                    <a:gd name="T13" fmla="*/ 284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8" h="350">
                      <a:moveTo>
                        <a:pt x="33" y="284"/>
                      </a:moveTo>
                      <a:cubicBezTo>
                        <a:pt x="26" y="271"/>
                        <a:pt x="21" y="257"/>
                        <a:pt x="18" y="244"/>
                      </a:cubicBezTo>
                      <a:cubicBezTo>
                        <a:pt x="0" y="172"/>
                        <a:pt x="14" y="0"/>
                        <a:pt x="123" y="7"/>
                      </a:cubicBezTo>
                      <a:cubicBezTo>
                        <a:pt x="167" y="10"/>
                        <a:pt x="185" y="70"/>
                        <a:pt x="188" y="107"/>
                      </a:cubicBezTo>
                      <a:cubicBezTo>
                        <a:pt x="193" y="164"/>
                        <a:pt x="198" y="229"/>
                        <a:pt x="170" y="282"/>
                      </a:cubicBezTo>
                      <a:cubicBezTo>
                        <a:pt x="161" y="299"/>
                        <a:pt x="149" y="315"/>
                        <a:pt x="132" y="324"/>
                      </a:cubicBezTo>
                      <a:cubicBezTo>
                        <a:pt x="87" y="350"/>
                        <a:pt x="53" y="321"/>
                        <a:pt x="33" y="284"/>
                      </a:cubicBezTo>
                      <a:close/>
                    </a:path>
                  </a:pathLst>
                </a:custGeom>
                <a:solidFill>
                  <a:srgbClr val="4187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 35">
                  <a:extLst>
                    <a:ext uri="{FF2B5EF4-FFF2-40B4-BE49-F238E27FC236}">
                      <a16:creationId xmlns:a16="http://schemas.microsoft.com/office/drawing/2014/main" id="{228A38BB-F0CA-1CEA-1F87-33301CBCA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9" y="3147"/>
                  <a:ext cx="196" cy="571"/>
                </a:xfrm>
                <a:custGeom>
                  <a:avLst/>
                  <a:gdLst>
                    <a:gd name="T0" fmla="*/ 274 w 274"/>
                    <a:gd name="T1" fmla="*/ 175 h 867"/>
                    <a:gd name="T2" fmla="*/ 274 w 274"/>
                    <a:gd name="T3" fmla="*/ 203 h 867"/>
                    <a:gd name="T4" fmla="*/ 270 w 274"/>
                    <a:gd name="T5" fmla="*/ 537 h 867"/>
                    <a:gd name="T6" fmla="*/ 269 w 274"/>
                    <a:gd name="T7" fmla="*/ 723 h 867"/>
                    <a:gd name="T8" fmla="*/ 252 w 274"/>
                    <a:gd name="T9" fmla="*/ 867 h 867"/>
                    <a:gd name="T10" fmla="*/ 96 w 274"/>
                    <a:gd name="T11" fmla="*/ 866 h 867"/>
                    <a:gd name="T12" fmla="*/ 80 w 274"/>
                    <a:gd name="T13" fmla="*/ 864 h 867"/>
                    <a:gd name="T14" fmla="*/ 69 w 274"/>
                    <a:gd name="T15" fmla="*/ 842 h 867"/>
                    <a:gd name="T16" fmla="*/ 9 w 274"/>
                    <a:gd name="T17" fmla="*/ 228 h 867"/>
                    <a:gd name="T18" fmla="*/ 31 w 274"/>
                    <a:gd name="T19" fmla="*/ 67 h 867"/>
                    <a:gd name="T20" fmla="*/ 198 w 274"/>
                    <a:gd name="T21" fmla="*/ 20 h 867"/>
                    <a:gd name="T22" fmla="*/ 274 w 274"/>
                    <a:gd name="T23" fmla="*/ 175 h 8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867">
                      <a:moveTo>
                        <a:pt x="274" y="175"/>
                      </a:moveTo>
                      <a:cubicBezTo>
                        <a:pt x="274" y="185"/>
                        <a:pt x="274" y="194"/>
                        <a:pt x="274" y="203"/>
                      </a:cubicBezTo>
                      <a:cubicBezTo>
                        <a:pt x="273" y="314"/>
                        <a:pt x="271" y="426"/>
                        <a:pt x="270" y="537"/>
                      </a:cubicBezTo>
                      <a:cubicBezTo>
                        <a:pt x="270" y="599"/>
                        <a:pt x="269" y="661"/>
                        <a:pt x="269" y="723"/>
                      </a:cubicBezTo>
                      <a:cubicBezTo>
                        <a:pt x="268" y="773"/>
                        <a:pt x="258" y="818"/>
                        <a:pt x="252" y="867"/>
                      </a:cubicBezTo>
                      <a:lnTo>
                        <a:pt x="96" y="866"/>
                      </a:lnTo>
                      <a:cubicBezTo>
                        <a:pt x="90" y="866"/>
                        <a:pt x="84" y="866"/>
                        <a:pt x="80" y="864"/>
                      </a:cubicBezTo>
                      <a:cubicBezTo>
                        <a:pt x="72" y="859"/>
                        <a:pt x="70" y="850"/>
                        <a:pt x="69" y="842"/>
                      </a:cubicBezTo>
                      <a:cubicBezTo>
                        <a:pt x="42" y="638"/>
                        <a:pt x="19" y="434"/>
                        <a:pt x="9" y="228"/>
                      </a:cubicBezTo>
                      <a:cubicBezTo>
                        <a:pt x="7" y="175"/>
                        <a:pt x="0" y="114"/>
                        <a:pt x="31" y="67"/>
                      </a:cubicBezTo>
                      <a:cubicBezTo>
                        <a:pt x="64" y="17"/>
                        <a:pt x="144" y="0"/>
                        <a:pt x="198" y="20"/>
                      </a:cubicBezTo>
                      <a:cubicBezTo>
                        <a:pt x="260" y="42"/>
                        <a:pt x="272" y="114"/>
                        <a:pt x="274" y="175"/>
                      </a:cubicBezTo>
                    </a:path>
                  </a:pathLst>
                </a:custGeom>
                <a:solidFill>
                  <a:srgbClr val="77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 36">
                  <a:extLst>
                    <a:ext uri="{FF2B5EF4-FFF2-40B4-BE49-F238E27FC236}">
                      <a16:creationId xmlns:a16="http://schemas.microsoft.com/office/drawing/2014/main" id="{E827BAB2-01F9-EEA5-1C3D-2F19220C0F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5" y="3660"/>
                  <a:ext cx="141" cy="230"/>
                </a:xfrm>
                <a:custGeom>
                  <a:avLst/>
                  <a:gdLst>
                    <a:gd name="T0" fmla="*/ 165 w 198"/>
                    <a:gd name="T1" fmla="*/ 284 h 350"/>
                    <a:gd name="T2" fmla="*/ 180 w 198"/>
                    <a:gd name="T3" fmla="*/ 244 h 350"/>
                    <a:gd name="T4" fmla="*/ 75 w 198"/>
                    <a:gd name="T5" fmla="*/ 7 h 350"/>
                    <a:gd name="T6" fmla="*/ 10 w 198"/>
                    <a:gd name="T7" fmla="*/ 107 h 350"/>
                    <a:gd name="T8" fmla="*/ 28 w 198"/>
                    <a:gd name="T9" fmla="*/ 282 h 350"/>
                    <a:gd name="T10" fmla="*/ 66 w 198"/>
                    <a:gd name="T11" fmla="*/ 324 h 350"/>
                    <a:gd name="T12" fmla="*/ 165 w 198"/>
                    <a:gd name="T13" fmla="*/ 284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8" h="350">
                      <a:moveTo>
                        <a:pt x="165" y="284"/>
                      </a:moveTo>
                      <a:cubicBezTo>
                        <a:pt x="172" y="271"/>
                        <a:pt x="177" y="257"/>
                        <a:pt x="180" y="244"/>
                      </a:cubicBezTo>
                      <a:cubicBezTo>
                        <a:pt x="198" y="172"/>
                        <a:pt x="184" y="0"/>
                        <a:pt x="75" y="7"/>
                      </a:cubicBezTo>
                      <a:cubicBezTo>
                        <a:pt x="31" y="10"/>
                        <a:pt x="13" y="70"/>
                        <a:pt x="10" y="107"/>
                      </a:cubicBezTo>
                      <a:cubicBezTo>
                        <a:pt x="5" y="164"/>
                        <a:pt x="0" y="229"/>
                        <a:pt x="28" y="282"/>
                      </a:cubicBezTo>
                      <a:cubicBezTo>
                        <a:pt x="37" y="299"/>
                        <a:pt x="49" y="315"/>
                        <a:pt x="66" y="324"/>
                      </a:cubicBezTo>
                      <a:cubicBezTo>
                        <a:pt x="111" y="350"/>
                        <a:pt x="145" y="321"/>
                        <a:pt x="165" y="284"/>
                      </a:cubicBezTo>
                      <a:close/>
                    </a:path>
                  </a:pathLst>
                </a:custGeom>
                <a:solidFill>
                  <a:srgbClr val="4187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 37">
                  <a:extLst>
                    <a:ext uri="{FF2B5EF4-FFF2-40B4-BE49-F238E27FC236}">
                      <a16:creationId xmlns:a16="http://schemas.microsoft.com/office/drawing/2014/main" id="{50CC5E0D-54D1-7B09-133A-593B5F404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0" y="3147"/>
                  <a:ext cx="196" cy="571"/>
                </a:xfrm>
                <a:custGeom>
                  <a:avLst/>
                  <a:gdLst>
                    <a:gd name="T0" fmla="*/ 0 w 274"/>
                    <a:gd name="T1" fmla="*/ 175 h 867"/>
                    <a:gd name="T2" fmla="*/ 0 w 274"/>
                    <a:gd name="T3" fmla="*/ 203 h 867"/>
                    <a:gd name="T4" fmla="*/ 4 w 274"/>
                    <a:gd name="T5" fmla="*/ 537 h 867"/>
                    <a:gd name="T6" fmla="*/ 5 w 274"/>
                    <a:gd name="T7" fmla="*/ 723 h 867"/>
                    <a:gd name="T8" fmla="*/ 22 w 274"/>
                    <a:gd name="T9" fmla="*/ 867 h 867"/>
                    <a:gd name="T10" fmla="*/ 178 w 274"/>
                    <a:gd name="T11" fmla="*/ 866 h 867"/>
                    <a:gd name="T12" fmla="*/ 194 w 274"/>
                    <a:gd name="T13" fmla="*/ 864 h 867"/>
                    <a:gd name="T14" fmla="*/ 205 w 274"/>
                    <a:gd name="T15" fmla="*/ 842 h 867"/>
                    <a:gd name="T16" fmla="*/ 265 w 274"/>
                    <a:gd name="T17" fmla="*/ 228 h 867"/>
                    <a:gd name="T18" fmla="*/ 243 w 274"/>
                    <a:gd name="T19" fmla="*/ 67 h 867"/>
                    <a:gd name="T20" fmla="*/ 76 w 274"/>
                    <a:gd name="T21" fmla="*/ 20 h 867"/>
                    <a:gd name="T22" fmla="*/ 0 w 274"/>
                    <a:gd name="T23" fmla="*/ 175 h 8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867">
                      <a:moveTo>
                        <a:pt x="0" y="175"/>
                      </a:moveTo>
                      <a:cubicBezTo>
                        <a:pt x="0" y="185"/>
                        <a:pt x="0" y="194"/>
                        <a:pt x="0" y="203"/>
                      </a:cubicBezTo>
                      <a:cubicBezTo>
                        <a:pt x="1" y="314"/>
                        <a:pt x="3" y="426"/>
                        <a:pt x="4" y="537"/>
                      </a:cubicBezTo>
                      <a:cubicBezTo>
                        <a:pt x="4" y="599"/>
                        <a:pt x="5" y="661"/>
                        <a:pt x="5" y="723"/>
                      </a:cubicBezTo>
                      <a:cubicBezTo>
                        <a:pt x="6" y="773"/>
                        <a:pt x="16" y="818"/>
                        <a:pt x="22" y="867"/>
                      </a:cubicBezTo>
                      <a:lnTo>
                        <a:pt x="178" y="866"/>
                      </a:lnTo>
                      <a:cubicBezTo>
                        <a:pt x="184" y="866"/>
                        <a:pt x="190" y="866"/>
                        <a:pt x="194" y="864"/>
                      </a:cubicBezTo>
                      <a:cubicBezTo>
                        <a:pt x="202" y="859"/>
                        <a:pt x="204" y="850"/>
                        <a:pt x="205" y="842"/>
                      </a:cubicBezTo>
                      <a:cubicBezTo>
                        <a:pt x="232" y="638"/>
                        <a:pt x="256" y="434"/>
                        <a:pt x="265" y="228"/>
                      </a:cubicBezTo>
                      <a:cubicBezTo>
                        <a:pt x="267" y="175"/>
                        <a:pt x="274" y="114"/>
                        <a:pt x="243" y="67"/>
                      </a:cubicBezTo>
                      <a:cubicBezTo>
                        <a:pt x="210" y="17"/>
                        <a:pt x="130" y="0"/>
                        <a:pt x="76" y="20"/>
                      </a:cubicBezTo>
                      <a:cubicBezTo>
                        <a:pt x="14" y="42"/>
                        <a:pt x="2" y="114"/>
                        <a:pt x="0" y="175"/>
                      </a:cubicBezTo>
                    </a:path>
                  </a:pathLst>
                </a:custGeom>
                <a:solidFill>
                  <a:srgbClr val="77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 38">
                  <a:extLst>
                    <a:ext uri="{FF2B5EF4-FFF2-40B4-BE49-F238E27FC236}">
                      <a16:creationId xmlns:a16="http://schemas.microsoft.com/office/drawing/2014/main" id="{780318CF-B5D7-B2B9-4766-C890EFB2D3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3" y="2066"/>
                  <a:ext cx="489" cy="389"/>
                </a:xfrm>
                <a:custGeom>
                  <a:avLst/>
                  <a:gdLst>
                    <a:gd name="T0" fmla="*/ 329 w 683"/>
                    <a:gd name="T1" fmla="*/ 290 h 590"/>
                    <a:gd name="T2" fmla="*/ 457 w 683"/>
                    <a:gd name="T3" fmla="*/ 370 h 590"/>
                    <a:gd name="T4" fmla="*/ 473 w 683"/>
                    <a:gd name="T5" fmla="*/ 471 h 590"/>
                    <a:gd name="T6" fmla="*/ 457 w 683"/>
                    <a:gd name="T7" fmla="*/ 524 h 590"/>
                    <a:gd name="T8" fmla="*/ 442 w 683"/>
                    <a:gd name="T9" fmla="*/ 590 h 590"/>
                    <a:gd name="T10" fmla="*/ 603 w 683"/>
                    <a:gd name="T11" fmla="*/ 486 h 590"/>
                    <a:gd name="T12" fmla="*/ 674 w 683"/>
                    <a:gd name="T13" fmla="*/ 324 h 590"/>
                    <a:gd name="T14" fmla="*/ 612 w 683"/>
                    <a:gd name="T15" fmla="*/ 143 h 590"/>
                    <a:gd name="T16" fmla="*/ 425 w 683"/>
                    <a:gd name="T17" fmla="*/ 31 h 590"/>
                    <a:gd name="T18" fmla="*/ 132 w 683"/>
                    <a:gd name="T19" fmla="*/ 45 h 590"/>
                    <a:gd name="T20" fmla="*/ 16 w 683"/>
                    <a:gd name="T21" fmla="*/ 164 h 590"/>
                    <a:gd name="T22" fmla="*/ 4 w 683"/>
                    <a:gd name="T23" fmla="*/ 308 h 590"/>
                    <a:gd name="T24" fmla="*/ 70 w 683"/>
                    <a:gd name="T25" fmla="*/ 232 h 590"/>
                    <a:gd name="T26" fmla="*/ 128 w 683"/>
                    <a:gd name="T27" fmla="*/ 183 h 590"/>
                    <a:gd name="T28" fmla="*/ 187 w 683"/>
                    <a:gd name="T29" fmla="*/ 136 h 590"/>
                    <a:gd name="T30" fmla="*/ 329 w 683"/>
                    <a:gd name="T31" fmla="*/ 290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83" h="590">
                      <a:moveTo>
                        <a:pt x="329" y="290"/>
                      </a:moveTo>
                      <a:cubicBezTo>
                        <a:pt x="378" y="313"/>
                        <a:pt x="428" y="335"/>
                        <a:pt x="457" y="370"/>
                      </a:cubicBezTo>
                      <a:cubicBezTo>
                        <a:pt x="480" y="398"/>
                        <a:pt x="481" y="438"/>
                        <a:pt x="473" y="471"/>
                      </a:cubicBezTo>
                      <a:cubicBezTo>
                        <a:pt x="469" y="489"/>
                        <a:pt x="462" y="507"/>
                        <a:pt x="457" y="524"/>
                      </a:cubicBezTo>
                      <a:cubicBezTo>
                        <a:pt x="454" y="531"/>
                        <a:pt x="445" y="588"/>
                        <a:pt x="442" y="590"/>
                      </a:cubicBezTo>
                      <a:cubicBezTo>
                        <a:pt x="503" y="559"/>
                        <a:pt x="557" y="540"/>
                        <a:pt x="603" y="486"/>
                      </a:cubicBezTo>
                      <a:cubicBezTo>
                        <a:pt x="641" y="440"/>
                        <a:pt x="667" y="384"/>
                        <a:pt x="674" y="324"/>
                      </a:cubicBezTo>
                      <a:cubicBezTo>
                        <a:pt x="683" y="251"/>
                        <a:pt x="664" y="194"/>
                        <a:pt x="612" y="143"/>
                      </a:cubicBezTo>
                      <a:cubicBezTo>
                        <a:pt x="559" y="92"/>
                        <a:pt x="495" y="53"/>
                        <a:pt x="425" y="31"/>
                      </a:cubicBezTo>
                      <a:cubicBezTo>
                        <a:pt x="330" y="0"/>
                        <a:pt x="224" y="4"/>
                        <a:pt x="132" y="45"/>
                      </a:cubicBezTo>
                      <a:cubicBezTo>
                        <a:pt x="75" y="70"/>
                        <a:pt x="36" y="104"/>
                        <a:pt x="16" y="164"/>
                      </a:cubicBezTo>
                      <a:cubicBezTo>
                        <a:pt x="0" y="210"/>
                        <a:pt x="1" y="261"/>
                        <a:pt x="4" y="308"/>
                      </a:cubicBezTo>
                      <a:cubicBezTo>
                        <a:pt x="24" y="276"/>
                        <a:pt x="41" y="256"/>
                        <a:pt x="70" y="232"/>
                      </a:cubicBezTo>
                      <a:cubicBezTo>
                        <a:pt x="90" y="215"/>
                        <a:pt x="109" y="199"/>
                        <a:pt x="128" y="183"/>
                      </a:cubicBezTo>
                      <a:cubicBezTo>
                        <a:pt x="136" y="177"/>
                        <a:pt x="188" y="143"/>
                        <a:pt x="187" y="136"/>
                      </a:cubicBezTo>
                      <a:cubicBezTo>
                        <a:pt x="187" y="221"/>
                        <a:pt x="258" y="257"/>
                        <a:pt x="329" y="290"/>
                      </a:cubicBezTo>
                      <a:close/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 39">
                  <a:extLst>
                    <a:ext uri="{FF2B5EF4-FFF2-40B4-BE49-F238E27FC236}">
                      <a16:creationId xmlns:a16="http://schemas.microsoft.com/office/drawing/2014/main" id="{074BA7C4-28D7-AE85-9C1A-279FE2335D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6" y="2354"/>
                  <a:ext cx="57" cy="34"/>
                </a:xfrm>
                <a:custGeom>
                  <a:avLst/>
                  <a:gdLst>
                    <a:gd name="T0" fmla="*/ 79 w 79"/>
                    <a:gd name="T1" fmla="*/ 51 h 51"/>
                    <a:gd name="T2" fmla="*/ 62 w 79"/>
                    <a:gd name="T3" fmla="*/ 31 h 51"/>
                    <a:gd name="T4" fmla="*/ 44 w 79"/>
                    <a:gd name="T5" fmla="*/ 19 h 51"/>
                    <a:gd name="T6" fmla="*/ 30 w 79"/>
                    <a:gd name="T7" fmla="*/ 16 h 51"/>
                    <a:gd name="T8" fmla="*/ 0 w 79"/>
                    <a:gd name="T9" fmla="*/ 27 h 51"/>
                    <a:gd name="T10" fmla="*/ 18 w 79"/>
                    <a:gd name="T11" fmla="*/ 4 h 51"/>
                    <a:gd name="T12" fmla="*/ 36 w 79"/>
                    <a:gd name="T13" fmla="*/ 0 h 51"/>
                    <a:gd name="T14" fmla="*/ 50 w 79"/>
                    <a:gd name="T15" fmla="*/ 3 h 51"/>
                    <a:gd name="T16" fmla="*/ 73 w 79"/>
                    <a:gd name="T17" fmla="*/ 24 h 51"/>
                    <a:gd name="T18" fmla="*/ 79 w 79"/>
                    <a:gd name="T19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9" h="51">
                      <a:moveTo>
                        <a:pt x="79" y="51"/>
                      </a:moveTo>
                      <a:cubicBezTo>
                        <a:pt x="72" y="45"/>
                        <a:pt x="67" y="36"/>
                        <a:pt x="62" y="31"/>
                      </a:cubicBezTo>
                      <a:cubicBezTo>
                        <a:pt x="57" y="25"/>
                        <a:pt x="51" y="21"/>
                        <a:pt x="44" y="19"/>
                      </a:cubicBezTo>
                      <a:cubicBezTo>
                        <a:pt x="40" y="17"/>
                        <a:pt x="35" y="16"/>
                        <a:pt x="30" y="16"/>
                      </a:cubicBezTo>
                      <a:cubicBezTo>
                        <a:pt x="20" y="16"/>
                        <a:pt x="10" y="19"/>
                        <a:pt x="0" y="27"/>
                      </a:cubicBezTo>
                      <a:cubicBezTo>
                        <a:pt x="2" y="17"/>
                        <a:pt x="9" y="9"/>
                        <a:pt x="18" y="4"/>
                      </a:cubicBezTo>
                      <a:cubicBezTo>
                        <a:pt x="24" y="2"/>
                        <a:pt x="30" y="0"/>
                        <a:pt x="36" y="0"/>
                      </a:cubicBezTo>
                      <a:cubicBezTo>
                        <a:pt x="41" y="0"/>
                        <a:pt x="45" y="1"/>
                        <a:pt x="50" y="3"/>
                      </a:cubicBezTo>
                      <a:cubicBezTo>
                        <a:pt x="60" y="7"/>
                        <a:pt x="69" y="14"/>
                        <a:pt x="73" y="24"/>
                      </a:cubicBezTo>
                      <a:cubicBezTo>
                        <a:pt x="78" y="33"/>
                        <a:pt x="78" y="42"/>
                        <a:pt x="79" y="51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 40">
                  <a:extLst>
                    <a:ext uri="{FF2B5EF4-FFF2-40B4-BE49-F238E27FC236}">
                      <a16:creationId xmlns:a16="http://schemas.microsoft.com/office/drawing/2014/main" id="{B96EAB40-5DC6-4B24-7269-668AAAC3C0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4" y="2402"/>
                  <a:ext cx="117" cy="97"/>
                </a:xfrm>
                <a:custGeom>
                  <a:avLst/>
                  <a:gdLst>
                    <a:gd name="T0" fmla="*/ 53 w 163"/>
                    <a:gd name="T1" fmla="*/ 147 h 148"/>
                    <a:gd name="T2" fmla="*/ 7 w 163"/>
                    <a:gd name="T3" fmla="*/ 90 h 148"/>
                    <a:gd name="T4" fmla="*/ 32 w 163"/>
                    <a:gd name="T5" fmla="*/ 45 h 148"/>
                    <a:gd name="T6" fmla="*/ 83 w 163"/>
                    <a:gd name="T7" fmla="*/ 8 h 148"/>
                    <a:gd name="T8" fmla="*/ 145 w 163"/>
                    <a:gd name="T9" fmla="*/ 12 h 148"/>
                    <a:gd name="T10" fmla="*/ 161 w 163"/>
                    <a:gd name="T11" fmla="*/ 54 h 148"/>
                    <a:gd name="T12" fmla="*/ 88 w 163"/>
                    <a:gd name="T13" fmla="*/ 143 h 148"/>
                    <a:gd name="T14" fmla="*/ 53 w 163"/>
                    <a:gd name="T15" fmla="*/ 14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3" h="148">
                      <a:moveTo>
                        <a:pt x="53" y="147"/>
                      </a:moveTo>
                      <a:cubicBezTo>
                        <a:pt x="24" y="145"/>
                        <a:pt x="0" y="127"/>
                        <a:pt x="7" y="90"/>
                      </a:cubicBezTo>
                      <a:cubicBezTo>
                        <a:pt x="11" y="73"/>
                        <a:pt x="21" y="58"/>
                        <a:pt x="32" y="45"/>
                      </a:cubicBezTo>
                      <a:cubicBezTo>
                        <a:pt x="46" y="29"/>
                        <a:pt x="63" y="15"/>
                        <a:pt x="83" y="8"/>
                      </a:cubicBezTo>
                      <a:cubicBezTo>
                        <a:pt x="103" y="0"/>
                        <a:pt x="127" y="1"/>
                        <a:pt x="145" y="12"/>
                      </a:cubicBezTo>
                      <a:cubicBezTo>
                        <a:pt x="160" y="22"/>
                        <a:pt x="163" y="37"/>
                        <a:pt x="161" y="54"/>
                      </a:cubicBezTo>
                      <a:cubicBezTo>
                        <a:pt x="156" y="94"/>
                        <a:pt x="127" y="130"/>
                        <a:pt x="88" y="143"/>
                      </a:cubicBezTo>
                      <a:cubicBezTo>
                        <a:pt x="77" y="147"/>
                        <a:pt x="65" y="148"/>
                        <a:pt x="53" y="147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 41">
                  <a:extLst>
                    <a:ext uri="{FF2B5EF4-FFF2-40B4-BE49-F238E27FC236}">
                      <a16:creationId xmlns:a16="http://schemas.microsoft.com/office/drawing/2014/main" id="{2C82199D-5172-06F9-A246-493145D47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2290"/>
                  <a:ext cx="40" cy="61"/>
                </a:xfrm>
                <a:custGeom>
                  <a:avLst/>
                  <a:gdLst>
                    <a:gd name="T0" fmla="*/ 52 w 56"/>
                    <a:gd name="T1" fmla="*/ 50 h 92"/>
                    <a:gd name="T2" fmla="*/ 22 w 56"/>
                    <a:gd name="T3" fmla="*/ 90 h 92"/>
                    <a:gd name="T4" fmla="*/ 4 w 56"/>
                    <a:gd name="T5" fmla="*/ 43 h 92"/>
                    <a:gd name="T6" fmla="*/ 34 w 56"/>
                    <a:gd name="T7" fmla="*/ 2 h 92"/>
                    <a:gd name="T8" fmla="*/ 52 w 56"/>
                    <a:gd name="T9" fmla="*/ 5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92">
                      <a:moveTo>
                        <a:pt x="52" y="50"/>
                      </a:moveTo>
                      <a:cubicBezTo>
                        <a:pt x="49" y="74"/>
                        <a:pt x="35" y="92"/>
                        <a:pt x="22" y="90"/>
                      </a:cubicBezTo>
                      <a:cubicBezTo>
                        <a:pt x="8" y="88"/>
                        <a:pt x="0" y="67"/>
                        <a:pt x="4" y="43"/>
                      </a:cubicBezTo>
                      <a:cubicBezTo>
                        <a:pt x="7" y="19"/>
                        <a:pt x="21" y="0"/>
                        <a:pt x="34" y="2"/>
                      </a:cubicBezTo>
                      <a:cubicBezTo>
                        <a:pt x="48" y="4"/>
                        <a:pt x="56" y="25"/>
                        <a:pt x="52" y="50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 42">
                  <a:extLst>
                    <a:ext uri="{FF2B5EF4-FFF2-40B4-BE49-F238E27FC236}">
                      <a16:creationId xmlns:a16="http://schemas.microsoft.com/office/drawing/2014/main" id="{C73F6D3E-5FD7-08A1-3A18-C537A71CF2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7" y="2285"/>
                  <a:ext cx="57" cy="25"/>
                </a:xfrm>
                <a:custGeom>
                  <a:avLst/>
                  <a:gdLst>
                    <a:gd name="T0" fmla="*/ 63 w 79"/>
                    <a:gd name="T1" fmla="*/ 10 h 37"/>
                    <a:gd name="T2" fmla="*/ 22 w 79"/>
                    <a:gd name="T3" fmla="*/ 3 h 37"/>
                    <a:gd name="T4" fmla="*/ 15 w 79"/>
                    <a:gd name="T5" fmla="*/ 27 h 37"/>
                    <a:gd name="T6" fmla="*/ 57 w 79"/>
                    <a:gd name="T7" fmla="*/ 35 h 37"/>
                    <a:gd name="T8" fmla="*/ 63 w 79"/>
                    <a:gd name="T9" fmla="*/ 1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37">
                      <a:moveTo>
                        <a:pt x="63" y="10"/>
                      </a:moveTo>
                      <a:cubicBezTo>
                        <a:pt x="50" y="8"/>
                        <a:pt x="36" y="5"/>
                        <a:pt x="22" y="3"/>
                      </a:cubicBezTo>
                      <a:cubicBezTo>
                        <a:pt x="6" y="0"/>
                        <a:pt x="0" y="24"/>
                        <a:pt x="15" y="27"/>
                      </a:cubicBezTo>
                      <a:cubicBezTo>
                        <a:pt x="29" y="30"/>
                        <a:pt x="43" y="32"/>
                        <a:pt x="57" y="35"/>
                      </a:cubicBezTo>
                      <a:cubicBezTo>
                        <a:pt x="72" y="37"/>
                        <a:pt x="79" y="13"/>
                        <a:pt x="63" y="10"/>
                      </a:cubicBezTo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 43">
                  <a:extLst>
                    <a:ext uri="{FF2B5EF4-FFF2-40B4-BE49-F238E27FC236}">
                      <a16:creationId xmlns:a16="http://schemas.microsoft.com/office/drawing/2014/main" id="{D6F5891B-7F72-924A-059E-138882E77F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8" y="2322"/>
                  <a:ext cx="44" cy="61"/>
                </a:xfrm>
                <a:custGeom>
                  <a:avLst/>
                  <a:gdLst>
                    <a:gd name="T0" fmla="*/ 7 w 61"/>
                    <a:gd name="T1" fmla="*/ 40 h 93"/>
                    <a:gd name="T2" fmla="*/ 18 w 61"/>
                    <a:gd name="T3" fmla="*/ 89 h 93"/>
                    <a:gd name="T4" fmla="*/ 54 w 61"/>
                    <a:gd name="T5" fmla="*/ 54 h 93"/>
                    <a:gd name="T6" fmla="*/ 43 w 61"/>
                    <a:gd name="T7" fmla="*/ 4 h 93"/>
                    <a:gd name="T8" fmla="*/ 7 w 61"/>
                    <a:gd name="T9" fmla="*/ 4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93">
                      <a:moveTo>
                        <a:pt x="7" y="40"/>
                      </a:moveTo>
                      <a:cubicBezTo>
                        <a:pt x="0" y="63"/>
                        <a:pt x="5" y="85"/>
                        <a:pt x="18" y="89"/>
                      </a:cubicBezTo>
                      <a:cubicBezTo>
                        <a:pt x="31" y="93"/>
                        <a:pt x="47" y="77"/>
                        <a:pt x="54" y="54"/>
                      </a:cubicBezTo>
                      <a:cubicBezTo>
                        <a:pt x="61" y="30"/>
                        <a:pt x="56" y="8"/>
                        <a:pt x="43" y="4"/>
                      </a:cubicBezTo>
                      <a:cubicBezTo>
                        <a:pt x="30" y="0"/>
                        <a:pt x="14" y="16"/>
                        <a:pt x="7" y="40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 44">
                  <a:extLst>
                    <a:ext uri="{FF2B5EF4-FFF2-40B4-BE49-F238E27FC236}">
                      <a16:creationId xmlns:a16="http://schemas.microsoft.com/office/drawing/2014/main" id="{61FECE0E-0E00-7359-8E2D-F007A67A06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3" y="2322"/>
                  <a:ext cx="57" cy="28"/>
                </a:xfrm>
                <a:custGeom>
                  <a:avLst/>
                  <a:gdLst>
                    <a:gd name="T0" fmla="*/ 16 w 79"/>
                    <a:gd name="T1" fmla="*/ 28 h 42"/>
                    <a:gd name="T2" fmla="*/ 56 w 79"/>
                    <a:gd name="T3" fmla="*/ 38 h 42"/>
                    <a:gd name="T4" fmla="*/ 63 w 79"/>
                    <a:gd name="T5" fmla="*/ 14 h 42"/>
                    <a:gd name="T6" fmla="*/ 22 w 79"/>
                    <a:gd name="T7" fmla="*/ 4 h 42"/>
                    <a:gd name="T8" fmla="*/ 16 w 79"/>
                    <a:gd name="T9" fmla="*/ 2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42">
                      <a:moveTo>
                        <a:pt x="16" y="28"/>
                      </a:moveTo>
                      <a:cubicBezTo>
                        <a:pt x="29" y="31"/>
                        <a:pt x="43" y="35"/>
                        <a:pt x="56" y="38"/>
                      </a:cubicBezTo>
                      <a:cubicBezTo>
                        <a:pt x="72" y="42"/>
                        <a:pt x="79" y="18"/>
                        <a:pt x="63" y="14"/>
                      </a:cubicBezTo>
                      <a:cubicBezTo>
                        <a:pt x="49" y="11"/>
                        <a:pt x="36" y="7"/>
                        <a:pt x="22" y="4"/>
                      </a:cubicBezTo>
                      <a:cubicBezTo>
                        <a:pt x="7" y="0"/>
                        <a:pt x="0" y="24"/>
                        <a:pt x="16" y="28"/>
                      </a:cubicBezTo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 45">
                  <a:extLst>
                    <a:ext uri="{FF2B5EF4-FFF2-40B4-BE49-F238E27FC236}">
                      <a16:creationId xmlns:a16="http://schemas.microsoft.com/office/drawing/2014/main" id="{AC442669-8CDC-41D6-8E8F-48801A44B3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6" y="2399"/>
                  <a:ext cx="118" cy="41"/>
                </a:xfrm>
                <a:custGeom>
                  <a:avLst/>
                  <a:gdLst>
                    <a:gd name="T0" fmla="*/ 123 w 165"/>
                    <a:gd name="T1" fmla="*/ 59 h 63"/>
                    <a:gd name="T2" fmla="*/ 52 w 165"/>
                    <a:gd name="T3" fmla="*/ 56 h 63"/>
                    <a:gd name="T4" fmla="*/ 17 w 165"/>
                    <a:gd name="T5" fmla="*/ 35 h 63"/>
                    <a:gd name="T6" fmla="*/ 0 w 165"/>
                    <a:gd name="T7" fmla="*/ 0 h 63"/>
                    <a:gd name="T8" fmla="*/ 52 w 165"/>
                    <a:gd name="T9" fmla="*/ 17 h 63"/>
                    <a:gd name="T10" fmla="*/ 165 w 165"/>
                    <a:gd name="T11" fmla="*/ 33 h 63"/>
                    <a:gd name="T12" fmla="*/ 123 w 165"/>
                    <a:gd name="T13" fmla="*/ 59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5" h="63">
                      <a:moveTo>
                        <a:pt x="123" y="59"/>
                      </a:moveTo>
                      <a:cubicBezTo>
                        <a:pt x="99" y="63"/>
                        <a:pt x="75" y="63"/>
                        <a:pt x="52" y="56"/>
                      </a:cubicBezTo>
                      <a:cubicBezTo>
                        <a:pt x="40" y="52"/>
                        <a:pt x="26" y="45"/>
                        <a:pt x="17" y="35"/>
                      </a:cubicBezTo>
                      <a:cubicBezTo>
                        <a:pt x="8" y="25"/>
                        <a:pt x="7" y="12"/>
                        <a:pt x="0" y="0"/>
                      </a:cubicBezTo>
                      <a:cubicBezTo>
                        <a:pt x="16" y="9"/>
                        <a:pt x="34" y="13"/>
                        <a:pt x="52" y="17"/>
                      </a:cubicBezTo>
                      <a:cubicBezTo>
                        <a:pt x="89" y="25"/>
                        <a:pt x="127" y="33"/>
                        <a:pt x="165" y="33"/>
                      </a:cubicBezTo>
                      <a:cubicBezTo>
                        <a:pt x="156" y="48"/>
                        <a:pt x="139" y="56"/>
                        <a:pt x="123" y="59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Freeform 46">
                  <a:extLst>
                    <a:ext uri="{FF2B5EF4-FFF2-40B4-BE49-F238E27FC236}">
                      <a16:creationId xmlns:a16="http://schemas.microsoft.com/office/drawing/2014/main" id="{21CC91CA-588E-4532-3CAC-4A54BCE94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2" y="2239"/>
                  <a:ext cx="91" cy="40"/>
                </a:xfrm>
                <a:custGeom>
                  <a:avLst/>
                  <a:gdLst>
                    <a:gd name="T0" fmla="*/ 29 w 127"/>
                    <a:gd name="T1" fmla="*/ 48 h 60"/>
                    <a:gd name="T2" fmla="*/ 105 w 127"/>
                    <a:gd name="T3" fmla="*/ 37 h 60"/>
                    <a:gd name="T4" fmla="*/ 112 w 127"/>
                    <a:gd name="T5" fmla="*/ 12 h 60"/>
                    <a:gd name="T6" fmla="*/ 11 w 127"/>
                    <a:gd name="T7" fmla="*/ 31 h 60"/>
                    <a:gd name="T8" fmla="*/ 29 w 127"/>
                    <a:gd name="T9" fmla="*/ 48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7" h="60">
                      <a:moveTo>
                        <a:pt x="29" y="48"/>
                      </a:moveTo>
                      <a:cubicBezTo>
                        <a:pt x="49" y="26"/>
                        <a:pt x="79" y="27"/>
                        <a:pt x="105" y="37"/>
                      </a:cubicBezTo>
                      <a:cubicBezTo>
                        <a:pt x="121" y="42"/>
                        <a:pt x="127" y="18"/>
                        <a:pt x="112" y="12"/>
                      </a:cubicBezTo>
                      <a:cubicBezTo>
                        <a:pt x="78" y="0"/>
                        <a:pt x="37" y="2"/>
                        <a:pt x="11" y="31"/>
                      </a:cubicBezTo>
                      <a:cubicBezTo>
                        <a:pt x="0" y="43"/>
                        <a:pt x="18" y="60"/>
                        <a:pt x="29" y="48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Freeform 47">
                  <a:extLst>
                    <a:ext uri="{FF2B5EF4-FFF2-40B4-BE49-F238E27FC236}">
                      <a16:creationId xmlns:a16="http://schemas.microsoft.com/office/drawing/2014/main" id="{04421814-16BC-2ED3-C853-2FC1E3ADEF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8" y="2289"/>
                  <a:ext cx="73" cy="61"/>
                </a:xfrm>
                <a:custGeom>
                  <a:avLst/>
                  <a:gdLst>
                    <a:gd name="T0" fmla="*/ 16 w 102"/>
                    <a:gd name="T1" fmla="*/ 26 h 93"/>
                    <a:gd name="T2" fmla="*/ 76 w 102"/>
                    <a:gd name="T3" fmla="*/ 77 h 93"/>
                    <a:gd name="T4" fmla="*/ 101 w 102"/>
                    <a:gd name="T5" fmla="*/ 77 h 93"/>
                    <a:gd name="T6" fmla="*/ 16 w 102"/>
                    <a:gd name="T7" fmla="*/ 1 h 93"/>
                    <a:gd name="T8" fmla="*/ 16 w 102"/>
                    <a:gd name="T9" fmla="*/ 26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93">
                      <a:moveTo>
                        <a:pt x="16" y="26"/>
                      </a:moveTo>
                      <a:cubicBezTo>
                        <a:pt x="46" y="27"/>
                        <a:pt x="75" y="45"/>
                        <a:pt x="76" y="77"/>
                      </a:cubicBezTo>
                      <a:cubicBezTo>
                        <a:pt x="77" y="93"/>
                        <a:pt x="102" y="93"/>
                        <a:pt x="101" y="77"/>
                      </a:cubicBezTo>
                      <a:cubicBezTo>
                        <a:pt x="100" y="31"/>
                        <a:pt x="60" y="2"/>
                        <a:pt x="16" y="1"/>
                      </a:cubicBezTo>
                      <a:cubicBezTo>
                        <a:pt x="0" y="0"/>
                        <a:pt x="0" y="25"/>
                        <a:pt x="16" y="26"/>
                      </a:cubicBezTo>
                      <a:close/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Freeform 48">
                  <a:extLst>
                    <a:ext uri="{FF2B5EF4-FFF2-40B4-BE49-F238E27FC236}">
                      <a16:creationId xmlns:a16="http://schemas.microsoft.com/office/drawing/2014/main" id="{78DFF997-0F8C-1FDA-AE80-A933DABDF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7" y="2380"/>
                  <a:ext cx="139" cy="173"/>
                </a:xfrm>
                <a:custGeom>
                  <a:avLst/>
                  <a:gdLst>
                    <a:gd name="T0" fmla="*/ 6 w 194"/>
                    <a:gd name="T1" fmla="*/ 120 h 262"/>
                    <a:gd name="T2" fmla="*/ 52 w 194"/>
                    <a:gd name="T3" fmla="*/ 162 h 262"/>
                    <a:gd name="T4" fmla="*/ 83 w 194"/>
                    <a:gd name="T5" fmla="*/ 210 h 262"/>
                    <a:gd name="T6" fmla="*/ 91 w 194"/>
                    <a:gd name="T7" fmla="*/ 262 h 262"/>
                    <a:gd name="T8" fmla="*/ 153 w 194"/>
                    <a:gd name="T9" fmla="*/ 257 h 262"/>
                    <a:gd name="T10" fmla="*/ 157 w 194"/>
                    <a:gd name="T11" fmla="*/ 256 h 262"/>
                    <a:gd name="T12" fmla="*/ 159 w 194"/>
                    <a:gd name="T13" fmla="*/ 251 h 262"/>
                    <a:gd name="T14" fmla="*/ 160 w 194"/>
                    <a:gd name="T15" fmla="*/ 199 h 262"/>
                    <a:gd name="T16" fmla="*/ 187 w 194"/>
                    <a:gd name="T17" fmla="*/ 127 h 262"/>
                    <a:gd name="T18" fmla="*/ 151 w 194"/>
                    <a:gd name="T19" fmla="*/ 36 h 262"/>
                    <a:gd name="T20" fmla="*/ 94 w 194"/>
                    <a:gd name="T21" fmla="*/ 2 h 262"/>
                    <a:gd name="T22" fmla="*/ 53 w 194"/>
                    <a:gd name="T23" fmla="*/ 25 h 262"/>
                    <a:gd name="T24" fmla="*/ 14 w 194"/>
                    <a:gd name="T25" fmla="*/ 66 h 262"/>
                    <a:gd name="T26" fmla="*/ 6 w 194"/>
                    <a:gd name="T27" fmla="*/ 12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94" h="262">
                      <a:moveTo>
                        <a:pt x="6" y="120"/>
                      </a:moveTo>
                      <a:cubicBezTo>
                        <a:pt x="15" y="143"/>
                        <a:pt x="35" y="149"/>
                        <a:pt x="52" y="162"/>
                      </a:cubicBezTo>
                      <a:cubicBezTo>
                        <a:pt x="68" y="174"/>
                        <a:pt x="78" y="191"/>
                        <a:pt x="83" y="210"/>
                      </a:cubicBezTo>
                      <a:cubicBezTo>
                        <a:pt x="87" y="227"/>
                        <a:pt x="88" y="244"/>
                        <a:pt x="91" y="262"/>
                      </a:cubicBezTo>
                      <a:cubicBezTo>
                        <a:pt x="112" y="260"/>
                        <a:pt x="132" y="259"/>
                        <a:pt x="153" y="257"/>
                      </a:cubicBezTo>
                      <a:lnTo>
                        <a:pt x="157" y="256"/>
                      </a:lnTo>
                      <a:cubicBezTo>
                        <a:pt x="158" y="255"/>
                        <a:pt x="159" y="253"/>
                        <a:pt x="159" y="251"/>
                      </a:cubicBezTo>
                      <a:cubicBezTo>
                        <a:pt x="162" y="234"/>
                        <a:pt x="159" y="216"/>
                        <a:pt x="160" y="199"/>
                      </a:cubicBezTo>
                      <a:cubicBezTo>
                        <a:pt x="162" y="171"/>
                        <a:pt x="182" y="154"/>
                        <a:pt x="187" y="127"/>
                      </a:cubicBezTo>
                      <a:cubicBezTo>
                        <a:pt x="194" y="94"/>
                        <a:pt x="173" y="62"/>
                        <a:pt x="151" y="36"/>
                      </a:cubicBezTo>
                      <a:cubicBezTo>
                        <a:pt x="136" y="18"/>
                        <a:pt x="117" y="0"/>
                        <a:pt x="94" y="2"/>
                      </a:cubicBezTo>
                      <a:cubicBezTo>
                        <a:pt x="78" y="3"/>
                        <a:pt x="65" y="14"/>
                        <a:pt x="53" y="25"/>
                      </a:cubicBezTo>
                      <a:cubicBezTo>
                        <a:pt x="39" y="37"/>
                        <a:pt x="24" y="50"/>
                        <a:pt x="14" y="66"/>
                      </a:cubicBezTo>
                      <a:cubicBezTo>
                        <a:pt x="4" y="82"/>
                        <a:pt x="0" y="103"/>
                        <a:pt x="6" y="120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 49">
                  <a:extLst>
                    <a:ext uri="{FF2B5EF4-FFF2-40B4-BE49-F238E27FC236}">
                      <a16:creationId xmlns:a16="http://schemas.microsoft.com/office/drawing/2014/main" id="{492169D7-FC08-AAE6-F2AB-BA88FD27A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7" y="2336"/>
                  <a:ext cx="150" cy="184"/>
                </a:xfrm>
                <a:custGeom>
                  <a:avLst/>
                  <a:gdLst>
                    <a:gd name="T0" fmla="*/ 196 w 209"/>
                    <a:gd name="T1" fmla="*/ 0 h 280"/>
                    <a:gd name="T2" fmla="*/ 0 w 209"/>
                    <a:gd name="T3" fmla="*/ 270 h 280"/>
                    <a:gd name="T4" fmla="*/ 14 w 209"/>
                    <a:gd name="T5" fmla="*/ 280 h 280"/>
                    <a:gd name="T6" fmla="*/ 209 w 209"/>
                    <a:gd name="T7" fmla="*/ 9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9" h="280">
                      <a:moveTo>
                        <a:pt x="196" y="0"/>
                      </a:moveTo>
                      <a:lnTo>
                        <a:pt x="0" y="270"/>
                      </a:lnTo>
                      <a:lnTo>
                        <a:pt x="14" y="280"/>
                      </a:lnTo>
                      <a:lnTo>
                        <a:pt x="209" y="9"/>
                      </a:lnTo>
                    </a:path>
                  </a:pathLst>
                </a:custGeom>
                <a:solidFill>
                  <a:srgbClr val="AFAD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Freeform 50">
                  <a:extLst>
                    <a:ext uri="{FF2B5EF4-FFF2-40B4-BE49-F238E27FC236}">
                      <a16:creationId xmlns:a16="http://schemas.microsoft.com/office/drawing/2014/main" id="{C81C6845-9782-CE0B-7C10-23BE4BD71C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0" y="2321"/>
                  <a:ext cx="78" cy="76"/>
                </a:xfrm>
                <a:custGeom>
                  <a:avLst/>
                  <a:gdLst>
                    <a:gd name="T0" fmla="*/ 94 w 109"/>
                    <a:gd name="T1" fmla="*/ 46 h 115"/>
                    <a:gd name="T2" fmla="*/ 70 w 109"/>
                    <a:gd name="T3" fmla="*/ 80 h 115"/>
                    <a:gd name="T4" fmla="*/ 37 w 109"/>
                    <a:gd name="T5" fmla="*/ 98 h 115"/>
                    <a:gd name="T6" fmla="*/ 33 w 109"/>
                    <a:gd name="T7" fmla="*/ 98 h 115"/>
                    <a:gd name="T8" fmla="*/ 28 w 109"/>
                    <a:gd name="T9" fmla="*/ 98 h 115"/>
                    <a:gd name="T10" fmla="*/ 19 w 109"/>
                    <a:gd name="T11" fmla="*/ 87 h 115"/>
                    <a:gd name="T12" fmla="*/ 17 w 109"/>
                    <a:gd name="T13" fmla="*/ 72 h 115"/>
                    <a:gd name="T14" fmla="*/ 23 w 109"/>
                    <a:gd name="T15" fmla="*/ 48 h 115"/>
                    <a:gd name="T16" fmla="*/ 46 w 109"/>
                    <a:gd name="T17" fmla="*/ 11 h 115"/>
                    <a:gd name="T18" fmla="*/ 33 w 109"/>
                    <a:gd name="T19" fmla="*/ 0 h 115"/>
                    <a:gd name="T20" fmla="*/ 7 w 109"/>
                    <a:gd name="T21" fmla="*/ 41 h 115"/>
                    <a:gd name="T22" fmla="*/ 0 w 109"/>
                    <a:gd name="T23" fmla="*/ 72 h 115"/>
                    <a:gd name="T24" fmla="*/ 4 w 109"/>
                    <a:gd name="T25" fmla="*/ 92 h 115"/>
                    <a:gd name="T26" fmla="*/ 22 w 109"/>
                    <a:gd name="T27" fmla="*/ 113 h 115"/>
                    <a:gd name="T28" fmla="*/ 33 w 109"/>
                    <a:gd name="T29" fmla="*/ 115 h 115"/>
                    <a:gd name="T30" fmla="*/ 39 w 109"/>
                    <a:gd name="T31" fmla="*/ 115 h 115"/>
                    <a:gd name="T32" fmla="*/ 82 w 109"/>
                    <a:gd name="T33" fmla="*/ 92 h 115"/>
                    <a:gd name="T34" fmla="*/ 109 w 109"/>
                    <a:gd name="T35" fmla="*/ 54 h 115"/>
                    <a:gd name="T36" fmla="*/ 94 w 109"/>
                    <a:gd name="T37" fmla="*/ 46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9" h="115">
                      <a:moveTo>
                        <a:pt x="94" y="46"/>
                      </a:moveTo>
                      <a:cubicBezTo>
                        <a:pt x="87" y="58"/>
                        <a:pt x="79" y="70"/>
                        <a:pt x="70" y="80"/>
                      </a:cubicBezTo>
                      <a:cubicBezTo>
                        <a:pt x="60" y="90"/>
                        <a:pt x="50" y="97"/>
                        <a:pt x="37" y="98"/>
                      </a:cubicBezTo>
                      <a:lnTo>
                        <a:pt x="33" y="98"/>
                      </a:lnTo>
                      <a:cubicBezTo>
                        <a:pt x="31" y="98"/>
                        <a:pt x="29" y="98"/>
                        <a:pt x="28" y="98"/>
                      </a:cubicBezTo>
                      <a:cubicBezTo>
                        <a:pt x="25" y="96"/>
                        <a:pt x="21" y="92"/>
                        <a:pt x="19" y="87"/>
                      </a:cubicBezTo>
                      <a:cubicBezTo>
                        <a:pt x="18" y="82"/>
                        <a:pt x="17" y="77"/>
                        <a:pt x="17" y="72"/>
                      </a:cubicBezTo>
                      <a:cubicBezTo>
                        <a:pt x="17" y="64"/>
                        <a:pt x="19" y="56"/>
                        <a:pt x="23" y="48"/>
                      </a:cubicBezTo>
                      <a:cubicBezTo>
                        <a:pt x="28" y="35"/>
                        <a:pt x="37" y="23"/>
                        <a:pt x="46" y="11"/>
                      </a:cubicBezTo>
                      <a:lnTo>
                        <a:pt x="33" y="0"/>
                      </a:lnTo>
                      <a:cubicBezTo>
                        <a:pt x="24" y="13"/>
                        <a:pt x="14" y="26"/>
                        <a:pt x="7" y="41"/>
                      </a:cubicBezTo>
                      <a:cubicBezTo>
                        <a:pt x="3" y="51"/>
                        <a:pt x="0" y="61"/>
                        <a:pt x="0" y="72"/>
                      </a:cubicBezTo>
                      <a:cubicBezTo>
                        <a:pt x="0" y="79"/>
                        <a:pt x="1" y="86"/>
                        <a:pt x="4" y="92"/>
                      </a:cubicBezTo>
                      <a:cubicBezTo>
                        <a:pt x="6" y="100"/>
                        <a:pt x="12" y="109"/>
                        <a:pt x="22" y="113"/>
                      </a:cubicBezTo>
                      <a:cubicBezTo>
                        <a:pt x="26" y="115"/>
                        <a:pt x="30" y="115"/>
                        <a:pt x="33" y="115"/>
                      </a:cubicBezTo>
                      <a:cubicBezTo>
                        <a:pt x="35" y="115"/>
                        <a:pt x="37" y="115"/>
                        <a:pt x="39" y="115"/>
                      </a:cubicBezTo>
                      <a:cubicBezTo>
                        <a:pt x="57" y="113"/>
                        <a:pt x="71" y="103"/>
                        <a:pt x="82" y="92"/>
                      </a:cubicBezTo>
                      <a:cubicBezTo>
                        <a:pt x="93" y="80"/>
                        <a:pt x="101" y="66"/>
                        <a:pt x="109" y="54"/>
                      </a:cubicBezTo>
                      <a:lnTo>
                        <a:pt x="94" y="46"/>
                      </a:lnTo>
                    </a:path>
                  </a:pathLst>
                </a:custGeom>
                <a:solidFill>
                  <a:srgbClr val="AFAD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Freeform 51">
                  <a:extLst>
                    <a:ext uri="{FF2B5EF4-FFF2-40B4-BE49-F238E27FC236}">
                      <a16:creationId xmlns:a16="http://schemas.microsoft.com/office/drawing/2014/main" id="{B0C47AD3-9E50-320B-47CC-460491B0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4" y="2377"/>
                  <a:ext cx="94" cy="102"/>
                </a:xfrm>
                <a:custGeom>
                  <a:avLst/>
                  <a:gdLst>
                    <a:gd name="T0" fmla="*/ 129 w 132"/>
                    <a:gd name="T1" fmla="*/ 66 h 155"/>
                    <a:gd name="T2" fmla="*/ 123 w 132"/>
                    <a:gd name="T3" fmla="*/ 87 h 155"/>
                    <a:gd name="T4" fmla="*/ 101 w 132"/>
                    <a:gd name="T5" fmla="*/ 125 h 155"/>
                    <a:gd name="T6" fmla="*/ 55 w 132"/>
                    <a:gd name="T7" fmla="*/ 154 h 155"/>
                    <a:gd name="T8" fmla="*/ 24 w 132"/>
                    <a:gd name="T9" fmla="*/ 141 h 155"/>
                    <a:gd name="T10" fmla="*/ 2 w 132"/>
                    <a:gd name="T11" fmla="*/ 118 h 155"/>
                    <a:gd name="T12" fmla="*/ 5 w 132"/>
                    <a:gd name="T13" fmla="*/ 95 h 155"/>
                    <a:gd name="T14" fmla="*/ 26 w 132"/>
                    <a:gd name="T15" fmla="*/ 55 h 155"/>
                    <a:gd name="T16" fmla="*/ 57 w 132"/>
                    <a:gd name="T17" fmla="*/ 19 h 155"/>
                    <a:gd name="T18" fmla="*/ 106 w 132"/>
                    <a:gd name="T19" fmla="*/ 14 h 155"/>
                    <a:gd name="T20" fmla="*/ 129 w 132"/>
                    <a:gd name="T21" fmla="*/ 66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155">
                      <a:moveTo>
                        <a:pt x="129" y="66"/>
                      </a:moveTo>
                      <a:cubicBezTo>
                        <a:pt x="128" y="74"/>
                        <a:pt x="126" y="81"/>
                        <a:pt x="123" y="87"/>
                      </a:cubicBezTo>
                      <a:cubicBezTo>
                        <a:pt x="117" y="100"/>
                        <a:pt x="109" y="113"/>
                        <a:pt x="101" y="125"/>
                      </a:cubicBezTo>
                      <a:cubicBezTo>
                        <a:pt x="90" y="140"/>
                        <a:pt x="74" y="155"/>
                        <a:pt x="55" y="154"/>
                      </a:cubicBezTo>
                      <a:cubicBezTo>
                        <a:pt x="44" y="154"/>
                        <a:pt x="34" y="147"/>
                        <a:pt x="24" y="141"/>
                      </a:cubicBezTo>
                      <a:cubicBezTo>
                        <a:pt x="15" y="135"/>
                        <a:pt x="5" y="128"/>
                        <a:pt x="2" y="118"/>
                      </a:cubicBezTo>
                      <a:cubicBezTo>
                        <a:pt x="0" y="110"/>
                        <a:pt x="2" y="102"/>
                        <a:pt x="5" y="95"/>
                      </a:cubicBezTo>
                      <a:cubicBezTo>
                        <a:pt x="10" y="81"/>
                        <a:pt x="17" y="68"/>
                        <a:pt x="26" y="55"/>
                      </a:cubicBezTo>
                      <a:cubicBezTo>
                        <a:pt x="34" y="42"/>
                        <a:pt x="44" y="29"/>
                        <a:pt x="57" y="19"/>
                      </a:cubicBezTo>
                      <a:cubicBezTo>
                        <a:pt x="71" y="9"/>
                        <a:pt x="92" y="0"/>
                        <a:pt x="106" y="14"/>
                      </a:cubicBezTo>
                      <a:cubicBezTo>
                        <a:pt x="120" y="28"/>
                        <a:pt x="132" y="45"/>
                        <a:pt x="129" y="66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Freeform 52">
                  <a:extLst>
                    <a:ext uri="{FF2B5EF4-FFF2-40B4-BE49-F238E27FC236}">
                      <a16:creationId xmlns:a16="http://schemas.microsoft.com/office/drawing/2014/main" id="{22EB787A-2E3A-E812-6011-78C51A778F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9" y="2513"/>
                  <a:ext cx="132" cy="301"/>
                </a:xfrm>
                <a:custGeom>
                  <a:avLst/>
                  <a:gdLst>
                    <a:gd name="T0" fmla="*/ 127 w 185"/>
                    <a:gd name="T1" fmla="*/ 72 h 457"/>
                    <a:gd name="T2" fmla="*/ 126 w 185"/>
                    <a:gd name="T3" fmla="*/ 70 h 457"/>
                    <a:gd name="T4" fmla="*/ 107 w 185"/>
                    <a:gd name="T5" fmla="*/ 26 h 457"/>
                    <a:gd name="T6" fmla="*/ 68 w 185"/>
                    <a:gd name="T7" fmla="*/ 1 h 457"/>
                    <a:gd name="T8" fmla="*/ 49 w 185"/>
                    <a:gd name="T9" fmla="*/ 4 h 457"/>
                    <a:gd name="T10" fmla="*/ 31 w 185"/>
                    <a:gd name="T11" fmla="*/ 31 h 457"/>
                    <a:gd name="T12" fmla="*/ 26 w 185"/>
                    <a:gd name="T13" fmla="*/ 304 h 457"/>
                    <a:gd name="T14" fmla="*/ 71 w 185"/>
                    <a:gd name="T15" fmla="*/ 413 h 457"/>
                    <a:gd name="T16" fmla="*/ 160 w 185"/>
                    <a:gd name="T17" fmla="*/ 437 h 457"/>
                    <a:gd name="T18" fmla="*/ 177 w 185"/>
                    <a:gd name="T19" fmla="*/ 350 h 457"/>
                    <a:gd name="T20" fmla="*/ 127 w 185"/>
                    <a:gd name="T21" fmla="*/ 72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5" h="457">
                      <a:moveTo>
                        <a:pt x="127" y="72"/>
                      </a:moveTo>
                      <a:lnTo>
                        <a:pt x="126" y="70"/>
                      </a:lnTo>
                      <a:cubicBezTo>
                        <a:pt x="121" y="55"/>
                        <a:pt x="116" y="39"/>
                        <a:pt x="107" y="26"/>
                      </a:cubicBezTo>
                      <a:cubicBezTo>
                        <a:pt x="98" y="13"/>
                        <a:pt x="84" y="2"/>
                        <a:pt x="68" y="1"/>
                      </a:cubicBezTo>
                      <a:cubicBezTo>
                        <a:pt x="61" y="0"/>
                        <a:pt x="55" y="1"/>
                        <a:pt x="49" y="4"/>
                      </a:cubicBezTo>
                      <a:cubicBezTo>
                        <a:pt x="39" y="10"/>
                        <a:pt x="34" y="21"/>
                        <a:pt x="31" y="31"/>
                      </a:cubicBezTo>
                      <a:cubicBezTo>
                        <a:pt x="0" y="116"/>
                        <a:pt x="10" y="217"/>
                        <a:pt x="26" y="304"/>
                      </a:cubicBezTo>
                      <a:cubicBezTo>
                        <a:pt x="34" y="343"/>
                        <a:pt x="44" y="384"/>
                        <a:pt x="71" y="413"/>
                      </a:cubicBezTo>
                      <a:cubicBezTo>
                        <a:pt x="90" y="435"/>
                        <a:pt x="133" y="457"/>
                        <a:pt x="160" y="437"/>
                      </a:cubicBezTo>
                      <a:cubicBezTo>
                        <a:pt x="185" y="419"/>
                        <a:pt x="179" y="376"/>
                        <a:pt x="177" y="350"/>
                      </a:cubicBezTo>
                      <a:cubicBezTo>
                        <a:pt x="170" y="255"/>
                        <a:pt x="155" y="163"/>
                        <a:pt x="127" y="72"/>
                      </a:cubicBezTo>
                    </a:path>
                  </a:pathLst>
                </a:custGeom>
                <a:solidFill>
                  <a:srgbClr val="F7C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Freeform 53">
                  <a:extLst>
                    <a:ext uri="{FF2B5EF4-FFF2-40B4-BE49-F238E27FC236}">
                      <a16:creationId xmlns:a16="http://schemas.microsoft.com/office/drawing/2014/main" id="{C4BDAEC7-38D2-CA58-2F5A-80C30F3B43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4" y="2700"/>
                  <a:ext cx="662" cy="94"/>
                </a:xfrm>
                <a:custGeom>
                  <a:avLst/>
                  <a:gdLst>
                    <a:gd name="T0" fmla="*/ 142 w 926"/>
                    <a:gd name="T1" fmla="*/ 142 h 142"/>
                    <a:gd name="T2" fmla="*/ 784 w 926"/>
                    <a:gd name="T3" fmla="*/ 142 h 142"/>
                    <a:gd name="T4" fmla="*/ 926 w 926"/>
                    <a:gd name="T5" fmla="*/ 0 h 142"/>
                    <a:gd name="T6" fmla="*/ 0 w 926"/>
                    <a:gd name="T7" fmla="*/ 0 h 142"/>
                    <a:gd name="T8" fmla="*/ 142 w 926"/>
                    <a:gd name="T9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6" h="142">
                      <a:moveTo>
                        <a:pt x="142" y="142"/>
                      </a:moveTo>
                      <a:lnTo>
                        <a:pt x="784" y="142"/>
                      </a:lnTo>
                      <a:cubicBezTo>
                        <a:pt x="863" y="142"/>
                        <a:pt x="926" y="79"/>
                        <a:pt x="926" y="0"/>
                      </a:cubicBezTo>
                      <a:lnTo>
                        <a:pt x="0" y="0"/>
                      </a:lnTo>
                      <a:cubicBezTo>
                        <a:pt x="0" y="79"/>
                        <a:pt x="64" y="142"/>
                        <a:pt x="142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 54">
                  <a:extLst>
                    <a:ext uri="{FF2B5EF4-FFF2-40B4-BE49-F238E27FC236}">
                      <a16:creationId xmlns:a16="http://schemas.microsoft.com/office/drawing/2014/main" id="{E2A4D352-9590-CA8A-B8DB-07A3264B2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8" y="2700"/>
                  <a:ext cx="662" cy="94"/>
                </a:xfrm>
                <a:custGeom>
                  <a:avLst/>
                  <a:gdLst>
                    <a:gd name="T0" fmla="*/ 142 w 926"/>
                    <a:gd name="T1" fmla="*/ 142 h 142"/>
                    <a:gd name="T2" fmla="*/ 784 w 926"/>
                    <a:gd name="T3" fmla="*/ 142 h 142"/>
                    <a:gd name="T4" fmla="*/ 926 w 926"/>
                    <a:gd name="T5" fmla="*/ 0 h 142"/>
                    <a:gd name="T6" fmla="*/ 0 w 926"/>
                    <a:gd name="T7" fmla="*/ 0 h 142"/>
                    <a:gd name="T8" fmla="*/ 142 w 926"/>
                    <a:gd name="T9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6" h="142">
                      <a:moveTo>
                        <a:pt x="142" y="142"/>
                      </a:moveTo>
                      <a:lnTo>
                        <a:pt x="784" y="142"/>
                      </a:lnTo>
                      <a:cubicBezTo>
                        <a:pt x="863" y="142"/>
                        <a:pt x="926" y="79"/>
                        <a:pt x="926" y="0"/>
                      </a:cubicBezTo>
                      <a:lnTo>
                        <a:pt x="0" y="0"/>
                      </a:lnTo>
                      <a:cubicBezTo>
                        <a:pt x="0" y="79"/>
                        <a:pt x="64" y="142"/>
                        <a:pt x="142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 55">
                  <a:extLst>
                    <a:ext uri="{FF2B5EF4-FFF2-40B4-BE49-F238E27FC236}">
                      <a16:creationId xmlns:a16="http://schemas.microsoft.com/office/drawing/2014/main" id="{7B0128B9-6428-D5C3-1A5B-C1B8317F4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2" y="3319"/>
                  <a:ext cx="767" cy="99"/>
                </a:xfrm>
                <a:custGeom>
                  <a:avLst/>
                  <a:gdLst>
                    <a:gd name="T0" fmla="*/ 1073 w 1073"/>
                    <a:gd name="T1" fmla="*/ 116 h 150"/>
                    <a:gd name="T2" fmla="*/ 1073 w 1073"/>
                    <a:gd name="T3" fmla="*/ 33 h 150"/>
                    <a:gd name="T4" fmla="*/ 1040 w 1073"/>
                    <a:gd name="T5" fmla="*/ 0 h 150"/>
                    <a:gd name="T6" fmla="*/ 34 w 1073"/>
                    <a:gd name="T7" fmla="*/ 0 h 150"/>
                    <a:gd name="T8" fmla="*/ 0 w 1073"/>
                    <a:gd name="T9" fmla="*/ 33 h 150"/>
                    <a:gd name="T10" fmla="*/ 0 w 1073"/>
                    <a:gd name="T11" fmla="*/ 116 h 150"/>
                    <a:gd name="T12" fmla="*/ 34 w 1073"/>
                    <a:gd name="T13" fmla="*/ 150 h 150"/>
                    <a:gd name="T14" fmla="*/ 1040 w 1073"/>
                    <a:gd name="T15" fmla="*/ 150 h 150"/>
                    <a:gd name="T16" fmla="*/ 1073 w 1073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73" h="150">
                      <a:moveTo>
                        <a:pt x="1073" y="116"/>
                      </a:moveTo>
                      <a:lnTo>
                        <a:pt x="1073" y="33"/>
                      </a:lnTo>
                      <a:cubicBezTo>
                        <a:pt x="1073" y="15"/>
                        <a:pt x="1058" y="0"/>
                        <a:pt x="1040" y="0"/>
                      </a:cubicBezTo>
                      <a:lnTo>
                        <a:pt x="34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116"/>
                      </a:lnTo>
                      <a:cubicBezTo>
                        <a:pt x="0" y="135"/>
                        <a:pt x="15" y="150"/>
                        <a:pt x="34" y="150"/>
                      </a:cubicBezTo>
                      <a:lnTo>
                        <a:pt x="1040" y="150"/>
                      </a:lnTo>
                      <a:cubicBezTo>
                        <a:pt x="1058" y="150"/>
                        <a:pt x="1073" y="135"/>
                        <a:pt x="1073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Rectangle 56">
                  <a:extLst>
                    <a:ext uri="{FF2B5EF4-FFF2-40B4-BE49-F238E27FC236}">
                      <a16:creationId xmlns:a16="http://schemas.microsoft.com/office/drawing/2014/main" id="{8ACF7FFE-DD12-A268-2066-2F82B1724D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52" y="3369"/>
                  <a:ext cx="856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 57">
                  <a:extLst>
                    <a:ext uri="{FF2B5EF4-FFF2-40B4-BE49-F238E27FC236}">
                      <a16:creationId xmlns:a16="http://schemas.microsoft.com/office/drawing/2014/main" id="{18DBE106-BD24-A3A3-4F36-2A6EFA540E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7" y="2472"/>
                  <a:ext cx="107" cy="215"/>
                </a:xfrm>
                <a:custGeom>
                  <a:avLst/>
                  <a:gdLst>
                    <a:gd name="T0" fmla="*/ 33 w 150"/>
                    <a:gd name="T1" fmla="*/ 326 h 326"/>
                    <a:gd name="T2" fmla="*/ 116 w 150"/>
                    <a:gd name="T3" fmla="*/ 326 h 326"/>
                    <a:gd name="T4" fmla="*/ 150 w 150"/>
                    <a:gd name="T5" fmla="*/ 293 h 326"/>
                    <a:gd name="T6" fmla="*/ 150 w 150"/>
                    <a:gd name="T7" fmla="*/ 33 h 326"/>
                    <a:gd name="T8" fmla="*/ 116 w 150"/>
                    <a:gd name="T9" fmla="*/ 0 h 326"/>
                    <a:gd name="T10" fmla="*/ 33 w 150"/>
                    <a:gd name="T11" fmla="*/ 0 h 326"/>
                    <a:gd name="T12" fmla="*/ 0 w 150"/>
                    <a:gd name="T13" fmla="*/ 33 h 326"/>
                    <a:gd name="T14" fmla="*/ 0 w 150"/>
                    <a:gd name="T15" fmla="*/ 293 h 326"/>
                    <a:gd name="T16" fmla="*/ 33 w 150"/>
                    <a:gd name="T17" fmla="*/ 326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0" h="326">
                      <a:moveTo>
                        <a:pt x="33" y="326"/>
                      </a:moveTo>
                      <a:lnTo>
                        <a:pt x="116" y="326"/>
                      </a:lnTo>
                      <a:cubicBezTo>
                        <a:pt x="135" y="326"/>
                        <a:pt x="150" y="311"/>
                        <a:pt x="150" y="293"/>
                      </a:cubicBezTo>
                      <a:lnTo>
                        <a:pt x="150" y="33"/>
                      </a:lnTo>
                      <a:cubicBezTo>
                        <a:pt x="150" y="15"/>
                        <a:pt x="135" y="0"/>
                        <a:pt x="116" y="0"/>
                      </a:cubicBezTo>
                      <a:lnTo>
                        <a:pt x="33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293"/>
                      </a:lnTo>
                      <a:cubicBezTo>
                        <a:pt x="0" y="311"/>
                        <a:pt x="15" y="326"/>
                        <a:pt x="33" y="32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 58">
                  <a:extLst>
                    <a:ext uri="{FF2B5EF4-FFF2-40B4-BE49-F238E27FC236}">
                      <a16:creationId xmlns:a16="http://schemas.microsoft.com/office/drawing/2014/main" id="{CDAA1EAF-4052-E039-69DE-119CD7D385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3" y="2472"/>
                  <a:ext cx="249" cy="928"/>
                </a:xfrm>
                <a:custGeom>
                  <a:avLst/>
                  <a:gdLst>
                    <a:gd name="T0" fmla="*/ 345 w 348"/>
                    <a:gd name="T1" fmla="*/ 0 h 1408"/>
                    <a:gd name="T2" fmla="*/ 161 w 348"/>
                    <a:gd name="T3" fmla="*/ 1360 h 1408"/>
                    <a:gd name="T4" fmla="*/ 0 w 348"/>
                    <a:gd name="T5" fmla="*/ 1360 h 1408"/>
                    <a:gd name="T6" fmla="*/ 261 w 348"/>
                    <a:gd name="T7" fmla="*/ 0 h 1408"/>
                    <a:gd name="T8" fmla="*/ 345 w 348"/>
                    <a:gd name="T9" fmla="*/ 0 h 1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8" h="1408">
                      <a:moveTo>
                        <a:pt x="345" y="0"/>
                      </a:moveTo>
                      <a:cubicBezTo>
                        <a:pt x="348" y="200"/>
                        <a:pt x="323" y="881"/>
                        <a:pt x="161" y="1360"/>
                      </a:cubicBezTo>
                      <a:cubicBezTo>
                        <a:pt x="82" y="1408"/>
                        <a:pt x="0" y="1360"/>
                        <a:pt x="0" y="1360"/>
                      </a:cubicBezTo>
                      <a:cubicBezTo>
                        <a:pt x="0" y="1360"/>
                        <a:pt x="270" y="397"/>
                        <a:pt x="261" y="0"/>
                      </a:cubicBezTo>
                      <a:lnTo>
                        <a:pt x="34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Freeform 59">
                  <a:extLst>
                    <a:ext uri="{FF2B5EF4-FFF2-40B4-BE49-F238E27FC236}">
                      <a16:creationId xmlns:a16="http://schemas.microsoft.com/office/drawing/2014/main" id="{9E61478D-D57C-B2FB-0685-7CD7974EA0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1" y="3984"/>
                  <a:ext cx="155" cy="115"/>
                </a:xfrm>
                <a:custGeom>
                  <a:avLst/>
                  <a:gdLst>
                    <a:gd name="T0" fmla="*/ 1 w 217"/>
                    <a:gd name="T1" fmla="*/ 122 h 175"/>
                    <a:gd name="T2" fmla="*/ 22 w 217"/>
                    <a:gd name="T3" fmla="*/ 9 h 175"/>
                    <a:gd name="T4" fmla="*/ 27 w 217"/>
                    <a:gd name="T5" fmla="*/ 1 h 175"/>
                    <a:gd name="T6" fmla="*/ 34 w 217"/>
                    <a:gd name="T7" fmla="*/ 0 h 175"/>
                    <a:gd name="T8" fmla="*/ 174 w 217"/>
                    <a:gd name="T9" fmla="*/ 13 h 175"/>
                    <a:gd name="T10" fmla="*/ 195 w 217"/>
                    <a:gd name="T11" fmla="*/ 21 h 175"/>
                    <a:gd name="T12" fmla="*/ 194 w 217"/>
                    <a:gd name="T13" fmla="*/ 135 h 175"/>
                    <a:gd name="T14" fmla="*/ 187 w 217"/>
                    <a:gd name="T15" fmla="*/ 157 h 175"/>
                    <a:gd name="T16" fmla="*/ 122 w 217"/>
                    <a:gd name="T17" fmla="*/ 166 h 175"/>
                    <a:gd name="T18" fmla="*/ 31 w 217"/>
                    <a:gd name="T19" fmla="*/ 163 h 175"/>
                    <a:gd name="T20" fmla="*/ 13 w 217"/>
                    <a:gd name="T21" fmla="*/ 158 h 175"/>
                    <a:gd name="T22" fmla="*/ 1 w 217"/>
                    <a:gd name="T23" fmla="*/ 122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7" h="175">
                      <a:moveTo>
                        <a:pt x="1" y="122"/>
                      </a:moveTo>
                      <a:cubicBezTo>
                        <a:pt x="3" y="84"/>
                        <a:pt x="11" y="45"/>
                        <a:pt x="22" y="9"/>
                      </a:cubicBezTo>
                      <a:cubicBezTo>
                        <a:pt x="23" y="6"/>
                        <a:pt x="25" y="3"/>
                        <a:pt x="27" y="1"/>
                      </a:cubicBezTo>
                      <a:cubicBezTo>
                        <a:pt x="29" y="0"/>
                        <a:pt x="32" y="0"/>
                        <a:pt x="34" y="0"/>
                      </a:cubicBezTo>
                      <a:cubicBezTo>
                        <a:pt x="81" y="0"/>
                        <a:pt x="128" y="4"/>
                        <a:pt x="174" y="13"/>
                      </a:cubicBezTo>
                      <a:cubicBezTo>
                        <a:pt x="181" y="14"/>
                        <a:pt x="189" y="16"/>
                        <a:pt x="195" y="21"/>
                      </a:cubicBezTo>
                      <a:cubicBezTo>
                        <a:pt x="217" y="39"/>
                        <a:pt x="197" y="110"/>
                        <a:pt x="194" y="135"/>
                      </a:cubicBezTo>
                      <a:cubicBezTo>
                        <a:pt x="193" y="143"/>
                        <a:pt x="192" y="151"/>
                        <a:pt x="187" y="157"/>
                      </a:cubicBezTo>
                      <a:cubicBezTo>
                        <a:pt x="174" y="175"/>
                        <a:pt x="140" y="166"/>
                        <a:pt x="122" y="166"/>
                      </a:cubicBezTo>
                      <a:cubicBezTo>
                        <a:pt x="92" y="166"/>
                        <a:pt x="61" y="165"/>
                        <a:pt x="31" y="163"/>
                      </a:cubicBezTo>
                      <a:cubicBezTo>
                        <a:pt x="25" y="162"/>
                        <a:pt x="18" y="162"/>
                        <a:pt x="13" y="158"/>
                      </a:cubicBezTo>
                      <a:cubicBezTo>
                        <a:pt x="4" y="153"/>
                        <a:pt x="0" y="133"/>
                        <a:pt x="1" y="122"/>
                      </a:cubicBezTo>
                    </a:path>
                  </a:pathLst>
                </a:custGeom>
                <a:solidFill>
                  <a:srgbClr val="D28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Freeform 60">
                  <a:extLst>
                    <a:ext uri="{FF2B5EF4-FFF2-40B4-BE49-F238E27FC236}">
                      <a16:creationId xmlns:a16="http://schemas.microsoft.com/office/drawing/2014/main" id="{5FA9C421-AB6C-4A4B-9C40-C4E364DF4F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4" y="3048"/>
                  <a:ext cx="1116" cy="327"/>
                </a:xfrm>
                <a:custGeom>
                  <a:avLst/>
                  <a:gdLst>
                    <a:gd name="T0" fmla="*/ 237 w 1560"/>
                    <a:gd name="T1" fmla="*/ 112 h 496"/>
                    <a:gd name="T2" fmla="*/ 54 w 1560"/>
                    <a:gd name="T3" fmla="*/ 205 h 496"/>
                    <a:gd name="T4" fmla="*/ 146 w 1560"/>
                    <a:gd name="T5" fmla="*/ 436 h 496"/>
                    <a:gd name="T6" fmla="*/ 414 w 1560"/>
                    <a:gd name="T7" fmla="*/ 494 h 496"/>
                    <a:gd name="T8" fmla="*/ 1098 w 1560"/>
                    <a:gd name="T9" fmla="*/ 466 h 496"/>
                    <a:gd name="T10" fmla="*/ 1481 w 1560"/>
                    <a:gd name="T11" fmla="*/ 356 h 496"/>
                    <a:gd name="T12" fmla="*/ 1468 w 1560"/>
                    <a:gd name="T13" fmla="*/ 82 h 496"/>
                    <a:gd name="T14" fmla="*/ 1142 w 1560"/>
                    <a:gd name="T15" fmla="*/ 15 h 496"/>
                    <a:gd name="T16" fmla="*/ 637 w 1560"/>
                    <a:gd name="T17" fmla="*/ 66 h 496"/>
                    <a:gd name="T18" fmla="*/ 315 w 1560"/>
                    <a:gd name="T19" fmla="*/ 104 h 496"/>
                    <a:gd name="T20" fmla="*/ 237 w 1560"/>
                    <a:gd name="T21" fmla="*/ 112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0" h="496">
                      <a:moveTo>
                        <a:pt x="237" y="112"/>
                      </a:moveTo>
                      <a:cubicBezTo>
                        <a:pt x="166" y="120"/>
                        <a:pt x="94" y="137"/>
                        <a:pt x="54" y="205"/>
                      </a:cubicBezTo>
                      <a:cubicBezTo>
                        <a:pt x="0" y="298"/>
                        <a:pt x="72" y="388"/>
                        <a:pt x="146" y="436"/>
                      </a:cubicBezTo>
                      <a:cubicBezTo>
                        <a:pt x="230" y="490"/>
                        <a:pt x="319" y="493"/>
                        <a:pt x="414" y="494"/>
                      </a:cubicBezTo>
                      <a:cubicBezTo>
                        <a:pt x="642" y="496"/>
                        <a:pt x="870" y="487"/>
                        <a:pt x="1098" y="466"/>
                      </a:cubicBezTo>
                      <a:cubicBezTo>
                        <a:pt x="1219" y="455"/>
                        <a:pt x="1385" y="448"/>
                        <a:pt x="1481" y="356"/>
                      </a:cubicBezTo>
                      <a:cubicBezTo>
                        <a:pt x="1560" y="281"/>
                        <a:pt x="1546" y="153"/>
                        <a:pt x="1468" y="82"/>
                      </a:cubicBezTo>
                      <a:cubicBezTo>
                        <a:pt x="1378" y="0"/>
                        <a:pt x="1252" y="8"/>
                        <a:pt x="1142" y="15"/>
                      </a:cubicBezTo>
                      <a:cubicBezTo>
                        <a:pt x="973" y="25"/>
                        <a:pt x="804" y="42"/>
                        <a:pt x="637" y="66"/>
                      </a:cubicBezTo>
                      <a:cubicBezTo>
                        <a:pt x="530" y="82"/>
                        <a:pt x="422" y="91"/>
                        <a:pt x="315" y="104"/>
                      </a:cubicBezTo>
                      <a:cubicBezTo>
                        <a:pt x="290" y="107"/>
                        <a:pt x="264" y="109"/>
                        <a:pt x="237" y="112"/>
                      </a:cubicBezTo>
                    </a:path>
                  </a:pathLst>
                </a:custGeom>
                <a:solidFill>
                  <a:srgbClr val="282E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Freeform 61">
                  <a:extLst>
                    <a:ext uri="{FF2B5EF4-FFF2-40B4-BE49-F238E27FC236}">
                      <a16:creationId xmlns:a16="http://schemas.microsoft.com/office/drawing/2014/main" id="{AD55735F-3030-DA9B-CCE2-1AB88ECA7A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5" y="3149"/>
                  <a:ext cx="349" cy="896"/>
                </a:xfrm>
                <a:custGeom>
                  <a:avLst/>
                  <a:gdLst>
                    <a:gd name="T0" fmla="*/ 8 w 488"/>
                    <a:gd name="T1" fmla="*/ 1248 h 1358"/>
                    <a:gd name="T2" fmla="*/ 2 w 488"/>
                    <a:gd name="T3" fmla="*/ 1298 h 1358"/>
                    <a:gd name="T4" fmla="*/ 300 w 488"/>
                    <a:gd name="T5" fmla="*/ 1356 h 1358"/>
                    <a:gd name="T6" fmla="*/ 342 w 488"/>
                    <a:gd name="T7" fmla="*/ 1214 h 1358"/>
                    <a:gd name="T8" fmla="*/ 458 w 488"/>
                    <a:gd name="T9" fmla="*/ 555 h 1358"/>
                    <a:gd name="T10" fmla="*/ 458 w 488"/>
                    <a:gd name="T11" fmla="*/ 552 h 1358"/>
                    <a:gd name="T12" fmla="*/ 463 w 488"/>
                    <a:gd name="T13" fmla="*/ 484 h 1358"/>
                    <a:gd name="T14" fmla="*/ 475 w 488"/>
                    <a:gd name="T15" fmla="*/ 300 h 1358"/>
                    <a:gd name="T16" fmla="*/ 469 w 488"/>
                    <a:gd name="T17" fmla="*/ 127 h 1358"/>
                    <a:gd name="T18" fmla="*/ 295 w 488"/>
                    <a:gd name="T19" fmla="*/ 2 h 1358"/>
                    <a:gd name="T20" fmla="*/ 125 w 488"/>
                    <a:gd name="T21" fmla="*/ 214 h 1358"/>
                    <a:gd name="T22" fmla="*/ 8 w 488"/>
                    <a:gd name="T23" fmla="*/ 1248 h 1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88" h="1358">
                      <a:moveTo>
                        <a:pt x="8" y="1248"/>
                      </a:moveTo>
                      <a:cubicBezTo>
                        <a:pt x="8" y="1252"/>
                        <a:pt x="0" y="1298"/>
                        <a:pt x="2" y="1298"/>
                      </a:cubicBezTo>
                      <a:cubicBezTo>
                        <a:pt x="102" y="1316"/>
                        <a:pt x="201" y="1336"/>
                        <a:pt x="300" y="1356"/>
                      </a:cubicBezTo>
                      <a:cubicBezTo>
                        <a:pt x="309" y="1358"/>
                        <a:pt x="340" y="1225"/>
                        <a:pt x="342" y="1214"/>
                      </a:cubicBezTo>
                      <a:cubicBezTo>
                        <a:pt x="398" y="1000"/>
                        <a:pt x="439" y="776"/>
                        <a:pt x="458" y="555"/>
                      </a:cubicBezTo>
                      <a:lnTo>
                        <a:pt x="458" y="552"/>
                      </a:lnTo>
                      <a:cubicBezTo>
                        <a:pt x="460" y="530"/>
                        <a:pt x="462" y="507"/>
                        <a:pt x="463" y="484"/>
                      </a:cubicBezTo>
                      <a:cubicBezTo>
                        <a:pt x="468" y="423"/>
                        <a:pt x="472" y="361"/>
                        <a:pt x="475" y="300"/>
                      </a:cubicBezTo>
                      <a:cubicBezTo>
                        <a:pt x="478" y="244"/>
                        <a:pt x="488" y="180"/>
                        <a:pt x="469" y="127"/>
                      </a:cubicBezTo>
                      <a:cubicBezTo>
                        <a:pt x="443" y="55"/>
                        <a:pt x="371" y="0"/>
                        <a:pt x="295" y="2"/>
                      </a:cubicBezTo>
                      <a:cubicBezTo>
                        <a:pt x="178" y="5"/>
                        <a:pt x="147" y="120"/>
                        <a:pt x="125" y="214"/>
                      </a:cubicBezTo>
                      <a:cubicBezTo>
                        <a:pt x="73" y="431"/>
                        <a:pt x="30" y="1133"/>
                        <a:pt x="8" y="1248"/>
                      </a:cubicBezTo>
                      <a:close/>
                    </a:path>
                  </a:pathLst>
                </a:custGeom>
                <a:solidFill>
                  <a:srgbClr val="282E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Freeform 62">
                  <a:extLst>
                    <a:ext uri="{FF2B5EF4-FFF2-40B4-BE49-F238E27FC236}">
                      <a16:creationId xmlns:a16="http://schemas.microsoft.com/office/drawing/2014/main" id="{4CD92D4D-0ADB-3FE3-EA4E-3492809D4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0" y="4027"/>
                  <a:ext cx="406" cy="140"/>
                </a:xfrm>
                <a:custGeom>
                  <a:avLst/>
                  <a:gdLst>
                    <a:gd name="T0" fmla="*/ 415 w 569"/>
                    <a:gd name="T1" fmla="*/ 52 h 212"/>
                    <a:gd name="T2" fmla="*/ 496 w 569"/>
                    <a:gd name="T3" fmla="*/ 51 h 212"/>
                    <a:gd name="T4" fmla="*/ 558 w 569"/>
                    <a:gd name="T5" fmla="*/ 66 h 212"/>
                    <a:gd name="T6" fmla="*/ 568 w 569"/>
                    <a:gd name="T7" fmla="*/ 140 h 212"/>
                    <a:gd name="T8" fmla="*/ 564 w 569"/>
                    <a:gd name="T9" fmla="*/ 162 h 212"/>
                    <a:gd name="T10" fmla="*/ 507 w 569"/>
                    <a:gd name="T11" fmla="*/ 191 h 212"/>
                    <a:gd name="T12" fmla="*/ 410 w 569"/>
                    <a:gd name="T13" fmla="*/ 199 h 212"/>
                    <a:gd name="T14" fmla="*/ 57 w 569"/>
                    <a:gd name="T15" fmla="*/ 212 h 212"/>
                    <a:gd name="T16" fmla="*/ 30 w 569"/>
                    <a:gd name="T17" fmla="*/ 206 h 212"/>
                    <a:gd name="T18" fmla="*/ 118 w 569"/>
                    <a:gd name="T19" fmla="*/ 139 h 212"/>
                    <a:gd name="T20" fmla="*/ 214 w 569"/>
                    <a:gd name="T21" fmla="*/ 107 h 212"/>
                    <a:gd name="T22" fmla="*/ 279 w 569"/>
                    <a:gd name="T23" fmla="*/ 64 h 212"/>
                    <a:gd name="T24" fmla="*/ 294 w 569"/>
                    <a:gd name="T25" fmla="*/ 30 h 212"/>
                    <a:gd name="T26" fmla="*/ 349 w 569"/>
                    <a:gd name="T27" fmla="*/ 2 h 212"/>
                    <a:gd name="T28" fmla="*/ 398 w 569"/>
                    <a:gd name="T29" fmla="*/ 40 h 212"/>
                    <a:gd name="T30" fmla="*/ 402 w 569"/>
                    <a:gd name="T31" fmla="*/ 48 h 212"/>
                    <a:gd name="T32" fmla="*/ 415 w 569"/>
                    <a:gd name="T33" fmla="*/ 52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9" h="212">
                      <a:moveTo>
                        <a:pt x="415" y="52"/>
                      </a:moveTo>
                      <a:cubicBezTo>
                        <a:pt x="442" y="52"/>
                        <a:pt x="469" y="51"/>
                        <a:pt x="496" y="51"/>
                      </a:cubicBezTo>
                      <a:cubicBezTo>
                        <a:pt x="515" y="51"/>
                        <a:pt x="547" y="43"/>
                        <a:pt x="558" y="66"/>
                      </a:cubicBezTo>
                      <a:cubicBezTo>
                        <a:pt x="569" y="89"/>
                        <a:pt x="568" y="115"/>
                        <a:pt x="568" y="140"/>
                      </a:cubicBezTo>
                      <a:cubicBezTo>
                        <a:pt x="567" y="147"/>
                        <a:pt x="567" y="155"/>
                        <a:pt x="564" y="162"/>
                      </a:cubicBezTo>
                      <a:cubicBezTo>
                        <a:pt x="554" y="185"/>
                        <a:pt x="529" y="187"/>
                        <a:pt x="507" y="191"/>
                      </a:cubicBezTo>
                      <a:cubicBezTo>
                        <a:pt x="475" y="196"/>
                        <a:pt x="442" y="198"/>
                        <a:pt x="410" y="199"/>
                      </a:cubicBezTo>
                      <a:cubicBezTo>
                        <a:pt x="292" y="204"/>
                        <a:pt x="175" y="209"/>
                        <a:pt x="57" y="212"/>
                      </a:cubicBezTo>
                      <a:cubicBezTo>
                        <a:pt x="48" y="212"/>
                        <a:pt x="38" y="212"/>
                        <a:pt x="30" y="206"/>
                      </a:cubicBezTo>
                      <a:cubicBezTo>
                        <a:pt x="0" y="183"/>
                        <a:pt x="103" y="144"/>
                        <a:pt x="118" y="139"/>
                      </a:cubicBezTo>
                      <a:cubicBezTo>
                        <a:pt x="150" y="127"/>
                        <a:pt x="182" y="117"/>
                        <a:pt x="214" y="107"/>
                      </a:cubicBezTo>
                      <a:cubicBezTo>
                        <a:pt x="240" y="98"/>
                        <a:pt x="267" y="91"/>
                        <a:pt x="279" y="64"/>
                      </a:cubicBezTo>
                      <a:cubicBezTo>
                        <a:pt x="285" y="53"/>
                        <a:pt x="287" y="41"/>
                        <a:pt x="294" y="30"/>
                      </a:cubicBezTo>
                      <a:cubicBezTo>
                        <a:pt x="305" y="11"/>
                        <a:pt x="327" y="0"/>
                        <a:pt x="349" y="2"/>
                      </a:cubicBezTo>
                      <a:cubicBezTo>
                        <a:pt x="371" y="4"/>
                        <a:pt x="391" y="20"/>
                        <a:pt x="398" y="40"/>
                      </a:cubicBezTo>
                      <a:cubicBezTo>
                        <a:pt x="399" y="43"/>
                        <a:pt x="400" y="46"/>
                        <a:pt x="402" y="48"/>
                      </a:cubicBezTo>
                      <a:cubicBezTo>
                        <a:pt x="405" y="51"/>
                        <a:pt x="410" y="52"/>
                        <a:pt x="415" y="52"/>
                      </a:cubicBezTo>
                      <a:close/>
                    </a:path>
                  </a:pathLst>
                </a:custGeom>
                <a:solidFill>
                  <a:srgbClr val="463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Freeform 63">
                  <a:extLst>
                    <a:ext uri="{FF2B5EF4-FFF2-40B4-BE49-F238E27FC236}">
                      <a16:creationId xmlns:a16="http://schemas.microsoft.com/office/drawing/2014/main" id="{3D0316AD-6A92-04EF-1C25-1268C69D1B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9" y="3984"/>
                  <a:ext cx="156" cy="115"/>
                </a:xfrm>
                <a:custGeom>
                  <a:avLst/>
                  <a:gdLst>
                    <a:gd name="T0" fmla="*/ 1 w 218"/>
                    <a:gd name="T1" fmla="*/ 122 h 175"/>
                    <a:gd name="T2" fmla="*/ 23 w 218"/>
                    <a:gd name="T3" fmla="*/ 9 h 175"/>
                    <a:gd name="T4" fmla="*/ 27 w 218"/>
                    <a:gd name="T5" fmla="*/ 1 h 175"/>
                    <a:gd name="T6" fmla="*/ 35 w 218"/>
                    <a:gd name="T7" fmla="*/ 0 h 175"/>
                    <a:gd name="T8" fmla="*/ 174 w 218"/>
                    <a:gd name="T9" fmla="*/ 13 h 175"/>
                    <a:gd name="T10" fmla="*/ 195 w 218"/>
                    <a:gd name="T11" fmla="*/ 21 h 175"/>
                    <a:gd name="T12" fmla="*/ 194 w 218"/>
                    <a:gd name="T13" fmla="*/ 135 h 175"/>
                    <a:gd name="T14" fmla="*/ 188 w 218"/>
                    <a:gd name="T15" fmla="*/ 157 h 175"/>
                    <a:gd name="T16" fmla="*/ 122 w 218"/>
                    <a:gd name="T17" fmla="*/ 166 h 175"/>
                    <a:gd name="T18" fmla="*/ 32 w 218"/>
                    <a:gd name="T19" fmla="*/ 163 h 175"/>
                    <a:gd name="T20" fmla="*/ 13 w 218"/>
                    <a:gd name="T21" fmla="*/ 158 h 175"/>
                    <a:gd name="T22" fmla="*/ 1 w 218"/>
                    <a:gd name="T23" fmla="*/ 122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8" h="175">
                      <a:moveTo>
                        <a:pt x="1" y="122"/>
                      </a:moveTo>
                      <a:cubicBezTo>
                        <a:pt x="4" y="84"/>
                        <a:pt x="11" y="45"/>
                        <a:pt x="23" y="9"/>
                      </a:cubicBezTo>
                      <a:cubicBezTo>
                        <a:pt x="24" y="6"/>
                        <a:pt x="25" y="3"/>
                        <a:pt x="27" y="1"/>
                      </a:cubicBezTo>
                      <a:cubicBezTo>
                        <a:pt x="29" y="0"/>
                        <a:pt x="32" y="0"/>
                        <a:pt x="35" y="0"/>
                      </a:cubicBezTo>
                      <a:cubicBezTo>
                        <a:pt x="81" y="0"/>
                        <a:pt x="128" y="4"/>
                        <a:pt x="174" y="13"/>
                      </a:cubicBezTo>
                      <a:cubicBezTo>
                        <a:pt x="182" y="14"/>
                        <a:pt x="189" y="16"/>
                        <a:pt x="195" y="21"/>
                      </a:cubicBezTo>
                      <a:cubicBezTo>
                        <a:pt x="218" y="39"/>
                        <a:pt x="197" y="110"/>
                        <a:pt x="194" y="135"/>
                      </a:cubicBezTo>
                      <a:cubicBezTo>
                        <a:pt x="193" y="143"/>
                        <a:pt x="192" y="151"/>
                        <a:pt x="188" y="157"/>
                      </a:cubicBezTo>
                      <a:cubicBezTo>
                        <a:pt x="174" y="175"/>
                        <a:pt x="140" y="166"/>
                        <a:pt x="122" y="166"/>
                      </a:cubicBezTo>
                      <a:cubicBezTo>
                        <a:pt x="92" y="166"/>
                        <a:pt x="62" y="165"/>
                        <a:pt x="32" y="163"/>
                      </a:cubicBezTo>
                      <a:cubicBezTo>
                        <a:pt x="25" y="162"/>
                        <a:pt x="19" y="162"/>
                        <a:pt x="13" y="158"/>
                      </a:cubicBezTo>
                      <a:cubicBezTo>
                        <a:pt x="4" y="153"/>
                        <a:pt x="0" y="133"/>
                        <a:pt x="1" y="122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Freeform 64">
                  <a:extLst>
                    <a:ext uri="{FF2B5EF4-FFF2-40B4-BE49-F238E27FC236}">
                      <a16:creationId xmlns:a16="http://schemas.microsoft.com/office/drawing/2014/main" id="{D865E65C-D554-7272-1F64-927F5EBD79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22" y="3048"/>
                  <a:ext cx="1116" cy="327"/>
                </a:xfrm>
                <a:custGeom>
                  <a:avLst/>
                  <a:gdLst>
                    <a:gd name="T0" fmla="*/ 238 w 1560"/>
                    <a:gd name="T1" fmla="*/ 112 h 496"/>
                    <a:gd name="T2" fmla="*/ 55 w 1560"/>
                    <a:gd name="T3" fmla="*/ 205 h 496"/>
                    <a:gd name="T4" fmla="*/ 146 w 1560"/>
                    <a:gd name="T5" fmla="*/ 436 h 496"/>
                    <a:gd name="T6" fmla="*/ 414 w 1560"/>
                    <a:gd name="T7" fmla="*/ 494 h 496"/>
                    <a:gd name="T8" fmla="*/ 1098 w 1560"/>
                    <a:gd name="T9" fmla="*/ 466 h 496"/>
                    <a:gd name="T10" fmla="*/ 1481 w 1560"/>
                    <a:gd name="T11" fmla="*/ 356 h 496"/>
                    <a:gd name="T12" fmla="*/ 1469 w 1560"/>
                    <a:gd name="T13" fmla="*/ 82 h 496"/>
                    <a:gd name="T14" fmla="*/ 1142 w 1560"/>
                    <a:gd name="T15" fmla="*/ 15 h 496"/>
                    <a:gd name="T16" fmla="*/ 637 w 1560"/>
                    <a:gd name="T17" fmla="*/ 66 h 496"/>
                    <a:gd name="T18" fmla="*/ 315 w 1560"/>
                    <a:gd name="T19" fmla="*/ 104 h 496"/>
                    <a:gd name="T20" fmla="*/ 238 w 1560"/>
                    <a:gd name="T21" fmla="*/ 112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0" h="496">
                      <a:moveTo>
                        <a:pt x="238" y="112"/>
                      </a:moveTo>
                      <a:cubicBezTo>
                        <a:pt x="167" y="120"/>
                        <a:pt x="95" y="137"/>
                        <a:pt x="55" y="205"/>
                      </a:cubicBezTo>
                      <a:cubicBezTo>
                        <a:pt x="0" y="298"/>
                        <a:pt x="72" y="388"/>
                        <a:pt x="146" y="436"/>
                      </a:cubicBezTo>
                      <a:cubicBezTo>
                        <a:pt x="231" y="490"/>
                        <a:pt x="319" y="493"/>
                        <a:pt x="414" y="494"/>
                      </a:cubicBezTo>
                      <a:cubicBezTo>
                        <a:pt x="643" y="496"/>
                        <a:pt x="871" y="487"/>
                        <a:pt x="1098" y="466"/>
                      </a:cubicBezTo>
                      <a:cubicBezTo>
                        <a:pt x="1220" y="455"/>
                        <a:pt x="1386" y="448"/>
                        <a:pt x="1481" y="356"/>
                      </a:cubicBezTo>
                      <a:cubicBezTo>
                        <a:pt x="1560" y="281"/>
                        <a:pt x="1547" y="153"/>
                        <a:pt x="1469" y="82"/>
                      </a:cubicBezTo>
                      <a:cubicBezTo>
                        <a:pt x="1378" y="0"/>
                        <a:pt x="1252" y="8"/>
                        <a:pt x="1142" y="15"/>
                      </a:cubicBezTo>
                      <a:cubicBezTo>
                        <a:pt x="974" y="25"/>
                        <a:pt x="804" y="42"/>
                        <a:pt x="637" y="66"/>
                      </a:cubicBezTo>
                      <a:cubicBezTo>
                        <a:pt x="530" y="82"/>
                        <a:pt x="423" y="91"/>
                        <a:pt x="315" y="104"/>
                      </a:cubicBezTo>
                      <a:cubicBezTo>
                        <a:pt x="291" y="107"/>
                        <a:pt x="264" y="109"/>
                        <a:pt x="238" y="112"/>
                      </a:cubicBezTo>
                    </a:path>
                  </a:pathLst>
                </a:custGeom>
                <a:solidFill>
                  <a:srgbClr val="3B48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 65">
                  <a:extLst>
                    <a:ext uri="{FF2B5EF4-FFF2-40B4-BE49-F238E27FC236}">
                      <a16:creationId xmlns:a16="http://schemas.microsoft.com/office/drawing/2014/main" id="{0A4A3247-91D8-3D95-74C1-247383BE2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4" y="3149"/>
                  <a:ext cx="349" cy="896"/>
                </a:xfrm>
                <a:custGeom>
                  <a:avLst/>
                  <a:gdLst>
                    <a:gd name="T0" fmla="*/ 8 w 488"/>
                    <a:gd name="T1" fmla="*/ 1248 h 1358"/>
                    <a:gd name="T2" fmla="*/ 1 w 488"/>
                    <a:gd name="T3" fmla="*/ 1298 h 1358"/>
                    <a:gd name="T4" fmla="*/ 300 w 488"/>
                    <a:gd name="T5" fmla="*/ 1356 h 1358"/>
                    <a:gd name="T6" fmla="*/ 342 w 488"/>
                    <a:gd name="T7" fmla="*/ 1214 h 1358"/>
                    <a:gd name="T8" fmla="*/ 457 w 488"/>
                    <a:gd name="T9" fmla="*/ 555 h 1358"/>
                    <a:gd name="T10" fmla="*/ 457 w 488"/>
                    <a:gd name="T11" fmla="*/ 552 h 1358"/>
                    <a:gd name="T12" fmla="*/ 463 w 488"/>
                    <a:gd name="T13" fmla="*/ 484 h 1358"/>
                    <a:gd name="T14" fmla="*/ 474 w 488"/>
                    <a:gd name="T15" fmla="*/ 300 h 1358"/>
                    <a:gd name="T16" fmla="*/ 468 w 488"/>
                    <a:gd name="T17" fmla="*/ 127 h 1358"/>
                    <a:gd name="T18" fmla="*/ 294 w 488"/>
                    <a:gd name="T19" fmla="*/ 2 h 1358"/>
                    <a:gd name="T20" fmla="*/ 124 w 488"/>
                    <a:gd name="T21" fmla="*/ 214 h 1358"/>
                    <a:gd name="T22" fmla="*/ 8 w 488"/>
                    <a:gd name="T23" fmla="*/ 1248 h 1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88" h="1358">
                      <a:moveTo>
                        <a:pt x="8" y="1248"/>
                      </a:moveTo>
                      <a:cubicBezTo>
                        <a:pt x="7" y="1252"/>
                        <a:pt x="0" y="1298"/>
                        <a:pt x="1" y="1298"/>
                      </a:cubicBezTo>
                      <a:cubicBezTo>
                        <a:pt x="101" y="1316"/>
                        <a:pt x="200" y="1336"/>
                        <a:pt x="300" y="1356"/>
                      </a:cubicBezTo>
                      <a:cubicBezTo>
                        <a:pt x="308" y="1358"/>
                        <a:pt x="339" y="1225"/>
                        <a:pt x="342" y="1214"/>
                      </a:cubicBezTo>
                      <a:cubicBezTo>
                        <a:pt x="397" y="1000"/>
                        <a:pt x="438" y="776"/>
                        <a:pt x="457" y="555"/>
                      </a:cubicBezTo>
                      <a:lnTo>
                        <a:pt x="457" y="552"/>
                      </a:lnTo>
                      <a:cubicBezTo>
                        <a:pt x="459" y="530"/>
                        <a:pt x="461" y="507"/>
                        <a:pt x="463" y="484"/>
                      </a:cubicBezTo>
                      <a:cubicBezTo>
                        <a:pt x="468" y="423"/>
                        <a:pt x="471" y="361"/>
                        <a:pt x="474" y="300"/>
                      </a:cubicBezTo>
                      <a:cubicBezTo>
                        <a:pt x="477" y="244"/>
                        <a:pt x="488" y="180"/>
                        <a:pt x="468" y="127"/>
                      </a:cubicBezTo>
                      <a:cubicBezTo>
                        <a:pt x="443" y="55"/>
                        <a:pt x="371" y="0"/>
                        <a:pt x="294" y="2"/>
                      </a:cubicBezTo>
                      <a:cubicBezTo>
                        <a:pt x="177" y="5"/>
                        <a:pt x="146" y="120"/>
                        <a:pt x="124" y="214"/>
                      </a:cubicBezTo>
                      <a:cubicBezTo>
                        <a:pt x="72" y="431"/>
                        <a:pt x="29" y="1133"/>
                        <a:pt x="8" y="1248"/>
                      </a:cubicBezTo>
                      <a:close/>
                    </a:path>
                  </a:pathLst>
                </a:custGeom>
                <a:solidFill>
                  <a:srgbClr val="3B48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Freeform 66">
                  <a:extLst>
                    <a:ext uri="{FF2B5EF4-FFF2-40B4-BE49-F238E27FC236}">
                      <a16:creationId xmlns:a16="http://schemas.microsoft.com/office/drawing/2014/main" id="{CF202F27-9B2B-CFCD-FE40-5F5FA884AC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7" y="2064"/>
                  <a:ext cx="558" cy="1182"/>
                </a:xfrm>
                <a:custGeom>
                  <a:avLst/>
                  <a:gdLst>
                    <a:gd name="T0" fmla="*/ 774 w 781"/>
                    <a:gd name="T1" fmla="*/ 1176 h 1794"/>
                    <a:gd name="T2" fmla="*/ 763 w 781"/>
                    <a:gd name="T3" fmla="*/ 1628 h 1794"/>
                    <a:gd name="T4" fmla="*/ 730 w 781"/>
                    <a:gd name="T5" fmla="*/ 1746 h 1794"/>
                    <a:gd name="T6" fmla="*/ 638 w 781"/>
                    <a:gd name="T7" fmla="*/ 1776 h 1794"/>
                    <a:gd name="T8" fmla="*/ 219 w 781"/>
                    <a:gd name="T9" fmla="*/ 1646 h 1794"/>
                    <a:gd name="T10" fmla="*/ 46 w 781"/>
                    <a:gd name="T11" fmla="*/ 1534 h 1794"/>
                    <a:gd name="T12" fmla="*/ 9 w 781"/>
                    <a:gd name="T13" fmla="*/ 1350 h 1794"/>
                    <a:gd name="T14" fmla="*/ 8 w 781"/>
                    <a:gd name="T15" fmla="*/ 1334 h 1794"/>
                    <a:gd name="T16" fmla="*/ 5 w 781"/>
                    <a:gd name="T17" fmla="*/ 1059 h 1794"/>
                    <a:gd name="T18" fmla="*/ 4 w 781"/>
                    <a:gd name="T19" fmla="*/ 783 h 1794"/>
                    <a:gd name="T20" fmla="*/ 85 w 781"/>
                    <a:gd name="T21" fmla="*/ 245 h 1794"/>
                    <a:gd name="T22" fmla="*/ 238 w 781"/>
                    <a:gd name="T23" fmla="*/ 9 h 1794"/>
                    <a:gd name="T24" fmla="*/ 456 w 781"/>
                    <a:gd name="T25" fmla="*/ 205 h 1794"/>
                    <a:gd name="T26" fmla="*/ 693 w 781"/>
                    <a:gd name="T27" fmla="*/ 649 h 1794"/>
                    <a:gd name="T28" fmla="*/ 773 w 781"/>
                    <a:gd name="T29" fmla="*/ 1128 h 1794"/>
                    <a:gd name="T30" fmla="*/ 774 w 781"/>
                    <a:gd name="T31" fmla="*/ 1176 h 17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1" h="1794">
                      <a:moveTo>
                        <a:pt x="774" y="1176"/>
                      </a:moveTo>
                      <a:cubicBezTo>
                        <a:pt x="778" y="1326"/>
                        <a:pt x="781" y="1478"/>
                        <a:pt x="763" y="1628"/>
                      </a:cubicBezTo>
                      <a:cubicBezTo>
                        <a:pt x="758" y="1669"/>
                        <a:pt x="747" y="1708"/>
                        <a:pt x="730" y="1746"/>
                      </a:cubicBezTo>
                      <a:cubicBezTo>
                        <a:pt x="710" y="1792"/>
                        <a:pt x="679" y="1794"/>
                        <a:pt x="638" y="1776"/>
                      </a:cubicBezTo>
                      <a:cubicBezTo>
                        <a:pt x="504" y="1719"/>
                        <a:pt x="355" y="1699"/>
                        <a:pt x="219" y="1646"/>
                      </a:cubicBezTo>
                      <a:cubicBezTo>
                        <a:pt x="156" y="1622"/>
                        <a:pt x="82" y="1593"/>
                        <a:pt x="46" y="1534"/>
                      </a:cubicBezTo>
                      <a:cubicBezTo>
                        <a:pt x="12" y="1479"/>
                        <a:pt x="13" y="1412"/>
                        <a:pt x="9" y="1350"/>
                      </a:cubicBezTo>
                      <a:cubicBezTo>
                        <a:pt x="8" y="1344"/>
                        <a:pt x="8" y="1339"/>
                        <a:pt x="8" y="1334"/>
                      </a:cubicBezTo>
                      <a:cubicBezTo>
                        <a:pt x="1" y="1242"/>
                        <a:pt x="5" y="1151"/>
                        <a:pt x="5" y="1059"/>
                      </a:cubicBezTo>
                      <a:cubicBezTo>
                        <a:pt x="6" y="967"/>
                        <a:pt x="0" y="876"/>
                        <a:pt x="4" y="783"/>
                      </a:cubicBezTo>
                      <a:cubicBezTo>
                        <a:pt x="11" y="601"/>
                        <a:pt x="28" y="418"/>
                        <a:pt x="85" y="245"/>
                      </a:cubicBezTo>
                      <a:cubicBezTo>
                        <a:pt x="105" y="183"/>
                        <a:pt x="149" y="0"/>
                        <a:pt x="238" y="9"/>
                      </a:cubicBezTo>
                      <a:cubicBezTo>
                        <a:pt x="336" y="20"/>
                        <a:pt x="403" y="132"/>
                        <a:pt x="456" y="205"/>
                      </a:cubicBezTo>
                      <a:cubicBezTo>
                        <a:pt x="554" y="339"/>
                        <a:pt x="638" y="490"/>
                        <a:pt x="693" y="649"/>
                      </a:cubicBezTo>
                      <a:cubicBezTo>
                        <a:pt x="745" y="802"/>
                        <a:pt x="770" y="967"/>
                        <a:pt x="773" y="1128"/>
                      </a:cubicBezTo>
                      <a:cubicBezTo>
                        <a:pt x="774" y="1144"/>
                        <a:pt x="774" y="1160"/>
                        <a:pt x="774" y="1176"/>
                      </a:cubicBezTo>
                      <a:close/>
                    </a:path>
                  </a:pathLst>
                </a:custGeom>
                <a:solidFill>
                  <a:srgbClr val="74D0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 67">
                  <a:extLst>
                    <a:ext uri="{FF2B5EF4-FFF2-40B4-BE49-F238E27FC236}">
                      <a16:creationId xmlns:a16="http://schemas.microsoft.com/office/drawing/2014/main" id="{97895C7F-AE23-003E-7BF8-EB76AE7DA3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8" y="4027"/>
                  <a:ext cx="407" cy="140"/>
                </a:xfrm>
                <a:custGeom>
                  <a:avLst/>
                  <a:gdLst>
                    <a:gd name="T0" fmla="*/ 414 w 568"/>
                    <a:gd name="T1" fmla="*/ 52 h 212"/>
                    <a:gd name="T2" fmla="*/ 496 w 568"/>
                    <a:gd name="T3" fmla="*/ 51 h 212"/>
                    <a:gd name="T4" fmla="*/ 558 w 568"/>
                    <a:gd name="T5" fmla="*/ 66 h 212"/>
                    <a:gd name="T6" fmla="*/ 567 w 568"/>
                    <a:gd name="T7" fmla="*/ 140 h 212"/>
                    <a:gd name="T8" fmla="*/ 564 w 568"/>
                    <a:gd name="T9" fmla="*/ 162 h 212"/>
                    <a:gd name="T10" fmla="*/ 506 w 568"/>
                    <a:gd name="T11" fmla="*/ 191 h 212"/>
                    <a:gd name="T12" fmla="*/ 409 w 568"/>
                    <a:gd name="T13" fmla="*/ 199 h 212"/>
                    <a:gd name="T14" fmla="*/ 56 w 568"/>
                    <a:gd name="T15" fmla="*/ 212 h 212"/>
                    <a:gd name="T16" fmla="*/ 30 w 568"/>
                    <a:gd name="T17" fmla="*/ 206 h 212"/>
                    <a:gd name="T18" fmla="*/ 118 w 568"/>
                    <a:gd name="T19" fmla="*/ 139 h 212"/>
                    <a:gd name="T20" fmla="*/ 213 w 568"/>
                    <a:gd name="T21" fmla="*/ 107 h 212"/>
                    <a:gd name="T22" fmla="*/ 279 w 568"/>
                    <a:gd name="T23" fmla="*/ 64 h 212"/>
                    <a:gd name="T24" fmla="*/ 293 w 568"/>
                    <a:gd name="T25" fmla="*/ 30 h 212"/>
                    <a:gd name="T26" fmla="*/ 348 w 568"/>
                    <a:gd name="T27" fmla="*/ 2 h 212"/>
                    <a:gd name="T28" fmla="*/ 397 w 568"/>
                    <a:gd name="T29" fmla="*/ 40 h 212"/>
                    <a:gd name="T30" fmla="*/ 401 w 568"/>
                    <a:gd name="T31" fmla="*/ 48 h 212"/>
                    <a:gd name="T32" fmla="*/ 414 w 568"/>
                    <a:gd name="T33" fmla="*/ 52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8" h="212">
                      <a:moveTo>
                        <a:pt x="414" y="52"/>
                      </a:moveTo>
                      <a:cubicBezTo>
                        <a:pt x="441" y="52"/>
                        <a:pt x="468" y="51"/>
                        <a:pt x="496" y="51"/>
                      </a:cubicBezTo>
                      <a:cubicBezTo>
                        <a:pt x="515" y="51"/>
                        <a:pt x="547" y="43"/>
                        <a:pt x="558" y="66"/>
                      </a:cubicBezTo>
                      <a:cubicBezTo>
                        <a:pt x="568" y="89"/>
                        <a:pt x="568" y="115"/>
                        <a:pt x="567" y="140"/>
                      </a:cubicBezTo>
                      <a:cubicBezTo>
                        <a:pt x="567" y="147"/>
                        <a:pt x="567" y="155"/>
                        <a:pt x="564" y="162"/>
                      </a:cubicBezTo>
                      <a:cubicBezTo>
                        <a:pt x="554" y="185"/>
                        <a:pt x="528" y="187"/>
                        <a:pt x="506" y="191"/>
                      </a:cubicBezTo>
                      <a:cubicBezTo>
                        <a:pt x="474" y="196"/>
                        <a:pt x="441" y="198"/>
                        <a:pt x="409" y="199"/>
                      </a:cubicBezTo>
                      <a:cubicBezTo>
                        <a:pt x="291" y="204"/>
                        <a:pt x="174" y="209"/>
                        <a:pt x="56" y="212"/>
                      </a:cubicBezTo>
                      <a:cubicBezTo>
                        <a:pt x="47" y="212"/>
                        <a:pt x="37" y="212"/>
                        <a:pt x="30" y="206"/>
                      </a:cubicBezTo>
                      <a:cubicBezTo>
                        <a:pt x="0" y="183"/>
                        <a:pt x="103" y="144"/>
                        <a:pt x="118" y="139"/>
                      </a:cubicBezTo>
                      <a:cubicBezTo>
                        <a:pt x="149" y="127"/>
                        <a:pt x="181" y="117"/>
                        <a:pt x="213" y="107"/>
                      </a:cubicBezTo>
                      <a:cubicBezTo>
                        <a:pt x="239" y="98"/>
                        <a:pt x="267" y="91"/>
                        <a:pt x="279" y="64"/>
                      </a:cubicBezTo>
                      <a:cubicBezTo>
                        <a:pt x="284" y="53"/>
                        <a:pt x="287" y="41"/>
                        <a:pt x="293" y="30"/>
                      </a:cubicBezTo>
                      <a:cubicBezTo>
                        <a:pt x="304" y="11"/>
                        <a:pt x="327" y="0"/>
                        <a:pt x="348" y="2"/>
                      </a:cubicBezTo>
                      <a:cubicBezTo>
                        <a:pt x="370" y="4"/>
                        <a:pt x="390" y="20"/>
                        <a:pt x="397" y="40"/>
                      </a:cubicBezTo>
                      <a:cubicBezTo>
                        <a:pt x="398" y="43"/>
                        <a:pt x="399" y="46"/>
                        <a:pt x="401" y="48"/>
                      </a:cubicBezTo>
                      <a:cubicBezTo>
                        <a:pt x="404" y="51"/>
                        <a:pt x="409" y="52"/>
                        <a:pt x="414" y="52"/>
                      </a:cubicBezTo>
                      <a:close/>
                    </a:path>
                  </a:pathLst>
                </a:custGeom>
                <a:solidFill>
                  <a:srgbClr val="5D4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 68">
                  <a:extLst>
                    <a:ext uri="{FF2B5EF4-FFF2-40B4-BE49-F238E27FC236}">
                      <a16:creationId xmlns:a16="http://schemas.microsoft.com/office/drawing/2014/main" id="{D5F12966-AB62-8659-0A91-3946C42D0D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67" y="1981"/>
                  <a:ext cx="204" cy="212"/>
                </a:xfrm>
                <a:custGeom>
                  <a:avLst/>
                  <a:gdLst>
                    <a:gd name="T0" fmla="*/ 268 w 285"/>
                    <a:gd name="T1" fmla="*/ 168 h 321"/>
                    <a:gd name="T2" fmla="*/ 275 w 285"/>
                    <a:gd name="T3" fmla="*/ 215 h 321"/>
                    <a:gd name="T4" fmla="*/ 253 w 285"/>
                    <a:gd name="T5" fmla="*/ 237 h 321"/>
                    <a:gd name="T6" fmla="*/ 49 w 285"/>
                    <a:gd name="T7" fmla="*/ 309 h 321"/>
                    <a:gd name="T8" fmla="*/ 5 w 285"/>
                    <a:gd name="T9" fmla="*/ 85 h 321"/>
                    <a:gd name="T10" fmla="*/ 36 w 285"/>
                    <a:gd name="T11" fmla="*/ 41 h 321"/>
                    <a:gd name="T12" fmla="*/ 220 w 285"/>
                    <a:gd name="T13" fmla="*/ 12 h 321"/>
                    <a:gd name="T14" fmla="*/ 268 w 285"/>
                    <a:gd name="T15" fmla="*/ 168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5" h="321">
                      <a:moveTo>
                        <a:pt x="268" y="168"/>
                      </a:moveTo>
                      <a:cubicBezTo>
                        <a:pt x="272" y="184"/>
                        <a:pt x="285" y="199"/>
                        <a:pt x="275" y="215"/>
                      </a:cubicBezTo>
                      <a:cubicBezTo>
                        <a:pt x="270" y="225"/>
                        <a:pt x="262" y="231"/>
                        <a:pt x="253" y="237"/>
                      </a:cubicBezTo>
                      <a:cubicBezTo>
                        <a:pt x="193" y="281"/>
                        <a:pt x="122" y="321"/>
                        <a:pt x="49" y="309"/>
                      </a:cubicBezTo>
                      <a:cubicBezTo>
                        <a:pt x="34" y="234"/>
                        <a:pt x="20" y="160"/>
                        <a:pt x="5" y="85"/>
                      </a:cubicBezTo>
                      <a:cubicBezTo>
                        <a:pt x="0" y="61"/>
                        <a:pt x="20" y="54"/>
                        <a:pt x="36" y="41"/>
                      </a:cubicBezTo>
                      <a:cubicBezTo>
                        <a:pt x="91" y="2"/>
                        <a:pt x="159" y="0"/>
                        <a:pt x="220" y="12"/>
                      </a:cubicBezTo>
                      <a:cubicBezTo>
                        <a:pt x="232" y="52"/>
                        <a:pt x="258" y="111"/>
                        <a:pt x="268" y="168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 69">
                  <a:extLst>
                    <a:ext uri="{FF2B5EF4-FFF2-40B4-BE49-F238E27FC236}">
                      <a16:creationId xmlns:a16="http://schemas.microsoft.com/office/drawing/2014/main" id="{BCBA4AC2-7CD5-EA22-752F-7AA3DB42AE5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74" y="1989"/>
                  <a:ext cx="151" cy="149"/>
                </a:xfrm>
                <a:custGeom>
                  <a:avLst/>
                  <a:gdLst>
                    <a:gd name="T0" fmla="*/ 25 w 211"/>
                    <a:gd name="T1" fmla="*/ 226 h 226"/>
                    <a:gd name="T2" fmla="*/ 0 w 211"/>
                    <a:gd name="T3" fmla="*/ 98 h 226"/>
                    <a:gd name="T4" fmla="*/ 25 w 211"/>
                    <a:gd name="T5" fmla="*/ 226 h 226"/>
                    <a:gd name="T6" fmla="*/ 25 w 211"/>
                    <a:gd name="T7" fmla="*/ 226 h 226"/>
                    <a:gd name="T8" fmla="*/ 211 w 211"/>
                    <a:gd name="T9" fmla="*/ 3 h 226"/>
                    <a:gd name="T10" fmla="*/ 211 w 211"/>
                    <a:gd name="T11" fmla="*/ 3 h 226"/>
                    <a:gd name="T12" fmla="*/ 211 w 211"/>
                    <a:gd name="T13" fmla="*/ 3 h 226"/>
                    <a:gd name="T14" fmla="*/ 211 w 211"/>
                    <a:gd name="T15" fmla="*/ 2 h 226"/>
                    <a:gd name="T16" fmla="*/ 211 w 211"/>
                    <a:gd name="T17" fmla="*/ 2 h 226"/>
                    <a:gd name="T18" fmla="*/ 211 w 211"/>
                    <a:gd name="T19" fmla="*/ 2 h 226"/>
                    <a:gd name="T20" fmla="*/ 211 w 211"/>
                    <a:gd name="T21" fmla="*/ 2 h 226"/>
                    <a:gd name="T22" fmla="*/ 211 w 211"/>
                    <a:gd name="T23" fmla="*/ 1 h 226"/>
                    <a:gd name="T24" fmla="*/ 211 w 211"/>
                    <a:gd name="T25" fmla="*/ 2 h 226"/>
                    <a:gd name="T26" fmla="*/ 211 w 211"/>
                    <a:gd name="T27" fmla="*/ 1 h 226"/>
                    <a:gd name="T28" fmla="*/ 211 w 211"/>
                    <a:gd name="T29" fmla="*/ 1 h 226"/>
                    <a:gd name="T30" fmla="*/ 211 w 211"/>
                    <a:gd name="T31" fmla="*/ 1 h 226"/>
                    <a:gd name="T32" fmla="*/ 211 w 211"/>
                    <a:gd name="T33" fmla="*/ 1 h 226"/>
                    <a:gd name="T34" fmla="*/ 210 w 211"/>
                    <a:gd name="T35" fmla="*/ 0 h 226"/>
                    <a:gd name="T36" fmla="*/ 211 w 211"/>
                    <a:gd name="T37" fmla="*/ 1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11" h="226">
                      <a:moveTo>
                        <a:pt x="25" y="226"/>
                      </a:moveTo>
                      <a:cubicBezTo>
                        <a:pt x="17" y="183"/>
                        <a:pt x="8" y="141"/>
                        <a:pt x="0" y="98"/>
                      </a:cubicBezTo>
                      <a:cubicBezTo>
                        <a:pt x="8" y="141"/>
                        <a:pt x="17" y="183"/>
                        <a:pt x="25" y="226"/>
                      </a:cubicBezTo>
                      <a:lnTo>
                        <a:pt x="25" y="226"/>
                      </a:lnTo>
                      <a:close/>
                      <a:moveTo>
                        <a:pt x="211" y="3"/>
                      </a:moveTo>
                      <a:cubicBezTo>
                        <a:pt x="211" y="3"/>
                        <a:pt x="211" y="3"/>
                        <a:pt x="211" y="3"/>
                      </a:cubicBezTo>
                      <a:cubicBezTo>
                        <a:pt x="211" y="3"/>
                        <a:pt x="211" y="3"/>
                        <a:pt x="211" y="3"/>
                      </a:cubicBezTo>
                      <a:close/>
                      <a:moveTo>
                        <a:pt x="211" y="2"/>
                      </a:moveTo>
                      <a:cubicBezTo>
                        <a:pt x="211" y="2"/>
                        <a:pt x="211" y="2"/>
                        <a:pt x="211" y="2"/>
                      </a:cubicBezTo>
                      <a:cubicBezTo>
                        <a:pt x="211" y="2"/>
                        <a:pt x="211" y="2"/>
                        <a:pt x="211" y="2"/>
                      </a:cubicBezTo>
                      <a:close/>
                      <a:moveTo>
                        <a:pt x="211" y="2"/>
                      </a:moveTo>
                      <a:cubicBezTo>
                        <a:pt x="211" y="2"/>
                        <a:pt x="211" y="2"/>
                        <a:pt x="211" y="1"/>
                      </a:cubicBezTo>
                      <a:cubicBezTo>
                        <a:pt x="211" y="2"/>
                        <a:pt x="211" y="2"/>
                        <a:pt x="211" y="2"/>
                      </a:cubicBezTo>
                      <a:close/>
                      <a:moveTo>
                        <a:pt x="211" y="1"/>
                      </a:moveTo>
                      <a:cubicBezTo>
                        <a:pt x="211" y="1"/>
                        <a:pt x="211" y="1"/>
                        <a:pt x="211" y="1"/>
                      </a:cubicBezTo>
                      <a:cubicBezTo>
                        <a:pt x="211" y="1"/>
                        <a:pt x="211" y="1"/>
                        <a:pt x="211" y="1"/>
                      </a:cubicBezTo>
                      <a:close/>
                      <a:moveTo>
                        <a:pt x="211" y="1"/>
                      </a:moveTo>
                      <a:lnTo>
                        <a:pt x="210" y="0"/>
                      </a:lnTo>
                      <a:lnTo>
                        <a:pt x="211" y="1"/>
                      </a:lnTo>
                      <a:close/>
                    </a:path>
                  </a:pathLst>
                </a:custGeom>
                <a:solidFill>
                  <a:srgbClr val="F1C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 70">
                  <a:extLst>
                    <a:ext uri="{FF2B5EF4-FFF2-40B4-BE49-F238E27FC236}">
                      <a16:creationId xmlns:a16="http://schemas.microsoft.com/office/drawing/2014/main" id="{6E2C4CFE-5CAC-4C2C-10FC-7C7CAE0E4E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70" y="1985"/>
                  <a:ext cx="174" cy="153"/>
                </a:xfrm>
                <a:custGeom>
                  <a:avLst/>
                  <a:gdLst>
                    <a:gd name="T0" fmla="*/ 31 w 243"/>
                    <a:gd name="T1" fmla="*/ 233 h 233"/>
                    <a:gd name="T2" fmla="*/ 6 w 243"/>
                    <a:gd name="T3" fmla="*/ 105 h 233"/>
                    <a:gd name="T4" fmla="*/ 1 w 243"/>
                    <a:gd name="T5" fmla="*/ 80 h 233"/>
                    <a:gd name="T6" fmla="*/ 1 w 243"/>
                    <a:gd name="T7" fmla="*/ 80 h 233"/>
                    <a:gd name="T8" fmla="*/ 0 w 243"/>
                    <a:gd name="T9" fmla="*/ 73 h 233"/>
                    <a:gd name="T10" fmla="*/ 32 w 243"/>
                    <a:gd name="T11" fmla="*/ 36 h 233"/>
                    <a:gd name="T12" fmla="*/ 153 w 243"/>
                    <a:gd name="T13" fmla="*/ 0 h 233"/>
                    <a:gd name="T14" fmla="*/ 216 w 243"/>
                    <a:gd name="T15" fmla="*/ 7 h 233"/>
                    <a:gd name="T16" fmla="*/ 216 w 243"/>
                    <a:gd name="T17" fmla="*/ 7 h 233"/>
                    <a:gd name="T18" fmla="*/ 217 w 243"/>
                    <a:gd name="T19" fmla="*/ 8 h 233"/>
                    <a:gd name="T20" fmla="*/ 217 w 243"/>
                    <a:gd name="T21" fmla="*/ 8 h 233"/>
                    <a:gd name="T22" fmla="*/ 217 w 243"/>
                    <a:gd name="T23" fmla="*/ 8 h 233"/>
                    <a:gd name="T24" fmla="*/ 217 w 243"/>
                    <a:gd name="T25" fmla="*/ 8 h 233"/>
                    <a:gd name="T26" fmla="*/ 217 w 243"/>
                    <a:gd name="T27" fmla="*/ 9 h 233"/>
                    <a:gd name="T28" fmla="*/ 217 w 243"/>
                    <a:gd name="T29" fmla="*/ 9 h 233"/>
                    <a:gd name="T30" fmla="*/ 217 w 243"/>
                    <a:gd name="T31" fmla="*/ 9 h 233"/>
                    <a:gd name="T32" fmla="*/ 217 w 243"/>
                    <a:gd name="T33" fmla="*/ 10 h 233"/>
                    <a:gd name="T34" fmla="*/ 217 w 243"/>
                    <a:gd name="T35" fmla="*/ 10 h 233"/>
                    <a:gd name="T36" fmla="*/ 243 w 243"/>
                    <a:gd name="T37" fmla="*/ 84 h 233"/>
                    <a:gd name="T38" fmla="*/ 209 w 243"/>
                    <a:gd name="T39" fmla="*/ 128 h 233"/>
                    <a:gd name="T40" fmla="*/ 31 w 243"/>
                    <a:gd name="T41" fmla="*/ 23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43" h="233">
                      <a:moveTo>
                        <a:pt x="31" y="233"/>
                      </a:moveTo>
                      <a:cubicBezTo>
                        <a:pt x="23" y="190"/>
                        <a:pt x="14" y="148"/>
                        <a:pt x="6" y="105"/>
                      </a:cubicBezTo>
                      <a:cubicBezTo>
                        <a:pt x="4" y="97"/>
                        <a:pt x="3" y="89"/>
                        <a:pt x="1" y="80"/>
                      </a:cubicBezTo>
                      <a:lnTo>
                        <a:pt x="1" y="80"/>
                      </a:lnTo>
                      <a:cubicBezTo>
                        <a:pt x="1" y="78"/>
                        <a:pt x="0" y="75"/>
                        <a:pt x="0" y="73"/>
                      </a:cubicBezTo>
                      <a:cubicBezTo>
                        <a:pt x="0" y="55"/>
                        <a:pt x="17" y="47"/>
                        <a:pt x="32" y="36"/>
                      </a:cubicBezTo>
                      <a:cubicBezTo>
                        <a:pt x="68" y="10"/>
                        <a:pt x="110" y="0"/>
                        <a:pt x="153" y="0"/>
                      </a:cubicBezTo>
                      <a:cubicBezTo>
                        <a:pt x="174" y="0"/>
                        <a:pt x="196" y="3"/>
                        <a:pt x="216" y="7"/>
                      </a:cubicBezTo>
                      <a:lnTo>
                        <a:pt x="216" y="7"/>
                      </a:lnTo>
                      <a:lnTo>
                        <a:pt x="217" y="8"/>
                      </a:lnTo>
                      <a:cubicBezTo>
                        <a:pt x="217" y="8"/>
                        <a:pt x="217" y="8"/>
                        <a:pt x="217" y="8"/>
                      </a:cubicBezTo>
                      <a:cubicBezTo>
                        <a:pt x="217" y="8"/>
                        <a:pt x="217" y="8"/>
                        <a:pt x="217" y="8"/>
                      </a:cubicBezTo>
                      <a:cubicBezTo>
                        <a:pt x="217" y="8"/>
                        <a:pt x="217" y="8"/>
                        <a:pt x="217" y="8"/>
                      </a:cubicBezTo>
                      <a:cubicBezTo>
                        <a:pt x="217" y="9"/>
                        <a:pt x="217" y="9"/>
                        <a:pt x="217" y="9"/>
                      </a:cubicBezTo>
                      <a:cubicBezTo>
                        <a:pt x="217" y="9"/>
                        <a:pt x="217" y="9"/>
                        <a:pt x="217" y="9"/>
                      </a:cubicBezTo>
                      <a:cubicBezTo>
                        <a:pt x="217" y="9"/>
                        <a:pt x="217" y="9"/>
                        <a:pt x="217" y="9"/>
                      </a:cubicBezTo>
                      <a:cubicBezTo>
                        <a:pt x="217" y="9"/>
                        <a:pt x="217" y="10"/>
                        <a:pt x="217" y="10"/>
                      </a:cubicBezTo>
                      <a:cubicBezTo>
                        <a:pt x="217" y="10"/>
                        <a:pt x="217" y="10"/>
                        <a:pt x="217" y="10"/>
                      </a:cubicBezTo>
                      <a:cubicBezTo>
                        <a:pt x="224" y="31"/>
                        <a:pt x="233" y="56"/>
                        <a:pt x="243" y="84"/>
                      </a:cubicBezTo>
                      <a:cubicBezTo>
                        <a:pt x="233" y="99"/>
                        <a:pt x="222" y="114"/>
                        <a:pt x="209" y="128"/>
                      </a:cubicBezTo>
                      <a:cubicBezTo>
                        <a:pt x="163" y="180"/>
                        <a:pt x="99" y="217"/>
                        <a:pt x="31" y="233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 71">
                  <a:extLst>
                    <a:ext uri="{FF2B5EF4-FFF2-40B4-BE49-F238E27FC236}">
                      <a16:creationId xmlns:a16="http://schemas.microsoft.com/office/drawing/2014/main" id="{CB0AECA4-79BC-5640-75D4-9295460C05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5" y="1498"/>
                  <a:ext cx="470" cy="599"/>
                </a:xfrm>
                <a:custGeom>
                  <a:avLst/>
                  <a:gdLst>
                    <a:gd name="T0" fmla="*/ 612 w 657"/>
                    <a:gd name="T1" fmla="*/ 219 h 908"/>
                    <a:gd name="T2" fmla="*/ 643 w 657"/>
                    <a:gd name="T3" fmla="*/ 423 h 908"/>
                    <a:gd name="T4" fmla="*/ 560 w 657"/>
                    <a:gd name="T5" fmla="*/ 794 h 908"/>
                    <a:gd name="T6" fmla="*/ 311 w 657"/>
                    <a:gd name="T7" fmla="*/ 908 h 908"/>
                    <a:gd name="T8" fmla="*/ 243 w 657"/>
                    <a:gd name="T9" fmla="*/ 900 h 908"/>
                    <a:gd name="T10" fmla="*/ 118 w 657"/>
                    <a:gd name="T11" fmla="*/ 789 h 908"/>
                    <a:gd name="T12" fmla="*/ 75 w 657"/>
                    <a:gd name="T13" fmla="*/ 728 h 908"/>
                    <a:gd name="T14" fmla="*/ 13 w 657"/>
                    <a:gd name="T15" fmla="*/ 713 h 908"/>
                    <a:gd name="T16" fmla="*/ 3 w 657"/>
                    <a:gd name="T17" fmla="*/ 707 h 908"/>
                    <a:gd name="T18" fmla="*/ 1 w 657"/>
                    <a:gd name="T19" fmla="*/ 692 h 908"/>
                    <a:gd name="T20" fmla="*/ 27 w 657"/>
                    <a:gd name="T21" fmla="*/ 587 h 908"/>
                    <a:gd name="T22" fmla="*/ 27 w 657"/>
                    <a:gd name="T23" fmla="*/ 410 h 908"/>
                    <a:gd name="T24" fmla="*/ 23 w 657"/>
                    <a:gd name="T25" fmla="*/ 239 h 908"/>
                    <a:gd name="T26" fmla="*/ 73 w 657"/>
                    <a:gd name="T27" fmla="*/ 164 h 908"/>
                    <a:gd name="T28" fmla="*/ 612 w 657"/>
                    <a:gd name="T29" fmla="*/ 219 h 9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57" h="908">
                      <a:moveTo>
                        <a:pt x="612" y="219"/>
                      </a:moveTo>
                      <a:cubicBezTo>
                        <a:pt x="639" y="283"/>
                        <a:pt x="641" y="354"/>
                        <a:pt x="643" y="423"/>
                      </a:cubicBezTo>
                      <a:cubicBezTo>
                        <a:pt x="646" y="558"/>
                        <a:pt x="657" y="686"/>
                        <a:pt x="560" y="794"/>
                      </a:cubicBezTo>
                      <a:cubicBezTo>
                        <a:pt x="497" y="864"/>
                        <a:pt x="405" y="906"/>
                        <a:pt x="311" y="908"/>
                      </a:cubicBezTo>
                      <a:cubicBezTo>
                        <a:pt x="288" y="908"/>
                        <a:pt x="265" y="906"/>
                        <a:pt x="243" y="900"/>
                      </a:cubicBezTo>
                      <a:cubicBezTo>
                        <a:pt x="187" y="883"/>
                        <a:pt x="147" y="837"/>
                        <a:pt x="118" y="789"/>
                      </a:cubicBezTo>
                      <a:cubicBezTo>
                        <a:pt x="104" y="765"/>
                        <a:pt x="98" y="738"/>
                        <a:pt x="75" y="728"/>
                      </a:cubicBezTo>
                      <a:cubicBezTo>
                        <a:pt x="55" y="719"/>
                        <a:pt x="33" y="720"/>
                        <a:pt x="13" y="713"/>
                      </a:cubicBezTo>
                      <a:cubicBezTo>
                        <a:pt x="9" y="711"/>
                        <a:pt x="5" y="710"/>
                        <a:pt x="3" y="707"/>
                      </a:cubicBezTo>
                      <a:cubicBezTo>
                        <a:pt x="0" y="703"/>
                        <a:pt x="1" y="697"/>
                        <a:pt x="1" y="692"/>
                      </a:cubicBezTo>
                      <a:cubicBezTo>
                        <a:pt x="6" y="656"/>
                        <a:pt x="18" y="622"/>
                        <a:pt x="27" y="587"/>
                      </a:cubicBezTo>
                      <a:cubicBezTo>
                        <a:pt x="41" y="530"/>
                        <a:pt x="36" y="468"/>
                        <a:pt x="27" y="410"/>
                      </a:cubicBezTo>
                      <a:cubicBezTo>
                        <a:pt x="17" y="354"/>
                        <a:pt x="3" y="295"/>
                        <a:pt x="23" y="239"/>
                      </a:cubicBezTo>
                      <a:cubicBezTo>
                        <a:pt x="33" y="211"/>
                        <a:pt x="52" y="186"/>
                        <a:pt x="73" y="164"/>
                      </a:cubicBezTo>
                      <a:cubicBezTo>
                        <a:pt x="224" y="6"/>
                        <a:pt x="515" y="0"/>
                        <a:pt x="612" y="219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 72">
                  <a:extLst>
                    <a:ext uri="{FF2B5EF4-FFF2-40B4-BE49-F238E27FC236}">
                      <a16:creationId xmlns:a16="http://schemas.microsoft.com/office/drawing/2014/main" id="{DC3F945D-7565-7C57-A557-2E0B5EC25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84" y="1490"/>
                  <a:ext cx="657" cy="520"/>
                </a:xfrm>
                <a:custGeom>
                  <a:avLst/>
                  <a:gdLst>
                    <a:gd name="T0" fmla="*/ 621 w 919"/>
                    <a:gd name="T1" fmla="*/ 5 h 789"/>
                    <a:gd name="T2" fmla="*/ 433 w 919"/>
                    <a:gd name="T3" fmla="*/ 35 h 789"/>
                    <a:gd name="T4" fmla="*/ 134 w 919"/>
                    <a:gd name="T5" fmla="*/ 79 h 789"/>
                    <a:gd name="T6" fmla="*/ 47 w 919"/>
                    <a:gd name="T7" fmla="*/ 92 h 789"/>
                    <a:gd name="T8" fmla="*/ 65 w 919"/>
                    <a:gd name="T9" fmla="*/ 266 h 789"/>
                    <a:gd name="T10" fmla="*/ 231 w 919"/>
                    <a:gd name="T11" fmla="*/ 352 h 789"/>
                    <a:gd name="T12" fmla="*/ 397 w 919"/>
                    <a:gd name="T13" fmla="*/ 349 h 789"/>
                    <a:gd name="T14" fmla="*/ 515 w 919"/>
                    <a:gd name="T15" fmla="*/ 338 h 789"/>
                    <a:gd name="T16" fmla="*/ 581 w 919"/>
                    <a:gd name="T17" fmla="*/ 358 h 789"/>
                    <a:gd name="T18" fmla="*/ 607 w 919"/>
                    <a:gd name="T19" fmla="*/ 537 h 789"/>
                    <a:gd name="T20" fmla="*/ 643 w 919"/>
                    <a:gd name="T21" fmla="*/ 611 h 789"/>
                    <a:gd name="T22" fmla="*/ 718 w 919"/>
                    <a:gd name="T23" fmla="*/ 647 h 789"/>
                    <a:gd name="T24" fmla="*/ 750 w 919"/>
                    <a:gd name="T25" fmla="*/ 691 h 789"/>
                    <a:gd name="T26" fmla="*/ 749 w 919"/>
                    <a:gd name="T27" fmla="*/ 735 h 789"/>
                    <a:gd name="T28" fmla="*/ 760 w 919"/>
                    <a:gd name="T29" fmla="*/ 778 h 789"/>
                    <a:gd name="T30" fmla="*/ 805 w 919"/>
                    <a:gd name="T31" fmla="*/ 778 h 789"/>
                    <a:gd name="T32" fmla="*/ 832 w 919"/>
                    <a:gd name="T33" fmla="*/ 740 h 789"/>
                    <a:gd name="T34" fmla="*/ 912 w 919"/>
                    <a:gd name="T35" fmla="*/ 408 h 789"/>
                    <a:gd name="T36" fmla="*/ 841 w 919"/>
                    <a:gd name="T37" fmla="*/ 149 h 789"/>
                    <a:gd name="T38" fmla="*/ 621 w 919"/>
                    <a:gd name="T39" fmla="*/ 5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19" h="789">
                      <a:moveTo>
                        <a:pt x="621" y="5"/>
                      </a:moveTo>
                      <a:cubicBezTo>
                        <a:pt x="557" y="0"/>
                        <a:pt x="492" y="15"/>
                        <a:pt x="433" y="35"/>
                      </a:cubicBezTo>
                      <a:cubicBezTo>
                        <a:pt x="344" y="66"/>
                        <a:pt x="229" y="83"/>
                        <a:pt x="134" y="79"/>
                      </a:cubicBezTo>
                      <a:cubicBezTo>
                        <a:pt x="107" y="78"/>
                        <a:pt x="70" y="74"/>
                        <a:pt x="47" y="92"/>
                      </a:cubicBezTo>
                      <a:cubicBezTo>
                        <a:pt x="0" y="130"/>
                        <a:pt x="36" y="227"/>
                        <a:pt x="65" y="266"/>
                      </a:cubicBezTo>
                      <a:cubicBezTo>
                        <a:pt x="104" y="319"/>
                        <a:pt x="168" y="344"/>
                        <a:pt x="231" y="352"/>
                      </a:cubicBezTo>
                      <a:cubicBezTo>
                        <a:pt x="286" y="359"/>
                        <a:pt x="342" y="354"/>
                        <a:pt x="397" y="349"/>
                      </a:cubicBezTo>
                      <a:cubicBezTo>
                        <a:pt x="436" y="346"/>
                        <a:pt x="476" y="345"/>
                        <a:pt x="515" y="338"/>
                      </a:cubicBezTo>
                      <a:cubicBezTo>
                        <a:pt x="542" y="333"/>
                        <a:pt x="568" y="325"/>
                        <a:pt x="581" y="358"/>
                      </a:cubicBezTo>
                      <a:cubicBezTo>
                        <a:pt x="605" y="415"/>
                        <a:pt x="596" y="478"/>
                        <a:pt x="607" y="537"/>
                      </a:cubicBezTo>
                      <a:cubicBezTo>
                        <a:pt x="612" y="565"/>
                        <a:pt x="619" y="594"/>
                        <a:pt x="643" y="611"/>
                      </a:cubicBezTo>
                      <a:cubicBezTo>
                        <a:pt x="665" y="627"/>
                        <a:pt x="692" y="638"/>
                        <a:pt x="718" y="647"/>
                      </a:cubicBezTo>
                      <a:cubicBezTo>
                        <a:pt x="744" y="656"/>
                        <a:pt x="750" y="660"/>
                        <a:pt x="750" y="691"/>
                      </a:cubicBezTo>
                      <a:cubicBezTo>
                        <a:pt x="750" y="706"/>
                        <a:pt x="749" y="720"/>
                        <a:pt x="749" y="735"/>
                      </a:cubicBezTo>
                      <a:cubicBezTo>
                        <a:pt x="749" y="750"/>
                        <a:pt x="749" y="767"/>
                        <a:pt x="760" y="778"/>
                      </a:cubicBezTo>
                      <a:cubicBezTo>
                        <a:pt x="772" y="789"/>
                        <a:pt x="792" y="787"/>
                        <a:pt x="805" y="778"/>
                      </a:cubicBezTo>
                      <a:cubicBezTo>
                        <a:pt x="818" y="769"/>
                        <a:pt x="826" y="755"/>
                        <a:pt x="832" y="740"/>
                      </a:cubicBezTo>
                      <a:cubicBezTo>
                        <a:pt x="874" y="632"/>
                        <a:pt x="919" y="527"/>
                        <a:pt x="912" y="408"/>
                      </a:cubicBezTo>
                      <a:cubicBezTo>
                        <a:pt x="907" y="319"/>
                        <a:pt x="887" y="226"/>
                        <a:pt x="841" y="149"/>
                      </a:cubicBezTo>
                      <a:cubicBezTo>
                        <a:pt x="794" y="68"/>
                        <a:pt x="716" y="12"/>
                        <a:pt x="621" y="5"/>
                      </a:cubicBezTo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 73">
                  <a:extLst>
                    <a:ext uri="{FF2B5EF4-FFF2-40B4-BE49-F238E27FC236}">
                      <a16:creationId xmlns:a16="http://schemas.microsoft.com/office/drawing/2014/main" id="{ECAE1F57-2559-7633-A4C5-066F1E258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2" y="1770"/>
                  <a:ext cx="123" cy="193"/>
                </a:xfrm>
                <a:custGeom>
                  <a:avLst/>
                  <a:gdLst>
                    <a:gd name="T0" fmla="*/ 31 w 172"/>
                    <a:gd name="T1" fmla="*/ 50 h 292"/>
                    <a:gd name="T2" fmla="*/ 134 w 172"/>
                    <a:gd name="T3" fmla="*/ 39 h 292"/>
                    <a:gd name="T4" fmla="*/ 142 w 172"/>
                    <a:gd name="T5" fmla="*/ 197 h 292"/>
                    <a:gd name="T6" fmla="*/ 22 w 172"/>
                    <a:gd name="T7" fmla="*/ 233 h 292"/>
                    <a:gd name="T8" fmla="*/ 4 w 172"/>
                    <a:gd name="T9" fmla="*/ 176 h 292"/>
                    <a:gd name="T10" fmla="*/ 12 w 172"/>
                    <a:gd name="T11" fmla="*/ 85 h 292"/>
                    <a:gd name="T12" fmla="*/ 31 w 172"/>
                    <a:gd name="T13" fmla="*/ 50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2" h="292">
                      <a:moveTo>
                        <a:pt x="31" y="50"/>
                      </a:moveTo>
                      <a:cubicBezTo>
                        <a:pt x="58" y="17"/>
                        <a:pt x="100" y="0"/>
                        <a:pt x="134" y="39"/>
                      </a:cubicBezTo>
                      <a:cubicBezTo>
                        <a:pt x="172" y="83"/>
                        <a:pt x="167" y="148"/>
                        <a:pt x="142" y="197"/>
                      </a:cubicBezTo>
                      <a:cubicBezTo>
                        <a:pt x="119" y="242"/>
                        <a:pt x="62" y="292"/>
                        <a:pt x="22" y="233"/>
                      </a:cubicBezTo>
                      <a:cubicBezTo>
                        <a:pt x="11" y="217"/>
                        <a:pt x="7" y="196"/>
                        <a:pt x="4" y="176"/>
                      </a:cubicBezTo>
                      <a:cubicBezTo>
                        <a:pt x="0" y="146"/>
                        <a:pt x="1" y="114"/>
                        <a:pt x="12" y="85"/>
                      </a:cubicBezTo>
                      <a:cubicBezTo>
                        <a:pt x="16" y="73"/>
                        <a:pt x="23" y="61"/>
                        <a:pt x="31" y="50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Freeform 74">
                  <a:extLst>
                    <a:ext uri="{FF2B5EF4-FFF2-40B4-BE49-F238E27FC236}">
                      <a16:creationId xmlns:a16="http://schemas.microsoft.com/office/drawing/2014/main" id="{3D98CF0A-87D9-6533-35B0-C933EC3681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2" y="2062"/>
                  <a:ext cx="183" cy="224"/>
                </a:xfrm>
                <a:custGeom>
                  <a:avLst/>
                  <a:gdLst>
                    <a:gd name="T0" fmla="*/ 255 w 255"/>
                    <a:gd name="T1" fmla="*/ 61 h 340"/>
                    <a:gd name="T2" fmla="*/ 35 w 255"/>
                    <a:gd name="T3" fmla="*/ 0 h 340"/>
                    <a:gd name="T4" fmla="*/ 0 w 255"/>
                    <a:gd name="T5" fmla="*/ 298 h 340"/>
                    <a:gd name="T6" fmla="*/ 148 w 255"/>
                    <a:gd name="T7" fmla="*/ 340 h 340"/>
                    <a:gd name="T8" fmla="*/ 255 w 255"/>
                    <a:gd name="T9" fmla="*/ 61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5" h="340">
                      <a:moveTo>
                        <a:pt x="255" y="61"/>
                      </a:moveTo>
                      <a:cubicBezTo>
                        <a:pt x="251" y="60"/>
                        <a:pt x="35" y="0"/>
                        <a:pt x="35" y="0"/>
                      </a:cubicBezTo>
                      <a:lnTo>
                        <a:pt x="0" y="298"/>
                      </a:lnTo>
                      <a:lnTo>
                        <a:pt x="148" y="340"/>
                      </a:lnTo>
                      <a:lnTo>
                        <a:pt x="255" y="61"/>
                      </a:lnTo>
                    </a:path>
                  </a:pathLst>
                </a:custGeom>
                <a:solidFill>
                  <a:srgbClr val="8182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 75">
                  <a:extLst>
                    <a:ext uri="{FF2B5EF4-FFF2-40B4-BE49-F238E27FC236}">
                      <a16:creationId xmlns:a16="http://schemas.microsoft.com/office/drawing/2014/main" id="{22D9FBC1-519D-3FFE-4D11-2630EEB975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7" y="2159"/>
                  <a:ext cx="299" cy="175"/>
                </a:xfrm>
                <a:custGeom>
                  <a:avLst/>
                  <a:gdLst>
                    <a:gd name="T0" fmla="*/ 62 w 419"/>
                    <a:gd name="T1" fmla="*/ 5 h 265"/>
                    <a:gd name="T2" fmla="*/ 46 w 419"/>
                    <a:gd name="T3" fmla="*/ 1 h 265"/>
                    <a:gd name="T4" fmla="*/ 5 w 419"/>
                    <a:gd name="T5" fmla="*/ 73 h 265"/>
                    <a:gd name="T6" fmla="*/ 2 w 419"/>
                    <a:gd name="T7" fmla="*/ 115 h 265"/>
                    <a:gd name="T8" fmla="*/ 39 w 419"/>
                    <a:gd name="T9" fmla="*/ 171 h 265"/>
                    <a:gd name="T10" fmla="*/ 103 w 419"/>
                    <a:gd name="T11" fmla="*/ 200 h 265"/>
                    <a:gd name="T12" fmla="*/ 200 w 419"/>
                    <a:gd name="T13" fmla="*/ 222 h 265"/>
                    <a:gd name="T14" fmla="*/ 243 w 419"/>
                    <a:gd name="T15" fmla="*/ 235 h 265"/>
                    <a:gd name="T16" fmla="*/ 286 w 419"/>
                    <a:gd name="T17" fmla="*/ 255 h 265"/>
                    <a:gd name="T18" fmla="*/ 355 w 419"/>
                    <a:gd name="T19" fmla="*/ 256 h 265"/>
                    <a:gd name="T20" fmla="*/ 394 w 419"/>
                    <a:gd name="T21" fmla="*/ 228 h 265"/>
                    <a:gd name="T22" fmla="*/ 358 w 419"/>
                    <a:gd name="T23" fmla="*/ 137 h 265"/>
                    <a:gd name="T24" fmla="*/ 258 w 419"/>
                    <a:gd name="T25" fmla="*/ 37 h 265"/>
                    <a:gd name="T26" fmla="*/ 245 w 419"/>
                    <a:gd name="T27" fmla="*/ 70 h 265"/>
                    <a:gd name="T28" fmla="*/ 205 w 419"/>
                    <a:gd name="T29" fmla="*/ 57 h 265"/>
                    <a:gd name="T30" fmla="*/ 62 w 419"/>
                    <a:gd name="T31" fmla="*/ 5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19" h="265">
                      <a:moveTo>
                        <a:pt x="62" y="5"/>
                      </a:moveTo>
                      <a:cubicBezTo>
                        <a:pt x="57" y="2"/>
                        <a:pt x="52" y="0"/>
                        <a:pt x="46" y="1"/>
                      </a:cubicBezTo>
                      <a:cubicBezTo>
                        <a:pt x="26" y="5"/>
                        <a:pt x="10" y="56"/>
                        <a:pt x="5" y="73"/>
                      </a:cubicBezTo>
                      <a:cubicBezTo>
                        <a:pt x="2" y="86"/>
                        <a:pt x="0" y="101"/>
                        <a:pt x="2" y="115"/>
                      </a:cubicBezTo>
                      <a:cubicBezTo>
                        <a:pt x="5" y="138"/>
                        <a:pt x="20" y="157"/>
                        <a:pt x="39" y="171"/>
                      </a:cubicBezTo>
                      <a:cubicBezTo>
                        <a:pt x="58" y="185"/>
                        <a:pt x="80" y="193"/>
                        <a:pt x="103" y="200"/>
                      </a:cubicBezTo>
                      <a:cubicBezTo>
                        <a:pt x="134" y="209"/>
                        <a:pt x="167" y="217"/>
                        <a:pt x="200" y="222"/>
                      </a:cubicBezTo>
                      <a:cubicBezTo>
                        <a:pt x="218" y="224"/>
                        <a:pt x="228" y="226"/>
                        <a:pt x="243" y="235"/>
                      </a:cubicBezTo>
                      <a:cubicBezTo>
                        <a:pt x="257" y="243"/>
                        <a:pt x="271" y="250"/>
                        <a:pt x="286" y="255"/>
                      </a:cubicBezTo>
                      <a:cubicBezTo>
                        <a:pt x="308" y="263"/>
                        <a:pt x="333" y="265"/>
                        <a:pt x="355" y="256"/>
                      </a:cubicBezTo>
                      <a:cubicBezTo>
                        <a:pt x="370" y="250"/>
                        <a:pt x="383" y="240"/>
                        <a:pt x="394" y="228"/>
                      </a:cubicBezTo>
                      <a:cubicBezTo>
                        <a:pt x="419" y="200"/>
                        <a:pt x="378" y="158"/>
                        <a:pt x="358" y="137"/>
                      </a:cubicBezTo>
                      <a:cubicBezTo>
                        <a:pt x="325" y="104"/>
                        <a:pt x="292" y="70"/>
                        <a:pt x="258" y="37"/>
                      </a:cubicBezTo>
                      <a:cubicBezTo>
                        <a:pt x="253" y="49"/>
                        <a:pt x="247" y="67"/>
                        <a:pt x="245" y="70"/>
                      </a:cubicBezTo>
                      <a:cubicBezTo>
                        <a:pt x="232" y="65"/>
                        <a:pt x="219" y="61"/>
                        <a:pt x="205" y="57"/>
                      </a:cubicBezTo>
                      <a:cubicBezTo>
                        <a:pt x="156" y="42"/>
                        <a:pt x="110" y="24"/>
                        <a:pt x="62" y="5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Freeform 76">
                  <a:extLst>
                    <a:ext uri="{FF2B5EF4-FFF2-40B4-BE49-F238E27FC236}">
                      <a16:creationId xmlns:a16="http://schemas.microsoft.com/office/drawing/2014/main" id="{7AD2E39F-5C66-CF83-0E16-BA373A0F09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28" y="2221"/>
                  <a:ext cx="512" cy="603"/>
                </a:xfrm>
                <a:custGeom>
                  <a:avLst/>
                  <a:gdLst>
                    <a:gd name="T0" fmla="*/ 343 w 715"/>
                    <a:gd name="T1" fmla="*/ 147 h 916"/>
                    <a:gd name="T2" fmla="*/ 91 w 715"/>
                    <a:gd name="T3" fmla="*/ 580 h 916"/>
                    <a:gd name="T4" fmla="*/ 50 w 715"/>
                    <a:gd name="T5" fmla="*/ 842 h 916"/>
                    <a:gd name="T6" fmla="*/ 145 w 715"/>
                    <a:gd name="T7" fmla="*/ 901 h 916"/>
                    <a:gd name="T8" fmla="*/ 382 w 715"/>
                    <a:gd name="T9" fmla="*/ 739 h 916"/>
                    <a:gd name="T10" fmla="*/ 564 w 715"/>
                    <a:gd name="T11" fmla="*/ 469 h 916"/>
                    <a:gd name="T12" fmla="*/ 705 w 715"/>
                    <a:gd name="T13" fmla="*/ 170 h 916"/>
                    <a:gd name="T14" fmla="*/ 667 w 715"/>
                    <a:gd name="T15" fmla="*/ 41 h 916"/>
                    <a:gd name="T16" fmla="*/ 510 w 715"/>
                    <a:gd name="T17" fmla="*/ 15 h 916"/>
                    <a:gd name="T18" fmla="*/ 343 w 715"/>
                    <a:gd name="T19" fmla="*/ 147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5" h="916">
                      <a:moveTo>
                        <a:pt x="343" y="147"/>
                      </a:moveTo>
                      <a:cubicBezTo>
                        <a:pt x="246" y="284"/>
                        <a:pt x="168" y="431"/>
                        <a:pt x="91" y="580"/>
                      </a:cubicBezTo>
                      <a:cubicBezTo>
                        <a:pt x="53" y="653"/>
                        <a:pt x="0" y="761"/>
                        <a:pt x="50" y="842"/>
                      </a:cubicBezTo>
                      <a:cubicBezTo>
                        <a:pt x="70" y="876"/>
                        <a:pt x="107" y="895"/>
                        <a:pt x="145" y="901"/>
                      </a:cubicBezTo>
                      <a:cubicBezTo>
                        <a:pt x="246" y="916"/>
                        <a:pt x="325" y="806"/>
                        <a:pt x="382" y="739"/>
                      </a:cubicBezTo>
                      <a:cubicBezTo>
                        <a:pt x="453" y="655"/>
                        <a:pt x="510" y="564"/>
                        <a:pt x="564" y="469"/>
                      </a:cubicBezTo>
                      <a:cubicBezTo>
                        <a:pt x="619" y="373"/>
                        <a:pt x="682" y="281"/>
                        <a:pt x="705" y="170"/>
                      </a:cubicBezTo>
                      <a:cubicBezTo>
                        <a:pt x="715" y="120"/>
                        <a:pt x="711" y="73"/>
                        <a:pt x="667" y="41"/>
                      </a:cubicBezTo>
                      <a:cubicBezTo>
                        <a:pt x="624" y="9"/>
                        <a:pt x="561" y="0"/>
                        <a:pt x="510" y="15"/>
                      </a:cubicBezTo>
                      <a:cubicBezTo>
                        <a:pt x="437" y="35"/>
                        <a:pt x="385" y="87"/>
                        <a:pt x="343" y="147"/>
                      </a:cubicBezTo>
                    </a:path>
                  </a:pathLst>
                </a:custGeom>
                <a:solidFill>
                  <a:srgbClr val="5EC8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Freeform 77">
                  <a:extLst>
                    <a:ext uri="{FF2B5EF4-FFF2-40B4-BE49-F238E27FC236}">
                      <a16:creationId xmlns:a16="http://schemas.microsoft.com/office/drawing/2014/main" id="{3E4CCAE8-1A8E-0B96-7BD7-AFA5431DD4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0" y="2241"/>
                  <a:ext cx="484" cy="597"/>
                </a:xfrm>
                <a:custGeom>
                  <a:avLst/>
                  <a:gdLst>
                    <a:gd name="T0" fmla="*/ 563 w 678"/>
                    <a:gd name="T1" fmla="*/ 530 h 906"/>
                    <a:gd name="T2" fmla="*/ 453 w 678"/>
                    <a:gd name="T3" fmla="*/ 364 h 906"/>
                    <a:gd name="T4" fmla="*/ 193 w 678"/>
                    <a:gd name="T5" fmla="*/ 18 h 906"/>
                    <a:gd name="T6" fmla="*/ 176 w 678"/>
                    <a:gd name="T7" fmla="*/ 3 h 906"/>
                    <a:gd name="T8" fmla="*/ 146 w 678"/>
                    <a:gd name="T9" fmla="*/ 9 h 906"/>
                    <a:gd name="T10" fmla="*/ 10 w 678"/>
                    <a:gd name="T11" fmla="*/ 98 h 906"/>
                    <a:gd name="T12" fmla="*/ 3 w 678"/>
                    <a:gd name="T13" fmla="*/ 107 h 906"/>
                    <a:gd name="T14" fmla="*/ 5 w 678"/>
                    <a:gd name="T15" fmla="*/ 125 h 906"/>
                    <a:gd name="T16" fmla="*/ 48 w 678"/>
                    <a:gd name="T17" fmla="*/ 231 h 906"/>
                    <a:gd name="T18" fmla="*/ 388 w 678"/>
                    <a:gd name="T19" fmla="*/ 800 h 906"/>
                    <a:gd name="T20" fmla="*/ 656 w 678"/>
                    <a:gd name="T21" fmla="*/ 723 h 906"/>
                    <a:gd name="T22" fmla="*/ 641 w 678"/>
                    <a:gd name="T23" fmla="*/ 677 h 906"/>
                    <a:gd name="T24" fmla="*/ 563 w 678"/>
                    <a:gd name="T25" fmla="*/ 530 h 9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78" h="906">
                      <a:moveTo>
                        <a:pt x="563" y="530"/>
                      </a:moveTo>
                      <a:cubicBezTo>
                        <a:pt x="529" y="474"/>
                        <a:pt x="490" y="419"/>
                        <a:pt x="453" y="364"/>
                      </a:cubicBezTo>
                      <a:cubicBezTo>
                        <a:pt x="372" y="245"/>
                        <a:pt x="283" y="130"/>
                        <a:pt x="193" y="18"/>
                      </a:cubicBezTo>
                      <a:cubicBezTo>
                        <a:pt x="188" y="12"/>
                        <a:pt x="183" y="6"/>
                        <a:pt x="176" y="3"/>
                      </a:cubicBezTo>
                      <a:cubicBezTo>
                        <a:pt x="166" y="0"/>
                        <a:pt x="155" y="4"/>
                        <a:pt x="146" y="9"/>
                      </a:cubicBezTo>
                      <a:cubicBezTo>
                        <a:pt x="97" y="33"/>
                        <a:pt x="51" y="63"/>
                        <a:pt x="10" y="98"/>
                      </a:cubicBezTo>
                      <a:cubicBezTo>
                        <a:pt x="7" y="101"/>
                        <a:pt x="4" y="103"/>
                        <a:pt x="3" y="107"/>
                      </a:cubicBezTo>
                      <a:cubicBezTo>
                        <a:pt x="0" y="112"/>
                        <a:pt x="3" y="119"/>
                        <a:pt x="5" y="125"/>
                      </a:cubicBezTo>
                      <a:cubicBezTo>
                        <a:pt x="19" y="161"/>
                        <a:pt x="33" y="196"/>
                        <a:pt x="48" y="231"/>
                      </a:cubicBezTo>
                      <a:cubicBezTo>
                        <a:pt x="138" y="431"/>
                        <a:pt x="266" y="617"/>
                        <a:pt x="388" y="800"/>
                      </a:cubicBezTo>
                      <a:cubicBezTo>
                        <a:pt x="458" y="906"/>
                        <a:pt x="678" y="873"/>
                        <a:pt x="656" y="723"/>
                      </a:cubicBezTo>
                      <a:cubicBezTo>
                        <a:pt x="654" y="707"/>
                        <a:pt x="648" y="692"/>
                        <a:pt x="641" y="677"/>
                      </a:cubicBezTo>
                      <a:cubicBezTo>
                        <a:pt x="619" y="626"/>
                        <a:pt x="592" y="578"/>
                        <a:pt x="563" y="530"/>
                      </a:cubicBezTo>
                    </a:path>
                  </a:pathLst>
                </a:custGeom>
                <a:solidFill>
                  <a:srgbClr val="5EC8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Freeform 78">
                  <a:extLst>
                    <a:ext uri="{FF2B5EF4-FFF2-40B4-BE49-F238E27FC236}">
                      <a16:creationId xmlns:a16="http://schemas.microsoft.com/office/drawing/2014/main" id="{F1D95E7C-C277-B558-21F1-E9EA449BEF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06" y="1802"/>
                  <a:ext cx="39" cy="64"/>
                </a:xfrm>
                <a:custGeom>
                  <a:avLst/>
                  <a:gdLst>
                    <a:gd name="T0" fmla="*/ 1 w 55"/>
                    <a:gd name="T1" fmla="*/ 47 h 97"/>
                    <a:gd name="T2" fmla="*/ 26 w 55"/>
                    <a:gd name="T3" fmla="*/ 96 h 97"/>
                    <a:gd name="T4" fmla="*/ 54 w 55"/>
                    <a:gd name="T5" fmla="*/ 49 h 97"/>
                    <a:gd name="T6" fmla="*/ 29 w 55"/>
                    <a:gd name="T7" fmla="*/ 0 h 97"/>
                    <a:gd name="T8" fmla="*/ 1 w 55"/>
                    <a:gd name="T9" fmla="*/ 47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97">
                      <a:moveTo>
                        <a:pt x="1" y="47"/>
                      </a:moveTo>
                      <a:cubicBezTo>
                        <a:pt x="0" y="74"/>
                        <a:pt x="11" y="96"/>
                        <a:pt x="26" y="96"/>
                      </a:cubicBezTo>
                      <a:cubicBezTo>
                        <a:pt x="40" y="97"/>
                        <a:pt x="53" y="76"/>
                        <a:pt x="54" y="49"/>
                      </a:cubicBezTo>
                      <a:cubicBezTo>
                        <a:pt x="55" y="23"/>
                        <a:pt x="44" y="1"/>
                        <a:pt x="29" y="0"/>
                      </a:cubicBezTo>
                      <a:cubicBezTo>
                        <a:pt x="15" y="0"/>
                        <a:pt x="2" y="21"/>
                        <a:pt x="1" y="47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Freeform 79">
                  <a:extLst>
                    <a:ext uri="{FF2B5EF4-FFF2-40B4-BE49-F238E27FC236}">
                      <a16:creationId xmlns:a16="http://schemas.microsoft.com/office/drawing/2014/main" id="{E29416F2-F4B9-1D9F-1A90-D82DBCC2AC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05" y="1946"/>
                  <a:ext cx="107" cy="73"/>
                </a:xfrm>
                <a:custGeom>
                  <a:avLst/>
                  <a:gdLst>
                    <a:gd name="T0" fmla="*/ 0 w 150"/>
                    <a:gd name="T1" fmla="*/ 108 h 111"/>
                    <a:gd name="T2" fmla="*/ 89 w 150"/>
                    <a:gd name="T3" fmla="*/ 72 h 111"/>
                    <a:gd name="T4" fmla="*/ 124 w 150"/>
                    <a:gd name="T5" fmla="*/ 42 h 111"/>
                    <a:gd name="T6" fmla="*/ 149 w 150"/>
                    <a:gd name="T7" fmla="*/ 0 h 111"/>
                    <a:gd name="T8" fmla="*/ 135 w 150"/>
                    <a:gd name="T9" fmla="*/ 49 h 111"/>
                    <a:gd name="T10" fmla="*/ 98 w 150"/>
                    <a:gd name="T11" fmla="*/ 86 h 111"/>
                    <a:gd name="T12" fmla="*/ 0 w 150"/>
                    <a:gd name="T13" fmla="*/ 108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111">
                      <a:moveTo>
                        <a:pt x="0" y="108"/>
                      </a:moveTo>
                      <a:cubicBezTo>
                        <a:pt x="32" y="98"/>
                        <a:pt x="63" y="89"/>
                        <a:pt x="89" y="72"/>
                      </a:cubicBezTo>
                      <a:cubicBezTo>
                        <a:pt x="102" y="64"/>
                        <a:pt x="114" y="54"/>
                        <a:pt x="124" y="42"/>
                      </a:cubicBezTo>
                      <a:cubicBezTo>
                        <a:pt x="135" y="30"/>
                        <a:pt x="143" y="16"/>
                        <a:pt x="149" y="0"/>
                      </a:cubicBezTo>
                      <a:cubicBezTo>
                        <a:pt x="150" y="17"/>
                        <a:pt x="144" y="35"/>
                        <a:pt x="135" y="49"/>
                      </a:cubicBezTo>
                      <a:cubicBezTo>
                        <a:pt x="126" y="64"/>
                        <a:pt x="113" y="77"/>
                        <a:pt x="98" y="86"/>
                      </a:cubicBezTo>
                      <a:cubicBezTo>
                        <a:pt x="68" y="104"/>
                        <a:pt x="33" y="111"/>
                        <a:pt x="0" y="108"/>
                      </a:cubicBezTo>
                    </a:path>
                  </a:pathLst>
                </a:custGeom>
                <a:solidFill>
                  <a:srgbClr val="E658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 80">
                  <a:extLst>
                    <a:ext uri="{FF2B5EF4-FFF2-40B4-BE49-F238E27FC236}">
                      <a16:creationId xmlns:a16="http://schemas.microsoft.com/office/drawing/2014/main" id="{ED25419F-8BD2-6312-7174-E43CE9A8F6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0" y="3457"/>
                  <a:ext cx="214" cy="691"/>
                </a:xfrm>
                <a:custGeom>
                  <a:avLst/>
                  <a:gdLst>
                    <a:gd name="T0" fmla="*/ 135 w 214"/>
                    <a:gd name="T1" fmla="*/ 0 h 691"/>
                    <a:gd name="T2" fmla="*/ 0 w 214"/>
                    <a:gd name="T3" fmla="*/ 691 h 691"/>
                    <a:gd name="T4" fmla="*/ 67 w 214"/>
                    <a:gd name="T5" fmla="*/ 691 h 691"/>
                    <a:gd name="T6" fmla="*/ 214 w 214"/>
                    <a:gd name="T7" fmla="*/ 0 h 691"/>
                    <a:gd name="T8" fmla="*/ 135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4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 81">
                  <a:extLst>
                    <a:ext uri="{FF2B5EF4-FFF2-40B4-BE49-F238E27FC236}">
                      <a16:creationId xmlns:a16="http://schemas.microsoft.com/office/drawing/2014/main" id="{CF52B2AF-9D8E-F78B-945C-B204A3062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4" y="3457"/>
                  <a:ext cx="214" cy="691"/>
                </a:xfrm>
                <a:custGeom>
                  <a:avLst/>
                  <a:gdLst>
                    <a:gd name="T0" fmla="*/ 135 w 214"/>
                    <a:gd name="T1" fmla="*/ 0 h 691"/>
                    <a:gd name="T2" fmla="*/ 0 w 214"/>
                    <a:gd name="T3" fmla="*/ 691 h 691"/>
                    <a:gd name="T4" fmla="*/ 68 w 214"/>
                    <a:gd name="T5" fmla="*/ 691 h 691"/>
                    <a:gd name="T6" fmla="*/ 214 w 214"/>
                    <a:gd name="T7" fmla="*/ 0 h 691"/>
                    <a:gd name="T8" fmla="*/ 135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8" y="691"/>
                      </a:lnTo>
                      <a:lnTo>
                        <a:pt x="214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 82">
                  <a:extLst>
                    <a:ext uri="{FF2B5EF4-FFF2-40B4-BE49-F238E27FC236}">
                      <a16:creationId xmlns:a16="http://schemas.microsoft.com/office/drawing/2014/main" id="{FA4B9F0D-36D6-8171-0B7B-F8306CBF6A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0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7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 83">
                  <a:extLst>
                    <a:ext uri="{FF2B5EF4-FFF2-40B4-BE49-F238E27FC236}">
                      <a16:creationId xmlns:a16="http://schemas.microsoft.com/office/drawing/2014/main" id="{05D5D0D5-D792-FA9F-EF89-C41D753A7E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5" y="3457"/>
                  <a:ext cx="215" cy="691"/>
                </a:xfrm>
                <a:custGeom>
                  <a:avLst/>
                  <a:gdLst>
                    <a:gd name="T0" fmla="*/ 79 w 215"/>
                    <a:gd name="T1" fmla="*/ 0 h 691"/>
                    <a:gd name="T2" fmla="*/ 215 w 215"/>
                    <a:gd name="T3" fmla="*/ 691 h 691"/>
                    <a:gd name="T4" fmla="*/ 147 w 215"/>
                    <a:gd name="T5" fmla="*/ 691 h 691"/>
                    <a:gd name="T6" fmla="*/ 0 w 215"/>
                    <a:gd name="T7" fmla="*/ 0 h 691"/>
                    <a:gd name="T8" fmla="*/ 79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79" y="0"/>
                      </a:moveTo>
                      <a:lnTo>
                        <a:pt x="215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 84">
                  <a:extLst>
                    <a:ext uri="{FF2B5EF4-FFF2-40B4-BE49-F238E27FC236}">
                      <a16:creationId xmlns:a16="http://schemas.microsoft.com/office/drawing/2014/main" id="{8D42C0F6-ED97-CC6B-6876-11977ACB8C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82" y="1747"/>
                  <a:ext cx="105" cy="48"/>
                </a:xfrm>
                <a:custGeom>
                  <a:avLst/>
                  <a:gdLst>
                    <a:gd name="T0" fmla="*/ 27 w 147"/>
                    <a:gd name="T1" fmla="*/ 40 h 73"/>
                    <a:gd name="T2" fmla="*/ 119 w 147"/>
                    <a:gd name="T3" fmla="*/ 61 h 73"/>
                    <a:gd name="T4" fmla="*/ 137 w 147"/>
                    <a:gd name="T5" fmla="*/ 43 h 73"/>
                    <a:gd name="T6" fmla="*/ 15 w 147"/>
                    <a:gd name="T7" fmla="*/ 18 h 73"/>
                    <a:gd name="T8" fmla="*/ 27 w 147"/>
                    <a:gd name="T9" fmla="*/ 4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7" h="73">
                      <a:moveTo>
                        <a:pt x="27" y="40"/>
                      </a:moveTo>
                      <a:cubicBezTo>
                        <a:pt x="58" y="26"/>
                        <a:pt x="98" y="36"/>
                        <a:pt x="119" y="61"/>
                      </a:cubicBezTo>
                      <a:cubicBezTo>
                        <a:pt x="130" y="73"/>
                        <a:pt x="147" y="55"/>
                        <a:pt x="137" y="43"/>
                      </a:cubicBezTo>
                      <a:cubicBezTo>
                        <a:pt x="108" y="9"/>
                        <a:pt x="55" y="0"/>
                        <a:pt x="15" y="18"/>
                      </a:cubicBezTo>
                      <a:cubicBezTo>
                        <a:pt x="0" y="25"/>
                        <a:pt x="13" y="46"/>
                        <a:pt x="27" y="40"/>
                      </a:cubicBezTo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Freeform 85">
                  <a:extLst>
                    <a:ext uri="{FF2B5EF4-FFF2-40B4-BE49-F238E27FC236}">
                      <a16:creationId xmlns:a16="http://schemas.microsoft.com/office/drawing/2014/main" id="{D93B3283-06D7-EDBA-E27E-C27294DB9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0" y="2503"/>
                  <a:ext cx="182" cy="866"/>
                </a:xfrm>
                <a:custGeom>
                  <a:avLst/>
                  <a:gdLst>
                    <a:gd name="T0" fmla="*/ 0 w 182"/>
                    <a:gd name="T1" fmla="*/ 866 h 866"/>
                    <a:gd name="T2" fmla="*/ 75 w 182"/>
                    <a:gd name="T3" fmla="*/ 866 h 866"/>
                    <a:gd name="T4" fmla="*/ 182 w 182"/>
                    <a:gd name="T5" fmla="*/ 0 h 866"/>
                    <a:gd name="T6" fmla="*/ 108 w 182"/>
                    <a:gd name="T7" fmla="*/ 0 h 866"/>
                    <a:gd name="T8" fmla="*/ 0 w 182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866">
                      <a:moveTo>
                        <a:pt x="0" y="866"/>
                      </a:moveTo>
                      <a:lnTo>
                        <a:pt x="75" y="866"/>
                      </a:lnTo>
                      <a:lnTo>
                        <a:pt x="182" y="0"/>
                      </a:lnTo>
                      <a:lnTo>
                        <a:pt x="108" y="0"/>
                      </a:lnTo>
                      <a:lnTo>
                        <a:pt x="0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Freeform 86">
                  <a:extLst>
                    <a:ext uri="{FF2B5EF4-FFF2-40B4-BE49-F238E27FC236}">
                      <a16:creationId xmlns:a16="http://schemas.microsoft.com/office/drawing/2014/main" id="{7F9D3D9D-5B8F-523D-D62A-36F8095FFC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8" y="2503"/>
                  <a:ext cx="181" cy="866"/>
                </a:xfrm>
                <a:custGeom>
                  <a:avLst/>
                  <a:gdLst>
                    <a:gd name="T0" fmla="*/ 181 w 181"/>
                    <a:gd name="T1" fmla="*/ 866 h 866"/>
                    <a:gd name="T2" fmla="*/ 107 w 181"/>
                    <a:gd name="T3" fmla="*/ 866 h 866"/>
                    <a:gd name="T4" fmla="*/ 0 w 181"/>
                    <a:gd name="T5" fmla="*/ 0 h 866"/>
                    <a:gd name="T6" fmla="*/ 74 w 181"/>
                    <a:gd name="T7" fmla="*/ 0 h 866"/>
                    <a:gd name="T8" fmla="*/ 181 w 181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1" h="866">
                      <a:moveTo>
                        <a:pt x="181" y="866"/>
                      </a:moveTo>
                      <a:lnTo>
                        <a:pt x="107" y="866"/>
                      </a:ln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181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Freeform 87">
                  <a:extLst>
                    <a:ext uri="{FF2B5EF4-FFF2-40B4-BE49-F238E27FC236}">
                      <a16:creationId xmlns:a16="http://schemas.microsoft.com/office/drawing/2014/main" id="{FE80E0A8-6663-D61E-E0F6-89D83EBEBF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8" y="3319"/>
                  <a:ext cx="701" cy="99"/>
                </a:xfrm>
                <a:custGeom>
                  <a:avLst/>
                  <a:gdLst>
                    <a:gd name="T0" fmla="*/ 981 w 981"/>
                    <a:gd name="T1" fmla="*/ 116 h 150"/>
                    <a:gd name="T2" fmla="*/ 981 w 981"/>
                    <a:gd name="T3" fmla="*/ 33 h 150"/>
                    <a:gd name="T4" fmla="*/ 948 w 981"/>
                    <a:gd name="T5" fmla="*/ 0 h 150"/>
                    <a:gd name="T6" fmla="*/ 34 w 981"/>
                    <a:gd name="T7" fmla="*/ 0 h 150"/>
                    <a:gd name="T8" fmla="*/ 0 w 981"/>
                    <a:gd name="T9" fmla="*/ 33 h 150"/>
                    <a:gd name="T10" fmla="*/ 0 w 981"/>
                    <a:gd name="T11" fmla="*/ 116 h 150"/>
                    <a:gd name="T12" fmla="*/ 34 w 981"/>
                    <a:gd name="T13" fmla="*/ 150 h 150"/>
                    <a:gd name="T14" fmla="*/ 948 w 981"/>
                    <a:gd name="T15" fmla="*/ 150 h 150"/>
                    <a:gd name="T16" fmla="*/ 981 w 981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1" h="150">
                      <a:moveTo>
                        <a:pt x="981" y="116"/>
                      </a:moveTo>
                      <a:lnTo>
                        <a:pt x="981" y="33"/>
                      </a:lnTo>
                      <a:cubicBezTo>
                        <a:pt x="981" y="15"/>
                        <a:pt x="966" y="0"/>
                        <a:pt x="948" y="0"/>
                      </a:cubicBezTo>
                      <a:lnTo>
                        <a:pt x="34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116"/>
                      </a:lnTo>
                      <a:cubicBezTo>
                        <a:pt x="0" y="135"/>
                        <a:pt x="15" y="150"/>
                        <a:pt x="34" y="150"/>
                      </a:cubicBezTo>
                      <a:lnTo>
                        <a:pt x="948" y="150"/>
                      </a:lnTo>
                      <a:cubicBezTo>
                        <a:pt x="966" y="150"/>
                        <a:pt x="981" y="135"/>
                        <a:pt x="981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Rectangle 88">
                  <a:extLst>
                    <a:ext uri="{FF2B5EF4-FFF2-40B4-BE49-F238E27FC236}">
                      <a16:creationId xmlns:a16="http://schemas.microsoft.com/office/drawing/2014/main" id="{02C191FB-0346-CF06-C49F-213636C172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78" y="3369"/>
                  <a:ext cx="701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Freeform 89">
                  <a:extLst>
                    <a:ext uri="{FF2B5EF4-FFF2-40B4-BE49-F238E27FC236}">
                      <a16:creationId xmlns:a16="http://schemas.microsoft.com/office/drawing/2014/main" id="{909030A5-0F0B-A79A-7116-48292AC050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6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8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8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Freeform 90">
                  <a:extLst>
                    <a:ext uri="{FF2B5EF4-FFF2-40B4-BE49-F238E27FC236}">
                      <a16:creationId xmlns:a16="http://schemas.microsoft.com/office/drawing/2014/main" id="{C0C7A4B2-0E7D-842F-7ADB-10E84A21FB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1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7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Freeform 91">
                  <a:extLst>
                    <a:ext uri="{FF2B5EF4-FFF2-40B4-BE49-F238E27FC236}">
                      <a16:creationId xmlns:a16="http://schemas.microsoft.com/office/drawing/2014/main" id="{6B31DB9F-B674-0ACC-84D3-AFA55A035F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7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7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Freeform 92">
                  <a:extLst>
                    <a:ext uri="{FF2B5EF4-FFF2-40B4-BE49-F238E27FC236}">
                      <a16:creationId xmlns:a16="http://schemas.microsoft.com/office/drawing/2014/main" id="{7C117B9F-259E-EA85-CE46-77D26D902C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3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6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6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Freeform 93">
                  <a:extLst>
                    <a:ext uri="{FF2B5EF4-FFF2-40B4-BE49-F238E27FC236}">
                      <a16:creationId xmlns:a16="http://schemas.microsoft.com/office/drawing/2014/main" id="{BB0162A1-7FC1-94BC-2429-5831BBD467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5" y="2472"/>
                  <a:ext cx="819" cy="229"/>
                </a:xfrm>
                <a:custGeom>
                  <a:avLst/>
                  <a:gdLst>
                    <a:gd name="T0" fmla="*/ 67 w 1145"/>
                    <a:gd name="T1" fmla="*/ 347 h 347"/>
                    <a:gd name="T2" fmla="*/ 1078 w 1145"/>
                    <a:gd name="T3" fmla="*/ 347 h 347"/>
                    <a:gd name="T4" fmla="*/ 1145 w 1145"/>
                    <a:gd name="T5" fmla="*/ 281 h 347"/>
                    <a:gd name="T6" fmla="*/ 1145 w 1145"/>
                    <a:gd name="T7" fmla="*/ 67 h 347"/>
                    <a:gd name="T8" fmla="*/ 1078 w 1145"/>
                    <a:gd name="T9" fmla="*/ 0 h 347"/>
                    <a:gd name="T10" fmla="*/ 67 w 1145"/>
                    <a:gd name="T11" fmla="*/ 0 h 347"/>
                    <a:gd name="T12" fmla="*/ 0 w 1145"/>
                    <a:gd name="T13" fmla="*/ 67 h 347"/>
                    <a:gd name="T14" fmla="*/ 0 w 1145"/>
                    <a:gd name="T15" fmla="*/ 281 h 347"/>
                    <a:gd name="T16" fmla="*/ 67 w 1145"/>
                    <a:gd name="T17" fmla="*/ 347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45" h="347">
                      <a:moveTo>
                        <a:pt x="67" y="347"/>
                      </a:moveTo>
                      <a:lnTo>
                        <a:pt x="1078" y="347"/>
                      </a:lnTo>
                      <a:cubicBezTo>
                        <a:pt x="1115" y="347"/>
                        <a:pt x="1145" y="317"/>
                        <a:pt x="1145" y="281"/>
                      </a:cubicBezTo>
                      <a:lnTo>
                        <a:pt x="1145" y="67"/>
                      </a:lnTo>
                      <a:cubicBezTo>
                        <a:pt x="1145" y="30"/>
                        <a:pt x="1115" y="0"/>
                        <a:pt x="1078" y="0"/>
                      </a:cubicBezTo>
                      <a:lnTo>
                        <a:pt x="67" y="0"/>
                      </a:lnTo>
                      <a:cubicBezTo>
                        <a:pt x="30" y="0"/>
                        <a:pt x="0" y="30"/>
                        <a:pt x="0" y="67"/>
                      </a:cubicBezTo>
                      <a:lnTo>
                        <a:pt x="0" y="281"/>
                      </a:lnTo>
                      <a:cubicBezTo>
                        <a:pt x="0" y="317"/>
                        <a:pt x="30" y="347"/>
                        <a:pt x="67" y="347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 94">
                  <a:extLst>
                    <a:ext uri="{FF2B5EF4-FFF2-40B4-BE49-F238E27FC236}">
                      <a16:creationId xmlns:a16="http://schemas.microsoft.com/office/drawing/2014/main" id="{B0C564C6-59BD-93AB-3FCC-347D44DA33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0" y="2248"/>
                  <a:ext cx="512" cy="604"/>
                </a:xfrm>
                <a:custGeom>
                  <a:avLst/>
                  <a:gdLst>
                    <a:gd name="T0" fmla="*/ 372 w 715"/>
                    <a:gd name="T1" fmla="*/ 147 h 916"/>
                    <a:gd name="T2" fmla="*/ 624 w 715"/>
                    <a:gd name="T3" fmla="*/ 580 h 916"/>
                    <a:gd name="T4" fmla="*/ 665 w 715"/>
                    <a:gd name="T5" fmla="*/ 842 h 916"/>
                    <a:gd name="T6" fmla="*/ 570 w 715"/>
                    <a:gd name="T7" fmla="*/ 901 h 916"/>
                    <a:gd name="T8" fmla="*/ 333 w 715"/>
                    <a:gd name="T9" fmla="*/ 739 h 916"/>
                    <a:gd name="T10" fmla="*/ 151 w 715"/>
                    <a:gd name="T11" fmla="*/ 469 h 916"/>
                    <a:gd name="T12" fmla="*/ 10 w 715"/>
                    <a:gd name="T13" fmla="*/ 170 h 916"/>
                    <a:gd name="T14" fmla="*/ 48 w 715"/>
                    <a:gd name="T15" fmla="*/ 41 h 916"/>
                    <a:gd name="T16" fmla="*/ 205 w 715"/>
                    <a:gd name="T17" fmla="*/ 15 h 916"/>
                    <a:gd name="T18" fmla="*/ 372 w 715"/>
                    <a:gd name="T19" fmla="*/ 147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5" h="916">
                      <a:moveTo>
                        <a:pt x="372" y="147"/>
                      </a:moveTo>
                      <a:cubicBezTo>
                        <a:pt x="469" y="284"/>
                        <a:pt x="547" y="431"/>
                        <a:pt x="624" y="580"/>
                      </a:cubicBezTo>
                      <a:cubicBezTo>
                        <a:pt x="662" y="653"/>
                        <a:pt x="715" y="761"/>
                        <a:pt x="665" y="842"/>
                      </a:cubicBezTo>
                      <a:cubicBezTo>
                        <a:pt x="645" y="876"/>
                        <a:pt x="608" y="895"/>
                        <a:pt x="570" y="901"/>
                      </a:cubicBezTo>
                      <a:cubicBezTo>
                        <a:pt x="469" y="916"/>
                        <a:pt x="390" y="806"/>
                        <a:pt x="333" y="739"/>
                      </a:cubicBezTo>
                      <a:cubicBezTo>
                        <a:pt x="262" y="655"/>
                        <a:pt x="205" y="564"/>
                        <a:pt x="151" y="469"/>
                      </a:cubicBezTo>
                      <a:cubicBezTo>
                        <a:pt x="96" y="373"/>
                        <a:pt x="33" y="281"/>
                        <a:pt x="10" y="170"/>
                      </a:cubicBezTo>
                      <a:cubicBezTo>
                        <a:pt x="0" y="120"/>
                        <a:pt x="4" y="73"/>
                        <a:pt x="48" y="41"/>
                      </a:cubicBezTo>
                      <a:cubicBezTo>
                        <a:pt x="91" y="9"/>
                        <a:pt x="154" y="0"/>
                        <a:pt x="205" y="15"/>
                      </a:cubicBezTo>
                      <a:cubicBezTo>
                        <a:pt x="278" y="35"/>
                        <a:pt x="330" y="87"/>
                        <a:pt x="372" y="147"/>
                      </a:cubicBezTo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 95">
                  <a:extLst>
                    <a:ext uri="{FF2B5EF4-FFF2-40B4-BE49-F238E27FC236}">
                      <a16:creationId xmlns:a16="http://schemas.microsoft.com/office/drawing/2014/main" id="{D5F841D0-E003-21AE-1D5D-A85BB15375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5" y="2248"/>
                  <a:ext cx="511" cy="604"/>
                </a:xfrm>
                <a:custGeom>
                  <a:avLst/>
                  <a:gdLst>
                    <a:gd name="T0" fmla="*/ 343 w 715"/>
                    <a:gd name="T1" fmla="*/ 147 h 916"/>
                    <a:gd name="T2" fmla="*/ 91 w 715"/>
                    <a:gd name="T3" fmla="*/ 580 h 916"/>
                    <a:gd name="T4" fmla="*/ 50 w 715"/>
                    <a:gd name="T5" fmla="*/ 842 h 916"/>
                    <a:gd name="T6" fmla="*/ 145 w 715"/>
                    <a:gd name="T7" fmla="*/ 901 h 916"/>
                    <a:gd name="T8" fmla="*/ 382 w 715"/>
                    <a:gd name="T9" fmla="*/ 739 h 916"/>
                    <a:gd name="T10" fmla="*/ 565 w 715"/>
                    <a:gd name="T11" fmla="*/ 469 h 916"/>
                    <a:gd name="T12" fmla="*/ 705 w 715"/>
                    <a:gd name="T13" fmla="*/ 170 h 916"/>
                    <a:gd name="T14" fmla="*/ 668 w 715"/>
                    <a:gd name="T15" fmla="*/ 41 h 916"/>
                    <a:gd name="T16" fmla="*/ 511 w 715"/>
                    <a:gd name="T17" fmla="*/ 15 h 916"/>
                    <a:gd name="T18" fmla="*/ 343 w 715"/>
                    <a:gd name="T19" fmla="*/ 147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5" h="916">
                      <a:moveTo>
                        <a:pt x="343" y="147"/>
                      </a:moveTo>
                      <a:cubicBezTo>
                        <a:pt x="247" y="284"/>
                        <a:pt x="168" y="431"/>
                        <a:pt x="91" y="580"/>
                      </a:cubicBezTo>
                      <a:cubicBezTo>
                        <a:pt x="53" y="653"/>
                        <a:pt x="0" y="761"/>
                        <a:pt x="50" y="842"/>
                      </a:cubicBezTo>
                      <a:cubicBezTo>
                        <a:pt x="71" y="876"/>
                        <a:pt x="108" y="895"/>
                        <a:pt x="145" y="901"/>
                      </a:cubicBezTo>
                      <a:cubicBezTo>
                        <a:pt x="247" y="916"/>
                        <a:pt x="325" y="806"/>
                        <a:pt x="382" y="739"/>
                      </a:cubicBezTo>
                      <a:cubicBezTo>
                        <a:pt x="453" y="655"/>
                        <a:pt x="511" y="564"/>
                        <a:pt x="565" y="469"/>
                      </a:cubicBezTo>
                      <a:cubicBezTo>
                        <a:pt x="619" y="373"/>
                        <a:pt x="682" y="281"/>
                        <a:pt x="705" y="170"/>
                      </a:cubicBezTo>
                      <a:cubicBezTo>
                        <a:pt x="715" y="120"/>
                        <a:pt x="711" y="73"/>
                        <a:pt x="668" y="41"/>
                      </a:cubicBezTo>
                      <a:cubicBezTo>
                        <a:pt x="625" y="9"/>
                        <a:pt x="562" y="0"/>
                        <a:pt x="511" y="15"/>
                      </a:cubicBezTo>
                      <a:cubicBezTo>
                        <a:pt x="437" y="35"/>
                        <a:pt x="386" y="87"/>
                        <a:pt x="343" y="147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 96">
                  <a:extLst>
                    <a:ext uri="{FF2B5EF4-FFF2-40B4-BE49-F238E27FC236}">
                      <a16:creationId xmlns:a16="http://schemas.microsoft.com/office/drawing/2014/main" id="{374884F6-5BDC-91EA-5869-018D61AA0D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0" y="4027"/>
                  <a:ext cx="283" cy="134"/>
                </a:xfrm>
                <a:custGeom>
                  <a:avLst/>
                  <a:gdLst>
                    <a:gd name="T0" fmla="*/ 96 w 396"/>
                    <a:gd name="T1" fmla="*/ 28 h 203"/>
                    <a:gd name="T2" fmla="*/ 13 w 396"/>
                    <a:gd name="T3" fmla="*/ 190 h 203"/>
                    <a:gd name="T4" fmla="*/ 18 w 396"/>
                    <a:gd name="T5" fmla="*/ 199 h 203"/>
                    <a:gd name="T6" fmla="*/ 31 w 396"/>
                    <a:gd name="T7" fmla="*/ 203 h 203"/>
                    <a:gd name="T8" fmla="*/ 386 w 396"/>
                    <a:gd name="T9" fmla="*/ 203 h 203"/>
                    <a:gd name="T10" fmla="*/ 395 w 396"/>
                    <a:gd name="T11" fmla="*/ 199 h 203"/>
                    <a:gd name="T12" fmla="*/ 396 w 396"/>
                    <a:gd name="T13" fmla="*/ 193 h 203"/>
                    <a:gd name="T14" fmla="*/ 369 w 396"/>
                    <a:gd name="T15" fmla="*/ 88 h 203"/>
                    <a:gd name="T16" fmla="*/ 208 w 396"/>
                    <a:gd name="T17" fmla="*/ 2 h 203"/>
                    <a:gd name="T18" fmla="*/ 96 w 396"/>
                    <a:gd name="T19" fmla="*/ 2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6" h="203">
                      <a:moveTo>
                        <a:pt x="96" y="28"/>
                      </a:moveTo>
                      <a:cubicBezTo>
                        <a:pt x="48" y="57"/>
                        <a:pt x="0" y="129"/>
                        <a:pt x="13" y="190"/>
                      </a:cubicBezTo>
                      <a:cubicBezTo>
                        <a:pt x="14" y="193"/>
                        <a:pt x="15" y="197"/>
                        <a:pt x="18" y="199"/>
                      </a:cubicBezTo>
                      <a:cubicBezTo>
                        <a:pt x="21" y="203"/>
                        <a:pt x="26" y="203"/>
                        <a:pt x="31" y="203"/>
                      </a:cubicBezTo>
                      <a:cubicBezTo>
                        <a:pt x="149" y="203"/>
                        <a:pt x="268" y="203"/>
                        <a:pt x="386" y="203"/>
                      </a:cubicBezTo>
                      <a:cubicBezTo>
                        <a:pt x="389" y="203"/>
                        <a:pt x="394" y="203"/>
                        <a:pt x="395" y="199"/>
                      </a:cubicBezTo>
                      <a:cubicBezTo>
                        <a:pt x="396" y="197"/>
                        <a:pt x="396" y="195"/>
                        <a:pt x="396" y="193"/>
                      </a:cubicBezTo>
                      <a:cubicBezTo>
                        <a:pt x="392" y="157"/>
                        <a:pt x="385" y="120"/>
                        <a:pt x="369" y="88"/>
                      </a:cubicBezTo>
                      <a:cubicBezTo>
                        <a:pt x="337" y="26"/>
                        <a:pt x="271" y="0"/>
                        <a:pt x="208" y="2"/>
                      </a:cubicBezTo>
                      <a:cubicBezTo>
                        <a:pt x="169" y="3"/>
                        <a:pt x="130" y="8"/>
                        <a:pt x="96" y="28"/>
                      </a:cubicBezTo>
                      <a:close/>
                    </a:path>
                  </a:pathLst>
                </a:custGeom>
                <a:solidFill>
                  <a:srgbClr val="3C3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 97">
                  <a:extLst>
                    <a:ext uri="{FF2B5EF4-FFF2-40B4-BE49-F238E27FC236}">
                      <a16:creationId xmlns:a16="http://schemas.microsoft.com/office/drawing/2014/main" id="{A414FF8D-BD94-00A8-789C-6B788E5515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5" y="3068"/>
                  <a:ext cx="611" cy="275"/>
                </a:xfrm>
                <a:custGeom>
                  <a:avLst/>
                  <a:gdLst>
                    <a:gd name="T0" fmla="*/ 91 w 855"/>
                    <a:gd name="T1" fmla="*/ 375 h 418"/>
                    <a:gd name="T2" fmla="*/ 14 w 855"/>
                    <a:gd name="T3" fmla="*/ 150 h 418"/>
                    <a:gd name="T4" fmla="*/ 85 w 855"/>
                    <a:gd name="T5" fmla="*/ 32 h 418"/>
                    <a:gd name="T6" fmla="*/ 253 w 855"/>
                    <a:gd name="T7" fmla="*/ 1 h 418"/>
                    <a:gd name="T8" fmla="*/ 768 w 855"/>
                    <a:gd name="T9" fmla="*/ 39 h 418"/>
                    <a:gd name="T10" fmla="*/ 822 w 855"/>
                    <a:gd name="T11" fmla="*/ 57 h 418"/>
                    <a:gd name="T12" fmla="*/ 839 w 855"/>
                    <a:gd name="T13" fmla="*/ 99 h 418"/>
                    <a:gd name="T14" fmla="*/ 851 w 855"/>
                    <a:gd name="T15" fmla="*/ 234 h 418"/>
                    <a:gd name="T16" fmla="*/ 794 w 855"/>
                    <a:gd name="T17" fmla="*/ 356 h 418"/>
                    <a:gd name="T18" fmla="*/ 556 w 855"/>
                    <a:gd name="T19" fmla="*/ 417 h 418"/>
                    <a:gd name="T20" fmla="*/ 247 w 855"/>
                    <a:gd name="T21" fmla="*/ 410 h 418"/>
                    <a:gd name="T22" fmla="*/ 91 w 855"/>
                    <a:gd name="T23" fmla="*/ 375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55" h="418">
                      <a:moveTo>
                        <a:pt x="91" y="375"/>
                      </a:moveTo>
                      <a:cubicBezTo>
                        <a:pt x="8" y="329"/>
                        <a:pt x="0" y="232"/>
                        <a:pt x="14" y="150"/>
                      </a:cubicBezTo>
                      <a:cubicBezTo>
                        <a:pt x="23" y="104"/>
                        <a:pt x="45" y="59"/>
                        <a:pt x="85" y="32"/>
                      </a:cubicBezTo>
                      <a:cubicBezTo>
                        <a:pt x="133" y="1"/>
                        <a:pt x="195" y="0"/>
                        <a:pt x="253" y="1"/>
                      </a:cubicBezTo>
                      <a:cubicBezTo>
                        <a:pt x="425" y="5"/>
                        <a:pt x="596" y="22"/>
                        <a:pt x="768" y="39"/>
                      </a:cubicBezTo>
                      <a:cubicBezTo>
                        <a:pt x="787" y="41"/>
                        <a:pt x="809" y="43"/>
                        <a:pt x="822" y="57"/>
                      </a:cubicBezTo>
                      <a:cubicBezTo>
                        <a:pt x="833" y="68"/>
                        <a:pt x="836" y="84"/>
                        <a:pt x="839" y="99"/>
                      </a:cubicBezTo>
                      <a:cubicBezTo>
                        <a:pt x="847" y="143"/>
                        <a:pt x="855" y="189"/>
                        <a:pt x="851" y="234"/>
                      </a:cubicBezTo>
                      <a:cubicBezTo>
                        <a:pt x="847" y="279"/>
                        <a:pt x="830" y="325"/>
                        <a:pt x="794" y="356"/>
                      </a:cubicBezTo>
                      <a:cubicBezTo>
                        <a:pt x="724" y="416"/>
                        <a:pt x="645" y="415"/>
                        <a:pt x="556" y="417"/>
                      </a:cubicBezTo>
                      <a:cubicBezTo>
                        <a:pt x="453" y="418"/>
                        <a:pt x="350" y="418"/>
                        <a:pt x="247" y="410"/>
                      </a:cubicBezTo>
                      <a:cubicBezTo>
                        <a:pt x="193" y="407"/>
                        <a:pt x="138" y="401"/>
                        <a:pt x="91" y="375"/>
                      </a:cubicBezTo>
                    </a:path>
                  </a:pathLst>
                </a:custGeom>
                <a:solidFill>
                  <a:srgbClr val="5E51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Freeform 98">
                  <a:extLst>
                    <a:ext uri="{FF2B5EF4-FFF2-40B4-BE49-F238E27FC236}">
                      <a16:creationId xmlns:a16="http://schemas.microsoft.com/office/drawing/2014/main" id="{A5F77A8D-A602-BE68-4107-5A58CAC0A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9" y="2188"/>
                  <a:ext cx="606" cy="984"/>
                </a:xfrm>
                <a:custGeom>
                  <a:avLst/>
                  <a:gdLst>
                    <a:gd name="T0" fmla="*/ 6 w 847"/>
                    <a:gd name="T1" fmla="*/ 793 h 1492"/>
                    <a:gd name="T2" fmla="*/ 12 w 847"/>
                    <a:gd name="T3" fmla="*/ 633 h 1492"/>
                    <a:gd name="T4" fmla="*/ 28 w 847"/>
                    <a:gd name="T5" fmla="*/ 314 h 1492"/>
                    <a:gd name="T6" fmla="*/ 136 w 847"/>
                    <a:gd name="T7" fmla="*/ 97 h 1492"/>
                    <a:gd name="T8" fmla="*/ 330 w 847"/>
                    <a:gd name="T9" fmla="*/ 20 h 1492"/>
                    <a:gd name="T10" fmla="*/ 709 w 847"/>
                    <a:gd name="T11" fmla="*/ 121 h 1492"/>
                    <a:gd name="T12" fmla="*/ 819 w 847"/>
                    <a:gd name="T13" fmla="*/ 408 h 1492"/>
                    <a:gd name="T14" fmla="*/ 839 w 847"/>
                    <a:gd name="T15" fmla="*/ 784 h 1492"/>
                    <a:gd name="T16" fmla="*/ 843 w 847"/>
                    <a:gd name="T17" fmla="*/ 1271 h 1492"/>
                    <a:gd name="T18" fmla="*/ 826 w 847"/>
                    <a:gd name="T19" fmla="*/ 1378 h 1492"/>
                    <a:gd name="T20" fmla="*/ 707 w 847"/>
                    <a:gd name="T21" fmla="*/ 1464 h 1492"/>
                    <a:gd name="T22" fmla="*/ 394 w 847"/>
                    <a:gd name="T23" fmla="*/ 1486 h 1492"/>
                    <a:gd name="T24" fmla="*/ 93 w 847"/>
                    <a:gd name="T25" fmla="*/ 1455 h 1492"/>
                    <a:gd name="T26" fmla="*/ 2 w 847"/>
                    <a:gd name="T27" fmla="*/ 1271 h 1492"/>
                    <a:gd name="T28" fmla="*/ 6 w 847"/>
                    <a:gd name="T29" fmla="*/ 793 h 1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47" h="1492">
                      <a:moveTo>
                        <a:pt x="6" y="793"/>
                      </a:moveTo>
                      <a:cubicBezTo>
                        <a:pt x="8" y="739"/>
                        <a:pt x="10" y="686"/>
                        <a:pt x="12" y="633"/>
                      </a:cubicBezTo>
                      <a:cubicBezTo>
                        <a:pt x="16" y="526"/>
                        <a:pt x="22" y="420"/>
                        <a:pt x="28" y="314"/>
                      </a:cubicBezTo>
                      <a:cubicBezTo>
                        <a:pt x="34" y="220"/>
                        <a:pt x="53" y="152"/>
                        <a:pt x="136" y="97"/>
                      </a:cubicBezTo>
                      <a:cubicBezTo>
                        <a:pt x="193" y="58"/>
                        <a:pt x="261" y="30"/>
                        <a:pt x="330" y="20"/>
                      </a:cubicBezTo>
                      <a:cubicBezTo>
                        <a:pt x="459" y="0"/>
                        <a:pt x="602" y="49"/>
                        <a:pt x="709" y="121"/>
                      </a:cubicBezTo>
                      <a:cubicBezTo>
                        <a:pt x="805" y="187"/>
                        <a:pt x="814" y="301"/>
                        <a:pt x="819" y="408"/>
                      </a:cubicBezTo>
                      <a:cubicBezTo>
                        <a:pt x="824" y="534"/>
                        <a:pt x="835" y="659"/>
                        <a:pt x="839" y="784"/>
                      </a:cubicBezTo>
                      <a:cubicBezTo>
                        <a:pt x="846" y="946"/>
                        <a:pt x="847" y="1110"/>
                        <a:pt x="843" y="1271"/>
                      </a:cubicBezTo>
                      <a:cubicBezTo>
                        <a:pt x="842" y="1308"/>
                        <a:pt x="840" y="1345"/>
                        <a:pt x="826" y="1378"/>
                      </a:cubicBezTo>
                      <a:cubicBezTo>
                        <a:pt x="805" y="1433"/>
                        <a:pt x="760" y="1453"/>
                        <a:pt x="707" y="1464"/>
                      </a:cubicBezTo>
                      <a:cubicBezTo>
                        <a:pt x="604" y="1484"/>
                        <a:pt x="498" y="1488"/>
                        <a:pt x="394" y="1486"/>
                      </a:cubicBezTo>
                      <a:cubicBezTo>
                        <a:pt x="301" y="1483"/>
                        <a:pt x="180" y="1492"/>
                        <a:pt x="93" y="1455"/>
                      </a:cubicBezTo>
                      <a:cubicBezTo>
                        <a:pt x="15" y="1421"/>
                        <a:pt x="3" y="1348"/>
                        <a:pt x="2" y="1271"/>
                      </a:cubicBezTo>
                      <a:cubicBezTo>
                        <a:pt x="0" y="1112"/>
                        <a:pt x="2" y="952"/>
                        <a:pt x="6" y="793"/>
                      </a:cubicBezTo>
                    </a:path>
                  </a:pathLst>
                </a:custGeom>
                <a:solidFill>
                  <a:srgbClr val="6DB8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Freeform 99">
                  <a:extLst>
                    <a:ext uri="{FF2B5EF4-FFF2-40B4-BE49-F238E27FC236}">
                      <a16:creationId xmlns:a16="http://schemas.microsoft.com/office/drawing/2014/main" id="{1D8E0CED-F33C-C0E3-46D9-9790D0F683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8" y="3054"/>
                  <a:ext cx="306" cy="1007"/>
                </a:xfrm>
                <a:custGeom>
                  <a:avLst/>
                  <a:gdLst>
                    <a:gd name="T0" fmla="*/ 427 w 428"/>
                    <a:gd name="T1" fmla="*/ 309 h 1527"/>
                    <a:gd name="T2" fmla="*/ 428 w 428"/>
                    <a:gd name="T3" fmla="*/ 358 h 1527"/>
                    <a:gd name="T4" fmla="*/ 422 w 428"/>
                    <a:gd name="T5" fmla="*/ 946 h 1527"/>
                    <a:gd name="T6" fmla="*/ 394 w 428"/>
                    <a:gd name="T7" fmla="*/ 1527 h 1527"/>
                    <a:gd name="T8" fmla="*/ 149 w 428"/>
                    <a:gd name="T9" fmla="*/ 1526 h 1527"/>
                    <a:gd name="T10" fmla="*/ 124 w 428"/>
                    <a:gd name="T11" fmla="*/ 1521 h 1527"/>
                    <a:gd name="T12" fmla="*/ 108 w 428"/>
                    <a:gd name="T13" fmla="*/ 1483 h 1527"/>
                    <a:gd name="T14" fmla="*/ 14 w 428"/>
                    <a:gd name="T15" fmla="*/ 402 h 1527"/>
                    <a:gd name="T16" fmla="*/ 48 w 428"/>
                    <a:gd name="T17" fmla="*/ 118 h 1527"/>
                    <a:gd name="T18" fmla="*/ 309 w 428"/>
                    <a:gd name="T19" fmla="*/ 35 h 1527"/>
                    <a:gd name="T20" fmla="*/ 427 w 428"/>
                    <a:gd name="T21" fmla="*/ 309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28" h="1527">
                      <a:moveTo>
                        <a:pt x="427" y="309"/>
                      </a:moveTo>
                      <a:cubicBezTo>
                        <a:pt x="428" y="326"/>
                        <a:pt x="428" y="342"/>
                        <a:pt x="428" y="358"/>
                      </a:cubicBezTo>
                      <a:cubicBezTo>
                        <a:pt x="427" y="554"/>
                        <a:pt x="424" y="750"/>
                        <a:pt x="422" y="946"/>
                      </a:cubicBezTo>
                      <a:cubicBezTo>
                        <a:pt x="421" y="1055"/>
                        <a:pt x="403" y="1440"/>
                        <a:pt x="394" y="1527"/>
                      </a:cubicBezTo>
                      <a:cubicBezTo>
                        <a:pt x="313" y="1526"/>
                        <a:pt x="231" y="1526"/>
                        <a:pt x="149" y="1526"/>
                      </a:cubicBezTo>
                      <a:cubicBezTo>
                        <a:pt x="141" y="1526"/>
                        <a:pt x="131" y="1526"/>
                        <a:pt x="124" y="1521"/>
                      </a:cubicBezTo>
                      <a:cubicBezTo>
                        <a:pt x="112" y="1514"/>
                        <a:pt x="109" y="1497"/>
                        <a:pt x="108" y="1483"/>
                      </a:cubicBezTo>
                      <a:cubicBezTo>
                        <a:pt x="65" y="1124"/>
                        <a:pt x="28" y="764"/>
                        <a:pt x="14" y="402"/>
                      </a:cubicBezTo>
                      <a:cubicBezTo>
                        <a:pt x="10" y="308"/>
                        <a:pt x="0" y="201"/>
                        <a:pt x="48" y="118"/>
                      </a:cubicBezTo>
                      <a:cubicBezTo>
                        <a:pt x="99" y="30"/>
                        <a:pt x="224" y="0"/>
                        <a:pt x="309" y="35"/>
                      </a:cubicBezTo>
                      <a:cubicBezTo>
                        <a:pt x="406" y="75"/>
                        <a:pt x="425" y="202"/>
                        <a:pt x="427" y="309"/>
                      </a:cubicBezTo>
                    </a:path>
                  </a:pathLst>
                </a:custGeom>
                <a:solidFill>
                  <a:srgbClr val="77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Freeform 100">
                  <a:extLst>
                    <a:ext uri="{FF2B5EF4-FFF2-40B4-BE49-F238E27FC236}">
                      <a16:creationId xmlns:a16="http://schemas.microsoft.com/office/drawing/2014/main" id="{CD49DC91-B584-7B63-6D8B-23E882CB27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2" y="4027"/>
                  <a:ext cx="283" cy="134"/>
                </a:xfrm>
                <a:custGeom>
                  <a:avLst/>
                  <a:gdLst>
                    <a:gd name="T0" fmla="*/ 299 w 396"/>
                    <a:gd name="T1" fmla="*/ 28 h 203"/>
                    <a:gd name="T2" fmla="*/ 382 w 396"/>
                    <a:gd name="T3" fmla="*/ 190 h 203"/>
                    <a:gd name="T4" fmla="*/ 378 w 396"/>
                    <a:gd name="T5" fmla="*/ 199 h 203"/>
                    <a:gd name="T6" fmla="*/ 365 w 396"/>
                    <a:gd name="T7" fmla="*/ 203 h 203"/>
                    <a:gd name="T8" fmla="*/ 10 w 396"/>
                    <a:gd name="T9" fmla="*/ 203 h 203"/>
                    <a:gd name="T10" fmla="*/ 1 w 396"/>
                    <a:gd name="T11" fmla="*/ 199 h 203"/>
                    <a:gd name="T12" fmla="*/ 0 w 396"/>
                    <a:gd name="T13" fmla="*/ 193 h 203"/>
                    <a:gd name="T14" fmla="*/ 27 w 396"/>
                    <a:gd name="T15" fmla="*/ 88 h 203"/>
                    <a:gd name="T16" fmla="*/ 188 w 396"/>
                    <a:gd name="T17" fmla="*/ 2 h 203"/>
                    <a:gd name="T18" fmla="*/ 299 w 396"/>
                    <a:gd name="T19" fmla="*/ 2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6" h="203">
                      <a:moveTo>
                        <a:pt x="299" y="28"/>
                      </a:moveTo>
                      <a:cubicBezTo>
                        <a:pt x="348" y="57"/>
                        <a:pt x="396" y="129"/>
                        <a:pt x="382" y="190"/>
                      </a:cubicBezTo>
                      <a:cubicBezTo>
                        <a:pt x="382" y="193"/>
                        <a:pt x="381" y="197"/>
                        <a:pt x="378" y="199"/>
                      </a:cubicBezTo>
                      <a:cubicBezTo>
                        <a:pt x="375" y="203"/>
                        <a:pt x="370" y="203"/>
                        <a:pt x="365" y="203"/>
                      </a:cubicBezTo>
                      <a:cubicBezTo>
                        <a:pt x="247" y="203"/>
                        <a:pt x="128" y="203"/>
                        <a:pt x="10" y="203"/>
                      </a:cubicBezTo>
                      <a:cubicBezTo>
                        <a:pt x="6" y="203"/>
                        <a:pt x="2" y="203"/>
                        <a:pt x="1" y="199"/>
                      </a:cubicBezTo>
                      <a:cubicBezTo>
                        <a:pt x="0" y="197"/>
                        <a:pt x="0" y="195"/>
                        <a:pt x="0" y="193"/>
                      </a:cubicBezTo>
                      <a:cubicBezTo>
                        <a:pt x="4" y="157"/>
                        <a:pt x="11" y="120"/>
                        <a:pt x="27" y="88"/>
                      </a:cubicBezTo>
                      <a:cubicBezTo>
                        <a:pt x="59" y="26"/>
                        <a:pt x="125" y="0"/>
                        <a:pt x="188" y="2"/>
                      </a:cubicBezTo>
                      <a:cubicBezTo>
                        <a:pt x="227" y="3"/>
                        <a:pt x="266" y="8"/>
                        <a:pt x="299" y="28"/>
                      </a:cubicBezTo>
                      <a:close/>
                    </a:path>
                  </a:pathLst>
                </a:custGeom>
                <a:solidFill>
                  <a:srgbClr val="3C3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Freeform 101">
                  <a:extLst>
                    <a:ext uri="{FF2B5EF4-FFF2-40B4-BE49-F238E27FC236}">
                      <a16:creationId xmlns:a16="http://schemas.microsoft.com/office/drawing/2014/main" id="{73F9F96B-8FD6-2CDF-03CA-8137D968D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1" y="3054"/>
                  <a:ext cx="306" cy="1007"/>
                </a:xfrm>
                <a:custGeom>
                  <a:avLst/>
                  <a:gdLst>
                    <a:gd name="T0" fmla="*/ 0 w 428"/>
                    <a:gd name="T1" fmla="*/ 309 h 1527"/>
                    <a:gd name="T2" fmla="*/ 0 w 428"/>
                    <a:gd name="T3" fmla="*/ 358 h 1527"/>
                    <a:gd name="T4" fmla="*/ 6 w 428"/>
                    <a:gd name="T5" fmla="*/ 946 h 1527"/>
                    <a:gd name="T6" fmla="*/ 34 w 428"/>
                    <a:gd name="T7" fmla="*/ 1527 h 1527"/>
                    <a:gd name="T8" fmla="*/ 279 w 428"/>
                    <a:gd name="T9" fmla="*/ 1526 h 1527"/>
                    <a:gd name="T10" fmla="*/ 304 w 428"/>
                    <a:gd name="T11" fmla="*/ 1521 h 1527"/>
                    <a:gd name="T12" fmla="*/ 320 w 428"/>
                    <a:gd name="T13" fmla="*/ 1483 h 1527"/>
                    <a:gd name="T14" fmla="*/ 414 w 428"/>
                    <a:gd name="T15" fmla="*/ 402 h 1527"/>
                    <a:gd name="T16" fmla="*/ 380 w 428"/>
                    <a:gd name="T17" fmla="*/ 118 h 1527"/>
                    <a:gd name="T18" fmla="*/ 119 w 428"/>
                    <a:gd name="T19" fmla="*/ 35 h 1527"/>
                    <a:gd name="T20" fmla="*/ 0 w 428"/>
                    <a:gd name="T21" fmla="*/ 309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28" h="1527">
                      <a:moveTo>
                        <a:pt x="0" y="309"/>
                      </a:moveTo>
                      <a:cubicBezTo>
                        <a:pt x="0" y="326"/>
                        <a:pt x="0" y="342"/>
                        <a:pt x="0" y="358"/>
                      </a:cubicBezTo>
                      <a:cubicBezTo>
                        <a:pt x="1" y="554"/>
                        <a:pt x="4" y="750"/>
                        <a:pt x="6" y="946"/>
                      </a:cubicBezTo>
                      <a:cubicBezTo>
                        <a:pt x="7" y="1055"/>
                        <a:pt x="25" y="1440"/>
                        <a:pt x="34" y="1527"/>
                      </a:cubicBezTo>
                      <a:cubicBezTo>
                        <a:pt x="115" y="1526"/>
                        <a:pt x="197" y="1526"/>
                        <a:pt x="279" y="1526"/>
                      </a:cubicBezTo>
                      <a:cubicBezTo>
                        <a:pt x="287" y="1526"/>
                        <a:pt x="296" y="1526"/>
                        <a:pt x="304" y="1521"/>
                      </a:cubicBezTo>
                      <a:cubicBezTo>
                        <a:pt x="316" y="1514"/>
                        <a:pt x="318" y="1497"/>
                        <a:pt x="320" y="1483"/>
                      </a:cubicBezTo>
                      <a:cubicBezTo>
                        <a:pt x="363" y="1124"/>
                        <a:pt x="399" y="764"/>
                        <a:pt x="414" y="402"/>
                      </a:cubicBezTo>
                      <a:cubicBezTo>
                        <a:pt x="418" y="308"/>
                        <a:pt x="428" y="201"/>
                        <a:pt x="380" y="118"/>
                      </a:cubicBezTo>
                      <a:cubicBezTo>
                        <a:pt x="329" y="30"/>
                        <a:pt x="203" y="0"/>
                        <a:pt x="119" y="35"/>
                      </a:cubicBezTo>
                      <a:cubicBezTo>
                        <a:pt x="22" y="75"/>
                        <a:pt x="3" y="202"/>
                        <a:pt x="0" y="309"/>
                      </a:cubicBezTo>
                    </a:path>
                  </a:pathLst>
                </a:custGeom>
                <a:solidFill>
                  <a:srgbClr val="77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Freeform 102">
                  <a:extLst>
                    <a:ext uri="{FF2B5EF4-FFF2-40B4-BE49-F238E27FC236}">
                      <a16:creationId xmlns:a16="http://schemas.microsoft.com/office/drawing/2014/main" id="{A1FCCC18-8C11-42A0-20A5-54456CBE6D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1" y="1988"/>
                  <a:ext cx="105" cy="110"/>
                </a:xfrm>
                <a:custGeom>
                  <a:avLst/>
                  <a:gdLst>
                    <a:gd name="T0" fmla="*/ 61 w 146"/>
                    <a:gd name="T1" fmla="*/ 161 h 166"/>
                    <a:gd name="T2" fmla="*/ 1 w 146"/>
                    <a:gd name="T3" fmla="*/ 119 h 166"/>
                    <a:gd name="T4" fmla="*/ 13 w 146"/>
                    <a:gd name="T5" fmla="*/ 68 h 166"/>
                    <a:gd name="T6" fmla="*/ 52 w 146"/>
                    <a:gd name="T7" fmla="*/ 18 h 166"/>
                    <a:gd name="T8" fmla="*/ 112 w 146"/>
                    <a:gd name="T9" fmla="*/ 6 h 166"/>
                    <a:gd name="T10" fmla="*/ 139 w 146"/>
                    <a:gd name="T11" fmla="*/ 42 h 166"/>
                    <a:gd name="T12" fmla="*/ 93 w 146"/>
                    <a:gd name="T13" fmla="*/ 147 h 166"/>
                    <a:gd name="T14" fmla="*/ 61 w 146"/>
                    <a:gd name="T15" fmla="*/ 161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6" h="166">
                      <a:moveTo>
                        <a:pt x="61" y="161"/>
                      </a:moveTo>
                      <a:cubicBezTo>
                        <a:pt x="32" y="166"/>
                        <a:pt x="4" y="156"/>
                        <a:pt x="1" y="119"/>
                      </a:cubicBezTo>
                      <a:cubicBezTo>
                        <a:pt x="0" y="101"/>
                        <a:pt x="5" y="84"/>
                        <a:pt x="13" y="68"/>
                      </a:cubicBezTo>
                      <a:cubicBezTo>
                        <a:pt x="22" y="49"/>
                        <a:pt x="35" y="31"/>
                        <a:pt x="52" y="18"/>
                      </a:cubicBezTo>
                      <a:cubicBezTo>
                        <a:pt x="69" y="6"/>
                        <a:pt x="92" y="0"/>
                        <a:pt x="112" y="6"/>
                      </a:cubicBezTo>
                      <a:cubicBezTo>
                        <a:pt x="130" y="11"/>
                        <a:pt x="136" y="25"/>
                        <a:pt x="139" y="42"/>
                      </a:cubicBezTo>
                      <a:cubicBezTo>
                        <a:pt x="146" y="82"/>
                        <a:pt x="127" y="124"/>
                        <a:pt x="93" y="147"/>
                      </a:cubicBezTo>
                      <a:cubicBezTo>
                        <a:pt x="83" y="154"/>
                        <a:pt x="72" y="159"/>
                        <a:pt x="61" y="161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Freeform 103">
                  <a:extLst>
                    <a:ext uri="{FF2B5EF4-FFF2-40B4-BE49-F238E27FC236}">
                      <a16:creationId xmlns:a16="http://schemas.microsoft.com/office/drawing/2014/main" id="{60DB281D-F888-C330-7FF3-C536D7DC6C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5" y="1952"/>
                  <a:ext cx="100" cy="114"/>
                </a:xfrm>
                <a:custGeom>
                  <a:avLst/>
                  <a:gdLst>
                    <a:gd name="T0" fmla="*/ 70 w 140"/>
                    <a:gd name="T1" fmla="*/ 163 h 174"/>
                    <a:gd name="T2" fmla="*/ 136 w 140"/>
                    <a:gd name="T3" fmla="*/ 132 h 174"/>
                    <a:gd name="T4" fmla="*/ 133 w 140"/>
                    <a:gd name="T5" fmla="*/ 80 h 174"/>
                    <a:gd name="T6" fmla="*/ 103 w 140"/>
                    <a:gd name="T7" fmla="*/ 25 h 174"/>
                    <a:gd name="T8" fmla="*/ 46 w 140"/>
                    <a:gd name="T9" fmla="*/ 2 h 174"/>
                    <a:gd name="T10" fmla="*/ 13 w 140"/>
                    <a:gd name="T11" fmla="*/ 33 h 174"/>
                    <a:gd name="T12" fmla="*/ 40 w 140"/>
                    <a:gd name="T13" fmla="*/ 145 h 174"/>
                    <a:gd name="T14" fmla="*/ 70 w 140"/>
                    <a:gd name="T15" fmla="*/ 16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0" h="174">
                      <a:moveTo>
                        <a:pt x="70" y="163"/>
                      </a:moveTo>
                      <a:cubicBezTo>
                        <a:pt x="97" y="174"/>
                        <a:pt x="127" y="168"/>
                        <a:pt x="136" y="132"/>
                      </a:cubicBezTo>
                      <a:cubicBezTo>
                        <a:pt x="140" y="115"/>
                        <a:pt x="138" y="97"/>
                        <a:pt x="133" y="80"/>
                      </a:cubicBezTo>
                      <a:cubicBezTo>
                        <a:pt x="127" y="60"/>
                        <a:pt x="118" y="40"/>
                        <a:pt x="103" y="25"/>
                      </a:cubicBezTo>
                      <a:cubicBezTo>
                        <a:pt x="88" y="9"/>
                        <a:pt x="67" y="0"/>
                        <a:pt x="46" y="2"/>
                      </a:cubicBezTo>
                      <a:cubicBezTo>
                        <a:pt x="28" y="4"/>
                        <a:pt x="19" y="17"/>
                        <a:pt x="13" y="33"/>
                      </a:cubicBezTo>
                      <a:cubicBezTo>
                        <a:pt x="0" y="71"/>
                        <a:pt x="11" y="116"/>
                        <a:pt x="40" y="145"/>
                      </a:cubicBezTo>
                      <a:cubicBezTo>
                        <a:pt x="49" y="153"/>
                        <a:pt x="59" y="159"/>
                        <a:pt x="70" y="163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Freeform 104">
                  <a:extLst>
                    <a:ext uri="{FF2B5EF4-FFF2-40B4-BE49-F238E27FC236}">
                      <a16:creationId xmlns:a16="http://schemas.microsoft.com/office/drawing/2014/main" id="{DC9C96C0-D51E-B94B-9C39-E6AD968203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071"/>
                  <a:ext cx="215" cy="196"/>
                </a:xfrm>
                <a:custGeom>
                  <a:avLst/>
                  <a:gdLst>
                    <a:gd name="T0" fmla="*/ 91 w 300"/>
                    <a:gd name="T1" fmla="*/ 12 h 298"/>
                    <a:gd name="T2" fmla="*/ 205 w 300"/>
                    <a:gd name="T3" fmla="*/ 3 h 298"/>
                    <a:gd name="T4" fmla="*/ 300 w 300"/>
                    <a:gd name="T5" fmla="*/ 21 h 298"/>
                    <a:gd name="T6" fmla="*/ 288 w 300"/>
                    <a:gd name="T7" fmla="*/ 245 h 298"/>
                    <a:gd name="T8" fmla="*/ 282 w 300"/>
                    <a:gd name="T9" fmla="*/ 266 h 298"/>
                    <a:gd name="T10" fmla="*/ 250 w 300"/>
                    <a:gd name="T11" fmla="*/ 281 h 298"/>
                    <a:gd name="T12" fmla="*/ 26 w 300"/>
                    <a:gd name="T13" fmla="*/ 273 h 298"/>
                    <a:gd name="T14" fmla="*/ 13 w 300"/>
                    <a:gd name="T15" fmla="*/ 267 h 298"/>
                    <a:gd name="T16" fmla="*/ 9 w 300"/>
                    <a:gd name="T17" fmla="*/ 253 h 298"/>
                    <a:gd name="T18" fmla="*/ 8 w 300"/>
                    <a:gd name="T19" fmla="*/ 152 h 298"/>
                    <a:gd name="T20" fmla="*/ 15 w 300"/>
                    <a:gd name="T21" fmla="*/ 64 h 298"/>
                    <a:gd name="T22" fmla="*/ 91 w 300"/>
                    <a:gd name="T23" fmla="*/ 12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00" h="298">
                      <a:moveTo>
                        <a:pt x="91" y="12"/>
                      </a:moveTo>
                      <a:cubicBezTo>
                        <a:pt x="127" y="0"/>
                        <a:pt x="166" y="0"/>
                        <a:pt x="205" y="3"/>
                      </a:cubicBezTo>
                      <a:cubicBezTo>
                        <a:pt x="237" y="4"/>
                        <a:pt x="270" y="8"/>
                        <a:pt x="300" y="21"/>
                      </a:cubicBezTo>
                      <a:cubicBezTo>
                        <a:pt x="295" y="95"/>
                        <a:pt x="290" y="171"/>
                        <a:pt x="288" y="245"/>
                      </a:cubicBezTo>
                      <a:cubicBezTo>
                        <a:pt x="288" y="252"/>
                        <a:pt x="287" y="260"/>
                        <a:pt x="282" y="266"/>
                      </a:cubicBezTo>
                      <a:cubicBezTo>
                        <a:pt x="276" y="274"/>
                        <a:pt x="263" y="278"/>
                        <a:pt x="250" y="281"/>
                      </a:cubicBezTo>
                      <a:cubicBezTo>
                        <a:pt x="177" y="298"/>
                        <a:pt x="96" y="295"/>
                        <a:pt x="26" y="273"/>
                      </a:cubicBezTo>
                      <a:cubicBezTo>
                        <a:pt x="21" y="272"/>
                        <a:pt x="16" y="270"/>
                        <a:pt x="13" y="267"/>
                      </a:cubicBezTo>
                      <a:cubicBezTo>
                        <a:pt x="9" y="263"/>
                        <a:pt x="9" y="258"/>
                        <a:pt x="9" y="253"/>
                      </a:cubicBezTo>
                      <a:cubicBezTo>
                        <a:pt x="9" y="220"/>
                        <a:pt x="8" y="186"/>
                        <a:pt x="8" y="152"/>
                      </a:cubicBezTo>
                      <a:cubicBezTo>
                        <a:pt x="8" y="124"/>
                        <a:pt x="0" y="89"/>
                        <a:pt x="15" y="64"/>
                      </a:cubicBezTo>
                      <a:cubicBezTo>
                        <a:pt x="30" y="38"/>
                        <a:pt x="64" y="20"/>
                        <a:pt x="91" y="12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Freeform 105">
                  <a:extLst>
                    <a:ext uri="{FF2B5EF4-FFF2-40B4-BE49-F238E27FC236}">
                      <a16:creationId xmlns:a16="http://schemas.microsoft.com/office/drawing/2014/main" id="{20093A25-8FF0-DCAD-BA8F-0B57AA8A09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2" y="2168"/>
                  <a:ext cx="3" cy="30"/>
                </a:xfrm>
                <a:custGeom>
                  <a:avLst/>
                  <a:gdLst>
                    <a:gd name="T0" fmla="*/ 0 w 4"/>
                    <a:gd name="T1" fmla="*/ 46 h 46"/>
                    <a:gd name="T2" fmla="*/ 2 w 4"/>
                    <a:gd name="T3" fmla="*/ 2 h 46"/>
                    <a:gd name="T4" fmla="*/ 4 w 4"/>
                    <a:gd name="T5" fmla="*/ 0 h 46"/>
                    <a:gd name="T6" fmla="*/ 2 w 4"/>
                    <a:gd name="T7" fmla="*/ 44 h 46"/>
                    <a:gd name="T8" fmla="*/ 0 w 4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46">
                      <a:moveTo>
                        <a:pt x="0" y="46"/>
                      </a:moveTo>
                      <a:cubicBezTo>
                        <a:pt x="1" y="31"/>
                        <a:pt x="1" y="17"/>
                        <a:pt x="2" y="2"/>
                      </a:cubicBezTo>
                      <a:cubicBezTo>
                        <a:pt x="3" y="1"/>
                        <a:pt x="3" y="1"/>
                        <a:pt x="4" y="0"/>
                      </a:cubicBezTo>
                      <a:cubicBezTo>
                        <a:pt x="3" y="15"/>
                        <a:pt x="2" y="30"/>
                        <a:pt x="2" y="44"/>
                      </a:cubicBezTo>
                      <a:cubicBezTo>
                        <a:pt x="1" y="45"/>
                        <a:pt x="1" y="45"/>
                        <a:pt x="0" y="46"/>
                      </a:cubicBezTo>
                      <a:close/>
                    </a:path>
                  </a:pathLst>
                </a:custGeom>
                <a:solidFill>
                  <a:srgbClr val="F1C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Freeform 106">
                  <a:extLst>
                    <a:ext uri="{FF2B5EF4-FFF2-40B4-BE49-F238E27FC236}">
                      <a16:creationId xmlns:a16="http://schemas.microsoft.com/office/drawing/2014/main" id="{8619B32A-9AC4-BC41-212C-34D7F64534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2" y="2169"/>
                  <a:ext cx="201" cy="84"/>
                </a:xfrm>
                <a:custGeom>
                  <a:avLst/>
                  <a:gdLst>
                    <a:gd name="T0" fmla="*/ 98 w 282"/>
                    <a:gd name="T1" fmla="*/ 128 h 128"/>
                    <a:gd name="T2" fmla="*/ 0 w 282"/>
                    <a:gd name="T3" fmla="*/ 106 h 128"/>
                    <a:gd name="T4" fmla="*/ 0 w 282"/>
                    <a:gd name="T5" fmla="*/ 104 h 128"/>
                    <a:gd name="T6" fmla="*/ 0 w 282"/>
                    <a:gd name="T7" fmla="*/ 65 h 128"/>
                    <a:gd name="T8" fmla="*/ 97 w 282"/>
                    <a:gd name="T9" fmla="*/ 87 h 128"/>
                    <a:gd name="T10" fmla="*/ 282 w 282"/>
                    <a:gd name="T11" fmla="*/ 0 h 128"/>
                    <a:gd name="T12" fmla="*/ 280 w 282"/>
                    <a:gd name="T13" fmla="*/ 44 h 128"/>
                    <a:gd name="T14" fmla="*/ 98 w 282"/>
                    <a:gd name="T15" fmla="*/ 12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2" h="128">
                      <a:moveTo>
                        <a:pt x="98" y="128"/>
                      </a:moveTo>
                      <a:cubicBezTo>
                        <a:pt x="66" y="128"/>
                        <a:pt x="33" y="121"/>
                        <a:pt x="0" y="106"/>
                      </a:cubicBezTo>
                      <a:lnTo>
                        <a:pt x="0" y="104"/>
                      </a:lnTo>
                      <a:cubicBezTo>
                        <a:pt x="0" y="91"/>
                        <a:pt x="0" y="78"/>
                        <a:pt x="0" y="65"/>
                      </a:cubicBezTo>
                      <a:cubicBezTo>
                        <a:pt x="32" y="80"/>
                        <a:pt x="65" y="87"/>
                        <a:pt x="97" y="87"/>
                      </a:cubicBezTo>
                      <a:cubicBezTo>
                        <a:pt x="164" y="87"/>
                        <a:pt x="229" y="55"/>
                        <a:pt x="282" y="0"/>
                      </a:cubicBezTo>
                      <a:cubicBezTo>
                        <a:pt x="281" y="15"/>
                        <a:pt x="281" y="29"/>
                        <a:pt x="280" y="44"/>
                      </a:cubicBezTo>
                      <a:cubicBezTo>
                        <a:pt x="227" y="97"/>
                        <a:pt x="164" y="128"/>
                        <a:pt x="98" y="128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Freeform 107">
                  <a:extLst>
                    <a:ext uri="{FF2B5EF4-FFF2-40B4-BE49-F238E27FC236}">
                      <a16:creationId xmlns:a16="http://schemas.microsoft.com/office/drawing/2014/main" id="{A3C04B7A-0B30-49FC-C4D9-162ADEE0B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4" y="1676"/>
                  <a:ext cx="451" cy="579"/>
                </a:xfrm>
                <a:custGeom>
                  <a:avLst/>
                  <a:gdLst>
                    <a:gd name="T0" fmla="*/ 588 w 630"/>
                    <a:gd name="T1" fmla="*/ 532 h 878"/>
                    <a:gd name="T2" fmla="*/ 490 w 630"/>
                    <a:gd name="T3" fmla="*/ 712 h 878"/>
                    <a:gd name="T4" fmla="*/ 131 w 630"/>
                    <a:gd name="T5" fmla="*/ 786 h 878"/>
                    <a:gd name="T6" fmla="*/ 4 w 630"/>
                    <a:gd name="T7" fmla="*/ 453 h 878"/>
                    <a:gd name="T8" fmla="*/ 86 w 630"/>
                    <a:gd name="T9" fmla="*/ 119 h 878"/>
                    <a:gd name="T10" fmla="*/ 157 w 630"/>
                    <a:gd name="T11" fmla="*/ 59 h 878"/>
                    <a:gd name="T12" fmla="*/ 229 w 630"/>
                    <a:gd name="T13" fmla="*/ 26 h 878"/>
                    <a:gd name="T14" fmla="*/ 472 w 630"/>
                    <a:gd name="T15" fmla="*/ 77 h 878"/>
                    <a:gd name="T16" fmla="*/ 611 w 630"/>
                    <a:gd name="T17" fmla="*/ 432 h 878"/>
                    <a:gd name="T18" fmla="*/ 588 w 630"/>
                    <a:gd name="T19" fmla="*/ 532 h 8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0" h="878">
                      <a:moveTo>
                        <a:pt x="588" y="532"/>
                      </a:moveTo>
                      <a:cubicBezTo>
                        <a:pt x="567" y="599"/>
                        <a:pt x="531" y="657"/>
                        <a:pt x="490" y="712"/>
                      </a:cubicBezTo>
                      <a:cubicBezTo>
                        <a:pt x="399" y="834"/>
                        <a:pt x="261" y="878"/>
                        <a:pt x="131" y="786"/>
                      </a:cubicBezTo>
                      <a:cubicBezTo>
                        <a:pt x="30" y="715"/>
                        <a:pt x="7" y="573"/>
                        <a:pt x="4" y="453"/>
                      </a:cubicBezTo>
                      <a:cubicBezTo>
                        <a:pt x="0" y="340"/>
                        <a:pt x="16" y="208"/>
                        <a:pt x="86" y="119"/>
                      </a:cubicBezTo>
                      <a:cubicBezTo>
                        <a:pt x="106" y="94"/>
                        <a:pt x="131" y="75"/>
                        <a:pt x="157" y="59"/>
                      </a:cubicBezTo>
                      <a:cubicBezTo>
                        <a:pt x="180" y="45"/>
                        <a:pt x="204" y="34"/>
                        <a:pt x="229" y="26"/>
                      </a:cubicBezTo>
                      <a:cubicBezTo>
                        <a:pt x="311" y="0"/>
                        <a:pt x="401" y="20"/>
                        <a:pt x="472" y="77"/>
                      </a:cubicBezTo>
                      <a:cubicBezTo>
                        <a:pt x="569" y="154"/>
                        <a:pt x="630" y="293"/>
                        <a:pt x="611" y="432"/>
                      </a:cubicBezTo>
                      <a:cubicBezTo>
                        <a:pt x="607" y="465"/>
                        <a:pt x="599" y="499"/>
                        <a:pt x="588" y="532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Freeform 108">
                  <a:extLst>
                    <a:ext uri="{FF2B5EF4-FFF2-40B4-BE49-F238E27FC236}">
                      <a16:creationId xmlns:a16="http://schemas.microsoft.com/office/drawing/2014/main" id="{3154CB45-BFB7-9302-39F8-BCA1AA846D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1" y="2017"/>
                  <a:ext cx="58" cy="29"/>
                </a:xfrm>
                <a:custGeom>
                  <a:avLst/>
                  <a:gdLst>
                    <a:gd name="T0" fmla="*/ 82 w 82"/>
                    <a:gd name="T1" fmla="*/ 45 h 45"/>
                    <a:gd name="T2" fmla="*/ 62 w 82"/>
                    <a:gd name="T3" fmla="*/ 27 h 45"/>
                    <a:gd name="T4" fmla="*/ 43 w 82"/>
                    <a:gd name="T5" fmla="*/ 17 h 45"/>
                    <a:gd name="T6" fmla="*/ 35 w 82"/>
                    <a:gd name="T7" fmla="*/ 16 h 45"/>
                    <a:gd name="T8" fmla="*/ 0 w 82"/>
                    <a:gd name="T9" fmla="*/ 32 h 45"/>
                    <a:gd name="T10" fmla="*/ 15 w 82"/>
                    <a:gd name="T11" fmla="*/ 7 h 45"/>
                    <a:gd name="T12" fmla="*/ 38 w 82"/>
                    <a:gd name="T13" fmla="*/ 0 h 45"/>
                    <a:gd name="T14" fmla="*/ 46 w 82"/>
                    <a:gd name="T15" fmla="*/ 1 h 45"/>
                    <a:gd name="T16" fmla="*/ 72 w 82"/>
                    <a:gd name="T17" fmla="*/ 18 h 45"/>
                    <a:gd name="T18" fmla="*/ 82 w 82"/>
                    <a:gd name="T19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2" h="45">
                      <a:moveTo>
                        <a:pt x="82" y="45"/>
                      </a:moveTo>
                      <a:cubicBezTo>
                        <a:pt x="74" y="39"/>
                        <a:pt x="68" y="32"/>
                        <a:pt x="62" y="27"/>
                      </a:cubicBezTo>
                      <a:cubicBezTo>
                        <a:pt x="57" y="22"/>
                        <a:pt x="50" y="19"/>
                        <a:pt x="43" y="17"/>
                      </a:cubicBezTo>
                      <a:cubicBezTo>
                        <a:pt x="40" y="17"/>
                        <a:pt x="37" y="16"/>
                        <a:pt x="35" y="16"/>
                      </a:cubicBezTo>
                      <a:cubicBezTo>
                        <a:pt x="23" y="16"/>
                        <a:pt x="11" y="21"/>
                        <a:pt x="0" y="32"/>
                      </a:cubicBezTo>
                      <a:cubicBezTo>
                        <a:pt x="0" y="22"/>
                        <a:pt x="7" y="13"/>
                        <a:pt x="15" y="7"/>
                      </a:cubicBezTo>
                      <a:cubicBezTo>
                        <a:pt x="22" y="2"/>
                        <a:pt x="30" y="0"/>
                        <a:pt x="38" y="0"/>
                      </a:cubicBezTo>
                      <a:cubicBezTo>
                        <a:pt x="41" y="0"/>
                        <a:pt x="43" y="0"/>
                        <a:pt x="46" y="1"/>
                      </a:cubicBezTo>
                      <a:cubicBezTo>
                        <a:pt x="57" y="3"/>
                        <a:pt x="66" y="9"/>
                        <a:pt x="72" y="18"/>
                      </a:cubicBezTo>
                      <a:cubicBezTo>
                        <a:pt x="78" y="27"/>
                        <a:pt x="80" y="36"/>
                        <a:pt x="82" y="45"/>
                      </a:cubicBezTo>
                      <a:close/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Freeform 109">
                  <a:extLst>
                    <a:ext uri="{FF2B5EF4-FFF2-40B4-BE49-F238E27FC236}">
                      <a16:creationId xmlns:a16="http://schemas.microsoft.com/office/drawing/2014/main" id="{0F06B1C4-F6D4-4AEB-D9E8-ADE91073A5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1" y="1923"/>
                  <a:ext cx="36" cy="59"/>
                </a:xfrm>
                <a:custGeom>
                  <a:avLst/>
                  <a:gdLst>
                    <a:gd name="T0" fmla="*/ 49 w 49"/>
                    <a:gd name="T1" fmla="*/ 44 h 89"/>
                    <a:gd name="T2" fmla="*/ 25 w 49"/>
                    <a:gd name="T3" fmla="*/ 89 h 89"/>
                    <a:gd name="T4" fmla="*/ 0 w 49"/>
                    <a:gd name="T5" fmla="*/ 45 h 89"/>
                    <a:gd name="T6" fmla="*/ 24 w 49"/>
                    <a:gd name="T7" fmla="*/ 0 h 89"/>
                    <a:gd name="T8" fmla="*/ 49 w 49"/>
                    <a:gd name="T9" fmla="*/ 44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89">
                      <a:moveTo>
                        <a:pt x="49" y="44"/>
                      </a:moveTo>
                      <a:cubicBezTo>
                        <a:pt x="49" y="69"/>
                        <a:pt x="38" y="89"/>
                        <a:pt x="25" y="89"/>
                      </a:cubicBezTo>
                      <a:cubicBezTo>
                        <a:pt x="11" y="89"/>
                        <a:pt x="0" y="69"/>
                        <a:pt x="0" y="45"/>
                      </a:cubicBezTo>
                      <a:cubicBezTo>
                        <a:pt x="0" y="20"/>
                        <a:pt x="10" y="0"/>
                        <a:pt x="24" y="0"/>
                      </a:cubicBezTo>
                      <a:cubicBezTo>
                        <a:pt x="38" y="0"/>
                        <a:pt x="49" y="20"/>
                        <a:pt x="49" y="44"/>
                      </a:cubicBezTo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 110">
                  <a:extLst>
                    <a:ext uri="{FF2B5EF4-FFF2-40B4-BE49-F238E27FC236}">
                      <a16:creationId xmlns:a16="http://schemas.microsoft.com/office/drawing/2014/main" id="{FDCE17D6-A623-3A65-DAC3-E9B9A5F6BD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" y="1940"/>
                  <a:ext cx="40" cy="60"/>
                </a:xfrm>
                <a:custGeom>
                  <a:avLst/>
                  <a:gdLst>
                    <a:gd name="T0" fmla="*/ 3 w 56"/>
                    <a:gd name="T1" fmla="*/ 42 h 91"/>
                    <a:gd name="T2" fmla="*/ 21 w 56"/>
                    <a:gd name="T3" fmla="*/ 90 h 91"/>
                    <a:gd name="T4" fmla="*/ 52 w 56"/>
                    <a:gd name="T5" fmla="*/ 49 h 91"/>
                    <a:gd name="T6" fmla="*/ 34 w 56"/>
                    <a:gd name="T7" fmla="*/ 1 h 91"/>
                    <a:gd name="T8" fmla="*/ 3 w 56"/>
                    <a:gd name="T9" fmla="*/ 42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91">
                      <a:moveTo>
                        <a:pt x="3" y="42"/>
                      </a:moveTo>
                      <a:cubicBezTo>
                        <a:pt x="0" y="66"/>
                        <a:pt x="8" y="88"/>
                        <a:pt x="21" y="90"/>
                      </a:cubicBezTo>
                      <a:cubicBezTo>
                        <a:pt x="35" y="91"/>
                        <a:pt x="49" y="73"/>
                        <a:pt x="52" y="49"/>
                      </a:cubicBezTo>
                      <a:cubicBezTo>
                        <a:pt x="56" y="25"/>
                        <a:pt x="47" y="3"/>
                        <a:pt x="34" y="1"/>
                      </a:cubicBezTo>
                      <a:cubicBezTo>
                        <a:pt x="21" y="0"/>
                        <a:pt x="7" y="18"/>
                        <a:pt x="3" y="42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Freeform 111">
                  <a:extLst>
                    <a:ext uri="{FF2B5EF4-FFF2-40B4-BE49-F238E27FC236}">
                      <a16:creationId xmlns:a16="http://schemas.microsoft.com/office/drawing/2014/main" id="{606C024E-31A9-DFAE-507C-8A2DC5DB33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8" y="1857"/>
                  <a:ext cx="106" cy="46"/>
                </a:xfrm>
                <a:custGeom>
                  <a:avLst/>
                  <a:gdLst>
                    <a:gd name="T0" fmla="*/ 137 w 149"/>
                    <a:gd name="T1" fmla="*/ 29 h 71"/>
                    <a:gd name="T2" fmla="*/ 10 w 149"/>
                    <a:gd name="T3" fmla="*/ 41 h 71"/>
                    <a:gd name="T4" fmla="*/ 28 w 149"/>
                    <a:gd name="T5" fmla="*/ 58 h 71"/>
                    <a:gd name="T6" fmla="*/ 119 w 149"/>
                    <a:gd name="T7" fmla="*/ 47 h 71"/>
                    <a:gd name="T8" fmla="*/ 137 w 149"/>
                    <a:gd name="T9" fmla="*/ 2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9" h="71">
                      <a:moveTo>
                        <a:pt x="137" y="29"/>
                      </a:moveTo>
                      <a:cubicBezTo>
                        <a:pt x="99" y="0"/>
                        <a:pt x="41" y="3"/>
                        <a:pt x="10" y="41"/>
                      </a:cubicBezTo>
                      <a:cubicBezTo>
                        <a:pt x="0" y="53"/>
                        <a:pt x="18" y="71"/>
                        <a:pt x="28" y="58"/>
                      </a:cubicBezTo>
                      <a:cubicBezTo>
                        <a:pt x="50" y="32"/>
                        <a:pt x="92" y="26"/>
                        <a:pt x="119" y="47"/>
                      </a:cubicBezTo>
                      <a:cubicBezTo>
                        <a:pt x="132" y="57"/>
                        <a:pt x="149" y="39"/>
                        <a:pt x="137" y="29"/>
                      </a:cubicBezTo>
                    </a:path>
                  </a:pathLst>
                </a:custGeom>
                <a:solidFill>
                  <a:srgbClr val="E0BC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Freeform 112">
                  <a:extLst>
                    <a:ext uri="{FF2B5EF4-FFF2-40B4-BE49-F238E27FC236}">
                      <a16:creationId xmlns:a16="http://schemas.microsoft.com/office/drawing/2014/main" id="{0C980D74-F489-B3A5-0A9A-A95E8E86D9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" y="1871"/>
                  <a:ext cx="96" cy="50"/>
                </a:xfrm>
                <a:custGeom>
                  <a:avLst/>
                  <a:gdLst>
                    <a:gd name="T0" fmla="*/ 21 w 134"/>
                    <a:gd name="T1" fmla="*/ 38 h 75"/>
                    <a:gd name="T2" fmla="*/ 103 w 134"/>
                    <a:gd name="T3" fmla="*/ 60 h 75"/>
                    <a:gd name="T4" fmla="*/ 128 w 134"/>
                    <a:gd name="T5" fmla="*/ 54 h 75"/>
                    <a:gd name="T6" fmla="*/ 15 w 134"/>
                    <a:gd name="T7" fmla="*/ 14 h 75"/>
                    <a:gd name="T8" fmla="*/ 21 w 134"/>
                    <a:gd name="T9" fmla="*/ 3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4" h="75">
                      <a:moveTo>
                        <a:pt x="21" y="38"/>
                      </a:moveTo>
                      <a:cubicBezTo>
                        <a:pt x="48" y="29"/>
                        <a:pt x="91" y="30"/>
                        <a:pt x="103" y="60"/>
                      </a:cubicBezTo>
                      <a:cubicBezTo>
                        <a:pt x="110" y="75"/>
                        <a:pt x="134" y="68"/>
                        <a:pt x="128" y="54"/>
                      </a:cubicBezTo>
                      <a:cubicBezTo>
                        <a:pt x="109" y="10"/>
                        <a:pt x="56" y="0"/>
                        <a:pt x="15" y="14"/>
                      </a:cubicBezTo>
                      <a:cubicBezTo>
                        <a:pt x="0" y="19"/>
                        <a:pt x="6" y="43"/>
                        <a:pt x="21" y="38"/>
                      </a:cubicBezTo>
                      <a:close/>
                    </a:path>
                  </a:pathLst>
                </a:custGeom>
                <a:solidFill>
                  <a:srgbClr val="E0BC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Freeform 113">
                  <a:extLst>
                    <a:ext uri="{FF2B5EF4-FFF2-40B4-BE49-F238E27FC236}">
                      <a16:creationId xmlns:a16="http://schemas.microsoft.com/office/drawing/2014/main" id="{4FD68820-F75A-3FD7-3587-65F0C6ABD2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6" y="2700"/>
                  <a:ext cx="261" cy="132"/>
                </a:xfrm>
                <a:custGeom>
                  <a:avLst/>
                  <a:gdLst>
                    <a:gd name="T0" fmla="*/ 37 w 365"/>
                    <a:gd name="T1" fmla="*/ 21 h 200"/>
                    <a:gd name="T2" fmla="*/ 20 w 365"/>
                    <a:gd name="T3" fmla="*/ 22 h 200"/>
                    <a:gd name="T4" fmla="*/ 0 w 365"/>
                    <a:gd name="T5" fmla="*/ 102 h 200"/>
                    <a:gd name="T6" fmla="*/ 8 w 365"/>
                    <a:gd name="T7" fmla="*/ 143 h 200"/>
                    <a:gd name="T8" fmla="*/ 59 w 365"/>
                    <a:gd name="T9" fmla="*/ 188 h 200"/>
                    <a:gd name="T10" fmla="*/ 128 w 365"/>
                    <a:gd name="T11" fmla="*/ 198 h 200"/>
                    <a:gd name="T12" fmla="*/ 358 w 365"/>
                    <a:gd name="T13" fmla="*/ 165 h 200"/>
                    <a:gd name="T14" fmla="*/ 363 w 365"/>
                    <a:gd name="T15" fmla="*/ 162 h 200"/>
                    <a:gd name="T16" fmla="*/ 365 w 365"/>
                    <a:gd name="T17" fmla="*/ 154 h 200"/>
                    <a:gd name="T18" fmla="*/ 365 w 365"/>
                    <a:gd name="T19" fmla="*/ 86 h 200"/>
                    <a:gd name="T20" fmla="*/ 357 w 365"/>
                    <a:gd name="T21" fmla="*/ 53 h 200"/>
                    <a:gd name="T22" fmla="*/ 304 w 365"/>
                    <a:gd name="T23" fmla="*/ 37 h 200"/>
                    <a:gd name="T24" fmla="*/ 233 w 365"/>
                    <a:gd name="T25" fmla="*/ 0 h 200"/>
                    <a:gd name="T26" fmla="*/ 230 w 365"/>
                    <a:gd name="T27" fmla="*/ 35 h 200"/>
                    <a:gd name="T28" fmla="*/ 188 w 365"/>
                    <a:gd name="T29" fmla="*/ 33 h 200"/>
                    <a:gd name="T30" fmla="*/ 37 w 365"/>
                    <a:gd name="T31" fmla="*/ 21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65" h="200">
                      <a:moveTo>
                        <a:pt x="37" y="21"/>
                      </a:moveTo>
                      <a:cubicBezTo>
                        <a:pt x="31" y="20"/>
                        <a:pt x="25" y="20"/>
                        <a:pt x="20" y="22"/>
                      </a:cubicBezTo>
                      <a:cubicBezTo>
                        <a:pt x="1" y="31"/>
                        <a:pt x="0" y="84"/>
                        <a:pt x="0" y="102"/>
                      </a:cubicBezTo>
                      <a:cubicBezTo>
                        <a:pt x="0" y="116"/>
                        <a:pt x="2" y="131"/>
                        <a:pt x="8" y="143"/>
                      </a:cubicBezTo>
                      <a:cubicBezTo>
                        <a:pt x="17" y="165"/>
                        <a:pt x="37" y="180"/>
                        <a:pt x="59" y="188"/>
                      </a:cubicBezTo>
                      <a:cubicBezTo>
                        <a:pt x="81" y="196"/>
                        <a:pt x="104" y="198"/>
                        <a:pt x="128" y="198"/>
                      </a:cubicBezTo>
                      <a:cubicBezTo>
                        <a:pt x="206" y="200"/>
                        <a:pt x="284" y="189"/>
                        <a:pt x="358" y="165"/>
                      </a:cubicBezTo>
                      <a:cubicBezTo>
                        <a:pt x="360" y="164"/>
                        <a:pt x="362" y="163"/>
                        <a:pt x="363" y="162"/>
                      </a:cubicBezTo>
                      <a:cubicBezTo>
                        <a:pt x="365" y="159"/>
                        <a:pt x="365" y="156"/>
                        <a:pt x="365" y="154"/>
                      </a:cubicBezTo>
                      <a:cubicBezTo>
                        <a:pt x="365" y="131"/>
                        <a:pt x="365" y="109"/>
                        <a:pt x="365" y="86"/>
                      </a:cubicBezTo>
                      <a:cubicBezTo>
                        <a:pt x="365" y="74"/>
                        <a:pt x="364" y="62"/>
                        <a:pt x="357" y="53"/>
                      </a:cubicBezTo>
                      <a:cubicBezTo>
                        <a:pt x="343" y="37"/>
                        <a:pt x="320" y="46"/>
                        <a:pt x="304" y="37"/>
                      </a:cubicBezTo>
                      <a:cubicBezTo>
                        <a:pt x="281" y="25"/>
                        <a:pt x="257" y="13"/>
                        <a:pt x="233" y="0"/>
                      </a:cubicBezTo>
                      <a:cubicBezTo>
                        <a:pt x="232" y="13"/>
                        <a:pt x="231" y="32"/>
                        <a:pt x="230" y="35"/>
                      </a:cubicBezTo>
                      <a:cubicBezTo>
                        <a:pt x="216" y="34"/>
                        <a:pt x="203" y="33"/>
                        <a:pt x="188" y="33"/>
                      </a:cubicBezTo>
                      <a:cubicBezTo>
                        <a:pt x="137" y="32"/>
                        <a:pt x="87" y="27"/>
                        <a:pt x="37" y="21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Freeform 114">
                  <a:extLst>
                    <a:ext uri="{FF2B5EF4-FFF2-40B4-BE49-F238E27FC236}">
                      <a16:creationId xmlns:a16="http://schemas.microsoft.com/office/drawing/2014/main" id="{E98DF2C6-B2E7-7221-CD3F-DAEF9D88F2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3" y="2648"/>
                  <a:ext cx="437" cy="211"/>
                </a:xfrm>
                <a:custGeom>
                  <a:avLst/>
                  <a:gdLst>
                    <a:gd name="T0" fmla="*/ 399 w 612"/>
                    <a:gd name="T1" fmla="*/ 2 h 320"/>
                    <a:gd name="T2" fmla="*/ 279 w 612"/>
                    <a:gd name="T3" fmla="*/ 14 h 320"/>
                    <a:gd name="T4" fmla="*/ 21 w 612"/>
                    <a:gd name="T5" fmla="*/ 66 h 320"/>
                    <a:gd name="T6" fmla="*/ 8 w 612"/>
                    <a:gd name="T7" fmla="*/ 74 h 320"/>
                    <a:gd name="T8" fmla="*/ 2 w 612"/>
                    <a:gd name="T9" fmla="*/ 102 h 320"/>
                    <a:gd name="T10" fmla="*/ 7 w 612"/>
                    <a:gd name="T11" fmla="*/ 265 h 320"/>
                    <a:gd name="T12" fmla="*/ 10 w 612"/>
                    <a:gd name="T13" fmla="*/ 275 h 320"/>
                    <a:gd name="T14" fmla="*/ 20 w 612"/>
                    <a:gd name="T15" fmla="*/ 282 h 320"/>
                    <a:gd name="T16" fmla="*/ 88 w 612"/>
                    <a:gd name="T17" fmla="*/ 298 h 320"/>
                    <a:gd name="T18" fmla="*/ 486 w 612"/>
                    <a:gd name="T19" fmla="*/ 289 h 320"/>
                    <a:gd name="T20" fmla="*/ 527 w 612"/>
                    <a:gd name="T21" fmla="*/ 18 h 320"/>
                    <a:gd name="T22" fmla="*/ 499 w 612"/>
                    <a:gd name="T23" fmla="*/ 8 h 320"/>
                    <a:gd name="T24" fmla="*/ 399 w 612"/>
                    <a:gd name="T25" fmla="*/ 2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12" h="320">
                      <a:moveTo>
                        <a:pt x="399" y="2"/>
                      </a:moveTo>
                      <a:cubicBezTo>
                        <a:pt x="359" y="4"/>
                        <a:pt x="319" y="9"/>
                        <a:pt x="279" y="14"/>
                      </a:cubicBezTo>
                      <a:cubicBezTo>
                        <a:pt x="193" y="24"/>
                        <a:pt x="106" y="44"/>
                        <a:pt x="21" y="66"/>
                      </a:cubicBezTo>
                      <a:cubicBezTo>
                        <a:pt x="16" y="67"/>
                        <a:pt x="11" y="69"/>
                        <a:pt x="8" y="74"/>
                      </a:cubicBezTo>
                      <a:cubicBezTo>
                        <a:pt x="3" y="80"/>
                        <a:pt x="2" y="92"/>
                        <a:pt x="2" y="102"/>
                      </a:cubicBezTo>
                      <a:cubicBezTo>
                        <a:pt x="0" y="156"/>
                        <a:pt x="1" y="211"/>
                        <a:pt x="7" y="265"/>
                      </a:cubicBezTo>
                      <a:cubicBezTo>
                        <a:pt x="8" y="268"/>
                        <a:pt x="8" y="272"/>
                        <a:pt x="10" y="275"/>
                      </a:cubicBezTo>
                      <a:cubicBezTo>
                        <a:pt x="12" y="280"/>
                        <a:pt x="16" y="282"/>
                        <a:pt x="20" y="282"/>
                      </a:cubicBezTo>
                      <a:cubicBezTo>
                        <a:pt x="43" y="288"/>
                        <a:pt x="65" y="294"/>
                        <a:pt x="88" y="298"/>
                      </a:cubicBezTo>
                      <a:cubicBezTo>
                        <a:pt x="219" y="320"/>
                        <a:pt x="355" y="303"/>
                        <a:pt x="486" y="289"/>
                      </a:cubicBezTo>
                      <a:cubicBezTo>
                        <a:pt x="563" y="281"/>
                        <a:pt x="612" y="74"/>
                        <a:pt x="527" y="18"/>
                      </a:cubicBezTo>
                      <a:cubicBezTo>
                        <a:pt x="518" y="12"/>
                        <a:pt x="508" y="10"/>
                        <a:pt x="499" y="8"/>
                      </a:cubicBezTo>
                      <a:cubicBezTo>
                        <a:pt x="465" y="1"/>
                        <a:pt x="432" y="0"/>
                        <a:pt x="399" y="2"/>
                      </a:cubicBezTo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Freeform 115">
                  <a:extLst>
                    <a:ext uri="{FF2B5EF4-FFF2-40B4-BE49-F238E27FC236}">
                      <a16:creationId xmlns:a16="http://schemas.microsoft.com/office/drawing/2014/main" id="{EF8C40F3-A5B3-1C6B-DACE-9C083C9544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5" y="1679"/>
                  <a:ext cx="521" cy="363"/>
                </a:xfrm>
                <a:custGeom>
                  <a:avLst/>
                  <a:gdLst>
                    <a:gd name="T0" fmla="*/ 668 w 729"/>
                    <a:gd name="T1" fmla="*/ 435 h 550"/>
                    <a:gd name="T2" fmla="*/ 660 w 729"/>
                    <a:gd name="T3" fmla="*/ 109 h 550"/>
                    <a:gd name="T4" fmla="*/ 571 w 729"/>
                    <a:gd name="T5" fmla="*/ 50 h 550"/>
                    <a:gd name="T6" fmla="*/ 467 w 729"/>
                    <a:gd name="T7" fmla="*/ 17 h 550"/>
                    <a:gd name="T8" fmla="*/ 312 w 729"/>
                    <a:gd name="T9" fmla="*/ 2 h 550"/>
                    <a:gd name="T10" fmla="*/ 27 w 729"/>
                    <a:gd name="T11" fmla="*/ 148 h 550"/>
                    <a:gd name="T12" fmla="*/ 10 w 729"/>
                    <a:gd name="T13" fmla="*/ 248 h 550"/>
                    <a:gd name="T14" fmla="*/ 63 w 729"/>
                    <a:gd name="T15" fmla="*/ 477 h 550"/>
                    <a:gd name="T16" fmla="*/ 80 w 729"/>
                    <a:gd name="T17" fmla="*/ 382 h 550"/>
                    <a:gd name="T18" fmla="*/ 75 w 729"/>
                    <a:gd name="T19" fmla="*/ 278 h 550"/>
                    <a:gd name="T20" fmla="*/ 91 w 729"/>
                    <a:gd name="T21" fmla="*/ 178 h 550"/>
                    <a:gd name="T22" fmla="*/ 234 w 729"/>
                    <a:gd name="T23" fmla="*/ 114 h 550"/>
                    <a:gd name="T24" fmla="*/ 393 w 729"/>
                    <a:gd name="T25" fmla="*/ 121 h 550"/>
                    <a:gd name="T26" fmla="*/ 532 w 729"/>
                    <a:gd name="T27" fmla="*/ 154 h 550"/>
                    <a:gd name="T28" fmla="*/ 622 w 729"/>
                    <a:gd name="T29" fmla="*/ 223 h 550"/>
                    <a:gd name="T30" fmla="*/ 622 w 729"/>
                    <a:gd name="T31" fmla="*/ 361 h 550"/>
                    <a:gd name="T32" fmla="*/ 588 w 729"/>
                    <a:gd name="T33" fmla="*/ 550 h 550"/>
                    <a:gd name="T34" fmla="*/ 631 w 729"/>
                    <a:gd name="T35" fmla="*/ 500 h 550"/>
                    <a:gd name="T36" fmla="*/ 668 w 729"/>
                    <a:gd name="T37" fmla="*/ 435 h 5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29" h="550">
                      <a:moveTo>
                        <a:pt x="668" y="435"/>
                      </a:moveTo>
                      <a:cubicBezTo>
                        <a:pt x="712" y="333"/>
                        <a:pt x="729" y="205"/>
                        <a:pt x="660" y="109"/>
                      </a:cubicBezTo>
                      <a:cubicBezTo>
                        <a:pt x="639" y="81"/>
                        <a:pt x="603" y="64"/>
                        <a:pt x="571" y="50"/>
                      </a:cubicBezTo>
                      <a:cubicBezTo>
                        <a:pt x="538" y="35"/>
                        <a:pt x="503" y="24"/>
                        <a:pt x="467" y="17"/>
                      </a:cubicBezTo>
                      <a:cubicBezTo>
                        <a:pt x="416" y="7"/>
                        <a:pt x="364" y="3"/>
                        <a:pt x="312" y="2"/>
                      </a:cubicBezTo>
                      <a:cubicBezTo>
                        <a:pt x="203" y="0"/>
                        <a:pt x="61" y="27"/>
                        <a:pt x="27" y="148"/>
                      </a:cubicBezTo>
                      <a:cubicBezTo>
                        <a:pt x="17" y="181"/>
                        <a:pt x="14" y="216"/>
                        <a:pt x="10" y="248"/>
                      </a:cubicBezTo>
                      <a:cubicBezTo>
                        <a:pt x="0" y="328"/>
                        <a:pt x="16" y="410"/>
                        <a:pt x="63" y="477"/>
                      </a:cubicBezTo>
                      <a:cubicBezTo>
                        <a:pt x="78" y="444"/>
                        <a:pt x="85" y="418"/>
                        <a:pt x="80" y="382"/>
                      </a:cubicBezTo>
                      <a:cubicBezTo>
                        <a:pt x="76" y="348"/>
                        <a:pt x="74" y="313"/>
                        <a:pt x="75" y="278"/>
                      </a:cubicBezTo>
                      <a:cubicBezTo>
                        <a:pt x="75" y="244"/>
                        <a:pt x="76" y="209"/>
                        <a:pt x="91" y="178"/>
                      </a:cubicBezTo>
                      <a:cubicBezTo>
                        <a:pt x="115" y="126"/>
                        <a:pt x="183" y="119"/>
                        <a:pt x="234" y="114"/>
                      </a:cubicBezTo>
                      <a:cubicBezTo>
                        <a:pt x="287" y="109"/>
                        <a:pt x="340" y="114"/>
                        <a:pt x="393" y="121"/>
                      </a:cubicBezTo>
                      <a:cubicBezTo>
                        <a:pt x="441" y="128"/>
                        <a:pt x="488" y="136"/>
                        <a:pt x="532" y="154"/>
                      </a:cubicBezTo>
                      <a:cubicBezTo>
                        <a:pt x="566" y="167"/>
                        <a:pt x="606" y="188"/>
                        <a:pt x="622" y="223"/>
                      </a:cubicBezTo>
                      <a:cubicBezTo>
                        <a:pt x="640" y="262"/>
                        <a:pt x="630" y="321"/>
                        <a:pt x="622" y="361"/>
                      </a:cubicBezTo>
                      <a:cubicBezTo>
                        <a:pt x="608" y="424"/>
                        <a:pt x="575" y="484"/>
                        <a:pt x="588" y="550"/>
                      </a:cubicBezTo>
                      <a:cubicBezTo>
                        <a:pt x="587" y="545"/>
                        <a:pt x="625" y="507"/>
                        <a:pt x="631" y="500"/>
                      </a:cubicBezTo>
                      <a:cubicBezTo>
                        <a:pt x="647" y="481"/>
                        <a:pt x="658" y="459"/>
                        <a:pt x="668" y="435"/>
                      </a:cubicBezTo>
                    </a:path>
                  </a:pathLst>
                </a:custGeom>
                <a:solidFill>
                  <a:srgbClr val="EADB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Freeform 116">
                  <a:extLst>
                    <a:ext uri="{FF2B5EF4-FFF2-40B4-BE49-F238E27FC236}">
                      <a16:creationId xmlns:a16="http://schemas.microsoft.com/office/drawing/2014/main" id="{7D2E1CC5-70F6-FB3C-5907-A01226D897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0" y="2087"/>
                  <a:ext cx="140" cy="47"/>
                </a:xfrm>
                <a:custGeom>
                  <a:avLst/>
                  <a:gdLst>
                    <a:gd name="T0" fmla="*/ 67 w 195"/>
                    <a:gd name="T1" fmla="*/ 62 h 70"/>
                    <a:gd name="T2" fmla="*/ 0 w 195"/>
                    <a:gd name="T3" fmla="*/ 0 h 70"/>
                    <a:gd name="T4" fmla="*/ 97 w 195"/>
                    <a:gd name="T5" fmla="*/ 9 h 70"/>
                    <a:gd name="T6" fmla="*/ 195 w 195"/>
                    <a:gd name="T7" fmla="*/ 16 h 70"/>
                    <a:gd name="T8" fmla="*/ 158 w 195"/>
                    <a:gd name="T9" fmla="*/ 54 h 70"/>
                    <a:gd name="T10" fmla="*/ 67 w 195"/>
                    <a:gd name="T11" fmla="*/ 6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5" h="70">
                      <a:moveTo>
                        <a:pt x="67" y="62"/>
                      </a:moveTo>
                      <a:cubicBezTo>
                        <a:pt x="39" y="53"/>
                        <a:pt x="15" y="32"/>
                        <a:pt x="0" y="0"/>
                      </a:cubicBezTo>
                      <a:cubicBezTo>
                        <a:pt x="3" y="8"/>
                        <a:pt x="86" y="8"/>
                        <a:pt x="97" y="9"/>
                      </a:cubicBezTo>
                      <a:cubicBezTo>
                        <a:pt x="130" y="12"/>
                        <a:pt x="162" y="17"/>
                        <a:pt x="195" y="16"/>
                      </a:cubicBezTo>
                      <a:cubicBezTo>
                        <a:pt x="191" y="34"/>
                        <a:pt x="174" y="46"/>
                        <a:pt x="158" y="54"/>
                      </a:cubicBezTo>
                      <a:cubicBezTo>
                        <a:pt x="126" y="68"/>
                        <a:pt x="95" y="70"/>
                        <a:pt x="67" y="6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Freeform 117">
                  <a:extLst>
                    <a:ext uri="{FF2B5EF4-FFF2-40B4-BE49-F238E27FC236}">
                      <a16:creationId xmlns:a16="http://schemas.microsoft.com/office/drawing/2014/main" id="{4EC61009-676A-FC40-633C-B71A8BD3DF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1" y="1836"/>
                  <a:ext cx="167" cy="27"/>
                </a:xfrm>
                <a:custGeom>
                  <a:avLst/>
                  <a:gdLst>
                    <a:gd name="T0" fmla="*/ 234 w 234"/>
                    <a:gd name="T1" fmla="*/ 42 h 42"/>
                    <a:gd name="T2" fmla="*/ 117 w 234"/>
                    <a:gd name="T3" fmla="*/ 16 h 42"/>
                    <a:gd name="T4" fmla="*/ 80 w 234"/>
                    <a:gd name="T5" fmla="*/ 12 h 42"/>
                    <a:gd name="T6" fmla="*/ 59 w 234"/>
                    <a:gd name="T7" fmla="*/ 13 h 42"/>
                    <a:gd name="T8" fmla="*/ 0 w 234"/>
                    <a:gd name="T9" fmla="*/ 21 h 42"/>
                    <a:gd name="T10" fmla="*/ 58 w 234"/>
                    <a:gd name="T11" fmla="*/ 3 h 42"/>
                    <a:gd name="T12" fmla="*/ 88 w 234"/>
                    <a:gd name="T13" fmla="*/ 0 h 42"/>
                    <a:gd name="T14" fmla="*/ 120 w 234"/>
                    <a:gd name="T15" fmla="*/ 4 h 42"/>
                    <a:gd name="T16" fmla="*/ 234 w 234"/>
                    <a:gd name="T17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4" h="42">
                      <a:moveTo>
                        <a:pt x="234" y="42"/>
                      </a:moveTo>
                      <a:cubicBezTo>
                        <a:pt x="194" y="33"/>
                        <a:pt x="156" y="24"/>
                        <a:pt x="117" y="16"/>
                      </a:cubicBezTo>
                      <a:cubicBezTo>
                        <a:pt x="105" y="13"/>
                        <a:pt x="92" y="12"/>
                        <a:pt x="80" y="12"/>
                      </a:cubicBezTo>
                      <a:cubicBezTo>
                        <a:pt x="73" y="12"/>
                        <a:pt x="66" y="12"/>
                        <a:pt x="59" y="13"/>
                      </a:cubicBezTo>
                      <a:cubicBezTo>
                        <a:pt x="40" y="14"/>
                        <a:pt x="20" y="17"/>
                        <a:pt x="0" y="21"/>
                      </a:cubicBezTo>
                      <a:cubicBezTo>
                        <a:pt x="19" y="13"/>
                        <a:pt x="38" y="6"/>
                        <a:pt x="58" y="3"/>
                      </a:cubicBezTo>
                      <a:cubicBezTo>
                        <a:pt x="68" y="1"/>
                        <a:pt x="78" y="0"/>
                        <a:pt x="88" y="0"/>
                      </a:cubicBezTo>
                      <a:cubicBezTo>
                        <a:pt x="99" y="0"/>
                        <a:pt x="109" y="1"/>
                        <a:pt x="120" y="4"/>
                      </a:cubicBezTo>
                      <a:cubicBezTo>
                        <a:pt x="159" y="12"/>
                        <a:pt x="198" y="24"/>
                        <a:pt x="234" y="42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Freeform 118">
                  <a:extLst>
                    <a:ext uri="{FF2B5EF4-FFF2-40B4-BE49-F238E27FC236}">
                      <a16:creationId xmlns:a16="http://schemas.microsoft.com/office/drawing/2014/main" id="{B61A56E5-D49C-AA21-DAC2-8AB1F76E69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9" y="1815"/>
                  <a:ext cx="116" cy="15"/>
                </a:xfrm>
                <a:custGeom>
                  <a:avLst/>
                  <a:gdLst>
                    <a:gd name="T0" fmla="*/ 161 w 161"/>
                    <a:gd name="T1" fmla="*/ 23 h 23"/>
                    <a:gd name="T2" fmla="*/ 81 w 161"/>
                    <a:gd name="T3" fmla="*/ 12 h 23"/>
                    <a:gd name="T4" fmla="*/ 54 w 161"/>
                    <a:gd name="T5" fmla="*/ 12 h 23"/>
                    <a:gd name="T6" fmla="*/ 0 w 161"/>
                    <a:gd name="T7" fmla="*/ 14 h 23"/>
                    <a:gd name="T8" fmla="*/ 71 w 161"/>
                    <a:gd name="T9" fmla="*/ 0 h 23"/>
                    <a:gd name="T10" fmla="*/ 82 w 161"/>
                    <a:gd name="T11" fmla="*/ 0 h 23"/>
                    <a:gd name="T12" fmla="*/ 161 w 161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1" h="23">
                      <a:moveTo>
                        <a:pt x="161" y="23"/>
                      </a:moveTo>
                      <a:cubicBezTo>
                        <a:pt x="134" y="18"/>
                        <a:pt x="108" y="14"/>
                        <a:pt x="81" y="12"/>
                      </a:cubicBezTo>
                      <a:cubicBezTo>
                        <a:pt x="72" y="12"/>
                        <a:pt x="63" y="12"/>
                        <a:pt x="54" y="12"/>
                      </a:cubicBezTo>
                      <a:cubicBezTo>
                        <a:pt x="37" y="12"/>
                        <a:pt x="19" y="12"/>
                        <a:pt x="0" y="14"/>
                      </a:cubicBezTo>
                      <a:cubicBezTo>
                        <a:pt x="22" y="4"/>
                        <a:pt x="46" y="0"/>
                        <a:pt x="71" y="0"/>
                      </a:cubicBezTo>
                      <a:cubicBezTo>
                        <a:pt x="74" y="0"/>
                        <a:pt x="78" y="0"/>
                        <a:pt x="82" y="0"/>
                      </a:cubicBezTo>
                      <a:cubicBezTo>
                        <a:pt x="109" y="2"/>
                        <a:pt x="137" y="9"/>
                        <a:pt x="161" y="23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Freeform 119">
                  <a:extLst>
                    <a:ext uri="{FF2B5EF4-FFF2-40B4-BE49-F238E27FC236}">
                      <a16:creationId xmlns:a16="http://schemas.microsoft.com/office/drawing/2014/main" id="{2F629CC4-0A2E-B560-B06D-D324E2F139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7" y="2503"/>
                  <a:ext cx="183" cy="866"/>
                </a:xfrm>
                <a:custGeom>
                  <a:avLst/>
                  <a:gdLst>
                    <a:gd name="T0" fmla="*/ 0 w 183"/>
                    <a:gd name="T1" fmla="*/ 866 h 866"/>
                    <a:gd name="T2" fmla="*/ 75 w 183"/>
                    <a:gd name="T3" fmla="*/ 866 h 866"/>
                    <a:gd name="T4" fmla="*/ 183 w 183"/>
                    <a:gd name="T5" fmla="*/ 0 h 866"/>
                    <a:gd name="T6" fmla="*/ 108 w 183"/>
                    <a:gd name="T7" fmla="*/ 0 h 866"/>
                    <a:gd name="T8" fmla="*/ 0 w 183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3" h="866">
                      <a:moveTo>
                        <a:pt x="0" y="866"/>
                      </a:moveTo>
                      <a:lnTo>
                        <a:pt x="75" y="866"/>
                      </a:lnTo>
                      <a:lnTo>
                        <a:pt x="183" y="0"/>
                      </a:lnTo>
                      <a:lnTo>
                        <a:pt x="108" y="0"/>
                      </a:lnTo>
                      <a:lnTo>
                        <a:pt x="0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Freeform 120">
                  <a:extLst>
                    <a:ext uri="{FF2B5EF4-FFF2-40B4-BE49-F238E27FC236}">
                      <a16:creationId xmlns:a16="http://schemas.microsoft.com/office/drawing/2014/main" id="{872D1E06-6EA1-AD1B-5E09-489BCEAA8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2503"/>
                  <a:ext cx="182" cy="866"/>
                </a:xfrm>
                <a:custGeom>
                  <a:avLst/>
                  <a:gdLst>
                    <a:gd name="T0" fmla="*/ 182 w 182"/>
                    <a:gd name="T1" fmla="*/ 866 h 866"/>
                    <a:gd name="T2" fmla="*/ 107 w 182"/>
                    <a:gd name="T3" fmla="*/ 866 h 866"/>
                    <a:gd name="T4" fmla="*/ 0 w 182"/>
                    <a:gd name="T5" fmla="*/ 0 h 866"/>
                    <a:gd name="T6" fmla="*/ 75 w 182"/>
                    <a:gd name="T7" fmla="*/ 0 h 866"/>
                    <a:gd name="T8" fmla="*/ 182 w 182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866">
                      <a:moveTo>
                        <a:pt x="182" y="866"/>
                      </a:moveTo>
                      <a:lnTo>
                        <a:pt x="107" y="866"/>
                      </a:lnTo>
                      <a:lnTo>
                        <a:pt x="0" y="0"/>
                      </a:lnTo>
                      <a:lnTo>
                        <a:pt x="75" y="0"/>
                      </a:lnTo>
                      <a:lnTo>
                        <a:pt x="182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 121">
                  <a:extLst>
                    <a:ext uri="{FF2B5EF4-FFF2-40B4-BE49-F238E27FC236}">
                      <a16:creationId xmlns:a16="http://schemas.microsoft.com/office/drawing/2014/main" id="{352984E2-34F7-0C24-26E6-892328DFAC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5" y="3319"/>
                  <a:ext cx="702" cy="99"/>
                </a:xfrm>
                <a:custGeom>
                  <a:avLst/>
                  <a:gdLst>
                    <a:gd name="T0" fmla="*/ 981 w 981"/>
                    <a:gd name="T1" fmla="*/ 116 h 150"/>
                    <a:gd name="T2" fmla="*/ 981 w 981"/>
                    <a:gd name="T3" fmla="*/ 33 h 150"/>
                    <a:gd name="T4" fmla="*/ 947 w 981"/>
                    <a:gd name="T5" fmla="*/ 0 h 150"/>
                    <a:gd name="T6" fmla="*/ 33 w 981"/>
                    <a:gd name="T7" fmla="*/ 0 h 150"/>
                    <a:gd name="T8" fmla="*/ 0 w 981"/>
                    <a:gd name="T9" fmla="*/ 33 h 150"/>
                    <a:gd name="T10" fmla="*/ 0 w 981"/>
                    <a:gd name="T11" fmla="*/ 116 h 150"/>
                    <a:gd name="T12" fmla="*/ 33 w 981"/>
                    <a:gd name="T13" fmla="*/ 150 h 150"/>
                    <a:gd name="T14" fmla="*/ 947 w 981"/>
                    <a:gd name="T15" fmla="*/ 150 h 150"/>
                    <a:gd name="T16" fmla="*/ 981 w 981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1" h="150">
                      <a:moveTo>
                        <a:pt x="981" y="116"/>
                      </a:moveTo>
                      <a:lnTo>
                        <a:pt x="981" y="33"/>
                      </a:lnTo>
                      <a:cubicBezTo>
                        <a:pt x="981" y="15"/>
                        <a:pt x="966" y="0"/>
                        <a:pt x="947" y="0"/>
                      </a:cubicBezTo>
                      <a:lnTo>
                        <a:pt x="33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116"/>
                      </a:lnTo>
                      <a:cubicBezTo>
                        <a:pt x="0" y="135"/>
                        <a:pt x="15" y="150"/>
                        <a:pt x="33" y="150"/>
                      </a:cubicBezTo>
                      <a:lnTo>
                        <a:pt x="947" y="150"/>
                      </a:lnTo>
                      <a:cubicBezTo>
                        <a:pt x="966" y="150"/>
                        <a:pt x="981" y="135"/>
                        <a:pt x="981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Rectangle 122">
                  <a:extLst>
                    <a:ext uri="{FF2B5EF4-FFF2-40B4-BE49-F238E27FC236}">
                      <a16:creationId xmlns:a16="http://schemas.microsoft.com/office/drawing/2014/main" id="{F3DA373D-F3ED-92B3-5302-A7743F8C2F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5" y="3369"/>
                  <a:ext cx="702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2" name="Freeform 123">
                  <a:extLst>
                    <a:ext uri="{FF2B5EF4-FFF2-40B4-BE49-F238E27FC236}">
                      <a16:creationId xmlns:a16="http://schemas.microsoft.com/office/drawing/2014/main" id="{77E9719D-D090-AEAC-C7B5-9852A5A923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4" y="3457"/>
                  <a:ext cx="214" cy="691"/>
                </a:xfrm>
                <a:custGeom>
                  <a:avLst/>
                  <a:gdLst>
                    <a:gd name="T0" fmla="*/ 135 w 214"/>
                    <a:gd name="T1" fmla="*/ 0 h 691"/>
                    <a:gd name="T2" fmla="*/ 0 w 214"/>
                    <a:gd name="T3" fmla="*/ 691 h 691"/>
                    <a:gd name="T4" fmla="*/ 67 w 214"/>
                    <a:gd name="T5" fmla="*/ 691 h 691"/>
                    <a:gd name="T6" fmla="*/ 214 w 214"/>
                    <a:gd name="T7" fmla="*/ 0 h 691"/>
                    <a:gd name="T8" fmla="*/ 135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4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 124">
                  <a:extLst>
                    <a:ext uri="{FF2B5EF4-FFF2-40B4-BE49-F238E27FC236}">
                      <a16:creationId xmlns:a16="http://schemas.microsoft.com/office/drawing/2014/main" id="{353245B5-0AE4-D6C7-E339-DBAE737BE6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9" y="3457"/>
                  <a:ext cx="214" cy="691"/>
                </a:xfrm>
                <a:custGeom>
                  <a:avLst/>
                  <a:gdLst>
                    <a:gd name="T0" fmla="*/ 134 w 214"/>
                    <a:gd name="T1" fmla="*/ 0 h 691"/>
                    <a:gd name="T2" fmla="*/ 0 w 214"/>
                    <a:gd name="T3" fmla="*/ 691 h 691"/>
                    <a:gd name="T4" fmla="*/ 67 w 214"/>
                    <a:gd name="T5" fmla="*/ 691 h 691"/>
                    <a:gd name="T6" fmla="*/ 214 w 214"/>
                    <a:gd name="T7" fmla="*/ 0 h 691"/>
                    <a:gd name="T8" fmla="*/ 134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134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4" y="0"/>
                      </a:lnTo>
                      <a:lnTo>
                        <a:pt x="134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Freeform 125">
                  <a:extLst>
                    <a:ext uri="{FF2B5EF4-FFF2-40B4-BE49-F238E27FC236}">
                      <a16:creationId xmlns:a16="http://schemas.microsoft.com/office/drawing/2014/main" id="{0D6E40D9-6E51-8192-1BD9-A6D2D460FC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4" y="3457"/>
                  <a:ext cx="215" cy="691"/>
                </a:xfrm>
                <a:custGeom>
                  <a:avLst/>
                  <a:gdLst>
                    <a:gd name="T0" fmla="*/ 80 w 215"/>
                    <a:gd name="T1" fmla="*/ 0 h 691"/>
                    <a:gd name="T2" fmla="*/ 215 w 215"/>
                    <a:gd name="T3" fmla="*/ 691 h 691"/>
                    <a:gd name="T4" fmla="*/ 148 w 215"/>
                    <a:gd name="T5" fmla="*/ 691 h 691"/>
                    <a:gd name="T6" fmla="*/ 0 w 215"/>
                    <a:gd name="T7" fmla="*/ 0 h 691"/>
                    <a:gd name="T8" fmla="*/ 80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80" y="0"/>
                      </a:moveTo>
                      <a:lnTo>
                        <a:pt x="215" y="691"/>
                      </a:lnTo>
                      <a:lnTo>
                        <a:pt x="148" y="691"/>
                      </a:lnTo>
                      <a:lnTo>
                        <a:pt x="0" y="0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5" name="Freeform 126">
                  <a:extLst>
                    <a:ext uri="{FF2B5EF4-FFF2-40B4-BE49-F238E27FC236}">
                      <a16:creationId xmlns:a16="http://schemas.microsoft.com/office/drawing/2014/main" id="{B0C53B14-DB41-3564-9F24-245C6E16CC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0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7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6" name="Freeform 127">
                  <a:extLst>
                    <a:ext uri="{FF2B5EF4-FFF2-40B4-BE49-F238E27FC236}">
                      <a16:creationId xmlns:a16="http://schemas.microsoft.com/office/drawing/2014/main" id="{F8EEBD35-D12A-7756-DFE0-29ACFA96A9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3" y="2472"/>
                  <a:ext cx="818" cy="229"/>
                </a:xfrm>
                <a:custGeom>
                  <a:avLst/>
                  <a:gdLst>
                    <a:gd name="T0" fmla="*/ 66 w 1144"/>
                    <a:gd name="T1" fmla="*/ 347 h 347"/>
                    <a:gd name="T2" fmla="*/ 1078 w 1144"/>
                    <a:gd name="T3" fmla="*/ 347 h 347"/>
                    <a:gd name="T4" fmla="*/ 1144 w 1144"/>
                    <a:gd name="T5" fmla="*/ 281 h 347"/>
                    <a:gd name="T6" fmla="*/ 1144 w 1144"/>
                    <a:gd name="T7" fmla="*/ 67 h 347"/>
                    <a:gd name="T8" fmla="*/ 1078 w 1144"/>
                    <a:gd name="T9" fmla="*/ 0 h 347"/>
                    <a:gd name="T10" fmla="*/ 66 w 1144"/>
                    <a:gd name="T11" fmla="*/ 0 h 347"/>
                    <a:gd name="T12" fmla="*/ 0 w 1144"/>
                    <a:gd name="T13" fmla="*/ 67 h 347"/>
                    <a:gd name="T14" fmla="*/ 0 w 1144"/>
                    <a:gd name="T15" fmla="*/ 281 h 347"/>
                    <a:gd name="T16" fmla="*/ 66 w 1144"/>
                    <a:gd name="T17" fmla="*/ 347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44" h="347">
                      <a:moveTo>
                        <a:pt x="66" y="347"/>
                      </a:moveTo>
                      <a:lnTo>
                        <a:pt x="1078" y="347"/>
                      </a:lnTo>
                      <a:cubicBezTo>
                        <a:pt x="1115" y="347"/>
                        <a:pt x="1144" y="317"/>
                        <a:pt x="1144" y="281"/>
                      </a:cubicBezTo>
                      <a:lnTo>
                        <a:pt x="1144" y="67"/>
                      </a:lnTo>
                      <a:cubicBezTo>
                        <a:pt x="1144" y="30"/>
                        <a:pt x="1115" y="0"/>
                        <a:pt x="1078" y="0"/>
                      </a:cubicBezTo>
                      <a:lnTo>
                        <a:pt x="66" y="0"/>
                      </a:lnTo>
                      <a:cubicBezTo>
                        <a:pt x="29" y="0"/>
                        <a:pt x="0" y="30"/>
                        <a:pt x="0" y="67"/>
                      </a:cubicBezTo>
                      <a:lnTo>
                        <a:pt x="0" y="281"/>
                      </a:lnTo>
                      <a:cubicBezTo>
                        <a:pt x="0" y="317"/>
                        <a:pt x="29" y="347"/>
                        <a:pt x="66" y="347"/>
                      </a:cubicBezTo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Freeform 128">
                  <a:extLst>
                    <a:ext uri="{FF2B5EF4-FFF2-40B4-BE49-F238E27FC236}">
                      <a16:creationId xmlns:a16="http://schemas.microsoft.com/office/drawing/2014/main" id="{D0B4EB4E-7F31-B68A-8FFF-D38CB709B1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9" y="2302"/>
                  <a:ext cx="452" cy="532"/>
                </a:xfrm>
                <a:custGeom>
                  <a:avLst/>
                  <a:gdLst>
                    <a:gd name="T0" fmla="*/ 303 w 631"/>
                    <a:gd name="T1" fmla="*/ 130 h 808"/>
                    <a:gd name="T2" fmla="*/ 81 w 631"/>
                    <a:gd name="T3" fmla="*/ 511 h 808"/>
                    <a:gd name="T4" fmla="*/ 44 w 631"/>
                    <a:gd name="T5" fmla="*/ 743 h 808"/>
                    <a:gd name="T6" fmla="*/ 128 w 631"/>
                    <a:gd name="T7" fmla="*/ 795 h 808"/>
                    <a:gd name="T8" fmla="*/ 337 w 631"/>
                    <a:gd name="T9" fmla="*/ 652 h 808"/>
                    <a:gd name="T10" fmla="*/ 498 w 631"/>
                    <a:gd name="T11" fmla="*/ 414 h 808"/>
                    <a:gd name="T12" fmla="*/ 622 w 631"/>
                    <a:gd name="T13" fmla="*/ 150 h 808"/>
                    <a:gd name="T14" fmla="*/ 589 w 631"/>
                    <a:gd name="T15" fmla="*/ 35 h 808"/>
                    <a:gd name="T16" fmla="*/ 451 w 631"/>
                    <a:gd name="T17" fmla="*/ 12 h 808"/>
                    <a:gd name="T18" fmla="*/ 303 w 631"/>
                    <a:gd name="T19" fmla="*/ 130 h 8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1" h="808">
                      <a:moveTo>
                        <a:pt x="303" y="130"/>
                      </a:moveTo>
                      <a:cubicBezTo>
                        <a:pt x="218" y="250"/>
                        <a:pt x="148" y="380"/>
                        <a:pt x="81" y="511"/>
                      </a:cubicBezTo>
                      <a:cubicBezTo>
                        <a:pt x="47" y="576"/>
                        <a:pt x="0" y="671"/>
                        <a:pt x="44" y="743"/>
                      </a:cubicBezTo>
                      <a:cubicBezTo>
                        <a:pt x="62" y="772"/>
                        <a:pt x="95" y="790"/>
                        <a:pt x="128" y="795"/>
                      </a:cubicBezTo>
                      <a:cubicBezTo>
                        <a:pt x="218" y="808"/>
                        <a:pt x="287" y="711"/>
                        <a:pt x="337" y="652"/>
                      </a:cubicBezTo>
                      <a:cubicBezTo>
                        <a:pt x="400" y="578"/>
                        <a:pt x="451" y="498"/>
                        <a:pt x="498" y="414"/>
                      </a:cubicBezTo>
                      <a:cubicBezTo>
                        <a:pt x="547" y="329"/>
                        <a:pt x="602" y="247"/>
                        <a:pt x="622" y="150"/>
                      </a:cubicBezTo>
                      <a:cubicBezTo>
                        <a:pt x="631" y="105"/>
                        <a:pt x="628" y="64"/>
                        <a:pt x="589" y="35"/>
                      </a:cubicBezTo>
                      <a:cubicBezTo>
                        <a:pt x="551" y="7"/>
                        <a:pt x="496" y="0"/>
                        <a:pt x="451" y="12"/>
                      </a:cubicBezTo>
                      <a:cubicBezTo>
                        <a:pt x="386" y="31"/>
                        <a:pt x="340" y="76"/>
                        <a:pt x="303" y="130"/>
                      </a:cubicBezTo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Freeform 129">
                  <a:extLst>
                    <a:ext uri="{FF2B5EF4-FFF2-40B4-BE49-F238E27FC236}">
                      <a16:creationId xmlns:a16="http://schemas.microsoft.com/office/drawing/2014/main" id="{BEFA2B19-26B7-C02B-365C-FC19AB0C94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8" y="2302"/>
                  <a:ext cx="451" cy="532"/>
                </a:xfrm>
                <a:custGeom>
                  <a:avLst/>
                  <a:gdLst>
                    <a:gd name="T0" fmla="*/ 328 w 631"/>
                    <a:gd name="T1" fmla="*/ 130 h 808"/>
                    <a:gd name="T2" fmla="*/ 550 w 631"/>
                    <a:gd name="T3" fmla="*/ 511 h 808"/>
                    <a:gd name="T4" fmla="*/ 587 w 631"/>
                    <a:gd name="T5" fmla="*/ 743 h 808"/>
                    <a:gd name="T6" fmla="*/ 503 w 631"/>
                    <a:gd name="T7" fmla="*/ 795 h 808"/>
                    <a:gd name="T8" fmla="*/ 294 w 631"/>
                    <a:gd name="T9" fmla="*/ 652 h 808"/>
                    <a:gd name="T10" fmla="*/ 133 w 631"/>
                    <a:gd name="T11" fmla="*/ 414 h 808"/>
                    <a:gd name="T12" fmla="*/ 9 w 631"/>
                    <a:gd name="T13" fmla="*/ 150 h 808"/>
                    <a:gd name="T14" fmla="*/ 42 w 631"/>
                    <a:gd name="T15" fmla="*/ 35 h 808"/>
                    <a:gd name="T16" fmla="*/ 180 w 631"/>
                    <a:gd name="T17" fmla="*/ 12 h 808"/>
                    <a:gd name="T18" fmla="*/ 328 w 631"/>
                    <a:gd name="T19" fmla="*/ 130 h 8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1" h="808">
                      <a:moveTo>
                        <a:pt x="328" y="130"/>
                      </a:moveTo>
                      <a:cubicBezTo>
                        <a:pt x="413" y="250"/>
                        <a:pt x="482" y="380"/>
                        <a:pt x="550" y="511"/>
                      </a:cubicBezTo>
                      <a:cubicBezTo>
                        <a:pt x="584" y="576"/>
                        <a:pt x="631" y="671"/>
                        <a:pt x="587" y="743"/>
                      </a:cubicBezTo>
                      <a:cubicBezTo>
                        <a:pt x="569" y="772"/>
                        <a:pt x="536" y="790"/>
                        <a:pt x="503" y="795"/>
                      </a:cubicBezTo>
                      <a:cubicBezTo>
                        <a:pt x="413" y="808"/>
                        <a:pt x="344" y="711"/>
                        <a:pt x="294" y="652"/>
                      </a:cubicBezTo>
                      <a:cubicBezTo>
                        <a:pt x="231" y="578"/>
                        <a:pt x="180" y="498"/>
                        <a:pt x="133" y="414"/>
                      </a:cubicBezTo>
                      <a:cubicBezTo>
                        <a:pt x="84" y="329"/>
                        <a:pt x="29" y="247"/>
                        <a:pt x="9" y="150"/>
                      </a:cubicBezTo>
                      <a:cubicBezTo>
                        <a:pt x="0" y="105"/>
                        <a:pt x="3" y="64"/>
                        <a:pt x="42" y="35"/>
                      </a:cubicBezTo>
                      <a:cubicBezTo>
                        <a:pt x="80" y="7"/>
                        <a:pt x="135" y="0"/>
                        <a:pt x="180" y="12"/>
                      </a:cubicBezTo>
                      <a:cubicBezTo>
                        <a:pt x="245" y="31"/>
                        <a:pt x="291" y="76"/>
                        <a:pt x="328" y="130"/>
                      </a:cubicBezTo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Freeform 130">
                  <a:extLst>
                    <a:ext uri="{FF2B5EF4-FFF2-40B4-BE49-F238E27FC236}">
                      <a16:creationId xmlns:a16="http://schemas.microsoft.com/office/drawing/2014/main" id="{6320DF0E-4A72-46F5-AF7E-AED54DDBBB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" y="4027"/>
                  <a:ext cx="210" cy="134"/>
                </a:xfrm>
                <a:custGeom>
                  <a:avLst/>
                  <a:gdLst>
                    <a:gd name="T0" fmla="*/ 72 w 293"/>
                    <a:gd name="T1" fmla="*/ 28 h 203"/>
                    <a:gd name="T2" fmla="*/ 10 w 293"/>
                    <a:gd name="T3" fmla="*/ 190 h 203"/>
                    <a:gd name="T4" fmla="*/ 13 w 293"/>
                    <a:gd name="T5" fmla="*/ 199 h 203"/>
                    <a:gd name="T6" fmla="*/ 23 w 293"/>
                    <a:gd name="T7" fmla="*/ 203 h 203"/>
                    <a:gd name="T8" fmla="*/ 286 w 293"/>
                    <a:gd name="T9" fmla="*/ 203 h 203"/>
                    <a:gd name="T10" fmla="*/ 293 w 293"/>
                    <a:gd name="T11" fmla="*/ 199 h 203"/>
                    <a:gd name="T12" fmla="*/ 293 w 293"/>
                    <a:gd name="T13" fmla="*/ 193 h 203"/>
                    <a:gd name="T14" fmla="*/ 273 w 293"/>
                    <a:gd name="T15" fmla="*/ 88 h 203"/>
                    <a:gd name="T16" fmla="*/ 154 w 293"/>
                    <a:gd name="T17" fmla="*/ 2 h 203"/>
                    <a:gd name="T18" fmla="*/ 72 w 293"/>
                    <a:gd name="T19" fmla="*/ 2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3" h="203">
                      <a:moveTo>
                        <a:pt x="72" y="28"/>
                      </a:moveTo>
                      <a:cubicBezTo>
                        <a:pt x="35" y="57"/>
                        <a:pt x="0" y="129"/>
                        <a:pt x="10" y="190"/>
                      </a:cubicBezTo>
                      <a:cubicBezTo>
                        <a:pt x="11" y="193"/>
                        <a:pt x="12" y="197"/>
                        <a:pt x="13" y="199"/>
                      </a:cubicBezTo>
                      <a:cubicBezTo>
                        <a:pt x="16" y="203"/>
                        <a:pt x="20" y="203"/>
                        <a:pt x="23" y="203"/>
                      </a:cubicBezTo>
                      <a:cubicBezTo>
                        <a:pt x="111" y="203"/>
                        <a:pt x="198" y="203"/>
                        <a:pt x="286" y="203"/>
                      </a:cubicBezTo>
                      <a:cubicBezTo>
                        <a:pt x="288" y="203"/>
                        <a:pt x="291" y="203"/>
                        <a:pt x="293" y="199"/>
                      </a:cubicBezTo>
                      <a:cubicBezTo>
                        <a:pt x="293" y="197"/>
                        <a:pt x="293" y="195"/>
                        <a:pt x="293" y="193"/>
                      </a:cubicBezTo>
                      <a:cubicBezTo>
                        <a:pt x="290" y="157"/>
                        <a:pt x="285" y="120"/>
                        <a:pt x="273" y="88"/>
                      </a:cubicBezTo>
                      <a:cubicBezTo>
                        <a:pt x="250" y="26"/>
                        <a:pt x="201" y="0"/>
                        <a:pt x="154" y="2"/>
                      </a:cubicBezTo>
                      <a:cubicBezTo>
                        <a:pt x="126" y="3"/>
                        <a:pt x="96" y="8"/>
                        <a:pt x="72" y="28"/>
                      </a:cubicBezTo>
                    </a:path>
                  </a:pathLst>
                </a:custGeom>
                <a:solidFill>
                  <a:srgbClr val="3C3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Freeform 131">
                  <a:extLst>
                    <a:ext uri="{FF2B5EF4-FFF2-40B4-BE49-F238E27FC236}">
                      <a16:creationId xmlns:a16="http://schemas.microsoft.com/office/drawing/2014/main" id="{DFDAE997-DE32-2BC6-DDF7-BBD8C0584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3068"/>
                  <a:ext cx="612" cy="275"/>
                </a:xfrm>
                <a:custGeom>
                  <a:avLst/>
                  <a:gdLst>
                    <a:gd name="T0" fmla="*/ 92 w 856"/>
                    <a:gd name="T1" fmla="*/ 375 h 418"/>
                    <a:gd name="T2" fmla="*/ 15 w 856"/>
                    <a:gd name="T3" fmla="*/ 150 h 418"/>
                    <a:gd name="T4" fmla="*/ 86 w 856"/>
                    <a:gd name="T5" fmla="*/ 32 h 418"/>
                    <a:gd name="T6" fmla="*/ 253 w 856"/>
                    <a:gd name="T7" fmla="*/ 1 h 418"/>
                    <a:gd name="T8" fmla="*/ 768 w 856"/>
                    <a:gd name="T9" fmla="*/ 39 h 418"/>
                    <a:gd name="T10" fmla="*/ 823 w 856"/>
                    <a:gd name="T11" fmla="*/ 57 h 418"/>
                    <a:gd name="T12" fmla="*/ 840 w 856"/>
                    <a:gd name="T13" fmla="*/ 99 h 418"/>
                    <a:gd name="T14" fmla="*/ 852 w 856"/>
                    <a:gd name="T15" fmla="*/ 234 h 418"/>
                    <a:gd name="T16" fmla="*/ 795 w 856"/>
                    <a:gd name="T17" fmla="*/ 356 h 418"/>
                    <a:gd name="T18" fmla="*/ 557 w 856"/>
                    <a:gd name="T19" fmla="*/ 417 h 418"/>
                    <a:gd name="T20" fmla="*/ 248 w 856"/>
                    <a:gd name="T21" fmla="*/ 410 h 418"/>
                    <a:gd name="T22" fmla="*/ 92 w 856"/>
                    <a:gd name="T23" fmla="*/ 375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56" h="418">
                      <a:moveTo>
                        <a:pt x="92" y="375"/>
                      </a:moveTo>
                      <a:cubicBezTo>
                        <a:pt x="9" y="329"/>
                        <a:pt x="0" y="232"/>
                        <a:pt x="15" y="150"/>
                      </a:cubicBezTo>
                      <a:cubicBezTo>
                        <a:pt x="23" y="104"/>
                        <a:pt x="46" y="59"/>
                        <a:pt x="86" y="32"/>
                      </a:cubicBezTo>
                      <a:cubicBezTo>
                        <a:pt x="133" y="1"/>
                        <a:pt x="195" y="0"/>
                        <a:pt x="253" y="1"/>
                      </a:cubicBezTo>
                      <a:cubicBezTo>
                        <a:pt x="426" y="5"/>
                        <a:pt x="597" y="22"/>
                        <a:pt x="768" y="39"/>
                      </a:cubicBezTo>
                      <a:cubicBezTo>
                        <a:pt x="788" y="41"/>
                        <a:pt x="810" y="43"/>
                        <a:pt x="823" y="57"/>
                      </a:cubicBezTo>
                      <a:cubicBezTo>
                        <a:pt x="834" y="68"/>
                        <a:pt x="837" y="84"/>
                        <a:pt x="840" y="99"/>
                      </a:cubicBezTo>
                      <a:cubicBezTo>
                        <a:pt x="848" y="143"/>
                        <a:pt x="856" y="189"/>
                        <a:pt x="852" y="234"/>
                      </a:cubicBezTo>
                      <a:cubicBezTo>
                        <a:pt x="848" y="279"/>
                        <a:pt x="830" y="325"/>
                        <a:pt x="795" y="356"/>
                      </a:cubicBezTo>
                      <a:cubicBezTo>
                        <a:pt x="725" y="416"/>
                        <a:pt x="645" y="415"/>
                        <a:pt x="557" y="417"/>
                      </a:cubicBezTo>
                      <a:cubicBezTo>
                        <a:pt x="454" y="418"/>
                        <a:pt x="351" y="418"/>
                        <a:pt x="248" y="410"/>
                      </a:cubicBezTo>
                      <a:cubicBezTo>
                        <a:pt x="194" y="407"/>
                        <a:pt x="139" y="401"/>
                        <a:pt x="92" y="375"/>
                      </a:cubicBezTo>
                    </a:path>
                  </a:pathLst>
                </a:custGeom>
                <a:solidFill>
                  <a:srgbClr val="5E51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Freeform 132">
                  <a:extLst>
                    <a:ext uri="{FF2B5EF4-FFF2-40B4-BE49-F238E27FC236}">
                      <a16:creationId xmlns:a16="http://schemas.microsoft.com/office/drawing/2014/main" id="{FC86EA65-432B-2995-4CD7-6EF2DB90D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2254"/>
                  <a:ext cx="547" cy="918"/>
                </a:xfrm>
                <a:custGeom>
                  <a:avLst/>
                  <a:gdLst>
                    <a:gd name="T0" fmla="*/ 5 w 765"/>
                    <a:gd name="T1" fmla="*/ 739 h 1392"/>
                    <a:gd name="T2" fmla="*/ 10 w 765"/>
                    <a:gd name="T3" fmla="*/ 590 h 1392"/>
                    <a:gd name="T4" fmla="*/ 26 w 765"/>
                    <a:gd name="T5" fmla="*/ 293 h 1392"/>
                    <a:gd name="T6" fmla="*/ 122 w 765"/>
                    <a:gd name="T7" fmla="*/ 90 h 1392"/>
                    <a:gd name="T8" fmla="*/ 298 w 765"/>
                    <a:gd name="T9" fmla="*/ 18 h 1392"/>
                    <a:gd name="T10" fmla="*/ 639 w 765"/>
                    <a:gd name="T11" fmla="*/ 113 h 1392"/>
                    <a:gd name="T12" fmla="*/ 739 w 765"/>
                    <a:gd name="T13" fmla="*/ 381 h 1392"/>
                    <a:gd name="T14" fmla="*/ 758 w 765"/>
                    <a:gd name="T15" fmla="*/ 732 h 1392"/>
                    <a:gd name="T16" fmla="*/ 761 w 765"/>
                    <a:gd name="T17" fmla="*/ 1186 h 1392"/>
                    <a:gd name="T18" fmla="*/ 746 w 765"/>
                    <a:gd name="T19" fmla="*/ 1286 h 1392"/>
                    <a:gd name="T20" fmla="*/ 638 w 765"/>
                    <a:gd name="T21" fmla="*/ 1365 h 1392"/>
                    <a:gd name="T22" fmla="*/ 355 w 765"/>
                    <a:gd name="T23" fmla="*/ 1386 h 1392"/>
                    <a:gd name="T24" fmla="*/ 84 w 765"/>
                    <a:gd name="T25" fmla="*/ 1357 h 1392"/>
                    <a:gd name="T26" fmla="*/ 2 w 765"/>
                    <a:gd name="T27" fmla="*/ 1186 h 1392"/>
                    <a:gd name="T28" fmla="*/ 5 w 765"/>
                    <a:gd name="T29" fmla="*/ 739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65" h="1392">
                      <a:moveTo>
                        <a:pt x="5" y="739"/>
                      </a:moveTo>
                      <a:cubicBezTo>
                        <a:pt x="7" y="690"/>
                        <a:pt x="8" y="640"/>
                        <a:pt x="10" y="590"/>
                      </a:cubicBezTo>
                      <a:cubicBezTo>
                        <a:pt x="14" y="491"/>
                        <a:pt x="19" y="392"/>
                        <a:pt x="26" y="293"/>
                      </a:cubicBezTo>
                      <a:cubicBezTo>
                        <a:pt x="31" y="205"/>
                        <a:pt x="48" y="142"/>
                        <a:pt x="122" y="90"/>
                      </a:cubicBezTo>
                      <a:cubicBezTo>
                        <a:pt x="174" y="54"/>
                        <a:pt x="236" y="28"/>
                        <a:pt x="298" y="18"/>
                      </a:cubicBezTo>
                      <a:cubicBezTo>
                        <a:pt x="414" y="0"/>
                        <a:pt x="543" y="45"/>
                        <a:pt x="639" y="113"/>
                      </a:cubicBezTo>
                      <a:cubicBezTo>
                        <a:pt x="727" y="174"/>
                        <a:pt x="734" y="280"/>
                        <a:pt x="739" y="381"/>
                      </a:cubicBezTo>
                      <a:cubicBezTo>
                        <a:pt x="744" y="498"/>
                        <a:pt x="753" y="614"/>
                        <a:pt x="758" y="732"/>
                      </a:cubicBezTo>
                      <a:cubicBezTo>
                        <a:pt x="763" y="882"/>
                        <a:pt x="765" y="1035"/>
                        <a:pt x="761" y="1186"/>
                      </a:cubicBezTo>
                      <a:cubicBezTo>
                        <a:pt x="760" y="1220"/>
                        <a:pt x="758" y="1254"/>
                        <a:pt x="746" y="1286"/>
                      </a:cubicBezTo>
                      <a:cubicBezTo>
                        <a:pt x="726" y="1336"/>
                        <a:pt x="686" y="1355"/>
                        <a:pt x="638" y="1365"/>
                      </a:cubicBezTo>
                      <a:cubicBezTo>
                        <a:pt x="545" y="1384"/>
                        <a:pt x="450" y="1388"/>
                        <a:pt x="355" y="1386"/>
                      </a:cubicBezTo>
                      <a:cubicBezTo>
                        <a:pt x="271" y="1384"/>
                        <a:pt x="162" y="1392"/>
                        <a:pt x="84" y="1357"/>
                      </a:cubicBezTo>
                      <a:cubicBezTo>
                        <a:pt x="13" y="1326"/>
                        <a:pt x="2" y="1257"/>
                        <a:pt x="2" y="1186"/>
                      </a:cubicBezTo>
                      <a:cubicBezTo>
                        <a:pt x="0" y="1037"/>
                        <a:pt x="1" y="888"/>
                        <a:pt x="5" y="739"/>
                      </a:cubicBezTo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Freeform 133">
                  <a:extLst>
                    <a:ext uri="{FF2B5EF4-FFF2-40B4-BE49-F238E27FC236}">
                      <a16:creationId xmlns:a16="http://schemas.microsoft.com/office/drawing/2014/main" id="{902009BC-4789-B3FC-DFF0-65C73B08E7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1" y="3054"/>
                  <a:ext cx="226" cy="1007"/>
                </a:xfrm>
                <a:custGeom>
                  <a:avLst/>
                  <a:gdLst>
                    <a:gd name="T0" fmla="*/ 316 w 316"/>
                    <a:gd name="T1" fmla="*/ 309 h 1527"/>
                    <a:gd name="T2" fmla="*/ 316 w 316"/>
                    <a:gd name="T3" fmla="*/ 358 h 1527"/>
                    <a:gd name="T4" fmla="*/ 312 w 316"/>
                    <a:gd name="T5" fmla="*/ 946 h 1527"/>
                    <a:gd name="T6" fmla="*/ 291 w 316"/>
                    <a:gd name="T7" fmla="*/ 1527 h 1527"/>
                    <a:gd name="T8" fmla="*/ 110 w 316"/>
                    <a:gd name="T9" fmla="*/ 1526 h 1527"/>
                    <a:gd name="T10" fmla="*/ 92 w 316"/>
                    <a:gd name="T11" fmla="*/ 1521 h 1527"/>
                    <a:gd name="T12" fmla="*/ 79 w 316"/>
                    <a:gd name="T13" fmla="*/ 1483 h 1527"/>
                    <a:gd name="T14" fmla="*/ 10 w 316"/>
                    <a:gd name="T15" fmla="*/ 402 h 1527"/>
                    <a:gd name="T16" fmla="*/ 35 w 316"/>
                    <a:gd name="T17" fmla="*/ 118 h 1527"/>
                    <a:gd name="T18" fmla="*/ 228 w 316"/>
                    <a:gd name="T19" fmla="*/ 35 h 1527"/>
                    <a:gd name="T20" fmla="*/ 316 w 316"/>
                    <a:gd name="T21" fmla="*/ 309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6" h="1527">
                      <a:moveTo>
                        <a:pt x="316" y="309"/>
                      </a:moveTo>
                      <a:cubicBezTo>
                        <a:pt x="316" y="326"/>
                        <a:pt x="316" y="342"/>
                        <a:pt x="316" y="358"/>
                      </a:cubicBezTo>
                      <a:cubicBezTo>
                        <a:pt x="315" y="554"/>
                        <a:pt x="313" y="750"/>
                        <a:pt x="312" y="946"/>
                      </a:cubicBezTo>
                      <a:cubicBezTo>
                        <a:pt x="311" y="1055"/>
                        <a:pt x="298" y="1440"/>
                        <a:pt x="291" y="1527"/>
                      </a:cubicBezTo>
                      <a:cubicBezTo>
                        <a:pt x="231" y="1526"/>
                        <a:pt x="170" y="1526"/>
                        <a:pt x="110" y="1526"/>
                      </a:cubicBezTo>
                      <a:cubicBezTo>
                        <a:pt x="104" y="1526"/>
                        <a:pt x="97" y="1526"/>
                        <a:pt x="92" y="1521"/>
                      </a:cubicBezTo>
                      <a:cubicBezTo>
                        <a:pt x="83" y="1514"/>
                        <a:pt x="81" y="1497"/>
                        <a:pt x="79" y="1483"/>
                      </a:cubicBezTo>
                      <a:cubicBezTo>
                        <a:pt x="47" y="1124"/>
                        <a:pt x="21" y="764"/>
                        <a:pt x="10" y="402"/>
                      </a:cubicBezTo>
                      <a:cubicBezTo>
                        <a:pt x="7" y="308"/>
                        <a:pt x="0" y="201"/>
                        <a:pt x="35" y="118"/>
                      </a:cubicBezTo>
                      <a:cubicBezTo>
                        <a:pt x="73" y="30"/>
                        <a:pt x="166" y="0"/>
                        <a:pt x="228" y="35"/>
                      </a:cubicBezTo>
                      <a:cubicBezTo>
                        <a:pt x="300" y="75"/>
                        <a:pt x="314" y="202"/>
                        <a:pt x="316" y="309"/>
                      </a:cubicBezTo>
                    </a:path>
                  </a:pathLst>
                </a:custGeom>
                <a:solidFill>
                  <a:srgbClr val="7E6E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 134">
                  <a:extLst>
                    <a:ext uri="{FF2B5EF4-FFF2-40B4-BE49-F238E27FC236}">
                      <a16:creationId xmlns:a16="http://schemas.microsoft.com/office/drawing/2014/main" id="{F527747B-30CC-4DB7-DA97-D470D72E7F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9" y="4027"/>
                  <a:ext cx="210" cy="134"/>
                </a:xfrm>
                <a:custGeom>
                  <a:avLst/>
                  <a:gdLst>
                    <a:gd name="T0" fmla="*/ 222 w 293"/>
                    <a:gd name="T1" fmla="*/ 28 h 203"/>
                    <a:gd name="T2" fmla="*/ 283 w 293"/>
                    <a:gd name="T3" fmla="*/ 190 h 203"/>
                    <a:gd name="T4" fmla="*/ 280 w 293"/>
                    <a:gd name="T5" fmla="*/ 199 h 203"/>
                    <a:gd name="T6" fmla="*/ 270 w 293"/>
                    <a:gd name="T7" fmla="*/ 203 h 203"/>
                    <a:gd name="T8" fmla="*/ 8 w 293"/>
                    <a:gd name="T9" fmla="*/ 203 h 203"/>
                    <a:gd name="T10" fmla="*/ 1 w 293"/>
                    <a:gd name="T11" fmla="*/ 199 h 203"/>
                    <a:gd name="T12" fmla="*/ 0 w 293"/>
                    <a:gd name="T13" fmla="*/ 193 h 203"/>
                    <a:gd name="T14" fmla="*/ 20 w 293"/>
                    <a:gd name="T15" fmla="*/ 88 h 203"/>
                    <a:gd name="T16" fmla="*/ 139 w 293"/>
                    <a:gd name="T17" fmla="*/ 2 h 203"/>
                    <a:gd name="T18" fmla="*/ 222 w 293"/>
                    <a:gd name="T19" fmla="*/ 2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3" h="203">
                      <a:moveTo>
                        <a:pt x="222" y="28"/>
                      </a:moveTo>
                      <a:cubicBezTo>
                        <a:pt x="258" y="57"/>
                        <a:pt x="293" y="129"/>
                        <a:pt x="283" y="190"/>
                      </a:cubicBezTo>
                      <a:cubicBezTo>
                        <a:pt x="282" y="193"/>
                        <a:pt x="282" y="197"/>
                        <a:pt x="280" y="199"/>
                      </a:cubicBezTo>
                      <a:cubicBezTo>
                        <a:pt x="277" y="203"/>
                        <a:pt x="273" y="203"/>
                        <a:pt x="270" y="203"/>
                      </a:cubicBezTo>
                      <a:cubicBezTo>
                        <a:pt x="182" y="203"/>
                        <a:pt x="95" y="203"/>
                        <a:pt x="8" y="203"/>
                      </a:cubicBezTo>
                      <a:cubicBezTo>
                        <a:pt x="5" y="203"/>
                        <a:pt x="2" y="203"/>
                        <a:pt x="1" y="199"/>
                      </a:cubicBezTo>
                      <a:cubicBezTo>
                        <a:pt x="0" y="197"/>
                        <a:pt x="0" y="195"/>
                        <a:pt x="0" y="193"/>
                      </a:cubicBezTo>
                      <a:cubicBezTo>
                        <a:pt x="3" y="157"/>
                        <a:pt x="8" y="120"/>
                        <a:pt x="20" y="88"/>
                      </a:cubicBezTo>
                      <a:cubicBezTo>
                        <a:pt x="44" y="26"/>
                        <a:pt x="93" y="0"/>
                        <a:pt x="139" y="2"/>
                      </a:cubicBezTo>
                      <a:cubicBezTo>
                        <a:pt x="168" y="3"/>
                        <a:pt x="197" y="8"/>
                        <a:pt x="222" y="28"/>
                      </a:cubicBezTo>
                      <a:close/>
                    </a:path>
                  </a:pathLst>
                </a:custGeom>
                <a:solidFill>
                  <a:srgbClr val="3C3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 135">
                  <a:extLst>
                    <a:ext uri="{FF2B5EF4-FFF2-40B4-BE49-F238E27FC236}">
                      <a16:creationId xmlns:a16="http://schemas.microsoft.com/office/drawing/2014/main" id="{9560231E-32CF-8889-986E-A437C886A7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0" y="2164"/>
                  <a:ext cx="151" cy="148"/>
                </a:xfrm>
                <a:custGeom>
                  <a:avLst/>
                  <a:gdLst>
                    <a:gd name="T0" fmla="*/ 192 w 211"/>
                    <a:gd name="T1" fmla="*/ 174 h 225"/>
                    <a:gd name="T2" fmla="*/ 188 w 211"/>
                    <a:gd name="T3" fmla="*/ 195 h 225"/>
                    <a:gd name="T4" fmla="*/ 166 w 211"/>
                    <a:gd name="T5" fmla="*/ 209 h 225"/>
                    <a:gd name="T6" fmla="*/ 12 w 211"/>
                    <a:gd name="T7" fmla="*/ 201 h 225"/>
                    <a:gd name="T8" fmla="*/ 4 w 211"/>
                    <a:gd name="T9" fmla="*/ 195 h 225"/>
                    <a:gd name="T10" fmla="*/ 1 w 211"/>
                    <a:gd name="T11" fmla="*/ 182 h 225"/>
                    <a:gd name="T12" fmla="*/ 0 w 211"/>
                    <a:gd name="T13" fmla="*/ 52 h 225"/>
                    <a:gd name="T14" fmla="*/ 3 w 211"/>
                    <a:gd name="T15" fmla="*/ 32 h 225"/>
                    <a:gd name="T16" fmla="*/ 42 w 211"/>
                    <a:gd name="T17" fmla="*/ 11 h 225"/>
                    <a:gd name="T18" fmla="*/ 181 w 211"/>
                    <a:gd name="T19" fmla="*/ 28 h 225"/>
                    <a:gd name="T20" fmla="*/ 192 w 211"/>
                    <a:gd name="T21" fmla="*/ 174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1" h="225">
                      <a:moveTo>
                        <a:pt x="192" y="174"/>
                      </a:moveTo>
                      <a:cubicBezTo>
                        <a:pt x="192" y="181"/>
                        <a:pt x="192" y="189"/>
                        <a:pt x="188" y="195"/>
                      </a:cubicBezTo>
                      <a:cubicBezTo>
                        <a:pt x="183" y="202"/>
                        <a:pt x="175" y="206"/>
                        <a:pt x="166" y="209"/>
                      </a:cubicBezTo>
                      <a:cubicBezTo>
                        <a:pt x="116" y="225"/>
                        <a:pt x="61" y="222"/>
                        <a:pt x="12" y="201"/>
                      </a:cubicBezTo>
                      <a:cubicBezTo>
                        <a:pt x="9" y="200"/>
                        <a:pt x="6" y="198"/>
                        <a:pt x="4" y="195"/>
                      </a:cubicBezTo>
                      <a:cubicBezTo>
                        <a:pt x="1" y="192"/>
                        <a:pt x="1" y="187"/>
                        <a:pt x="1" y="182"/>
                      </a:cubicBezTo>
                      <a:cubicBezTo>
                        <a:pt x="1" y="139"/>
                        <a:pt x="1" y="95"/>
                        <a:pt x="0" y="52"/>
                      </a:cubicBezTo>
                      <a:cubicBezTo>
                        <a:pt x="0" y="45"/>
                        <a:pt x="0" y="38"/>
                        <a:pt x="3" y="32"/>
                      </a:cubicBezTo>
                      <a:cubicBezTo>
                        <a:pt x="9" y="17"/>
                        <a:pt x="27" y="13"/>
                        <a:pt x="42" y="11"/>
                      </a:cubicBezTo>
                      <a:cubicBezTo>
                        <a:pt x="78" y="6"/>
                        <a:pt x="151" y="0"/>
                        <a:pt x="181" y="28"/>
                      </a:cubicBezTo>
                      <a:cubicBezTo>
                        <a:pt x="211" y="56"/>
                        <a:pt x="193" y="137"/>
                        <a:pt x="192" y="174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 136">
                  <a:extLst>
                    <a:ext uri="{FF2B5EF4-FFF2-40B4-BE49-F238E27FC236}">
                      <a16:creationId xmlns:a16="http://schemas.microsoft.com/office/drawing/2014/main" id="{A584712F-1CC9-2AE2-D965-AB8C35AF38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3" y="3054"/>
                  <a:ext cx="227" cy="1007"/>
                </a:xfrm>
                <a:custGeom>
                  <a:avLst/>
                  <a:gdLst>
                    <a:gd name="T0" fmla="*/ 0 w 317"/>
                    <a:gd name="T1" fmla="*/ 309 h 1527"/>
                    <a:gd name="T2" fmla="*/ 0 w 317"/>
                    <a:gd name="T3" fmla="*/ 358 h 1527"/>
                    <a:gd name="T4" fmla="*/ 4 w 317"/>
                    <a:gd name="T5" fmla="*/ 946 h 1527"/>
                    <a:gd name="T6" fmla="*/ 25 w 317"/>
                    <a:gd name="T7" fmla="*/ 1527 h 1527"/>
                    <a:gd name="T8" fmla="*/ 206 w 317"/>
                    <a:gd name="T9" fmla="*/ 1526 h 1527"/>
                    <a:gd name="T10" fmla="*/ 225 w 317"/>
                    <a:gd name="T11" fmla="*/ 1521 h 1527"/>
                    <a:gd name="T12" fmla="*/ 237 w 317"/>
                    <a:gd name="T13" fmla="*/ 1483 h 1527"/>
                    <a:gd name="T14" fmla="*/ 306 w 317"/>
                    <a:gd name="T15" fmla="*/ 402 h 1527"/>
                    <a:gd name="T16" fmla="*/ 281 w 317"/>
                    <a:gd name="T17" fmla="*/ 118 h 1527"/>
                    <a:gd name="T18" fmla="*/ 88 w 317"/>
                    <a:gd name="T19" fmla="*/ 35 h 1527"/>
                    <a:gd name="T20" fmla="*/ 0 w 317"/>
                    <a:gd name="T21" fmla="*/ 309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1527">
                      <a:moveTo>
                        <a:pt x="0" y="309"/>
                      </a:moveTo>
                      <a:cubicBezTo>
                        <a:pt x="0" y="326"/>
                        <a:pt x="0" y="342"/>
                        <a:pt x="0" y="358"/>
                      </a:cubicBezTo>
                      <a:cubicBezTo>
                        <a:pt x="1" y="554"/>
                        <a:pt x="3" y="750"/>
                        <a:pt x="4" y="946"/>
                      </a:cubicBezTo>
                      <a:cubicBezTo>
                        <a:pt x="5" y="1055"/>
                        <a:pt x="18" y="1440"/>
                        <a:pt x="25" y="1527"/>
                      </a:cubicBezTo>
                      <a:cubicBezTo>
                        <a:pt x="85" y="1526"/>
                        <a:pt x="146" y="1526"/>
                        <a:pt x="206" y="1526"/>
                      </a:cubicBezTo>
                      <a:cubicBezTo>
                        <a:pt x="213" y="1526"/>
                        <a:pt x="219" y="1526"/>
                        <a:pt x="225" y="1521"/>
                      </a:cubicBezTo>
                      <a:cubicBezTo>
                        <a:pt x="233" y="1514"/>
                        <a:pt x="236" y="1497"/>
                        <a:pt x="237" y="1483"/>
                      </a:cubicBezTo>
                      <a:cubicBezTo>
                        <a:pt x="269" y="1124"/>
                        <a:pt x="295" y="764"/>
                        <a:pt x="306" y="402"/>
                      </a:cubicBezTo>
                      <a:cubicBezTo>
                        <a:pt x="309" y="308"/>
                        <a:pt x="317" y="201"/>
                        <a:pt x="281" y="118"/>
                      </a:cubicBezTo>
                      <a:cubicBezTo>
                        <a:pt x="243" y="30"/>
                        <a:pt x="151" y="0"/>
                        <a:pt x="88" y="35"/>
                      </a:cubicBezTo>
                      <a:cubicBezTo>
                        <a:pt x="17" y="75"/>
                        <a:pt x="3" y="202"/>
                        <a:pt x="0" y="309"/>
                      </a:cubicBezTo>
                    </a:path>
                  </a:pathLst>
                </a:custGeom>
                <a:solidFill>
                  <a:srgbClr val="7E6E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 137">
                  <a:extLst>
                    <a:ext uri="{FF2B5EF4-FFF2-40B4-BE49-F238E27FC236}">
                      <a16:creationId xmlns:a16="http://schemas.microsoft.com/office/drawing/2014/main" id="{88A1EB30-CF4E-1C46-50D4-98F5E61658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3" y="1870"/>
                  <a:ext cx="112" cy="201"/>
                </a:xfrm>
                <a:custGeom>
                  <a:avLst/>
                  <a:gdLst>
                    <a:gd name="T0" fmla="*/ 147 w 156"/>
                    <a:gd name="T1" fmla="*/ 207 h 305"/>
                    <a:gd name="T2" fmla="*/ 149 w 156"/>
                    <a:gd name="T3" fmla="*/ 96 h 305"/>
                    <a:gd name="T4" fmla="*/ 102 w 156"/>
                    <a:gd name="T5" fmla="*/ 14 h 305"/>
                    <a:gd name="T6" fmla="*/ 40 w 156"/>
                    <a:gd name="T7" fmla="*/ 1 h 305"/>
                    <a:gd name="T8" fmla="*/ 27 w 156"/>
                    <a:gd name="T9" fmla="*/ 2 h 305"/>
                    <a:gd name="T10" fmla="*/ 15 w 156"/>
                    <a:gd name="T11" fmla="*/ 23 h 305"/>
                    <a:gd name="T12" fmla="*/ 49 w 156"/>
                    <a:gd name="T13" fmla="*/ 255 h 305"/>
                    <a:gd name="T14" fmla="*/ 74 w 156"/>
                    <a:gd name="T15" fmla="*/ 291 h 305"/>
                    <a:gd name="T16" fmla="*/ 105 w 156"/>
                    <a:gd name="T17" fmla="*/ 304 h 305"/>
                    <a:gd name="T18" fmla="*/ 126 w 156"/>
                    <a:gd name="T19" fmla="*/ 281 h 305"/>
                    <a:gd name="T20" fmla="*/ 147 w 156"/>
                    <a:gd name="T21" fmla="*/ 207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" h="305">
                      <a:moveTo>
                        <a:pt x="147" y="207"/>
                      </a:moveTo>
                      <a:cubicBezTo>
                        <a:pt x="156" y="171"/>
                        <a:pt x="156" y="133"/>
                        <a:pt x="149" y="96"/>
                      </a:cubicBezTo>
                      <a:cubicBezTo>
                        <a:pt x="143" y="64"/>
                        <a:pt x="130" y="30"/>
                        <a:pt x="102" y="14"/>
                      </a:cubicBezTo>
                      <a:cubicBezTo>
                        <a:pt x="83" y="3"/>
                        <a:pt x="61" y="2"/>
                        <a:pt x="40" y="1"/>
                      </a:cubicBezTo>
                      <a:cubicBezTo>
                        <a:pt x="35" y="1"/>
                        <a:pt x="31" y="0"/>
                        <a:pt x="27" y="2"/>
                      </a:cubicBezTo>
                      <a:cubicBezTo>
                        <a:pt x="20" y="6"/>
                        <a:pt x="17" y="15"/>
                        <a:pt x="15" y="23"/>
                      </a:cubicBezTo>
                      <a:cubicBezTo>
                        <a:pt x="0" y="101"/>
                        <a:pt x="12" y="184"/>
                        <a:pt x="49" y="255"/>
                      </a:cubicBezTo>
                      <a:cubicBezTo>
                        <a:pt x="56" y="268"/>
                        <a:pt x="63" y="281"/>
                        <a:pt x="74" y="291"/>
                      </a:cubicBezTo>
                      <a:cubicBezTo>
                        <a:pt x="82" y="297"/>
                        <a:pt x="95" y="305"/>
                        <a:pt x="105" y="304"/>
                      </a:cubicBezTo>
                      <a:cubicBezTo>
                        <a:pt x="118" y="303"/>
                        <a:pt x="121" y="293"/>
                        <a:pt x="126" y="281"/>
                      </a:cubicBezTo>
                      <a:cubicBezTo>
                        <a:pt x="137" y="258"/>
                        <a:pt x="141" y="232"/>
                        <a:pt x="147" y="207"/>
                      </a:cubicBezTo>
                    </a:path>
                  </a:pathLst>
                </a:custGeom>
                <a:solidFill>
                  <a:srgbClr val="3331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7" name="Freeform 138">
                  <a:extLst>
                    <a:ext uri="{FF2B5EF4-FFF2-40B4-BE49-F238E27FC236}">
                      <a16:creationId xmlns:a16="http://schemas.microsoft.com/office/drawing/2014/main" id="{AF7643BC-5746-CAC2-CC7B-659619DDA5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6" y="2700"/>
                  <a:ext cx="261" cy="132"/>
                </a:xfrm>
                <a:custGeom>
                  <a:avLst/>
                  <a:gdLst>
                    <a:gd name="T0" fmla="*/ 36 w 365"/>
                    <a:gd name="T1" fmla="*/ 21 h 200"/>
                    <a:gd name="T2" fmla="*/ 20 w 365"/>
                    <a:gd name="T3" fmla="*/ 22 h 200"/>
                    <a:gd name="T4" fmla="*/ 0 w 365"/>
                    <a:gd name="T5" fmla="*/ 102 h 200"/>
                    <a:gd name="T6" fmla="*/ 7 w 365"/>
                    <a:gd name="T7" fmla="*/ 143 h 200"/>
                    <a:gd name="T8" fmla="*/ 59 w 365"/>
                    <a:gd name="T9" fmla="*/ 188 h 200"/>
                    <a:gd name="T10" fmla="*/ 127 w 365"/>
                    <a:gd name="T11" fmla="*/ 198 h 200"/>
                    <a:gd name="T12" fmla="*/ 358 w 365"/>
                    <a:gd name="T13" fmla="*/ 165 h 200"/>
                    <a:gd name="T14" fmla="*/ 363 w 365"/>
                    <a:gd name="T15" fmla="*/ 162 h 200"/>
                    <a:gd name="T16" fmla="*/ 365 w 365"/>
                    <a:gd name="T17" fmla="*/ 154 h 200"/>
                    <a:gd name="T18" fmla="*/ 365 w 365"/>
                    <a:gd name="T19" fmla="*/ 86 h 200"/>
                    <a:gd name="T20" fmla="*/ 356 w 365"/>
                    <a:gd name="T21" fmla="*/ 53 h 200"/>
                    <a:gd name="T22" fmla="*/ 303 w 365"/>
                    <a:gd name="T23" fmla="*/ 37 h 200"/>
                    <a:gd name="T24" fmla="*/ 233 w 365"/>
                    <a:gd name="T25" fmla="*/ 0 h 200"/>
                    <a:gd name="T26" fmla="*/ 230 w 365"/>
                    <a:gd name="T27" fmla="*/ 35 h 200"/>
                    <a:gd name="T28" fmla="*/ 188 w 365"/>
                    <a:gd name="T29" fmla="*/ 33 h 200"/>
                    <a:gd name="T30" fmla="*/ 36 w 365"/>
                    <a:gd name="T31" fmla="*/ 21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65" h="200">
                      <a:moveTo>
                        <a:pt x="36" y="21"/>
                      </a:moveTo>
                      <a:cubicBezTo>
                        <a:pt x="31" y="20"/>
                        <a:pt x="25" y="20"/>
                        <a:pt x="20" y="22"/>
                      </a:cubicBezTo>
                      <a:cubicBezTo>
                        <a:pt x="1" y="31"/>
                        <a:pt x="0" y="84"/>
                        <a:pt x="0" y="102"/>
                      </a:cubicBezTo>
                      <a:cubicBezTo>
                        <a:pt x="0" y="116"/>
                        <a:pt x="1" y="131"/>
                        <a:pt x="7" y="143"/>
                      </a:cubicBezTo>
                      <a:cubicBezTo>
                        <a:pt x="17" y="165"/>
                        <a:pt x="37" y="180"/>
                        <a:pt x="59" y="188"/>
                      </a:cubicBezTo>
                      <a:cubicBezTo>
                        <a:pt x="80" y="196"/>
                        <a:pt x="104" y="198"/>
                        <a:pt x="127" y="198"/>
                      </a:cubicBezTo>
                      <a:cubicBezTo>
                        <a:pt x="205" y="200"/>
                        <a:pt x="283" y="189"/>
                        <a:pt x="358" y="165"/>
                      </a:cubicBezTo>
                      <a:cubicBezTo>
                        <a:pt x="360" y="164"/>
                        <a:pt x="362" y="163"/>
                        <a:pt x="363" y="162"/>
                      </a:cubicBezTo>
                      <a:cubicBezTo>
                        <a:pt x="365" y="159"/>
                        <a:pt x="365" y="156"/>
                        <a:pt x="365" y="154"/>
                      </a:cubicBezTo>
                      <a:cubicBezTo>
                        <a:pt x="365" y="131"/>
                        <a:pt x="365" y="109"/>
                        <a:pt x="365" y="86"/>
                      </a:cubicBezTo>
                      <a:cubicBezTo>
                        <a:pt x="364" y="74"/>
                        <a:pt x="364" y="62"/>
                        <a:pt x="356" y="53"/>
                      </a:cubicBezTo>
                      <a:cubicBezTo>
                        <a:pt x="342" y="37"/>
                        <a:pt x="320" y="46"/>
                        <a:pt x="303" y="37"/>
                      </a:cubicBezTo>
                      <a:cubicBezTo>
                        <a:pt x="280" y="25"/>
                        <a:pt x="256" y="13"/>
                        <a:pt x="233" y="0"/>
                      </a:cubicBezTo>
                      <a:cubicBezTo>
                        <a:pt x="232" y="13"/>
                        <a:pt x="231" y="32"/>
                        <a:pt x="230" y="35"/>
                      </a:cubicBezTo>
                      <a:cubicBezTo>
                        <a:pt x="216" y="34"/>
                        <a:pt x="202" y="33"/>
                        <a:pt x="188" y="33"/>
                      </a:cubicBezTo>
                      <a:cubicBezTo>
                        <a:pt x="137" y="32"/>
                        <a:pt x="87" y="27"/>
                        <a:pt x="36" y="21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Freeform 139">
                  <a:extLst>
                    <a:ext uri="{FF2B5EF4-FFF2-40B4-BE49-F238E27FC236}">
                      <a16:creationId xmlns:a16="http://schemas.microsoft.com/office/drawing/2014/main" id="{FCD80F78-D231-67D3-3B1C-2F0D49C03C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" y="2672"/>
                  <a:ext cx="438" cy="162"/>
                </a:xfrm>
                <a:custGeom>
                  <a:avLst/>
                  <a:gdLst>
                    <a:gd name="T0" fmla="*/ 400 w 612"/>
                    <a:gd name="T1" fmla="*/ 2 h 246"/>
                    <a:gd name="T2" fmla="*/ 280 w 612"/>
                    <a:gd name="T3" fmla="*/ 11 h 246"/>
                    <a:gd name="T4" fmla="*/ 21 w 612"/>
                    <a:gd name="T5" fmla="*/ 51 h 246"/>
                    <a:gd name="T6" fmla="*/ 8 w 612"/>
                    <a:gd name="T7" fmla="*/ 57 h 246"/>
                    <a:gd name="T8" fmla="*/ 2 w 612"/>
                    <a:gd name="T9" fmla="*/ 78 h 246"/>
                    <a:gd name="T10" fmla="*/ 8 w 612"/>
                    <a:gd name="T11" fmla="*/ 203 h 246"/>
                    <a:gd name="T12" fmla="*/ 10 w 612"/>
                    <a:gd name="T13" fmla="*/ 211 h 246"/>
                    <a:gd name="T14" fmla="*/ 21 w 612"/>
                    <a:gd name="T15" fmla="*/ 217 h 246"/>
                    <a:gd name="T16" fmla="*/ 89 w 612"/>
                    <a:gd name="T17" fmla="*/ 229 h 246"/>
                    <a:gd name="T18" fmla="*/ 487 w 612"/>
                    <a:gd name="T19" fmla="*/ 222 h 246"/>
                    <a:gd name="T20" fmla="*/ 528 w 612"/>
                    <a:gd name="T21" fmla="*/ 14 h 246"/>
                    <a:gd name="T22" fmla="*/ 499 w 612"/>
                    <a:gd name="T23" fmla="*/ 6 h 246"/>
                    <a:gd name="T24" fmla="*/ 400 w 612"/>
                    <a:gd name="T25" fmla="*/ 2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12" h="246">
                      <a:moveTo>
                        <a:pt x="400" y="2"/>
                      </a:moveTo>
                      <a:cubicBezTo>
                        <a:pt x="360" y="3"/>
                        <a:pt x="320" y="7"/>
                        <a:pt x="280" y="11"/>
                      </a:cubicBezTo>
                      <a:cubicBezTo>
                        <a:pt x="193" y="19"/>
                        <a:pt x="107" y="34"/>
                        <a:pt x="21" y="51"/>
                      </a:cubicBezTo>
                      <a:cubicBezTo>
                        <a:pt x="17" y="52"/>
                        <a:pt x="12" y="53"/>
                        <a:pt x="8" y="57"/>
                      </a:cubicBezTo>
                      <a:cubicBezTo>
                        <a:pt x="4" y="62"/>
                        <a:pt x="3" y="70"/>
                        <a:pt x="2" y="78"/>
                      </a:cubicBezTo>
                      <a:cubicBezTo>
                        <a:pt x="0" y="120"/>
                        <a:pt x="2" y="162"/>
                        <a:pt x="8" y="203"/>
                      </a:cubicBezTo>
                      <a:cubicBezTo>
                        <a:pt x="9" y="206"/>
                        <a:pt x="9" y="209"/>
                        <a:pt x="10" y="211"/>
                      </a:cubicBezTo>
                      <a:cubicBezTo>
                        <a:pt x="13" y="215"/>
                        <a:pt x="17" y="216"/>
                        <a:pt x="21" y="217"/>
                      </a:cubicBezTo>
                      <a:cubicBezTo>
                        <a:pt x="43" y="221"/>
                        <a:pt x="66" y="226"/>
                        <a:pt x="89" y="229"/>
                      </a:cubicBezTo>
                      <a:cubicBezTo>
                        <a:pt x="220" y="246"/>
                        <a:pt x="355" y="232"/>
                        <a:pt x="487" y="222"/>
                      </a:cubicBezTo>
                      <a:cubicBezTo>
                        <a:pt x="564" y="215"/>
                        <a:pt x="612" y="57"/>
                        <a:pt x="528" y="14"/>
                      </a:cubicBezTo>
                      <a:cubicBezTo>
                        <a:pt x="519" y="9"/>
                        <a:pt x="509" y="8"/>
                        <a:pt x="499" y="6"/>
                      </a:cubicBezTo>
                      <a:cubicBezTo>
                        <a:pt x="466" y="1"/>
                        <a:pt x="433" y="0"/>
                        <a:pt x="400" y="2"/>
                      </a:cubicBezTo>
                      <a:close/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Freeform 140">
                  <a:extLst>
                    <a:ext uri="{FF2B5EF4-FFF2-40B4-BE49-F238E27FC236}">
                      <a16:creationId xmlns:a16="http://schemas.microsoft.com/office/drawing/2014/main" id="{DA0AE5E0-40A0-B87F-F67A-E59BF133A8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7" y="2267"/>
                  <a:ext cx="2" cy="7"/>
                </a:xfrm>
                <a:custGeom>
                  <a:avLst/>
                  <a:gdLst>
                    <a:gd name="T0" fmla="*/ 2 w 3"/>
                    <a:gd name="T1" fmla="*/ 10 h 10"/>
                    <a:gd name="T2" fmla="*/ 0 w 3"/>
                    <a:gd name="T3" fmla="*/ 10 h 10"/>
                    <a:gd name="T4" fmla="*/ 1 w 3"/>
                    <a:gd name="T5" fmla="*/ 0 h 10"/>
                    <a:gd name="T6" fmla="*/ 3 w 3"/>
                    <a:gd name="T7" fmla="*/ 0 h 10"/>
                    <a:gd name="T8" fmla="*/ 2 w 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0">
                      <a:moveTo>
                        <a:pt x="2" y="10"/>
                      </a:moveTo>
                      <a:cubicBezTo>
                        <a:pt x="1" y="10"/>
                        <a:pt x="1" y="10"/>
                        <a:pt x="0" y="10"/>
                      </a:cubicBezTo>
                      <a:cubicBezTo>
                        <a:pt x="0" y="7"/>
                        <a:pt x="1" y="3"/>
                        <a:pt x="1" y="0"/>
                      </a:cubicBezTo>
                      <a:cubicBezTo>
                        <a:pt x="2" y="0"/>
                        <a:pt x="2" y="0"/>
                        <a:pt x="3" y="0"/>
                      </a:cubicBezTo>
                      <a:cubicBezTo>
                        <a:pt x="2" y="3"/>
                        <a:pt x="2" y="7"/>
                        <a:pt x="2" y="10"/>
                      </a:cubicBezTo>
                      <a:close/>
                    </a:path>
                  </a:pathLst>
                </a:custGeom>
                <a:solidFill>
                  <a:srgbClr val="F1C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Freeform 141">
                  <a:extLst>
                    <a:ext uri="{FF2B5EF4-FFF2-40B4-BE49-F238E27FC236}">
                      <a16:creationId xmlns:a16="http://schemas.microsoft.com/office/drawing/2014/main" id="{5B574BC4-1BBE-F281-732D-8ED9523D7F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5" y="2274"/>
                  <a:ext cx="4" cy="16"/>
                </a:xfrm>
                <a:custGeom>
                  <a:avLst/>
                  <a:gdLst>
                    <a:gd name="T0" fmla="*/ 0 w 5"/>
                    <a:gd name="T1" fmla="*/ 25 h 25"/>
                    <a:gd name="T2" fmla="*/ 3 w 5"/>
                    <a:gd name="T3" fmla="*/ 7 h 25"/>
                    <a:gd name="T4" fmla="*/ 3 w 5"/>
                    <a:gd name="T5" fmla="*/ 0 h 25"/>
                    <a:gd name="T6" fmla="*/ 5 w 5"/>
                    <a:gd name="T7" fmla="*/ 0 h 25"/>
                    <a:gd name="T8" fmla="*/ 5 w 5"/>
                    <a:gd name="T9" fmla="*/ 7 h 25"/>
                    <a:gd name="T10" fmla="*/ 2 w 5"/>
                    <a:gd name="T11" fmla="*/ 24 h 25"/>
                    <a:gd name="T12" fmla="*/ 0 w 5"/>
                    <a:gd name="T1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25">
                      <a:moveTo>
                        <a:pt x="0" y="25"/>
                      </a:moveTo>
                      <a:cubicBezTo>
                        <a:pt x="3" y="19"/>
                        <a:pt x="3" y="13"/>
                        <a:pt x="3" y="7"/>
                      </a:cubicBezTo>
                      <a:cubicBezTo>
                        <a:pt x="3" y="5"/>
                        <a:pt x="3" y="2"/>
                        <a:pt x="3" y="0"/>
                      </a:cubicBezTo>
                      <a:cubicBezTo>
                        <a:pt x="4" y="0"/>
                        <a:pt x="4" y="0"/>
                        <a:pt x="5" y="0"/>
                      </a:cubicBezTo>
                      <a:cubicBezTo>
                        <a:pt x="5" y="3"/>
                        <a:pt x="5" y="5"/>
                        <a:pt x="5" y="7"/>
                      </a:cubicBezTo>
                      <a:cubicBezTo>
                        <a:pt x="4" y="13"/>
                        <a:pt x="4" y="19"/>
                        <a:pt x="2" y="24"/>
                      </a:cubicBezTo>
                      <a:cubicBezTo>
                        <a:pt x="2" y="24"/>
                        <a:pt x="1" y="25"/>
                        <a:pt x="0" y="25"/>
                      </a:cubicBezTo>
                    </a:path>
                  </a:pathLst>
                </a:custGeom>
                <a:solidFill>
                  <a:srgbClr val="DE35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 142">
                  <a:extLst>
                    <a:ext uri="{FF2B5EF4-FFF2-40B4-BE49-F238E27FC236}">
                      <a16:creationId xmlns:a16="http://schemas.microsoft.com/office/drawing/2014/main" id="{4553005D-4541-CA1E-8BC2-3458E75807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1" y="2237"/>
                  <a:ext cx="137" cy="55"/>
                </a:xfrm>
                <a:custGeom>
                  <a:avLst/>
                  <a:gdLst>
                    <a:gd name="T0" fmla="*/ 150 w 191"/>
                    <a:gd name="T1" fmla="*/ 83 h 83"/>
                    <a:gd name="T2" fmla="*/ 26 w 191"/>
                    <a:gd name="T3" fmla="*/ 53 h 83"/>
                    <a:gd name="T4" fmla="*/ 0 w 191"/>
                    <a:gd name="T5" fmla="*/ 38 h 83"/>
                    <a:gd name="T6" fmla="*/ 0 w 191"/>
                    <a:gd name="T7" fmla="*/ 0 h 83"/>
                    <a:gd name="T8" fmla="*/ 31 w 191"/>
                    <a:gd name="T9" fmla="*/ 19 h 83"/>
                    <a:gd name="T10" fmla="*/ 155 w 191"/>
                    <a:gd name="T11" fmla="*/ 48 h 83"/>
                    <a:gd name="T12" fmla="*/ 191 w 191"/>
                    <a:gd name="T13" fmla="*/ 46 h 83"/>
                    <a:gd name="T14" fmla="*/ 190 w 191"/>
                    <a:gd name="T15" fmla="*/ 56 h 83"/>
                    <a:gd name="T16" fmla="*/ 190 w 191"/>
                    <a:gd name="T17" fmla="*/ 63 h 83"/>
                    <a:gd name="T18" fmla="*/ 187 w 191"/>
                    <a:gd name="T19" fmla="*/ 81 h 83"/>
                    <a:gd name="T20" fmla="*/ 150 w 191"/>
                    <a:gd name="T21" fmla="*/ 8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1" h="83">
                      <a:moveTo>
                        <a:pt x="150" y="83"/>
                      </a:moveTo>
                      <a:cubicBezTo>
                        <a:pt x="107" y="83"/>
                        <a:pt x="64" y="73"/>
                        <a:pt x="26" y="53"/>
                      </a:cubicBezTo>
                      <a:cubicBezTo>
                        <a:pt x="17" y="49"/>
                        <a:pt x="9" y="44"/>
                        <a:pt x="0" y="38"/>
                      </a:cubicBezTo>
                      <a:cubicBezTo>
                        <a:pt x="0" y="25"/>
                        <a:pt x="0" y="12"/>
                        <a:pt x="0" y="0"/>
                      </a:cubicBezTo>
                      <a:cubicBezTo>
                        <a:pt x="10" y="7"/>
                        <a:pt x="21" y="13"/>
                        <a:pt x="31" y="19"/>
                      </a:cubicBezTo>
                      <a:cubicBezTo>
                        <a:pt x="69" y="38"/>
                        <a:pt x="112" y="48"/>
                        <a:pt x="155" y="48"/>
                      </a:cubicBezTo>
                      <a:cubicBezTo>
                        <a:pt x="167" y="48"/>
                        <a:pt x="179" y="48"/>
                        <a:pt x="191" y="46"/>
                      </a:cubicBezTo>
                      <a:cubicBezTo>
                        <a:pt x="191" y="49"/>
                        <a:pt x="190" y="53"/>
                        <a:pt x="190" y="56"/>
                      </a:cubicBezTo>
                      <a:cubicBezTo>
                        <a:pt x="190" y="58"/>
                        <a:pt x="190" y="61"/>
                        <a:pt x="190" y="63"/>
                      </a:cubicBezTo>
                      <a:cubicBezTo>
                        <a:pt x="190" y="69"/>
                        <a:pt x="190" y="75"/>
                        <a:pt x="187" y="81"/>
                      </a:cubicBezTo>
                      <a:cubicBezTo>
                        <a:pt x="175" y="82"/>
                        <a:pt x="163" y="83"/>
                        <a:pt x="150" y="83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 143">
                  <a:extLst>
                    <a:ext uri="{FF2B5EF4-FFF2-40B4-BE49-F238E27FC236}">
                      <a16:creationId xmlns:a16="http://schemas.microsoft.com/office/drawing/2014/main" id="{8E17804D-EE47-63FD-DC86-3F3D6D2B0B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5" y="1827"/>
                  <a:ext cx="425" cy="455"/>
                </a:xfrm>
                <a:custGeom>
                  <a:avLst/>
                  <a:gdLst>
                    <a:gd name="T0" fmla="*/ 2 w 595"/>
                    <a:gd name="T1" fmla="*/ 360 h 691"/>
                    <a:gd name="T2" fmla="*/ 166 w 595"/>
                    <a:gd name="T3" fmla="*/ 641 h 691"/>
                    <a:gd name="T4" fmla="*/ 473 w 595"/>
                    <a:gd name="T5" fmla="*/ 579 h 691"/>
                    <a:gd name="T6" fmla="*/ 537 w 595"/>
                    <a:gd name="T7" fmla="*/ 157 h 691"/>
                    <a:gd name="T8" fmla="*/ 488 w 595"/>
                    <a:gd name="T9" fmla="*/ 92 h 691"/>
                    <a:gd name="T10" fmla="*/ 431 w 595"/>
                    <a:gd name="T11" fmla="*/ 47 h 691"/>
                    <a:gd name="T12" fmla="*/ 205 w 595"/>
                    <a:gd name="T13" fmla="*/ 27 h 691"/>
                    <a:gd name="T14" fmla="*/ 3 w 595"/>
                    <a:gd name="T15" fmla="*/ 274 h 691"/>
                    <a:gd name="T16" fmla="*/ 2 w 595"/>
                    <a:gd name="T17" fmla="*/ 36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5" h="691">
                      <a:moveTo>
                        <a:pt x="2" y="360"/>
                      </a:moveTo>
                      <a:cubicBezTo>
                        <a:pt x="10" y="475"/>
                        <a:pt x="66" y="589"/>
                        <a:pt x="166" y="641"/>
                      </a:cubicBezTo>
                      <a:cubicBezTo>
                        <a:pt x="264" y="691"/>
                        <a:pt x="402" y="682"/>
                        <a:pt x="473" y="579"/>
                      </a:cubicBezTo>
                      <a:cubicBezTo>
                        <a:pt x="547" y="472"/>
                        <a:pt x="595" y="277"/>
                        <a:pt x="537" y="157"/>
                      </a:cubicBezTo>
                      <a:cubicBezTo>
                        <a:pt x="525" y="132"/>
                        <a:pt x="507" y="111"/>
                        <a:pt x="488" y="92"/>
                      </a:cubicBezTo>
                      <a:cubicBezTo>
                        <a:pt x="471" y="75"/>
                        <a:pt x="452" y="60"/>
                        <a:pt x="431" y="47"/>
                      </a:cubicBezTo>
                      <a:cubicBezTo>
                        <a:pt x="365" y="6"/>
                        <a:pt x="280" y="0"/>
                        <a:pt x="205" y="27"/>
                      </a:cubicBezTo>
                      <a:cubicBezTo>
                        <a:pt x="102" y="64"/>
                        <a:pt x="17" y="159"/>
                        <a:pt x="3" y="274"/>
                      </a:cubicBezTo>
                      <a:cubicBezTo>
                        <a:pt x="0" y="301"/>
                        <a:pt x="0" y="330"/>
                        <a:pt x="2" y="360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 144">
                  <a:extLst>
                    <a:ext uri="{FF2B5EF4-FFF2-40B4-BE49-F238E27FC236}">
                      <a16:creationId xmlns:a16="http://schemas.microsoft.com/office/drawing/2014/main" id="{82DA8F7A-C41D-F15F-EAED-17D1E3123C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775"/>
                  <a:ext cx="521" cy="381"/>
                </a:xfrm>
                <a:custGeom>
                  <a:avLst/>
                  <a:gdLst>
                    <a:gd name="T0" fmla="*/ 639 w 728"/>
                    <a:gd name="T1" fmla="*/ 34 h 578"/>
                    <a:gd name="T2" fmla="*/ 715 w 728"/>
                    <a:gd name="T3" fmla="*/ 95 h 578"/>
                    <a:gd name="T4" fmla="*/ 702 w 728"/>
                    <a:gd name="T5" fmla="*/ 185 h 578"/>
                    <a:gd name="T6" fmla="*/ 617 w 728"/>
                    <a:gd name="T7" fmla="*/ 220 h 578"/>
                    <a:gd name="T8" fmla="*/ 522 w 728"/>
                    <a:gd name="T9" fmla="*/ 212 h 578"/>
                    <a:gd name="T10" fmla="*/ 319 w 728"/>
                    <a:gd name="T11" fmla="*/ 235 h 578"/>
                    <a:gd name="T12" fmla="*/ 163 w 728"/>
                    <a:gd name="T13" fmla="*/ 338 h 578"/>
                    <a:gd name="T14" fmla="*/ 155 w 728"/>
                    <a:gd name="T15" fmla="*/ 382 h 578"/>
                    <a:gd name="T16" fmla="*/ 156 w 728"/>
                    <a:gd name="T17" fmla="*/ 488 h 578"/>
                    <a:gd name="T18" fmla="*/ 157 w 728"/>
                    <a:gd name="T19" fmla="*/ 526 h 578"/>
                    <a:gd name="T20" fmla="*/ 148 w 728"/>
                    <a:gd name="T21" fmla="*/ 578 h 578"/>
                    <a:gd name="T22" fmla="*/ 35 w 728"/>
                    <a:gd name="T23" fmla="*/ 430 h 578"/>
                    <a:gd name="T24" fmla="*/ 14 w 728"/>
                    <a:gd name="T25" fmla="*/ 207 h 578"/>
                    <a:gd name="T26" fmla="*/ 127 w 728"/>
                    <a:gd name="T27" fmla="*/ 53 h 578"/>
                    <a:gd name="T28" fmla="*/ 378 w 728"/>
                    <a:gd name="T29" fmla="*/ 1 h 578"/>
                    <a:gd name="T30" fmla="*/ 639 w 728"/>
                    <a:gd name="T31" fmla="*/ 34 h 5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28" h="578">
                      <a:moveTo>
                        <a:pt x="639" y="34"/>
                      </a:moveTo>
                      <a:cubicBezTo>
                        <a:pt x="670" y="46"/>
                        <a:pt x="701" y="65"/>
                        <a:pt x="715" y="95"/>
                      </a:cubicBezTo>
                      <a:cubicBezTo>
                        <a:pt x="728" y="124"/>
                        <a:pt x="723" y="161"/>
                        <a:pt x="702" y="185"/>
                      </a:cubicBezTo>
                      <a:cubicBezTo>
                        <a:pt x="681" y="209"/>
                        <a:pt x="648" y="218"/>
                        <a:pt x="617" y="220"/>
                      </a:cubicBezTo>
                      <a:cubicBezTo>
                        <a:pt x="585" y="221"/>
                        <a:pt x="554" y="215"/>
                        <a:pt x="522" y="212"/>
                      </a:cubicBezTo>
                      <a:cubicBezTo>
                        <a:pt x="454" y="205"/>
                        <a:pt x="385" y="214"/>
                        <a:pt x="319" y="235"/>
                      </a:cubicBezTo>
                      <a:cubicBezTo>
                        <a:pt x="267" y="253"/>
                        <a:pt x="184" y="282"/>
                        <a:pt x="163" y="338"/>
                      </a:cubicBezTo>
                      <a:cubicBezTo>
                        <a:pt x="157" y="352"/>
                        <a:pt x="156" y="367"/>
                        <a:pt x="155" y="382"/>
                      </a:cubicBezTo>
                      <a:cubicBezTo>
                        <a:pt x="154" y="417"/>
                        <a:pt x="156" y="453"/>
                        <a:pt x="156" y="488"/>
                      </a:cubicBezTo>
                      <a:cubicBezTo>
                        <a:pt x="156" y="501"/>
                        <a:pt x="159" y="512"/>
                        <a:pt x="157" y="526"/>
                      </a:cubicBezTo>
                      <a:cubicBezTo>
                        <a:pt x="156" y="531"/>
                        <a:pt x="145" y="577"/>
                        <a:pt x="148" y="578"/>
                      </a:cubicBezTo>
                      <a:cubicBezTo>
                        <a:pt x="94" y="545"/>
                        <a:pt x="56" y="489"/>
                        <a:pt x="35" y="430"/>
                      </a:cubicBezTo>
                      <a:cubicBezTo>
                        <a:pt x="11" y="359"/>
                        <a:pt x="0" y="280"/>
                        <a:pt x="14" y="207"/>
                      </a:cubicBezTo>
                      <a:cubicBezTo>
                        <a:pt x="27" y="134"/>
                        <a:pt x="63" y="86"/>
                        <a:pt x="127" y="53"/>
                      </a:cubicBezTo>
                      <a:cubicBezTo>
                        <a:pt x="205" y="14"/>
                        <a:pt x="292" y="2"/>
                        <a:pt x="378" y="1"/>
                      </a:cubicBezTo>
                      <a:cubicBezTo>
                        <a:pt x="464" y="0"/>
                        <a:pt x="558" y="2"/>
                        <a:pt x="639" y="34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 145">
                  <a:extLst>
                    <a:ext uri="{FF2B5EF4-FFF2-40B4-BE49-F238E27FC236}">
                      <a16:creationId xmlns:a16="http://schemas.microsoft.com/office/drawing/2014/main" id="{7DE55EE9-586B-431D-9DF1-7396AD14E4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6" y="2103"/>
                  <a:ext cx="60" cy="25"/>
                </a:xfrm>
                <a:custGeom>
                  <a:avLst/>
                  <a:gdLst>
                    <a:gd name="T0" fmla="*/ 83 w 84"/>
                    <a:gd name="T1" fmla="*/ 38 h 38"/>
                    <a:gd name="T2" fmla="*/ 45 w 84"/>
                    <a:gd name="T3" fmla="*/ 17 h 38"/>
                    <a:gd name="T4" fmla="*/ 43 w 84"/>
                    <a:gd name="T5" fmla="*/ 17 h 38"/>
                    <a:gd name="T6" fmla="*/ 22 w 84"/>
                    <a:gd name="T7" fmla="*/ 23 h 38"/>
                    <a:gd name="T8" fmla="*/ 0 w 84"/>
                    <a:gd name="T9" fmla="*/ 38 h 38"/>
                    <a:gd name="T10" fmla="*/ 14 w 84"/>
                    <a:gd name="T11" fmla="*/ 13 h 38"/>
                    <a:gd name="T12" fmla="*/ 42 w 84"/>
                    <a:gd name="T13" fmla="*/ 0 h 38"/>
                    <a:gd name="T14" fmla="*/ 44 w 84"/>
                    <a:gd name="T15" fmla="*/ 0 h 38"/>
                    <a:gd name="T16" fmla="*/ 72 w 84"/>
                    <a:gd name="T17" fmla="*/ 11 h 38"/>
                    <a:gd name="T18" fmla="*/ 83 w 84"/>
                    <a:gd name="T1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38">
                      <a:moveTo>
                        <a:pt x="83" y="38"/>
                      </a:moveTo>
                      <a:cubicBezTo>
                        <a:pt x="72" y="23"/>
                        <a:pt x="58" y="17"/>
                        <a:pt x="45" y="17"/>
                      </a:cubicBezTo>
                      <a:cubicBezTo>
                        <a:pt x="44" y="17"/>
                        <a:pt x="44" y="17"/>
                        <a:pt x="43" y="17"/>
                      </a:cubicBezTo>
                      <a:cubicBezTo>
                        <a:pt x="36" y="17"/>
                        <a:pt x="29" y="19"/>
                        <a:pt x="22" y="23"/>
                      </a:cubicBezTo>
                      <a:cubicBezTo>
                        <a:pt x="15" y="27"/>
                        <a:pt x="8" y="34"/>
                        <a:pt x="0" y="38"/>
                      </a:cubicBezTo>
                      <a:cubicBezTo>
                        <a:pt x="3" y="29"/>
                        <a:pt x="7" y="21"/>
                        <a:pt x="14" y="13"/>
                      </a:cubicBezTo>
                      <a:cubicBezTo>
                        <a:pt x="21" y="5"/>
                        <a:pt x="32" y="1"/>
                        <a:pt x="42" y="0"/>
                      </a:cubicBezTo>
                      <a:cubicBezTo>
                        <a:pt x="43" y="0"/>
                        <a:pt x="43" y="0"/>
                        <a:pt x="44" y="0"/>
                      </a:cubicBezTo>
                      <a:cubicBezTo>
                        <a:pt x="54" y="0"/>
                        <a:pt x="65" y="4"/>
                        <a:pt x="72" y="11"/>
                      </a:cubicBezTo>
                      <a:cubicBezTo>
                        <a:pt x="79" y="18"/>
                        <a:pt x="84" y="28"/>
                        <a:pt x="83" y="38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 146">
                  <a:extLst>
                    <a:ext uri="{FF2B5EF4-FFF2-40B4-BE49-F238E27FC236}">
                      <a16:creationId xmlns:a16="http://schemas.microsoft.com/office/drawing/2014/main" id="{D049D6F2-4BF2-6CED-EE04-82474C069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6" y="2056"/>
                  <a:ext cx="104" cy="111"/>
                </a:xfrm>
                <a:custGeom>
                  <a:avLst/>
                  <a:gdLst>
                    <a:gd name="T0" fmla="*/ 83 w 145"/>
                    <a:gd name="T1" fmla="*/ 162 h 168"/>
                    <a:gd name="T2" fmla="*/ 144 w 145"/>
                    <a:gd name="T3" fmla="*/ 121 h 168"/>
                    <a:gd name="T4" fmla="*/ 133 w 145"/>
                    <a:gd name="T5" fmla="*/ 71 h 168"/>
                    <a:gd name="T6" fmla="*/ 96 w 145"/>
                    <a:gd name="T7" fmla="*/ 20 h 168"/>
                    <a:gd name="T8" fmla="*/ 36 w 145"/>
                    <a:gd name="T9" fmla="*/ 6 h 168"/>
                    <a:gd name="T10" fmla="*/ 8 w 145"/>
                    <a:gd name="T11" fmla="*/ 41 h 168"/>
                    <a:gd name="T12" fmla="*/ 51 w 145"/>
                    <a:gd name="T13" fmla="*/ 147 h 168"/>
                    <a:gd name="T14" fmla="*/ 83 w 145"/>
                    <a:gd name="T15" fmla="*/ 162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5" h="168">
                      <a:moveTo>
                        <a:pt x="83" y="162"/>
                      </a:moveTo>
                      <a:cubicBezTo>
                        <a:pt x="111" y="168"/>
                        <a:pt x="140" y="158"/>
                        <a:pt x="144" y="121"/>
                      </a:cubicBezTo>
                      <a:cubicBezTo>
                        <a:pt x="145" y="104"/>
                        <a:pt x="140" y="87"/>
                        <a:pt x="133" y="71"/>
                      </a:cubicBezTo>
                      <a:cubicBezTo>
                        <a:pt x="124" y="51"/>
                        <a:pt x="113" y="33"/>
                        <a:pt x="96" y="20"/>
                      </a:cubicBezTo>
                      <a:cubicBezTo>
                        <a:pt x="79" y="7"/>
                        <a:pt x="56" y="0"/>
                        <a:pt x="36" y="6"/>
                      </a:cubicBezTo>
                      <a:cubicBezTo>
                        <a:pt x="18" y="10"/>
                        <a:pt x="11" y="24"/>
                        <a:pt x="8" y="41"/>
                      </a:cubicBezTo>
                      <a:cubicBezTo>
                        <a:pt x="0" y="80"/>
                        <a:pt x="17" y="124"/>
                        <a:pt x="51" y="147"/>
                      </a:cubicBezTo>
                      <a:cubicBezTo>
                        <a:pt x="60" y="154"/>
                        <a:pt x="71" y="159"/>
                        <a:pt x="83" y="162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 147">
                  <a:extLst>
                    <a:ext uri="{FF2B5EF4-FFF2-40B4-BE49-F238E27FC236}">
                      <a16:creationId xmlns:a16="http://schemas.microsoft.com/office/drawing/2014/main" id="{E1DEDF63-9A65-4F03-A396-2C1FAAF8A0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6" y="2033"/>
                  <a:ext cx="41" cy="61"/>
                </a:xfrm>
                <a:custGeom>
                  <a:avLst/>
                  <a:gdLst>
                    <a:gd name="T0" fmla="*/ 4 w 57"/>
                    <a:gd name="T1" fmla="*/ 42 h 92"/>
                    <a:gd name="T2" fmla="*/ 21 w 57"/>
                    <a:gd name="T3" fmla="*/ 90 h 92"/>
                    <a:gd name="T4" fmla="*/ 53 w 57"/>
                    <a:gd name="T5" fmla="*/ 50 h 92"/>
                    <a:gd name="T6" fmla="*/ 36 w 57"/>
                    <a:gd name="T7" fmla="*/ 2 h 92"/>
                    <a:gd name="T8" fmla="*/ 4 w 57"/>
                    <a:gd name="T9" fmla="*/ 4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92">
                      <a:moveTo>
                        <a:pt x="4" y="42"/>
                      </a:moveTo>
                      <a:cubicBezTo>
                        <a:pt x="0" y="66"/>
                        <a:pt x="8" y="87"/>
                        <a:pt x="21" y="90"/>
                      </a:cubicBezTo>
                      <a:cubicBezTo>
                        <a:pt x="34" y="92"/>
                        <a:pt x="48" y="74"/>
                        <a:pt x="53" y="50"/>
                      </a:cubicBezTo>
                      <a:cubicBezTo>
                        <a:pt x="57" y="26"/>
                        <a:pt x="49" y="4"/>
                        <a:pt x="36" y="2"/>
                      </a:cubicBezTo>
                      <a:cubicBezTo>
                        <a:pt x="22" y="0"/>
                        <a:pt x="8" y="17"/>
                        <a:pt x="4" y="42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 148">
                  <a:extLst>
                    <a:ext uri="{FF2B5EF4-FFF2-40B4-BE49-F238E27FC236}">
                      <a16:creationId xmlns:a16="http://schemas.microsoft.com/office/drawing/2014/main" id="{F4BBC9B9-EF33-ACDF-03F9-9D79760FE2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2" y="2022"/>
                  <a:ext cx="36" cy="59"/>
                </a:xfrm>
                <a:custGeom>
                  <a:avLst/>
                  <a:gdLst>
                    <a:gd name="T0" fmla="*/ 50 w 50"/>
                    <a:gd name="T1" fmla="*/ 45 h 90"/>
                    <a:gd name="T2" fmla="*/ 25 w 50"/>
                    <a:gd name="T3" fmla="*/ 89 h 90"/>
                    <a:gd name="T4" fmla="*/ 1 w 50"/>
                    <a:gd name="T5" fmla="*/ 45 h 90"/>
                    <a:gd name="T6" fmla="*/ 26 w 50"/>
                    <a:gd name="T7" fmla="*/ 0 h 90"/>
                    <a:gd name="T8" fmla="*/ 50 w 50"/>
                    <a:gd name="T9" fmla="*/ 45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90">
                      <a:moveTo>
                        <a:pt x="50" y="45"/>
                      </a:moveTo>
                      <a:cubicBezTo>
                        <a:pt x="49" y="70"/>
                        <a:pt x="38" y="90"/>
                        <a:pt x="25" y="89"/>
                      </a:cubicBezTo>
                      <a:cubicBezTo>
                        <a:pt x="11" y="89"/>
                        <a:pt x="0" y="69"/>
                        <a:pt x="1" y="45"/>
                      </a:cubicBezTo>
                      <a:cubicBezTo>
                        <a:pt x="1" y="20"/>
                        <a:pt x="12" y="0"/>
                        <a:pt x="26" y="0"/>
                      </a:cubicBezTo>
                      <a:cubicBezTo>
                        <a:pt x="39" y="1"/>
                        <a:pt x="50" y="21"/>
                        <a:pt x="50" y="45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 149">
                  <a:extLst>
                    <a:ext uri="{FF2B5EF4-FFF2-40B4-BE49-F238E27FC236}">
                      <a16:creationId xmlns:a16="http://schemas.microsoft.com/office/drawing/2014/main" id="{FC1CBE11-756B-4438-BFA0-52D39240B9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5" y="2167"/>
                  <a:ext cx="113" cy="37"/>
                </a:xfrm>
                <a:custGeom>
                  <a:avLst/>
                  <a:gdLst>
                    <a:gd name="T0" fmla="*/ 0 w 158"/>
                    <a:gd name="T1" fmla="*/ 0 h 56"/>
                    <a:gd name="T2" fmla="*/ 35 w 158"/>
                    <a:gd name="T3" fmla="*/ 25 h 56"/>
                    <a:gd name="T4" fmla="*/ 76 w 158"/>
                    <a:gd name="T5" fmla="*/ 37 h 56"/>
                    <a:gd name="T6" fmla="*/ 118 w 158"/>
                    <a:gd name="T7" fmla="*/ 37 h 56"/>
                    <a:gd name="T8" fmla="*/ 158 w 158"/>
                    <a:gd name="T9" fmla="*/ 20 h 56"/>
                    <a:gd name="T10" fmla="*/ 122 w 158"/>
                    <a:gd name="T11" fmla="*/ 49 h 56"/>
                    <a:gd name="T12" fmla="*/ 73 w 158"/>
                    <a:gd name="T13" fmla="*/ 53 h 56"/>
                    <a:gd name="T14" fmla="*/ 29 w 158"/>
                    <a:gd name="T15" fmla="*/ 36 h 56"/>
                    <a:gd name="T16" fmla="*/ 10 w 158"/>
                    <a:gd name="T17" fmla="*/ 22 h 56"/>
                    <a:gd name="T18" fmla="*/ 0 w 158"/>
                    <a:gd name="T19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8" h="56">
                      <a:moveTo>
                        <a:pt x="0" y="0"/>
                      </a:moveTo>
                      <a:cubicBezTo>
                        <a:pt x="7" y="14"/>
                        <a:pt x="21" y="19"/>
                        <a:pt x="35" y="25"/>
                      </a:cubicBezTo>
                      <a:cubicBezTo>
                        <a:pt x="48" y="30"/>
                        <a:pt x="62" y="35"/>
                        <a:pt x="76" y="37"/>
                      </a:cubicBezTo>
                      <a:cubicBezTo>
                        <a:pt x="90" y="39"/>
                        <a:pt x="104" y="39"/>
                        <a:pt x="118" y="37"/>
                      </a:cubicBezTo>
                      <a:cubicBezTo>
                        <a:pt x="132" y="34"/>
                        <a:pt x="146" y="29"/>
                        <a:pt x="158" y="20"/>
                      </a:cubicBezTo>
                      <a:cubicBezTo>
                        <a:pt x="151" y="33"/>
                        <a:pt x="137" y="44"/>
                        <a:pt x="122" y="49"/>
                      </a:cubicBezTo>
                      <a:cubicBezTo>
                        <a:pt x="107" y="55"/>
                        <a:pt x="89" y="56"/>
                        <a:pt x="73" y="53"/>
                      </a:cubicBezTo>
                      <a:cubicBezTo>
                        <a:pt x="57" y="51"/>
                        <a:pt x="42" y="45"/>
                        <a:pt x="29" y="36"/>
                      </a:cubicBezTo>
                      <a:cubicBezTo>
                        <a:pt x="22" y="32"/>
                        <a:pt x="16" y="28"/>
                        <a:pt x="10" y="22"/>
                      </a:cubicBezTo>
                      <a:cubicBezTo>
                        <a:pt x="4" y="16"/>
                        <a:pt x="0" y="8"/>
                        <a:pt x="0" y="0"/>
                      </a:cubicBezTo>
                      <a:close/>
                    </a:path>
                  </a:pathLst>
                </a:custGeom>
                <a:solidFill>
                  <a:srgbClr val="E658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 150">
                  <a:extLst>
                    <a:ext uri="{FF2B5EF4-FFF2-40B4-BE49-F238E27FC236}">
                      <a16:creationId xmlns:a16="http://schemas.microsoft.com/office/drawing/2014/main" id="{423EAB79-D2C8-B929-65AE-0C4BDA13B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5" y="1983"/>
                  <a:ext cx="82" cy="50"/>
                </a:xfrm>
                <a:custGeom>
                  <a:avLst/>
                  <a:gdLst>
                    <a:gd name="T0" fmla="*/ 107 w 114"/>
                    <a:gd name="T1" fmla="*/ 49 h 76"/>
                    <a:gd name="T2" fmla="*/ 17 w 114"/>
                    <a:gd name="T3" fmla="*/ 2 h 76"/>
                    <a:gd name="T4" fmla="*/ 17 w 114"/>
                    <a:gd name="T5" fmla="*/ 27 h 76"/>
                    <a:gd name="T6" fmla="*/ 86 w 114"/>
                    <a:gd name="T7" fmla="*/ 61 h 76"/>
                    <a:gd name="T8" fmla="*/ 107 w 114"/>
                    <a:gd name="T9" fmla="*/ 4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4" h="76">
                      <a:moveTo>
                        <a:pt x="107" y="49"/>
                      </a:moveTo>
                      <a:cubicBezTo>
                        <a:pt x="92" y="14"/>
                        <a:pt x="52" y="0"/>
                        <a:pt x="17" y="2"/>
                      </a:cubicBezTo>
                      <a:cubicBezTo>
                        <a:pt x="0" y="2"/>
                        <a:pt x="0" y="27"/>
                        <a:pt x="17" y="27"/>
                      </a:cubicBezTo>
                      <a:cubicBezTo>
                        <a:pt x="44" y="25"/>
                        <a:pt x="74" y="34"/>
                        <a:pt x="86" y="61"/>
                      </a:cubicBezTo>
                      <a:cubicBezTo>
                        <a:pt x="92" y="76"/>
                        <a:pt x="114" y="63"/>
                        <a:pt x="107" y="49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Freeform 151">
                  <a:extLst>
                    <a:ext uri="{FF2B5EF4-FFF2-40B4-BE49-F238E27FC236}">
                      <a16:creationId xmlns:a16="http://schemas.microsoft.com/office/drawing/2014/main" id="{45752B32-CC68-FE78-8C01-B1CA4C17ED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" y="1970"/>
                  <a:ext cx="89" cy="53"/>
                </a:xfrm>
                <a:custGeom>
                  <a:avLst/>
                  <a:gdLst>
                    <a:gd name="T0" fmla="*/ 108 w 124"/>
                    <a:gd name="T1" fmla="*/ 11 h 81"/>
                    <a:gd name="T2" fmla="*/ 5 w 124"/>
                    <a:gd name="T3" fmla="*/ 59 h 81"/>
                    <a:gd name="T4" fmla="*/ 29 w 124"/>
                    <a:gd name="T5" fmla="*/ 66 h 81"/>
                    <a:gd name="T6" fmla="*/ 102 w 124"/>
                    <a:gd name="T7" fmla="*/ 35 h 81"/>
                    <a:gd name="T8" fmla="*/ 108 w 124"/>
                    <a:gd name="T9" fmla="*/ 1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4" h="81">
                      <a:moveTo>
                        <a:pt x="108" y="11"/>
                      </a:moveTo>
                      <a:cubicBezTo>
                        <a:pt x="66" y="0"/>
                        <a:pt x="20" y="16"/>
                        <a:pt x="5" y="59"/>
                      </a:cubicBezTo>
                      <a:cubicBezTo>
                        <a:pt x="0" y="75"/>
                        <a:pt x="24" y="81"/>
                        <a:pt x="29" y="66"/>
                      </a:cubicBezTo>
                      <a:cubicBezTo>
                        <a:pt x="40" y="36"/>
                        <a:pt x="73" y="28"/>
                        <a:pt x="102" y="35"/>
                      </a:cubicBezTo>
                      <a:cubicBezTo>
                        <a:pt x="117" y="40"/>
                        <a:pt x="124" y="16"/>
                        <a:pt x="108" y="11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Freeform 152">
                  <a:extLst>
                    <a:ext uri="{FF2B5EF4-FFF2-40B4-BE49-F238E27FC236}">
                      <a16:creationId xmlns:a16="http://schemas.microsoft.com/office/drawing/2014/main" id="{7976C05E-044B-9098-D061-9F4DC015B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1" y="2172"/>
                  <a:ext cx="274" cy="278"/>
                </a:xfrm>
                <a:custGeom>
                  <a:avLst/>
                  <a:gdLst>
                    <a:gd name="T0" fmla="*/ 99 w 383"/>
                    <a:gd name="T1" fmla="*/ 183 h 421"/>
                    <a:gd name="T2" fmla="*/ 187 w 383"/>
                    <a:gd name="T3" fmla="*/ 266 h 421"/>
                    <a:gd name="T4" fmla="*/ 212 w 383"/>
                    <a:gd name="T5" fmla="*/ 294 h 421"/>
                    <a:gd name="T6" fmla="*/ 231 w 383"/>
                    <a:gd name="T7" fmla="*/ 338 h 421"/>
                    <a:gd name="T8" fmla="*/ 243 w 383"/>
                    <a:gd name="T9" fmla="*/ 421 h 421"/>
                    <a:gd name="T10" fmla="*/ 340 w 383"/>
                    <a:gd name="T11" fmla="*/ 413 h 421"/>
                    <a:gd name="T12" fmla="*/ 347 w 383"/>
                    <a:gd name="T13" fmla="*/ 411 h 421"/>
                    <a:gd name="T14" fmla="*/ 350 w 383"/>
                    <a:gd name="T15" fmla="*/ 404 h 421"/>
                    <a:gd name="T16" fmla="*/ 352 w 383"/>
                    <a:gd name="T17" fmla="*/ 321 h 421"/>
                    <a:gd name="T18" fmla="*/ 372 w 383"/>
                    <a:gd name="T19" fmla="*/ 263 h 421"/>
                    <a:gd name="T20" fmla="*/ 369 w 383"/>
                    <a:gd name="T21" fmla="*/ 161 h 421"/>
                    <a:gd name="T22" fmla="*/ 309 w 383"/>
                    <a:gd name="T23" fmla="*/ 61 h 421"/>
                    <a:gd name="T24" fmla="*/ 254 w 383"/>
                    <a:gd name="T25" fmla="*/ 24 h 421"/>
                    <a:gd name="T26" fmla="*/ 244 w 383"/>
                    <a:gd name="T27" fmla="*/ 29 h 421"/>
                    <a:gd name="T28" fmla="*/ 244 w 383"/>
                    <a:gd name="T29" fmla="*/ 39 h 421"/>
                    <a:gd name="T30" fmla="*/ 268 w 383"/>
                    <a:gd name="T31" fmla="*/ 107 h 421"/>
                    <a:gd name="T32" fmla="*/ 203 w 383"/>
                    <a:gd name="T33" fmla="*/ 53 h 421"/>
                    <a:gd name="T34" fmla="*/ 87 w 383"/>
                    <a:gd name="T35" fmla="*/ 0 h 421"/>
                    <a:gd name="T36" fmla="*/ 77 w 383"/>
                    <a:gd name="T37" fmla="*/ 1 h 421"/>
                    <a:gd name="T38" fmla="*/ 72 w 383"/>
                    <a:gd name="T39" fmla="*/ 22 h 421"/>
                    <a:gd name="T40" fmla="*/ 37 w 383"/>
                    <a:gd name="T41" fmla="*/ 17 h 421"/>
                    <a:gd name="T42" fmla="*/ 26 w 383"/>
                    <a:gd name="T43" fmla="*/ 19 h 421"/>
                    <a:gd name="T44" fmla="*/ 18 w 383"/>
                    <a:gd name="T45" fmla="*/ 34 h 421"/>
                    <a:gd name="T46" fmla="*/ 20 w 383"/>
                    <a:gd name="T47" fmla="*/ 52 h 421"/>
                    <a:gd name="T48" fmla="*/ 1 w 383"/>
                    <a:gd name="T49" fmla="*/ 61 h 421"/>
                    <a:gd name="T50" fmla="*/ 3 w 383"/>
                    <a:gd name="T51" fmla="*/ 77 h 421"/>
                    <a:gd name="T52" fmla="*/ 15 w 383"/>
                    <a:gd name="T53" fmla="*/ 97 h 421"/>
                    <a:gd name="T54" fmla="*/ 7 w 383"/>
                    <a:gd name="T55" fmla="*/ 104 h 421"/>
                    <a:gd name="T56" fmla="*/ 9 w 383"/>
                    <a:gd name="T57" fmla="*/ 115 h 421"/>
                    <a:gd name="T58" fmla="*/ 39 w 383"/>
                    <a:gd name="T59" fmla="*/ 143 h 421"/>
                    <a:gd name="T60" fmla="*/ 99 w 383"/>
                    <a:gd name="T61" fmla="*/ 183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83" h="421">
                      <a:moveTo>
                        <a:pt x="99" y="183"/>
                      </a:moveTo>
                      <a:cubicBezTo>
                        <a:pt x="132" y="206"/>
                        <a:pt x="163" y="230"/>
                        <a:pt x="187" y="266"/>
                      </a:cubicBezTo>
                      <a:cubicBezTo>
                        <a:pt x="194" y="277"/>
                        <a:pt x="204" y="284"/>
                        <a:pt x="212" y="294"/>
                      </a:cubicBezTo>
                      <a:cubicBezTo>
                        <a:pt x="223" y="306"/>
                        <a:pt x="227" y="323"/>
                        <a:pt x="231" y="338"/>
                      </a:cubicBezTo>
                      <a:cubicBezTo>
                        <a:pt x="237" y="365"/>
                        <a:pt x="239" y="393"/>
                        <a:pt x="243" y="421"/>
                      </a:cubicBezTo>
                      <a:cubicBezTo>
                        <a:pt x="276" y="418"/>
                        <a:pt x="308" y="416"/>
                        <a:pt x="340" y="413"/>
                      </a:cubicBezTo>
                      <a:cubicBezTo>
                        <a:pt x="343" y="413"/>
                        <a:pt x="345" y="413"/>
                        <a:pt x="347" y="411"/>
                      </a:cubicBezTo>
                      <a:cubicBezTo>
                        <a:pt x="349" y="410"/>
                        <a:pt x="350" y="407"/>
                        <a:pt x="350" y="404"/>
                      </a:cubicBezTo>
                      <a:cubicBezTo>
                        <a:pt x="354" y="377"/>
                        <a:pt x="351" y="349"/>
                        <a:pt x="352" y="321"/>
                      </a:cubicBezTo>
                      <a:cubicBezTo>
                        <a:pt x="353" y="300"/>
                        <a:pt x="363" y="283"/>
                        <a:pt x="372" y="263"/>
                      </a:cubicBezTo>
                      <a:cubicBezTo>
                        <a:pt x="383" y="235"/>
                        <a:pt x="377" y="190"/>
                        <a:pt x="369" y="161"/>
                      </a:cubicBezTo>
                      <a:cubicBezTo>
                        <a:pt x="358" y="124"/>
                        <a:pt x="334" y="92"/>
                        <a:pt x="309" y="61"/>
                      </a:cubicBezTo>
                      <a:cubicBezTo>
                        <a:pt x="295" y="42"/>
                        <a:pt x="277" y="22"/>
                        <a:pt x="254" y="24"/>
                      </a:cubicBezTo>
                      <a:cubicBezTo>
                        <a:pt x="250" y="24"/>
                        <a:pt x="245" y="25"/>
                        <a:pt x="244" y="29"/>
                      </a:cubicBezTo>
                      <a:cubicBezTo>
                        <a:pt x="242" y="32"/>
                        <a:pt x="243" y="35"/>
                        <a:pt x="244" y="39"/>
                      </a:cubicBezTo>
                      <a:cubicBezTo>
                        <a:pt x="250" y="62"/>
                        <a:pt x="258" y="85"/>
                        <a:pt x="268" y="107"/>
                      </a:cubicBezTo>
                      <a:cubicBezTo>
                        <a:pt x="256" y="81"/>
                        <a:pt x="227" y="67"/>
                        <a:pt x="203" y="53"/>
                      </a:cubicBezTo>
                      <a:cubicBezTo>
                        <a:pt x="167" y="31"/>
                        <a:pt x="130" y="1"/>
                        <a:pt x="87" y="0"/>
                      </a:cubicBezTo>
                      <a:cubicBezTo>
                        <a:pt x="83" y="0"/>
                        <a:pt x="80" y="0"/>
                        <a:pt x="77" y="1"/>
                      </a:cubicBezTo>
                      <a:cubicBezTo>
                        <a:pt x="71" y="5"/>
                        <a:pt x="71" y="14"/>
                        <a:pt x="72" y="22"/>
                      </a:cubicBezTo>
                      <a:cubicBezTo>
                        <a:pt x="61" y="18"/>
                        <a:pt x="49" y="16"/>
                        <a:pt x="37" y="17"/>
                      </a:cubicBezTo>
                      <a:cubicBezTo>
                        <a:pt x="33" y="17"/>
                        <a:pt x="29" y="18"/>
                        <a:pt x="26" y="19"/>
                      </a:cubicBezTo>
                      <a:cubicBezTo>
                        <a:pt x="21" y="22"/>
                        <a:pt x="18" y="29"/>
                        <a:pt x="18" y="34"/>
                      </a:cubicBezTo>
                      <a:cubicBezTo>
                        <a:pt x="17" y="40"/>
                        <a:pt x="19" y="46"/>
                        <a:pt x="20" y="52"/>
                      </a:cubicBezTo>
                      <a:cubicBezTo>
                        <a:pt x="13" y="49"/>
                        <a:pt x="4" y="54"/>
                        <a:pt x="1" y="61"/>
                      </a:cubicBezTo>
                      <a:cubicBezTo>
                        <a:pt x="0" y="66"/>
                        <a:pt x="1" y="72"/>
                        <a:pt x="3" y="77"/>
                      </a:cubicBezTo>
                      <a:cubicBezTo>
                        <a:pt x="6" y="84"/>
                        <a:pt x="10" y="91"/>
                        <a:pt x="15" y="97"/>
                      </a:cubicBezTo>
                      <a:cubicBezTo>
                        <a:pt x="11" y="97"/>
                        <a:pt x="8" y="100"/>
                        <a:pt x="7" y="104"/>
                      </a:cubicBezTo>
                      <a:cubicBezTo>
                        <a:pt x="6" y="108"/>
                        <a:pt x="8" y="112"/>
                        <a:pt x="9" y="115"/>
                      </a:cubicBezTo>
                      <a:cubicBezTo>
                        <a:pt x="13" y="130"/>
                        <a:pt x="26" y="135"/>
                        <a:pt x="39" y="143"/>
                      </a:cubicBezTo>
                      <a:cubicBezTo>
                        <a:pt x="59" y="157"/>
                        <a:pt x="80" y="169"/>
                        <a:pt x="99" y="183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Freeform 153">
                  <a:extLst>
                    <a:ext uri="{FF2B5EF4-FFF2-40B4-BE49-F238E27FC236}">
                      <a16:creationId xmlns:a16="http://schemas.microsoft.com/office/drawing/2014/main" id="{84FDA4FF-E1CF-C6F3-2F53-46440F6A2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2380"/>
                  <a:ext cx="198" cy="458"/>
                </a:xfrm>
                <a:custGeom>
                  <a:avLst/>
                  <a:gdLst>
                    <a:gd name="T0" fmla="*/ 190 w 277"/>
                    <a:gd name="T1" fmla="*/ 86 h 694"/>
                    <a:gd name="T2" fmla="*/ 186 w 277"/>
                    <a:gd name="T3" fmla="*/ 70 h 694"/>
                    <a:gd name="T4" fmla="*/ 176 w 277"/>
                    <a:gd name="T5" fmla="*/ 26 h 694"/>
                    <a:gd name="T6" fmla="*/ 160 w 277"/>
                    <a:gd name="T7" fmla="*/ 3 h 694"/>
                    <a:gd name="T8" fmla="*/ 3 w 277"/>
                    <a:gd name="T9" fmla="*/ 24 h 694"/>
                    <a:gd name="T10" fmla="*/ 28 w 277"/>
                    <a:gd name="T11" fmla="*/ 452 h 694"/>
                    <a:gd name="T12" fmla="*/ 98 w 277"/>
                    <a:gd name="T13" fmla="*/ 625 h 694"/>
                    <a:gd name="T14" fmla="*/ 239 w 277"/>
                    <a:gd name="T15" fmla="*/ 662 h 694"/>
                    <a:gd name="T16" fmla="*/ 265 w 277"/>
                    <a:gd name="T17" fmla="*/ 525 h 694"/>
                    <a:gd name="T18" fmla="*/ 190 w 277"/>
                    <a:gd name="T19" fmla="*/ 86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7" h="694">
                      <a:moveTo>
                        <a:pt x="190" y="86"/>
                      </a:moveTo>
                      <a:cubicBezTo>
                        <a:pt x="189" y="81"/>
                        <a:pt x="188" y="75"/>
                        <a:pt x="186" y="70"/>
                      </a:cubicBezTo>
                      <a:cubicBezTo>
                        <a:pt x="183" y="55"/>
                        <a:pt x="179" y="41"/>
                        <a:pt x="176" y="26"/>
                      </a:cubicBezTo>
                      <a:cubicBezTo>
                        <a:pt x="172" y="12"/>
                        <a:pt x="173" y="6"/>
                        <a:pt x="160" y="3"/>
                      </a:cubicBezTo>
                      <a:cubicBezTo>
                        <a:pt x="145" y="0"/>
                        <a:pt x="3" y="9"/>
                        <a:pt x="3" y="24"/>
                      </a:cubicBezTo>
                      <a:cubicBezTo>
                        <a:pt x="3" y="169"/>
                        <a:pt x="0" y="310"/>
                        <a:pt x="28" y="452"/>
                      </a:cubicBezTo>
                      <a:cubicBezTo>
                        <a:pt x="39" y="514"/>
                        <a:pt x="55" y="578"/>
                        <a:pt x="98" y="625"/>
                      </a:cubicBezTo>
                      <a:cubicBezTo>
                        <a:pt x="128" y="658"/>
                        <a:pt x="196" y="694"/>
                        <a:pt x="239" y="662"/>
                      </a:cubicBezTo>
                      <a:cubicBezTo>
                        <a:pt x="277" y="633"/>
                        <a:pt x="269" y="566"/>
                        <a:pt x="265" y="525"/>
                      </a:cubicBezTo>
                      <a:cubicBezTo>
                        <a:pt x="253" y="376"/>
                        <a:pt x="225" y="232"/>
                        <a:pt x="190" y="86"/>
                      </a:cubicBezTo>
                      <a:close/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Freeform 154">
                  <a:extLst>
                    <a:ext uri="{FF2B5EF4-FFF2-40B4-BE49-F238E27FC236}">
                      <a16:creationId xmlns:a16="http://schemas.microsoft.com/office/drawing/2014/main" id="{CAA582A2-536D-3F4A-C2F3-91C855CB2B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3" y="2700"/>
                  <a:ext cx="663" cy="94"/>
                </a:xfrm>
                <a:custGeom>
                  <a:avLst/>
                  <a:gdLst>
                    <a:gd name="T0" fmla="*/ 142 w 927"/>
                    <a:gd name="T1" fmla="*/ 142 h 142"/>
                    <a:gd name="T2" fmla="*/ 785 w 927"/>
                    <a:gd name="T3" fmla="*/ 142 h 142"/>
                    <a:gd name="T4" fmla="*/ 927 w 927"/>
                    <a:gd name="T5" fmla="*/ 0 h 142"/>
                    <a:gd name="T6" fmla="*/ 0 w 927"/>
                    <a:gd name="T7" fmla="*/ 0 h 142"/>
                    <a:gd name="T8" fmla="*/ 142 w 927"/>
                    <a:gd name="T9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7" h="142">
                      <a:moveTo>
                        <a:pt x="142" y="142"/>
                      </a:moveTo>
                      <a:lnTo>
                        <a:pt x="785" y="142"/>
                      </a:lnTo>
                      <a:cubicBezTo>
                        <a:pt x="863" y="142"/>
                        <a:pt x="927" y="79"/>
                        <a:pt x="927" y="0"/>
                      </a:cubicBezTo>
                      <a:lnTo>
                        <a:pt x="0" y="0"/>
                      </a:lnTo>
                      <a:cubicBezTo>
                        <a:pt x="0" y="79"/>
                        <a:pt x="64" y="142"/>
                        <a:pt x="142" y="1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Freeform 155">
                  <a:extLst>
                    <a:ext uri="{FF2B5EF4-FFF2-40B4-BE49-F238E27FC236}">
                      <a16:creationId xmlns:a16="http://schemas.microsoft.com/office/drawing/2014/main" id="{DF6FC23F-A6B6-D824-A9AA-AC77143A5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" y="2700"/>
                  <a:ext cx="663" cy="94"/>
                </a:xfrm>
                <a:custGeom>
                  <a:avLst/>
                  <a:gdLst>
                    <a:gd name="T0" fmla="*/ 142 w 926"/>
                    <a:gd name="T1" fmla="*/ 142 h 142"/>
                    <a:gd name="T2" fmla="*/ 784 w 926"/>
                    <a:gd name="T3" fmla="*/ 142 h 142"/>
                    <a:gd name="T4" fmla="*/ 926 w 926"/>
                    <a:gd name="T5" fmla="*/ 0 h 142"/>
                    <a:gd name="T6" fmla="*/ 0 w 926"/>
                    <a:gd name="T7" fmla="*/ 0 h 142"/>
                    <a:gd name="T8" fmla="*/ 142 w 926"/>
                    <a:gd name="T9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6" h="142">
                      <a:moveTo>
                        <a:pt x="142" y="142"/>
                      </a:moveTo>
                      <a:lnTo>
                        <a:pt x="784" y="142"/>
                      </a:lnTo>
                      <a:cubicBezTo>
                        <a:pt x="862" y="142"/>
                        <a:pt x="926" y="79"/>
                        <a:pt x="926" y="0"/>
                      </a:cubicBezTo>
                      <a:lnTo>
                        <a:pt x="0" y="0"/>
                      </a:lnTo>
                      <a:cubicBezTo>
                        <a:pt x="0" y="79"/>
                        <a:pt x="63" y="142"/>
                        <a:pt x="142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Freeform 156">
                  <a:extLst>
                    <a:ext uri="{FF2B5EF4-FFF2-40B4-BE49-F238E27FC236}">
                      <a16:creationId xmlns:a16="http://schemas.microsoft.com/office/drawing/2014/main" id="{4A9FBBD8-A913-87BA-9631-3713A62330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7" y="3457"/>
                  <a:ext cx="215" cy="691"/>
                </a:xfrm>
                <a:custGeom>
                  <a:avLst/>
                  <a:gdLst>
                    <a:gd name="T0" fmla="*/ 80 w 215"/>
                    <a:gd name="T1" fmla="*/ 0 h 691"/>
                    <a:gd name="T2" fmla="*/ 215 w 215"/>
                    <a:gd name="T3" fmla="*/ 691 h 691"/>
                    <a:gd name="T4" fmla="*/ 147 w 215"/>
                    <a:gd name="T5" fmla="*/ 691 h 691"/>
                    <a:gd name="T6" fmla="*/ 0 w 215"/>
                    <a:gd name="T7" fmla="*/ 0 h 691"/>
                    <a:gd name="T8" fmla="*/ 80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80" y="0"/>
                      </a:moveTo>
                      <a:lnTo>
                        <a:pt x="215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Freeform 157">
                  <a:extLst>
                    <a:ext uri="{FF2B5EF4-FFF2-40B4-BE49-F238E27FC236}">
                      <a16:creationId xmlns:a16="http://schemas.microsoft.com/office/drawing/2014/main" id="{C03277E5-507B-D5A2-7D93-434CCAF8AF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2097"/>
                  <a:ext cx="279" cy="258"/>
                </a:xfrm>
                <a:custGeom>
                  <a:avLst/>
                  <a:gdLst>
                    <a:gd name="T0" fmla="*/ 0 w 390"/>
                    <a:gd name="T1" fmla="*/ 12 h 392"/>
                    <a:gd name="T2" fmla="*/ 378 w 390"/>
                    <a:gd name="T3" fmla="*/ 392 h 392"/>
                    <a:gd name="T4" fmla="*/ 390 w 390"/>
                    <a:gd name="T5" fmla="*/ 380 h 392"/>
                    <a:gd name="T6" fmla="*/ 12 w 390"/>
                    <a:gd name="T7" fmla="*/ 0 h 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90" h="392">
                      <a:moveTo>
                        <a:pt x="0" y="12"/>
                      </a:moveTo>
                      <a:lnTo>
                        <a:pt x="378" y="392"/>
                      </a:lnTo>
                      <a:lnTo>
                        <a:pt x="390" y="380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AFAD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Freeform 158">
                  <a:extLst>
                    <a:ext uri="{FF2B5EF4-FFF2-40B4-BE49-F238E27FC236}">
                      <a16:creationId xmlns:a16="http://schemas.microsoft.com/office/drawing/2014/main" id="{477B7CD6-9842-5522-7233-51ACB8AB70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9" y="2079"/>
                  <a:ext cx="97" cy="87"/>
                </a:xfrm>
                <a:custGeom>
                  <a:avLst/>
                  <a:gdLst>
                    <a:gd name="T0" fmla="*/ 54 w 135"/>
                    <a:gd name="T1" fmla="*/ 12 h 133"/>
                    <a:gd name="T2" fmla="*/ 77 w 135"/>
                    <a:gd name="T3" fmla="*/ 33 h 133"/>
                    <a:gd name="T4" fmla="*/ 117 w 135"/>
                    <a:gd name="T5" fmla="*/ 86 h 133"/>
                    <a:gd name="T6" fmla="*/ 119 w 135"/>
                    <a:gd name="T7" fmla="*/ 95 h 133"/>
                    <a:gd name="T8" fmla="*/ 112 w 135"/>
                    <a:gd name="T9" fmla="*/ 111 h 133"/>
                    <a:gd name="T10" fmla="*/ 96 w 135"/>
                    <a:gd name="T11" fmla="*/ 117 h 133"/>
                    <a:gd name="T12" fmla="*/ 89 w 135"/>
                    <a:gd name="T13" fmla="*/ 116 h 133"/>
                    <a:gd name="T14" fmla="*/ 59 w 135"/>
                    <a:gd name="T15" fmla="*/ 101 h 133"/>
                    <a:gd name="T16" fmla="*/ 59 w 135"/>
                    <a:gd name="T17" fmla="*/ 101 h 133"/>
                    <a:gd name="T18" fmla="*/ 12 w 135"/>
                    <a:gd name="T19" fmla="*/ 59 h 133"/>
                    <a:gd name="T20" fmla="*/ 0 w 135"/>
                    <a:gd name="T21" fmla="*/ 70 h 133"/>
                    <a:gd name="T22" fmla="*/ 49 w 135"/>
                    <a:gd name="T23" fmla="*/ 115 h 133"/>
                    <a:gd name="T24" fmla="*/ 49 w 135"/>
                    <a:gd name="T25" fmla="*/ 115 h 133"/>
                    <a:gd name="T26" fmla="*/ 86 w 135"/>
                    <a:gd name="T27" fmla="*/ 132 h 133"/>
                    <a:gd name="T28" fmla="*/ 96 w 135"/>
                    <a:gd name="T29" fmla="*/ 133 h 133"/>
                    <a:gd name="T30" fmla="*/ 124 w 135"/>
                    <a:gd name="T31" fmla="*/ 123 h 133"/>
                    <a:gd name="T32" fmla="*/ 135 w 135"/>
                    <a:gd name="T33" fmla="*/ 95 h 133"/>
                    <a:gd name="T34" fmla="*/ 133 w 135"/>
                    <a:gd name="T35" fmla="*/ 81 h 133"/>
                    <a:gd name="T36" fmla="*/ 88 w 135"/>
                    <a:gd name="T37" fmla="*/ 21 h 133"/>
                    <a:gd name="T38" fmla="*/ 66 w 135"/>
                    <a:gd name="T39" fmla="*/ 0 h 133"/>
                    <a:gd name="T40" fmla="*/ 54 w 135"/>
                    <a:gd name="T41" fmla="*/ 12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33">
                      <a:moveTo>
                        <a:pt x="54" y="12"/>
                      </a:moveTo>
                      <a:cubicBezTo>
                        <a:pt x="62" y="19"/>
                        <a:pt x="69" y="26"/>
                        <a:pt x="77" y="33"/>
                      </a:cubicBezTo>
                      <a:cubicBezTo>
                        <a:pt x="94" y="50"/>
                        <a:pt x="111" y="66"/>
                        <a:pt x="117" y="86"/>
                      </a:cubicBezTo>
                      <a:cubicBezTo>
                        <a:pt x="118" y="89"/>
                        <a:pt x="119" y="92"/>
                        <a:pt x="119" y="95"/>
                      </a:cubicBezTo>
                      <a:cubicBezTo>
                        <a:pt x="119" y="102"/>
                        <a:pt x="116" y="107"/>
                        <a:pt x="112" y="111"/>
                      </a:cubicBezTo>
                      <a:cubicBezTo>
                        <a:pt x="109" y="114"/>
                        <a:pt x="103" y="117"/>
                        <a:pt x="96" y="117"/>
                      </a:cubicBezTo>
                      <a:cubicBezTo>
                        <a:pt x="94" y="117"/>
                        <a:pt x="91" y="116"/>
                        <a:pt x="89" y="116"/>
                      </a:cubicBezTo>
                      <a:cubicBezTo>
                        <a:pt x="79" y="114"/>
                        <a:pt x="69" y="108"/>
                        <a:pt x="59" y="101"/>
                      </a:cubicBezTo>
                      <a:lnTo>
                        <a:pt x="59" y="101"/>
                      </a:lnTo>
                      <a:cubicBezTo>
                        <a:pt x="42" y="89"/>
                        <a:pt x="26" y="75"/>
                        <a:pt x="12" y="59"/>
                      </a:cubicBezTo>
                      <a:lnTo>
                        <a:pt x="0" y="70"/>
                      </a:lnTo>
                      <a:cubicBezTo>
                        <a:pt x="15" y="87"/>
                        <a:pt x="31" y="102"/>
                        <a:pt x="49" y="115"/>
                      </a:cubicBezTo>
                      <a:lnTo>
                        <a:pt x="49" y="115"/>
                      </a:lnTo>
                      <a:cubicBezTo>
                        <a:pt x="60" y="122"/>
                        <a:pt x="72" y="130"/>
                        <a:pt x="86" y="132"/>
                      </a:cubicBezTo>
                      <a:cubicBezTo>
                        <a:pt x="89" y="133"/>
                        <a:pt x="92" y="133"/>
                        <a:pt x="96" y="133"/>
                      </a:cubicBezTo>
                      <a:cubicBezTo>
                        <a:pt x="107" y="133"/>
                        <a:pt x="117" y="129"/>
                        <a:pt x="124" y="123"/>
                      </a:cubicBezTo>
                      <a:cubicBezTo>
                        <a:pt x="131" y="116"/>
                        <a:pt x="135" y="106"/>
                        <a:pt x="135" y="95"/>
                      </a:cubicBezTo>
                      <a:cubicBezTo>
                        <a:pt x="135" y="91"/>
                        <a:pt x="135" y="86"/>
                        <a:pt x="133" y="81"/>
                      </a:cubicBezTo>
                      <a:cubicBezTo>
                        <a:pt x="125" y="56"/>
                        <a:pt x="105" y="38"/>
                        <a:pt x="88" y="21"/>
                      </a:cubicBezTo>
                      <a:cubicBezTo>
                        <a:pt x="81" y="14"/>
                        <a:pt x="73" y="7"/>
                        <a:pt x="66" y="0"/>
                      </a:cubicBezTo>
                      <a:lnTo>
                        <a:pt x="54" y="12"/>
                      </a:lnTo>
                    </a:path>
                  </a:pathLst>
                </a:custGeom>
                <a:solidFill>
                  <a:srgbClr val="AFAD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Freeform 159">
                  <a:extLst>
                    <a:ext uri="{FF2B5EF4-FFF2-40B4-BE49-F238E27FC236}">
                      <a16:creationId xmlns:a16="http://schemas.microsoft.com/office/drawing/2014/main" id="{69EDD30C-B733-A732-4F5E-6012422A30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0" y="2055"/>
                  <a:ext cx="77" cy="85"/>
                </a:xfrm>
                <a:custGeom>
                  <a:avLst/>
                  <a:gdLst>
                    <a:gd name="T0" fmla="*/ 104 w 107"/>
                    <a:gd name="T1" fmla="*/ 24 h 129"/>
                    <a:gd name="T2" fmla="*/ 103 w 107"/>
                    <a:gd name="T3" fmla="*/ 48 h 129"/>
                    <a:gd name="T4" fmla="*/ 95 w 107"/>
                    <a:gd name="T5" fmla="*/ 71 h 129"/>
                    <a:gd name="T6" fmla="*/ 91 w 107"/>
                    <a:gd name="T7" fmla="*/ 88 h 129"/>
                    <a:gd name="T8" fmla="*/ 39 w 107"/>
                    <a:gd name="T9" fmla="*/ 125 h 129"/>
                    <a:gd name="T10" fmla="*/ 1 w 107"/>
                    <a:gd name="T11" fmla="*/ 76 h 129"/>
                    <a:gd name="T12" fmla="*/ 44 w 107"/>
                    <a:gd name="T13" fmla="*/ 16 h 129"/>
                    <a:gd name="T14" fmla="*/ 104 w 107"/>
                    <a:gd name="T15" fmla="*/ 24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7" h="129">
                      <a:moveTo>
                        <a:pt x="104" y="24"/>
                      </a:moveTo>
                      <a:cubicBezTo>
                        <a:pt x="107" y="31"/>
                        <a:pt x="106" y="40"/>
                        <a:pt x="103" y="48"/>
                      </a:cubicBezTo>
                      <a:cubicBezTo>
                        <a:pt x="101" y="56"/>
                        <a:pt x="97" y="63"/>
                        <a:pt x="95" y="71"/>
                      </a:cubicBezTo>
                      <a:cubicBezTo>
                        <a:pt x="93" y="76"/>
                        <a:pt x="92" y="82"/>
                        <a:pt x="91" y="88"/>
                      </a:cubicBezTo>
                      <a:cubicBezTo>
                        <a:pt x="85" y="110"/>
                        <a:pt x="62" y="129"/>
                        <a:pt x="39" y="125"/>
                      </a:cubicBezTo>
                      <a:cubicBezTo>
                        <a:pt x="17" y="122"/>
                        <a:pt x="0" y="99"/>
                        <a:pt x="1" y="76"/>
                      </a:cubicBezTo>
                      <a:cubicBezTo>
                        <a:pt x="2" y="47"/>
                        <a:pt x="23" y="32"/>
                        <a:pt x="44" y="16"/>
                      </a:cubicBezTo>
                      <a:cubicBezTo>
                        <a:pt x="62" y="2"/>
                        <a:pt x="93" y="0"/>
                        <a:pt x="104" y="24"/>
                      </a:cubicBezTo>
                    </a:path>
                  </a:pathLst>
                </a:custGeom>
                <a:solidFill>
                  <a:srgbClr val="DC8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Freeform 160">
                  <a:extLst>
                    <a:ext uri="{FF2B5EF4-FFF2-40B4-BE49-F238E27FC236}">
                      <a16:creationId xmlns:a16="http://schemas.microsoft.com/office/drawing/2014/main" id="{37C5552E-65C0-9785-8F41-86E222D42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3319"/>
                  <a:ext cx="768" cy="99"/>
                </a:xfrm>
                <a:custGeom>
                  <a:avLst/>
                  <a:gdLst>
                    <a:gd name="T0" fmla="*/ 0 w 1073"/>
                    <a:gd name="T1" fmla="*/ 116 h 150"/>
                    <a:gd name="T2" fmla="*/ 0 w 1073"/>
                    <a:gd name="T3" fmla="*/ 33 h 150"/>
                    <a:gd name="T4" fmla="*/ 33 w 1073"/>
                    <a:gd name="T5" fmla="*/ 0 h 150"/>
                    <a:gd name="T6" fmla="*/ 1040 w 1073"/>
                    <a:gd name="T7" fmla="*/ 0 h 150"/>
                    <a:gd name="T8" fmla="*/ 1073 w 1073"/>
                    <a:gd name="T9" fmla="*/ 33 h 150"/>
                    <a:gd name="T10" fmla="*/ 1073 w 1073"/>
                    <a:gd name="T11" fmla="*/ 116 h 150"/>
                    <a:gd name="T12" fmla="*/ 1040 w 1073"/>
                    <a:gd name="T13" fmla="*/ 150 h 150"/>
                    <a:gd name="T14" fmla="*/ 33 w 1073"/>
                    <a:gd name="T15" fmla="*/ 150 h 150"/>
                    <a:gd name="T16" fmla="*/ 0 w 1073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73" h="150">
                      <a:moveTo>
                        <a:pt x="0" y="116"/>
                      </a:moveTo>
                      <a:lnTo>
                        <a:pt x="0" y="33"/>
                      </a:lnTo>
                      <a:cubicBezTo>
                        <a:pt x="0" y="15"/>
                        <a:pt x="15" y="0"/>
                        <a:pt x="33" y="0"/>
                      </a:cubicBezTo>
                      <a:lnTo>
                        <a:pt x="1040" y="0"/>
                      </a:lnTo>
                      <a:cubicBezTo>
                        <a:pt x="1058" y="0"/>
                        <a:pt x="1073" y="15"/>
                        <a:pt x="1073" y="33"/>
                      </a:cubicBezTo>
                      <a:lnTo>
                        <a:pt x="1073" y="116"/>
                      </a:lnTo>
                      <a:cubicBezTo>
                        <a:pt x="1073" y="135"/>
                        <a:pt x="1058" y="150"/>
                        <a:pt x="1040" y="150"/>
                      </a:cubicBezTo>
                      <a:lnTo>
                        <a:pt x="33" y="150"/>
                      </a:lnTo>
                      <a:cubicBezTo>
                        <a:pt x="15" y="150"/>
                        <a:pt x="0" y="135"/>
                        <a:pt x="0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Rectangle 161">
                  <a:extLst>
                    <a:ext uri="{FF2B5EF4-FFF2-40B4-BE49-F238E27FC236}">
                      <a16:creationId xmlns:a16="http://schemas.microsoft.com/office/drawing/2014/main" id="{E596924E-D55B-2497-ED21-5CD5BCFE13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8" y="3369"/>
                  <a:ext cx="856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Freeform 162">
                  <a:extLst>
                    <a:ext uri="{FF2B5EF4-FFF2-40B4-BE49-F238E27FC236}">
                      <a16:creationId xmlns:a16="http://schemas.microsoft.com/office/drawing/2014/main" id="{BBC087BC-9504-2C7F-03A4-72D3C2C234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3" y="2472"/>
                  <a:ext cx="107" cy="215"/>
                </a:xfrm>
                <a:custGeom>
                  <a:avLst/>
                  <a:gdLst>
                    <a:gd name="T0" fmla="*/ 116 w 150"/>
                    <a:gd name="T1" fmla="*/ 326 h 326"/>
                    <a:gd name="T2" fmla="*/ 33 w 150"/>
                    <a:gd name="T3" fmla="*/ 326 h 326"/>
                    <a:gd name="T4" fmla="*/ 0 w 150"/>
                    <a:gd name="T5" fmla="*/ 293 h 326"/>
                    <a:gd name="T6" fmla="*/ 0 w 150"/>
                    <a:gd name="T7" fmla="*/ 33 h 326"/>
                    <a:gd name="T8" fmla="*/ 33 w 150"/>
                    <a:gd name="T9" fmla="*/ 0 h 326"/>
                    <a:gd name="T10" fmla="*/ 116 w 150"/>
                    <a:gd name="T11" fmla="*/ 0 h 326"/>
                    <a:gd name="T12" fmla="*/ 150 w 150"/>
                    <a:gd name="T13" fmla="*/ 33 h 326"/>
                    <a:gd name="T14" fmla="*/ 150 w 150"/>
                    <a:gd name="T15" fmla="*/ 293 h 326"/>
                    <a:gd name="T16" fmla="*/ 116 w 150"/>
                    <a:gd name="T17" fmla="*/ 326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0" h="326">
                      <a:moveTo>
                        <a:pt x="116" y="326"/>
                      </a:moveTo>
                      <a:lnTo>
                        <a:pt x="33" y="326"/>
                      </a:lnTo>
                      <a:cubicBezTo>
                        <a:pt x="15" y="326"/>
                        <a:pt x="0" y="311"/>
                        <a:pt x="0" y="293"/>
                      </a:cubicBezTo>
                      <a:lnTo>
                        <a:pt x="0" y="33"/>
                      </a:lnTo>
                      <a:cubicBezTo>
                        <a:pt x="0" y="15"/>
                        <a:pt x="15" y="0"/>
                        <a:pt x="33" y="0"/>
                      </a:cubicBezTo>
                      <a:lnTo>
                        <a:pt x="116" y="0"/>
                      </a:lnTo>
                      <a:cubicBezTo>
                        <a:pt x="135" y="0"/>
                        <a:pt x="150" y="15"/>
                        <a:pt x="150" y="33"/>
                      </a:cubicBezTo>
                      <a:lnTo>
                        <a:pt x="150" y="293"/>
                      </a:lnTo>
                      <a:cubicBezTo>
                        <a:pt x="150" y="311"/>
                        <a:pt x="135" y="326"/>
                        <a:pt x="116" y="32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Freeform 163">
                  <a:extLst>
                    <a:ext uri="{FF2B5EF4-FFF2-40B4-BE49-F238E27FC236}">
                      <a16:creationId xmlns:a16="http://schemas.microsoft.com/office/drawing/2014/main" id="{1E15D535-D226-109B-3B5B-D3BAA59D11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0" y="3002"/>
                  <a:ext cx="508" cy="716"/>
                </a:xfrm>
                <a:custGeom>
                  <a:avLst/>
                  <a:gdLst>
                    <a:gd name="T0" fmla="*/ 0 w 710"/>
                    <a:gd name="T1" fmla="*/ 970 h 1086"/>
                    <a:gd name="T2" fmla="*/ 146 w 710"/>
                    <a:gd name="T3" fmla="*/ 535 h 1086"/>
                    <a:gd name="T4" fmla="*/ 188 w 710"/>
                    <a:gd name="T5" fmla="*/ 425 h 1086"/>
                    <a:gd name="T6" fmla="*/ 574 w 710"/>
                    <a:gd name="T7" fmla="*/ 134 h 1086"/>
                    <a:gd name="T8" fmla="*/ 526 w 710"/>
                    <a:gd name="T9" fmla="*/ 538 h 1086"/>
                    <a:gd name="T10" fmla="*/ 196 w 710"/>
                    <a:gd name="T11" fmla="*/ 1086 h 1086"/>
                    <a:gd name="T12" fmla="*/ 0 w 710"/>
                    <a:gd name="T13" fmla="*/ 970 h 10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10" h="1086">
                      <a:moveTo>
                        <a:pt x="0" y="970"/>
                      </a:moveTo>
                      <a:cubicBezTo>
                        <a:pt x="45" y="824"/>
                        <a:pt x="94" y="679"/>
                        <a:pt x="146" y="535"/>
                      </a:cubicBezTo>
                      <a:cubicBezTo>
                        <a:pt x="159" y="498"/>
                        <a:pt x="173" y="461"/>
                        <a:pt x="188" y="425"/>
                      </a:cubicBezTo>
                      <a:cubicBezTo>
                        <a:pt x="246" y="290"/>
                        <a:pt x="385" y="0"/>
                        <a:pt x="574" y="134"/>
                      </a:cubicBezTo>
                      <a:cubicBezTo>
                        <a:pt x="710" y="231"/>
                        <a:pt x="588" y="436"/>
                        <a:pt x="526" y="538"/>
                      </a:cubicBezTo>
                      <a:cubicBezTo>
                        <a:pt x="465" y="637"/>
                        <a:pt x="322" y="876"/>
                        <a:pt x="196" y="1086"/>
                      </a:cubicBezTo>
                      <a:lnTo>
                        <a:pt x="0" y="970"/>
                      </a:lnTo>
                      <a:close/>
                    </a:path>
                  </a:pathLst>
                </a:custGeom>
                <a:solidFill>
                  <a:srgbClr val="356A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Freeform 164">
                  <a:extLst>
                    <a:ext uri="{FF2B5EF4-FFF2-40B4-BE49-F238E27FC236}">
                      <a16:creationId xmlns:a16="http://schemas.microsoft.com/office/drawing/2014/main" id="{6C9E5B36-1697-9734-B4B3-FC7D59B319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3642"/>
                  <a:ext cx="241" cy="324"/>
                </a:xfrm>
                <a:custGeom>
                  <a:avLst/>
                  <a:gdLst>
                    <a:gd name="T0" fmla="*/ 338 w 338"/>
                    <a:gd name="T1" fmla="*/ 116 h 492"/>
                    <a:gd name="T2" fmla="*/ 116 w 338"/>
                    <a:gd name="T3" fmla="*/ 492 h 492"/>
                    <a:gd name="T4" fmla="*/ 0 w 338"/>
                    <a:gd name="T5" fmla="*/ 412 h 492"/>
                    <a:gd name="T6" fmla="*/ 75 w 338"/>
                    <a:gd name="T7" fmla="*/ 221 h 492"/>
                    <a:gd name="T8" fmla="*/ 136 w 338"/>
                    <a:gd name="T9" fmla="*/ 21 h 492"/>
                    <a:gd name="T10" fmla="*/ 142 w 338"/>
                    <a:gd name="T11" fmla="*/ 0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8" h="492">
                      <a:moveTo>
                        <a:pt x="338" y="116"/>
                      </a:moveTo>
                      <a:cubicBezTo>
                        <a:pt x="218" y="316"/>
                        <a:pt x="114" y="491"/>
                        <a:pt x="116" y="492"/>
                      </a:cubicBezTo>
                      <a:cubicBezTo>
                        <a:pt x="76" y="467"/>
                        <a:pt x="38" y="441"/>
                        <a:pt x="0" y="412"/>
                      </a:cubicBezTo>
                      <a:cubicBezTo>
                        <a:pt x="9" y="418"/>
                        <a:pt x="71" y="236"/>
                        <a:pt x="75" y="221"/>
                      </a:cubicBezTo>
                      <a:cubicBezTo>
                        <a:pt x="95" y="154"/>
                        <a:pt x="116" y="88"/>
                        <a:pt x="136" y="21"/>
                      </a:cubicBezTo>
                      <a:cubicBezTo>
                        <a:pt x="138" y="14"/>
                        <a:pt x="140" y="7"/>
                        <a:pt x="142" y="0"/>
                      </a:cubicBezTo>
                    </a:path>
                  </a:pathLst>
                </a:custGeom>
                <a:solidFill>
                  <a:srgbClr val="D28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Freeform 165">
                  <a:extLst>
                    <a:ext uri="{FF2B5EF4-FFF2-40B4-BE49-F238E27FC236}">
                      <a16:creationId xmlns:a16="http://schemas.microsoft.com/office/drawing/2014/main" id="{00073411-E749-EAAB-D177-BA788F9D8C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6" y="3913"/>
                  <a:ext cx="216" cy="240"/>
                </a:xfrm>
                <a:custGeom>
                  <a:avLst/>
                  <a:gdLst>
                    <a:gd name="T0" fmla="*/ 172 w 301"/>
                    <a:gd name="T1" fmla="*/ 50 h 364"/>
                    <a:gd name="T2" fmla="*/ 101 w 301"/>
                    <a:gd name="T3" fmla="*/ 4 h 364"/>
                    <a:gd name="T4" fmla="*/ 92 w 301"/>
                    <a:gd name="T5" fmla="*/ 0 h 364"/>
                    <a:gd name="T6" fmla="*/ 80 w 301"/>
                    <a:gd name="T7" fmla="*/ 2 h 364"/>
                    <a:gd name="T8" fmla="*/ 17 w 301"/>
                    <a:gd name="T9" fmla="*/ 62 h 364"/>
                    <a:gd name="T10" fmla="*/ 63 w 301"/>
                    <a:gd name="T11" fmla="*/ 173 h 364"/>
                    <a:gd name="T12" fmla="*/ 155 w 301"/>
                    <a:gd name="T13" fmla="*/ 301 h 364"/>
                    <a:gd name="T14" fmla="*/ 183 w 301"/>
                    <a:gd name="T15" fmla="*/ 352 h 364"/>
                    <a:gd name="T16" fmla="*/ 194 w 301"/>
                    <a:gd name="T17" fmla="*/ 362 h 364"/>
                    <a:gd name="T18" fmla="*/ 206 w 301"/>
                    <a:gd name="T19" fmla="*/ 364 h 364"/>
                    <a:gd name="T20" fmla="*/ 250 w 301"/>
                    <a:gd name="T21" fmla="*/ 364 h 364"/>
                    <a:gd name="T22" fmla="*/ 282 w 301"/>
                    <a:gd name="T23" fmla="*/ 360 h 364"/>
                    <a:gd name="T24" fmla="*/ 300 w 301"/>
                    <a:gd name="T25" fmla="*/ 336 h 364"/>
                    <a:gd name="T26" fmla="*/ 279 w 301"/>
                    <a:gd name="T27" fmla="*/ 309 h 364"/>
                    <a:gd name="T28" fmla="*/ 247 w 301"/>
                    <a:gd name="T29" fmla="*/ 292 h 364"/>
                    <a:gd name="T30" fmla="*/ 225 w 301"/>
                    <a:gd name="T31" fmla="*/ 209 h 364"/>
                    <a:gd name="T32" fmla="*/ 207 w 301"/>
                    <a:gd name="T33" fmla="*/ 102 h 364"/>
                    <a:gd name="T34" fmla="*/ 172 w 301"/>
                    <a:gd name="T35" fmla="*/ 50 h 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01" h="364">
                      <a:moveTo>
                        <a:pt x="172" y="50"/>
                      </a:moveTo>
                      <a:cubicBezTo>
                        <a:pt x="149" y="34"/>
                        <a:pt x="125" y="19"/>
                        <a:pt x="101" y="4"/>
                      </a:cubicBezTo>
                      <a:cubicBezTo>
                        <a:pt x="98" y="3"/>
                        <a:pt x="95" y="1"/>
                        <a:pt x="92" y="0"/>
                      </a:cubicBezTo>
                      <a:cubicBezTo>
                        <a:pt x="88" y="0"/>
                        <a:pt x="84" y="0"/>
                        <a:pt x="80" y="2"/>
                      </a:cubicBezTo>
                      <a:cubicBezTo>
                        <a:pt x="53" y="10"/>
                        <a:pt x="28" y="36"/>
                        <a:pt x="17" y="62"/>
                      </a:cubicBezTo>
                      <a:cubicBezTo>
                        <a:pt x="0" y="103"/>
                        <a:pt x="38" y="145"/>
                        <a:pt x="63" y="173"/>
                      </a:cubicBezTo>
                      <a:cubicBezTo>
                        <a:pt x="98" y="213"/>
                        <a:pt x="130" y="254"/>
                        <a:pt x="155" y="301"/>
                      </a:cubicBezTo>
                      <a:cubicBezTo>
                        <a:pt x="164" y="318"/>
                        <a:pt x="172" y="336"/>
                        <a:pt x="183" y="352"/>
                      </a:cubicBezTo>
                      <a:cubicBezTo>
                        <a:pt x="186" y="356"/>
                        <a:pt x="189" y="360"/>
                        <a:pt x="194" y="362"/>
                      </a:cubicBezTo>
                      <a:cubicBezTo>
                        <a:pt x="198" y="364"/>
                        <a:pt x="202" y="364"/>
                        <a:pt x="206" y="364"/>
                      </a:cubicBezTo>
                      <a:cubicBezTo>
                        <a:pt x="221" y="364"/>
                        <a:pt x="236" y="364"/>
                        <a:pt x="250" y="364"/>
                      </a:cubicBezTo>
                      <a:cubicBezTo>
                        <a:pt x="261" y="364"/>
                        <a:pt x="272" y="364"/>
                        <a:pt x="282" y="360"/>
                      </a:cubicBezTo>
                      <a:cubicBezTo>
                        <a:pt x="292" y="356"/>
                        <a:pt x="300" y="347"/>
                        <a:pt x="300" y="336"/>
                      </a:cubicBezTo>
                      <a:cubicBezTo>
                        <a:pt x="301" y="324"/>
                        <a:pt x="290" y="314"/>
                        <a:pt x="279" y="309"/>
                      </a:cubicBezTo>
                      <a:cubicBezTo>
                        <a:pt x="269" y="303"/>
                        <a:pt x="256" y="300"/>
                        <a:pt x="247" y="292"/>
                      </a:cubicBezTo>
                      <a:cubicBezTo>
                        <a:pt x="226" y="272"/>
                        <a:pt x="229" y="235"/>
                        <a:pt x="225" y="209"/>
                      </a:cubicBezTo>
                      <a:cubicBezTo>
                        <a:pt x="220" y="173"/>
                        <a:pt x="214" y="138"/>
                        <a:pt x="207" y="102"/>
                      </a:cubicBezTo>
                      <a:cubicBezTo>
                        <a:pt x="201" y="74"/>
                        <a:pt x="195" y="65"/>
                        <a:pt x="172" y="50"/>
                      </a:cubicBezTo>
                    </a:path>
                  </a:pathLst>
                </a:custGeom>
                <a:solidFill>
                  <a:srgbClr val="2F35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Freeform 166">
                  <a:extLst>
                    <a:ext uri="{FF2B5EF4-FFF2-40B4-BE49-F238E27FC236}">
                      <a16:creationId xmlns:a16="http://schemas.microsoft.com/office/drawing/2014/main" id="{5A1ACE03-68D9-99CE-186A-EBB4D26EA7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5" y="2472"/>
                  <a:ext cx="248" cy="928"/>
                </a:xfrm>
                <a:custGeom>
                  <a:avLst/>
                  <a:gdLst>
                    <a:gd name="T0" fmla="*/ 2 w 347"/>
                    <a:gd name="T1" fmla="*/ 0 h 1408"/>
                    <a:gd name="T2" fmla="*/ 186 w 347"/>
                    <a:gd name="T3" fmla="*/ 1360 h 1408"/>
                    <a:gd name="T4" fmla="*/ 347 w 347"/>
                    <a:gd name="T5" fmla="*/ 1360 h 1408"/>
                    <a:gd name="T6" fmla="*/ 86 w 347"/>
                    <a:gd name="T7" fmla="*/ 0 h 1408"/>
                    <a:gd name="T8" fmla="*/ 2 w 347"/>
                    <a:gd name="T9" fmla="*/ 0 h 1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7" h="1408">
                      <a:moveTo>
                        <a:pt x="2" y="0"/>
                      </a:moveTo>
                      <a:cubicBezTo>
                        <a:pt x="0" y="200"/>
                        <a:pt x="25" y="881"/>
                        <a:pt x="186" y="1360"/>
                      </a:cubicBezTo>
                      <a:cubicBezTo>
                        <a:pt x="266" y="1408"/>
                        <a:pt x="347" y="1360"/>
                        <a:pt x="347" y="1360"/>
                      </a:cubicBezTo>
                      <a:cubicBezTo>
                        <a:pt x="347" y="1360"/>
                        <a:pt x="77" y="397"/>
                        <a:pt x="86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 167">
                  <a:extLst>
                    <a:ext uri="{FF2B5EF4-FFF2-40B4-BE49-F238E27FC236}">
                      <a16:creationId xmlns:a16="http://schemas.microsoft.com/office/drawing/2014/main" id="{93F41242-969A-0646-C98C-56B499A664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4" y="3043"/>
                  <a:ext cx="1110" cy="307"/>
                </a:xfrm>
                <a:custGeom>
                  <a:avLst/>
                  <a:gdLst>
                    <a:gd name="T0" fmla="*/ 1297 w 1553"/>
                    <a:gd name="T1" fmla="*/ 10 h 466"/>
                    <a:gd name="T2" fmla="*/ 1489 w 1553"/>
                    <a:gd name="T3" fmla="*/ 83 h 466"/>
                    <a:gd name="T4" fmla="*/ 1422 w 1553"/>
                    <a:gd name="T5" fmla="*/ 322 h 466"/>
                    <a:gd name="T6" fmla="*/ 1162 w 1553"/>
                    <a:gd name="T7" fmla="*/ 408 h 466"/>
                    <a:gd name="T8" fmla="*/ 479 w 1553"/>
                    <a:gd name="T9" fmla="*/ 453 h 466"/>
                    <a:gd name="T10" fmla="*/ 86 w 1553"/>
                    <a:gd name="T11" fmla="*/ 384 h 466"/>
                    <a:gd name="T12" fmla="*/ 70 w 1553"/>
                    <a:gd name="T13" fmla="*/ 110 h 466"/>
                    <a:gd name="T14" fmla="*/ 388 w 1553"/>
                    <a:gd name="T15" fmla="*/ 9 h 466"/>
                    <a:gd name="T16" fmla="*/ 896 w 1553"/>
                    <a:gd name="T17" fmla="*/ 7 h 466"/>
                    <a:gd name="T18" fmla="*/ 1219 w 1553"/>
                    <a:gd name="T19" fmla="*/ 10 h 466"/>
                    <a:gd name="T20" fmla="*/ 1259 w 1553"/>
                    <a:gd name="T21" fmla="*/ 10 h 466"/>
                    <a:gd name="T22" fmla="*/ 1297 w 1553"/>
                    <a:gd name="T23" fmla="*/ 10 h 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53" h="466">
                      <a:moveTo>
                        <a:pt x="1297" y="10"/>
                      </a:moveTo>
                      <a:cubicBezTo>
                        <a:pt x="1369" y="11"/>
                        <a:pt x="1442" y="20"/>
                        <a:pt x="1489" y="83"/>
                      </a:cubicBezTo>
                      <a:cubicBezTo>
                        <a:pt x="1553" y="170"/>
                        <a:pt x="1491" y="267"/>
                        <a:pt x="1422" y="322"/>
                      </a:cubicBezTo>
                      <a:cubicBezTo>
                        <a:pt x="1344" y="385"/>
                        <a:pt x="1257" y="397"/>
                        <a:pt x="1162" y="408"/>
                      </a:cubicBezTo>
                      <a:cubicBezTo>
                        <a:pt x="935" y="434"/>
                        <a:pt x="707" y="449"/>
                        <a:pt x="479" y="453"/>
                      </a:cubicBezTo>
                      <a:cubicBezTo>
                        <a:pt x="357" y="455"/>
                        <a:pt x="191" y="466"/>
                        <a:pt x="86" y="384"/>
                      </a:cubicBezTo>
                      <a:cubicBezTo>
                        <a:pt x="0" y="317"/>
                        <a:pt x="0" y="189"/>
                        <a:pt x="70" y="110"/>
                      </a:cubicBezTo>
                      <a:cubicBezTo>
                        <a:pt x="151" y="19"/>
                        <a:pt x="277" y="14"/>
                        <a:pt x="388" y="9"/>
                      </a:cubicBezTo>
                      <a:cubicBezTo>
                        <a:pt x="556" y="1"/>
                        <a:pt x="727" y="0"/>
                        <a:pt x="896" y="7"/>
                      </a:cubicBezTo>
                      <a:cubicBezTo>
                        <a:pt x="1003" y="11"/>
                        <a:pt x="1111" y="8"/>
                        <a:pt x="1219" y="10"/>
                      </a:cubicBezTo>
                      <a:cubicBezTo>
                        <a:pt x="1232" y="10"/>
                        <a:pt x="1245" y="10"/>
                        <a:pt x="1259" y="10"/>
                      </a:cubicBezTo>
                      <a:cubicBezTo>
                        <a:pt x="1271" y="10"/>
                        <a:pt x="1284" y="10"/>
                        <a:pt x="1297" y="10"/>
                      </a:cubicBezTo>
                    </a:path>
                  </a:pathLst>
                </a:custGeom>
                <a:solidFill>
                  <a:srgbClr val="356A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 168">
                  <a:extLst>
                    <a:ext uri="{FF2B5EF4-FFF2-40B4-BE49-F238E27FC236}">
                      <a16:creationId xmlns:a16="http://schemas.microsoft.com/office/drawing/2014/main" id="{CD10E282-16E9-C864-23A8-57020CC758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8" y="3048"/>
                  <a:ext cx="1115" cy="327"/>
                </a:xfrm>
                <a:custGeom>
                  <a:avLst/>
                  <a:gdLst>
                    <a:gd name="T0" fmla="*/ 1323 w 1560"/>
                    <a:gd name="T1" fmla="*/ 112 h 496"/>
                    <a:gd name="T2" fmla="*/ 1505 w 1560"/>
                    <a:gd name="T3" fmla="*/ 205 h 496"/>
                    <a:gd name="T4" fmla="*/ 1414 w 1560"/>
                    <a:gd name="T5" fmla="*/ 436 h 496"/>
                    <a:gd name="T6" fmla="*/ 1146 w 1560"/>
                    <a:gd name="T7" fmla="*/ 494 h 496"/>
                    <a:gd name="T8" fmla="*/ 462 w 1560"/>
                    <a:gd name="T9" fmla="*/ 466 h 496"/>
                    <a:gd name="T10" fmla="*/ 79 w 1560"/>
                    <a:gd name="T11" fmla="*/ 356 h 496"/>
                    <a:gd name="T12" fmla="*/ 91 w 1560"/>
                    <a:gd name="T13" fmla="*/ 82 h 496"/>
                    <a:gd name="T14" fmla="*/ 418 w 1560"/>
                    <a:gd name="T15" fmla="*/ 15 h 496"/>
                    <a:gd name="T16" fmla="*/ 923 w 1560"/>
                    <a:gd name="T17" fmla="*/ 66 h 496"/>
                    <a:gd name="T18" fmla="*/ 1245 w 1560"/>
                    <a:gd name="T19" fmla="*/ 104 h 496"/>
                    <a:gd name="T20" fmla="*/ 1323 w 1560"/>
                    <a:gd name="T21" fmla="*/ 112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0" h="496">
                      <a:moveTo>
                        <a:pt x="1323" y="112"/>
                      </a:moveTo>
                      <a:cubicBezTo>
                        <a:pt x="1394" y="120"/>
                        <a:pt x="1466" y="137"/>
                        <a:pt x="1505" y="205"/>
                      </a:cubicBezTo>
                      <a:cubicBezTo>
                        <a:pt x="1560" y="298"/>
                        <a:pt x="1488" y="388"/>
                        <a:pt x="1414" y="436"/>
                      </a:cubicBezTo>
                      <a:cubicBezTo>
                        <a:pt x="1330" y="490"/>
                        <a:pt x="1241" y="493"/>
                        <a:pt x="1146" y="494"/>
                      </a:cubicBezTo>
                      <a:cubicBezTo>
                        <a:pt x="918" y="496"/>
                        <a:pt x="690" y="487"/>
                        <a:pt x="462" y="466"/>
                      </a:cubicBezTo>
                      <a:cubicBezTo>
                        <a:pt x="340" y="455"/>
                        <a:pt x="175" y="448"/>
                        <a:pt x="79" y="356"/>
                      </a:cubicBezTo>
                      <a:cubicBezTo>
                        <a:pt x="0" y="281"/>
                        <a:pt x="13" y="153"/>
                        <a:pt x="91" y="82"/>
                      </a:cubicBezTo>
                      <a:cubicBezTo>
                        <a:pt x="182" y="0"/>
                        <a:pt x="308" y="8"/>
                        <a:pt x="418" y="15"/>
                      </a:cubicBezTo>
                      <a:cubicBezTo>
                        <a:pt x="586" y="25"/>
                        <a:pt x="756" y="42"/>
                        <a:pt x="923" y="66"/>
                      </a:cubicBezTo>
                      <a:cubicBezTo>
                        <a:pt x="1030" y="82"/>
                        <a:pt x="1138" y="91"/>
                        <a:pt x="1245" y="104"/>
                      </a:cubicBezTo>
                      <a:cubicBezTo>
                        <a:pt x="1269" y="107"/>
                        <a:pt x="1296" y="109"/>
                        <a:pt x="1323" y="112"/>
                      </a:cubicBezTo>
                    </a:path>
                  </a:pathLst>
                </a:custGeom>
                <a:solidFill>
                  <a:srgbClr val="4187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 169">
                  <a:extLst>
                    <a:ext uri="{FF2B5EF4-FFF2-40B4-BE49-F238E27FC236}">
                      <a16:creationId xmlns:a16="http://schemas.microsoft.com/office/drawing/2014/main" id="{5B6FEEF9-6025-98A3-1F8D-4C1AFF77F2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" y="1626"/>
                  <a:ext cx="360" cy="517"/>
                </a:xfrm>
                <a:custGeom>
                  <a:avLst/>
                  <a:gdLst>
                    <a:gd name="T0" fmla="*/ 156 w 503"/>
                    <a:gd name="T1" fmla="*/ 345 h 785"/>
                    <a:gd name="T2" fmla="*/ 194 w 503"/>
                    <a:gd name="T3" fmla="*/ 182 h 785"/>
                    <a:gd name="T4" fmla="*/ 206 w 503"/>
                    <a:gd name="T5" fmla="*/ 100 h 785"/>
                    <a:gd name="T6" fmla="*/ 207 w 503"/>
                    <a:gd name="T7" fmla="*/ 33 h 785"/>
                    <a:gd name="T8" fmla="*/ 261 w 503"/>
                    <a:gd name="T9" fmla="*/ 0 h 785"/>
                    <a:gd name="T10" fmla="*/ 325 w 503"/>
                    <a:gd name="T11" fmla="*/ 19 h 785"/>
                    <a:gd name="T12" fmla="*/ 427 w 503"/>
                    <a:gd name="T13" fmla="*/ 91 h 785"/>
                    <a:gd name="T14" fmla="*/ 406 w 503"/>
                    <a:gd name="T15" fmla="*/ 355 h 785"/>
                    <a:gd name="T16" fmla="*/ 284 w 503"/>
                    <a:gd name="T17" fmla="*/ 563 h 785"/>
                    <a:gd name="T18" fmla="*/ 64 w 503"/>
                    <a:gd name="T19" fmla="*/ 756 h 785"/>
                    <a:gd name="T20" fmla="*/ 68 w 503"/>
                    <a:gd name="T21" fmla="*/ 628 h 785"/>
                    <a:gd name="T22" fmla="*/ 156 w 503"/>
                    <a:gd name="T23" fmla="*/ 345 h 7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3" h="785">
                      <a:moveTo>
                        <a:pt x="156" y="345"/>
                      </a:moveTo>
                      <a:cubicBezTo>
                        <a:pt x="171" y="291"/>
                        <a:pt x="184" y="237"/>
                        <a:pt x="194" y="182"/>
                      </a:cubicBezTo>
                      <a:cubicBezTo>
                        <a:pt x="199" y="155"/>
                        <a:pt x="203" y="128"/>
                        <a:pt x="206" y="100"/>
                      </a:cubicBezTo>
                      <a:cubicBezTo>
                        <a:pt x="208" y="78"/>
                        <a:pt x="199" y="54"/>
                        <a:pt x="207" y="33"/>
                      </a:cubicBezTo>
                      <a:cubicBezTo>
                        <a:pt x="214" y="12"/>
                        <a:pt x="238" y="0"/>
                        <a:pt x="261" y="0"/>
                      </a:cubicBezTo>
                      <a:cubicBezTo>
                        <a:pt x="284" y="0"/>
                        <a:pt x="305" y="9"/>
                        <a:pt x="325" y="19"/>
                      </a:cubicBezTo>
                      <a:cubicBezTo>
                        <a:pt x="363" y="37"/>
                        <a:pt x="400" y="59"/>
                        <a:pt x="427" y="91"/>
                      </a:cubicBezTo>
                      <a:cubicBezTo>
                        <a:pt x="503" y="177"/>
                        <a:pt x="463" y="267"/>
                        <a:pt x="406" y="355"/>
                      </a:cubicBezTo>
                      <a:cubicBezTo>
                        <a:pt x="361" y="424"/>
                        <a:pt x="315" y="487"/>
                        <a:pt x="284" y="563"/>
                      </a:cubicBezTo>
                      <a:cubicBezTo>
                        <a:pt x="246" y="655"/>
                        <a:pt x="189" y="785"/>
                        <a:pt x="64" y="756"/>
                      </a:cubicBezTo>
                      <a:cubicBezTo>
                        <a:pt x="0" y="741"/>
                        <a:pt x="55" y="672"/>
                        <a:pt x="68" y="628"/>
                      </a:cubicBezTo>
                      <a:cubicBezTo>
                        <a:pt x="97" y="534"/>
                        <a:pt x="129" y="440"/>
                        <a:pt x="156" y="345"/>
                      </a:cubicBezTo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 170">
                  <a:extLst>
                    <a:ext uri="{FF2B5EF4-FFF2-40B4-BE49-F238E27FC236}">
                      <a16:creationId xmlns:a16="http://schemas.microsoft.com/office/drawing/2014/main" id="{C721109E-CAC4-F96E-74A7-11F87E2FBB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3147"/>
                  <a:ext cx="321" cy="671"/>
                </a:xfrm>
                <a:custGeom>
                  <a:avLst/>
                  <a:gdLst>
                    <a:gd name="T0" fmla="*/ 223 w 449"/>
                    <a:gd name="T1" fmla="*/ 1019 h 1019"/>
                    <a:gd name="T2" fmla="*/ 101 w 449"/>
                    <a:gd name="T3" fmla="*/ 577 h 1019"/>
                    <a:gd name="T4" fmla="*/ 74 w 449"/>
                    <a:gd name="T5" fmla="*/ 462 h 1019"/>
                    <a:gd name="T6" fmla="*/ 232 w 449"/>
                    <a:gd name="T7" fmla="*/ 6 h 1019"/>
                    <a:gd name="T8" fmla="*/ 417 w 449"/>
                    <a:gd name="T9" fmla="*/ 368 h 1019"/>
                    <a:gd name="T10" fmla="*/ 449 w 449"/>
                    <a:gd name="T11" fmla="*/ 1006 h 1019"/>
                    <a:gd name="T12" fmla="*/ 223 w 449"/>
                    <a:gd name="T13" fmla="*/ 1019 h 10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19">
                      <a:moveTo>
                        <a:pt x="223" y="1019"/>
                      </a:moveTo>
                      <a:cubicBezTo>
                        <a:pt x="178" y="873"/>
                        <a:pt x="138" y="726"/>
                        <a:pt x="101" y="577"/>
                      </a:cubicBezTo>
                      <a:cubicBezTo>
                        <a:pt x="91" y="539"/>
                        <a:pt x="82" y="501"/>
                        <a:pt x="74" y="462"/>
                      </a:cubicBezTo>
                      <a:cubicBezTo>
                        <a:pt x="47" y="318"/>
                        <a:pt x="0" y="0"/>
                        <a:pt x="232" y="6"/>
                      </a:cubicBezTo>
                      <a:cubicBezTo>
                        <a:pt x="398" y="10"/>
                        <a:pt x="412" y="248"/>
                        <a:pt x="417" y="368"/>
                      </a:cubicBezTo>
                      <a:cubicBezTo>
                        <a:pt x="422" y="484"/>
                        <a:pt x="436" y="762"/>
                        <a:pt x="449" y="1006"/>
                      </a:cubicBezTo>
                      <a:lnTo>
                        <a:pt x="223" y="1019"/>
                      </a:lnTo>
                    </a:path>
                  </a:pathLst>
                </a:custGeom>
                <a:solidFill>
                  <a:srgbClr val="4187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 171">
                  <a:extLst>
                    <a:ext uri="{FF2B5EF4-FFF2-40B4-BE49-F238E27FC236}">
                      <a16:creationId xmlns:a16="http://schemas.microsoft.com/office/drawing/2014/main" id="{E3A9C083-4C08-7036-B2A1-4C3E70299A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5" y="3810"/>
                  <a:ext cx="181" cy="289"/>
                </a:xfrm>
                <a:custGeom>
                  <a:avLst/>
                  <a:gdLst>
                    <a:gd name="T0" fmla="*/ 226 w 252"/>
                    <a:gd name="T1" fmla="*/ 0 h 438"/>
                    <a:gd name="T2" fmla="*/ 252 w 252"/>
                    <a:gd name="T3" fmla="*/ 436 h 438"/>
                    <a:gd name="T4" fmla="*/ 112 w 252"/>
                    <a:gd name="T5" fmla="*/ 434 h 438"/>
                    <a:gd name="T6" fmla="*/ 67 w 252"/>
                    <a:gd name="T7" fmla="*/ 234 h 438"/>
                    <a:gd name="T8" fmla="*/ 6 w 252"/>
                    <a:gd name="T9" fmla="*/ 34 h 438"/>
                    <a:gd name="T10" fmla="*/ 0 w 252"/>
                    <a:gd name="T11" fmla="*/ 13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2" h="438">
                      <a:moveTo>
                        <a:pt x="226" y="0"/>
                      </a:moveTo>
                      <a:cubicBezTo>
                        <a:pt x="239" y="234"/>
                        <a:pt x="251" y="436"/>
                        <a:pt x="252" y="436"/>
                      </a:cubicBezTo>
                      <a:cubicBezTo>
                        <a:pt x="205" y="438"/>
                        <a:pt x="159" y="437"/>
                        <a:pt x="112" y="434"/>
                      </a:cubicBezTo>
                      <a:cubicBezTo>
                        <a:pt x="122" y="435"/>
                        <a:pt x="72" y="249"/>
                        <a:pt x="67" y="234"/>
                      </a:cubicBezTo>
                      <a:cubicBezTo>
                        <a:pt x="46" y="167"/>
                        <a:pt x="27" y="101"/>
                        <a:pt x="6" y="34"/>
                      </a:cubicBezTo>
                      <a:cubicBezTo>
                        <a:pt x="4" y="27"/>
                        <a:pt x="2" y="20"/>
                        <a:pt x="0" y="13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 172">
                  <a:extLst>
                    <a:ext uri="{FF2B5EF4-FFF2-40B4-BE49-F238E27FC236}">
                      <a16:creationId xmlns:a16="http://schemas.microsoft.com/office/drawing/2014/main" id="{B231C871-D37D-974C-291B-64C1A8B46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4" y="2129"/>
                  <a:ext cx="204" cy="250"/>
                </a:xfrm>
                <a:custGeom>
                  <a:avLst/>
                  <a:gdLst>
                    <a:gd name="T0" fmla="*/ 116 w 285"/>
                    <a:gd name="T1" fmla="*/ 7 h 380"/>
                    <a:gd name="T2" fmla="*/ 118 w 285"/>
                    <a:gd name="T3" fmla="*/ 6 h 380"/>
                    <a:gd name="T4" fmla="*/ 170 w 285"/>
                    <a:gd name="T5" fmla="*/ 12 h 380"/>
                    <a:gd name="T6" fmla="*/ 186 w 285"/>
                    <a:gd name="T7" fmla="*/ 26 h 380"/>
                    <a:gd name="T8" fmla="*/ 212 w 285"/>
                    <a:gd name="T9" fmla="*/ 38 h 380"/>
                    <a:gd name="T10" fmla="*/ 267 w 285"/>
                    <a:gd name="T11" fmla="*/ 70 h 380"/>
                    <a:gd name="T12" fmla="*/ 279 w 285"/>
                    <a:gd name="T13" fmla="*/ 82 h 380"/>
                    <a:gd name="T14" fmla="*/ 282 w 285"/>
                    <a:gd name="T15" fmla="*/ 98 h 380"/>
                    <a:gd name="T16" fmla="*/ 222 w 285"/>
                    <a:gd name="T17" fmla="*/ 230 h 380"/>
                    <a:gd name="T18" fmla="*/ 118 w 285"/>
                    <a:gd name="T19" fmla="*/ 376 h 380"/>
                    <a:gd name="T20" fmla="*/ 113 w 285"/>
                    <a:gd name="T21" fmla="*/ 380 h 380"/>
                    <a:gd name="T22" fmla="*/ 105 w 285"/>
                    <a:gd name="T23" fmla="*/ 378 h 380"/>
                    <a:gd name="T24" fmla="*/ 44 w 285"/>
                    <a:gd name="T25" fmla="*/ 349 h 380"/>
                    <a:gd name="T26" fmla="*/ 17 w 285"/>
                    <a:gd name="T27" fmla="*/ 328 h 380"/>
                    <a:gd name="T28" fmla="*/ 25 w 285"/>
                    <a:gd name="T29" fmla="*/ 273 h 380"/>
                    <a:gd name="T30" fmla="*/ 21 w 285"/>
                    <a:gd name="T31" fmla="*/ 194 h 380"/>
                    <a:gd name="T32" fmla="*/ 1 w 285"/>
                    <a:gd name="T33" fmla="*/ 110 h 380"/>
                    <a:gd name="T34" fmla="*/ 4 w 285"/>
                    <a:gd name="T35" fmla="*/ 90 h 380"/>
                    <a:gd name="T36" fmla="*/ 15 w 285"/>
                    <a:gd name="T37" fmla="*/ 78 h 380"/>
                    <a:gd name="T38" fmla="*/ 71 w 285"/>
                    <a:gd name="T39" fmla="*/ 35 h 380"/>
                    <a:gd name="T40" fmla="*/ 116 w 285"/>
                    <a:gd name="T41" fmla="*/ 7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5" h="380">
                      <a:moveTo>
                        <a:pt x="116" y="7"/>
                      </a:moveTo>
                      <a:lnTo>
                        <a:pt x="118" y="6"/>
                      </a:lnTo>
                      <a:cubicBezTo>
                        <a:pt x="135" y="0"/>
                        <a:pt x="156" y="1"/>
                        <a:pt x="170" y="12"/>
                      </a:cubicBezTo>
                      <a:cubicBezTo>
                        <a:pt x="176" y="16"/>
                        <a:pt x="180" y="22"/>
                        <a:pt x="186" y="26"/>
                      </a:cubicBezTo>
                      <a:cubicBezTo>
                        <a:pt x="193" y="32"/>
                        <a:pt x="203" y="34"/>
                        <a:pt x="212" y="38"/>
                      </a:cubicBezTo>
                      <a:cubicBezTo>
                        <a:pt x="232" y="45"/>
                        <a:pt x="249" y="58"/>
                        <a:pt x="267" y="70"/>
                      </a:cubicBezTo>
                      <a:cubicBezTo>
                        <a:pt x="271" y="73"/>
                        <a:pt x="276" y="77"/>
                        <a:pt x="279" y="82"/>
                      </a:cubicBezTo>
                      <a:cubicBezTo>
                        <a:pt x="282" y="87"/>
                        <a:pt x="282" y="92"/>
                        <a:pt x="282" y="98"/>
                      </a:cubicBezTo>
                      <a:cubicBezTo>
                        <a:pt x="285" y="156"/>
                        <a:pt x="245" y="184"/>
                        <a:pt x="222" y="230"/>
                      </a:cubicBezTo>
                      <a:cubicBezTo>
                        <a:pt x="195" y="283"/>
                        <a:pt x="158" y="332"/>
                        <a:pt x="118" y="376"/>
                      </a:cubicBezTo>
                      <a:cubicBezTo>
                        <a:pt x="117" y="377"/>
                        <a:pt x="115" y="379"/>
                        <a:pt x="113" y="380"/>
                      </a:cubicBezTo>
                      <a:cubicBezTo>
                        <a:pt x="110" y="380"/>
                        <a:pt x="107" y="379"/>
                        <a:pt x="105" y="378"/>
                      </a:cubicBezTo>
                      <a:cubicBezTo>
                        <a:pt x="85" y="368"/>
                        <a:pt x="64" y="359"/>
                        <a:pt x="44" y="349"/>
                      </a:cubicBezTo>
                      <a:cubicBezTo>
                        <a:pt x="33" y="344"/>
                        <a:pt x="22" y="338"/>
                        <a:pt x="17" y="328"/>
                      </a:cubicBezTo>
                      <a:cubicBezTo>
                        <a:pt x="9" y="308"/>
                        <a:pt x="26" y="292"/>
                        <a:pt x="25" y="273"/>
                      </a:cubicBezTo>
                      <a:cubicBezTo>
                        <a:pt x="24" y="248"/>
                        <a:pt x="25" y="219"/>
                        <a:pt x="21" y="194"/>
                      </a:cubicBezTo>
                      <a:cubicBezTo>
                        <a:pt x="16" y="165"/>
                        <a:pt x="3" y="140"/>
                        <a:pt x="1" y="110"/>
                      </a:cubicBezTo>
                      <a:cubicBezTo>
                        <a:pt x="0" y="103"/>
                        <a:pt x="0" y="96"/>
                        <a:pt x="4" y="90"/>
                      </a:cubicBezTo>
                      <a:cubicBezTo>
                        <a:pt x="6" y="85"/>
                        <a:pt x="11" y="81"/>
                        <a:pt x="15" y="78"/>
                      </a:cubicBezTo>
                      <a:cubicBezTo>
                        <a:pt x="34" y="64"/>
                        <a:pt x="52" y="49"/>
                        <a:pt x="71" y="35"/>
                      </a:cubicBezTo>
                      <a:cubicBezTo>
                        <a:pt x="85" y="24"/>
                        <a:pt x="100" y="13"/>
                        <a:pt x="116" y="7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 173">
                  <a:extLst>
                    <a:ext uri="{FF2B5EF4-FFF2-40B4-BE49-F238E27FC236}">
                      <a16:creationId xmlns:a16="http://schemas.microsoft.com/office/drawing/2014/main" id="{D745AD88-B3DF-E65C-F69E-8A7FD4F2FB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6" y="2286"/>
                  <a:ext cx="435" cy="550"/>
                </a:xfrm>
                <a:custGeom>
                  <a:avLst/>
                  <a:gdLst>
                    <a:gd name="T0" fmla="*/ 85 w 608"/>
                    <a:gd name="T1" fmla="*/ 564 h 834"/>
                    <a:gd name="T2" fmla="*/ 180 w 608"/>
                    <a:gd name="T3" fmla="*/ 388 h 834"/>
                    <a:gd name="T4" fmla="*/ 408 w 608"/>
                    <a:gd name="T5" fmla="*/ 20 h 834"/>
                    <a:gd name="T6" fmla="*/ 424 w 608"/>
                    <a:gd name="T7" fmla="*/ 4 h 834"/>
                    <a:gd name="T8" fmla="*/ 454 w 608"/>
                    <a:gd name="T9" fmla="*/ 7 h 834"/>
                    <a:gd name="T10" fmla="*/ 597 w 608"/>
                    <a:gd name="T11" fmla="*/ 84 h 834"/>
                    <a:gd name="T12" fmla="*/ 605 w 608"/>
                    <a:gd name="T13" fmla="*/ 91 h 834"/>
                    <a:gd name="T14" fmla="*/ 605 w 608"/>
                    <a:gd name="T15" fmla="*/ 110 h 834"/>
                    <a:gd name="T16" fmla="*/ 571 w 608"/>
                    <a:gd name="T17" fmla="*/ 219 h 834"/>
                    <a:gd name="T18" fmla="*/ 417 w 608"/>
                    <a:gd name="T19" fmla="*/ 569 h 834"/>
                    <a:gd name="T20" fmla="*/ 211 w 608"/>
                    <a:gd name="T21" fmla="*/ 823 h 834"/>
                    <a:gd name="T22" fmla="*/ 80 w 608"/>
                    <a:gd name="T23" fmla="*/ 794 h 834"/>
                    <a:gd name="T24" fmla="*/ 85 w 608"/>
                    <a:gd name="T25" fmla="*/ 564 h 8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08" h="834">
                      <a:moveTo>
                        <a:pt x="85" y="564"/>
                      </a:moveTo>
                      <a:cubicBezTo>
                        <a:pt x="115" y="504"/>
                        <a:pt x="148" y="446"/>
                        <a:pt x="180" y="388"/>
                      </a:cubicBezTo>
                      <a:cubicBezTo>
                        <a:pt x="250" y="262"/>
                        <a:pt x="328" y="140"/>
                        <a:pt x="408" y="20"/>
                      </a:cubicBezTo>
                      <a:cubicBezTo>
                        <a:pt x="412" y="13"/>
                        <a:pt x="417" y="7"/>
                        <a:pt x="424" y="4"/>
                      </a:cubicBezTo>
                      <a:cubicBezTo>
                        <a:pt x="433" y="0"/>
                        <a:pt x="444" y="3"/>
                        <a:pt x="454" y="7"/>
                      </a:cubicBezTo>
                      <a:cubicBezTo>
                        <a:pt x="505" y="26"/>
                        <a:pt x="553" y="52"/>
                        <a:pt x="597" y="84"/>
                      </a:cubicBezTo>
                      <a:cubicBezTo>
                        <a:pt x="600" y="86"/>
                        <a:pt x="603" y="88"/>
                        <a:pt x="605" y="91"/>
                      </a:cubicBezTo>
                      <a:cubicBezTo>
                        <a:pt x="608" y="97"/>
                        <a:pt x="607" y="104"/>
                        <a:pt x="605" y="110"/>
                      </a:cubicBezTo>
                      <a:cubicBezTo>
                        <a:pt x="594" y="147"/>
                        <a:pt x="584" y="183"/>
                        <a:pt x="571" y="219"/>
                      </a:cubicBezTo>
                      <a:cubicBezTo>
                        <a:pt x="530" y="340"/>
                        <a:pt x="475" y="456"/>
                        <a:pt x="417" y="569"/>
                      </a:cubicBezTo>
                      <a:cubicBezTo>
                        <a:pt x="370" y="660"/>
                        <a:pt x="322" y="795"/>
                        <a:pt x="211" y="823"/>
                      </a:cubicBezTo>
                      <a:cubicBezTo>
                        <a:pt x="166" y="834"/>
                        <a:pt x="116" y="824"/>
                        <a:pt x="80" y="794"/>
                      </a:cubicBezTo>
                      <a:cubicBezTo>
                        <a:pt x="0" y="726"/>
                        <a:pt x="47" y="640"/>
                        <a:pt x="85" y="564"/>
                      </a:cubicBezTo>
                    </a:path>
                  </a:pathLst>
                </a:custGeom>
                <a:solidFill>
                  <a:srgbClr val="FAD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 174">
                  <a:extLst>
                    <a:ext uri="{FF2B5EF4-FFF2-40B4-BE49-F238E27FC236}">
                      <a16:creationId xmlns:a16="http://schemas.microsoft.com/office/drawing/2014/main" id="{6BDF7E2C-0180-188B-2AB3-A55287D24D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6" y="2168"/>
                  <a:ext cx="575" cy="1014"/>
                </a:xfrm>
                <a:custGeom>
                  <a:avLst/>
                  <a:gdLst>
                    <a:gd name="T0" fmla="*/ 31 w 804"/>
                    <a:gd name="T1" fmla="*/ 1093 h 1539"/>
                    <a:gd name="T2" fmla="*/ 16 w 804"/>
                    <a:gd name="T3" fmla="*/ 1283 h 1539"/>
                    <a:gd name="T4" fmla="*/ 27 w 804"/>
                    <a:gd name="T5" fmla="*/ 1470 h 1539"/>
                    <a:gd name="T6" fmla="*/ 237 w 804"/>
                    <a:gd name="T7" fmla="*/ 1507 h 1539"/>
                    <a:gd name="T8" fmla="*/ 515 w 804"/>
                    <a:gd name="T9" fmla="*/ 1444 h 1539"/>
                    <a:gd name="T10" fmla="*/ 665 w 804"/>
                    <a:gd name="T11" fmla="*/ 1361 h 1539"/>
                    <a:gd name="T12" fmla="*/ 708 w 804"/>
                    <a:gd name="T13" fmla="*/ 1337 h 1539"/>
                    <a:gd name="T14" fmla="*/ 694 w 804"/>
                    <a:gd name="T15" fmla="*/ 1265 h 1539"/>
                    <a:gd name="T16" fmla="*/ 643 w 804"/>
                    <a:gd name="T17" fmla="*/ 848 h 1539"/>
                    <a:gd name="T18" fmla="*/ 785 w 804"/>
                    <a:gd name="T19" fmla="*/ 585 h 1539"/>
                    <a:gd name="T20" fmla="*/ 716 w 804"/>
                    <a:gd name="T21" fmla="*/ 302 h 1539"/>
                    <a:gd name="T22" fmla="*/ 584 w 804"/>
                    <a:gd name="T23" fmla="*/ 63 h 1539"/>
                    <a:gd name="T24" fmla="*/ 505 w 804"/>
                    <a:gd name="T25" fmla="*/ 26 h 1539"/>
                    <a:gd name="T26" fmla="*/ 411 w 804"/>
                    <a:gd name="T27" fmla="*/ 9 h 1539"/>
                    <a:gd name="T28" fmla="*/ 378 w 804"/>
                    <a:gd name="T29" fmla="*/ 26 h 1539"/>
                    <a:gd name="T30" fmla="*/ 290 w 804"/>
                    <a:gd name="T31" fmla="*/ 113 h 1539"/>
                    <a:gd name="T32" fmla="*/ 58 w 804"/>
                    <a:gd name="T33" fmla="*/ 634 h 1539"/>
                    <a:gd name="T34" fmla="*/ 38 w 804"/>
                    <a:gd name="T35" fmla="*/ 1014 h 1539"/>
                    <a:gd name="T36" fmla="*/ 31 w 804"/>
                    <a:gd name="T37" fmla="*/ 1093 h 1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04" h="1539">
                      <a:moveTo>
                        <a:pt x="31" y="1093"/>
                      </a:moveTo>
                      <a:cubicBezTo>
                        <a:pt x="25" y="1154"/>
                        <a:pt x="20" y="1220"/>
                        <a:pt x="16" y="1283"/>
                      </a:cubicBezTo>
                      <a:cubicBezTo>
                        <a:pt x="13" y="1343"/>
                        <a:pt x="0" y="1415"/>
                        <a:pt x="27" y="1470"/>
                      </a:cubicBezTo>
                      <a:cubicBezTo>
                        <a:pt x="62" y="1539"/>
                        <a:pt x="174" y="1512"/>
                        <a:pt x="237" y="1507"/>
                      </a:cubicBezTo>
                      <a:cubicBezTo>
                        <a:pt x="332" y="1499"/>
                        <a:pt x="426" y="1478"/>
                        <a:pt x="515" y="1444"/>
                      </a:cubicBezTo>
                      <a:cubicBezTo>
                        <a:pt x="570" y="1423"/>
                        <a:pt x="614" y="1389"/>
                        <a:pt x="665" y="1361"/>
                      </a:cubicBezTo>
                      <a:cubicBezTo>
                        <a:pt x="680" y="1353"/>
                        <a:pt x="698" y="1352"/>
                        <a:pt x="708" y="1337"/>
                      </a:cubicBezTo>
                      <a:cubicBezTo>
                        <a:pt x="722" y="1315"/>
                        <a:pt x="705" y="1285"/>
                        <a:pt x="694" y="1265"/>
                      </a:cubicBezTo>
                      <a:cubicBezTo>
                        <a:pt x="630" y="1146"/>
                        <a:pt x="590" y="977"/>
                        <a:pt x="643" y="848"/>
                      </a:cubicBezTo>
                      <a:cubicBezTo>
                        <a:pt x="681" y="755"/>
                        <a:pt x="766" y="686"/>
                        <a:pt x="785" y="585"/>
                      </a:cubicBezTo>
                      <a:cubicBezTo>
                        <a:pt x="804" y="488"/>
                        <a:pt x="754" y="393"/>
                        <a:pt x="716" y="302"/>
                      </a:cubicBezTo>
                      <a:cubicBezTo>
                        <a:pt x="683" y="223"/>
                        <a:pt x="667" y="109"/>
                        <a:pt x="584" y="63"/>
                      </a:cubicBezTo>
                      <a:cubicBezTo>
                        <a:pt x="559" y="49"/>
                        <a:pt x="531" y="38"/>
                        <a:pt x="505" y="26"/>
                      </a:cubicBezTo>
                      <a:cubicBezTo>
                        <a:pt x="475" y="13"/>
                        <a:pt x="443" y="0"/>
                        <a:pt x="411" y="9"/>
                      </a:cubicBezTo>
                      <a:cubicBezTo>
                        <a:pt x="399" y="12"/>
                        <a:pt x="388" y="19"/>
                        <a:pt x="378" y="26"/>
                      </a:cubicBezTo>
                      <a:cubicBezTo>
                        <a:pt x="340" y="51"/>
                        <a:pt x="316" y="78"/>
                        <a:pt x="290" y="113"/>
                      </a:cubicBezTo>
                      <a:cubicBezTo>
                        <a:pt x="178" y="266"/>
                        <a:pt x="81" y="443"/>
                        <a:pt x="58" y="634"/>
                      </a:cubicBezTo>
                      <a:cubicBezTo>
                        <a:pt x="44" y="760"/>
                        <a:pt x="51" y="887"/>
                        <a:pt x="38" y="1014"/>
                      </a:cubicBezTo>
                      <a:cubicBezTo>
                        <a:pt x="35" y="1040"/>
                        <a:pt x="33" y="1066"/>
                        <a:pt x="31" y="1093"/>
                      </a:cubicBezTo>
                      <a:close/>
                    </a:path>
                  </a:pathLst>
                </a:custGeom>
                <a:solidFill>
                  <a:srgbClr val="FAD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 175">
                  <a:extLst>
                    <a:ext uri="{FF2B5EF4-FFF2-40B4-BE49-F238E27FC236}">
                      <a16:creationId xmlns:a16="http://schemas.microsoft.com/office/drawing/2014/main" id="{E5219E66-7A6F-75A2-18F9-65C1279B95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3" y="4059"/>
                  <a:ext cx="363" cy="113"/>
                </a:xfrm>
                <a:custGeom>
                  <a:avLst/>
                  <a:gdLst>
                    <a:gd name="T0" fmla="*/ 127 w 508"/>
                    <a:gd name="T1" fmla="*/ 3 h 171"/>
                    <a:gd name="T2" fmla="*/ 42 w 508"/>
                    <a:gd name="T3" fmla="*/ 6 h 171"/>
                    <a:gd name="T4" fmla="*/ 33 w 508"/>
                    <a:gd name="T5" fmla="*/ 7 h 171"/>
                    <a:gd name="T6" fmla="*/ 23 w 508"/>
                    <a:gd name="T7" fmla="*/ 15 h 171"/>
                    <a:gd name="T8" fmla="*/ 14 w 508"/>
                    <a:gd name="T9" fmla="*/ 121 h 171"/>
                    <a:gd name="T10" fmla="*/ 51 w 508"/>
                    <a:gd name="T11" fmla="*/ 145 h 171"/>
                    <a:gd name="T12" fmla="*/ 132 w 508"/>
                    <a:gd name="T13" fmla="*/ 151 h 171"/>
                    <a:gd name="T14" fmla="*/ 327 w 508"/>
                    <a:gd name="T15" fmla="*/ 159 h 171"/>
                    <a:gd name="T16" fmla="*/ 425 w 508"/>
                    <a:gd name="T17" fmla="*/ 162 h 171"/>
                    <a:gd name="T18" fmla="*/ 486 w 508"/>
                    <a:gd name="T19" fmla="*/ 146 h 171"/>
                    <a:gd name="T20" fmla="*/ 471 w 508"/>
                    <a:gd name="T21" fmla="*/ 138 h 171"/>
                    <a:gd name="T22" fmla="*/ 359 w 508"/>
                    <a:gd name="T23" fmla="*/ 104 h 171"/>
                    <a:gd name="T24" fmla="*/ 257 w 508"/>
                    <a:gd name="T25" fmla="*/ 62 h 171"/>
                    <a:gd name="T26" fmla="*/ 210 w 508"/>
                    <a:gd name="T27" fmla="*/ 35 h 171"/>
                    <a:gd name="T28" fmla="*/ 173 w 508"/>
                    <a:gd name="T29" fmla="*/ 7 h 171"/>
                    <a:gd name="T30" fmla="*/ 127 w 508"/>
                    <a:gd name="T31" fmla="*/ 3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08" h="171">
                      <a:moveTo>
                        <a:pt x="127" y="3"/>
                      </a:moveTo>
                      <a:cubicBezTo>
                        <a:pt x="98" y="3"/>
                        <a:pt x="71" y="4"/>
                        <a:pt x="42" y="6"/>
                      </a:cubicBezTo>
                      <a:cubicBezTo>
                        <a:pt x="39" y="6"/>
                        <a:pt x="36" y="6"/>
                        <a:pt x="33" y="7"/>
                      </a:cubicBezTo>
                      <a:cubicBezTo>
                        <a:pt x="29" y="9"/>
                        <a:pt x="26" y="12"/>
                        <a:pt x="23" y="15"/>
                      </a:cubicBezTo>
                      <a:cubicBezTo>
                        <a:pt x="0" y="45"/>
                        <a:pt x="0" y="87"/>
                        <a:pt x="14" y="121"/>
                      </a:cubicBezTo>
                      <a:cubicBezTo>
                        <a:pt x="22" y="139"/>
                        <a:pt x="33" y="143"/>
                        <a:pt x="51" y="145"/>
                      </a:cubicBezTo>
                      <a:cubicBezTo>
                        <a:pt x="78" y="149"/>
                        <a:pt x="105" y="150"/>
                        <a:pt x="132" y="151"/>
                      </a:cubicBezTo>
                      <a:cubicBezTo>
                        <a:pt x="197" y="154"/>
                        <a:pt x="262" y="157"/>
                        <a:pt x="327" y="159"/>
                      </a:cubicBezTo>
                      <a:cubicBezTo>
                        <a:pt x="359" y="160"/>
                        <a:pt x="392" y="161"/>
                        <a:pt x="425" y="162"/>
                      </a:cubicBezTo>
                      <a:cubicBezTo>
                        <a:pt x="435" y="163"/>
                        <a:pt x="508" y="171"/>
                        <a:pt x="486" y="146"/>
                      </a:cubicBezTo>
                      <a:cubicBezTo>
                        <a:pt x="482" y="142"/>
                        <a:pt x="477" y="140"/>
                        <a:pt x="471" y="138"/>
                      </a:cubicBezTo>
                      <a:cubicBezTo>
                        <a:pt x="435" y="124"/>
                        <a:pt x="396" y="116"/>
                        <a:pt x="359" y="104"/>
                      </a:cubicBezTo>
                      <a:cubicBezTo>
                        <a:pt x="324" y="92"/>
                        <a:pt x="290" y="77"/>
                        <a:pt x="257" y="62"/>
                      </a:cubicBezTo>
                      <a:cubicBezTo>
                        <a:pt x="240" y="54"/>
                        <a:pt x="223" y="47"/>
                        <a:pt x="210" y="35"/>
                      </a:cubicBezTo>
                      <a:cubicBezTo>
                        <a:pt x="199" y="25"/>
                        <a:pt x="187" y="14"/>
                        <a:pt x="173" y="7"/>
                      </a:cubicBezTo>
                      <a:cubicBezTo>
                        <a:pt x="159" y="0"/>
                        <a:pt x="142" y="3"/>
                        <a:pt x="127" y="3"/>
                      </a:cubicBezTo>
                    </a:path>
                  </a:pathLst>
                </a:custGeom>
                <a:solidFill>
                  <a:srgbClr val="2F35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5" name="Freeform 176">
                  <a:extLst>
                    <a:ext uri="{FF2B5EF4-FFF2-40B4-BE49-F238E27FC236}">
                      <a16:creationId xmlns:a16="http://schemas.microsoft.com/office/drawing/2014/main" id="{8804CEFC-F4C6-211F-F884-07C9D6FEFC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9" y="2049"/>
                  <a:ext cx="187" cy="195"/>
                </a:xfrm>
                <a:custGeom>
                  <a:avLst/>
                  <a:gdLst>
                    <a:gd name="T0" fmla="*/ 15 w 262"/>
                    <a:gd name="T1" fmla="*/ 155 h 296"/>
                    <a:gd name="T2" fmla="*/ 8 w 262"/>
                    <a:gd name="T3" fmla="*/ 199 h 296"/>
                    <a:gd name="T4" fmla="*/ 29 w 262"/>
                    <a:gd name="T5" fmla="*/ 219 h 296"/>
                    <a:gd name="T6" fmla="*/ 217 w 262"/>
                    <a:gd name="T7" fmla="*/ 285 h 296"/>
                    <a:gd name="T8" fmla="*/ 258 w 262"/>
                    <a:gd name="T9" fmla="*/ 79 h 296"/>
                    <a:gd name="T10" fmla="*/ 229 w 262"/>
                    <a:gd name="T11" fmla="*/ 38 h 296"/>
                    <a:gd name="T12" fmla="*/ 59 w 262"/>
                    <a:gd name="T13" fmla="*/ 11 h 296"/>
                    <a:gd name="T14" fmla="*/ 15 w 262"/>
                    <a:gd name="T15" fmla="*/ 155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2" h="296">
                      <a:moveTo>
                        <a:pt x="15" y="155"/>
                      </a:moveTo>
                      <a:cubicBezTo>
                        <a:pt x="12" y="170"/>
                        <a:pt x="0" y="183"/>
                        <a:pt x="8" y="199"/>
                      </a:cubicBezTo>
                      <a:cubicBezTo>
                        <a:pt x="13" y="207"/>
                        <a:pt x="21" y="213"/>
                        <a:pt x="29" y="219"/>
                      </a:cubicBezTo>
                      <a:cubicBezTo>
                        <a:pt x="84" y="259"/>
                        <a:pt x="150" y="296"/>
                        <a:pt x="217" y="285"/>
                      </a:cubicBezTo>
                      <a:cubicBezTo>
                        <a:pt x="231" y="216"/>
                        <a:pt x="244" y="147"/>
                        <a:pt x="258" y="79"/>
                      </a:cubicBezTo>
                      <a:cubicBezTo>
                        <a:pt x="262" y="56"/>
                        <a:pt x="245" y="49"/>
                        <a:pt x="229" y="38"/>
                      </a:cubicBezTo>
                      <a:cubicBezTo>
                        <a:pt x="179" y="1"/>
                        <a:pt x="116" y="0"/>
                        <a:pt x="59" y="11"/>
                      </a:cubicBezTo>
                      <a:cubicBezTo>
                        <a:pt x="48" y="48"/>
                        <a:pt x="25" y="103"/>
                        <a:pt x="15" y="155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6" name="Freeform 177">
                  <a:extLst>
                    <a:ext uri="{FF2B5EF4-FFF2-40B4-BE49-F238E27FC236}">
                      <a16:creationId xmlns:a16="http://schemas.microsoft.com/office/drawing/2014/main" id="{97043316-8C61-FF91-6C2A-C8A32FAD87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30"/>
                  <a:ext cx="163" cy="196"/>
                </a:xfrm>
                <a:custGeom>
                  <a:avLst/>
                  <a:gdLst>
                    <a:gd name="T0" fmla="*/ 0 w 163"/>
                    <a:gd name="T1" fmla="*/ 0 h 196"/>
                    <a:gd name="T2" fmla="*/ 163 w 163"/>
                    <a:gd name="T3" fmla="*/ 0 h 196"/>
                    <a:gd name="T4" fmla="*/ 130 w 163"/>
                    <a:gd name="T5" fmla="*/ 196 h 196"/>
                    <a:gd name="T6" fmla="*/ 20 w 163"/>
                    <a:gd name="T7" fmla="*/ 196 h 196"/>
                    <a:gd name="T8" fmla="*/ 0 w 163"/>
                    <a:gd name="T9" fmla="*/ 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3" h="196">
                      <a:moveTo>
                        <a:pt x="0" y="0"/>
                      </a:moveTo>
                      <a:lnTo>
                        <a:pt x="163" y="0"/>
                      </a:lnTo>
                      <a:lnTo>
                        <a:pt x="130" y="196"/>
                      </a:lnTo>
                      <a:lnTo>
                        <a:pt x="20" y="1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82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Freeform 178">
                  <a:extLst>
                    <a:ext uri="{FF2B5EF4-FFF2-40B4-BE49-F238E27FC236}">
                      <a16:creationId xmlns:a16="http://schemas.microsoft.com/office/drawing/2014/main" id="{D54B4FD1-D8BA-220B-2246-31F582BCC0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3" y="2717"/>
                  <a:ext cx="261" cy="132"/>
                </a:xfrm>
                <a:custGeom>
                  <a:avLst/>
                  <a:gdLst>
                    <a:gd name="T0" fmla="*/ 329 w 365"/>
                    <a:gd name="T1" fmla="*/ 21 h 200"/>
                    <a:gd name="T2" fmla="*/ 345 w 365"/>
                    <a:gd name="T3" fmla="*/ 22 h 200"/>
                    <a:gd name="T4" fmla="*/ 365 w 365"/>
                    <a:gd name="T5" fmla="*/ 102 h 200"/>
                    <a:gd name="T6" fmla="*/ 358 w 365"/>
                    <a:gd name="T7" fmla="*/ 143 h 200"/>
                    <a:gd name="T8" fmla="*/ 306 w 365"/>
                    <a:gd name="T9" fmla="*/ 187 h 200"/>
                    <a:gd name="T10" fmla="*/ 238 w 365"/>
                    <a:gd name="T11" fmla="*/ 198 h 200"/>
                    <a:gd name="T12" fmla="*/ 8 w 365"/>
                    <a:gd name="T13" fmla="*/ 164 h 200"/>
                    <a:gd name="T14" fmla="*/ 2 w 365"/>
                    <a:gd name="T15" fmla="*/ 161 h 200"/>
                    <a:gd name="T16" fmla="*/ 0 w 365"/>
                    <a:gd name="T17" fmla="*/ 153 h 200"/>
                    <a:gd name="T18" fmla="*/ 1 w 365"/>
                    <a:gd name="T19" fmla="*/ 86 h 200"/>
                    <a:gd name="T20" fmla="*/ 9 w 365"/>
                    <a:gd name="T21" fmla="*/ 52 h 200"/>
                    <a:gd name="T22" fmla="*/ 62 w 365"/>
                    <a:gd name="T23" fmla="*/ 37 h 200"/>
                    <a:gd name="T24" fmla="*/ 132 w 365"/>
                    <a:gd name="T25" fmla="*/ 0 h 200"/>
                    <a:gd name="T26" fmla="*/ 135 w 365"/>
                    <a:gd name="T27" fmla="*/ 35 h 200"/>
                    <a:gd name="T28" fmla="*/ 177 w 365"/>
                    <a:gd name="T29" fmla="*/ 33 h 200"/>
                    <a:gd name="T30" fmla="*/ 329 w 365"/>
                    <a:gd name="T31" fmla="*/ 21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65" h="200">
                      <a:moveTo>
                        <a:pt x="329" y="21"/>
                      </a:moveTo>
                      <a:cubicBezTo>
                        <a:pt x="334" y="20"/>
                        <a:pt x="340" y="19"/>
                        <a:pt x="345" y="22"/>
                      </a:cubicBezTo>
                      <a:cubicBezTo>
                        <a:pt x="364" y="31"/>
                        <a:pt x="365" y="84"/>
                        <a:pt x="365" y="102"/>
                      </a:cubicBezTo>
                      <a:cubicBezTo>
                        <a:pt x="365" y="116"/>
                        <a:pt x="364" y="130"/>
                        <a:pt x="358" y="143"/>
                      </a:cubicBezTo>
                      <a:cubicBezTo>
                        <a:pt x="348" y="164"/>
                        <a:pt x="328" y="179"/>
                        <a:pt x="306" y="187"/>
                      </a:cubicBezTo>
                      <a:cubicBezTo>
                        <a:pt x="285" y="196"/>
                        <a:pt x="261" y="197"/>
                        <a:pt x="238" y="198"/>
                      </a:cubicBezTo>
                      <a:cubicBezTo>
                        <a:pt x="160" y="200"/>
                        <a:pt x="82" y="188"/>
                        <a:pt x="8" y="164"/>
                      </a:cubicBezTo>
                      <a:cubicBezTo>
                        <a:pt x="6" y="164"/>
                        <a:pt x="3" y="163"/>
                        <a:pt x="2" y="161"/>
                      </a:cubicBezTo>
                      <a:cubicBezTo>
                        <a:pt x="0" y="159"/>
                        <a:pt x="0" y="156"/>
                        <a:pt x="0" y="153"/>
                      </a:cubicBezTo>
                      <a:cubicBezTo>
                        <a:pt x="0" y="131"/>
                        <a:pt x="0" y="108"/>
                        <a:pt x="1" y="86"/>
                      </a:cubicBezTo>
                      <a:cubicBezTo>
                        <a:pt x="1" y="74"/>
                        <a:pt x="1" y="61"/>
                        <a:pt x="9" y="52"/>
                      </a:cubicBezTo>
                      <a:cubicBezTo>
                        <a:pt x="23" y="37"/>
                        <a:pt x="45" y="46"/>
                        <a:pt x="62" y="37"/>
                      </a:cubicBezTo>
                      <a:cubicBezTo>
                        <a:pt x="85" y="25"/>
                        <a:pt x="109" y="12"/>
                        <a:pt x="132" y="0"/>
                      </a:cubicBezTo>
                      <a:cubicBezTo>
                        <a:pt x="133" y="13"/>
                        <a:pt x="135" y="32"/>
                        <a:pt x="135" y="35"/>
                      </a:cubicBezTo>
                      <a:cubicBezTo>
                        <a:pt x="149" y="34"/>
                        <a:pt x="163" y="33"/>
                        <a:pt x="177" y="33"/>
                      </a:cubicBezTo>
                      <a:cubicBezTo>
                        <a:pt x="228" y="32"/>
                        <a:pt x="278" y="27"/>
                        <a:pt x="329" y="21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 179">
                  <a:extLst>
                    <a:ext uri="{FF2B5EF4-FFF2-40B4-BE49-F238E27FC236}">
                      <a16:creationId xmlns:a16="http://schemas.microsoft.com/office/drawing/2014/main" id="{F616A768-D6E1-39ED-31F6-35DAA3432C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6" y="2265"/>
                  <a:ext cx="512" cy="604"/>
                </a:xfrm>
                <a:custGeom>
                  <a:avLst/>
                  <a:gdLst>
                    <a:gd name="T0" fmla="*/ 372 w 716"/>
                    <a:gd name="T1" fmla="*/ 147 h 916"/>
                    <a:gd name="T2" fmla="*/ 624 w 716"/>
                    <a:gd name="T3" fmla="*/ 579 h 916"/>
                    <a:gd name="T4" fmla="*/ 665 w 716"/>
                    <a:gd name="T5" fmla="*/ 842 h 916"/>
                    <a:gd name="T6" fmla="*/ 570 w 716"/>
                    <a:gd name="T7" fmla="*/ 901 h 916"/>
                    <a:gd name="T8" fmla="*/ 334 w 716"/>
                    <a:gd name="T9" fmla="*/ 739 h 916"/>
                    <a:gd name="T10" fmla="*/ 151 w 716"/>
                    <a:gd name="T11" fmla="*/ 469 h 916"/>
                    <a:gd name="T12" fmla="*/ 11 w 716"/>
                    <a:gd name="T13" fmla="*/ 170 h 916"/>
                    <a:gd name="T14" fmla="*/ 48 w 716"/>
                    <a:gd name="T15" fmla="*/ 40 h 916"/>
                    <a:gd name="T16" fmla="*/ 205 w 716"/>
                    <a:gd name="T17" fmla="*/ 14 h 916"/>
                    <a:gd name="T18" fmla="*/ 372 w 716"/>
                    <a:gd name="T19" fmla="*/ 147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6" h="916">
                      <a:moveTo>
                        <a:pt x="372" y="147"/>
                      </a:moveTo>
                      <a:cubicBezTo>
                        <a:pt x="469" y="284"/>
                        <a:pt x="547" y="431"/>
                        <a:pt x="624" y="579"/>
                      </a:cubicBezTo>
                      <a:cubicBezTo>
                        <a:pt x="663" y="653"/>
                        <a:pt x="716" y="761"/>
                        <a:pt x="665" y="842"/>
                      </a:cubicBezTo>
                      <a:cubicBezTo>
                        <a:pt x="645" y="875"/>
                        <a:pt x="608" y="895"/>
                        <a:pt x="570" y="901"/>
                      </a:cubicBezTo>
                      <a:cubicBezTo>
                        <a:pt x="469" y="916"/>
                        <a:pt x="390" y="806"/>
                        <a:pt x="334" y="739"/>
                      </a:cubicBezTo>
                      <a:cubicBezTo>
                        <a:pt x="263" y="655"/>
                        <a:pt x="205" y="564"/>
                        <a:pt x="151" y="469"/>
                      </a:cubicBezTo>
                      <a:cubicBezTo>
                        <a:pt x="96" y="373"/>
                        <a:pt x="33" y="280"/>
                        <a:pt x="11" y="170"/>
                      </a:cubicBezTo>
                      <a:cubicBezTo>
                        <a:pt x="0" y="120"/>
                        <a:pt x="4" y="73"/>
                        <a:pt x="48" y="40"/>
                      </a:cubicBezTo>
                      <a:cubicBezTo>
                        <a:pt x="91" y="8"/>
                        <a:pt x="154" y="0"/>
                        <a:pt x="205" y="14"/>
                      </a:cubicBezTo>
                      <a:cubicBezTo>
                        <a:pt x="278" y="35"/>
                        <a:pt x="330" y="86"/>
                        <a:pt x="372" y="147"/>
                      </a:cubicBezTo>
                    </a:path>
                  </a:pathLst>
                </a:custGeom>
                <a:solidFill>
                  <a:srgbClr val="EDC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 180">
                  <a:extLst>
                    <a:ext uri="{FF2B5EF4-FFF2-40B4-BE49-F238E27FC236}">
                      <a16:creationId xmlns:a16="http://schemas.microsoft.com/office/drawing/2014/main" id="{664F8E3E-D1F7-D6FD-EEB1-B5BA867F43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9" y="2665"/>
                  <a:ext cx="728" cy="211"/>
                </a:xfrm>
                <a:custGeom>
                  <a:avLst/>
                  <a:gdLst>
                    <a:gd name="T0" fmla="*/ 354 w 1018"/>
                    <a:gd name="T1" fmla="*/ 1 h 320"/>
                    <a:gd name="T2" fmla="*/ 553 w 1018"/>
                    <a:gd name="T3" fmla="*/ 14 h 320"/>
                    <a:gd name="T4" fmla="*/ 983 w 1018"/>
                    <a:gd name="T5" fmla="*/ 66 h 320"/>
                    <a:gd name="T6" fmla="*/ 1005 w 1018"/>
                    <a:gd name="T7" fmla="*/ 73 h 320"/>
                    <a:gd name="T8" fmla="*/ 1015 w 1018"/>
                    <a:gd name="T9" fmla="*/ 102 h 320"/>
                    <a:gd name="T10" fmla="*/ 1005 w 1018"/>
                    <a:gd name="T11" fmla="*/ 264 h 320"/>
                    <a:gd name="T12" fmla="*/ 1002 w 1018"/>
                    <a:gd name="T13" fmla="*/ 274 h 320"/>
                    <a:gd name="T14" fmla="*/ 984 w 1018"/>
                    <a:gd name="T15" fmla="*/ 282 h 320"/>
                    <a:gd name="T16" fmla="*/ 871 w 1018"/>
                    <a:gd name="T17" fmla="*/ 298 h 320"/>
                    <a:gd name="T18" fmla="*/ 208 w 1018"/>
                    <a:gd name="T19" fmla="*/ 289 h 320"/>
                    <a:gd name="T20" fmla="*/ 141 w 1018"/>
                    <a:gd name="T21" fmla="*/ 18 h 320"/>
                    <a:gd name="T22" fmla="*/ 188 w 1018"/>
                    <a:gd name="T23" fmla="*/ 8 h 320"/>
                    <a:gd name="T24" fmla="*/ 354 w 1018"/>
                    <a:gd name="T25" fmla="*/ 1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18" h="320">
                      <a:moveTo>
                        <a:pt x="354" y="1"/>
                      </a:moveTo>
                      <a:cubicBezTo>
                        <a:pt x="421" y="3"/>
                        <a:pt x="487" y="9"/>
                        <a:pt x="553" y="14"/>
                      </a:cubicBezTo>
                      <a:cubicBezTo>
                        <a:pt x="697" y="24"/>
                        <a:pt x="841" y="44"/>
                        <a:pt x="983" y="66"/>
                      </a:cubicBezTo>
                      <a:cubicBezTo>
                        <a:pt x="991" y="67"/>
                        <a:pt x="999" y="68"/>
                        <a:pt x="1005" y="73"/>
                      </a:cubicBezTo>
                      <a:cubicBezTo>
                        <a:pt x="1012" y="80"/>
                        <a:pt x="1014" y="91"/>
                        <a:pt x="1015" y="102"/>
                      </a:cubicBezTo>
                      <a:cubicBezTo>
                        <a:pt x="1018" y="156"/>
                        <a:pt x="1015" y="211"/>
                        <a:pt x="1005" y="264"/>
                      </a:cubicBezTo>
                      <a:cubicBezTo>
                        <a:pt x="1004" y="268"/>
                        <a:pt x="1004" y="272"/>
                        <a:pt x="1002" y="274"/>
                      </a:cubicBezTo>
                      <a:cubicBezTo>
                        <a:pt x="998" y="280"/>
                        <a:pt x="991" y="281"/>
                        <a:pt x="984" y="282"/>
                      </a:cubicBezTo>
                      <a:cubicBezTo>
                        <a:pt x="947" y="288"/>
                        <a:pt x="909" y="294"/>
                        <a:pt x="871" y="298"/>
                      </a:cubicBezTo>
                      <a:cubicBezTo>
                        <a:pt x="653" y="320"/>
                        <a:pt x="428" y="302"/>
                        <a:pt x="208" y="289"/>
                      </a:cubicBezTo>
                      <a:cubicBezTo>
                        <a:pt x="81" y="281"/>
                        <a:pt x="0" y="74"/>
                        <a:pt x="141" y="18"/>
                      </a:cubicBezTo>
                      <a:cubicBezTo>
                        <a:pt x="156" y="12"/>
                        <a:pt x="172" y="9"/>
                        <a:pt x="188" y="8"/>
                      </a:cubicBezTo>
                      <a:cubicBezTo>
                        <a:pt x="243" y="1"/>
                        <a:pt x="299" y="0"/>
                        <a:pt x="354" y="1"/>
                      </a:cubicBezTo>
                    </a:path>
                  </a:pathLst>
                </a:custGeom>
                <a:solidFill>
                  <a:srgbClr val="EDC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Freeform 181">
                  <a:extLst>
                    <a:ext uri="{FF2B5EF4-FFF2-40B4-BE49-F238E27FC236}">
                      <a16:creationId xmlns:a16="http://schemas.microsoft.com/office/drawing/2014/main" id="{88E22856-0F43-66E7-4A8C-7E44DA9173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6" y="2126"/>
                  <a:ext cx="12" cy="56"/>
                </a:xfrm>
                <a:custGeom>
                  <a:avLst/>
                  <a:gdLst>
                    <a:gd name="T0" fmla="*/ 0 w 17"/>
                    <a:gd name="T1" fmla="*/ 86 h 86"/>
                    <a:gd name="T2" fmla="*/ 17 w 17"/>
                    <a:gd name="T3" fmla="*/ 0 h 86"/>
                    <a:gd name="T4" fmla="*/ 17 w 17"/>
                    <a:gd name="T5" fmla="*/ 0 h 86"/>
                    <a:gd name="T6" fmla="*/ 0 w 17"/>
                    <a:gd name="T7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" h="86">
                      <a:moveTo>
                        <a:pt x="0" y="86"/>
                      </a:moveTo>
                      <a:cubicBezTo>
                        <a:pt x="5" y="58"/>
                        <a:pt x="11" y="29"/>
                        <a:pt x="17" y="0"/>
                      </a:cubicBezTo>
                      <a:lnTo>
                        <a:pt x="17" y="0"/>
                      </a:lnTo>
                      <a:cubicBezTo>
                        <a:pt x="11" y="29"/>
                        <a:pt x="5" y="58"/>
                        <a:pt x="0" y="86"/>
                      </a:cubicBezTo>
                      <a:close/>
                    </a:path>
                  </a:pathLst>
                </a:custGeom>
                <a:solidFill>
                  <a:srgbClr val="F1C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Freeform 182">
                  <a:extLst>
                    <a:ext uri="{FF2B5EF4-FFF2-40B4-BE49-F238E27FC236}">
                      <a16:creationId xmlns:a16="http://schemas.microsoft.com/office/drawing/2014/main" id="{60AFCDC0-A4B5-16FB-5149-DAECFB96A5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8" y="2097"/>
                  <a:ext cx="6" cy="29"/>
                </a:xfrm>
                <a:custGeom>
                  <a:avLst/>
                  <a:gdLst>
                    <a:gd name="T0" fmla="*/ 0 w 8"/>
                    <a:gd name="T1" fmla="*/ 44 h 44"/>
                    <a:gd name="T2" fmla="*/ 7 w 8"/>
                    <a:gd name="T3" fmla="*/ 7 h 44"/>
                    <a:gd name="T4" fmla="*/ 8 w 8"/>
                    <a:gd name="T5" fmla="*/ 0 h 44"/>
                    <a:gd name="T6" fmla="*/ 7 w 8"/>
                    <a:gd name="T7" fmla="*/ 7 h 44"/>
                    <a:gd name="T8" fmla="*/ 0 w 8"/>
                    <a:gd name="T9" fmla="*/ 44 h 44"/>
                    <a:gd name="T10" fmla="*/ 0 w 8"/>
                    <a:gd name="T11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44">
                      <a:moveTo>
                        <a:pt x="0" y="44"/>
                      </a:moveTo>
                      <a:cubicBezTo>
                        <a:pt x="2" y="32"/>
                        <a:pt x="4" y="19"/>
                        <a:pt x="7" y="7"/>
                      </a:cubicBezTo>
                      <a:cubicBezTo>
                        <a:pt x="7" y="4"/>
                        <a:pt x="8" y="2"/>
                        <a:pt x="8" y="0"/>
                      </a:cubicBezTo>
                      <a:cubicBezTo>
                        <a:pt x="8" y="2"/>
                        <a:pt x="7" y="4"/>
                        <a:pt x="7" y="7"/>
                      </a:cubicBezTo>
                      <a:cubicBezTo>
                        <a:pt x="4" y="19"/>
                        <a:pt x="2" y="32"/>
                        <a:pt x="0" y="44"/>
                      </a:cubicBez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1F29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Freeform 183">
                  <a:extLst>
                    <a:ext uri="{FF2B5EF4-FFF2-40B4-BE49-F238E27FC236}">
                      <a16:creationId xmlns:a16="http://schemas.microsoft.com/office/drawing/2014/main" id="{6047D37E-9C5D-165B-55AE-2BF3800DB2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4" y="2052"/>
                  <a:ext cx="160" cy="142"/>
                </a:xfrm>
                <a:custGeom>
                  <a:avLst/>
                  <a:gdLst>
                    <a:gd name="T0" fmla="*/ 195 w 224"/>
                    <a:gd name="T1" fmla="*/ 215 h 215"/>
                    <a:gd name="T2" fmla="*/ 31 w 224"/>
                    <a:gd name="T3" fmla="*/ 118 h 215"/>
                    <a:gd name="T4" fmla="*/ 0 w 224"/>
                    <a:gd name="T5" fmla="*/ 77 h 215"/>
                    <a:gd name="T6" fmla="*/ 24 w 224"/>
                    <a:gd name="T7" fmla="*/ 6 h 215"/>
                    <a:gd name="T8" fmla="*/ 83 w 224"/>
                    <a:gd name="T9" fmla="*/ 0 h 215"/>
                    <a:gd name="T10" fmla="*/ 194 w 224"/>
                    <a:gd name="T11" fmla="*/ 33 h 215"/>
                    <a:gd name="T12" fmla="*/ 224 w 224"/>
                    <a:gd name="T13" fmla="*/ 67 h 215"/>
                    <a:gd name="T14" fmla="*/ 223 w 224"/>
                    <a:gd name="T15" fmla="*/ 74 h 215"/>
                    <a:gd name="T16" fmla="*/ 216 w 224"/>
                    <a:gd name="T17" fmla="*/ 111 h 215"/>
                    <a:gd name="T18" fmla="*/ 199 w 224"/>
                    <a:gd name="T19" fmla="*/ 197 h 215"/>
                    <a:gd name="T20" fmla="*/ 195 w 224"/>
                    <a:gd name="T21" fmla="*/ 215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4" h="215">
                      <a:moveTo>
                        <a:pt x="195" y="215"/>
                      </a:moveTo>
                      <a:cubicBezTo>
                        <a:pt x="132" y="200"/>
                        <a:pt x="74" y="166"/>
                        <a:pt x="31" y="118"/>
                      </a:cubicBezTo>
                      <a:cubicBezTo>
                        <a:pt x="19" y="105"/>
                        <a:pt x="9" y="91"/>
                        <a:pt x="0" y="77"/>
                      </a:cubicBezTo>
                      <a:cubicBezTo>
                        <a:pt x="9" y="50"/>
                        <a:pt x="18" y="26"/>
                        <a:pt x="24" y="6"/>
                      </a:cubicBezTo>
                      <a:cubicBezTo>
                        <a:pt x="43" y="2"/>
                        <a:pt x="63" y="0"/>
                        <a:pt x="83" y="0"/>
                      </a:cubicBezTo>
                      <a:cubicBezTo>
                        <a:pt x="122" y="0"/>
                        <a:pt x="161" y="9"/>
                        <a:pt x="194" y="33"/>
                      </a:cubicBezTo>
                      <a:cubicBezTo>
                        <a:pt x="208" y="43"/>
                        <a:pt x="224" y="50"/>
                        <a:pt x="224" y="67"/>
                      </a:cubicBezTo>
                      <a:cubicBezTo>
                        <a:pt x="224" y="69"/>
                        <a:pt x="223" y="71"/>
                        <a:pt x="223" y="74"/>
                      </a:cubicBezTo>
                      <a:cubicBezTo>
                        <a:pt x="220" y="86"/>
                        <a:pt x="218" y="99"/>
                        <a:pt x="216" y="111"/>
                      </a:cubicBezTo>
                      <a:cubicBezTo>
                        <a:pt x="210" y="140"/>
                        <a:pt x="204" y="169"/>
                        <a:pt x="199" y="197"/>
                      </a:cubicBezTo>
                      <a:cubicBezTo>
                        <a:pt x="198" y="203"/>
                        <a:pt x="196" y="209"/>
                        <a:pt x="195" y="215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3" name="Freeform 184">
                  <a:extLst>
                    <a:ext uri="{FF2B5EF4-FFF2-40B4-BE49-F238E27FC236}">
                      <a16:creationId xmlns:a16="http://schemas.microsoft.com/office/drawing/2014/main" id="{8824E81A-DEDA-C683-D197-67DDEC6722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1607"/>
                  <a:ext cx="437" cy="557"/>
                </a:xfrm>
                <a:custGeom>
                  <a:avLst/>
                  <a:gdLst>
                    <a:gd name="T0" fmla="*/ 20 w 611"/>
                    <a:gd name="T1" fmla="*/ 232 h 844"/>
                    <a:gd name="T2" fmla="*/ 9 w 611"/>
                    <a:gd name="T3" fmla="*/ 422 h 844"/>
                    <a:gd name="T4" fmla="*/ 120 w 611"/>
                    <a:gd name="T5" fmla="*/ 755 h 844"/>
                    <a:gd name="T6" fmla="*/ 359 w 611"/>
                    <a:gd name="T7" fmla="*/ 837 h 844"/>
                    <a:gd name="T8" fmla="*/ 421 w 611"/>
                    <a:gd name="T9" fmla="*/ 823 h 844"/>
                    <a:gd name="T10" fmla="*/ 526 w 611"/>
                    <a:gd name="T11" fmla="*/ 710 h 844"/>
                    <a:gd name="T12" fmla="*/ 579 w 611"/>
                    <a:gd name="T13" fmla="*/ 644 h 844"/>
                    <a:gd name="T14" fmla="*/ 610 w 611"/>
                    <a:gd name="T15" fmla="*/ 609 h 844"/>
                    <a:gd name="T16" fmla="*/ 595 w 611"/>
                    <a:gd name="T17" fmla="*/ 576 h 844"/>
                    <a:gd name="T18" fmla="*/ 567 w 611"/>
                    <a:gd name="T19" fmla="*/ 471 h 844"/>
                    <a:gd name="T20" fmla="*/ 575 w 611"/>
                    <a:gd name="T21" fmla="*/ 353 h 844"/>
                    <a:gd name="T22" fmla="*/ 562 w 611"/>
                    <a:gd name="T23" fmla="*/ 196 h 844"/>
                    <a:gd name="T24" fmla="*/ 509 w 611"/>
                    <a:gd name="T25" fmla="*/ 131 h 844"/>
                    <a:gd name="T26" fmla="*/ 20 w 611"/>
                    <a:gd name="T27" fmla="*/ 232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11" h="844">
                      <a:moveTo>
                        <a:pt x="20" y="232"/>
                      </a:moveTo>
                      <a:cubicBezTo>
                        <a:pt x="0" y="293"/>
                        <a:pt x="5" y="359"/>
                        <a:pt x="9" y="422"/>
                      </a:cubicBezTo>
                      <a:cubicBezTo>
                        <a:pt x="19" y="546"/>
                        <a:pt x="21" y="665"/>
                        <a:pt x="120" y="755"/>
                      </a:cubicBezTo>
                      <a:cubicBezTo>
                        <a:pt x="184" y="814"/>
                        <a:pt x="273" y="844"/>
                        <a:pt x="359" y="837"/>
                      </a:cubicBezTo>
                      <a:cubicBezTo>
                        <a:pt x="380" y="835"/>
                        <a:pt x="402" y="831"/>
                        <a:pt x="421" y="823"/>
                      </a:cubicBezTo>
                      <a:cubicBezTo>
                        <a:pt x="471" y="802"/>
                        <a:pt x="504" y="757"/>
                        <a:pt x="526" y="710"/>
                      </a:cubicBezTo>
                      <a:cubicBezTo>
                        <a:pt x="540" y="680"/>
                        <a:pt x="542" y="652"/>
                        <a:pt x="579" y="644"/>
                      </a:cubicBezTo>
                      <a:cubicBezTo>
                        <a:pt x="596" y="640"/>
                        <a:pt x="611" y="626"/>
                        <a:pt x="610" y="609"/>
                      </a:cubicBezTo>
                      <a:cubicBezTo>
                        <a:pt x="610" y="597"/>
                        <a:pt x="602" y="586"/>
                        <a:pt x="595" y="576"/>
                      </a:cubicBezTo>
                      <a:cubicBezTo>
                        <a:pt x="576" y="546"/>
                        <a:pt x="569" y="506"/>
                        <a:pt x="567" y="471"/>
                      </a:cubicBezTo>
                      <a:cubicBezTo>
                        <a:pt x="565" y="431"/>
                        <a:pt x="572" y="392"/>
                        <a:pt x="575" y="353"/>
                      </a:cubicBezTo>
                      <a:cubicBezTo>
                        <a:pt x="578" y="301"/>
                        <a:pt x="586" y="245"/>
                        <a:pt x="562" y="196"/>
                      </a:cubicBezTo>
                      <a:cubicBezTo>
                        <a:pt x="550" y="171"/>
                        <a:pt x="531" y="149"/>
                        <a:pt x="509" y="131"/>
                      </a:cubicBezTo>
                      <a:cubicBezTo>
                        <a:pt x="356" y="0"/>
                        <a:pt x="88" y="21"/>
                        <a:pt x="20" y="232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Freeform 185">
                  <a:extLst>
                    <a:ext uri="{FF2B5EF4-FFF2-40B4-BE49-F238E27FC236}">
                      <a16:creationId xmlns:a16="http://schemas.microsoft.com/office/drawing/2014/main" id="{9B943879-22DE-5F6D-6946-6EDCB2C114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5" y="1593"/>
                  <a:ext cx="620" cy="543"/>
                </a:xfrm>
                <a:custGeom>
                  <a:avLst/>
                  <a:gdLst>
                    <a:gd name="T0" fmla="*/ 424 w 867"/>
                    <a:gd name="T1" fmla="*/ 13 h 824"/>
                    <a:gd name="T2" fmla="*/ 631 w 867"/>
                    <a:gd name="T3" fmla="*/ 17 h 824"/>
                    <a:gd name="T4" fmla="*/ 863 w 867"/>
                    <a:gd name="T5" fmla="*/ 225 h 824"/>
                    <a:gd name="T6" fmla="*/ 865 w 867"/>
                    <a:gd name="T7" fmla="*/ 242 h 824"/>
                    <a:gd name="T8" fmla="*/ 854 w 867"/>
                    <a:gd name="T9" fmla="*/ 255 h 824"/>
                    <a:gd name="T10" fmla="*/ 660 w 867"/>
                    <a:gd name="T11" fmla="*/ 323 h 824"/>
                    <a:gd name="T12" fmla="*/ 498 w 867"/>
                    <a:gd name="T13" fmla="*/ 390 h 824"/>
                    <a:gd name="T14" fmla="*/ 460 w 867"/>
                    <a:gd name="T15" fmla="*/ 500 h 824"/>
                    <a:gd name="T16" fmla="*/ 403 w 867"/>
                    <a:gd name="T17" fmla="*/ 624 h 824"/>
                    <a:gd name="T18" fmla="*/ 342 w 867"/>
                    <a:gd name="T19" fmla="*/ 806 h 824"/>
                    <a:gd name="T20" fmla="*/ 330 w 867"/>
                    <a:gd name="T21" fmla="*/ 821 h 824"/>
                    <a:gd name="T22" fmla="*/ 309 w 867"/>
                    <a:gd name="T23" fmla="*/ 814 h 824"/>
                    <a:gd name="T24" fmla="*/ 134 w 867"/>
                    <a:gd name="T25" fmla="*/ 614 h 824"/>
                    <a:gd name="T26" fmla="*/ 424 w 867"/>
                    <a:gd name="T27" fmla="*/ 13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67" h="824">
                      <a:moveTo>
                        <a:pt x="424" y="13"/>
                      </a:moveTo>
                      <a:cubicBezTo>
                        <a:pt x="490" y="0"/>
                        <a:pt x="559" y="1"/>
                        <a:pt x="631" y="17"/>
                      </a:cubicBezTo>
                      <a:cubicBezTo>
                        <a:pt x="744" y="42"/>
                        <a:pt x="830" y="112"/>
                        <a:pt x="863" y="225"/>
                      </a:cubicBezTo>
                      <a:cubicBezTo>
                        <a:pt x="865" y="231"/>
                        <a:pt x="867" y="236"/>
                        <a:pt x="865" y="242"/>
                      </a:cubicBezTo>
                      <a:cubicBezTo>
                        <a:pt x="863" y="247"/>
                        <a:pt x="859" y="251"/>
                        <a:pt x="854" y="255"/>
                      </a:cubicBezTo>
                      <a:cubicBezTo>
                        <a:pt x="794" y="302"/>
                        <a:pt x="731" y="308"/>
                        <a:pt x="660" y="323"/>
                      </a:cubicBezTo>
                      <a:cubicBezTo>
                        <a:pt x="600" y="336"/>
                        <a:pt x="537" y="331"/>
                        <a:pt x="498" y="390"/>
                      </a:cubicBezTo>
                      <a:cubicBezTo>
                        <a:pt x="476" y="422"/>
                        <a:pt x="470" y="462"/>
                        <a:pt x="460" y="500"/>
                      </a:cubicBezTo>
                      <a:cubicBezTo>
                        <a:pt x="448" y="544"/>
                        <a:pt x="431" y="588"/>
                        <a:pt x="403" y="624"/>
                      </a:cubicBezTo>
                      <a:cubicBezTo>
                        <a:pt x="363" y="674"/>
                        <a:pt x="366" y="747"/>
                        <a:pt x="342" y="806"/>
                      </a:cubicBezTo>
                      <a:cubicBezTo>
                        <a:pt x="340" y="812"/>
                        <a:pt x="336" y="819"/>
                        <a:pt x="330" y="821"/>
                      </a:cubicBezTo>
                      <a:cubicBezTo>
                        <a:pt x="323" y="824"/>
                        <a:pt x="315" y="819"/>
                        <a:pt x="309" y="814"/>
                      </a:cubicBezTo>
                      <a:cubicBezTo>
                        <a:pt x="239" y="758"/>
                        <a:pt x="176" y="692"/>
                        <a:pt x="134" y="614"/>
                      </a:cubicBezTo>
                      <a:cubicBezTo>
                        <a:pt x="0" y="364"/>
                        <a:pt x="151" y="68"/>
                        <a:pt x="424" y="13"/>
                      </a:cubicBezTo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5" name="Freeform 186">
                  <a:extLst>
                    <a:ext uri="{FF2B5EF4-FFF2-40B4-BE49-F238E27FC236}">
                      <a16:creationId xmlns:a16="http://schemas.microsoft.com/office/drawing/2014/main" id="{151ACEE2-B1C5-A31F-77BD-581A73134B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8" y="1888"/>
                  <a:ext cx="97" cy="145"/>
                </a:xfrm>
                <a:custGeom>
                  <a:avLst/>
                  <a:gdLst>
                    <a:gd name="T0" fmla="*/ 105 w 136"/>
                    <a:gd name="T1" fmla="*/ 33 h 220"/>
                    <a:gd name="T2" fmla="*/ 25 w 136"/>
                    <a:gd name="T3" fmla="*/ 33 h 220"/>
                    <a:gd name="T4" fmla="*/ 31 w 136"/>
                    <a:gd name="T5" fmla="*/ 154 h 220"/>
                    <a:gd name="T6" fmla="*/ 126 w 136"/>
                    <a:gd name="T7" fmla="*/ 173 h 220"/>
                    <a:gd name="T8" fmla="*/ 136 w 136"/>
                    <a:gd name="T9" fmla="*/ 128 h 220"/>
                    <a:gd name="T10" fmla="*/ 123 w 136"/>
                    <a:gd name="T11" fmla="*/ 58 h 220"/>
                    <a:gd name="T12" fmla="*/ 105 w 136"/>
                    <a:gd name="T13" fmla="*/ 33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220">
                      <a:moveTo>
                        <a:pt x="105" y="33"/>
                      </a:moveTo>
                      <a:cubicBezTo>
                        <a:pt x="82" y="10"/>
                        <a:pt x="49" y="0"/>
                        <a:pt x="25" y="33"/>
                      </a:cubicBezTo>
                      <a:cubicBezTo>
                        <a:pt x="0" y="69"/>
                        <a:pt x="9" y="119"/>
                        <a:pt x="31" y="154"/>
                      </a:cubicBezTo>
                      <a:cubicBezTo>
                        <a:pt x="52" y="187"/>
                        <a:pt x="100" y="220"/>
                        <a:pt x="126" y="173"/>
                      </a:cubicBezTo>
                      <a:cubicBezTo>
                        <a:pt x="133" y="159"/>
                        <a:pt x="135" y="143"/>
                        <a:pt x="136" y="128"/>
                      </a:cubicBezTo>
                      <a:cubicBezTo>
                        <a:pt x="136" y="104"/>
                        <a:pt x="133" y="80"/>
                        <a:pt x="123" y="58"/>
                      </a:cubicBezTo>
                      <a:cubicBezTo>
                        <a:pt x="118" y="49"/>
                        <a:pt x="112" y="40"/>
                        <a:pt x="105" y="33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" name="Freeform 187">
                  <a:extLst>
                    <a:ext uri="{FF2B5EF4-FFF2-40B4-BE49-F238E27FC236}">
                      <a16:creationId xmlns:a16="http://schemas.microsoft.com/office/drawing/2014/main" id="{702CA650-F947-E04B-E6F4-134946E89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9" y="2050"/>
                  <a:ext cx="95" cy="47"/>
                </a:xfrm>
                <a:custGeom>
                  <a:avLst/>
                  <a:gdLst>
                    <a:gd name="T0" fmla="*/ 118 w 134"/>
                    <a:gd name="T1" fmla="*/ 60 h 70"/>
                    <a:gd name="T2" fmla="*/ 100 w 134"/>
                    <a:gd name="T3" fmla="*/ 69 h 70"/>
                    <a:gd name="T4" fmla="*/ 79 w 134"/>
                    <a:gd name="T5" fmla="*/ 67 h 70"/>
                    <a:gd name="T6" fmla="*/ 36 w 134"/>
                    <a:gd name="T7" fmla="*/ 47 h 70"/>
                    <a:gd name="T8" fmla="*/ 0 w 134"/>
                    <a:gd name="T9" fmla="*/ 0 h 70"/>
                    <a:gd name="T10" fmla="*/ 47 w 134"/>
                    <a:gd name="T11" fmla="*/ 15 h 70"/>
                    <a:gd name="T12" fmla="*/ 98 w 134"/>
                    <a:gd name="T13" fmla="*/ 18 h 70"/>
                    <a:gd name="T14" fmla="*/ 118 w 134"/>
                    <a:gd name="T15" fmla="*/ 6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4" h="70">
                      <a:moveTo>
                        <a:pt x="118" y="60"/>
                      </a:moveTo>
                      <a:cubicBezTo>
                        <a:pt x="114" y="65"/>
                        <a:pt x="107" y="69"/>
                        <a:pt x="100" y="69"/>
                      </a:cubicBezTo>
                      <a:cubicBezTo>
                        <a:pt x="93" y="70"/>
                        <a:pt x="86" y="69"/>
                        <a:pt x="79" y="67"/>
                      </a:cubicBezTo>
                      <a:cubicBezTo>
                        <a:pt x="63" y="63"/>
                        <a:pt x="48" y="58"/>
                        <a:pt x="36" y="47"/>
                      </a:cubicBezTo>
                      <a:cubicBezTo>
                        <a:pt x="21" y="35"/>
                        <a:pt x="9" y="16"/>
                        <a:pt x="0" y="0"/>
                      </a:cubicBezTo>
                      <a:cubicBezTo>
                        <a:pt x="14" y="9"/>
                        <a:pt x="31" y="13"/>
                        <a:pt x="47" y="15"/>
                      </a:cubicBezTo>
                      <a:cubicBezTo>
                        <a:pt x="64" y="16"/>
                        <a:pt x="81" y="16"/>
                        <a:pt x="98" y="18"/>
                      </a:cubicBezTo>
                      <a:cubicBezTo>
                        <a:pt x="119" y="20"/>
                        <a:pt x="134" y="41"/>
                        <a:pt x="118" y="60"/>
                      </a:cubicBezTo>
                      <a:close/>
                    </a:path>
                  </a:pathLst>
                </a:custGeom>
                <a:solidFill>
                  <a:srgbClr val="EA54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Freeform 188">
                  <a:extLst>
                    <a:ext uri="{FF2B5EF4-FFF2-40B4-BE49-F238E27FC236}">
                      <a16:creationId xmlns:a16="http://schemas.microsoft.com/office/drawing/2014/main" id="{7C264B9B-C146-68E6-9366-4E51C6A56B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3" y="1878"/>
                  <a:ext cx="40" cy="60"/>
                </a:xfrm>
                <a:custGeom>
                  <a:avLst/>
                  <a:gdLst>
                    <a:gd name="T0" fmla="*/ 52 w 56"/>
                    <a:gd name="T1" fmla="*/ 43 h 92"/>
                    <a:gd name="T2" fmla="*/ 34 w 56"/>
                    <a:gd name="T3" fmla="*/ 90 h 92"/>
                    <a:gd name="T4" fmla="*/ 4 w 56"/>
                    <a:gd name="T5" fmla="*/ 49 h 92"/>
                    <a:gd name="T6" fmla="*/ 22 w 56"/>
                    <a:gd name="T7" fmla="*/ 2 h 92"/>
                    <a:gd name="T8" fmla="*/ 52 w 56"/>
                    <a:gd name="T9" fmla="*/ 43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92">
                      <a:moveTo>
                        <a:pt x="52" y="43"/>
                      </a:moveTo>
                      <a:cubicBezTo>
                        <a:pt x="56" y="67"/>
                        <a:pt x="48" y="88"/>
                        <a:pt x="34" y="90"/>
                      </a:cubicBezTo>
                      <a:cubicBezTo>
                        <a:pt x="21" y="92"/>
                        <a:pt x="7" y="74"/>
                        <a:pt x="4" y="49"/>
                      </a:cubicBezTo>
                      <a:cubicBezTo>
                        <a:pt x="0" y="25"/>
                        <a:pt x="8" y="4"/>
                        <a:pt x="22" y="2"/>
                      </a:cubicBezTo>
                      <a:cubicBezTo>
                        <a:pt x="35" y="0"/>
                        <a:pt x="49" y="18"/>
                        <a:pt x="52" y="43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Freeform 189">
                  <a:extLst>
                    <a:ext uri="{FF2B5EF4-FFF2-40B4-BE49-F238E27FC236}">
                      <a16:creationId xmlns:a16="http://schemas.microsoft.com/office/drawing/2014/main" id="{3AFD154C-61B8-2B43-55D9-CA8BBBDD19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043"/>
                  <a:ext cx="112" cy="33"/>
                </a:xfrm>
                <a:custGeom>
                  <a:avLst/>
                  <a:gdLst>
                    <a:gd name="T0" fmla="*/ 39 w 156"/>
                    <a:gd name="T1" fmla="*/ 31 h 50"/>
                    <a:gd name="T2" fmla="*/ 16 w 156"/>
                    <a:gd name="T3" fmla="*/ 17 h 50"/>
                    <a:gd name="T4" fmla="*/ 0 w 156"/>
                    <a:gd name="T5" fmla="*/ 1 h 50"/>
                    <a:gd name="T6" fmla="*/ 81 w 156"/>
                    <a:gd name="T7" fmla="*/ 7 h 50"/>
                    <a:gd name="T8" fmla="*/ 136 w 156"/>
                    <a:gd name="T9" fmla="*/ 6 h 50"/>
                    <a:gd name="T10" fmla="*/ 148 w 156"/>
                    <a:gd name="T11" fmla="*/ 12 h 50"/>
                    <a:gd name="T12" fmla="*/ 155 w 156"/>
                    <a:gd name="T13" fmla="*/ 24 h 50"/>
                    <a:gd name="T14" fmla="*/ 136 w 156"/>
                    <a:gd name="T15" fmla="*/ 45 h 50"/>
                    <a:gd name="T16" fmla="*/ 39 w 156"/>
                    <a:gd name="T17" fmla="*/ 3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6" h="50">
                      <a:moveTo>
                        <a:pt x="39" y="31"/>
                      </a:moveTo>
                      <a:cubicBezTo>
                        <a:pt x="31" y="27"/>
                        <a:pt x="23" y="23"/>
                        <a:pt x="16" y="17"/>
                      </a:cubicBezTo>
                      <a:cubicBezTo>
                        <a:pt x="11" y="13"/>
                        <a:pt x="6" y="3"/>
                        <a:pt x="0" y="1"/>
                      </a:cubicBezTo>
                      <a:cubicBezTo>
                        <a:pt x="25" y="11"/>
                        <a:pt x="54" y="11"/>
                        <a:pt x="81" y="7"/>
                      </a:cubicBezTo>
                      <a:cubicBezTo>
                        <a:pt x="98" y="5"/>
                        <a:pt x="120" y="0"/>
                        <a:pt x="136" y="6"/>
                      </a:cubicBezTo>
                      <a:cubicBezTo>
                        <a:pt x="140" y="8"/>
                        <a:pt x="145" y="9"/>
                        <a:pt x="148" y="12"/>
                      </a:cubicBezTo>
                      <a:cubicBezTo>
                        <a:pt x="152" y="15"/>
                        <a:pt x="155" y="19"/>
                        <a:pt x="155" y="24"/>
                      </a:cubicBezTo>
                      <a:cubicBezTo>
                        <a:pt x="156" y="35"/>
                        <a:pt x="146" y="44"/>
                        <a:pt x="136" y="45"/>
                      </a:cubicBezTo>
                      <a:cubicBezTo>
                        <a:pt x="103" y="50"/>
                        <a:pt x="68" y="45"/>
                        <a:pt x="39" y="31"/>
                      </a:cubicBezTo>
                    </a:path>
                  </a:pathLst>
                </a:custGeom>
                <a:solidFill>
                  <a:srgbClr val="D73E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Freeform 190">
                  <a:extLst>
                    <a:ext uri="{FF2B5EF4-FFF2-40B4-BE49-F238E27FC236}">
                      <a16:creationId xmlns:a16="http://schemas.microsoft.com/office/drawing/2014/main" id="{CE709140-0A05-FA07-ECD8-F796D04F7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1" y="3457"/>
                  <a:ext cx="216" cy="691"/>
                </a:xfrm>
                <a:custGeom>
                  <a:avLst/>
                  <a:gdLst>
                    <a:gd name="T0" fmla="*/ 81 w 216"/>
                    <a:gd name="T1" fmla="*/ 0 h 691"/>
                    <a:gd name="T2" fmla="*/ 216 w 216"/>
                    <a:gd name="T3" fmla="*/ 691 h 691"/>
                    <a:gd name="T4" fmla="*/ 148 w 216"/>
                    <a:gd name="T5" fmla="*/ 691 h 691"/>
                    <a:gd name="T6" fmla="*/ 0 w 216"/>
                    <a:gd name="T7" fmla="*/ 0 h 691"/>
                    <a:gd name="T8" fmla="*/ 81 w 216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6" h="691">
                      <a:moveTo>
                        <a:pt x="81" y="0"/>
                      </a:moveTo>
                      <a:lnTo>
                        <a:pt x="216" y="691"/>
                      </a:lnTo>
                      <a:lnTo>
                        <a:pt x="148" y="691"/>
                      </a:ln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Freeform 191">
                  <a:extLst>
                    <a:ext uri="{FF2B5EF4-FFF2-40B4-BE49-F238E27FC236}">
                      <a16:creationId xmlns:a16="http://schemas.microsoft.com/office/drawing/2014/main" id="{0A185ADB-3AA2-706A-4CB1-26658B3349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2" y="3457"/>
                  <a:ext cx="215" cy="691"/>
                </a:xfrm>
                <a:custGeom>
                  <a:avLst/>
                  <a:gdLst>
                    <a:gd name="T0" fmla="*/ 134 w 215"/>
                    <a:gd name="T1" fmla="*/ 0 h 691"/>
                    <a:gd name="T2" fmla="*/ 0 w 215"/>
                    <a:gd name="T3" fmla="*/ 691 h 691"/>
                    <a:gd name="T4" fmla="*/ 67 w 215"/>
                    <a:gd name="T5" fmla="*/ 691 h 691"/>
                    <a:gd name="T6" fmla="*/ 215 w 215"/>
                    <a:gd name="T7" fmla="*/ 0 h 691"/>
                    <a:gd name="T8" fmla="*/ 134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4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5" y="0"/>
                      </a:lnTo>
                      <a:lnTo>
                        <a:pt x="134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Freeform 192">
                  <a:extLst>
                    <a:ext uri="{FF2B5EF4-FFF2-40B4-BE49-F238E27FC236}">
                      <a16:creationId xmlns:a16="http://schemas.microsoft.com/office/drawing/2014/main" id="{BE92921D-E4AE-A32B-0BEE-838E5BCC65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8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8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Freeform 193">
                  <a:extLst>
                    <a:ext uri="{FF2B5EF4-FFF2-40B4-BE49-F238E27FC236}">
                      <a16:creationId xmlns:a16="http://schemas.microsoft.com/office/drawing/2014/main" id="{868FDE53-CF23-036E-4DC9-2FD6EB04C2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1" y="1878"/>
                  <a:ext cx="48" cy="21"/>
                </a:xfrm>
                <a:custGeom>
                  <a:avLst/>
                  <a:gdLst>
                    <a:gd name="T0" fmla="*/ 54 w 67"/>
                    <a:gd name="T1" fmla="*/ 1 h 31"/>
                    <a:gd name="T2" fmla="*/ 12 w 67"/>
                    <a:gd name="T3" fmla="*/ 5 h 31"/>
                    <a:gd name="T4" fmla="*/ 0 w 67"/>
                    <a:gd name="T5" fmla="*/ 17 h 31"/>
                    <a:gd name="T6" fmla="*/ 12 w 67"/>
                    <a:gd name="T7" fmla="*/ 30 h 31"/>
                    <a:gd name="T8" fmla="*/ 54 w 67"/>
                    <a:gd name="T9" fmla="*/ 26 h 31"/>
                    <a:gd name="T10" fmla="*/ 67 w 67"/>
                    <a:gd name="T11" fmla="*/ 13 h 31"/>
                    <a:gd name="T12" fmla="*/ 54 w 67"/>
                    <a:gd name="T13" fmla="*/ 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31">
                      <a:moveTo>
                        <a:pt x="54" y="1"/>
                      </a:moveTo>
                      <a:cubicBezTo>
                        <a:pt x="40" y="2"/>
                        <a:pt x="26" y="4"/>
                        <a:pt x="12" y="5"/>
                      </a:cubicBezTo>
                      <a:cubicBezTo>
                        <a:pt x="6" y="6"/>
                        <a:pt x="0" y="10"/>
                        <a:pt x="0" y="17"/>
                      </a:cubicBezTo>
                      <a:cubicBezTo>
                        <a:pt x="0" y="24"/>
                        <a:pt x="6" y="31"/>
                        <a:pt x="12" y="30"/>
                      </a:cubicBezTo>
                      <a:cubicBezTo>
                        <a:pt x="26" y="29"/>
                        <a:pt x="40" y="27"/>
                        <a:pt x="54" y="26"/>
                      </a:cubicBezTo>
                      <a:cubicBezTo>
                        <a:pt x="61" y="25"/>
                        <a:pt x="67" y="21"/>
                        <a:pt x="67" y="13"/>
                      </a:cubicBezTo>
                      <a:cubicBezTo>
                        <a:pt x="67" y="7"/>
                        <a:pt x="61" y="0"/>
                        <a:pt x="54" y="1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Freeform 194">
                  <a:extLst>
                    <a:ext uri="{FF2B5EF4-FFF2-40B4-BE49-F238E27FC236}">
                      <a16:creationId xmlns:a16="http://schemas.microsoft.com/office/drawing/2014/main" id="{98B4F0AC-1315-F390-96C7-54742A7B2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2" y="1830"/>
                  <a:ext cx="105" cy="48"/>
                </a:xfrm>
                <a:custGeom>
                  <a:avLst/>
                  <a:gdLst>
                    <a:gd name="T0" fmla="*/ 29 w 147"/>
                    <a:gd name="T1" fmla="*/ 61 h 74"/>
                    <a:gd name="T2" fmla="*/ 120 w 147"/>
                    <a:gd name="T3" fmla="*/ 40 h 74"/>
                    <a:gd name="T4" fmla="*/ 133 w 147"/>
                    <a:gd name="T5" fmla="*/ 18 h 74"/>
                    <a:gd name="T6" fmla="*/ 11 w 147"/>
                    <a:gd name="T7" fmla="*/ 44 h 74"/>
                    <a:gd name="T8" fmla="*/ 29 w 147"/>
                    <a:gd name="T9" fmla="*/ 6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7" h="74">
                      <a:moveTo>
                        <a:pt x="29" y="61"/>
                      </a:moveTo>
                      <a:cubicBezTo>
                        <a:pt x="50" y="37"/>
                        <a:pt x="91" y="26"/>
                        <a:pt x="120" y="40"/>
                      </a:cubicBezTo>
                      <a:cubicBezTo>
                        <a:pt x="135" y="46"/>
                        <a:pt x="147" y="25"/>
                        <a:pt x="133" y="18"/>
                      </a:cubicBezTo>
                      <a:cubicBezTo>
                        <a:pt x="93" y="0"/>
                        <a:pt x="41" y="10"/>
                        <a:pt x="11" y="44"/>
                      </a:cubicBezTo>
                      <a:cubicBezTo>
                        <a:pt x="0" y="56"/>
                        <a:pt x="18" y="74"/>
                        <a:pt x="29" y="61"/>
                      </a:cubicBezTo>
                      <a:close/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Rectangle 195">
                  <a:extLst>
                    <a:ext uri="{FF2B5EF4-FFF2-40B4-BE49-F238E27FC236}">
                      <a16:creationId xmlns:a16="http://schemas.microsoft.com/office/drawing/2014/main" id="{5F7EBAC6-D4CC-5041-53A5-3B1C5772AF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" y="2905"/>
                  <a:ext cx="111" cy="1243"/>
                </a:xfrm>
                <a:prstGeom prst="rect">
                  <a:avLst/>
                </a:pr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Rectangle 196">
                  <a:extLst>
                    <a:ext uri="{FF2B5EF4-FFF2-40B4-BE49-F238E27FC236}">
                      <a16:creationId xmlns:a16="http://schemas.microsoft.com/office/drawing/2014/main" id="{FAB4EA3E-A68B-D3EF-1FDF-D7E950832A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2" y="2905"/>
                  <a:ext cx="110" cy="1243"/>
                </a:xfrm>
                <a:prstGeom prst="rect">
                  <a:avLst/>
                </a:pr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Freeform 197">
                  <a:extLst>
                    <a:ext uri="{FF2B5EF4-FFF2-40B4-BE49-F238E27FC236}">
                      <a16:creationId xmlns:a16="http://schemas.microsoft.com/office/drawing/2014/main" id="{EB2D2115-5929-3153-B928-72ED34BBA7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599"/>
                  <a:ext cx="171" cy="196"/>
                </a:xfrm>
                <a:custGeom>
                  <a:avLst/>
                  <a:gdLst>
                    <a:gd name="T0" fmla="*/ 171 w 171"/>
                    <a:gd name="T1" fmla="*/ 0 h 196"/>
                    <a:gd name="T2" fmla="*/ 0 w 171"/>
                    <a:gd name="T3" fmla="*/ 0 h 196"/>
                    <a:gd name="T4" fmla="*/ 33 w 171"/>
                    <a:gd name="T5" fmla="*/ 196 h 196"/>
                    <a:gd name="T6" fmla="*/ 143 w 171"/>
                    <a:gd name="T7" fmla="*/ 196 h 196"/>
                    <a:gd name="T8" fmla="*/ 171 w 171"/>
                    <a:gd name="T9" fmla="*/ 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1" h="196">
                      <a:moveTo>
                        <a:pt x="171" y="0"/>
                      </a:moveTo>
                      <a:lnTo>
                        <a:pt x="0" y="0"/>
                      </a:lnTo>
                      <a:lnTo>
                        <a:pt x="33" y="196"/>
                      </a:lnTo>
                      <a:lnTo>
                        <a:pt x="143" y="196"/>
                      </a:lnTo>
                      <a:lnTo>
                        <a:pt x="171" y="0"/>
                      </a:lnTo>
                      <a:close/>
                    </a:path>
                  </a:pathLst>
                </a:custGeom>
                <a:solidFill>
                  <a:srgbClr val="8182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7" name="Freeform 198">
                  <a:extLst>
                    <a:ext uri="{FF2B5EF4-FFF2-40B4-BE49-F238E27FC236}">
                      <a16:creationId xmlns:a16="http://schemas.microsoft.com/office/drawing/2014/main" id="{6306459A-816B-2D07-DBFB-568EB9458C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1" y="2794"/>
                  <a:ext cx="3934" cy="870"/>
                </a:xfrm>
                <a:custGeom>
                  <a:avLst/>
                  <a:gdLst>
                    <a:gd name="T0" fmla="*/ 0 w 5501"/>
                    <a:gd name="T1" fmla="*/ 939 h 1320"/>
                    <a:gd name="T2" fmla="*/ 5501 w 5501"/>
                    <a:gd name="T3" fmla="*/ 939 h 1320"/>
                    <a:gd name="T4" fmla="*/ 5397 w 5501"/>
                    <a:gd name="T5" fmla="*/ 0 h 1320"/>
                    <a:gd name="T6" fmla="*/ 104 w 5501"/>
                    <a:gd name="T7" fmla="*/ 0 h 1320"/>
                    <a:gd name="T8" fmla="*/ 0 w 5501"/>
                    <a:gd name="T9" fmla="*/ 939 h 1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01" h="1320">
                      <a:moveTo>
                        <a:pt x="0" y="939"/>
                      </a:moveTo>
                      <a:cubicBezTo>
                        <a:pt x="642" y="1320"/>
                        <a:pt x="4692" y="1286"/>
                        <a:pt x="5501" y="939"/>
                      </a:cubicBezTo>
                      <a:lnTo>
                        <a:pt x="5397" y="0"/>
                      </a:lnTo>
                      <a:lnTo>
                        <a:pt x="104" y="0"/>
                      </a:lnTo>
                      <a:lnTo>
                        <a:pt x="0" y="939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Freeform 199">
                  <a:extLst>
                    <a:ext uri="{FF2B5EF4-FFF2-40B4-BE49-F238E27FC236}">
                      <a16:creationId xmlns:a16="http://schemas.microsoft.com/office/drawing/2014/main" id="{BE40CAA3-7855-5960-5B5D-5138501532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6" y="3232"/>
                  <a:ext cx="319" cy="272"/>
                </a:xfrm>
                <a:custGeom>
                  <a:avLst/>
                  <a:gdLst>
                    <a:gd name="T0" fmla="*/ 386 w 446"/>
                    <a:gd name="T1" fmla="*/ 412 h 412"/>
                    <a:gd name="T2" fmla="*/ 372 w 446"/>
                    <a:gd name="T3" fmla="*/ 409 h 412"/>
                    <a:gd name="T4" fmla="*/ 302 w 446"/>
                    <a:gd name="T5" fmla="*/ 396 h 412"/>
                    <a:gd name="T6" fmla="*/ 0 w 446"/>
                    <a:gd name="T7" fmla="*/ 94 h 412"/>
                    <a:gd name="T8" fmla="*/ 94 w 446"/>
                    <a:gd name="T9" fmla="*/ 0 h 412"/>
                    <a:gd name="T10" fmla="*/ 446 w 446"/>
                    <a:gd name="T11" fmla="*/ 352 h 412"/>
                    <a:gd name="T12" fmla="*/ 386 w 446"/>
                    <a:gd name="T13" fmla="*/ 412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6" h="412">
                      <a:moveTo>
                        <a:pt x="386" y="412"/>
                      </a:moveTo>
                      <a:cubicBezTo>
                        <a:pt x="381" y="411"/>
                        <a:pt x="377" y="410"/>
                        <a:pt x="372" y="409"/>
                      </a:cubicBezTo>
                      <a:cubicBezTo>
                        <a:pt x="348" y="405"/>
                        <a:pt x="324" y="400"/>
                        <a:pt x="302" y="396"/>
                      </a:cubicBezTo>
                      <a:lnTo>
                        <a:pt x="0" y="94"/>
                      </a:lnTo>
                      <a:lnTo>
                        <a:pt x="94" y="0"/>
                      </a:lnTo>
                      <a:lnTo>
                        <a:pt x="446" y="352"/>
                      </a:lnTo>
                      <a:lnTo>
                        <a:pt x="386" y="412"/>
                      </a:lnTo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Freeform 200">
                  <a:extLst>
                    <a:ext uri="{FF2B5EF4-FFF2-40B4-BE49-F238E27FC236}">
                      <a16:creationId xmlns:a16="http://schemas.microsoft.com/office/drawing/2014/main" id="{688C13B2-436C-4360-3575-560B4EE4A3F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26" y="2890"/>
                  <a:ext cx="879" cy="687"/>
                </a:xfrm>
                <a:custGeom>
                  <a:avLst/>
                  <a:gdLst>
                    <a:gd name="T0" fmla="*/ 1230 w 1230"/>
                    <a:gd name="T1" fmla="*/ 1042 h 1042"/>
                    <a:gd name="T2" fmla="*/ 1083 w 1230"/>
                    <a:gd name="T3" fmla="*/ 1034 h 1042"/>
                    <a:gd name="T4" fmla="*/ 1153 w 1230"/>
                    <a:gd name="T5" fmla="*/ 965 h 1042"/>
                    <a:gd name="T6" fmla="*/ 1230 w 1230"/>
                    <a:gd name="T7" fmla="*/ 1042 h 1042"/>
                    <a:gd name="T8" fmla="*/ 964 w 1230"/>
                    <a:gd name="T9" fmla="*/ 965 h 1042"/>
                    <a:gd name="T10" fmla="*/ 613 w 1230"/>
                    <a:gd name="T11" fmla="*/ 613 h 1042"/>
                    <a:gd name="T12" fmla="*/ 707 w 1230"/>
                    <a:gd name="T13" fmla="*/ 519 h 1042"/>
                    <a:gd name="T14" fmla="*/ 1058 w 1230"/>
                    <a:gd name="T15" fmla="*/ 871 h 1042"/>
                    <a:gd name="T16" fmla="*/ 964 w 1230"/>
                    <a:gd name="T17" fmla="*/ 965 h 1042"/>
                    <a:gd name="T18" fmla="*/ 518 w 1230"/>
                    <a:gd name="T19" fmla="*/ 519 h 1042"/>
                    <a:gd name="T20" fmla="*/ 167 w 1230"/>
                    <a:gd name="T21" fmla="*/ 168 h 1042"/>
                    <a:gd name="T22" fmla="*/ 261 w 1230"/>
                    <a:gd name="T23" fmla="*/ 73 h 1042"/>
                    <a:gd name="T24" fmla="*/ 613 w 1230"/>
                    <a:gd name="T25" fmla="*/ 425 h 1042"/>
                    <a:gd name="T26" fmla="*/ 518 w 1230"/>
                    <a:gd name="T27" fmla="*/ 519 h 1042"/>
                    <a:gd name="T28" fmla="*/ 73 w 1230"/>
                    <a:gd name="T29" fmla="*/ 73 h 1042"/>
                    <a:gd name="T30" fmla="*/ 0 w 1230"/>
                    <a:gd name="T31" fmla="*/ 0 h 1042"/>
                    <a:gd name="T32" fmla="*/ 146 w 1230"/>
                    <a:gd name="T33" fmla="*/ 0 h 1042"/>
                    <a:gd name="T34" fmla="*/ 73 w 1230"/>
                    <a:gd name="T35" fmla="*/ 73 h 10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30" h="1042">
                      <a:moveTo>
                        <a:pt x="1230" y="1042"/>
                      </a:moveTo>
                      <a:cubicBezTo>
                        <a:pt x="1181" y="1040"/>
                        <a:pt x="1132" y="1037"/>
                        <a:pt x="1083" y="1034"/>
                      </a:cubicBezTo>
                      <a:lnTo>
                        <a:pt x="1153" y="965"/>
                      </a:lnTo>
                      <a:lnTo>
                        <a:pt x="1230" y="1042"/>
                      </a:lnTo>
                      <a:moveTo>
                        <a:pt x="964" y="965"/>
                      </a:moveTo>
                      <a:lnTo>
                        <a:pt x="613" y="613"/>
                      </a:lnTo>
                      <a:lnTo>
                        <a:pt x="707" y="519"/>
                      </a:lnTo>
                      <a:lnTo>
                        <a:pt x="1058" y="871"/>
                      </a:lnTo>
                      <a:lnTo>
                        <a:pt x="964" y="965"/>
                      </a:lnTo>
                      <a:close/>
                      <a:moveTo>
                        <a:pt x="518" y="519"/>
                      </a:moveTo>
                      <a:lnTo>
                        <a:pt x="167" y="168"/>
                      </a:lnTo>
                      <a:lnTo>
                        <a:pt x="261" y="73"/>
                      </a:lnTo>
                      <a:lnTo>
                        <a:pt x="613" y="425"/>
                      </a:lnTo>
                      <a:lnTo>
                        <a:pt x="518" y="519"/>
                      </a:lnTo>
                      <a:close/>
                      <a:moveTo>
                        <a:pt x="73" y="73"/>
                      </a:moveTo>
                      <a:lnTo>
                        <a:pt x="0" y="0"/>
                      </a:lnTo>
                      <a:lnTo>
                        <a:pt x="146" y="0"/>
                      </a:lnTo>
                      <a:lnTo>
                        <a:pt x="73" y="73"/>
                      </a:lnTo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0" name="Freeform 201">
                  <a:extLst>
                    <a:ext uri="{FF2B5EF4-FFF2-40B4-BE49-F238E27FC236}">
                      <a16:creationId xmlns:a16="http://schemas.microsoft.com/office/drawing/2014/main" id="{84C2AFA2-F86A-BDA9-932A-DA204677B5C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63" y="2890"/>
                  <a:ext cx="897" cy="703"/>
                </a:xfrm>
                <a:custGeom>
                  <a:avLst/>
                  <a:gdLst>
                    <a:gd name="T0" fmla="*/ 1254 w 1254"/>
                    <a:gd name="T1" fmla="*/ 1066 h 1066"/>
                    <a:gd name="T2" fmla="*/ 1092 w 1254"/>
                    <a:gd name="T3" fmla="*/ 1065 h 1066"/>
                    <a:gd name="T4" fmla="*/ 1064 w 1254"/>
                    <a:gd name="T5" fmla="*/ 1064 h 1066"/>
                    <a:gd name="T6" fmla="*/ 1059 w 1254"/>
                    <a:gd name="T7" fmla="*/ 1059 h 1066"/>
                    <a:gd name="T8" fmla="*/ 1153 w 1254"/>
                    <a:gd name="T9" fmla="*/ 965 h 1066"/>
                    <a:gd name="T10" fmla="*/ 1254 w 1254"/>
                    <a:gd name="T11" fmla="*/ 1066 h 1066"/>
                    <a:gd name="T12" fmla="*/ 965 w 1254"/>
                    <a:gd name="T13" fmla="*/ 965 h 1066"/>
                    <a:gd name="T14" fmla="*/ 613 w 1254"/>
                    <a:gd name="T15" fmla="*/ 613 h 1066"/>
                    <a:gd name="T16" fmla="*/ 707 w 1254"/>
                    <a:gd name="T17" fmla="*/ 519 h 1066"/>
                    <a:gd name="T18" fmla="*/ 1059 w 1254"/>
                    <a:gd name="T19" fmla="*/ 871 h 1066"/>
                    <a:gd name="T20" fmla="*/ 965 w 1254"/>
                    <a:gd name="T21" fmla="*/ 965 h 1066"/>
                    <a:gd name="T22" fmla="*/ 519 w 1254"/>
                    <a:gd name="T23" fmla="*/ 519 h 1066"/>
                    <a:gd name="T24" fmla="*/ 167 w 1254"/>
                    <a:gd name="T25" fmla="*/ 168 h 1066"/>
                    <a:gd name="T26" fmla="*/ 262 w 1254"/>
                    <a:gd name="T27" fmla="*/ 73 h 1066"/>
                    <a:gd name="T28" fmla="*/ 613 w 1254"/>
                    <a:gd name="T29" fmla="*/ 425 h 1066"/>
                    <a:gd name="T30" fmla="*/ 519 w 1254"/>
                    <a:gd name="T31" fmla="*/ 519 h 1066"/>
                    <a:gd name="T32" fmla="*/ 73 w 1254"/>
                    <a:gd name="T33" fmla="*/ 73 h 1066"/>
                    <a:gd name="T34" fmla="*/ 0 w 1254"/>
                    <a:gd name="T35" fmla="*/ 0 h 1066"/>
                    <a:gd name="T36" fmla="*/ 146 w 1254"/>
                    <a:gd name="T37" fmla="*/ 0 h 1066"/>
                    <a:gd name="T38" fmla="*/ 73 w 1254"/>
                    <a:gd name="T39" fmla="*/ 73 h 10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54" h="1066">
                      <a:moveTo>
                        <a:pt x="1254" y="1066"/>
                      </a:moveTo>
                      <a:cubicBezTo>
                        <a:pt x="1200" y="1066"/>
                        <a:pt x="1146" y="1065"/>
                        <a:pt x="1092" y="1065"/>
                      </a:cubicBezTo>
                      <a:cubicBezTo>
                        <a:pt x="1083" y="1064"/>
                        <a:pt x="1073" y="1064"/>
                        <a:pt x="1064" y="1064"/>
                      </a:cubicBezTo>
                      <a:lnTo>
                        <a:pt x="1059" y="1059"/>
                      </a:lnTo>
                      <a:lnTo>
                        <a:pt x="1153" y="965"/>
                      </a:lnTo>
                      <a:lnTo>
                        <a:pt x="1254" y="1066"/>
                      </a:lnTo>
                      <a:close/>
                      <a:moveTo>
                        <a:pt x="965" y="965"/>
                      </a:moveTo>
                      <a:lnTo>
                        <a:pt x="613" y="613"/>
                      </a:lnTo>
                      <a:lnTo>
                        <a:pt x="707" y="519"/>
                      </a:lnTo>
                      <a:lnTo>
                        <a:pt x="1059" y="871"/>
                      </a:lnTo>
                      <a:lnTo>
                        <a:pt x="965" y="965"/>
                      </a:lnTo>
                      <a:moveTo>
                        <a:pt x="519" y="519"/>
                      </a:moveTo>
                      <a:lnTo>
                        <a:pt x="167" y="168"/>
                      </a:lnTo>
                      <a:lnTo>
                        <a:pt x="262" y="73"/>
                      </a:lnTo>
                      <a:lnTo>
                        <a:pt x="613" y="425"/>
                      </a:lnTo>
                      <a:lnTo>
                        <a:pt x="519" y="519"/>
                      </a:lnTo>
                      <a:moveTo>
                        <a:pt x="73" y="73"/>
                      </a:moveTo>
                      <a:lnTo>
                        <a:pt x="0" y="0"/>
                      </a:lnTo>
                      <a:lnTo>
                        <a:pt x="146" y="0"/>
                      </a:lnTo>
                      <a:lnTo>
                        <a:pt x="73" y="73"/>
                      </a:lnTo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1" name="Freeform 202">
                  <a:extLst>
                    <a:ext uri="{FF2B5EF4-FFF2-40B4-BE49-F238E27FC236}">
                      <a16:creationId xmlns:a16="http://schemas.microsoft.com/office/drawing/2014/main" id="{A5327C7B-7BCC-1C62-8E76-034B06B350D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00" y="2890"/>
                  <a:ext cx="888" cy="698"/>
                </a:xfrm>
                <a:custGeom>
                  <a:avLst/>
                  <a:gdLst>
                    <a:gd name="T0" fmla="*/ 1060 w 1242"/>
                    <a:gd name="T1" fmla="*/ 1059 h 1059"/>
                    <a:gd name="T2" fmla="*/ 1154 w 1242"/>
                    <a:gd name="T3" fmla="*/ 965 h 1059"/>
                    <a:gd name="T4" fmla="*/ 1242 w 1242"/>
                    <a:gd name="T5" fmla="*/ 1053 h 1059"/>
                    <a:gd name="T6" fmla="*/ 1060 w 1242"/>
                    <a:gd name="T7" fmla="*/ 1059 h 1059"/>
                    <a:gd name="T8" fmla="*/ 965 w 1242"/>
                    <a:gd name="T9" fmla="*/ 965 h 1059"/>
                    <a:gd name="T10" fmla="*/ 614 w 1242"/>
                    <a:gd name="T11" fmla="*/ 613 h 1059"/>
                    <a:gd name="T12" fmla="*/ 708 w 1242"/>
                    <a:gd name="T13" fmla="*/ 519 h 1059"/>
                    <a:gd name="T14" fmla="*/ 1059 w 1242"/>
                    <a:gd name="T15" fmla="*/ 871 h 1059"/>
                    <a:gd name="T16" fmla="*/ 965 w 1242"/>
                    <a:gd name="T17" fmla="*/ 965 h 1059"/>
                    <a:gd name="T18" fmla="*/ 519 w 1242"/>
                    <a:gd name="T19" fmla="*/ 519 h 1059"/>
                    <a:gd name="T20" fmla="*/ 168 w 1242"/>
                    <a:gd name="T21" fmla="*/ 168 h 1059"/>
                    <a:gd name="T22" fmla="*/ 262 w 1242"/>
                    <a:gd name="T23" fmla="*/ 73 h 1059"/>
                    <a:gd name="T24" fmla="*/ 614 w 1242"/>
                    <a:gd name="T25" fmla="*/ 425 h 1059"/>
                    <a:gd name="T26" fmla="*/ 519 w 1242"/>
                    <a:gd name="T27" fmla="*/ 519 h 1059"/>
                    <a:gd name="T28" fmla="*/ 74 w 1242"/>
                    <a:gd name="T29" fmla="*/ 73 h 1059"/>
                    <a:gd name="T30" fmla="*/ 0 w 1242"/>
                    <a:gd name="T31" fmla="*/ 0 h 1059"/>
                    <a:gd name="T32" fmla="*/ 147 w 1242"/>
                    <a:gd name="T33" fmla="*/ 0 h 1059"/>
                    <a:gd name="T34" fmla="*/ 74 w 1242"/>
                    <a:gd name="T35" fmla="*/ 73 h 10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42" h="1059">
                      <a:moveTo>
                        <a:pt x="1060" y="1059"/>
                      </a:moveTo>
                      <a:lnTo>
                        <a:pt x="1154" y="965"/>
                      </a:lnTo>
                      <a:lnTo>
                        <a:pt x="1242" y="1053"/>
                      </a:lnTo>
                      <a:cubicBezTo>
                        <a:pt x="1182" y="1055"/>
                        <a:pt x="1121" y="1057"/>
                        <a:pt x="1060" y="1059"/>
                      </a:cubicBezTo>
                      <a:close/>
                      <a:moveTo>
                        <a:pt x="965" y="965"/>
                      </a:moveTo>
                      <a:lnTo>
                        <a:pt x="614" y="613"/>
                      </a:lnTo>
                      <a:lnTo>
                        <a:pt x="708" y="519"/>
                      </a:lnTo>
                      <a:lnTo>
                        <a:pt x="1059" y="871"/>
                      </a:lnTo>
                      <a:lnTo>
                        <a:pt x="965" y="965"/>
                      </a:lnTo>
                      <a:moveTo>
                        <a:pt x="519" y="519"/>
                      </a:moveTo>
                      <a:lnTo>
                        <a:pt x="168" y="168"/>
                      </a:lnTo>
                      <a:lnTo>
                        <a:pt x="262" y="73"/>
                      </a:lnTo>
                      <a:lnTo>
                        <a:pt x="614" y="425"/>
                      </a:lnTo>
                      <a:lnTo>
                        <a:pt x="519" y="519"/>
                      </a:lnTo>
                      <a:close/>
                      <a:moveTo>
                        <a:pt x="74" y="73"/>
                      </a:moveTo>
                      <a:lnTo>
                        <a:pt x="0" y="0"/>
                      </a:lnTo>
                      <a:lnTo>
                        <a:pt x="147" y="0"/>
                      </a:lnTo>
                      <a:lnTo>
                        <a:pt x="74" y="73"/>
                      </a:lnTo>
                      <a:close/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Freeform 203">
                  <a:extLst>
                    <a:ext uri="{FF2B5EF4-FFF2-40B4-BE49-F238E27FC236}">
                      <a16:creationId xmlns:a16="http://schemas.microsoft.com/office/drawing/2014/main" id="{ECC1D541-5715-8701-7C4E-BAD76F923E1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38" y="2890"/>
                  <a:ext cx="855" cy="669"/>
                </a:xfrm>
                <a:custGeom>
                  <a:avLst/>
                  <a:gdLst>
                    <a:gd name="T0" fmla="*/ 1104 w 1195"/>
                    <a:gd name="T1" fmla="*/ 1014 h 1014"/>
                    <a:gd name="T2" fmla="*/ 1153 w 1195"/>
                    <a:gd name="T3" fmla="*/ 965 h 1014"/>
                    <a:gd name="T4" fmla="*/ 1195 w 1195"/>
                    <a:gd name="T5" fmla="*/ 1007 h 1014"/>
                    <a:gd name="T6" fmla="*/ 1161 w 1195"/>
                    <a:gd name="T7" fmla="*/ 1010 h 1014"/>
                    <a:gd name="T8" fmla="*/ 1104 w 1195"/>
                    <a:gd name="T9" fmla="*/ 1014 h 1014"/>
                    <a:gd name="T10" fmla="*/ 964 w 1195"/>
                    <a:gd name="T11" fmla="*/ 965 h 1014"/>
                    <a:gd name="T12" fmla="*/ 613 w 1195"/>
                    <a:gd name="T13" fmla="*/ 613 h 1014"/>
                    <a:gd name="T14" fmla="*/ 707 w 1195"/>
                    <a:gd name="T15" fmla="*/ 519 h 1014"/>
                    <a:gd name="T16" fmla="*/ 1059 w 1195"/>
                    <a:gd name="T17" fmla="*/ 871 h 1014"/>
                    <a:gd name="T18" fmla="*/ 964 w 1195"/>
                    <a:gd name="T19" fmla="*/ 965 h 1014"/>
                    <a:gd name="T20" fmla="*/ 519 w 1195"/>
                    <a:gd name="T21" fmla="*/ 519 h 1014"/>
                    <a:gd name="T22" fmla="*/ 167 w 1195"/>
                    <a:gd name="T23" fmla="*/ 168 h 1014"/>
                    <a:gd name="T24" fmla="*/ 262 w 1195"/>
                    <a:gd name="T25" fmla="*/ 73 h 1014"/>
                    <a:gd name="T26" fmla="*/ 613 w 1195"/>
                    <a:gd name="T27" fmla="*/ 425 h 1014"/>
                    <a:gd name="T28" fmla="*/ 519 w 1195"/>
                    <a:gd name="T29" fmla="*/ 519 h 1014"/>
                    <a:gd name="T30" fmla="*/ 73 w 1195"/>
                    <a:gd name="T31" fmla="*/ 73 h 1014"/>
                    <a:gd name="T32" fmla="*/ 0 w 1195"/>
                    <a:gd name="T33" fmla="*/ 0 h 1014"/>
                    <a:gd name="T34" fmla="*/ 146 w 1195"/>
                    <a:gd name="T35" fmla="*/ 0 h 1014"/>
                    <a:gd name="T36" fmla="*/ 73 w 1195"/>
                    <a:gd name="T37" fmla="*/ 73 h 10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95" h="1014">
                      <a:moveTo>
                        <a:pt x="1104" y="1014"/>
                      </a:moveTo>
                      <a:lnTo>
                        <a:pt x="1153" y="965"/>
                      </a:lnTo>
                      <a:lnTo>
                        <a:pt x="1195" y="1007"/>
                      </a:lnTo>
                      <a:cubicBezTo>
                        <a:pt x="1184" y="1008"/>
                        <a:pt x="1173" y="1009"/>
                        <a:pt x="1161" y="1010"/>
                      </a:cubicBezTo>
                      <a:cubicBezTo>
                        <a:pt x="1142" y="1011"/>
                        <a:pt x="1123" y="1013"/>
                        <a:pt x="1104" y="1014"/>
                      </a:cubicBezTo>
                      <a:close/>
                      <a:moveTo>
                        <a:pt x="964" y="965"/>
                      </a:moveTo>
                      <a:lnTo>
                        <a:pt x="613" y="613"/>
                      </a:lnTo>
                      <a:lnTo>
                        <a:pt x="707" y="519"/>
                      </a:lnTo>
                      <a:lnTo>
                        <a:pt x="1059" y="871"/>
                      </a:lnTo>
                      <a:lnTo>
                        <a:pt x="964" y="965"/>
                      </a:lnTo>
                      <a:close/>
                      <a:moveTo>
                        <a:pt x="519" y="519"/>
                      </a:moveTo>
                      <a:lnTo>
                        <a:pt x="167" y="168"/>
                      </a:lnTo>
                      <a:lnTo>
                        <a:pt x="262" y="73"/>
                      </a:lnTo>
                      <a:lnTo>
                        <a:pt x="613" y="425"/>
                      </a:lnTo>
                      <a:lnTo>
                        <a:pt x="519" y="519"/>
                      </a:lnTo>
                      <a:close/>
                      <a:moveTo>
                        <a:pt x="73" y="73"/>
                      </a:moveTo>
                      <a:lnTo>
                        <a:pt x="0" y="0"/>
                      </a:lnTo>
                      <a:lnTo>
                        <a:pt x="146" y="0"/>
                      </a:lnTo>
                      <a:lnTo>
                        <a:pt x="73" y="73"/>
                      </a:lnTo>
                      <a:close/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3" name="Freeform 204">
                  <a:extLst>
                    <a:ext uri="{FF2B5EF4-FFF2-40B4-BE49-F238E27FC236}">
                      <a16:creationId xmlns:a16="http://schemas.microsoft.com/office/drawing/2014/main" id="{33471C21-B146-193E-004F-CC5F6E7BBC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75" y="2890"/>
                  <a:ext cx="758" cy="620"/>
                </a:xfrm>
                <a:custGeom>
                  <a:avLst/>
                  <a:gdLst>
                    <a:gd name="T0" fmla="*/ 940 w 1059"/>
                    <a:gd name="T1" fmla="*/ 940 h 940"/>
                    <a:gd name="T2" fmla="*/ 613 w 1059"/>
                    <a:gd name="T3" fmla="*/ 613 h 940"/>
                    <a:gd name="T4" fmla="*/ 708 w 1059"/>
                    <a:gd name="T5" fmla="*/ 519 h 940"/>
                    <a:gd name="T6" fmla="*/ 1059 w 1059"/>
                    <a:gd name="T7" fmla="*/ 871 h 940"/>
                    <a:gd name="T8" fmla="*/ 999 w 1059"/>
                    <a:gd name="T9" fmla="*/ 931 h 940"/>
                    <a:gd name="T10" fmla="*/ 940 w 1059"/>
                    <a:gd name="T11" fmla="*/ 940 h 940"/>
                    <a:gd name="T12" fmla="*/ 519 w 1059"/>
                    <a:gd name="T13" fmla="*/ 519 h 940"/>
                    <a:gd name="T14" fmla="*/ 168 w 1059"/>
                    <a:gd name="T15" fmla="*/ 168 h 940"/>
                    <a:gd name="T16" fmla="*/ 262 w 1059"/>
                    <a:gd name="T17" fmla="*/ 73 h 940"/>
                    <a:gd name="T18" fmla="*/ 613 w 1059"/>
                    <a:gd name="T19" fmla="*/ 425 h 940"/>
                    <a:gd name="T20" fmla="*/ 519 w 1059"/>
                    <a:gd name="T21" fmla="*/ 519 h 940"/>
                    <a:gd name="T22" fmla="*/ 73 w 1059"/>
                    <a:gd name="T23" fmla="*/ 73 h 940"/>
                    <a:gd name="T24" fmla="*/ 0 w 1059"/>
                    <a:gd name="T25" fmla="*/ 0 h 940"/>
                    <a:gd name="T26" fmla="*/ 147 w 1059"/>
                    <a:gd name="T27" fmla="*/ 0 h 940"/>
                    <a:gd name="T28" fmla="*/ 73 w 1059"/>
                    <a:gd name="T29" fmla="*/ 73 h 9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59" h="940">
                      <a:moveTo>
                        <a:pt x="940" y="940"/>
                      </a:moveTo>
                      <a:lnTo>
                        <a:pt x="613" y="613"/>
                      </a:lnTo>
                      <a:lnTo>
                        <a:pt x="708" y="519"/>
                      </a:lnTo>
                      <a:lnTo>
                        <a:pt x="1059" y="871"/>
                      </a:lnTo>
                      <a:lnTo>
                        <a:pt x="999" y="931"/>
                      </a:lnTo>
                      <a:cubicBezTo>
                        <a:pt x="979" y="934"/>
                        <a:pt x="960" y="937"/>
                        <a:pt x="940" y="940"/>
                      </a:cubicBezTo>
                      <a:moveTo>
                        <a:pt x="519" y="519"/>
                      </a:moveTo>
                      <a:lnTo>
                        <a:pt x="168" y="168"/>
                      </a:lnTo>
                      <a:lnTo>
                        <a:pt x="262" y="73"/>
                      </a:lnTo>
                      <a:lnTo>
                        <a:pt x="613" y="425"/>
                      </a:lnTo>
                      <a:lnTo>
                        <a:pt x="519" y="519"/>
                      </a:lnTo>
                      <a:close/>
                      <a:moveTo>
                        <a:pt x="73" y="73"/>
                      </a:moveTo>
                      <a:lnTo>
                        <a:pt x="0" y="0"/>
                      </a:lnTo>
                      <a:lnTo>
                        <a:pt x="147" y="0"/>
                      </a:lnTo>
                      <a:lnTo>
                        <a:pt x="73" y="73"/>
                      </a:lnTo>
                      <a:close/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3" name="Freeform 206">
                <a:extLst>
                  <a:ext uri="{FF2B5EF4-FFF2-40B4-BE49-F238E27FC236}">
                    <a16:creationId xmlns:a16="http://schemas.microsoft.com/office/drawing/2014/main" id="{E3FE6395-4CD9-5182-D641-A3DB56641B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13" y="2890"/>
                <a:ext cx="461" cy="425"/>
              </a:xfrm>
              <a:custGeom>
                <a:avLst/>
                <a:gdLst>
                  <a:gd name="T0" fmla="*/ 644 w 644"/>
                  <a:gd name="T1" fmla="*/ 644 h 644"/>
                  <a:gd name="T2" fmla="*/ 613 w 644"/>
                  <a:gd name="T3" fmla="*/ 613 h 644"/>
                  <a:gd name="T4" fmla="*/ 629 w 644"/>
                  <a:gd name="T5" fmla="*/ 597 h 644"/>
                  <a:gd name="T6" fmla="*/ 644 w 644"/>
                  <a:gd name="T7" fmla="*/ 644 h 644"/>
                  <a:gd name="T8" fmla="*/ 519 w 644"/>
                  <a:gd name="T9" fmla="*/ 519 h 644"/>
                  <a:gd name="T10" fmla="*/ 167 w 644"/>
                  <a:gd name="T11" fmla="*/ 168 h 644"/>
                  <a:gd name="T12" fmla="*/ 261 w 644"/>
                  <a:gd name="T13" fmla="*/ 73 h 644"/>
                  <a:gd name="T14" fmla="*/ 563 w 644"/>
                  <a:gd name="T15" fmla="*/ 375 h 644"/>
                  <a:gd name="T16" fmla="*/ 586 w 644"/>
                  <a:gd name="T17" fmla="*/ 452 h 644"/>
                  <a:gd name="T18" fmla="*/ 519 w 644"/>
                  <a:gd name="T19" fmla="*/ 519 h 644"/>
                  <a:gd name="T20" fmla="*/ 73 w 644"/>
                  <a:gd name="T21" fmla="*/ 73 h 644"/>
                  <a:gd name="T22" fmla="*/ 0 w 644"/>
                  <a:gd name="T23" fmla="*/ 0 h 644"/>
                  <a:gd name="T24" fmla="*/ 146 w 644"/>
                  <a:gd name="T25" fmla="*/ 0 h 644"/>
                  <a:gd name="T26" fmla="*/ 73 w 644"/>
                  <a:gd name="T27" fmla="*/ 73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4" h="644">
                    <a:moveTo>
                      <a:pt x="644" y="644"/>
                    </a:moveTo>
                    <a:lnTo>
                      <a:pt x="613" y="613"/>
                    </a:lnTo>
                    <a:lnTo>
                      <a:pt x="629" y="597"/>
                    </a:lnTo>
                    <a:lnTo>
                      <a:pt x="644" y="644"/>
                    </a:lnTo>
                    <a:moveTo>
                      <a:pt x="519" y="519"/>
                    </a:moveTo>
                    <a:lnTo>
                      <a:pt x="167" y="168"/>
                    </a:lnTo>
                    <a:lnTo>
                      <a:pt x="261" y="73"/>
                    </a:lnTo>
                    <a:lnTo>
                      <a:pt x="563" y="375"/>
                    </a:lnTo>
                    <a:lnTo>
                      <a:pt x="586" y="452"/>
                    </a:lnTo>
                    <a:lnTo>
                      <a:pt x="519" y="519"/>
                    </a:lnTo>
                    <a:moveTo>
                      <a:pt x="73" y="73"/>
                    </a:moveTo>
                    <a:lnTo>
                      <a:pt x="0" y="0"/>
                    </a:lnTo>
                    <a:lnTo>
                      <a:pt x="146" y="0"/>
                    </a:lnTo>
                    <a:lnTo>
                      <a:pt x="73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4" name="Freeform 207">
                <a:extLst>
                  <a:ext uri="{FF2B5EF4-FFF2-40B4-BE49-F238E27FC236}">
                    <a16:creationId xmlns:a16="http://schemas.microsoft.com/office/drawing/2014/main" id="{EBA5AEBE-87AC-DA5B-15B6-F691C104C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3232"/>
                <a:ext cx="319" cy="261"/>
              </a:xfrm>
              <a:custGeom>
                <a:avLst/>
                <a:gdLst>
                  <a:gd name="T0" fmla="*/ 44 w 446"/>
                  <a:gd name="T1" fmla="*/ 395 h 395"/>
                  <a:gd name="T2" fmla="*/ 0 w 446"/>
                  <a:gd name="T3" fmla="*/ 352 h 395"/>
                  <a:gd name="T4" fmla="*/ 352 w 446"/>
                  <a:gd name="T5" fmla="*/ 0 h 395"/>
                  <a:gd name="T6" fmla="*/ 446 w 446"/>
                  <a:gd name="T7" fmla="*/ 94 h 395"/>
                  <a:gd name="T8" fmla="*/ 168 w 446"/>
                  <a:gd name="T9" fmla="*/ 373 h 395"/>
                  <a:gd name="T10" fmla="*/ 85 w 446"/>
                  <a:gd name="T11" fmla="*/ 388 h 395"/>
                  <a:gd name="T12" fmla="*/ 44 w 446"/>
                  <a:gd name="T13" fmla="*/ 395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6" h="395">
                    <a:moveTo>
                      <a:pt x="44" y="395"/>
                    </a:moveTo>
                    <a:lnTo>
                      <a:pt x="0" y="352"/>
                    </a:lnTo>
                    <a:lnTo>
                      <a:pt x="352" y="0"/>
                    </a:lnTo>
                    <a:lnTo>
                      <a:pt x="446" y="94"/>
                    </a:lnTo>
                    <a:lnTo>
                      <a:pt x="168" y="373"/>
                    </a:lnTo>
                    <a:cubicBezTo>
                      <a:pt x="141" y="378"/>
                      <a:pt x="113" y="383"/>
                      <a:pt x="85" y="388"/>
                    </a:cubicBezTo>
                    <a:cubicBezTo>
                      <a:pt x="72" y="391"/>
                      <a:pt x="58" y="393"/>
                      <a:pt x="44" y="395"/>
                    </a:cubicBezTo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5" name="Freeform 208">
                <a:extLst>
                  <a:ext uri="{FF2B5EF4-FFF2-40B4-BE49-F238E27FC236}">
                    <a16:creationId xmlns:a16="http://schemas.microsoft.com/office/drawing/2014/main" id="{379E5A89-3FC4-92FE-1558-FB429CE46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0" y="3464"/>
                <a:ext cx="74" cy="40"/>
              </a:xfrm>
              <a:custGeom>
                <a:avLst/>
                <a:gdLst>
                  <a:gd name="T0" fmla="*/ 0 w 104"/>
                  <a:gd name="T1" fmla="*/ 60 h 60"/>
                  <a:gd name="T2" fmla="*/ 60 w 104"/>
                  <a:gd name="T3" fmla="*/ 0 h 60"/>
                  <a:gd name="T4" fmla="*/ 104 w 104"/>
                  <a:gd name="T5" fmla="*/ 43 h 60"/>
                  <a:gd name="T6" fmla="*/ 87 w 104"/>
                  <a:gd name="T7" fmla="*/ 46 h 60"/>
                  <a:gd name="T8" fmla="*/ 0 w 104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60">
                    <a:moveTo>
                      <a:pt x="0" y="60"/>
                    </a:moveTo>
                    <a:lnTo>
                      <a:pt x="60" y="0"/>
                    </a:lnTo>
                    <a:lnTo>
                      <a:pt x="104" y="43"/>
                    </a:lnTo>
                    <a:cubicBezTo>
                      <a:pt x="98" y="44"/>
                      <a:pt x="93" y="45"/>
                      <a:pt x="87" y="46"/>
                    </a:cubicBezTo>
                    <a:cubicBezTo>
                      <a:pt x="59" y="51"/>
                      <a:pt x="30" y="55"/>
                      <a:pt x="0" y="60"/>
                    </a:cubicBez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6" name="Freeform 209">
                <a:extLst>
                  <a:ext uri="{FF2B5EF4-FFF2-40B4-BE49-F238E27FC236}">
                    <a16:creationId xmlns:a16="http://schemas.microsoft.com/office/drawing/2014/main" id="{FAB179A1-E06A-DA54-BF44-B3FCF4C34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4" y="3188"/>
                <a:ext cx="79" cy="106"/>
              </a:xfrm>
              <a:custGeom>
                <a:avLst/>
                <a:gdLst>
                  <a:gd name="T0" fmla="*/ 68 w 79"/>
                  <a:gd name="T1" fmla="*/ 106 h 106"/>
                  <a:gd name="T2" fmla="*/ 0 w 79"/>
                  <a:gd name="T3" fmla="*/ 44 h 106"/>
                  <a:gd name="T4" fmla="*/ 48 w 79"/>
                  <a:gd name="T5" fmla="*/ 0 h 106"/>
                  <a:gd name="T6" fmla="*/ 79 w 79"/>
                  <a:gd name="T7" fmla="*/ 96 h 106"/>
                  <a:gd name="T8" fmla="*/ 68 w 79"/>
                  <a:gd name="T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06">
                    <a:moveTo>
                      <a:pt x="68" y="106"/>
                    </a:moveTo>
                    <a:lnTo>
                      <a:pt x="0" y="44"/>
                    </a:lnTo>
                    <a:lnTo>
                      <a:pt x="48" y="0"/>
                    </a:lnTo>
                    <a:lnTo>
                      <a:pt x="79" y="96"/>
                    </a:lnTo>
                    <a:lnTo>
                      <a:pt x="68" y="106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7" name="Freeform 210">
                <a:extLst>
                  <a:ext uri="{FF2B5EF4-FFF2-40B4-BE49-F238E27FC236}">
                    <a16:creationId xmlns:a16="http://schemas.microsoft.com/office/drawing/2014/main" id="{FB73A285-8E0A-F432-322A-037EAA511B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83" y="2890"/>
                <a:ext cx="870" cy="678"/>
              </a:xfrm>
              <a:custGeom>
                <a:avLst/>
                <a:gdLst>
                  <a:gd name="T0" fmla="*/ 0 w 1216"/>
                  <a:gd name="T1" fmla="*/ 1028 h 1028"/>
                  <a:gd name="T2" fmla="*/ 62 w 1216"/>
                  <a:gd name="T3" fmla="*/ 965 h 1028"/>
                  <a:gd name="T4" fmla="*/ 118 w 1216"/>
                  <a:gd name="T5" fmla="*/ 1020 h 1028"/>
                  <a:gd name="T6" fmla="*/ 0 w 1216"/>
                  <a:gd name="T7" fmla="*/ 1028 h 1028"/>
                  <a:gd name="T8" fmla="*/ 251 w 1216"/>
                  <a:gd name="T9" fmla="*/ 965 h 1028"/>
                  <a:gd name="T10" fmla="*/ 157 w 1216"/>
                  <a:gd name="T11" fmla="*/ 871 h 1028"/>
                  <a:gd name="T12" fmla="*/ 508 w 1216"/>
                  <a:gd name="T13" fmla="*/ 519 h 1028"/>
                  <a:gd name="T14" fmla="*/ 602 w 1216"/>
                  <a:gd name="T15" fmla="*/ 613 h 1028"/>
                  <a:gd name="T16" fmla="*/ 251 w 1216"/>
                  <a:gd name="T17" fmla="*/ 965 h 1028"/>
                  <a:gd name="T18" fmla="*/ 697 w 1216"/>
                  <a:gd name="T19" fmla="*/ 519 h 1028"/>
                  <a:gd name="T20" fmla="*/ 602 w 1216"/>
                  <a:gd name="T21" fmla="*/ 425 h 1028"/>
                  <a:gd name="T22" fmla="*/ 954 w 1216"/>
                  <a:gd name="T23" fmla="*/ 73 h 1028"/>
                  <a:gd name="T24" fmla="*/ 1048 w 1216"/>
                  <a:gd name="T25" fmla="*/ 168 h 1028"/>
                  <a:gd name="T26" fmla="*/ 697 w 1216"/>
                  <a:gd name="T27" fmla="*/ 519 h 1028"/>
                  <a:gd name="T28" fmla="*/ 1142 w 1216"/>
                  <a:gd name="T29" fmla="*/ 73 h 1028"/>
                  <a:gd name="T30" fmla="*/ 1069 w 1216"/>
                  <a:gd name="T31" fmla="*/ 0 h 1028"/>
                  <a:gd name="T32" fmla="*/ 1216 w 1216"/>
                  <a:gd name="T33" fmla="*/ 0 h 1028"/>
                  <a:gd name="T34" fmla="*/ 1142 w 1216"/>
                  <a:gd name="T35" fmla="*/ 73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16" h="1028">
                    <a:moveTo>
                      <a:pt x="0" y="1028"/>
                    </a:moveTo>
                    <a:lnTo>
                      <a:pt x="62" y="965"/>
                    </a:lnTo>
                    <a:lnTo>
                      <a:pt x="118" y="1020"/>
                    </a:lnTo>
                    <a:cubicBezTo>
                      <a:pt x="79" y="1023"/>
                      <a:pt x="39" y="1025"/>
                      <a:pt x="0" y="1028"/>
                    </a:cubicBezTo>
                    <a:close/>
                    <a:moveTo>
                      <a:pt x="251" y="965"/>
                    </a:moveTo>
                    <a:lnTo>
                      <a:pt x="157" y="871"/>
                    </a:lnTo>
                    <a:lnTo>
                      <a:pt x="508" y="519"/>
                    </a:lnTo>
                    <a:lnTo>
                      <a:pt x="602" y="613"/>
                    </a:lnTo>
                    <a:lnTo>
                      <a:pt x="251" y="965"/>
                    </a:lnTo>
                    <a:moveTo>
                      <a:pt x="697" y="519"/>
                    </a:moveTo>
                    <a:lnTo>
                      <a:pt x="602" y="425"/>
                    </a:lnTo>
                    <a:lnTo>
                      <a:pt x="954" y="73"/>
                    </a:lnTo>
                    <a:lnTo>
                      <a:pt x="1048" y="168"/>
                    </a:lnTo>
                    <a:lnTo>
                      <a:pt x="697" y="519"/>
                    </a:lnTo>
                    <a:moveTo>
                      <a:pt x="1142" y="73"/>
                    </a:moveTo>
                    <a:lnTo>
                      <a:pt x="1069" y="0"/>
                    </a:lnTo>
                    <a:lnTo>
                      <a:pt x="1216" y="0"/>
                    </a:lnTo>
                    <a:lnTo>
                      <a:pt x="1142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8" name="Freeform 211">
                <a:extLst>
                  <a:ext uri="{FF2B5EF4-FFF2-40B4-BE49-F238E27FC236}">
                    <a16:creationId xmlns:a16="http://schemas.microsoft.com/office/drawing/2014/main" id="{825353EC-B216-5F4C-2FE9-FF6102FFA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8" y="3464"/>
                <a:ext cx="135" cy="99"/>
              </a:xfrm>
              <a:custGeom>
                <a:avLst/>
                <a:gdLst>
                  <a:gd name="T0" fmla="*/ 56 w 189"/>
                  <a:gd name="T1" fmla="*/ 149 h 149"/>
                  <a:gd name="T2" fmla="*/ 0 w 189"/>
                  <a:gd name="T3" fmla="*/ 94 h 149"/>
                  <a:gd name="T4" fmla="*/ 95 w 189"/>
                  <a:gd name="T5" fmla="*/ 0 h 149"/>
                  <a:gd name="T6" fmla="*/ 189 w 189"/>
                  <a:gd name="T7" fmla="*/ 94 h 149"/>
                  <a:gd name="T8" fmla="*/ 140 w 189"/>
                  <a:gd name="T9" fmla="*/ 143 h 149"/>
                  <a:gd name="T10" fmla="*/ 56 w 189"/>
                  <a:gd name="T11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149">
                    <a:moveTo>
                      <a:pt x="56" y="149"/>
                    </a:moveTo>
                    <a:lnTo>
                      <a:pt x="0" y="94"/>
                    </a:lnTo>
                    <a:lnTo>
                      <a:pt x="95" y="0"/>
                    </a:lnTo>
                    <a:lnTo>
                      <a:pt x="189" y="94"/>
                    </a:lnTo>
                    <a:lnTo>
                      <a:pt x="140" y="143"/>
                    </a:lnTo>
                    <a:cubicBezTo>
                      <a:pt x="112" y="145"/>
                      <a:pt x="84" y="147"/>
                      <a:pt x="56" y="149"/>
                    </a:cubicBez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" name="Freeform 212">
                <a:extLst>
                  <a:ext uri="{FF2B5EF4-FFF2-40B4-BE49-F238E27FC236}">
                    <a16:creationId xmlns:a16="http://schemas.microsoft.com/office/drawing/2014/main" id="{D28B6E22-03B0-B5A1-A3EB-042B04D4B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6" y="3170"/>
                <a:ext cx="136" cy="124"/>
              </a:xfrm>
              <a:custGeom>
                <a:avLst/>
                <a:gdLst>
                  <a:gd name="T0" fmla="*/ 68 w 136"/>
                  <a:gd name="T1" fmla="*/ 124 h 124"/>
                  <a:gd name="T2" fmla="*/ 0 w 136"/>
                  <a:gd name="T3" fmla="*/ 62 h 124"/>
                  <a:gd name="T4" fmla="*/ 68 w 136"/>
                  <a:gd name="T5" fmla="*/ 0 h 124"/>
                  <a:gd name="T6" fmla="*/ 136 w 136"/>
                  <a:gd name="T7" fmla="*/ 62 h 124"/>
                  <a:gd name="T8" fmla="*/ 68 w 136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124">
                    <a:moveTo>
                      <a:pt x="68" y="124"/>
                    </a:moveTo>
                    <a:lnTo>
                      <a:pt x="0" y="62"/>
                    </a:lnTo>
                    <a:lnTo>
                      <a:pt x="68" y="0"/>
                    </a:lnTo>
                    <a:lnTo>
                      <a:pt x="136" y="62"/>
                    </a:lnTo>
                    <a:lnTo>
                      <a:pt x="68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0" name="Freeform 213">
                <a:extLst>
                  <a:ext uri="{FF2B5EF4-FFF2-40B4-BE49-F238E27FC236}">
                    <a16:creationId xmlns:a16="http://schemas.microsoft.com/office/drawing/2014/main" id="{FE68966C-7B07-D725-77D1-58AC1BFC3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5" y="2890"/>
                <a:ext cx="135" cy="111"/>
              </a:xfrm>
              <a:custGeom>
                <a:avLst/>
                <a:gdLst>
                  <a:gd name="T0" fmla="*/ 68 w 135"/>
                  <a:gd name="T1" fmla="*/ 111 h 111"/>
                  <a:gd name="T2" fmla="*/ 0 w 135"/>
                  <a:gd name="T3" fmla="*/ 48 h 111"/>
                  <a:gd name="T4" fmla="*/ 53 w 135"/>
                  <a:gd name="T5" fmla="*/ 0 h 111"/>
                  <a:gd name="T6" fmla="*/ 83 w 135"/>
                  <a:gd name="T7" fmla="*/ 0 h 111"/>
                  <a:gd name="T8" fmla="*/ 135 w 135"/>
                  <a:gd name="T9" fmla="*/ 48 h 111"/>
                  <a:gd name="T10" fmla="*/ 68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8" y="111"/>
                    </a:moveTo>
                    <a:lnTo>
                      <a:pt x="0" y="48"/>
                    </a:lnTo>
                    <a:lnTo>
                      <a:pt x="53" y="0"/>
                    </a:lnTo>
                    <a:lnTo>
                      <a:pt x="83" y="0"/>
                    </a:lnTo>
                    <a:lnTo>
                      <a:pt x="135" y="48"/>
                    </a:lnTo>
                    <a:lnTo>
                      <a:pt x="68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" name="Freeform 214">
                <a:extLst>
                  <a:ext uri="{FF2B5EF4-FFF2-40B4-BE49-F238E27FC236}">
                    <a16:creationId xmlns:a16="http://schemas.microsoft.com/office/drawing/2014/main" id="{E1976CE0-9D50-5A71-9484-B397533481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0" y="2890"/>
                <a:ext cx="895" cy="701"/>
              </a:xfrm>
              <a:custGeom>
                <a:avLst/>
                <a:gdLst>
                  <a:gd name="T0" fmla="*/ 0 w 1251"/>
                  <a:gd name="T1" fmla="*/ 1063 h 1063"/>
                  <a:gd name="T2" fmla="*/ 98 w 1251"/>
                  <a:gd name="T3" fmla="*/ 965 h 1063"/>
                  <a:gd name="T4" fmla="*/ 192 w 1251"/>
                  <a:gd name="T5" fmla="*/ 1059 h 1063"/>
                  <a:gd name="T6" fmla="*/ 150 w 1251"/>
                  <a:gd name="T7" fmla="*/ 1060 h 1063"/>
                  <a:gd name="T8" fmla="*/ 0 w 1251"/>
                  <a:gd name="T9" fmla="*/ 1063 h 1063"/>
                  <a:gd name="T10" fmla="*/ 287 w 1251"/>
                  <a:gd name="T11" fmla="*/ 965 h 1063"/>
                  <a:gd name="T12" fmla="*/ 192 w 1251"/>
                  <a:gd name="T13" fmla="*/ 871 h 1063"/>
                  <a:gd name="T14" fmla="*/ 544 w 1251"/>
                  <a:gd name="T15" fmla="*/ 519 h 1063"/>
                  <a:gd name="T16" fmla="*/ 638 w 1251"/>
                  <a:gd name="T17" fmla="*/ 613 h 1063"/>
                  <a:gd name="T18" fmla="*/ 287 w 1251"/>
                  <a:gd name="T19" fmla="*/ 965 h 1063"/>
                  <a:gd name="T20" fmla="*/ 732 w 1251"/>
                  <a:gd name="T21" fmla="*/ 519 h 1063"/>
                  <a:gd name="T22" fmla="*/ 638 w 1251"/>
                  <a:gd name="T23" fmla="*/ 425 h 1063"/>
                  <a:gd name="T24" fmla="*/ 989 w 1251"/>
                  <a:gd name="T25" fmla="*/ 73 h 1063"/>
                  <a:gd name="T26" fmla="*/ 1084 w 1251"/>
                  <a:gd name="T27" fmla="*/ 168 h 1063"/>
                  <a:gd name="T28" fmla="*/ 732 w 1251"/>
                  <a:gd name="T29" fmla="*/ 519 h 1063"/>
                  <a:gd name="T30" fmla="*/ 1178 w 1251"/>
                  <a:gd name="T31" fmla="*/ 73 h 1063"/>
                  <a:gd name="T32" fmla="*/ 1105 w 1251"/>
                  <a:gd name="T33" fmla="*/ 0 h 1063"/>
                  <a:gd name="T34" fmla="*/ 1251 w 1251"/>
                  <a:gd name="T35" fmla="*/ 0 h 1063"/>
                  <a:gd name="T36" fmla="*/ 1178 w 1251"/>
                  <a:gd name="T37" fmla="*/ 73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1" h="1063">
                    <a:moveTo>
                      <a:pt x="0" y="1063"/>
                    </a:moveTo>
                    <a:lnTo>
                      <a:pt x="98" y="965"/>
                    </a:lnTo>
                    <a:lnTo>
                      <a:pt x="192" y="1059"/>
                    </a:lnTo>
                    <a:cubicBezTo>
                      <a:pt x="178" y="1059"/>
                      <a:pt x="164" y="1059"/>
                      <a:pt x="150" y="1060"/>
                    </a:cubicBezTo>
                    <a:cubicBezTo>
                      <a:pt x="101" y="1061"/>
                      <a:pt x="50" y="1062"/>
                      <a:pt x="0" y="1063"/>
                    </a:cubicBezTo>
                    <a:moveTo>
                      <a:pt x="287" y="965"/>
                    </a:moveTo>
                    <a:lnTo>
                      <a:pt x="192" y="871"/>
                    </a:lnTo>
                    <a:lnTo>
                      <a:pt x="544" y="519"/>
                    </a:lnTo>
                    <a:lnTo>
                      <a:pt x="638" y="613"/>
                    </a:lnTo>
                    <a:lnTo>
                      <a:pt x="287" y="965"/>
                    </a:lnTo>
                    <a:moveTo>
                      <a:pt x="732" y="519"/>
                    </a:moveTo>
                    <a:lnTo>
                      <a:pt x="638" y="425"/>
                    </a:lnTo>
                    <a:lnTo>
                      <a:pt x="989" y="73"/>
                    </a:lnTo>
                    <a:lnTo>
                      <a:pt x="1084" y="168"/>
                    </a:lnTo>
                    <a:lnTo>
                      <a:pt x="732" y="519"/>
                    </a:lnTo>
                    <a:moveTo>
                      <a:pt x="1178" y="73"/>
                    </a:moveTo>
                    <a:lnTo>
                      <a:pt x="1105" y="0"/>
                    </a:lnTo>
                    <a:lnTo>
                      <a:pt x="1251" y="0"/>
                    </a:lnTo>
                    <a:lnTo>
                      <a:pt x="1178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2" name="Freeform 215">
                <a:extLst>
                  <a:ext uri="{FF2B5EF4-FFF2-40B4-BE49-F238E27FC236}">
                    <a16:creationId xmlns:a16="http://schemas.microsoft.com/office/drawing/2014/main" id="{10DC5F33-EAFD-F499-5CB4-505EBAB22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3464"/>
                <a:ext cx="135" cy="124"/>
              </a:xfrm>
              <a:custGeom>
                <a:avLst/>
                <a:gdLst>
                  <a:gd name="T0" fmla="*/ 94 w 189"/>
                  <a:gd name="T1" fmla="*/ 188 h 188"/>
                  <a:gd name="T2" fmla="*/ 0 w 189"/>
                  <a:gd name="T3" fmla="*/ 94 h 188"/>
                  <a:gd name="T4" fmla="*/ 94 w 189"/>
                  <a:gd name="T5" fmla="*/ 0 h 188"/>
                  <a:gd name="T6" fmla="*/ 189 w 189"/>
                  <a:gd name="T7" fmla="*/ 94 h 188"/>
                  <a:gd name="T8" fmla="*/ 95 w 189"/>
                  <a:gd name="T9" fmla="*/ 188 h 188"/>
                  <a:gd name="T10" fmla="*/ 94 w 189"/>
                  <a:gd name="T1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188">
                    <a:moveTo>
                      <a:pt x="94" y="188"/>
                    </a:moveTo>
                    <a:lnTo>
                      <a:pt x="0" y="94"/>
                    </a:lnTo>
                    <a:lnTo>
                      <a:pt x="94" y="0"/>
                    </a:lnTo>
                    <a:lnTo>
                      <a:pt x="189" y="94"/>
                    </a:lnTo>
                    <a:lnTo>
                      <a:pt x="95" y="188"/>
                    </a:lnTo>
                    <a:cubicBezTo>
                      <a:pt x="95" y="188"/>
                      <a:pt x="94" y="188"/>
                      <a:pt x="94" y="188"/>
                    </a:cubicBezTo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3" name="Freeform 216">
                <a:extLst>
                  <a:ext uri="{FF2B5EF4-FFF2-40B4-BE49-F238E27FC236}">
                    <a16:creationId xmlns:a16="http://schemas.microsoft.com/office/drawing/2014/main" id="{E39964CC-E498-7D6B-5431-FE72139FF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9" y="3170"/>
                <a:ext cx="135" cy="124"/>
              </a:xfrm>
              <a:custGeom>
                <a:avLst/>
                <a:gdLst>
                  <a:gd name="T0" fmla="*/ 67 w 135"/>
                  <a:gd name="T1" fmla="*/ 124 h 124"/>
                  <a:gd name="T2" fmla="*/ 0 w 135"/>
                  <a:gd name="T3" fmla="*/ 62 h 124"/>
                  <a:gd name="T4" fmla="*/ 67 w 135"/>
                  <a:gd name="T5" fmla="*/ 0 h 124"/>
                  <a:gd name="T6" fmla="*/ 135 w 135"/>
                  <a:gd name="T7" fmla="*/ 62 h 124"/>
                  <a:gd name="T8" fmla="*/ 67 w 135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4">
                    <a:moveTo>
                      <a:pt x="67" y="124"/>
                    </a:moveTo>
                    <a:lnTo>
                      <a:pt x="0" y="62"/>
                    </a:lnTo>
                    <a:lnTo>
                      <a:pt x="67" y="0"/>
                    </a:lnTo>
                    <a:lnTo>
                      <a:pt x="135" y="62"/>
                    </a:lnTo>
                    <a:lnTo>
                      <a:pt x="67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4" name="Freeform 217">
                <a:extLst>
                  <a:ext uri="{FF2B5EF4-FFF2-40B4-BE49-F238E27FC236}">
                    <a16:creationId xmlns:a16="http://schemas.microsoft.com/office/drawing/2014/main" id="{492CDD24-0832-5861-BE59-836ABB7E9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8" y="2890"/>
                <a:ext cx="135" cy="111"/>
              </a:xfrm>
              <a:custGeom>
                <a:avLst/>
                <a:gdLst>
                  <a:gd name="T0" fmla="*/ 67 w 135"/>
                  <a:gd name="T1" fmla="*/ 111 h 111"/>
                  <a:gd name="T2" fmla="*/ 0 w 135"/>
                  <a:gd name="T3" fmla="*/ 48 h 111"/>
                  <a:gd name="T4" fmla="*/ 52 w 135"/>
                  <a:gd name="T5" fmla="*/ 0 h 111"/>
                  <a:gd name="T6" fmla="*/ 82 w 135"/>
                  <a:gd name="T7" fmla="*/ 0 h 111"/>
                  <a:gd name="T8" fmla="*/ 135 w 135"/>
                  <a:gd name="T9" fmla="*/ 48 h 111"/>
                  <a:gd name="T10" fmla="*/ 67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7" y="111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82" y="0"/>
                    </a:lnTo>
                    <a:lnTo>
                      <a:pt x="135" y="48"/>
                    </a:lnTo>
                    <a:lnTo>
                      <a:pt x="67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5" name="Freeform 218">
                <a:extLst>
                  <a:ext uri="{FF2B5EF4-FFF2-40B4-BE49-F238E27FC236}">
                    <a16:creationId xmlns:a16="http://schemas.microsoft.com/office/drawing/2014/main" id="{2A6D405F-BF90-D818-33BF-4EB303595F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4" y="2890"/>
                <a:ext cx="894" cy="702"/>
              </a:xfrm>
              <a:custGeom>
                <a:avLst/>
                <a:gdLst>
                  <a:gd name="T0" fmla="*/ 185 w 1249"/>
                  <a:gd name="T1" fmla="*/ 1064 h 1064"/>
                  <a:gd name="T2" fmla="*/ 0 w 1249"/>
                  <a:gd name="T3" fmla="*/ 1061 h 1064"/>
                  <a:gd name="T4" fmla="*/ 96 w 1249"/>
                  <a:gd name="T5" fmla="*/ 965 h 1064"/>
                  <a:gd name="T6" fmla="*/ 190 w 1249"/>
                  <a:gd name="T7" fmla="*/ 1059 h 1064"/>
                  <a:gd name="T8" fmla="*/ 185 w 1249"/>
                  <a:gd name="T9" fmla="*/ 1064 h 1064"/>
                  <a:gd name="T10" fmla="*/ 284 w 1249"/>
                  <a:gd name="T11" fmla="*/ 965 h 1064"/>
                  <a:gd name="T12" fmla="*/ 190 w 1249"/>
                  <a:gd name="T13" fmla="*/ 871 h 1064"/>
                  <a:gd name="T14" fmla="*/ 541 w 1249"/>
                  <a:gd name="T15" fmla="*/ 519 h 1064"/>
                  <a:gd name="T16" fmla="*/ 636 w 1249"/>
                  <a:gd name="T17" fmla="*/ 613 h 1064"/>
                  <a:gd name="T18" fmla="*/ 284 w 1249"/>
                  <a:gd name="T19" fmla="*/ 965 h 1064"/>
                  <a:gd name="T20" fmla="*/ 730 w 1249"/>
                  <a:gd name="T21" fmla="*/ 519 h 1064"/>
                  <a:gd name="T22" fmla="*/ 636 w 1249"/>
                  <a:gd name="T23" fmla="*/ 425 h 1064"/>
                  <a:gd name="T24" fmla="*/ 987 w 1249"/>
                  <a:gd name="T25" fmla="*/ 73 h 1064"/>
                  <a:gd name="T26" fmla="*/ 1081 w 1249"/>
                  <a:gd name="T27" fmla="*/ 168 h 1064"/>
                  <a:gd name="T28" fmla="*/ 730 w 1249"/>
                  <a:gd name="T29" fmla="*/ 519 h 1064"/>
                  <a:gd name="T30" fmla="*/ 1176 w 1249"/>
                  <a:gd name="T31" fmla="*/ 73 h 1064"/>
                  <a:gd name="T32" fmla="*/ 1102 w 1249"/>
                  <a:gd name="T33" fmla="*/ 0 h 1064"/>
                  <a:gd name="T34" fmla="*/ 1249 w 1249"/>
                  <a:gd name="T35" fmla="*/ 0 h 1064"/>
                  <a:gd name="T36" fmla="*/ 1176 w 1249"/>
                  <a:gd name="T37" fmla="*/ 73 h 1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49" h="1064">
                    <a:moveTo>
                      <a:pt x="185" y="1064"/>
                    </a:moveTo>
                    <a:cubicBezTo>
                      <a:pt x="123" y="1063"/>
                      <a:pt x="61" y="1062"/>
                      <a:pt x="0" y="1061"/>
                    </a:cubicBezTo>
                    <a:lnTo>
                      <a:pt x="96" y="965"/>
                    </a:lnTo>
                    <a:lnTo>
                      <a:pt x="190" y="1059"/>
                    </a:lnTo>
                    <a:lnTo>
                      <a:pt x="185" y="1064"/>
                    </a:lnTo>
                    <a:close/>
                    <a:moveTo>
                      <a:pt x="284" y="965"/>
                    </a:moveTo>
                    <a:lnTo>
                      <a:pt x="190" y="871"/>
                    </a:lnTo>
                    <a:lnTo>
                      <a:pt x="541" y="519"/>
                    </a:lnTo>
                    <a:lnTo>
                      <a:pt x="636" y="613"/>
                    </a:lnTo>
                    <a:lnTo>
                      <a:pt x="284" y="965"/>
                    </a:lnTo>
                    <a:moveTo>
                      <a:pt x="730" y="519"/>
                    </a:moveTo>
                    <a:lnTo>
                      <a:pt x="636" y="425"/>
                    </a:lnTo>
                    <a:lnTo>
                      <a:pt x="987" y="73"/>
                    </a:lnTo>
                    <a:lnTo>
                      <a:pt x="1081" y="168"/>
                    </a:lnTo>
                    <a:lnTo>
                      <a:pt x="730" y="519"/>
                    </a:lnTo>
                    <a:moveTo>
                      <a:pt x="1176" y="73"/>
                    </a:moveTo>
                    <a:lnTo>
                      <a:pt x="1102" y="0"/>
                    </a:lnTo>
                    <a:lnTo>
                      <a:pt x="1249" y="0"/>
                    </a:lnTo>
                    <a:lnTo>
                      <a:pt x="1176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6" name="Freeform 219">
                <a:extLst>
                  <a:ext uri="{FF2B5EF4-FFF2-40B4-BE49-F238E27FC236}">
                    <a16:creationId xmlns:a16="http://schemas.microsoft.com/office/drawing/2014/main" id="{6C509FCD-BB85-76A3-B210-873888842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3464"/>
                <a:ext cx="135" cy="124"/>
              </a:xfrm>
              <a:custGeom>
                <a:avLst/>
                <a:gdLst>
                  <a:gd name="T0" fmla="*/ 67 w 135"/>
                  <a:gd name="T1" fmla="*/ 124 h 124"/>
                  <a:gd name="T2" fmla="*/ 0 w 135"/>
                  <a:gd name="T3" fmla="*/ 62 h 124"/>
                  <a:gd name="T4" fmla="*/ 67 w 135"/>
                  <a:gd name="T5" fmla="*/ 0 h 124"/>
                  <a:gd name="T6" fmla="*/ 135 w 135"/>
                  <a:gd name="T7" fmla="*/ 62 h 124"/>
                  <a:gd name="T8" fmla="*/ 67 w 135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4">
                    <a:moveTo>
                      <a:pt x="67" y="124"/>
                    </a:moveTo>
                    <a:lnTo>
                      <a:pt x="0" y="62"/>
                    </a:lnTo>
                    <a:lnTo>
                      <a:pt x="67" y="0"/>
                    </a:lnTo>
                    <a:lnTo>
                      <a:pt x="135" y="62"/>
                    </a:lnTo>
                    <a:lnTo>
                      <a:pt x="67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" name="Freeform 220">
                <a:extLst>
                  <a:ext uri="{FF2B5EF4-FFF2-40B4-BE49-F238E27FC236}">
                    <a16:creationId xmlns:a16="http://schemas.microsoft.com/office/drawing/2014/main" id="{FAB78E8D-1AA7-D1F8-2435-9F16528A2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" y="3170"/>
                <a:ext cx="136" cy="124"/>
              </a:xfrm>
              <a:custGeom>
                <a:avLst/>
                <a:gdLst>
                  <a:gd name="T0" fmla="*/ 68 w 136"/>
                  <a:gd name="T1" fmla="*/ 124 h 124"/>
                  <a:gd name="T2" fmla="*/ 0 w 136"/>
                  <a:gd name="T3" fmla="*/ 62 h 124"/>
                  <a:gd name="T4" fmla="*/ 68 w 136"/>
                  <a:gd name="T5" fmla="*/ 0 h 124"/>
                  <a:gd name="T6" fmla="*/ 136 w 136"/>
                  <a:gd name="T7" fmla="*/ 62 h 124"/>
                  <a:gd name="T8" fmla="*/ 68 w 136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124">
                    <a:moveTo>
                      <a:pt x="68" y="124"/>
                    </a:moveTo>
                    <a:lnTo>
                      <a:pt x="0" y="62"/>
                    </a:lnTo>
                    <a:lnTo>
                      <a:pt x="68" y="0"/>
                    </a:lnTo>
                    <a:lnTo>
                      <a:pt x="136" y="62"/>
                    </a:lnTo>
                    <a:lnTo>
                      <a:pt x="68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" name="Freeform 221">
                <a:extLst>
                  <a:ext uri="{FF2B5EF4-FFF2-40B4-BE49-F238E27FC236}">
                    <a16:creationId xmlns:a16="http://schemas.microsoft.com/office/drawing/2014/main" id="{D299DF76-891B-F609-1F9C-0F42584FB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2890"/>
                <a:ext cx="135" cy="111"/>
              </a:xfrm>
              <a:custGeom>
                <a:avLst/>
                <a:gdLst>
                  <a:gd name="T0" fmla="*/ 68 w 135"/>
                  <a:gd name="T1" fmla="*/ 111 h 111"/>
                  <a:gd name="T2" fmla="*/ 0 w 135"/>
                  <a:gd name="T3" fmla="*/ 48 h 111"/>
                  <a:gd name="T4" fmla="*/ 53 w 135"/>
                  <a:gd name="T5" fmla="*/ 0 h 111"/>
                  <a:gd name="T6" fmla="*/ 83 w 135"/>
                  <a:gd name="T7" fmla="*/ 0 h 111"/>
                  <a:gd name="T8" fmla="*/ 135 w 135"/>
                  <a:gd name="T9" fmla="*/ 48 h 111"/>
                  <a:gd name="T10" fmla="*/ 68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8" y="111"/>
                    </a:moveTo>
                    <a:lnTo>
                      <a:pt x="0" y="48"/>
                    </a:lnTo>
                    <a:lnTo>
                      <a:pt x="53" y="0"/>
                    </a:lnTo>
                    <a:lnTo>
                      <a:pt x="83" y="0"/>
                    </a:lnTo>
                    <a:lnTo>
                      <a:pt x="135" y="48"/>
                    </a:lnTo>
                    <a:lnTo>
                      <a:pt x="68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" name="Freeform 222">
                <a:extLst>
                  <a:ext uri="{FF2B5EF4-FFF2-40B4-BE49-F238E27FC236}">
                    <a16:creationId xmlns:a16="http://schemas.microsoft.com/office/drawing/2014/main" id="{F383A823-CD08-3C9E-1586-7024CEF3D2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74" y="2890"/>
                <a:ext cx="866" cy="680"/>
              </a:xfrm>
              <a:custGeom>
                <a:avLst/>
                <a:gdLst>
                  <a:gd name="T0" fmla="*/ 124 w 1211"/>
                  <a:gd name="T1" fmla="*/ 1031 h 1031"/>
                  <a:gd name="T2" fmla="*/ 39 w 1211"/>
                  <a:gd name="T3" fmla="*/ 1025 h 1031"/>
                  <a:gd name="T4" fmla="*/ 0 w 1211"/>
                  <a:gd name="T5" fmla="*/ 1023 h 1031"/>
                  <a:gd name="T6" fmla="*/ 58 w 1211"/>
                  <a:gd name="T7" fmla="*/ 965 h 1031"/>
                  <a:gd name="T8" fmla="*/ 124 w 1211"/>
                  <a:gd name="T9" fmla="*/ 1031 h 1031"/>
                  <a:gd name="T10" fmla="*/ 247 w 1211"/>
                  <a:gd name="T11" fmla="*/ 965 h 1031"/>
                  <a:gd name="T12" fmla="*/ 152 w 1211"/>
                  <a:gd name="T13" fmla="*/ 871 h 1031"/>
                  <a:gd name="T14" fmla="*/ 504 w 1211"/>
                  <a:gd name="T15" fmla="*/ 519 h 1031"/>
                  <a:gd name="T16" fmla="*/ 598 w 1211"/>
                  <a:gd name="T17" fmla="*/ 613 h 1031"/>
                  <a:gd name="T18" fmla="*/ 247 w 1211"/>
                  <a:gd name="T19" fmla="*/ 965 h 1031"/>
                  <a:gd name="T20" fmla="*/ 692 w 1211"/>
                  <a:gd name="T21" fmla="*/ 519 h 1031"/>
                  <a:gd name="T22" fmla="*/ 598 w 1211"/>
                  <a:gd name="T23" fmla="*/ 425 h 1031"/>
                  <a:gd name="T24" fmla="*/ 950 w 1211"/>
                  <a:gd name="T25" fmla="*/ 73 h 1031"/>
                  <a:gd name="T26" fmla="*/ 1044 w 1211"/>
                  <a:gd name="T27" fmla="*/ 168 h 1031"/>
                  <a:gd name="T28" fmla="*/ 692 w 1211"/>
                  <a:gd name="T29" fmla="*/ 519 h 1031"/>
                  <a:gd name="T30" fmla="*/ 1138 w 1211"/>
                  <a:gd name="T31" fmla="*/ 73 h 1031"/>
                  <a:gd name="T32" fmla="*/ 1065 w 1211"/>
                  <a:gd name="T33" fmla="*/ 0 h 1031"/>
                  <a:gd name="T34" fmla="*/ 1211 w 1211"/>
                  <a:gd name="T35" fmla="*/ 0 h 1031"/>
                  <a:gd name="T36" fmla="*/ 1138 w 1211"/>
                  <a:gd name="T37" fmla="*/ 73 h 1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11" h="1031">
                    <a:moveTo>
                      <a:pt x="124" y="1031"/>
                    </a:moveTo>
                    <a:cubicBezTo>
                      <a:pt x="95" y="1029"/>
                      <a:pt x="67" y="1027"/>
                      <a:pt x="39" y="1025"/>
                    </a:cubicBezTo>
                    <a:cubicBezTo>
                      <a:pt x="26" y="1024"/>
                      <a:pt x="13" y="1024"/>
                      <a:pt x="0" y="1023"/>
                    </a:cubicBezTo>
                    <a:lnTo>
                      <a:pt x="58" y="965"/>
                    </a:lnTo>
                    <a:lnTo>
                      <a:pt x="124" y="1031"/>
                    </a:lnTo>
                    <a:moveTo>
                      <a:pt x="247" y="965"/>
                    </a:moveTo>
                    <a:lnTo>
                      <a:pt x="152" y="871"/>
                    </a:lnTo>
                    <a:lnTo>
                      <a:pt x="504" y="519"/>
                    </a:lnTo>
                    <a:lnTo>
                      <a:pt x="598" y="613"/>
                    </a:lnTo>
                    <a:lnTo>
                      <a:pt x="247" y="965"/>
                    </a:lnTo>
                    <a:moveTo>
                      <a:pt x="692" y="519"/>
                    </a:moveTo>
                    <a:lnTo>
                      <a:pt x="598" y="425"/>
                    </a:lnTo>
                    <a:lnTo>
                      <a:pt x="950" y="73"/>
                    </a:lnTo>
                    <a:lnTo>
                      <a:pt x="1044" y="168"/>
                    </a:lnTo>
                    <a:lnTo>
                      <a:pt x="692" y="519"/>
                    </a:lnTo>
                    <a:moveTo>
                      <a:pt x="1138" y="73"/>
                    </a:moveTo>
                    <a:lnTo>
                      <a:pt x="1065" y="0"/>
                    </a:lnTo>
                    <a:lnTo>
                      <a:pt x="1211" y="0"/>
                    </a:lnTo>
                    <a:lnTo>
                      <a:pt x="1138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" name="Freeform 223">
                <a:extLst>
                  <a:ext uri="{FF2B5EF4-FFF2-40B4-BE49-F238E27FC236}">
                    <a16:creationId xmlns:a16="http://schemas.microsoft.com/office/drawing/2014/main" id="{0A23673F-8685-88A0-0822-68B030AB6E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5" y="3464"/>
                <a:ext cx="135" cy="108"/>
              </a:xfrm>
              <a:custGeom>
                <a:avLst/>
                <a:gdLst>
                  <a:gd name="T0" fmla="*/ 119 w 189"/>
                  <a:gd name="T1" fmla="*/ 163 h 163"/>
                  <a:gd name="T2" fmla="*/ 66 w 189"/>
                  <a:gd name="T3" fmla="*/ 160 h 163"/>
                  <a:gd name="T4" fmla="*/ 0 w 189"/>
                  <a:gd name="T5" fmla="*/ 94 h 163"/>
                  <a:gd name="T6" fmla="*/ 94 w 189"/>
                  <a:gd name="T7" fmla="*/ 0 h 163"/>
                  <a:gd name="T8" fmla="*/ 189 w 189"/>
                  <a:gd name="T9" fmla="*/ 94 h 163"/>
                  <a:gd name="T10" fmla="*/ 119 w 189"/>
                  <a:gd name="T11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163">
                    <a:moveTo>
                      <a:pt x="119" y="163"/>
                    </a:moveTo>
                    <a:cubicBezTo>
                      <a:pt x="101" y="162"/>
                      <a:pt x="84" y="161"/>
                      <a:pt x="66" y="160"/>
                    </a:cubicBezTo>
                    <a:lnTo>
                      <a:pt x="0" y="94"/>
                    </a:lnTo>
                    <a:lnTo>
                      <a:pt x="94" y="0"/>
                    </a:lnTo>
                    <a:lnTo>
                      <a:pt x="189" y="94"/>
                    </a:lnTo>
                    <a:lnTo>
                      <a:pt x="119" y="163"/>
                    </a:lnTo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" name="Freeform 224">
                <a:extLst>
                  <a:ext uri="{FF2B5EF4-FFF2-40B4-BE49-F238E27FC236}">
                    <a16:creationId xmlns:a16="http://schemas.microsoft.com/office/drawing/2014/main" id="{87344132-A030-813F-260E-3AD1AE0A1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4" y="3170"/>
                <a:ext cx="135" cy="124"/>
              </a:xfrm>
              <a:custGeom>
                <a:avLst/>
                <a:gdLst>
                  <a:gd name="T0" fmla="*/ 67 w 135"/>
                  <a:gd name="T1" fmla="*/ 124 h 124"/>
                  <a:gd name="T2" fmla="*/ 0 w 135"/>
                  <a:gd name="T3" fmla="*/ 62 h 124"/>
                  <a:gd name="T4" fmla="*/ 67 w 135"/>
                  <a:gd name="T5" fmla="*/ 0 h 124"/>
                  <a:gd name="T6" fmla="*/ 135 w 135"/>
                  <a:gd name="T7" fmla="*/ 62 h 124"/>
                  <a:gd name="T8" fmla="*/ 67 w 135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4">
                    <a:moveTo>
                      <a:pt x="67" y="124"/>
                    </a:moveTo>
                    <a:lnTo>
                      <a:pt x="0" y="62"/>
                    </a:lnTo>
                    <a:lnTo>
                      <a:pt x="67" y="0"/>
                    </a:lnTo>
                    <a:lnTo>
                      <a:pt x="135" y="62"/>
                    </a:lnTo>
                    <a:lnTo>
                      <a:pt x="67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" name="Freeform 225">
                <a:extLst>
                  <a:ext uri="{FF2B5EF4-FFF2-40B4-BE49-F238E27FC236}">
                    <a16:creationId xmlns:a16="http://schemas.microsoft.com/office/drawing/2014/main" id="{CDEFFA6C-B680-A3AF-0B85-BCD5928D2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890"/>
                <a:ext cx="135" cy="111"/>
              </a:xfrm>
              <a:custGeom>
                <a:avLst/>
                <a:gdLst>
                  <a:gd name="T0" fmla="*/ 67 w 135"/>
                  <a:gd name="T1" fmla="*/ 111 h 111"/>
                  <a:gd name="T2" fmla="*/ 0 w 135"/>
                  <a:gd name="T3" fmla="*/ 48 h 111"/>
                  <a:gd name="T4" fmla="*/ 52 w 135"/>
                  <a:gd name="T5" fmla="*/ 0 h 111"/>
                  <a:gd name="T6" fmla="*/ 82 w 135"/>
                  <a:gd name="T7" fmla="*/ 0 h 111"/>
                  <a:gd name="T8" fmla="*/ 135 w 135"/>
                  <a:gd name="T9" fmla="*/ 48 h 111"/>
                  <a:gd name="T10" fmla="*/ 67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7" y="111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82" y="0"/>
                    </a:lnTo>
                    <a:lnTo>
                      <a:pt x="135" y="48"/>
                    </a:lnTo>
                    <a:lnTo>
                      <a:pt x="67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" name="Freeform 226">
                <a:extLst>
                  <a:ext uri="{FF2B5EF4-FFF2-40B4-BE49-F238E27FC236}">
                    <a16:creationId xmlns:a16="http://schemas.microsoft.com/office/drawing/2014/main" id="{A7B8E406-36C7-B31C-D756-473F823412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45" y="2890"/>
                <a:ext cx="758" cy="631"/>
              </a:xfrm>
              <a:custGeom>
                <a:avLst/>
                <a:gdLst>
                  <a:gd name="T0" fmla="*/ 102 w 1059"/>
                  <a:gd name="T1" fmla="*/ 957 h 957"/>
                  <a:gd name="T2" fmla="*/ 84 w 1059"/>
                  <a:gd name="T3" fmla="*/ 954 h 957"/>
                  <a:gd name="T4" fmla="*/ 0 w 1059"/>
                  <a:gd name="T5" fmla="*/ 871 h 957"/>
                  <a:gd name="T6" fmla="*/ 351 w 1059"/>
                  <a:gd name="T7" fmla="*/ 519 h 957"/>
                  <a:gd name="T8" fmla="*/ 446 w 1059"/>
                  <a:gd name="T9" fmla="*/ 613 h 957"/>
                  <a:gd name="T10" fmla="*/ 102 w 1059"/>
                  <a:gd name="T11" fmla="*/ 957 h 957"/>
                  <a:gd name="T12" fmla="*/ 540 w 1059"/>
                  <a:gd name="T13" fmla="*/ 519 h 957"/>
                  <a:gd name="T14" fmla="*/ 446 w 1059"/>
                  <a:gd name="T15" fmla="*/ 425 h 957"/>
                  <a:gd name="T16" fmla="*/ 797 w 1059"/>
                  <a:gd name="T17" fmla="*/ 73 h 957"/>
                  <a:gd name="T18" fmla="*/ 891 w 1059"/>
                  <a:gd name="T19" fmla="*/ 168 h 957"/>
                  <a:gd name="T20" fmla="*/ 540 w 1059"/>
                  <a:gd name="T21" fmla="*/ 519 h 957"/>
                  <a:gd name="T22" fmla="*/ 986 w 1059"/>
                  <a:gd name="T23" fmla="*/ 73 h 957"/>
                  <a:gd name="T24" fmla="*/ 913 w 1059"/>
                  <a:gd name="T25" fmla="*/ 0 h 957"/>
                  <a:gd name="T26" fmla="*/ 1059 w 1059"/>
                  <a:gd name="T27" fmla="*/ 0 h 957"/>
                  <a:gd name="T28" fmla="*/ 986 w 1059"/>
                  <a:gd name="T29" fmla="*/ 73 h 9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9" h="957">
                    <a:moveTo>
                      <a:pt x="102" y="957"/>
                    </a:moveTo>
                    <a:cubicBezTo>
                      <a:pt x="96" y="956"/>
                      <a:pt x="90" y="955"/>
                      <a:pt x="84" y="954"/>
                    </a:cubicBezTo>
                    <a:lnTo>
                      <a:pt x="0" y="871"/>
                    </a:lnTo>
                    <a:lnTo>
                      <a:pt x="351" y="519"/>
                    </a:lnTo>
                    <a:lnTo>
                      <a:pt x="446" y="613"/>
                    </a:lnTo>
                    <a:lnTo>
                      <a:pt x="102" y="957"/>
                    </a:lnTo>
                    <a:moveTo>
                      <a:pt x="540" y="519"/>
                    </a:moveTo>
                    <a:lnTo>
                      <a:pt x="446" y="425"/>
                    </a:lnTo>
                    <a:lnTo>
                      <a:pt x="797" y="73"/>
                    </a:lnTo>
                    <a:lnTo>
                      <a:pt x="891" y="168"/>
                    </a:lnTo>
                    <a:lnTo>
                      <a:pt x="540" y="519"/>
                    </a:lnTo>
                    <a:close/>
                    <a:moveTo>
                      <a:pt x="986" y="73"/>
                    </a:moveTo>
                    <a:lnTo>
                      <a:pt x="913" y="0"/>
                    </a:lnTo>
                    <a:lnTo>
                      <a:pt x="1059" y="0"/>
                    </a:lnTo>
                    <a:lnTo>
                      <a:pt x="986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" name="Freeform 227">
                <a:extLst>
                  <a:ext uri="{FF2B5EF4-FFF2-40B4-BE49-F238E27FC236}">
                    <a16:creationId xmlns:a16="http://schemas.microsoft.com/office/drawing/2014/main" id="{25BA098F-0938-8941-79CF-941D9AA27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" y="3464"/>
                <a:ext cx="103" cy="55"/>
              </a:xfrm>
              <a:custGeom>
                <a:avLst/>
                <a:gdLst>
                  <a:gd name="T0" fmla="*/ 144 w 144"/>
                  <a:gd name="T1" fmla="*/ 83 h 83"/>
                  <a:gd name="T2" fmla="*/ 34 w 144"/>
                  <a:gd name="T3" fmla="*/ 66 h 83"/>
                  <a:gd name="T4" fmla="*/ 0 w 144"/>
                  <a:gd name="T5" fmla="*/ 60 h 83"/>
                  <a:gd name="T6" fmla="*/ 60 w 144"/>
                  <a:gd name="T7" fmla="*/ 0 h 83"/>
                  <a:gd name="T8" fmla="*/ 144 w 1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83">
                    <a:moveTo>
                      <a:pt x="144" y="83"/>
                    </a:moveTo>
                    <a:cubicBezTo>
                      <a:pt x="106" y="78"/>
                      <a:pt x="69" y="72"/>
                      <a:pt x="34" y="66"/>
                    </a:cubicBezTo>
                    <a:cubicBezTo>
                      <a:pt x="22" y="64"/>
                      <a:pt x="11" y="62"/>
                      <a:pt x="0" y="60"/>
                    </a:cubicBezTo>
                    <a:lnTo>
                      <a:pt x="60" y="0"/>
                    </a:lnTo>
                    <a:lnTo>
                      <a:pt x="144" y="83"/>
                    </a:lnTo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" name="Freeform 228">
                <a:extLst>
                  <a:ext uri="{FF2B5EF4-FFF2-40B4-BE49-F238E27FC236}">
                    <a16:creationId xmlns:a16="http://schemas.microsoft.com/office/drawing/2014/main" id="{D7579BA4-3130-E6C8-6F53-078D93454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3170"/>
                <a:ext cx="135" cy="124"/>
              </a:xfrm>
              <a:custGeom>
                <a:avLst/>
                <a:gdLst>
                  <a:gd name="T0" fmla="*/ 68 w 135"/>
                  <a:gd name="T1" fmla="*/ 124 h 124"/>
                  <a:gd name="T2" fmla="*/ 0 w 135"/>
                  <a:gd name="T3" fmla="*/ 62 h 124"/>
                  <a:gd name="T4" fmla="*/ 68 w 135"/>
                  <a:gd name="T5" fmla="*/ 0 h 124"/>
                  <a:gd name="T6" fmla="*/ 135 w 135"/>
                  <a:gd name="T7" fmla="*/ 62 h 124"/>
                  <a:gd name="T8" fmla="*/ 68 w 135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4">
                    <a:moveTo>
                      <a:pt x="68" y="124"/>
                    </a:moveTo>
                    <a:lnTo>
                      <a:pt x="0" y="62"/>
                    </a:lnTo>
                    <a:lnTo>
                      <a:pt x="68" y="0"/>
                    </a:lnTo>
                    <a:lnTo>
                      <a:pt x="135" y="62"/>
                    </a:lnTo>
                    <a:lnTo>
                      <a:pt x="68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" name="Freeform 229">
                <a:extLst>
                  <a:ext uri="{FF2B5EF4-FFF2-40B4-BE49-F238E27FC236}">
                    <a16:creationId xmlns:a16="http://schemas.microsoft.com/office/drawing/2014/main" id="{5280BC12-CEEB-0A5E-49E6-7565FD4B2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5" y="2890"/>
                <a:ext cx="135" cy="111"/>
              </a:xfrm>
              <a:custGeom>
                <a:avLst/>
                <a:gdLst>
                  <a:gd name="T0" fmla="*/ 67 w 135"/>
                  <a:gd name="T1" fmla="*/ 111 h 111"/>
                  <a:gd name="T2" fmla="*/ 0 w 135"/>
                  <a:gd name="T3" fmla="*/ 48 h 111"/>
                  <a:gd name="T4" fmla="*/ 52 w 135"/>
                  <a:gd name="T5" fmla="*/ 0 h 111"/>
                  <a:gd name="T6" fmla="*/ 83 w 135"/>
                  <a:gd name="T7" fmla="*/ 0 h 111"/>
                  <a:gd name="T8" fmla="*/ 135 w 135"/>
                  <a:gd name="T9" fmla="*/ 48 h 111"/>
                  <a:gd name="T10" fmla="*/ 67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7" y="111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83" y="0"/>
                    </a:lnTo>
                    <a:lnTo>
                      <a:pt x="135" y="48"/>
                    </a:lnTo>
                    <a:lnTo>
                      <a:pt x="67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" name="Freeform 230">
                <a:extLst>
                  <a:ext uri="{FF2B5EF4-FFF2-40B4-BE49-F238E27FC236}">
                    <a16:creationId xmlns:a16="http://schemas.microsoft.com/office/drawing/2014/main" id="{C8DAC009-FD15-1AFF-1118-801B5B2092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3" y="2890"/>
                <a:ext cx="462" cy="426"/>
              </a:xfrm>
              <a:custGeom>
                <a:avLst/>
                <a:gdLst>
                  <a:gd name="T0" fmla="*/ 0 w 646"/>
                  <a:gd name="T1" fmla="*/ 646 h 646"/>
                  <a:gd name="T2" fmla="*/ 15 w 646"/>
                  <a:gd name="T3" fmla="*/ 596 h 646"/>
                  <a:gd name="T4" fmla="*/ 33 w 646"/>
                  <a:gd name="T5" fmla="*/ 613 h 646"/>
                  <a:gd name="T6" fmla="*/ 0 w 646"/>
                  <a:gd name="T7" fmla="*/ 646 h 646"/>
                  <a:gd name="T8" fmla="*/ 127 w 646"/>
                  <a:gd name="T9" fmla="*/ 519 h 646"/>
                  <a:gd name="T10" fmla="*/ 59 w 646"/>
                  <a:gd name="T11" fmla="*/ 451 h 646"/>
                  <a:gd name="T12" fmla="*/ 81 w 646"/>
                  <a:gd name="T13" fmla="*/ 377 h 646"/>
                  <a:gd name="T14" fmla="*/ 385 w 646"/>
                  <a:gd name="T15" fmla="*/ 73 h 646"/>
                  <a:gd name="T16" fmla="*/ 479 w 646"/>
                  <a:gd name="T17" fmla="*/ 168 h 646"/>
                  <a:gd name="T18" fmla="*/ 127 w 646"/>
                  <a:gd name="T19" fmla="*/ 519 h 646"/>
                  <a:gd name="T20" fmla="*/ 573 w 646"/>
                  <a:gd name="T21" fmla="*/ 73 h 646"/>
                  <a:gd name="T22" fmla="*/ 500 w 646"/>
                  <a:gd name="T23" fmla="*/ 0 h 646"/>
                  <a:gd name="T24" fmla="*/ 646 w 646"/>
                  <a:gd name="T25" fmla="*/ 0 h 646"/>
                  <a:gd name="T26" fmla="*/ 573 w 646"/>
                  <a:gd name="T27" fmla="*/ 73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6" h="646">
                    <a:moveTo>
                      <a:pt x="0" y="646"/>
                    </a:moveTo>
                    <a:lnTo>
                      <a:pt x="15" y="596"/>
                    </a:lnTo>
                    <a:lnTo>
                      <a:pt x="33" y="613"/>
                    </a:lnTo>
                    <a:lnTo>
                      <a:pt x="0" y="646"/>
                    </a:lnTo>
                    <a:moveTo>
                      <a:pt x="127" y="519"/>
                    </a:moveTo>
                    <a:lnTo>
                      <a:pt x="59" y="451"/>
                    </a:lnTo>
                    <a:lnTo>
                      <a:pt x="81" y="377"/>
                    </a:lnTo>
                    <a:lnTo>
                      <a:pt x="385" y="73"/>
                    </a:lnTo>
                    <a:lnTo>
                      <a:pt x="479" y="168"/>
                    </a:lnTo>
                    <a:lnTo>
                      <a:pt x="127" y="519"/>
                    </a:lnTo>
                    <a:moveTo>
                      <a:pt x="573" y="73"/>
                    </a:moveTo>
                    <a:lnTo>
                      <a:pt x="500" y="0"/>
                    </a:lnTo>
                    <a:lnTo>
                      <a:pt x="646" y="0"/>
                    </a:lnTo>
                    <a:lnTo>
                      <a:pt x="573" y="73"/>
                    </a:lnTo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" name="Freeform 231">
                <a:extLst>
                  <a:ext uri="{FF2B5EF4-FFF2-40B4-BE49-F238E27FC236}">
                    <a16:creationId xmlns:a16="http://schemas.microsoft.com/office/drawing/2014/main" id="{C618E58B-AFCC-4886-A1D5-057AA4177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" y="3188"/>
                <a:ext cx="81" cy="106"/>
              </a:xfrm>
              <a:custGeom>
                <a:avLst/>
                <a:gdLst>
                  <a:gd name="T0" fmla="*/ 13 w 81"/>
                  <a:gd name="T1" fmla="*/ 106 h 106"/>
                  <a:gd name="T2" fmla="*/ 0 w 81"/>
                  <a:gd name="T3" fmla="*/ 95 h 106"/>
                  <a:gd name="T4" fmla="*/ 32 w 81"/>
                  <a:gd name="T5" fmla="*/ 0 h 106"/>
                  <a:gd name="T6" fmla="*/ 81 w 81"/>
                  <a:gd name="T7" fmla="*/ 44 h 106"/>
                  <a:gd name="T8" fmla="*/ 13 w 81"/>
                  <a:gd name="T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06">
                    <a:moveTo>
                      <a:pt x="13" y="106"/>
                    </a:moveTo>
                    <a:lnTo>
                      <a:pt x="0" y="95"/>
                    </a:lnTo>
                    <a:lnTo>
                      <a:pt x="32" y="0"/>
                    </a:lnTo>
                    <a:lnTo>
                      <a:pt x="81" y="44"/>
                    </a:lnTo>
                    <a:lnTo>
                      <a:pt x="13" y="106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" name="Freeform 232">
                <a:extLst>
                  <a:ext uri="{FF2B5EF4-FFF2-40B4-BE49-F238E27FC236}">
                    <a16:creationId xmlns:a16="http://schemas.microsoft.com/office/drawing/2014/main" id="{A0F7D6B9-91D2-6120-75AB-E464F420F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" y="2890"/>
                <a:ext cx="134" cy="111"/>
              </a:xfrm>
              <a:custGeom>
                <a:avLst/>
                <a:gdLst>
                  <a:gd name="T0" fmla="*/ 67 w 134"/>
                  <a:gd name="T1" fmla="*/ 111 h 111"/>
                  <a:gd name="T2" fmla="*/ 0 w 134"/>
                  <a:gd name="T3" fmla="*/ 48 h 111"/>
                  <a:gd name="T4" fmla="*/ 52 w 134"/>
                  <a:gd name="T5" fmla="*/ 0 h 111"/>
                  <a:gd name="T6" fmla="*/ 82 w 134"/>
                  <a:gd name="T7" fmla="*/ 0 h 111"/>
                  <a:gd name="T8" fmla="*/ 134 w 134"/>
                  <a:gd name="T9" fmla="*/ 48 h 111"/>
                  <a:gd name="T10" fmla="*/ 67 w 134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" h="111">
                    <a:moveTo>
                      <a:pt x="67" y="111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82" y="0"/>
                    </a:lnTo>
                    <a:lnTo>
                      <a:pt x="134" y="48"/>
                    </a:lnTo>
                    <a:lnTo>
                      <a:pt x="67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" name="Freeform 233">
                <a:extLst>
                  <a:ext uri="{FF2B5EF4-FFF2-40B4-BE49-F238E27FC236}">
                    <a16:creationId xmlns:a16="http://schemas.microsoft.com/office/drawing/2014/main" id="{53D43ECC-C7E2-1315-50DD-27F4B350D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" y="1499"/>
                <a:ext cx="292" cy="237"/>
              </a:xfrm>
              <a:custGeom>
                <a:avLst/>
                <a:gdLst>
                  <a:gd name="T0" fmla="*/ 40 w 408"/>
                  <a:gd name="T1" fmla="*/ 126 h 360"/>
                  <a:gd name="T2" fmla="*/ 75 w 408"/>
                  <a:gd name="T3" fmla="*/ 335 h 360"/>
                  <a:gd name="T4" fmla="*/ 197 w 408"/>
                  <a:gd name="T5" fmla="*/ 352 h 360"/>
                  <a:gd name="T6" fmla="*/ 379 w 408"/>
                  <a:gd name="T7" fmla="*/ 236 h 360"/>
                  <a:gd name="T8" fmla="*/ 406 w 408"/>
                  <a:gd name="T9" fmla="*/ 164 h 360"/>
                  <a:gd name="T10" fmla="*/ 212 w 408"/>
                  <a:gd name="T11" fmla="*/ 4 h 360"/>
                  <a:gd name="T12" fmla="*/ 40 w 408"/>
                  <a:gd name="T13" fmla="*/ 12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8" h="360">
                    <a:moveTo>
                      <a:pt x="40" y="126"/>
                    </a:moveTo>
                    <a:cubicBezTo>
                      <a:pt x="2" y="195"/>
                      <a:pt x="0" y="291"/>
                      <a:pt x="75" y="335"/>
                    </a:cubicBezTo>
                    <a:cubicBezTo>
                      <a:pt x="111" y="356"/>
                      <a:pt x="156" y="360"/>
                      <a:pt x="197" y="352"/>
                    </a:cubicBezTo>
                    <a:cubicBezTo>
                      <a:pt x="266" y="338"/>
                      <a:pt x="338" y="294"/>
                      <a:pt x="379" y="236"/>
                    </a:cubicBezTo>
                    <a:cubicBezTo>
                      <a:pt x="394" y="215"/>
                      <a:pt x="406" y="190"/>
                      <a:pt x="406" y="164"/>
                    </a:cubicBezTo>
                    <a:cubicBezTo>
                      <a:pt x="408" y="75"/>
                      <a:pt x="293" y="0"/>
                      <a:pt x="212" y="4"/>
                    </a:cubicBezTo>
                    <a:cubicBezTo>
                      <a:pt x="142" y="7"/>
                      <a:pt x="76" y="61"/>
                      <a:pt x="40" y="126"/>
                    </a:cubicBezTo>
                  </a:path>
                </a:pathLst>
              </a:custGeom>
              <a:solidFill>
                <a:srgbClr val="223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" name="Freeform 234">
                <a:extLst>
                  <a:ext uri="{FF2B5EF4-FFF2-40B4-BE49-F238E27FC236}">
                    <a16:creationId xmlns:a16="http://schemas.microsoft.com/office/drawing/2014/main" id="{148B700D-D038-E1B8-209C-E770B0AFB1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71" y="2794"/>
                <a:ext cx="3934" cy="619"/>
              </a:xfrm>
              <a:custGeom>
                <a:avLst/>
                <a:gdLst>
                  <a:gd name="T0" fmla="*/ 5457 w 5501"/>
                  <a:gd name="T1" fmla="*/ 790 h 939"/>
                  <a:gd name="T2" fmla="*/ 5501 w 5501"/>
                  <a:gd name="T3" fmla="*/ 939 h 939"/>
                  <a:gd name="T4" fmla="*/ 13 w 5501"/>
                  <a:gd name="T5" fmla="*/ 824 h 939"/>
                  <a:gd name="T6" fmla="*/ 0 w 5501"/>
                  <a:gd name="T7" fmla="*/ 939 h 939"/>
                  <a:gd name="T8" fmla="*/ 5376 w 5501"/>
                  <a:gd name="T9" fmla="*/ 521 h 939"/>
                  <a:gd name="T10" fmla="*/ 5148 w 5501"/>
                  <a:gd name="T11" fmla="*/ 146 h 939"/>
                  <a:gd name="T12" fmla="*/ 5397 w 5501"/>
                  <a:gd name="T13" fmla="*/ 0 h 939"/>
                  <a:gd name="T14" fmla="*/ 5426 w 5501"/>
                  <a:gd name="T15" fmla="*/ 571 h 939"/>
                  <a:gd name="T16" fmla="*/ 45 w 5501"/>
                  <a:gd name="T17" fmla="*/ 538 h 939"/>
                  <a:gd name="T18" fmla="*/ 209 w 5501"/>
                  <a:gd name="T19" fmla="*/ 0 h 939"/>
                  <a:gd name="T20" fmla="*/ 238 w 5501"/>
                  <a:gd name="T21" fmla="*/ 146 h 939"/>
                  <a:gd name="T22" fmla="*/ 77 w 5501"/>
                  <a:gd name="T23" fmla="*/ 571 h 939"/>
                  <a:gd name="T24" fmla="*/ 4256 w 5501"/>
                  <a:gd name="T25" fmla="*/ 146 h 939"/>
                  <a:gd name="T26" fmla="*/ 4667 w 5501"/>
                  <a:gd name="T27" fmla="*/ 0 h 939"/>
                  <a:gd name="T28" fmla="*/ 3921 w 5501"/>
                  <a:gd name="T29" fmla="*/ 146 h 939"/>
                  <a:gd name="T30" fmla="*/ 3511 w 5501"/>
                  <a:gd name="T31" fmla="*/ 0 h 939"/>
                  <a:gd name="T32" fmla="*/ 3921 w 5501"/>
                  <a:gd name="T33" fmla="*/ 146 h 939"/>
                  <a:gd name="T34" fmla="*/ 2473 w 5501"/>
                  <a:gd name="T35" fmla="*/ 146 h 939"/>
                  <a:gd name="T36" fmla="*/ 2884 w 5501"/>
                  <a:gd name="T37" fmla="*/ 0 h 939"/>
                  <a:gd name="T38" fmla="*/ 2138 w 5501"/>
                  <a:gd name="T39" fmla="*/ 146 h 939"/>
                  <a:gd name="T40" fmla="*/ 1728 w 5501"/>
                  <a:gd name="T41" fmla="*/ 0 h 939"/>
                  <a:gd name="T42" fmla="*/ 2138 w 5501"/>
                  <a:gd name="T43" fmla="*/ 146 h 939"/>
                  <a:gd name="T44" fmla="*/ 690 w 5501"/>
                  <a:gd name="T45" fmla="*/ 146 h 939"/>
                  <a:gd name="T46" fmla="*/ 1101 w 5501"/>
                  <a:gd name="T47" fmla="*/ 0 h 939"/>
                  <a:gd name="T48" fmla="*/ 1414 w 5501"/>
                  <a:gd name="T49" fmla="*/ 125 h 939"/>
                  <a:gd name="T50" fmla="*/ 1539 w 5501"/>
                  <a:gd name="T51" fmla="*/ 0 h 939"/>
                  <a:gd name="T52" fmla="*/ 4089 w 5501"/>
                  <a:gd name="T53" fmla="*/ 125 h 939"/>
                  <a:gd name="T54" fmla="*/ 4214 w 5501"/>
                  <a:gd name="T55" fmla="*/ 0 h 939"/>
                  <a:gd name="T56" fmla="*/ 523 w 5501"/>
                  <a:gd name="T57" fmla="*/ 125 h 939"/>
                  <a:gd name="T58" fmla="*/ 648 w 5501"/>
                  <a:gd name="T59" fmla="*/ 0 h 939"/>
                  <a:gd name="T60" fmla="*/ 4980 w 5501"/>
                  <a:gd name="T61" fmla="*/ 125 h 939"/>
                  <a:gd name="T62" fmla="*/ 5105 w 5501"/>
                  <a:gd name="T63" fmla="*/ 0 h 939"/>
                  <a:gd name="T64" fmla="*/ 2306 w 5501"/>
                  <a:gd name="T65" fmla="*/ 125 h 939"/>
                  <a:gd name="T66" fmla="*/ 2431 w 5501"/>
                  <a:gd name="T67" fmla="*/ 0 h 939"/>
                  <a:gd name="T68" fmla="*/ 3197 w 5501"/>
                  <a:gd name="T69" fmla="*/ 125 h 939"/>
                  <a:gd name="T70" fmla="*/ 3322 w 5501"/>
                  <a:gd name="T71" fmla="*/ 0 h 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01" h="939">
                    <a:moveTo>
                      <a:pt x="5501" y="939"/>
                    </a:moveTo>
                    <a:lnTo>
                      <a:pt x="5457" y="790"/>
                    </a:lnTo>
                    <a:lnTo>
                      <a:pt x="5488" y="822"/>
                    </a:lnTo>
                    <a:lnTo>
                      <a:pt x="5501" y="939"/>
                    </a:lnTo>
                    <a:close/>
                    <a:moveTo>
                      <a:pt x="0" y="939"/>
                    </a:moveTo>
                    <a:lnTo>
                      <a:pt x="13" y="824"/>
                    </a:lnTo>
                    <a:lnTo>
                      <a:pt x="44" y="792"/>
                    </a:lnTo>
                    <a:lnTo>
                      <a:pt x="0" y="939"/>
                    </a:lnTo>
                    <a:close/>
                    <a:moveTo>
                      <a:pt x="5426" y="571"/>
                    </a:moveTo>
                    <a:lnTo>
                      <a:pt x="5376" y="521"/>
                    </a:lnTo>
                    <a:lnTo>
                      <a:pt x="5263" y="146"/>
                    </a:lnTo>
                    <a:lnTo>
                      <a:pt x="5148" y="146"/>
                    </a:lnTo>
                    <a:lnTo>
                      <a:pt x="5294" y="0"/>
                    </a:lnTo>
                    <a:lnTo>
                      <a:pt x="5397" y="0"/>
                    </a:lnTo>
                    <a:lnTo>
                      <a:pt x="5457" y="540"/>
                    </a:lnTo>
                    <a:lnTo>
                      <a:pt x="5426" y="571"/>
                    </a:lnTo>
                    <a:close/>
                    <a:moveTo>
                      <a:pt x="77" y="571"/>
                    </a:moveTo>
                    <a:lnTo>
                      <a:pt x="45" y="538"/>
                    </a:lnTo>
                    <a:lnTo>
                      <a:pt x="104" y="0"/>
                    </a:lnTo>
                    <a:lnTo>
                      <a:pt x="209" y="0"/>
                    </a:lnTo>
                    <a:lnTo>
                      <a:pt x="356" y="146"/>
                    </a:lnTo>
                    <a:lnTo>
                      <a:pt x="238" y="146"/>
                    </a:lnTo>
                    <a:lnTo>
                      <a:pt x="125" y="523"/>
                    </a:lnTo>
                    <a:lnTo>
                      <a:pt x="77" y="571"/>
                    </a:lnTo>
                    <a:moveTo>
                      <a:pt x="4813" y="146"/>
                    </a:moveTo>
                    <a:lnTo>
                      <a:pt x="4256" y="146"/>
                    </a:lnTo>
                    <a:lnTo>
                      <a:pt x="4402" y="0"/>
                    </a:lnTo>
                    <a:lnTo>
                      <a:pt x="4667" y="0"/>
                    </a:lnTo>
                    <a:lnTo>
                      <a:pt x="4813" y="146"/>
                    </a:lnTo>
                    <a:close/>
                    <a:moveTo>
                      <a:pt x="3921" y="146"/>
                    </a:moveTo>
                    <a:lnTo>
                      <a:pt x="3365" y="146"/>
                    </a:lnTo>
                    <a:lnTo>
                      <a:pt x="3511" y="0"/>
                    </a:lnTo>
                    <a:lnTo>
                      <a:pt x="3775" y="0"/>
                    </a:lnTo>
                    <a:lnTo>
                      <a:pt x="3921" y="146"/>
                    </a:lnTo>
                    <a:close/>
                    <a:moveTo>
                      <a:pt x="3030" y="146"/>
                    </a:moveTo>
                    <a:lnTo>
                      <a:pt x="2473" y="146"/>
                    </a:lnTo>
                    <a:lnTo>
                      <a:pt x="2619" y="0"/>
                    </a:lnTo>
                    <a:lnTo>
                      <a:pt x="2884" y="0"/>
                    </a:lnTo>
                    <a:lnTo>
                      <a:pt x="3030" y="146"/>
                    </a:lnTo>
                    <a:close/>
                    <a:moveTo>
                      <a:pt x="2138" y="146"/>
                    </a:moveTo>
                    <a:lnTo>
                      <a:pt x="1582" y="146"/>
                    </a:lnTo>
                    <a:lnTo>
                      <a:pt x="1728" y="0"/>
                    </a:lnTo>
                    <a:lnTo>
                      <a:pt x="1992" y="0"/>
                    </a:lnTo>
                    <a:lnTo>
                      <a:pt x="2138" y="146"/>
                    </a:lnTo>
                    <a:close/>
                    <a:moveTo>
                      <a:pt x="1247" y="146"/>
                    </a:moveTo>
                    <a:lnTo>
                      <a:pt x="690" y="146"/>
                    </a:lnTo>
                    <a:lnTo>
                      <a:pt x="836" y="0"/>
                    </a:lnTo>
                    <a:lnTo>
                      <a:pt x="1101" y="0"/>
                    </a:lnTo>
                    <a:lnTo>
                      <a:pt x="1247" y="146"/>
                    </a:lnTo>
                    <a:moveTo>
                      <a:pt x="1414" y="125"/>
                    </a:moveTo>
                    <a:lnTo>
                      <a:pt x="1289" y="0"/>
                    </a:lnTo>
                    <a:lnTo>
                      <a:pt x="1539" y="0"/>
                    </a:lnTo>
                    <a:lnTo>
                      <a:pt x="1414" y="125"/>
                    </a:lnTo>
                    <a:close/>
                    <a:moveTo>
                      <a:pt x="4089" y="125"/>
                    </a:moveTo>
                    <a:lnTo>
                      <a:pt x="3964" y="0"/>
                    </a:lnTo>
                    <a:lnTo>
                      <a:pt x="4214" y="0"/>
                    </a:lnTo>
                    <a:lnTo>
                      <a:pt x="4089" y="125"/>
                    </a:lnTo>
                    <a:close/>
                    <a:moveTo>
                      <a:pt x="523" y="125"/>
                    </a:moveTo>
                    <a:lnTo>
                      <a:pt x="398" y="0"/>
                    </a:lnTo>
                    <a:lnTo>
                      <a:pt x="648" y="0"/>
                    </a:lnTo>
                    <a:lnTo>
                      <a:pt x="523" y="125"/>
                    </a:lnTo>
                    <a:close/>
                    <a:moveTo>
                      <a:pt x="4980" y="125"/>
                    </a:moveTo>
                    <a:lnTo>
                      <a:pt x="4855" y="0"/>
                    </a:lnTo>
                    <a:lnTo>
                      <a:pt x="5105" y="0"/>
                    </a:lnTo>
                    <a:lnTo>
                      <a:pt x="4980" y="125"/>
                    </a:lnTo>
                    <a:close/>
                    <a:moveTo>
                      <a:pt x="2306" y="125"/>
                    </a:moveTo>
                    <a:lnTo>
                      <a:pt x="2181" y="0"/>
                    </a:lnTo>
                    <a:lnTo>
                      <a:pt x="2431" y="0"/>
                    </a:lnTo>
                    <a:lnTo>
                      <a:pt x="2306" y="125"/>
                    </a:lnTo>
                    <a:close/>
                    <a:moveTo>
                      <a:pt x="3197" y="125"/>
                    </a:moveTo>
                    <a:lnTo>
                      <a:pt x="3072" y="0"/>
                    </a:lnTo>
                    <a:lnTo>
                      <a:pt x="3322" y="0"/>
                    </a:lnTo>
                    <a:lnTo>
                      <a:pt x="3197" y="125"/>
                    </a:lnTo>
                    <a:close/>
                  </a:path>
                </a:pathLst>
              </a:custGeom>
              <a:solidFill>
                <a:srgbClr val="D4D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" name="Freeform 235">
                <a:extLst>
                  <a:ext uri="{FF2B5EF4-FFF2-40B4-BE49-F238E27FC236}">
                    <a16:creationId xmlns:a16="http://schemas.microsoft.com/office/drawing/2014/main" id="{E53B3D51-2A22-1434-58D4-16BCB079A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7" y="3149"/>
                <a:ext cx="29" cy="48"/>
              </a:xfrm>
              <a:custGeom>
                <a:avLst/>
                <a:gdLst>
                  <a:gd name="T0" fmla="*/ 0 w 29"/>
                  <a:gd name="T1" fmla="*/ 48 h 48"/>
                  <a:gd name="T2" fmla="*/ 6 w 29"/>
                  <a:gd name="T3" fmla="*/ 0 h 48"/>
                  <a:gd name="T4" fmla="*/ 29 w 29"/>
                  <a:gd name="T5" fmla="*/ 21 h 48"/>
                  <a:gd name="T6" fmla="*/ 0 w 29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8">
                    <a:moveTo>
                      <a:pt x="0" y="48"/>
                    </a:moveTo>
                    <a:lnTo>
                      <a:pt x="6" y="0"/>
                    </a:lnTo>
                    <a:lnTo>
                      <a:pt x="29" y="21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" name="Freeform 236">
                <a:extLst>
                  <a:ext uri="{FF2B5EF4-FFF2-40B4-BE49-F238E27FC236}">
                    <a16:creationId xmlns:a16="http://schemas.microsoft.com/office/drawing/2014/main" id="{A785A615-C87C-3C83-35B0-6AEDD67C0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794"/>
                <a:ext cx="224" cy="96"/>
              </a:xfrm>
              <a:custGeom>
                <a:avLst/>
                <a:gdLst>
                  <a:gd name="T0" fmla="*/ 209 w 224"/>
                  <a:gd name="T1" fmla="*/ 96 h 96"/>
                  <a:gd name="T2" fmla="*/ 105 w 224"/>
                  <a:gd name="T3" fmla="*/ 96 h 96"/>
                  <a:gd name="T4" fmla="*/ 0 w 224"/>
                  <a:gd name="T5" fmla="*/ 0 h 96"/>
                  <a:gd name="T6" fmla="*/ 135 w 224"/>
                  <a:gd name="T7" fmla="*/ 0 h 96"/>
                  <a:gd name="T8" fmla="*/ 224 w 224"/>
                  <a:gd name="T9" fmla="*/ 82 h 96"/>
                  <a:gd name="T10" fmla="*/ 209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209" y="96"/>
                    </a:moveTo>
                    <a:lnTo>
                      <a:pt x="105" y="96"/>
                    </a:lnTo>
                    <a:lnTo>
                      <a:pt x="0" y="0"/>
                    </a:lnTo>
                    <a:lnTo>
                      <a:pt x="135" y="0"/>
                    </a:lnTo>
                    <a:lnTo>
                      <a:pt x="224" y="82"/>
                    </a:lnTo>
                    <a:lnTo>
                      <a:pt x="209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" name="Freeform 237">
                <a:extLst>
                  <a:ext uri="{FF2B5EF4-FFF2-40B4-BE49-F238E27FC236}">
                    <a16:creationId xmlns:a16="http://schemas.microsoft.com/office/drawing/2014/main" id="{4807779E-9038-41E4-294D-FF9DCDF24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2794"/>
                <a:ext cx="223" cy="96"/>
              </a:xfrm>
              <a:custGeom>
                <a:avLst/>
                <a:gdLst>
                  <a:gd name="T0" fmla="*/ 208 w 223"/>
                  <a:gd name="T1" fmla="*/ 96 h 96"/>
                  <a:gd name="T2" fmla="*/ 104 w 223"/>
                  <a:gd name="T3" fmla="*/ 96 h 96"/>
                  <a:gd name="T4" fmla="*/ 0 w 223"/>
                  <a:gd name="T5" fmla="*/ 0 h 96"/>
                  <a:gd name="T6" fmla="*/ 134 w 223"/>
                  <a:gd name="T7" fmla="*/ 0 h 96"/>
                  <a:gd name="T8" fmla="*/ 223 w 223"/>
                  <a:gd name="T9" fmla="*/ 82 h 96"/>
                  <a:gd name="T10" fmla="*/ 208 w 223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3" h="96">
                    <a:moveTo>
                      <a:pt x="208" y="96"/>
                    </a:moveTo>
                    <a:lnTo>
                      <a:pt x="104" y="96"/>
                    </a:lnTo>
                    <a:lnTo>
                      <a:pt x="0" y="0"/>
                    </a:lnTo>
                    <a:lnTo>
                      <a:pt x="134" y="0"/>
                    </a:lnTo>
                    <a:lnTo>
                      <a:pt x="223" y="82"/>
                    </a:lnTo>
                    <a:lnTo>
                      <a:pt x="208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" name="Freeform 238">
                <a:extLst>
                  <a:ext uri="{FF2B5EF4-FFF2-40B4-BE49-F238E27FC236}">
                    <a16:creationId xmlns:a16="http://schemas.microsoft.com/office/drawing/2014/main" id="{C71B2294-44C9-93DE-D59F-E304B967C3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6" y="2794"/>
                <a:ext cx="224" cy="96"/>
              </a:xfrm>
              <a:custGeom>
                <a:avLst/>
                <a:gdLst>
                  <a:gd name="T0" fmla="*/ 209 w 224"/>
                  <a:gd name="T1" fmla="*/ 96 h 96"/>
                  <a:gd name="T2" fmla="*/ 104 w 224"/>
                  <a:gd name="T3" fmla="*/ 96 h 96"/>
                  <a:gd name="T4" fmla="*/ 0 w 224"/>
                  <a:gd name="T5" fmla="*/ 0 h 96"/>
                  <a:gd name="T6" fmla="*/ 135 w 224"/>
                  <a:gd name="T7" fmla="*/ 0 h 96"/>
                  <a:gd name="T8" fmla="*/ 224 w 224"/>
                  <a:gd name="T9" fmla="*/ 82 h 96"/>
                  <a:gd name="T10" fmla="*/ 209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209" y="96"/>
                    </a:moveTo>
                    <a:lnTo>
                      <a:pt x="104" y="96"/>
                    </a:lnTo>
                    <a:lnTo>
                      <a:pt x="0" y="0"/>
                    </a:lnTo>
                    <a:lnTo>
                      <a:pt x="135" y="0"/>
                    </a:lnTo>
                    <a:lnTo>
                      <a:pt x="224" y="82"/>
                    </a:lnTo>
                    <a:lnTo>
                      <a:pt x="209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6" name="Freeform 239">
                <a:extLst>
                  <a:ext uri="{FF2B5EF4-FFF2-40B4-BE49-F238E27FC236}">
                    <a16:creationId xmlns:a16="http://schemas.microsoft.com/office/drawing/2014/main" id="{12703FF6-EEED-3623-C1C6-3EEB7F32A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2794"/>
                <a:ext cx="224" cy="96"/>
              </a:xfrm>
              <a:custGeom>
                <a:avLst/>
                <a:gdLst>
                  <a:gd name="T0" fmla="*/ 209 w 224"/>
                  <a:gd name="T1" fmla="*/ 96 h 96"/>
                  <a:gd name="T2" fmla="*/ 104 w 224"/>
                  <a:gd name="T3" fmla="*/ 96 h 96"/>
                  <a:gd name="T4" fmla="*/ 0 w 224"/>
                  <a:gd name="T5" fmla="*/ 0 h 96"/>
                  <a:gd name="T6" fmla="*/ 134 w 224"/>
                  <a:gd name="T7" fmla="*/ 0 h 96"/>
                  <a:gd name="T8" fmla="*/ 224 w 224"/>
                  <a:gd name="T9" fmla="*/ 82 h 96"/>
                  <a:gd name="T10" fmla="*/ 209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209" y="96"/>
                    </a:moveTo>
                    <a:lnTo>
                      <a:pt x="104" y="96"/>
                    </a:lnTo>
                    <a:lnTo>
                      <a:pt x="0" y="0"/>
                    </a:lnTo>
                    <a:lnTo>
                      <a:pt x="134" y="0"/>
                    </a:lnTo>
                    <a:lnTo>
                      <a:pt x="224" y="82"/>
                    </a:lnTo>
                    <a:lnTo>
                      <a:pt x="209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7" name="Freeform 240">
                <a:extLst>
                  <a:ext uri="{FF2B5EF4-FFF2-40B4-BE49-F238E27FC236}">
                    <a16:creationId xmlns:a16="http://schemas.microsoft.com/office/drawing/2014/main" id="{CF23FA8D-30F7-EDF4-D249-7E890DA11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2794"/>
                <a:ext cx="224" cy="96"/>
              </a:xfrm>
              <a:custGeom>
                <a:avLst/>
                <a:gdLst>
                  <a:gd name="T0" fmla="*/ 209 w 224"/>
                  <a:gd name="T1" fmla="*/ 96 h 96"/>
                  <a:gd name="T2" fmla="*/ 104 w 224"/>
                  <a:gd name="T3" fmla="*/ 96 h 96"/>
                  <a:gd name="T4" fmla="*/ 0 w 224"/>
                  <a:gd name="T5" fmla="*/ 0 h 96"/>
                  <a:gd name="T6" fmla="*/ 135 w 224"/>
                  <a:gd name="T7" fmla="*/ 0 h 96"/>
                  <a:gd name="T8" fmla="*/ 224 w 224"/>
                  <a:gd name="T9" fmla="*/ 82 h 96"/>
                  <a:gd name="T10" fmla="*/ 209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209" y="96"/>
                    </a:moveTo>
                    <a:lnTo>
                      <a:pt x="104" y="96"/>
                    </a:lnTo>
                    <a:lnTo>
                      <a:pt x="0" y="0"/>
                    </a:lnTo>
                    <a:lnTo>
                      <a:pt x="135" y="0"/>
                    </a:lnTo>
                    <a:lnTo>
                      <a:pt x="224" y="82"/>
                    </a:lnTo>
                    <a:lnTo>
                      <a:pt x="209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8" name="Freeform 241">
                <a:extLst>
                  <a:ext uri="{FF2B5EF4-FFF2-40B4-BE49-F238E27FC236}">
                    <a16:creationId xmlns:a16="http://schemas.microsoft.com/office/drawing/2014/main" id="{5E23560C-642C-D9B4-1198-8F5E404CCF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09" y="2794"/>
                <a:ext cx="587" cy="542"/>
              </a:xfrm>
              <a:custGeom>
                <a:avLst/>
                <a:gdLst>
                  <a:gd name="T0" fmla="*/ 821 w 821"/>
                  <a:gd name="T1" fmla="*/ 822 h 822"/>
                  <a:gd name="T2" fmla="*/ 790 w 821"/>
                  <a:gd name="T3" fmla="*/ 790 h 822"/>
                  <a:gd name="T4" fmla="*/ 775 w 821"/>
                  <a:gd name="T5" fmla="*/ 743 h 822"/>
                  <a:gd name="T6" fmla="*/ 809 w 821"/>
                  <a:gd name="T7" fmla="*/ 710 h 822"/>
                  <a:gd name="T8" fmla="*/ 821 w 821"/>
                  <a:gd name="T9" fmla="*/ 822 h 822"/>
                  <a:gd name="T10" fmla="*/ 732 w 821"/>
                  <a:gd name="T11" fmla="*/ 598 h 822"/>
                  <a:gd name="T12" fmla="*/ 709 w 821"/>
                  <a:gd name="T13" fmla="*/ 521 h 822"/>
                  <a:gd name="T14" fmla="*/ 759 w 821"/>
                  <a:gd name="T15" fmla="*/ 571 h 822"/>
                  <a:gd name="T16" fmla="*/ 732 w 821"/>
                  <a:gd name="T17" fmla="*/ 598 h 822"/>
                  <a:gd name="T18" fmla="*/ 292 w 821"/>
                  <a:gd name="T19" fmla="*/ 146 h 822"/>
                  <a:gd name="T20" fmla="*/ 146 w 821"/>
                  <a:gd name="T21" fmla="*/ 146 h 822"/>
                  <a:gd name="T22" fmla="*/ 0 w 821"/>
                  <a:gd name="T23" fmla="*/ 0 h 822"/>
                  <a:gd name="T24" fmla="*/ 188 w 821"/>
                  <a:gd name="T25" fmla="*/ 0 h 822"/>
                  <a:gd name="T26" fmla="*/ 313 w 821"/>
                  <a:gd name="T27" fmla="*/ 125 h 822"/>
                  <a:gd name="T28" fmla="*/ 292 w 821"/>
                  <a:gd name="T29" fmla="*/ 146 h 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1" h="822">
                    <a:moveTo>
                      <a:pt x="821" y="822"/>
                    </a:moveTo>
                    <a:lnTo>
                      <a:pt x="790" y="790"/>
                    </a:lnTo>
                    <a:lnTo>
                      <a:pt x="775" y="743"/>
                    </a:lnTo>
                    <a:lnTo>
                      <a:pt x="809" y="710"/>
                    </a:lnTo>
                    <a:lnTo>
                      <a:pt x="821" y="822"/>
                    </a:lnTo>
                    <a:close/>
                    <a:moveTo>
                      <a:pt x="732" y="598"/>
                    </a:moveTo>
                    <a:lnTo>
                      <a:pt x="709" y="521"/>
                    </a:lnTo>
                    <a:lnTo>
                      <a:pt x="759" y="571"/>
                    </a:lnTo>
                    <a:lnTo>
                      <a:pt x="732" y="598"/>
                    </a:lnTo>
                    <a:moveTo>
                      <a:pt x="292" y="146"/>
                    </a:moveTo>
                    <a:lnTo>
                      <a:pt x="146" y="146"/>
                    </a:lnTo>
                    <a:lnTo>
                      <a:pt x="0" y="0"/>
                    </a:lnTo>
                    <a:lnTo>
                      <a:pt x="188" y="0"/>
                    </a:lnTo>
                    <a:lnTo>
                      <a:pt x="313" y="125"/>
                    </a:lnTo>
                    <a:lnTo>
                      <a:pt x="292" y="146"/>
                    </a:lnTo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9" name="Freeform 242">
                <a:extLst>
                  <a:ext uri="{FF2B5EF4-FFF2-40B4-BE49-F238E27FC236}">
                    <a16:creationId xmlns:a16="http://schemas.microsoft.com/office/drawing/2014/main" id="{240A36B9-4AB4-0FBF-A0E4-BBC0B9F41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2" y="3150"/>
                <a:ext cx="27" cy="46"/>
              </a:xfrm>
              <a:custGeom>
                <a:avLst/>
                <a:gdLst>
                  <a:gd name="T0" fmla="*/ 27 w 27"/>
                  <a:gd name="T1" fmla="*/ 46 h 46"/>
                  <a:gd name="T2" fmla="*/ 0 w 27"/>
                  <a:gd name="T3" fmla="*/ 20 h 46"/>
                  <a:gd name="T4" fmla="*/ 22 w 27"/>
                  <a:gd name="T5" fmla="*/ 0 h 46"/>
                  <a:gd name="T6" fmla="*/ 27 w 27"/>
                  <a:gd name="T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6">
                    <a:moveTo>
                      <a:pt x="27" y="46"/>
                    </a:moveTo>
                    <a:lnTo>
                      <a:pt x="0" y="20"/>
                    </a:lnTo>
                    <a:lnTo>
                      <a:pt x="22" y="0"/>
                    </a:lnTo>
                    <a:lnTo>
                      <a:pt x="27" y="4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0" name="Freeform 243">
                <a:extLst>
                  <a:ext uri="{FF2B5EF4-FFF2-40B4-BE49-F238E27FC236}">
                    <a16:creationId xmlns:a16="http://schemas.microsoft.com/office/drawing/2014/main" id="{D4883FD3-FF76-239B-4A55-FB0EEA3FD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2" y="3170"/>
                <a:ext cx="55" cy="114"/>
              </a:xfrm>
              <a:custGeom>
                <a:avLst/>
                <a:gdLst>
                  <a:gd name="T0" fmla="*/ 31 w 55"/>
                  <a:gd name="T1" fmla="*/ 114 h 114"/>
                  <a:gd name="T2" fmla="*/ 0 w 55"/>
                  <a:gd name="T3" fmla="*/ 18 h 114"/>
                  <a:gd name="T4" fmla="*/ 20 w 55"/>
                  <a:gd name="T5" fmla="*/ 0 h 114"/>
                  <a:gd name="T6" fmla="*/ 47 w 55"/>
                  <a:gd name="T7" fmla="*/ 26 h 114"/>
                  <a:gd name="T8" fmla="*/ 55 w 55"/>
                  <a:gd name="T9" fmla="*/ 92 h 114"/>
                  <a:gd name="T10" fmla="*/ 31 w 55"/>
                  <a:gd name="T11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114">
                    <a:moveTo>
                      <a:pt x="31" y="114"/>
                    </a:moveTo>
                    <a:lnTo>
                      <a:pt x="0" y="18"/>
                    </a:lnTo>
                    <a:lnTo>
                      <a:pt x="20" y="0"/>
                    </a:lnTo>
                    <a:lnTo>
                      <a:pt x="47" y="26"/>
                    </a:lnTo>
                    <a:lnTo>
                      <a:pt x="55" y="92"/>
                    </a:lnTo>
                    <a:lnTo>
                      <a:pt x="31" y="1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1" name="Freeform 244">
                <a:extLst>
                  <a:ext uri="{FF2B5EF4-FFF2-40B4-BE49-F238E27FC236}">
                    <a16:creationId xmlns:a16="http://schemas.microsoft.com/office/drawing/2014/main" id="{5D3088E5-DD73-6DCE-AC4F-F387A2A2F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2794"/>
                <a:ext cx="224" cy="96"/>
              </a:xfrm>
              <a:custGeom>
                <a:avLst/>
                <a:gdLst>
                  <a:gd name="T0" fmla="*/ 120 w 224"/>
                  <a:gd name="T1" fmla="*/ 96 h 96"/>
                  <a:gd name="T2" fmla="*/ 15 w 224"/>
                  <a:gd name="T3" fmla="*/ 96 h 96"/>
                  <a:gd name="T4" fmla="*/ 0 w 224"/>
                  <a:gd name="T5" fmla="*/ 82 h 96"/>
                  <a:gd name="T6" fmla="*/ 89 w 224"/>
                  <a:gd name="T7" fmla="*/ 0 h 96"/>
                  <a:gd name="T8" fmla="*/ 224 w 224"/>
                  <a:gd name="T9" fmla="*/ 0 h 96"/>
                  <a:gd name="T10" fmla="*/ 120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120" y="96"/>
                    </a:moveTo>
                    <a:lnTo>
                      <a:pt x="15" y="96"/>
                    </a:lnTo>
                    <a:lnTo>
                      <a:pt x="0" y="82"/>
                    </a:lnTo>
                    <a:lnTo>
                      <a:pt x="89" y="0"/>
                    </a:lnTo>
                    <a:lnTo>
                      <a:pt x="224" y="0"/>
                    </a:ln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2" name="Freeform 245">
                <a:extLst>
                  <a:ext uri="{FF2B5EF4-FFF2-40B4-BE49-F238E27FC236}">
                    <a16:creationId xmlns:a16="http://schemas.microsoft.com/office/drawing/2014/main" id="{F29D006A-C720-747D-FE2E-217337704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3" name="Freeform 246">
                <a:extLst>
                  <a:ext uri="{FF2B5EF4-FFF2-40B4-BE49-F238E27FC236}">
                    <a16:creationId xmlns:a16="http://schemas.microsoft.com/office/drawing/2014/main" id="{74B49CE6-6D07-7A93-8641-4BDFA32CF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2794"/>
                <a:ext cx="224" cy="96"/>
              </a:xfrm>
              <a:custGeom>
                <a:avLst/>
                <a:gdLst>
                  <a:gd name="T0" fmla="*/ 120 w 224"/>
                  <a:gd name="T1" fmla="*/ 96 h 96"/>
                  <a:gd name="T2" fmla="*/ 15 w 224"/>
                  <a:gd name="T3" fmla="*/ 96 h 96"/>
                  <a:gd name="T4" fmla="*/ 0 w 224"/>
                  <a:gd name="T5" fmla="*/ 82 h 96"/>
                  <a:gd name="T6" fmla="*/ 90 w 224"/>
                  <a:gd name="T7" fmla="*/ 0 h 96"/>
                  <a:gd name="T8" fmla="*/ 224 w 224"/>
                  <a:gd name="T9" fmla="*/ 0 h 96"/>
                  <a:gd name="T10" fmla="*/ 120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120" y="96"/>
                    </a:moveTo>
                    <a:lnTo>
                      <a:pt x="15" y="96"/>
                    </a:lnTo>
                    <a:lnTo>
                      <a:pt x="0" y="82"/>
                    </a:lnTo>
                    <a:lnTo>
                      <a:pt x="90" y="0"/>
                    </a:lnTo>
                    <a:lnTo>
                      <a:pt x="224" y="0"/>
                    </a:ln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4" name="Freeform 247">
                <a:extLst>
                  <a:ext uri="{FF2B5EF4-FFF2-40B4-BE49-F238E27FC236}">
                    <a16:creationId xmlns:a16="http://schemas.microsoft.com/office/drawing/2014/main" id="{D605D245-36C2-AB2D-580E-F83C9E85D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0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5" name="Freeform 248">
                <a:extLst>
                  <a:ext uri="{FF2B5EF4-FFF2-40B4-BE49-F238E27FC236}">
                    <a16:creationId xmlns:a16="http://schemas.microsoft.com/office/drawing/2014/main" id="{F16CFEF6-2EAE-8970-BFA1-0A5C5DCE5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8" y="2794"/>
                <a:ext cx="224" cy="96"/>
              </a:xfrm>
              <a:custGeom>
                <a:avLst/>
                <a:gdLst>
                  <a:gd name="T0" fmla="*/ 120 w 224"/>
                  <a:gd name="T1" fmla="*/ 96 h 96"/>
                  <a:gd name="T2" fmla="*/ 15 w 224"/>
                  <a:gd name="T3" fmla="*/ 96 h 96"/>
                  <a:gd name="T4" fmla="*/ 0 w 224"/>
                  <a:gd name="T5" fmla="*/ 82 h 96"/>
                  <a:gd name="T6" fmla="*/ 89 w 224"/>
                  <a:gd name="T7" fmla="*/ 0 h 96"/>
                  <a:gd name="T8" fmla="*/ 224 w 224"/>
                  <a:gd name="T9" fmla="*/ 0 h 96"/>
                  <a:gd name="T10" fmla="*/ 120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120" y="96"/>
                    </a:moveTo>
                    <a:lnTo>
                      <a:pt x="15" y="96"/>
                    </a:lnTo>
                    <a:lnTo>
                      <a:pt x="0" y="82"/>
                    </a:lnTo>
                    <a:lnTo>
                      <a:pt x="89" y="0"/>
                    </a:lnTo>
                    <a:lnTo>
                      <a:pt x="224" y="0"/>
                    </a:ln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6" name="Freeform 249">
                <a:extLst>
                  <a:ext uri="{FF2B5EF4-FFF2-40B4-BE49-F238E27FC236}">
                    <a16:creationId xmlns:a16="http://schemas.microsoft.com/office/drawing/2014/main" id="{AE4851D2-530B-72DC-EC55-3A92D83B9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7" name="Freeform 250">
                <a:extLst>
                  <a:ext uri="{FF2B5EF4-FFF2-40B4-BE49-F238E27FC236}">
                    <a16:creationId xmlns:a16="http://schemas.microsoft.com/office/drawing/2014/main" id="{24741686-B1D1-EF71-75B0-2425880EF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794"/>
                <a:ext cx="224" cy="96"/>
              </a:xfrm>
              <a:custGeom>
                <a:avLst/>
                <a:gdLst>
                  <a:gd name="T0" fmla="*/ 120 w 224"/>
                  <a:gd name="T1" fmla="*/ 96 h 96"/>
                  <a:gd name="T2" fmla="*/ 15 w 224"/>
                  <a:gd name="T3" fmla="*/ 96 h 96"/>
                  <a:gd name="T4" fmla="*/ 0 w 224"/>
                  <a:gd name="T5" fmla="*/ 82 h 96"/>
                  <a:gd name="T6" fmla="*/ 90 w 224"/>
                  <a:gd name="T7" fmla="*/ 0 h 96"/>
                  <a:gd name="T8" fmla="*/ 224 w 224"/>
                  <a:gd name="T9" fmla="*/ 0 h 96"/>
                  <a:gd name="T10" fmla="*/ 120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120" y="96"/>
                    </a:moveTo>
                    <a:lnTo>
                      <a:pt x="15" y="96"/>
                    </a:lnTo>
                    <a:lnTo>
                      <a:pt x="0" y="82"/>
                    </a:lnTo>
                    <a:lnTo>
                      <a:pt x="90" y="0"/>
                    </a:lnTo>
                    <a:lnTo>
                      <a:pt x="224" y="0"/>
                    </a:ln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Freeform 251">
                <a:extLst>
                  <a:ext uri="{FF2B5EF4-FFF2-40B4-BE49-F238E27FC236}">
                    <a16:creationId xmlns:a16="http://schemas.microsoft.com/office/drawing/2014/main" id="{DE617B1C-E403-EEF1-47D4-FDFFEA85D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Freeform 252">
                <a:extLst>
                  <a:ext uri="{FF2B5EF4-FFF2-40B4-BE49-F238E27FC236}">
                    <a16:creationId xmlns:a16="http://schemas.microsoft.com/office/drawing/2014/main" id="{78D589AF-4F01-7D04-CAD9-7D1D45C6B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794"/>
                <a:ext cx="225" cy="96"/>
              </a:xfrm>
              <a:custGeom>
                <a:avLst/>
                <a:gdLst>
                  <a:gd name="T0" fmla="*/ 121 w 225"/>
                  <a:gd name="T1" fmla="*/ 96 h 96"/>
                  <a:gd name="T2" fmla="*/ 16 w 225"/>
                  <a:gd name="T3" fmla="*/ 96 h 96"/>
                  <a:gd name="T4" fmla="*/ 0 w 225"/>
                  <a:gd name="T5" fmla="*/ 82 h 96"/>
                  <a:gd name="T6" fmla="*/ 90 w 225"/>
                  <a:gd name="T7" fmla="*/ 0 h 96"/>
                  <a:gd name="T8" fmla="*/ 225 w 225"/>
                  <a:gd name="T9" fmla="*/ 0 h 96"/>
                  <a:gd name="T10" fmla="*/ 121 w 225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5" h="96">
                    <a:moveTo>
                      <a:pt x="121" y="96"/>
                    </a:moveTo>
                    <a:lnTo>
                      <a:pt x="16" y="96"/>
                    </a:lnTo>
                    <a:lnTo>
                      <a:pt x="0" y="82"/>
                    </a:lnTo>
                    <a:lnTo>
                      <a:pt x="90" y="0"/>
                    </a:lnTo>
                    <a:lnTo>
                      <a:pt x="225" y="0"/>
                    </a:lnTo>
                    <a:lnTo>
                      <a:pt x="121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0" name="Freeform 253">
                <a:extLst>
                  <a:ext uri="{FF2B5EF4-FFF2-40B4-BE49-F238E27FC236}">
                    <a16:creationId xmlns:a16="http://schemas.microsoft.com/office/drawing/2014/main" id="{57B66BB2-2297-4C73-7D3D-E7F8E7DFE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7" y="2876"/>
                <a:ext cx="31" cy="14"/>
              </a:xfrm>
              <a:custGeom>
                <a:avLst/>
                <a:gdLst>
                  <a:gd name="T0" fmla="*/ 31 w 31"/>
                  <a:gd name="T1" fmla="*/ 14 h 14"/>
                  <a:gd name="T2" fmla="*/ 0 w 31"/>
                  <a:gd name="T3" fmla="*/ 14 h 14"/>
                  <a:gd name="T4" fmla="*/ 15 w 31"/>
                  <a:gd name="T5" fmla="*/ 0 h 14"/>
                  <a:gd name="T6" fmla="*/ 31 w 31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14">
                    <a:moveTo>
                      <a:pt x="31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1" name="Freeform 254">
                <a:extLst>
                  <a:ext uri="{FF2B5EF4-FFF2-40B4-BE49-F238E27FC236}">
                    <a16:creationId xmlns:a16="http://schemas.microsoft.com/office/drawing/2014/main" id="{33D81911-0AEF-9544-A0B9-6268DAB04D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81" y="2794"/>
                <a:ext cx="588" cy="543"/>
              </a:xfrm>
              <a:custGeom>
                <a:avLst/>
                <a:gdLst>
                  <a:gd name="T0" fmla="*/ 0 w 823"/>
                  <a:gd name="T1" fmla="*/ 824 h 824"/>
                  <a:gd name="T2" fmla="*/ 13 w 823"/>
                  <a:gd name="T3" fmla="*/ 708 h 824"/>
                  <a:gd name="T4" fmla="*/ 46 w 823"/>
                  <a:gd name="T5" fmla="*/ 742 h 824"/>
                  <a:gd name="T6" fmla="*/ 31 w 823"/>
                  <a:gd name="T7" fmla="*/ 792 h 824"/>
                  <a:gd name="T8" fmla="*/ 0 w 823"/>
                  <a:gd name="T9" fmla="*/ 824 h 824"/>
                  <a:gd name="T10" fmla="*/ 90 w 823"/>
                  <a:gd name="T11" fmla="*/ 597 h 824"/>
                  <a:gd name="T12" fmla="*/ 64 w 823"/>
                  <a:gd name="T13" fmla="*/ 571 h 824"/>
                  <a:gd name="T14" fmla="*/ 112 w 823"/>
                  <a:gd name="T15" fmla="*/ 523 h 824"/>
                  <a:gd name="T16" fmla="*/ 90 w 823"/>
                  <a:gd name="T17" fmla="*/ 597 h 824"/>
                  <a:gd name="T18" fmla="*/ 677 w 823"/>
                  <a:gd name="T19" fmla="*/ 146 h 824"/>
                  <a:gd name="T20" fmla="*/ 531 w 823"/>
                  <a:gd name="T21" fmla="*/ 146 h 824"/>
                  <a:gd name="T22" fmla="*/ 510 w 823"/>
                  <a:gd name="T23" fmla="*/ 125 h 824"/>
                  <a:gd name="T24" fmla="*/ 635 w 823"/>
                  <a:gd name="T25" fmla="*/ 0 h 824"/>
                  <a:gd name="T26" fmla="*/ 823 w 823"/>
                  <a:gd name="T27" fmla="*/ 0 h 824"/>
                  <a:gd name="T28" fmla="*/ 677 w 823"/>
                  <a:gd name="T29" fmla="*/ 14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3" h="824">
                    <a:moveTo>
                      <a:pt x="0" y="824"/>
                    </a:moveTo>
                    <a:lnTo>
                      <a:pt x="13" y="708"/>
                    </a:lnTo>
                    <a:lnTo>
                      <a:pt x="46" y="742"/>
                    </a:lnTo>
                    <a:lnTo>
                      <a:pt x="31" y="792"/>
                    </a:lnTo>
                    <a:lnTo>
                      <a:pt x="0" y="824"/>
                    </a:lnTo>
                    <a:close/>
                    <a:moveTo>
                      <a:pt x="90" y="597"/>
                    </a:moveTo>
                    <a:lnTo>
                      <a:pt x="64" y="571"/>
                    </a:lnTo>
                    <a:lnTo>
                      <a:pt x="112" y="523"/>
                    </a:lnTo>
                    <a:lnTo>
                      <a:pt x="90" y="597"/>
                    </a:lnTo>
                    <a:close/>
                    <a:moveTo>
                      <a:pt x="677" y="146"/>
                    </a:moveTo>
                    <a:lnTo>
                      <a:pt x="531" y="146"/>
                    </a:lnTo>
                    <a:lnTo>
                      <a:pt x="510" y="125"/>
                    </a:lnTo>
                    <a:lnTo>
                      <a:pt x="635" y="0"/>
                    </a:lnTo>
                    <a:lnTo>
                      <a:pt x="823" y="0"/>
                    </a:lnTo>
                    <a:lnTo>
                      <a:pt x="677" y="14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2" name="Freeform 255">
                <a:extLst>
                  <a:ext uri="{FF2B5EF4-FFF2-40B4-BE49-F238E27FC236}">
                    <a16:creationId xmlns:a16="http://schemas.microsoft.com/office/drawing/2014/main" id="{90485F6F-52CB-E95A-A692-FA3524066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0" y="3170"/>
                <a:ext cx="55" cy="113"/>
              </a:xfrm>
              <a:custGeom>
                <a:avLst/>
                <a:gdLst>
                  <a:gd name="T0" fmla="*/ 23 w 55"/>
                  <a:gd name="T1" fmla="*/ 113 h 113"/>
                  <a:gd name="T2" fmla="*/ 0 w 55"/>
                  <a:gd name="T3" fmla="*/ 91 h 113"/>
                  <a:gd name="T4" fmla="*/ 7 w 55"/>
                  <a:gd name="T5" fmla="*/ 27 h 113"/>
                  <a:gd name="T6" fmla="*/ 36 w 55"/>
                  <a:gd name="T7" fmla="*/ 0 h 113"/>
                  <a:gd name="T8" fmla="*/ 55 w 55"/>
                  <a:gd name="T9" fmla="*/ 18 h 113"/>
                  <a:gd name="T10" fmla="*/ 23 w 55"/>
                  <a:gd name="T11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113">
                    <a:moveTo>
                      <a:pt x="23" y="113"/>
                    </a:moveTo>
                    <a:lnTo>
                      <a:pt x="0" y="91"/>
                    </a:lnTo>
                    <a:lnTo>
                      <a:pt x="7" y="27"/>
                    </a:lnTo>
                    <a:lnTo>
                      <a:pt x="36" y="0"/>
                    </a:lnTo>
                    <a:lnTo>
                      <a:pt x="55" y="18"/>
                    </a:lnTo>
                    <a:lnTo>
                      <a:pt x="23" y="113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3" name="Freeform 256">
                <a:extLst>
                  <a:ext uri="{FF2B5EF4-FFF2-40B4-BE49-F238E27FC236}">
                    <a16:creationId xmlns:a16="http://schemas.microsoft.com/office/drawing/2014/main" id="{C46FA4D7-7C44-8673-3EFF-1EBB2869B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0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34" name="图片 7">
            <a:extLst>
              <a:ext uri="{FF2B5EF4-FFF2-40B4-BE49-F238E27FC236}">
                <a16:creationId xmlns:a16="http://schemas.microsoft.com/office/drawing/2014/main" id="{92DA1EE6-089C-0854-4D8A-7AC93F6021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43" r="55276" b="8874"/>
          <a:stretch/>
        </p:blipFill>
        <p:spPr>
          <a:xfrm>
            <a:off x="10219308" y="5167985"/>
            <a:ext cx="1558499" cy="1683750"/>
          </a:xfrm>
          <a:prstGeom prst="rect">
            <a:avLst/>
          </a:prstGeom>
        </p:spPr>
      </p:pic>
      <p:grpSp>
        <p:nvGrpSpPr>
          <p:cNvPr id="613" name="Group 612">
            <a:extLst>
              <a:ext uri="{FF2B5EF4-FFF2-40B4-BE49-F238E27FC236}">
                <a16:creationId xmlns:a16="http://schemas.microsoft.com/office/drawing/2014/main" id="{DC3F79CA-6C6A-ED0D-4432-3A164D17FCAA}"/>
              </a:ext>
            </a:extLst>
          </p:cNvPr>
          <p:cNvGrpSpPr/>
          <p:nvPr/>
        </p:nvGrpSpPr>
        <p:grpSpPr>
          <a:xfrm>
            <a:off x="284018" y="4054128"/>
            <a:ext cx="1073151" cy="2530475"/>
            <a:chOff x="9507047" y="3027363"/>
            <a:chExt cx="1073151" cy="2530475"/>
          </a:xfrm>
        </p:grpSpPr>
        <p:sp>
          <p:nvSpPr>
            <p:cNvPr id="535" name="Freeform 64">
              <a:extLst>
                <a:ext uri="{FF2B5EF4-FFF2-40B4-BE49-F238E27FC236}">
                  <a16:creationId xmlns:a16="http://schemas.microsoft.com/office/drawing/2014/main" id="{DA7E3D13-0C2F-2C10-CA8A-FE22CAC8D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9147" y="4735513"/>
              <a:ext cx="450850" cy="822325"/>
            </a:xfrm>
            <a:custGeom>
              <a:avLst/>
              <a:gdLst>
                <a:gd name="T0" fmla="*/ 2024 w 2467"/>
                <a:gd name="T1" fmla="*/ 4313 h 4496"/>
                <a:gd name="T2" fmla="*/ 1524 w 2467"/>
                <a:gd name="T3" fmla="*/ 4469 h 4496"/>
                <a:gd name="T4" fmla="*/ 1227 w 2467"/>
                <a:gd name="T5" fmla="*/ 4496 h 4496"/>
                <a:gd name="T6" fmla="*/ 828 w 2467"/>
                <a:gd name="T7" fmla="*/ 4448 h 4496"/>
                <a:gd name="T8" fmla="*/ 438 w 2467"/>
                <a:gd name="T9" fmla="*/ 4313 h 4496"/>
                <a:gd name="T10" fmla="*/ 365 w 2467"/>
                <a:gd name="T11" fmla="*/ 3823 h 4496"/>
                <a:gd name="T12" fmla="*/ 24 w 2467"/>
                <a:gd name="T13" fmla="*/ 935 h 4496"/>
                <a:gd name="T14" fmla="*/ 24 w 2467"/>
                <a:gd name="T15" fmla="*/ 935 h 4496"/>
                <a:gd name="T16" fmla="*/ 56 w 2467"/>
                <a:gd name="T17" fmla="*/ 216 h 4496"/>
                <a:gd name="T18" fmla="*/ 1232 w 2467"/>
                <a:gd name="T19" fmla="*/ 7 h 4496"/>
                <a:gd name="T20" fmla="*/ 2230 w 2467"/>
                <a:gd name="T21" fmla="*/ 115 h 4496"/>
                <a:gd name="T22" fmla="*/ 2406 w 2467"/>
                <a:gd name="T23" fmla="*/ 216 h 4496"/>
                <a:gd name="T24" fmla="*/ 2452 w 2467"/>
                <a:gd name="T25" fmla="*/ 504 h 4496"/>
                <a:gd name="T26" fmla="*/ 2024 w 2467"/>
                <a:gd name="T27" fmla="*/ 4313 h 4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67" h="4496">
                  <a:moveTo>
                    <a:pt x="2024" y="4313"/>
                  </a:moveTo>
                  <a:cubicBezTo>
                    <a:pt x="2024" y="4313"/>
                    <a:pt x="1815" y="4418"/>
                    <a:pt x="1524" y="4469"/>
                  </a:cubicBezTo>
                  <a:cubicBezTo>
                    <a:pt x="1432" y="4486"/>
                    <a:pt x="1332" y="4496"/>
                    <a:pt x="1227" y="4496"/>
                  </a:cubicBezTo>
                  <a:cubicBezTo>
                    <a:pt x="1083" y="4496"/>
                    <a:pt x="946" y="4476"/>
                    <a:pt x="828" y="4448"/>
                  </a:cubicBezTo>
                  <a:cubicBezTo>
                    <a:pt x="597" y="4393"/>
                    <a:pt x="438" y="4313"/>
                    <a:pt x="438" y="4313"/>
                  </a:cubicBezTo>
                  <a:cubicBezTo>
                    <a:pt x="438" y="4313"/>
                    <a:pt x="409" y="4122"/>
                    <a:pt x="365" y="3823"/>
                  </a:cubicBezTo>
                  <a:cubicBezTo>
                    <a:pt x="261" y="3106"/>
                    <a:pt x="77" y="1768"/>
                    <a:pt x="24" y="935"/>
                  </a:cubicBezTo>
                  <a:lnTo>
                    <a:pt x="24" y="935"/>
                  </a:lnTo>
                  <a:cubicBezTo>
                    <a:pt x="0" y="552"/>
                    <a:pt x="4" y="276"/>
                    <a:pt x="56" y="216"/>
                  </a:cubicBezTo>
                  <a:cubicBezTo>
                    <a:pt x="244" y="0"/>
                    <a:pt x="1164" y="6"/>
                    <a:pt x="1232" y="7"/>
                  </a:cubicBezTo>
                  <a:cubicBezTo>
                    <a:pt x="1286" y="6"/>
                    <a:pt x="1898" y="2"/>
                    <a:pt x="2230" y="115"/>
                  </a:cubicBezTo>
                  <a:cubicBezTo>
                    <a:pt x="2308" y="141"/>
                    <a:pt x="2371" y="174"/>
                    <a:pt x="2406" y="216"/>
                  </a:cubicBezTo>
                  <a:cubicBezTo>
                    <a:pt x="2436" y="249"/>
                    <a:pt x="2450" y="352"/>
                    <a:pt x="2452" y="504"/>
                  </a:cubicBezTo>
                  <a:cubicBezTo>
                    <a:pt x="2467" y="1452"/>
                    <a:pt x="2024" y="4313"/>
                    <a:pt x="2024" y="4313"/>
                  </a:cubicBezTo>
                </a:path>
              </a:pathLst>
            </a:custGeom>
            <a:solidFill>
              <a:srgbClr val="353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6" name="Freeform 65">
              <a:extLst>
                <a:ext uri="{FF2B5EF4-FFF2-40B4-BE49-F238E27FC236}">
                  <a16:creationId xmlns:a16="http://schemas.microsoft.com/office/drawing/2014/main" id="{A6530339-1CE8-3F9E-6552-31B6D3103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9147" y="4735513"/>
              <a:ext cx="425450" cy="822325"/>
            </a:xfrm>
            <a:custGeom>
              <a:avLst/>
              <a:gdLst>
                <a:gd name="T0" fmla="*/ 1360 w 2329"/>
                <a:gd name="T1" fmla="*/ 3558 h 4496"/>
                <a:gd name="T2" fmla="*/ 1524 w 2329"/>
                <a:gd name="T3" fmla="*/ 4469 h 4496"/>
                <a:gd name="T4" fmla="*/ 1227 w 2329"/>
                <a:gd name="T5" fmla="*/ 4496 h 4496"/>
                <a:gd name="T6" fmla="*/ 828 w 2329"/>
                <a:gd name="T7" fmla="*/ 4448 h 4496"/>
                <a:gd name="T8" fmla="*/ 732 w 2329"/>
                <a:gd name="T9" fmla="*/ 3805 h 4496"/>
                <a:gd name="T10" fmla="*/ 212 w 2329"/>
                <a:gd name="T11" fmla="*/ 1366 h 4496"/>
                <a:gd name="T12" fmla="*/ 24 w 2329"/>
                <a:gd name="T13" fmla="*/ 935 h 4496"/>
                <a:gd name="T14" fmla="*/ 24 w 2329"/>
                <a:gd name="T15" fmla="*/ 935 h 4496"/>
                <a:gd name="T16" fmla="*/ 56 w 2329"/>
                <a:gd name="T17" fmla="*/ 216 h 4496"/>
                <a:gd name="T18" fmla="*/ 1232 w 2329"/>
                <a:gd name="T19" fmla="*/ 7 h 4496"/>
                <a:gd name="T20" fmla="*/ 2230 w 2329"/>
                <a:gd name="T21" fmla="*/ 115 h 4496"/>
                <a:gd name="T22" fmla="*/ 2324 w 2329"/>
                <a:gd name="T23" fmla="*/ 254 h 4496"/>
                <a:gd name="T24" fmla="*/ 1236 w 2329"/>
                <a:gd name="T25" fmla="*/ 2727 h 4496"/>
                <a:gd name="T26" fmla="*/ 1360 w 2329"/>
                <a:gd name="T27" fmla="*/ 3558 h 4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29" h="4496">
                  <a:moveTo>
                    <a:pt x="1360" y="3558"/>
                  </a:moveTo>
                  <a:cubicBezTo>
                    <a:pt x="1420" y="3914"/>
                    <a:pt x="1483" y="4254"/>
                    <a:pt x="1524" y="4469"/>
                  </a:cubicBezTo>
                  <a:cubicBezTo>
                    <a:pt x="1432" y="4486"/>
                    <a:pt x="1332" y="4496"/>
                    <a:pt x="1227" y="4496"/>
                  </a:cubicBezTo>
                  <a:cubicBezTo>
                    <a:pt x="1083" y="4496"/>
                    <a:pt x="946" y="4476"/>
                    <a:pt x="828" y="4448"/>
                  </a:cubicBezTo>
                  <a:cubicBezTo>
                    <a:pt x="810" y="4321"/>
                    <a:pt x="777" y="4090"/>
                    <a:pt x="732" y="3805"/>
                  </a:cubicBezTo>
                  <a:cubicBezTo>
                    <a:pt x="614" y="3056"/>
                    <a:pt x="416" y="1936"/>
                    <a:pt x="212" y="1366"/>
                  </a:cubicBezTo>
                  <a:cubicBezTo>
                    <a:pt x="183" y="1284"/>
                    <a:pt x="104" y="1107"/>
                    <a:pt x="24" y="935"/>
                  </a:cubicBezTo>
                  <a:lnTo>
                    <a:pt x="24" y="935"/>
                  </a:lnTo>
                  <a:cubicBezTo>
                    <a:pt x="0" y="552"/>
                    <a:pt x="4" y="276"/>
                    <a:pt x="56" y="216"/>
                  </a:cubicBezTo>
                  <a:cubicBezTo>
                    <a:pt x="244" y="0"/>
                    <a:pt x="1164" y="6"/>
                    <a:pt x="1232" y="7"/>
                  </a:cubicBezTo>
                  <a:cubicBezTo>
                    <a:pt x="1285" y="6"/>
                    <a:pt x="1898" y="2"/>
                    <a:pt x="2230" y="115"/>
                  </a:cubicBezTo>
                  <a:cubicBezTo>
                    <a:pt x="2283" y="162"/>
                    <a:pt x="2329" y="216"/>
                    <a:pt x="2324" y="254"/>
                  </a:cubicBezTo>
                  <a:cubicBezTo>
                    <a:pt x="2239" y="861"/>
                    <a:pt x="1154" y="2056"/>
                    <a:pt x="1236" y="2727"/>
                  </a:cubicBezTo>
                  <a:cubicBezTo>
                    <a:pt x="1266" y="2978"/>
                    <a:pt x="1312" y="3273"/>
                    <a:pt x="1360" y="3558"/>
                  </a:cubicBezTo>
                </a:path>
              </a:pathLst>
            </a:custGeom>
            <a:solidFill>
              <a:srgbClr val="51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7" name="Freeform 66">
              <a:extLst>
                <a:ext uri="{FF2B5EF4-FFF2-40B4-BE49-F238E27FC236}">
                  <a16:creationId xmlns:a16="http://schemas.microsoft.com/office/drawing/2014/main" id="{F06C7FC9-E29B-7F81-CCC7-652764FFB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7885" y="4737101"/>
              <a:ext cx="331788" cy="103188"/>
            </a:xfrm>
            <a:custGeom>
              <a:avLst/>
              <a:gdLst>
                <a:gd name="T0" fmla="*/ 1 w 1815"/>
                <a:gd name="T1" fmla="*/ 281 h 563"/>
                <a:gd name="T2" fmla="*/ 1800 w 1815"/>
                <a:gd name="T3" fmla="*/ 287 h 563"/>
                <a:gd name="T4" fmla="*/ 1 w 1815"/>
                <a:gd name="T5" fmla="*/ 281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5" h="563">
                  <a:moveTo>
                    <a:pt x="1" y="281"/>
                  </a:moveTo>
                  <a:cubicBezTo>
                    <a:pt x="1" y="0"/>
                    <a:pt x="1785" y="17"/>
                    <a:pt x="1800" y="287"/>
                  </a:cubicBezTo>
                  <a:cubicBezTo>
                    <a:pt x="1815" y="549"/>
                    <a:pt x="0" y="563"/>
                    <a:pt x="1" y="281"/>
                  </a:cubicBez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8" name="Freeform 67">
              <a:extLst>
                <a:ext uri="{FF2B5EF4-FFF2-40B4-BE49-F238E27FC236}">
                  <a16:creationId xmlns:a16="http://schemas.microsoft.com/office/drawing/2014/main" id="{18D0E051-B33E-8A8D-C76E-8A0A91F8B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3910" y="3101976"/>
              <a:ext cx="238125" cy="1724025"/>
            </a:xfrm>
            <a:custGeom>
              <a:avLst/>
              <a:gdLst>
                <a:gd name="T0" fmla="*/ 1302 w 1302"/>
                <a:gd name="T1" fmla="*/ 9437 h 9438"/>
                <a:gd name="T2" fmla="*/ 1207 w 1302"/>
                <a:gd name="T3" fmla="*/ 9438 h 9438"/>
                <a:gd name="T4" fmla="*/ 1194 w 1302"/>
                <a:gd name="T5" fmla="*/ 9056 h 9438"/>
                <a:gd name="T6" fmla="*/ 414 w 1302"/>
                <a:gd name="T7" fmla="*/ 787 h 9438"/>
                <a:gd name="T8" fmla="*/ 0 w 1302"/>
                <a:gd name="T9" fmla="*/ 0 h 9438"/>
                <a:gd name="T10" fmla="*/ 63 w 1302"/>
                <a:gd name="T11" fmla="*/ 0 h 9438"/>
                <a:gd name="T12" fmla="*/ 471 w 1302"/>
                <a:gd name="T13" fmla="*/ 787 h 9438"/>
                <a:gd name="T14" fmla="*/ 1292 w 1302"/>
                <a:gd name="T15" fmla="*/ 9057 h 9438"/>
                <a:gd name="T16" fmla="*/ 1302 w 1302"/>
                <a:gd name="T17" fmla="*/ 9437 h 9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2" h="9438">
                  <a:moveTo>
                    <a:pt x="1302" y="9437"/>
                  </a:moveTo>
                  <a:cubicBezTo>
                    <a:pt x="1275" y="9437"/>
                    <a:pt x="1213" y="9438"/>
                    <a:pt x="1207" y="9438"/>
                  </a:cubicBezTo>
                  <a:cubicBezTo>
                    <a:pt x="1205" y="9348"/>
                    <a:pt x="1199" y="9217"/>
                    <a:pt x="1194" y="9056"/>
                  </a:cubicBezTo>
                  <a:cubicBezTo>
                    <a:pt x="1139" y="7430"/>
                    <a:pt x="933" y="2542"/>
                    <a:pt x="414" y="787"/>
                  </a:cubicBezTo>
                  <a:cubicBezTo>
                    <a:pt x="351" y="574"/>
                    <a:pt x="0" y="0"/>
                    <a:pt x="0" y="0"/>
                  </a:cubicBezTo>
                  <a:lnTo>
                    <a:pt x="63" y="0"/>
                  </a:lnTo>
                  <a:cubicBezTo>
                    <a:pt x="63" y="0"/>
                    <a:pt x="396" y="566"/>
                    <a:pt x="471" y="787"/>
                  </a:cubicBezTo>
                  <a:cubicBezTo>
                    <a:pt x="1056" y="2522"/>
                    <a:pt x="1244" y="7429"/>
                    <a:pt x="1292" y="9057"/>
                  </a:cubicBezTo>
                  <a:cubicBezTo>
                    <a:pt x="1296" y="9217"/>
                    <a:pt x="1299" y="9346"/>
                    <a:pt x="1302" y="9437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9" name="Freeform 68">
              <a:extLst>
                <a:ext uri="{FF2B5EF4-FFF2-40B4-BE49-F238E27FC236}">
                  <a16:creationId xmlns:a16="http://schemas.microsoft.com/office/drawing/2014/main" id="{83602E6C-F3E8-84E5-92F8-B668171F0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9497" y="3070226"/>
              <a:ext cx="127000" cy="1755775"/>
            </a:xfrm>
            <a:custGeom>
              <a:avLst/>
              <a:gdLst>
                <a:gd name="T0" fmla="*/ 695 w 695"/>
                <a:gd name="T1" fmla="*/ 30 h 9605"/>
                <a:gd name="T2" fmla="*/ 112 w 695"/>
                <a:gd name="T3" fmla="*/ 9240 h 9605"/>
                <a:gd name="T4" fmla="*/ 91 w 695"/>
                <a:gd name="T5" fmla="*/ 9600 h 9605"/>
                <a:gd name="T6" fmla="*/ 0 w 695"/>
                <a:gd name="T7" fmla="*/ 9605 h 9605"/>
                <a:gd name="T8" fmla="*/ 26 w 695"/>
                <a:gd name="T9" fmla="*/ 9234 h 9605"/>
                <a:gd name="T10" fmla="*/ 641 w 695"/>
                <a:gd name="T11" fmla="*/ 0 h 9605"/>
                <a:gd name="T12" fmla="*/ 695 w 695"/>
                <a:gd name="T13" fmla="*/ 30 h 9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5" h="9605">
                  <a:moveTo>
                    <a:pt x="695" y="30"/>
                  </a:moveTo>
                  <a:lnTo>
                    <a:pt x="112" y="9240"/>
                  </a:lnTo>
                  <a:lnTo>
                    <a:pt x="91" y="9600"/>
                  </a:lnTo>
                  <a:cubicBezTo>
                    <a:pt x="62" y="9602"/>
                    <a:pt x="31" y="9604"/>
                    <a:pt x="0" y="9605"/>
                  </a:cubicBezTo>
                  <a:lnTo>
                    <a:pt x="26" y="9234"/>
                  </a:lnTo>
                  <a:lnTo>
                    <a:pt x="641" y="0"/>
                  </a:lnTo>
                  <a:lnTo>
                    <a:pt x="695" y="30"/>
                  </a:ln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0" name="Freeform 69">
              <a:extLst>
                <a:ext uri="{FF2B5EF4-FFF2-40B4-BE49-F238E27FC236}">
                  <a16:creationId xmlns:a16="http://schemas.microsoft.com/office/drawing/2014/main" id="{6292AE43-7238-C358-FB35-5414F02E2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8547" y="4175126"/>
              <a:ext cx="155575" cy="649288"/>
            </a:xfrm>
            <a:custGeom>
              <a:avLst/>
              <a:gdLst>
                <a:gd name="T0" fmla="*/ 846 w 846"/>
                <a:gd name="T1" fmla="*/ 0 h 3551"/>
                <a:gd name="T2" fmla="*/ 153 w 846"/>
                <a:gd name="T3" fmla="*/ 3207 h 3551"/>
                <a:gd name="T4" fmla="*/ 83 w 846"/>
                <a:gd name="T5" fmla="*/ 3543 h 3551"/>
                <a:gd name="T6" fmla="*/ 0 w 846"/>
                <a:gd name="T7" fmla="*/ 3551 h 3551"/>
                <a:gd name="T8" fmla="*/ 75 w 846"/>
                <a:gd name="T9" fmla="*/ 3199 h 3551"/>
                <a:gd name="T10" fmla="*/ 75 w 846"/>
                <a:gd name="T11" fmla="*/ 3199 h 3551"/>
                <a:gd name="T12" fmla="*/ 815 w 846"/>
                <a:gd name="T13" fmla="*/ 0 h 3551"/>
                <a:gd name="T14" fmla="*/ 846 w 846"/>
                <a:gd name="T15" fmla="*/ 0 h 3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6" h="3551">
                  <a:moveTo>
                    <a:pt x="846" y="0"/>
                  </a:moveTo>
                  <a:lnTo>
                    <a:pt x="153" y="3207"/>
                  </a:lnTo>
                  <a:lnTo>
                    <a:pt x="83" y="3543"/>
                  </a:lnTo>
                  <a:cubicBezTo>
                    <a:pt x="83" y="3543"/>
                    <a:pt x="29" y="3549"/>
                    <a:pt x="0" y="3551"/>
                  </a:cubicBezTo>
                  <a:lnTo>
                    <a:pt x="75" y="3199"/>
                  </a:lnTo>
                  <a:lnTo>
                    <a:pt x="75" y="3199"/>
                  </a:lnTo>
                  <a:lnTo>
                    <a:pt x="815" y="0"/>
                  </a:lnTo>
                  <a:lnTo>
                    <a:pt x="846" y="0"/>
                  </a:ln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1" name="Freeform 70">
              <a:extLst>
                <a:ext uri="{FF2B5EF4-FFF2-40B4-BE49-F238E27FC236}">
                  <a16:creationId xmlns:a16="http://schemas.microsoft.com/office/drawing/2014/main" id="{29D062F2-5044-81C3-F5B8-0D65DBB44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5635" y="3902076"/>
              <a:ext cx="277813" cy="915988"/>
            </a:xfrm>
            <a:custGeom>
              <a:avLst/>
              <a:gdLst>
                <a:gd name="T0" fmla="*/ 1517 w 1525"/>
                <a:gd name="T1" fmla="*/ 4724 h 5006"/>
                <a:gd name="T2" fmla="*/ 1515 w 1525"/>
                <a:gd name="T3" fmla="*/ 4772 h 5006"/>
                <a:gd name="T4" fmla="*/ 1501 w 1525"/>
                <a:gd name="T5" fmla="*/ 5006 h 5006"/>
                <a:gd name="T6" fmla="*/ 1324 w 1525"/>
                <a:gd name="T7" fmla="*/ 4955 h 5006"/>
                <a:gd name="T8" fmla="*/ 1347 w 1525"/>
                <a:gd name="T9" fmla="*/ 4768 h 5006"/>
                <a:gd name="T10" fmla="*/ 1389 w 1525"/>
                <a:gd name="T11" fmla="*/ 4147 h 5006"/>
                <a:gd name="T12" fmla="*/ 1389 w 1525"/>
                <a:gd name="T13" fmla="*/ 4146 h 5006"/>
                <a:gd name="T14" fmla="*/ 1376 w 1525"/>
                <a:gd name="T15" fmla="*/ 3516 h 5006"/>
                <a:gd name="T16" fmla="*/ 1074 w 1525"/>
                <a:gd name="T17" fmla="*/ 1911 h 5006"/>
                <a:gd name="T18" fmla="*/ 987 w 1525"/>
                <a:gd name="T19" fmla="*/ 1700 h 5006"/>
                <a:gd name="T20" fmla="*/ 835 w 1525"/>
                <a:gd name="T21" fmla="*/ 1404 h 5006"/>
                <a:gd name="T22" fmla="*/ 0 w 1525"/>
                <a:gd name="T23" fmla="*/ 51 h 5006"/>
                <a:gd name="T24" fmla="*/ 13 w 1525"/>
                <a:gd name="T25" fmla="*/ 0 h 5006"/>
                <a:gd name="T26" fmla="*/ 770 w 1525"/>
                <a:gd name="T27" fmla="*/ 1084 h 5006"/>
                <a:gd name="T28" fmla="*/ 899 w 1525"/>
                <a:gd name="T29" fmla="*/ 1293 h 5006"/>
                <a:gd name="T30" fmla="*/ 1207 w 1525"/>
                <a:gd name="T31" fmla="*/ 1911 h 5006"/>
                <a:gd name="T32" fmla="*/ 1522 w 1525"/>
                <a:gd name="T33" fmla="*/ 4194 h 5006"/>
                <a:gd name="T34" fmla="*/ 1517 w 1525"/>
                <a:gd name="T35" fmla="*/ 4724 h 5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5" h="5006">
                  <a:moveTo>
                    <a:pt x="1517" y="4724"/>
                  </a:moveTo>
                  <a:cubicBezTo>
                    <a:pt x="1516" y="4740"/>
                    <a:pt x="1515" y="4756"/>
                    <a:pt x="1515" y="4772"/>
                  </a:cubicBezTo>
                  <a:cubicBezTo>
                    <a:pt x="1510" y="4887"/>
                    <a:pt x="1504" y="4971"/>
                    <a:pt x="1501" y="5006"/>
                  </a:cubicBezTo>
                  <a:cubicBezTo>
                    <a:pt x="1428" y="4992"/>
                    <a:pt x="1371" y="4974"/>
                    <a:pt x="1324" y="4955"/>
                  </a:cubicBezTo>
                  <a:cubicBezTo>
                    <a:pt x="1331" y="4911"/>
                    <a:pt x="1337" y="4846"/>
                    <a:pt x="1347" y="4768"/>
                  </a:cubicBezTo>
                  <a:cubicBezTo>
                    <a:pt x="1364" y="4616"/>
                    <a:pt x="1383" y="4404"/>
                    <a:pt x="1389" y="4147"/>
                  </a:cubicBezTo>
                  <a:lnTo>
                    <a:pt x="1389" y="4146"/>
                  </a:lnTo>
                  <a:cubicBezTo>
                    <a:pt x="1393" y="3958"/>
                    <a:pt x="1391" y="3745"/>
                    <a:pt x="1376" y="3516"/>
                  </a:cubicBezTo>
                  <a:cubicBezTo>
                    <a:pt x="1346" y="3034"/>
                    <a:pt x="1262" y="2479"/>
                    <a:pt x="1074" y="1911"/>
                  </a:cubicBezTo>
                  <a:cubicBezTo>
                    <a:pt x="1055" y="1852"/>
                    <a:pt x="1025" y="1780"/>
                    <a:pt x="987" y="1700"/>
                  </a:cubicBezTo>
                  <a:cubicBezTo>
                    <a:pt x="944" y="1610"/>
                    <a:pt x="892" y="1510"/>
                    <a:pt x="835" y="1404"/>
                  </a:cubicBezTo>
                  <a:cubicBezTo>
                    <a:pt x="508" y="811"/>
                    <a:pt x="0" y="51"/>
                    <a:pt x="0" y="51"/>
                  </a:cubicBezTo>
                  <a:lnTo>
                    <a:pt x="13" y="0"/>
                  </a:lnTo>
                  <a:cubicBezTo>
                    <a:pt x="13" y="0"/>
                    <a:pt x="425" y="546"/>
                    <a:pt x="770" y="1084"/>
                  </a:cubicBezTo>
                  <a:cubicBezTo>
                    <a:pt x="814" y="1154"/>
                    <a:pt x="858" y="1224"/>
                    <a:pt x="899" y="1293"/>
                  </a:cubicBezTo>
                  <a:cubicBezTo>
                    <a:pt x="1044" y="1533"/>
                    <a:pt x="1162" y="1756"/>
                    <a:pt x="1207" y="1911"/>
                  </a:cubicBezTo>
                  <a:cubicBezTo>
                    <a:pt x="1447" y="2728"/>
                    <a:pt x="1512" y="3586"/>
                    <a:pt x="1522" y="4194"/>
                  </a:cubicBezTo>
                  <a:cubicBezTo>
                    <a:pt x="1525" y="4405"/>
                    <a:pt x="1522" y="4585"/>
                    <a:pt x="1517" y="4724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2" name="Freeform 71">
              <a:extLst>
                <a:ext uri="{FF2B5EF4-FFF2-40B4-BE49-F238E27FC236}">
                  <a16:creationId xmlns:a16="http://schemas.microsoft.com/office/drawing/2014/main" id="{FEFEB589-9090-81A9-6CE1-36A2E0009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2022" y="4038601"/>
              <a:ext cx="115888" cy="787400"/>
            </a:xfrm>
            <a:custGeom>
              <a:avLst/>
              <a:gdLst>
                <a:gd name="T0" fmla="*/ 181 w 632"/>
                <a:gd name="T1" fmla="*/ 3937 h 4306"/>
                <a:gd name="T2" fmla="*/ 216 w 632"/>
                <a:gd name="T3" fmla="*/ 4306 h 4306"/>
                <a:gd name="T4" fmla="*/ 44 w 632"/>
                <a:gd name="T5" fmla="*/ 4294 h 4306"/>
                <a:gd name="T6" fmla="*/ 29 w 632"/>
                <a:gd name="T7" fmla="*/ 3950 h 4306"/>
                <a:gd name="T8" fmla="*/ 56 w 632"/>
                <a:gd name="T9" fmla="*/ 2101 h 4306"/>
                <a:gd name="T10" fmla="*/ 84 w 632"/>
                <a:gd name="T11" fmla="*/ 1825 h 4306"/>
                <a:gd name="T12" fmla="*/ 150 w 632"/>
                <a:gd name="T13" fmla="*/ 1387 h 4306"/>
                <a:gd name="T14" fmla="*/ 150 w 632"/>
                <a:gd name="T15" fmla="*/ 1386 h 4306"/>
                <a:gd name="T16" fmla="*/ 544 w 632"/>
                <a:gd name="T17" fmla="*/ 0 h 4306"/>
                <a:gd name="T18" fmla="*/ 632 w 632"/>
                <a:gd name="T19" fmla="*/ 57 h 4306"/>
                <a:gd name="T20" fmla="*/ 195 w 632"/>
                <a:gd name="T21" fmla="*/ 1754 h 4306"/>
                <a:gd name="T22" fmla="*/ 195 w 632"/>
                <a:gd name="T23" fmla="*/ 1755 h 4306"/>
                <a:gd name="T24" fmla="*/ 154 w 632"/>
                <a:gd name="T25" fmla="*/ 2170 h 4306"/>
                <a:gd name="T26" fmla="*/ 144 w 632"/>
                <a:gd name="T27" fmla="*/ 2346 h 4306"/>
                <a:gd name="T28" fmla="*/ 144 w 632"/>
                <a:gd name="T29" fmla="*/ 2347 h 4306"/>
                <a:gd name="T30" fmla="*/ 181 w 632"/>
                <a:gd name="T31" fmla="*/ 3937 h 4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2" h="4306">
                  <a:moveTo>
                    <a:pt x="181" y="3937"/>
                  </a:moveTo>
                  <a:cubicBezTo>
                    <a:pt x="193" y="4088"/>
                    <a:pt x="206" y="4216"/>
                    <a:pt x="216" y="4306"/>
                  </a:cubicBezTo>
                  <a:cubicBezTo>
                    <a:pt x="156" y="4303"/>
                    <a:pt x="98" y="4299"/>
                    <a:pt x="44" y="4294"/>
                  </a:cubicBezTo>
                  <a:cubicBezTo>
                    <a:pt x="39" y="4207"/>
                    <a:pt x="34" y="4089"/>
                    <a:pt x="29" y="3950"/>
                  </a:cubicBezTo>
                  <a:cubicBezTo>
                    <a:pt x="11" y="3493"/>
                    <a:pt x="0" y="2791"/>
                    <a:pt x="56" y="2101"/>
                  </a:cubicBezTo>
                  <a:cubicBezTo>
                    <a:pt x="64" y="2007"/>
                    <a:pt x="74" y="1915"/>
                    <a:pt x="84" y="1825"/>
                  </a:cubicBezTo>
                  <a:cubicBezTo>
                    <a:pt x="103" y="1672"/>
                    <a:pt x="125" y="1525"/>
                    <a:pt x="150" y="1387"/>
                  </a:cubicBezTo>
                  <a:lnTo>
                    <a:pt x="150" y="1386"/>
                  </a:lnTo>
                  <a:cubicBezTo>
                    <a:pt x="301" y="549"/>
                    <a:pt x="544" y="0"/>
                    <a:pt x="544" y="0"/>
                  </a:cubicBezTo>
                  <a:lnTo>
                    <a:pt x="632" y="57"/>
                  </a:lnTo>
                  <a:cubicBezTo>
                    <a:pt x="632" y="57"/>
                    <a:pt x="321" y="790"/>
                    <a:pt x="195" y="1754"/>
                  </a:cubicBezTo>
                  <a:lnTo>
                    <a:pt x="195" y="1755"/>
                  </a:lnTo>
                  <a:cubicBezTo>
                    <a:pt x="177" y="1889"/>
                    <a:pt x="163" y="2028"/>
                    <a:pt x="154" y="2170"/>
                  </a:cubicBezTo>
                  <a:cubicBezTo>
                    <a:pt x="150" y="2229"/>
                    <a:pt x="147" y="2288"/>
                    <a:pt x="144" y="2346"/>
                  </a:cubicBezTo>
                  <a:lnTo>
                    <a:pt x="144" y="2347"/>
                  </a:lnTo>
                  <a:cubicBezTo>
                    <a:pt x="118" y="2945"/>
                    <a:pt x="148" y="3533"/>
                    <a:pt x="181" y="3937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3" name="Freeform 72">
              <a:extLst>
                <a:ext uri="{FF2B5EF4-FFF2-40B4-BE49-F238E27FC236}">
                  <a16:creationId xmlns:a16="http://schemas.microsoft.com/office/drawing/2014/main" id="{16866547-9464-B325-94D1-958EC35A7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0772" y="3440113"/>
              <a:ext cx="328613" cy="1382713"/>
            </a:xfrm>
            <a:custGeom>
              <a:avLst/>
              <a:gdLst>
                <a:gd name="T0" fmla="*/ 1795 w 1795"/>
                <a:gd name="T1" fmla="*/ 93 h 7562"/>
                <a:gd name="T2" fmla="*/ 1311 w 1795"/>
                <a:gd name="T3" fmla="*/ 3789 h 7562"/>
                <a:gd name="T4" fmla="*/ 280 w 1795"/>
                <a:gd name="T5" fmla="*/ 7275 h 7562"/>
                <a:gd name="T6" fmla="*/ 194 w 1795"/>
                <a:gd name="T7" fmla="*/ 7532 h 7562"/>
                <a:gd name="T8" fmla="*/ 0 w 1795"/>
                <a:gd name="T9" fmla="*/ 7562 h 7562"/>
                <a:gd name="T10" fmla="*/ 125 w 1795"/>
                <a:gd name="T11" fmla="*/ 7243 h 7562"/>
                <a:gd name="T12" fmla="*/ 1225 w 1795"/>
                <a:gd name="T13" fmla="*/ 3663 h 7562"/>
                <a:gd name="T14" fmla="*/ 1715 w 1795"/>
                <a:gd name="T15" fmla="*/ 0 h 7562"/>
                <a:gd name="T16" fmla="*/ 1795 w 1795"/>
                <a:gd name="T17" fmla="*/ 93 h 7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5" h="7562">
                  <a:moveTo>
                    <a:pt x="1795" y="93"/>
                  </a:moveTo>
                  <a:cubicBezTo>
                    <a:pt x="1795" y="93"/>
                    <a:pt x="1575" y="2451"/>
                    <a:pt x="1311" y="3789"/>
                  </a:cubicBezTo>
                  <a:cubicBezTo>
                    <a:pt x="1104" y="4837"/>
                    <a:pt x="555" y="6480"/>
                    <a:pt x="280" y="7275"/>
                  </a:cubicBezTo>
                  <a:cubicBezTo>
                    <a:pt x="245" y="7375"/>
                    <a:pt x="220" y="7462"/>
                    <a:pt x="194" y="7532"/>
                  </a:cubicBezTo>
                  <a:cubicBezTo>
                    <a:pt x="137" y="7544"/>
                    <a:pt x="70" y="7554"/>
                    <a:pt x="0" y="7562"/>
                  </a:cubicBezTo>
                  <a:cubicBezTo>
                    <a:pt x="33" y="7480"/>
                    <a:pt x="75" y="7372"/>
                    <a:pt x="125" y="7243"/>
                  </a:cubicBezTo>
                  <a:cubicBezTo>
                    <a:pt x="418" y="6496"/>
                    <a:pt x="957" y="5023"/>
                    <a:pt x="1225" y="3663"/>
                  </a:cubicBezTo>
                  <a:cubicBezTo>
                    <a:pt x="1522" y="2160"/>
                    <a:pt x="1715" y="0"/>
                    <a:pt x="1715" y="0"/>
                  </a:cubicBezTo>
                  <a:lnTo>
                    <a:pt x="1795" y="93"/>
                  </a:ln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4" name="Freeform 73">
              <a:extLst>
                <a:ext uri="{FF2B5EF4-FFF2-40B4-BE49-F238E27FC236}">
                  <a16:creationId xmlns:a16="http://schemas.microsoft.com/office/drawing/2014/main" id="{5848EE53-BB73-8146-7FF2-C5B3023D8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3910" y="3859213"/>
              <a:ext cx="476250" cy="417513"/>
            </a:xfrm>
            <a:custGeom>
              <a:avLst/>
              <a:gdLst>
                <a:gd name="T0" fmla="*/ 1967 w 2610"/>
                <a:gd name="T1" fmla="*/ 1133 h 2283"/>
                <a:gd name="T2" fmla="*/ 1494 w 2610"/>
                <a:gd name="T3" fmla="*/ 1053 h 2283"/>
                <a:gd name="T4" fmla="*/ 1908 w 2610"/>
                <a:gd name="T5" fmla="*/ 1238 h 2283"/>
                <a:gd name="T6" fmla="*/ 1908 w 2610"/>
                <a:gd name="T7" fmla="*/ 1238 h 2283"/>
                <a:gd name="T8" fmla="*/ 2129 w 2610"/>
                <a:gd name="T9" fmla="*/ 1390 h 2283"/>
                <a:gd name="T10" fmla="*/ 2233 w 2610"/>
                <a:gd name="T11" fmla="*/ 1945 h 2283"/>
                <a:gd name="T12" fmla="*/ 1755 w 2610"/>
                <a:gd name="T13" fmla="*/ 1886 h 2283"/>
                <a:gd name="T14" fmla="*/ 1526 w 2610"/>
                <a:gd name="T15" fmla="*/ 1553 h 2283"/>
                <a:gd name="T16" fmla="*/ 1541 w 2610"/>
                <a:gd name="T17" fmla="*/ 1804 h 2283"/>
                <a:gd name="T18" fmla="*/ 1133 w 2610"/>
                <a:gd name="T19" fmla="*/ 2283 h 2283"/>
                <a:gd name="T20" fmla="*/ 850 w 2610"/>
                <a:gd name="T21" fmla="*/ 1827 h 2283"/>
                <a:gd name="T22" fmla="*/ 892 w 2610"/>
                <a:gd name="T23" fmla="*/ 1572 h 2283"/>
                <a:gd name="T24" fmla="*/ 790 w 2610"/>
                <a:gd name="T25" fmla="*/ 1640 h 2283"/>
                <a:gd name="T26" fmla="*/ 230 w 2610"/>
                <a:gd name="T27" fmla="*/ 1727 h 2283"/>
                <a:gd name="T28" fmla="*/ 349 w 2610"/>
                <a:gd name="T29" fmla="*/ 1204 h 2283"/>
                <a:gd name="T30" fmla="*/ 735 w 2610"/>
                <a:gd name="T31" fmla="*/ 988 h 2283"/>
                <a:gd name="T32" fmla="*/ 417 w 2610"/>
                <a:gd name="T33" fmla="*/ 934 h 2283"/>
                <a:gd name="T34" fmla="*/ 0 w 2610"/>
                <a:gd name="T35" fmla="*/ 551 h 2283"/>
                <a:gd name="T36" fmla="*/ 483 w 2610"/>
                <a:gd name="T37" fmla="*/ 434 h 2283"/>
                <a:gd name="T38" fmla="*/ 1037 w 2610"/>
                <a:gd name="T39" fmla="*/ 650 h 2283"/>
                <a:gd name="T40" fmla="*/ 915 w 2610"/>
                <a:gd name="T41" fmla="*/ 450 h 2283"/>
                <a:gd name="T42" fmla="*/ 984 w 2610"/>
                <a:gd name="T43" fmla="*/ 0 h 2283"/>
                <a:gd name="T44" fmla="*/ 1295 w 2610"/>
                <a:gd name="T45" fmla="*/ 241 h 2283"/>
                <a:gd name="T46" fmla="*/ 1348 w 2610"/>
                <a:gd name="T47" fmla="*/ 327 h 2283"/>
                <a:gd name="T48" fmla="*/ 1391 w 2610"/>
                <a:gd name="T49" fmla="*/ 1018 h 2283"/>
                <a:gd name="T50" fmla="*/ 1385 w 2610"/>
                <a:gd name="T51" fmla="*/ 1013 h 2283"/>
                <a:gd name="T52" fmla="*/ 1393 w 2610"/>
                <a:gd name="T53" fmla="*/ 1035 h 2283"/>
                <a:gd name="T54" fmla="*/ 1391 w 2610"/>
                <a:gd name="T55" fmla="*/ 1018 h 2283"/>
                <a:gd name="T56" fmla="*/ 2081 w 2610"/>
                <a:gd name="T57" fmla="*/ 707 h 2283"/>
                <a:gd name="T58" fmla="*/ 2198 w 2610"/>
                <a:gd name="T59" fmla="*/ 722 h 2283"/>
                <a:gd name="T60" fmla="*/ 2610 w 2610"/>
                <a:gd name="T61" fmla="*/ 863 h 2283"/>
                <a:gd name="T62" fmla="*/ 2206 w 2610"/>
                <a:gd name="T63" fmla="*/ 1112 h 2283"/>
                <a:gd name="T64" fmla="*/ 1967 w 2610"/>
                <a:gd name="T65" fmla="*/ 1133 h 2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10" h="2283">
                  <a:moveTo>
                    <a:pt x="1967" y="1133"/>
                  </a:moveTo>
                  <a:cubicBezTo>
                    <a:pt x="1778" y="1130"/>
                    <a:pt x="1601" y="1086"/>
                    <a:pt x="1494" y="1053"/>
                  </a:cubicBezTo>
                  <a:cubicBezTo>
                    <a:pt x="1597" y="1091"/>
                    <a:pt x="1760" y="1155"/>
                    <a:pt x="1908" y="1238"/>
                  </a:cubicBezTo>
                  <a:lnTo>
                    <a:pt x="1908" y="1238"/>
                  </a:lnTo>
                  <a:cubicBezTo>
                    <a:pt x="1991" y="1284"/>
                    <a:pt x="2068" y="1335"/>
                    <a:pt x="2129" y="1390"/>
                  </a:cubicBezTo>
                  <a:cubicBezTo>
                    <a:pt x="2320" y="1565"/>
                    <a:pt x="2233" y="1945"/>
                    <a:pt x="2233" y="1945"/>
                  </a:cubicBezTo>
                  <a:cubicBezTo>
                    <a:pt x="2233" y="1945"/>
                    <a:pt x="1921" y="1988"/>
                    <a:pt x="1755" y="1886"/>
                  </a:cubicBezTo>
                  <a:cubicBezTo>
                    <a:pt x="1656" y="1825"/>
                    <a:pt x="1581" y="1695"/>
                    <a:pt x="1526" y="1553"/>
                  </a:cubicBezTo>
                  <a:cubicBezTo>
                    <a:pt x="1538" y="1641"/>
                    <a:pt x="1545" y="1727"/>
                    <a:pt x="1541" y="1804"/>
                  </a:cubicBezTo>
                  <a:cubicBezTo>
                    <a:pt x="1524" y="2091"/>
                    <a:pt x="1133" y="2283"/>
                    <a:pt x="1133" y="2283"/>
                  </a:cubicBezTo>
                  <a:cubicBezTo>
                    <a:pt x="1133" y="2283"/>
                    <a:pt x="878" y="2043"/>
                    <a:pt x="850" y="1827"/>
                  </a:cubicBezTo>
                  <a:cubicBezTo>
                    <a:pt x="839" y="1750"/>
                    <a:pt x="858" y="1662"/>
                    <a:pt x="892" y="1572"/>
                  </a:cubicBezTo>
                  <a:cubicBezTo>
                    <a:pt x="858" y="1600"/>
                    <a:pt x="824" y="1624"/>
                    <a:pt x="790" y="1640"/>
                  </a:cubicBezTo>
                  <a:cubicBezTo>
                    <a:pt x="531" y="1764"/>
                    <a:pt x="230" y="1727"/>
                    <a:pt x="230" y="1727"/>
                  </a:cubicBezTo>
                  <a:cubicBezTo>
                    <a:pt x="230" y="1727"/>
                    <a:pt x="217" y="1377"/>
                    <a:pt x="349" y="1204"/>
                  </a:cubicBezTo>
                  <a:cubicBezTo>
                    <a:pt x="426" y="1102"/>
                    <a:pt x="575" y="1034"/>
                    <a:pt x="735" y="988"/>
                  </a:cubicBezTo>
                  <a:cubicBezTo>
                    <a:pt x="614" y="988"/>
                    <a:pt x="499" y="974"/>
                    <a:pt x="417" y="934"/>
                  </a:cubicBezTo>
                  <a:cubicBezTo>
                    <a:pt x="158" y="809"/>
                    <a:pt x="0" y="551"/>
                    <a:pt x="0" y="551"/>
                  </a:cubicBezTo>
                  <a:cubicBezTo>
                    <a:pt x="0" y="551"/>
                    <a:pt x="270" y="391"/>
                    <a:pt x="483" y="434"/>
                  </a:cubicBezTo>
                  <a:cubicBezTo>
                    <a:pt x="716" y="481"/>
                    <a:pt x="900" y="565"/>
                    <a:pt x="1037" y="650"/>
                  </a:cubicBezTo>
                  <a:cubicBezTo>
                    <a:pt x="978" y="575"/>
                    <a:pt x="930" y="504"/>
                    <a:pt x="915" y="450"/>
                  </a:cubicBezTo>
                  <a:cubicBezTo>
                    <a:pt x="847" y="210"/>
                    <a:pt x="984" y="0"/>
                    <a:pt x="984" y="0"/>
                  </a:cubicBezTo>
                  <a:cubicBezTo>
                    <a:pt x="984" y="0"/>
                    <a:pt x="1150" y="37"/>
                    <a:pt x="1295" y="241"/>
                  </a:cubicBezTo>
                  <a:cubicBezTo>
                    <a:pt x="1313" y="267"/>
                    <a:pt x="1331" y="296"/>
                    <a:pt x="1348" y="327"/>
                  </a:cubicBezTo>
                  <a:cubicBezTo>
                    <a:pt x="1432" y="479"/>
                    <a:pt x="1391" y="1018"/>
                    <a:pt x="1391" y="1018"/>
                  </a:cubicBezTo>
                  <a:cubicBezTo>
                    <a:pt x="1391" y="1018"/>
                    <a:pt x="1389" y="1016"/>
                    <a:pt x="1385" y="1013"/>
                  </a:cubicBezTo>
                  <a:cubicBezTo>
                    <a:pt x="1388" y="1020"/>
                    <a:pt x="1390" y="1027"/>
                    <a:pt x="1393" y="1035"/>
                  </a:cubicBezTo>
                  <a:cubicBezTo>
                    <a:pt x="1391" y="1024"/>
                    <a:pt x="1391" y="1018"/>
                    <a:pt x="1391" y="1018"/>
                  </a:cubicBezTo>
                  <a:cubicBezTo>
                    <a:pt x="1391" y="1018"/>
                    <a:pt x="1892" y="720"/>
                    <a:pt x="2081" y="707"/>
                  </a:cubicBezTo>
                  <a:cubicBezTo>
                    <a:pt x="2110" y="705"/>
                    <a:pt x="2152" y="711"/>
                    <a:pt x="2198" y="722"/>
                  </a:cubicBezTo>
                  <a:cubicBezTo>
                    <a:pt x="2368" y="761"/>
                    <a:pt x="2610" y="863"/>
                    <a:pt x="2610" y="863"/>
                  </a:cubicBezTo>
                  <a:cubicBezTo>
                    <a:pt x="2610" y="863"/>
                    <a:pt x="2419" y="1068"/>
                    <a:pt x="2206" y="1112"/>
                  </a:cubicBezTo>
                  <a:cubicBezTo>
                    <a:pt x="2127" y="1129"/>
                    <a:pt x="2046" y="1134"/>
                    <a:pt x="1967" y="1133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5" name="Freeform 74">
              <a:extLst>
                <a:ext uri="{FF2B5EF4-FFF2-40B4-BE49-F238E27FC236}">
                  <a16:creationId xmlns:a16="http://schemas.microsoft.com/office/drawing/2014/main" id="{3655D944-D85E-6B9D-B50B-5B0D33A12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3297" y="3462338"/>
              <a:ext cx="163513" cy="206375"/>
            </a:xfrm>
            <a:custGeom>
              <a:avLst/>
              <a:gdLst>
                <a:gd name="T0" fmla="*/ 76 w 900"/>
                <a:gd name="T1" fmla="*/ 513 h 1135"/>
                <a:gd name="T2" fmla="*/ 76 w 900"/>
                <a:gd name="T3" fmla="*/ 1135 h 1135"/>
                <a:gd name="T4" fmla="*/ 667 w 900"/>
                <a:gd name="T5" fmla="*/ 793 h 1135"/>
                <a:gd name="T6" fmla="*/ 900 w 900"/>
                <a:gd name="T7" fmla="*/ 0 h 1135"/>
                <a:gd name="T8" fmla="*/ 76 w 900"/>
                <a:gd name="T9" fmla="*/ 513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0" h="1135">
                  <a:moveTo>
                    <a:pt x="76" y="513"/>
                  </a:moveTo>
                  <a:cubicBezTo>
                    <a:pt x="0" y="649"/>
                    <a:pt x="76" y="1135"/>
                    <a:pt x="76" y="1135"/>
                  </a:cubicBezTo>
                  <a:cubicBezTo>
                    <a:pt x="76" y="1135"/>
                    <a:pt x="561" y="927"/>
                    <a:pt x="667" y="793"/>
                  </a:cubicBezTo>
                  <a:cubicBezTo>
                    <a:pt x="795" y="630"/>
                    <a:pt x="900" y="0"/>
                    <a:pt x="900" y="0"/>
                  </a:cubicBezTo>
                  <a:cubicBezTo>
                    <a:pt x="900" y="0"/>
                    <a:pt x="194" y="301"/>
                    <a:pt x="76" y="513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6" name="Freeform 75">
              <a:extLst>
                <a:ext uri="{FF2B5EF4-FFF2-40B4-BE49-F238E27FC236}">
                  <a16:creationId xmlns:a16="http://schemas.microsoft.com/office/drawing/2014/main" id="{D6C34E40-EBC6-CDAE-1832-6067515F1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2047" y="3462338"/>
              <a:ext cx="177800" cy="249238"/>
            </a:xfrm>
            <a:custGeom>
              <a:avLst/>
              <a:gdLst>
                <a:gd name="T0" fmla="*/ 602 w 976"/>
                <a:gd name="T1" fmla="*/ 762 h 1368"/>
                <a:gd name="T2" fmla="*/ 602 w 976"/>
                <a:gd name="T3" fmla="*/ 1368 h 1368"/>
                <a:gd name="T4" fmla="*/ 602 w 976"/>
                <a:gd name="T5" fmla="*/ 1368 h 1368"/>
                <a:gd name="T6" fmla="*/ 89 w 976"/>
                <a:gd name="T7" fmla="*/ 855 h 1368"/>
                <a:gd name="T8" fmla="*/ 27 w 976"/>
                <a:gd name="T9" fmla="*/ 0 h 1368"/>
                <a:gd name="T10" fmla="*/ 867 w 976"/>
                <a:gd name="T11" fmla="*/ 342 h 1368"/>
                <a:gd name="T12" fmla="*/ 976 w 976"/>
                <a:gd name="T13" fmla="*/ 1026 h 1368"/>
                <a:gd name="T14" fmla="*/ 602 w 976"/>
                <a:gd name="T15" fmla="*/ 684 h 1368"/>
                <a:gd name="T16" fmla="*/ 439 w 976"/>
                <a:gd name="T17" fmla="*/ 489 h 1368"/>
                <a:gd name="T18" fmla="*/ 602 w 976"/>
                <a:gd name="T19" fmla="*/ 762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6" h="1368">
                  <a:moveTo>
                    <a:pt x="602" y="762"/>
                  </a:moveTo>
                  <a:cubicBezTo>
                    <a:pt x="651" y="906"/>
                    <a:pt x="602" y="1368"/>
                    <a:pt x="602" y="1368"/>
                  </a:cubicBezTo>
                  <a:lnTo>
                    <a:pt x="602" y="1368"/>
                  </a:lnTo>
                  <a:cubicBezTo>
                    <a:pt x="589" y="1358"/>
                    <a:pt x="164" y="1017"/>
                    <a:pt x="89" y="855"/>
                  </a:cubicBezTo>
                  <a:cubicBezTo>
                    <a:pt x="0" y="660"/>
                    <a:pt x="27" y="0"/>
                    <a:pt x="27" y="0"/>
                  </a:cubicBezTo>
                  <a:lnTo>
                    <a:pt x="867" y="342"/>
                  </a:lnTo>
                  <a:lnTo>
                    <a:pt x="976" y="1026"/>
                  </a:lnTo>
                  <a:lnTo>
                    <a:pt x="602" y="684"/>
                  </a:lnTo>
                  <a:lnTo>
                    <a:pt x="439" y="489"/>
                  </a:lnTo>
                  <a:cubicBezTo>
                    <a:pt x="516" y="593"/>
                    <a:pt x="579" y="692"/>
                    <a:pt x="602" y="762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7" name="Freeform 76">
              <a:extLst>
                <a:ext uri="{FF2B5EF4-FFF2-40B4-BE49-F238E27FC236}">
                  <a16:creationId xmlns:a16="http://schemas.microsoft.com/office/drawing/2014/main" id="{A175125E-5150-0815-A6FB-41A59C632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2335" y="3425826"/>
              <a:ext cx="244475" cy="98425"/>
            </a:xfrm>
            <a:custGeom>
              <a:avLst/>
              <a:gdLst>
                <a:gd name="T0" fmla="*/ 436 w 1338"/>
                <a:gd name="T1" fmla="*/ 76 h 543"/>
                <a:gd name="T2" fmla="*/ 0 w 1338"/>
                <a:gd name="T3" fmla="*/ 543 h 543"/>
                <a:gd name="T4" fmla="*/ 514 w 1338"/>
                <a:gd name="T5" fmla="*/ 481 h 543"/>
                <a:gd name="T6" fmla="*/ 1338 w 1338"/>
                <a:gd name="T7" fmla="*/ 201 h 543"/>
                <a:gd name="T8" fmla="*/ 436 w 1338"/>
                <a:gd name="T9" fmla="*/ 76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8" h="543">
                  <a:moveTo>
                    <a:pt x="436" y="76"/>
                  </a:moveTo>
                  <a:cubicBezTo>
                    <a:pt x="286" y="130"/>
                    <a:pt x="0" y="543"/>
                    <a:pt x="0" y="543"/>
                  </a:cubicBezTo>
                  <a:cubicBezTo>
                    <a:pt x="0" y="543"/>
                    <a:pt x="388" y="509"/>
                    <a:pt x="514" y="481"/>
                  </a:cubicBezTo>
                  <a:cubicBezTo>
                    <a:pt x="726" y="432"/>
                    <a:pt x="1338" y="201"/>
                    <a:pt x="1338" y="201"/>
                  </a:cubicBezTo>
                  <a:cubicBezTo>
                    <a:pt x="1338" y="201"/>
                    <a:pt x="650" y="0"/>
                    <a:pt x="436" y="76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8" name="Freeform 77">
              <a:extLst>
                <a:ext uri="{FF2B5EF4-FFF2-40B4-BE49-F238E27FC236}">
                  <a16:creationId xmlns:a16="http://schemas.microsoft.com/office/drawing/2014/main" id="{92D10B0A-742E-5362-18D4-4C4F6CDB0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7735" y="3348038"/>
              <a:ext cx="219075" cy="114300"/>
            </a:xfrm>
            <a:custGeom>
              <a:avLst/>
              <a:gdLst>
                <a:gd name="T0" fmla="*/ 786 w 1198"/>
                <a:gd name="T1" fmla="*/ 140 h 622"/>
                <a:gd name="T2" fmla="*/ 0 w 1198"/>
                <a:gd name="T3" fmla="*/ 326 h 622"/>
                <a:gd name="T4" fmla="*/ 786 w 1198"/>
                <a:gd name="T5" fmla="*/ 381 h 622"/>
                <a:gd name="T6" fmla="*/ 1198 w 1198"/>
                <a:gd name="T7" fmla="*/ 622 h 622"/>
                <a:gd name="T8" fmla="*/ 786 w 1198"/>
                <a:gd name="T9" fmla="*/ 14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8" h="622">
                  <a:moveTo>
                    <a:pt x="786" y="140"/>
                  </a:moveTo>
                  <a:cubicBezTo>
                    <a:pt x="340" y="0"/>
                    <a:pt x="0" y="326"/>
                    <a:pt x="0" y="326"/>
                  </a:cubicBezTo>
                  <a:cubicBezTo>
                    <a:pt x="0" y="326"/>
                    <a:pt x="598" y="323"/>
                    <a:pt x="786" y="381"/>
                  </a:cubicBezTo>
                  <a:cubicBezTo>
                    <a:pt x="900" y="416"/>
                    <a:pt x="1198" y="622"/>
                    <a:pt x="1198" y="622"/>
                  </a:cubicBezTo>
                  <a:cubicBezTo>
                    <a:pt x="1198" y="622"/>
                    <a:pt x="937" y="187"/>
                    <a:pt x="786" y="140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9" name="Freeform 78">
              <a:extLst>
                <a:ext uri="{FF2B5EF4-FFF2-40B4-BE49-F238E27FC236}">
                  <a16:creationId xmlns:a16="http://schemas.microsoft.com/office/drawing/2014/main" id="{09773D06-FC7A-BB84-1FF6-B4F43E811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6585" y="3232151"/>
              <a:ext cx="195263" cy="185738"/>
            </a:xfrm>
            <a:custGeom>
              <a:avLst/>
              <a:gdLst>
                <a:gd name="T0" fmla="*/ 710 w 1072"/>
                <a:gd name="T1" fmla="*/ 917 h 1019"/>
                <a:gd name="T2" fmla="*/ 609 w 1072"/>
                <a:gd name="T3" fmla="*/ 513 h 1019"/>
                <a:gd name="T4" fmla="*/ 352 w 1072"/>
                <a:gd name="T5" fmla="*/ 1019 h 1019"/>
                <a:gd name="T6" fmla="*/ 10 w 1072"/>
                <a:gd name="T7" fmla="*/ 575 h 1019"/>
                <a:gd name="T8" fmla="*/ 352 w 1072"/>
                <a:gd name="T9" fmla="*/ 0 h 1019"/>
                <a:gd name="T10" fmla="*/ 352 w 1072"/>
                <a:gd name="T11" fmla="*/ 0 h 1019"/>
                <a:gd name="T12" fmla="*/ 1024 w 1072"/>
                <a:gd name="T13" fmla="*/ 342 h 1019"/>
                <a:gd name="T14" fmla="*/ 710 w 1072"/>
                <a:gd name="T15" fmla="*/ 917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1019">
                  <a:moveTo>
                    <a:pt x="710" y="917"/>
                  </a:moveTo>
                  <a:cubicBezTo>
                    <a:pt x="710" y="917"/>
                    <a:pt x="645" y="611"/>
                    <a:pt x="609" y="513"/>
                  </a:cubicBezTo>
                  <a:cubicBezTo>
                    <a:pt x="608" y="655"/>
                    <a:pt x="352" y="1019"/>
                    <a:pt x="352" y="1019"/>
                  </a:cubicBezTo>
                  <a:cubicBezTo>
                    <a:pt x="352" y="1019"/>
                    <a:pt x="19" y="715"/>
                    <a:pt x="10" y="575"/>
                  </a:cubicBezTo>
                  <a:cubicBezTo>
                    <a:pt x="0" y="411"/>
                    <a:pt x="342" y="12"/>
                    <a:pt x="352" y="0"/>
                  </a:cubicBezTo>
                  <a:lnTo>
                    <a:pt x="352" y="0"/>
                  </a:lnTo>
                  <a:cubicBezTo>
                    <a:pt x="352" y="0"/>
                    <a:pt x="968" y="162"/>
                    <a:pt x="1024" y="342"/>
                  </a:cubicBezTo>
                  <a:cubicBezTo>
                    <a:pt x="1072" y="499"/>
                    <a:pt x="710" y="917"/>
                    <a:pt x="710" y="917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0" name="Freeform 79">
              <a:extLst>
                <a:ext uri="{FF2B5EF4-FFF2-40B4-BE49-F238E27FC236}">
                  <a16:creationId xmlns:a16="http://schemas.microsoft.com/office/drawing/2014/main" id="{A86A64C3-BEF6-715C-F3A0-1D8EC809D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0222" y="3184526"/>
              <a:ext cx="169863" cy="214313"/>
            </a:xfrm>
            <a:custGeom>
              <a:avLst/>
              <a:gdLst>
                <a:gd name="T0" fmla="*/ 931 w 931"/>
                <a:gd name="T1" fmla="*/ 257 h 1174"/>
                <a:gd name="T2" fmla="*/ 931 w 931"/>
                <a:gd name="T3" fmla="*/ 257 h 1174"/>
                <a:gd name="T4" fmla="*/ 931 w 931"/>
                <a:gd name="T5" fmla="*/ 257 h 1174"/>
                <a:gd name="T6" fmla="*/ 278 w 931"/>
                <a:gd name="T7" fmla="*/ 630 h 1174"/>
                <a:gd name="T8" fmla="*/ 107 w 931"/>
                <a:gd name="T9" fmla="*/ 1174 h 1174"/>
                <a:gd name="T10" fmla="*/ 107 w 931"/>
                <a:gd name="T11" fmla="*/ 475 h 1174"/>
                <a:gd name="T12" fmla="*/ 244 w 931"/>
                <a:gd name="T13" fmla="*/ 387 h 1174"/>
                <a:gd name="T14" fmla="*/ 418 w 931"/>
                <a:gd name="T15" fmla="*/ 55 h 1174"/>
                <a:gd name="T16" fmla="*/ 931 w 931"/>
                <a:gd name="T17" fmla="*/ 257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1" h="1174">
                  <a:moveTo>
                    <a:pt x="931" y="257"/>
                  </a:moveTo>
                  <a:lnTo>
                    <a:pt x="931" y="257"/>
                  </a:lnTo>
                  <a:lnTo>
                    <a:pt x="931" y="257"/>
                  </a:lnTo>
                  <a:cubicBezTo>
                    <a:pt x="915" y="264"/>
                    <a:pt x="394" y="486"/>
                    <a:pt x="278" y="630"/>
                  </a:cubicBezTo>
                  <a:cubicBezTo>
                    <a:pt x="189" y="741"/>
                    <a:pt x="107" y="1174"/>
                    <a:pt x="107" y="1174"/>
                  </a:cubicBezTo>
                  <a:cubicBezTo>
                    <a:pt x="107" y="1174"/>
                    <a:pt x="0" y="613"/>
                    <a:pt x="107" y="475"/>
                  </a:cubicBezTo>
                  <a:cubicBezTo>
                    <a:pt x="133" y="440"/>
                    <a:pt x="183" y="412"/>
                    <a:pt x="244" y="387"/>
                  </a:cubicBezTo>
                  <a:cubicBezTo>
                    <a:pt x="284" y="247"/>
                    <a:pt x="344" y="87"/>
                    <a:pt x="418" y="55"/>
                  </a:cubicBezTo>
                  <a:cubicBezTo>
                    <a:pt x="545" y="0"/>
                    <a:pt x="931" y="257"/>
                    <a:pt x="931" y="257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1" name="Freeform 80">
              <a:extLst>
                <a:ext uri="{FF2B5EF4-FFF2-40B4-BE49-F238E27FC236}">
                  <a16:creationId xmlns:a16="http://schemas.microsoft.com/office/drawing/2014/main" id="{5CB59D22-01CB-6C9F-37C7-5F3196EE1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7047" y="3509963"/>
              <a:ext cx="150813" cy="225425"/>
            </a:xfrm>
            <a:custGeom>
              <a:avLst/>
              <a:gdLst>
                <a:gd name="T0" fmla="*/ 127 w 827"/>
                <a:gd name="T1" fmla="*/ 303 h 1229"/>
                <a:gd name="T2" fmla="*/ 127 w 827"/>
                <a:gd name="T3" fmla="*/ 1229 h 1229"/>
                <a:gd name="T4" fmla="*/ 391 w 827"/>
                <a:gd name="T5" fmla="*/ 490 h 1229"/>
                <a:gd name="T6" fmla="*/ 827 w 827"/>
                <a:gd name="T7" fmla="*/ 0 h 1229"/>
                <a:gd name="T8" fmla="*/ 127 w 827"/>
                <a:gd name="T9" fmla="*/ 303 h 1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7" h="1229">
                  <a:moveTo>
                    <a:pt x="127" y="303"/>
                  </a:moveTo>
                  <a:cubicBezTo>
                    <a:pt x="0" y="497"/>
                    <a:pt x="127" y="1229"/>
                    <a:pt x="127" y="1229"/>
                  </a:cubicBezTo>
                  <a:cubicBezTo>
                    <a:pt x="127" y="1229"/>
                    <a:pt x="291" y="659"/>
                    <a:pt x="391" y="490"/>
                  </a:cubicBezTo>
                  <a:cubicBezTo>
                    <a:pt x="475" y="349"/>
                    <a:pt x="827" y="0"/>
                    <a:pt x="827" y="0"/>
                  </a:cubicBezTo>
                  <a:cubicBezTo>
                    <a:pt x="827" y="0"/>
                    <a:pt x="231" y="144"/>
                    <a:pt x="127" y="303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2" name="Freeform 81">
              <a:extLst>
                <a:ext uri="{FF2B5EF4-FFF2-40B4-BE49-F238E27FC236}">
                  <a16:creationId xmlns:a16="http://schemas.microsoft.com/office/drawing/2014/main" id="{54F8A741-4704-E627-0E01-211ABD49A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1822" y="3506788"/>
              <a:ext cx="174625" cy="182563"/>
            </a:xfrm>
            <a:custGeom>
              <a:avLst/>
              <a:gdLst>
                <a:gd name="T0" fmla="*/ 955 w 955"/>
                <a:gd name="T1" fmla="*/ 700 h 996"/>
                <a:gd name="T2" fmla="*/ 605 w 955"/>
                <a:gd name="T3" fmla="*/ 589 h 996"/>
                <a:gd name="T4" fmla="*/ 379 w 955"/>
                <a:gd name="T5" fmla="*/ 996 h 996"/>
                <a:gd name="T6" fmla="*/ 37 w 955"/>
                <a:gd name="T7" fmla="*/ 654 h 996"/>
                <a:gd name="T8" fmla="*/ 254 w 955"/>
                <a:gd name="T9" fmla="*/ 17 h 996"/>
                <a:gd name="T10" fmla="*/ 255 w 955"/>
                <a:gd name="T11" fmla="*/ 16 h 996"/>
                <a:gd name="T12" fmla="*/ 255 w 955"/>
                <a:gd name="T13" fmla="*/ 16 h 996"/>
                <a:gd name="T14" fmla="*/ 259 w 955"/>
                <a:gd name="T15" fmla="*/ 16 h 996"/>
                <a:gd name="T16" fmla="*/ 830 w 955"/>
                <a:gd name="T17" fmla="*/ 94 h 996"/>
                <a:gd name="T18" fmla="*/ 955 w 955"/>
                <a:gd name="T19" fmla="*/ 70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996">
                  <a:moveTo>
                    <a:pt x="955" y="700"/>
                  </a:moveTo>
                  <a:cubicBezTo>
                    <a:pt x="955" y="700"/>
                    <a:pt x="756" y="651"/>
                    <a:pt x="605" y="589"/>
                  </a:cubicBezTo>
                  <a:cubicBezTo>
                    <a:pt x="536" y="768"/>
                    <a:pt x="379" y="996"/>
                    <a:pt x="379" y="996"/>
                  </a:cubicBezTo>
                  <a:cubicBezTo>
                    <a:pt x="379" y="996"/>
                    <a:pt x="65" y="772"/>
                    <a:pt x="37" y="654"/>
                  </a:cubicBezTo>
                  <a:cubicBezTo>
                    <a:pt x="0" y="494"/>
                    <a:pt x="240" y="43"/>
                    <a:pt x="254" y="17"/>
                  </a:cubicBezTo>
                  <a:lnTo>
                    <a:pt x="255" y="16"/>
                  </a:lnTo>
                  <a:lnTo>
                    <a:pt x="255" y="16"/>
                  </a:lnTo>
                  <a:cubicBezTo>
                    <a:pt x="255" y="16"/>
                    <a:pt x="256" y="16"/>
                    <a:pt x="259" y="16"/>
                  </a:cubicBezTo>
                  <a:cubicBezTo>
                    <a:pt x="305" y="14"/>
                    <a:pt x="730" y="0"/>
                    <a:pt x="830" y="94"/>
                  </a:cubicBezTo>
                  <a:cubicBezTo>
                    <a:pt x="943" y="200"/>
                    <a:pt x="955" y="700"/>
                    <a:pt x="955" y="700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3" name="Freeform 82">
              <a:extLst>
                <a:ext uri="{FF2B5EF4-FFF2-40B4-BE49-F238E27FC236}">
                  <a16:creationId xmlns:a16="http://schemas.microsoft.com/office/drawing/2014/main" id="{5A7DCF27-DBD2-FBAF-1FD4-57A2E4AB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7860" y="3459163"/>
              <a:ext cx="173038" cy="96838"/>
            </a:xfrm>
            <a:custGeom>
              <a:avLst/>
              <a:gdLst>
                <a:gd name="T0" fmla="*/ 460 w 948"/>
                <a:gd name="T1" fmla="*/ 283 h 532"/>
                <a:gd name="T2" fmla="*/ 948 w 948"/>
                <a:gd name="T3" fmla="*/ 532 h 532"/>
                <a:gd name="T4" fmla="*/ 460 w 948"/>
                <a:gd name="T5" fmla="*/ 19 h 532"/>
                <a:gd name="T6" fmla="*/ 0 w 948"/>
                <a:gd name="T7" fmla="*/ 283 h 532"/>
                <a:gd name="T8" fmla="*/ 460 w 948"/>
                <a:gd name="T9" fmla="*/ 283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8" h="532">
                  <a:moveTo>
                    <a:pt x="460" y="283"/>
                  </a:moveTo>
                  <a:cubicBezTo>
                    <a:pt x="593" y="315"/>
                    <a:pt x="948" y="532"/>
                    <a:pt x="948" y="532"/>
                  </a:cubicBezTo>
                  <a:cubicBezTo>
                    <a:pt x="948" y="532"/>
                    <a:pt x="635" y="44"/>
                    <a:pt x="460" y="19"/>
                  </a:cubicBezTo>
                  <a:cubicBezTo>
                    <a:pt x="329" y="0"/>
                    <a:pt x="0" y="283"/>
                    <a:pt x="0" y="283"/>
                  </a:cubicBezTo>
                  <a:cubicBezTo>
                    <a:pt x="0" y="283"/>
                    <a:pt x="348" y="256"/>
                    <a:pt x="460" y="283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4" name="Freeform 83">
              <a:extLst>
                <a:ext uri="{FF2B5EF4-FFF2-40B4-BE49-F238E27FC236}">
                  <a16:creationId xmlns:a16="http://schemas.microsoft.com/office/drawing/2014/main" id="{94036C19-D1FC-BA7E-DC56-18D894D75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6897" y="3895726"/>
              <a:ext cx="268288" cy="279400"/>
            </a:xfrm>
            <a:custGeom>
              <a:avLst/>
              <a:gdLst>
                <a:gd name="T0" fmla="*/ 1470 w 1470"/>
                <a:gd name="T1" fmla="*/ 696 h 1527"/>
                <a:gd name="T2" fmla="*/ 794 w 1470"/>
                <a:gd name="T3" fmla="*/ 696 h 1527"/>
                <a:gd name="T4" fmla="*/ 484 w 1470"/>
                <a:gd name="T5" fmla="*/ 311 h 1527"/>
                <a:gd name="T6" fmla="*/ 708 w 1470"/>
                <a:gd name="T7" fmla="*/ 858 h 1527"/>
                <a:gd name="T8" fmla="*/ 568 w 1470"/>
                <a:gd name="T9" fmla="*/ 1527 h 1527"/>
                <a:gd name="T10" fmla="*/ 568 w 1470"/>
                <a:gd name="T11" fmla="*/ 1527 h 1527"/>
                <a:gd name="T12" fmla="*/ 94 w 1470"/>
                <a:gd name="T13" fmla="*/ 1145 h 1527"/>
                <a:gd name="T14" fmla="*/ 331 w 1470"/>
                <a:gd name="T15" fmla="*/ 34 h 1527"/>
                <a:gd name="T16" fmla="*/ 331 w 1470"/>
                <a:gd name="T17" fmla="*/ 33 h 1527"/>
                <a:gd name="T18" fmla="*/ 1144 w 1470"/>
                <a:gd name="T19" fmla="*/ 111 h 1527"/>
                <a:gd name="T20" fmla="*/ 1470 w 1470"/>
                <a:gd name="T21" fmla="*/ 696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0" h="1527">
                  <a:moveTo>
                    <a:pt x="1470" y="696"/>
                  </a:moveTo>
                  <a:cubicBezTo>
                    <a:pt x="1470" y="696"/>
                    <a:pt x="944" y="774"/>
                    <a:pt x="794" y="696"/>
                  </a:cubicBezTo>
                  <a:cubicBezTo>
                    <a:pt x="701" y="647"/>
                    <a:pt x="579" y="470"/>
                    <a:pt x="484" y="311"/>
                  </a:cubicBezTo>
                  <a:cubicBezTo>
                    <a:pt x="582" y="499"/>
                    <a:pt x="694" y="734"/>
                    <a:pt x="708" y="858"/>
                  </a:cubicBezTo>
                  <a:cubicBezTo>
                    <a:pt x="727" y="1028"/>
                    <a:pt x="568" y="1527"/>
                    <a:pt x="568" y="1527"/>
                  </a:cubicBezTo>
                  <a:lnTo>
                    <a:pt x="568" y="1527"/>
                  </a:lnTo>
                  <a:cubicBezTo>
                    <a:pt x="555" y="1520"/>
                    <a:pt x="144" y="1286"/>
                    <a:pt x="94" y="1145"/>
                  </a:cubicBezTo>
                  <a:cubicBezTo>
                    <a:pt x="0" y="881"/>
                    <a:pt x="322" y="56"/>
                    <a:pt x="331" y="34"/>
                  </a:cubicBezTo>
                  <a:lnTo>
                    <a:pt x="331" y="33"/>
                  </a:lnTo>
                  <a:cubicBezTo>
                    <a:pt x="331" y="33"/>
                    <a:pt x="973" y="0"/>
                    <a:pt x="1144" y="111"/>
                  </a:cubicBezTo>
                  <a:cubicBezTo>
                    <a:pt x="1284" y="203"/>
                    <a:pt x="1470" y="696"/>
                    <a:pt x="1470" y="696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5" name="Freeform 84">
              <a:extLst>
                <a:ext uri="{FF2B5EF4-FFF2-40B4-BE49-F238E27FC236}">
                  <a16:creationId xmlns:a16="http://schemas.microsoft.com/office/drawing/2014/main" id="{B517A60E-2123-C38D-4705-00B2C3570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7222" y="3813176"/>
              <a:ext cx="220663" cy="88900"/>
            </a:xfrm>
            <a:custGeom>
              <a:avLst/>
              <a:gdLst>
                <a:gd name="T0" fmla="*/ 1202 w 1202"/>
                <a:gd name="T1" fmla="*/ 487 h 487"/>
                <a:gd name="T2" fmla="*/ 570 w 1202"/>
                <a:gd name="T3" fmla="*/ 5 h 487"/>
                <a:gd name="T4" fmla="*/ 0 w 1202"/>
                <a:gd name="T5" fmla="*/ 487 h 487"/>
                <a:gd name="T6" fmla="*/ 573 w 1202"/>
                <a:gd name="T7" fmla="*/ 378 h 487"/>
                <a:gd name="T8" fmla="*/ 1202 w 1202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2" h="487">
                  <a:moveTo>
                    <a:pt x="1202" y="487"/>
                  </a:moveTo>
                  <a:cubicBezTo>
                    <a:pt x="1202" y="487"/>
                    <a:pt x="768" y="0"/>
                    <a:pt x="570" y="5"/>
                  </a:cubicBezTo>
                  <a:cubicBezTo>
                    <a:pt x="383" y="10"/>
                    <a:pt x="0" y="487"/>
                    <a:pt x="0" y="487"/>
                  </a:cubicBezTo>
                  <a:cubicBezTo>
                    <a:pt x="0" y="487"/>
                    <a:pt x="427" y="380"/>
                    <a:pt x="573" y="378"/>
                  </a:cubicBezTo>
                  <a:cubicBezTo>
                    <a:pt x="733" y="377"/>
                    <a:pt x="1202" y="487"/>
                    <a:pt x="1202" y="487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6" name="Freeform 85">
              <a:extLst>
                <a:ext uri="{FF2B5EF4-FFF2-40B4-BE49-F238E27FC236}">
                  <a16:creationId xmlns:a16="http://schemas.microsoft.com/office/drawing/2014/main" id="{E0D6209F-0C91-0154-8EBB-26E927803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1335" y="3902076"/>
              <a:ext cx="115888" cy="207963"/>
            </a:xfrm>
            <a:custGeom>
              <a:avLst/>
              <a:gdLst>
                <a:gd name="T0" fmla="*/ 637 w 637"/>
                <a:gd name="T1" fmla="*/ 0 h 1135"/>
                <a:gd name="T2" fmla="*/ 637 w 637"/>
                <a:gd name="T3" fmla="*/ 1 h 1135"/>
                <a:gd name="T4" fmla="*/ 344 w 637"/>
                <a:gd name="T5" fmla="*/ 663 h 1135"/>
                <a:gd name="T6" fmla="*/ 307 w 637"/>
                <a:gd name="T7" fmla="*/ 1135 h 1135"/>
                <a:gd name="T8" fmla="*/ 50 w 637"/>
                <a:gd name="T9" fmla="*/ 452 h 1135"/>
                <a:gd name="T10" fmla="*/ 637 w 637"/>
                <a:gd name="T11" fmla="*/ 0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7" h="1135">
                  <a:moveTo>
                    <a:pt x="637" y="0"/>
                  </a:moveTo>
                  <a:lnTo>
                    <a:pt x="637" y="1"/>
                  </a:lnTo>
                  <a:cubicBezTo>
                    <a:pt x="629" y="15"/>
                    <a:pt x="387" y="490"/>
                    <a:pt x="344" y="663"/>
                  </a:cubicBezTo>
                  <a:cubicBezTo>
                    <a:pt x="314" y="777"/>
                    <a:pt x="307" y="1135"/>
                    <a:pt x="307" y="1135"/>
                  </a:cubicBezTo>
                  <a:cubicBezTo>
                    <a:pt x="307" y="1135"/>
                    <a:pt x="0" y="627"/>
                    <a:pt x="50" y="452"/>
                  </a:cubicBezTo>
                  <a:cubicBezTo>
                    <a:pt x="101" y="273"/>
                    <a:pt x="637" y="0"/>
                    <a:pt x="637" y="0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7" name="Freeform 86">
              <a:extLst>
                <a:ext uri="{FF2B5EF4-FFF2-40B4-BE49-F238E27FC236}">
                  <a16:creationId xmlns:a16="http://schemas.microsoft.com/office/drawing/2014/main" id="{7BAB3178-F1C8-19EC-0DB4-D54DDD39F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7597" y="3049588"/>
              <a:ext cx="222250" cy="195263"/>
            </a:xfrm>
            <a:custGeom>
              <a:avLst/>
              <a:gdLst>
                <a:gd name="T0" fmla="*/ 1218 w 1218"/>
                <a:gd name="T1" fmla="*/ 794 h 1071"/>
                <a:gd name="T2" fmla="*/ 844 w 1218"/>
                <a:gd name="T3" fmla="*/ 700 h 1071"/>
                <a:gd name="T4" fmla="*/ 841 w 1218"/>
                <a:gd name="T5" fmla="*/ 698 h 1071"/>
                <a:gd name="T6" fmla="*/ 744 w 1218"/>
                <a:gd name="T7" fmla="*/ 1071 h 1071"/>
                <a:gd name="T8" fmla="*/ 471 w 1218"/>
                <a:gd name="T9" fmla="*/ 669 h 1071"/>
                <a:gd name="T10" fmla="*/ 386 w 1218"/>
                <a:gd name="T11" fmla="*/ 112 h 1071"/>
                <a:gd name="T12" fmla="*/ 378 w 1218"/>
                <a:gd name="T13" fmla="*/ 623 h 1071"/>
                <a:gd name="T14" fmla="*/ 145 w 1218"/>
                <a:gd name="T15" fmla="*/ 996 h 1071"/>
                <a:gd name="T16" fmla="*/ 36 w 1218"/>
                <a:gd name="T17" fmla="*/ 420 h 1071"/>
                <a:gd name="T18" fmla="*/ 378 w 1218"/>
                <a:gd name="T19" fmla="*/ 1 h 1071"/>
                <a:gd name="T20" fmla="*/ 378 w 1218"/>
                <a:gd name="T21" fmla="*/ 0 h 1071"/>
                <a:gd name="T22" fmla="*/ 378 w 1218"/>
                <a:gd name="T23" fmla="*/ 1 h 1071"/>
                <a:gd name="T24" fmla="*/ 1000 w 1218"/>
                <a:gd name="T25" fmla="*/ 296 h 1071"/>
                <a:gd name="T26" fmla="*/ 1218 w 1218"/>
                <a:gd name="T27" fmla="*/ 79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8" h="1071">
                  <a:moveTo>
                    <a:pt x="1218" y="794"/>
                  </a:moveTo>
                  <a:cubicBezTo>
                    <a:pt x="1218" y="794"/>
                    <a:pt x="923" y="756"/>
                    <a:pt x="844" y="700"/>
                  </a:cubicBezTo>
                  <a:lnTo>
                    <a:pt x="841" y="698"/>
                  </a:lnTo>
                  <a:cubicBezTo>
                    <a:pt x="817" y="859"/>
                    <a:pt x="744" y="1071"/>
                    <a:pt x="744" y="1071"/>
                  </a:cubicBezTo>
                  <a:cubicBezTo>
                    <a:pt x="744" y="1071"/>
                    <a:pt x="515" y="782"/>
                    <a:pt x="471" y="669"/>
                  </a:cubicBezTo>
                  <a:cubicBezTo>
                    <a:pt x="429" y="558"/>
                    <a:pt x="400" y="272"/>
                    <a:pt x="386" y="112"/>
                  </a:cubicBezTo>
                  <a:cubicBezTo>
                    <a:pt x="396" y="262"/>
                    <a:pt x="408" y="519"/>
                    <a:pt x="378" y="623"/>
                  </a:cubicBezTo>
                  <a:cubicBezTo>
                    <a:pt x="348" y="728"/>
                    <a:pt x="145" y="996"/>
                    <a:pt x="145" y="996"/>
                  </a:cubicBezTo>
                  <a:cubicBezTo>
                    <a:pt x="145" y="996"/>
                    <a:pt x="0" y="562"/>
                    <a:pt x="36" y="420"/>
                  </a:cubicBezTo>
                  <a:cubicBezTo>
                    <a:pt x="68" y="291"/>
                    <a:pt x="368" y="10"/>
                    <a:pt x="378" y="1"/>
                  </a:cubicBezTo>
                  <a:lnTo>
                    <a:pt x="378" y="0"/>
                  </a:lnTo>
                  <a:lnTo>
                    <a:pt x="378" y="1"/>
                  </a:lnTo>
                  <a:cubicBezTo>
                    <a:pt x="392" y="5"/>
                    <a:pt x="876" y="180"/>
                    <a:pt x="1000" y="296"/>
                  </a:cubicBezTo>
                  <a:cubicBezTo>
                    <a:pt x="1218" y="498"/>
                    <a:pt x="1218" y="794"/>
                    <a:pt x="1218" y="794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8" name="Freeform 87">
              <a:extLst>
                <a:ext uri="{FF2B5EF4-FFF2-40B4-BE49-F238E27FC236}">
                  <a16:creationId xmlns:a16="http://schemas.microsoft.com/office/drawing/2014/main" id="{1871ABC4-9D76-A511-89F1-33A4A9344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7110" y="3049588"/>
              <a:ext cx="160338" cy="53975"/>
            </a:xfrm>
            <a:custGeom>
              <a:avLst/>
              <a:gdLst>
                <a:gd name="T0" fmla="*/ 0 w 871"/>
                <a:gd name="T1" fmla="*/ 248 h 297"/>
                <a:gd name="T2" fmla="*/ 350 w 871"/>
                <a:gd name="T3" fmla="*/ 279 h 297"/>
                <a:gd name="T4" fmla="*/ 871 w 871"/>
                <a:gd name="T5" fmla="*/ 0 h 297"/>
                <a:gd name="T6" fmla="*/ 249 w 871"/>
                <a:gd name="T7" fmla="*/ 0 h 297"/>
                <a:gd name="T8" fmla="*/ 0 w 871"/>
                <a:gd name="T9" fmla="*/ 248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1" h="297">
                  <a:moveTo>
                    <a:pt x="0" y="248"/>
                  </a:moveTo>
                  <a:cubicBezTo>
                    <a:pt x="0" y="248"/>
                    <a:pt x="264" y="297"/>
                    <a:pt x="350" y="279"/>
                  </a:cubicBezTo>
                  <a:cubicBezTo>
                    <a:pt x="495" y="250"/>
                    <a:pt x="871" y="0"/>
                    <a:pt x="871" y="0"/>
                  </a:cubicBezTo>
                  <a:lnTo>
                    <a:pt x="249" y="0"/>
                  </a:lnTo>
                  <a:cubicBezTo>
                    <a:pt x="93" y="0"/>
                    <a:pt x="0" y="248"/>
                    <a:pt x="0" y="248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9" name="Freeform 88">
              <a:extLst>
                <a:ext uri="{FF2B5EF4-FFF2-40B4-BE49-F238E27FC236}">
                  <a16:creationId xmlns:a16="http://schemas.microsoft.com/office/drawing/2014/main" id="{81BEF451-A91F-9769-C4B2-A4964FCB3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9685" y="3417888"/>
              <a:ext cx="201613" cy="271463"/>
            </a:xfrm>
            <a:custGeom>
              <a:avLst/>
              <a:gdLst>
                <a:gd name="T0" fmla="*/ 684 w 1108"/>
                <a:gd name="T1" fmla="*/ 0 h 1485"/>
                <a:gd name="T2" fmla="*/ 62 w 1108"/>
                <a:gd name="T3" fmla="*/ 583 h 1485"/>
                <a:gd name="T4" fmla="*/ 62 w 1108"/>
                <a:gd name="T5" fmla="*/ 1190 h 1485"/>
                <a:gd name="T6" fmla="*/ 575 w 1108"/>
                <a:gd name="T7" fmla="*/ 925 h 1485"/>
                <a:gd name="T8" fmla="*/ 670 w 1108"/>
                <a:gd name="T9" fmla="*/ 498 h 1485"/>
                <a:gd name="T10" fmla="*/ 684 w 1108"/>
                <a:gd name="T11" fmla="*/ 995 h 1485"/>
                <a:gd name="T12" fmla="*/ 824 w 1108"/>
                <a:gd name="T13" fmla="*/ 1485 h 1485"/>
                <a:gd name="T14" fmla="*/ 1104 w 1108"/>
                <a:gd name="T15" fmla="*/ 847 h 1485"/>
                <a:gd name="T16" fmla="*/ 684 w 1108"/>
                <a:gd name="T17" fmla="*/ 0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8" h="1485">
                  <a:moveTo>
                    <a:pt x="684" y="0"/>
                  </a:moveTo>
                  <a:cubicBezTo>
                    <a:pt x="684" y="0"/>
                    <a:pt x="149" y="388"/>
                    <a:pt x="62" y="583"/>
                  </a:cubicBezTo>
                  <a:cubicBezTo>
                    <a:pt x="0" y="721"/>
                    <a:pt x="48" y="1155"/>
                    <a:pt x="62" y="1190"/>
                  </a:cubicBezTo>
                  <a:cubicBezTo>
                    <a:pt x="75" y="1224"/>
                    <a:pt x="497" y="1046"/>
                    <a:pt x="575" y="925"/>
                  </a:cubicBezTo>
                  <a:cubicBezTo>
                    <a:pt x="628" y="844"/>
                    <a:pt x="655" y="672"/>
                    <a:pt x="670" y="498"/>
                  </a:cubicBezTo>
                  <a:cubicBezTo>
                    <a:pt x="667" y="690"/>
                    <a:pt x="669" y="889"/>
                    <a:pt x="684" y="995"/>
                  </a:cubicBezTo>
                  <a:cubicBezTo>
                    <a:pt x="702" y="1121"/>
                    <a:pt x="824" y="1485"/>
                    <a:pt x="824" y="1485"/>
                  </a:cubicBezTo>
                  <a:cubicBezTo>
                    <a:pt x="824" y="1485"/>
                    <a:pt x="1108" y="1021"/>
                    <a:pt x="1104" y="847"/>
                  </a:cubicBezTo>
                  <a:cubicBezTo>
                    <a:pt x="1099" y="611"/>
                    <a:pt x="684" y="0"/>
                    <a:pt x="684" y="0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0" name="Freeform 89">
              <a:extLst>
                <a:ext uri="{FF2B5EF4-FFF2-40B4-BE49-F238E27FC236}">
                  <a16:creationId xmlns:a16="http://schemas.microsoft.com/office/drawing/2014/main" id="{067B953C-D7A4-F9E6-7FAE-AE8D32990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9197" y="3381376"/>
              <a:ext cx="214313" cy="107950"/>
            </a:xfrm>
            <a:custGeom>
              <a:avLst/>
              <a:gdLst>
                <a:gd name="T0" fmla="*/ 287 w 1174"/>
                <a:gd name="T1" fmla="*/ 97 h 591"/>
                <a:gd name="T2" fmla="*/ 0 w 1174"/>
                <a:gd name="T3" fmla="*/ 556 h 591"/>
                <a:gd name="T4" fmla="*/ 546 w 1174"/>
                <a:gd name="T5" fmla="*/ 556 h 591"/>
                <a:gd name="T6" fmla="*/ 1174 w 1174"/>
                <a:gd name="T7" fmla="*/ 198 h 591"/>
                <a:gd name="T8" fmla="*/ 287 w 1174"/>
                <a:gd name="T9" fmla="*/ 97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4" h="591">
                  <a:moveTo>
                    <a:pt x="287" y="97"/>
                  </a:moveTo>
                  <a:cubicBezTo>
                    <a:pt x="165" y="155"/>
                    <a:pt x="0" y="556"/>
                    <a:pt x="0" y="556"/>
                  </a:cubicBezTo>
                  <a:cubicBezTo>
                    <a:pt x="0" y="556"/>
                    <a:pt x="414" y="591"/>
                    <a:pt x="546" y="556"/>
                  </a:cubicBezTo>
                  <a:cubicBezTo>
                    <a:pt x="721" y="510"/>
                    <a:pt x="1174" y="198"/>
                    <a:pt x="1174" y="198"/>
                  </a:cubicBezTo>
                  <a:cubicBezTo>
                    <a:pt x="1174" y="198"/>
                    <a:pt x="489" y="0"/>
                    <a:pt x="287" y="97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1" name="Freeform 90">
              <a:extLst>
                <a:ext uri="{FF2B5EF4-FFF2-40B4-BE49-F238E27FC236}">
                  <a16:creationId xmlns:a16="http://schemas.microsoft.com/office/drawing/2014/main" id="{F7C591A7-5505-FF13-1F88-CCC7704C3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6497" y="3317876"/>
              <a:ext cx="227013" cy="100013"/>
            </a:xfrm>
            <a:custGeom>
              <a:avLst/>
              <a:gdLst>
                <a:gd name="T0" fmla="*/ 730 w 1244"/>
                <a:gd name="T1" fmla="*/ 41 h 551"/>
                <a:gd name="T2" fmla="*/ 0 w 1244"/>
                <a:gd name="T3" fmla="*/ 310 h 551"/>
                <a:gd name="T4" fmla="*/ 730 w 1244"/>
                <a:gd name="T5" fmla="*/ 372 h 551"/>
                <a:gd name="T6" fmla="*/ 1244 w 1244"/>
                <a:gd name="T7" fmla="*/ 551 h 551"/>
                <a:gd name="T8" fmla="*/ 730 w 1244"/>
                <a:gd name="T9" fmla="*/ 4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4" h="551">
                  <a:moveTo>
                    <a:pt x="730" y="41"/>
                  </a:moveTo>
                  <a:cubicBezTo>
                    <a:pt x="541" y="0"/>
                    <a:pt x="0" y="310"/>
                    <a:pt x="0" y="310"/>
                  </a:cubicBezTo>
                  <a:cubicBezTo>
                    <a:pt x="0" y="310"/>
                    <a:pt x="551" y="334"/>
                    <a:pt x="730" y="372"/>
                  </a:cubicBezTo>
                  <a:cubicBezTo>
                    <a:pt x="864" y="400"/>
                    <a:pt x="1244" y="551"/>
                    <a:pt x="1244" y="551"/>
                  </a:cubicBezTo>
                  <a:cubicBezTo>
                    <a:pt x="1244" y="551"/>
                    <a:pt x="907" y="80"/>
                    <a:pt x="730" y="41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2" name="Freeform 91">
              <a:extLst>
                <a:ext uri="{FF2B5EF4-FFF2-40B4-BE49-F238E27FC236}">
                  <a16:creationId xmlns:a16="http://schemas.microsoft.com/office/drawing/2014/main" id="{241CEB77-2067-D3EF-6E13-00FA2BD45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5022" y="3101976"/>
              <a:ext cx="96838" cy="80963"/>
            </a:xfrm>
            <a:custGeom>
              <a:avLst/>
              <a:gdLst>
                <a:gd name="T0" fmla="*/ 480 w 525"/>
                <a:gd name="T1" fmla="*/ 437 h 444"/>
                <a:gd name="T2" fmla="*/ 479 w 525"/>
                <a:gd name="T3" fmla="*/ 444 h 444"/>
                <a:gd name="T4" fmla="*/ 168 w 525"/>
                <a:gd name="T5" fmla="*/ 339 h 444"/>
                <a:gd name="T6" fmla="*/ 13 w 525"/>
                <a:gd name="T7" fmla="*/ 36 h 444"/>
                <a:gd name="T8" fmla="*/ 0 w 525"/>
                <a:gd name="T9" fmla="*/ 1 h 444"/>
                <a:gd name="T10" fmla="*/ 0 w 525"/>
                <a:gd name="T11" fmla="*/ 0 h 444"/>
                <a:gd name="T12" fmla="*/ 479 w 525"/>
                <a:gd name="T13" fmla="*/ 113 h 444"/>
                <a:gd name="T14" fmla="*/ 480 w 525"/>
                <a:gd name="T15" fmla="*/ 437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5" h="444">
                  <a:moveTo>
                    <a:pt x="480" y="437"/>
                  </a:moveTo>
                  <a:cubicBezTo>
                    <a:pt x="479" y="441"/>
                    <a:pt x="479" y="444"/>
                    <a:pt x="479" y="444"/>
                  </a:cubicBezTo>
                  <a:cubicBezTo>
                    <a:pt x="479" y="444"/>
                    <a:pt x="229" y="393"/>
                    <a:pt x="168" y="339"/>
                  </a:cubicBezTo>
                  <a:cubicBezTo>
                    <a:pt x="112" y="290"/>
                    <a:pt x="42" y="113"/>
                    <a:pt x="13" y="36"/>
                  </a:cubicBezTo>
                  <a:cubicBezTo>
                    <a:pt x="6" y="17"/>
                    <a:pt x="2" y="4"/>
                    <a:pt x="0" y="1"/>
                  </a:cubicBezTo>
                  <a:lnTo>
                    <a:pt x="0" y="0"/>
                  </a:lnTo>
                  <a:cubicBezTo>
                    <a:pt x="0" y="0"/>
                    <a:pt x="402" y="17"/>
                    <a:pt x="479" y="113"/>
                  </a:cubicBezTo>
                  <a:cubicBezTo>
                    <a:pt x="525" y="172"/>
                    <a:pt x="487" y="394"/>
                    <a:pt x="480" y="437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3" name="Freeform 92">
              <a:extLst>
                <a:ext uri="{FF2B5EF4-FFF2-40B4-BE49-F238E27FC236}">
                  <a16:creationId xmlns:a16="http://schemas.microsoft.com/office/drawing/2014/main" id="{79F126F4-44C4-B5FA-C993-C23E83697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122" y="3089276"/>
              <a:ext cx="95250" cy="104775"/>
            </a:xfrm>
            <a:custGeom>
              <a:avLst/>
              <a:gdLst>
                <a:gd name="T0" fmla="*/ 491 w 521"/>
                <a:gd name="T1" fmla="*/ 324 h 579"/>
                <a:gd name="T2" fmla="*/ 107 w 521"/>
                <a:gd name="T3" fmla="*/ 578 h 579"/>
                <a:gd name="T4" fmla="*/ 106 w 521"/>
                <a:gd name="T5" fmla="*/ 579 h 579"/>
                <a:gd name="T6" fmla="*/ 89 w 521"/>
                <a:gd name="T7" fmla="*/ 69 h 579"/>
                <a:gd name="T8" fmla="*/ 489 w 521"/>
                <a:gd name="T9" fmla="*/ 69 h 579"/>
                <a:gd name="T10" fmla="*/ 490 w 521"/>
                <a:gd name="T11" fmla="*/ 69 h 579"/>
                <a:gd name="T12" fmla="*/ 491 w 521"/>
                <a:gd name="T13" fmla="*/ 69 h 579"/>
                <a:gd name="T14" fmla="*/ 491 w 521"/>
                <a:gd name="T15" fmla="*/ 69 h 579"/>
                <a:gd name="T16" fmla="*/ 491 w 521"/>
                <a:gd name="T17" fmla="*/ 324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1" h="579">
                  <a:moveTo>
                    <a:pt x="491" y="324"/>
                  </a:moveTo>
                  <a:cubicBezTo>
                    <a:pt x="438" y="424"/>
                    <a:pt x="117" y="574"/>
                    <a:pt x="107" y="578"/>
                  </a:cubicBezTo>
                  <a:lnTo>
                    <a:pt x="106" y="579"/>
                  </a:lnTo>
                  <a:cubicBezTo>
                    <a:pt x="106" y="579"/>
                    <a:pt x="0" y="161"/>
                    <a:pt x="89" y="69"/>
                  </a:cubicBezTo>
                  <a:cubicBezTo>
                    <a:pt x="156" y="0"/>
                    <a:pt x="460" y="63"/>
                    <a:pt x="489" y="69"/>
                  </a:cubicBezTo>
                  <a:lnTo>
                    <a:pt x="490" y="69"/>
                  </a:lnTo>
                  <a:lnTo>
                    <a:pt x="491" y="69"/>
                  </a:lnTo>
                  <a:lnTo>
                    <a:pt x="491" y="69"/>
                  </a:lnTo>
                  <a:cubicBezTo>
                    <a:pt x="491" y="69"/>
                    <a:pt x="521" y="268"/>
                    <a:pt x="491" y="324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4" name="Freeform 93">
              <a:extLst>
                <a:ext uri="{FF2B5EF4-FFF2-40B4-BE49-F238E27FC236}">
                  <a16:creationId xmlns:a16="http://schemas.microsoft.com/office/drawing/2014/main" id="{6E64C409-C26E-CBFC-03AF-1C366A372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3097" y="3030538"/>
              <a:ext cx="161925" cy="71438"/>
            </a:xfrm>
            <a:custGeom>
              <a:avLst/>
              <a:gdLst>
                <a:gd name="T0" fmla="*/ 887 w 887"/>
                <a:gd name="T1" fmla="*/ 390 h 390"/>
                <a:gd name="T2" fmla="*/ 886 w 887"/>
                <a:gd name="T3" fmla="*/ 390 h 390"/>
                <a:gd name="T4" fmla="*/ 885 w 887"/>
                <a:gd name="T5" fmla="*/ 390 h 390"/>
                <a:gd name="T6" fmla="*/ 378 w 887"/>
                <a:gd name="T7" fmla="*/ 297 h 390"/>
                <a:gd name="T8" fmla="*/ 0 w 887"/>
                <a:gd name="T9" fmla="*/ 390 h 390"/>
                <a:gd name="T10" fmla="*/ 1 w 887"/>
                <a:gd name="T11" fmla="*/ 390 h 390"/>
                <a:gd name="T12" fmla="*/ 294 w 887"/>
                <a:gd name="T13" fmla="*/ 29 h 390"/>
                <a:gd name="T14" fmla="*/ 887 w 887"/>
                <a:gd name="T15" fmla="*/ 390 h 390"/>
                <a:gd name="T16" fmla="*/ 887 w 887"/>
                <a:gd name="T17" fmla="*/ 390 h 390"/>
                <a:gd name="T18" fmla="*/ 887 w 887"/>
                <a:gd name="T1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7" h="390">
                  <a:moveTo>
                    <a:pt x="887" y="390"/>
                  </a:moveTo>
                  <a:lnTo>
                    <a:pt x="886" y="390"/>
                  </a:lnTo>
                  <a:lnTo>
                    <a:pt x="885" y="390"/>
                  </a:lnTo>
                  <a:cubicBezTo>
                    <a:pt x="853" y="382"/>
                    <a:pt x="501" y="293"/>
                    <a:pt x="378" y="297"/>
                  </a:cubicBezTo>
                  <a:cubicBezTo>
                    <a:pt x="280" y="300"/>
                    <a:pt x="0" y="390"/>
                    <a:pt x="0" y="390"/>
                  </a:cubicBezTo>
                  <a:lnTo>
                    <a:pt x="1" y="390"/>
                  </a:lnTo>
                  <a:cubicBezTo>
                    <a:pt x="6" y="380"/>
                    <a:pt x="181" y="48"/>
                    <a:pt x="294" y="29"/>
                  </a:cubicBezTo>
                  <a:cubicBezTo>
                    <a:pt x="461" y="0"/>
                    <a:pt x="871" y="376"/>
                    <a:pt x="887" y="390"/>
                  </a:cubicBezTo>
                  <a:lnTo>
                    <a:pt x="887" y="390"/>
                  </a:lnTo>
                  <a:lnTo>
                    <a:pt x="887" y="390"/>
                  </a:ln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5" name="Freeform 94">
              <a:extLst>
                <a:ext uri="{FF2B5EF4-FFF2-40B4-BE49-F238E27FC236}">
                  <a16:creationId xmlns:a16="http://schemas.microsoft.com/office/drawing/2014/main" id="{047F5CB9-3FA5-23DF-7C5C-6713C9AC5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5022" y="3027363"/>
              <a:ext cx="76200" cy="74613"/>
            </a:xfrm>
            <a:custGeom>
              <a:avLst/>
              <a:gdLst>
                <a:gd name="T0" fmla="*/ 420 w 420"/>
                <a:gd name="T1" fmla="*/ 122 h 406"/>
                <a:gd name="T2" fmla="*/ 167 w 420"/>
                <a:gd name="T3" fmla="*/ 226 h 406"/>
                <a:gd name="T4" fmla="*/ 32 w 420"/>
                <a:gd name="T5" fmla="*/ 367 h 406"/>
                <a:gd name="T6" fmla="*/ 0 w 420"/>
                <a:gd name="T7" fmla="*/ 406 h 406"/>
                <a:gd name="T8" fmla="*/ 2 w 420"/>
                <a:gd name="T9" fmla="*/ 373 h 406"/>
                <a:gd name="T10" fmla="*/ 89 w 420"/>
                <a:gd name="T11" fmla="*/ 45 h 406"/>
                <a:gd name="T12" fmla="*/ 420 w 420"/>
                <a:gd name="T13" fmla="*/ 122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" h="406">
                  <a:moveTo>
                    <a:pt x="420" y="122"/>
                  </a:moveTo>
                  <a:cubicBezTo>
                    <a:pt x="420" y="122"/>
                    <a:pt x="223" y="187"/>
                    <a:pt x="167" y="226"/>
                  </a:cubicBezTo>
                  <a:cubicBezTo>
                    <a:pt x="133" y="249"/>
                    <a:pt x="70" y="321"/>
                    <a:pt x="32" y="367"/>
                  </a:cubicBezTo>
                  <a:cubicBezTo>
                    <a:pt x="13" y="390"/>
                    <a:pt x="0" y="406"/>
                    <a:pt x="0" y="406"/>
                  </a:cubicBezTo>
                  <a:cubicBezTo>
                    <a:pt x="0" y="406"/>
                    <a:pt x="1" y="394"/>
                    <a:pt x="2" y="373"/>
                  </a:cubicBezTo>
                  <a:cubicBezTo>
                    <a:pt x="7" y="290"/>
                    <a:pt x="26" y="83"/>
                    <a:pt x="89" y="45"/>
                  </a:cubicBezTo>
                  <a:cubicBezTo>
                    <a:pt x="162" y="0"/>
                    <a:pt x="420" y="122"/>
                    <a:pt x="420" y="122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6" name="Freeform 95">
              <a:extLst>
                <a:ext uri="{FF2B5EF4-FFF2-40B4-BE49-F238E27FC236}">
                  <a16:creationId xmlns:a16="http://schemas.microsoft.com/office/drawing/2014/main" id="{E5487055-C664-4CB4-659F-31284E53C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1610" y="3148013"/>
              <a:ext cx="73025" cy="176213"/>
            </a:xfrm>
            <a:custGeom>
              <a:avLst/>
              <a:gdLst>
                <a:gd name="T0" fmla="*/ 369 w 401"/>
                <a:gd name="T1" fmla="*/ 457 h 962"/>
                <a:gd name="T2" fmla="*/ 0 w 401"/>
                <a:gd name="T3" fmla="*/ 0 h 962"/>
                <a:gd name="T4" fmla="*/ 113 w 401"/>
                <a:gd name="T5" fmla="*/ 532 h 962"/>
                <a:gd name="T6" fmla="*/ 276 w 401"/>
                <a:gd name="T7" fmla="*/ 962 h 962"/>
                <a:gd name="T8" fmla="*/ 369 w 401"/>
                <a:gd name="T9" fmla="*/ 457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962">
                  <a:moveTo>
                    <a:pt x="369" y="457"/>
                  </a:moveTo>
                  <a:cubicBezTo>
                    <a:pt x="333" y="315"/>
                    <a:pt x="0" y="0"/>
                    <a:pt x="0" y="0"/>
                  </a:cubicBezTo>
                  <a:cubicBezTo>
                    <a:pt x="0" y="0"/>
                    <a:pt x="75" y="402"/>
                    <a:pt x="113" y="532"/>
                  </a:cubicBezTo>
                  <a:cubicBezTo>
                    <a:pt x="145" y="643"/>
                    <a:pt x="276" y="962"/>
                    <a:pt x="276" y="962"/>
                  </a:cubicBezTo>
                  <a:cubicBezTo>
                    <a:pt x="276" y="962"/>
                    <a:pt x="401" y="582"/>
                    <a:pt x="369" y="457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7" name="Freeform 96">
              <a:extLst>
                <a:ext uri="{FF2B5EF4-FFF2-40B4-BE49-F238E27FC236}">
                  <a16:creationId xmlns:a16="http://schemas.microsoft.com/office/drawing/2014/main" id="{066E7093-7DE9-8262-CCE4-933FC0A3E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2235" y="3148013"/>
              <a:ext cx="88900" cy="130175"/>
            </a:xfrm>
            <a:custGeom>
              <a:avLst/>
              <a:gdLst>
                <a:gd name="T0" fmla="*/ 32 w 486"/>
                <a:gd name="T1" fmla="*/ 329 h 714"/>
                <a:gd name="T2" fmla="*/ 121 w 486"/>
                <a:gd name="T3" fmla="*/ 714 h 714"/>
                <a:gd name="T4" fmla="*/ 432 w 486"/>
                <a:gd name="T5" fmla="*/ 481 h 714"/>
                <a:gd name="T6" fmla="*/ 432 w 486"/>
                <a:gd name="T7" fmla="*/ 0 h 714"/>
                <a:gd name="T8" fmla="*/ 32 w 486"/>
                <a:gd name="T9" fmla="*/ 329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6" h="714">
                  <a:moveTo>
                    <a:pt x="32" y="329"/>
                  </a:moveTo>
                  <a:cubicBezTo>
                    <a:pt x="0" y="422"/>
                    <a:pt x="121" y="714"/>
                    <a:pt x="121" y="714"/>
                  </a:cubicBezTo>
                  <a:cubicBezTo>
                    <a:pt x="121" y="714"/>
                    <a:pt x="389" y="568"/>
                    <a:pt x="432" y="481"/>
                  </a:cubicBezTo>
                  <a:cubicBezTo>
                    <a:pt x="486" y="374"/>
                    <a:pt x="432" y="0"/>
                    <a:pt x="432" y="0"/>
                  </a:cubicBezTo>
                  <a:cubicBezTo>
                    <a:pt x="432" y="0"/>
                    <a:pt x="73" y="206"/>
                    <a:pt x="32" y="329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8" name="Freeform 97">
              <a:extLst>
                <a:ext uri="{FF2B5EF4-FFF2-40B4-BE49-F238E27FC236}">
                  <a16:creationId xmlns:a16="http://schemas.microsoft.com/office/drawing/2014/main" id="{2D6C1104-BA07-81EC-35AB-DB4EA9823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7147" y="3071813"/>
              <a:ext cx="144463" cy="114300"/>
            </a:xfrm>
            <a:custGeom>
              <a:avLst/>
              <a:gdLst>
                <a:gd name="T0" fmla="*/ 484 w 791"/>
                <a:gd name="T1" fmla="*/ 21 h 627"/>
                <a:gd name="T2" fmla="*/ 76 w 791"/>
                <a:gd name="T3" fmla="*/ 276 h 627"/>
                <a:gd name="T4" fmla="*/ 231 w 791"/>
                <a:gd name="T5" fmla="*/ 294 h 627"/>
                <a:gd name="T6" fmla="*/ 0 w 791"/>
                <a:gd name="T7" fmla="*/ 595 h 627"/>
                <a:gd name="T8" fmla="*/ 391 w 791"/>
                <a:gd name="T9" fmla="*/ 607 h 627"/>
                <a:gd name="T10" fmla="*/ 791 w 791"/>
                <a:gd name="T11" fmla="*/ 418 h 627"/>
                <a:gd name="T12" fmla="*/ 484 w 791"/>
                <a:gd name="T13" fmla="*/ 21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1" h="627">
                  <a:moveTo>
                    <a:pt x="484" y="21"/>
                  </a:moveTo>
                  <a:cubicBezTo>
                    <a:pt x="365" y="0"/>
                    <a:pt x="76" y="276"/>
                    <a:pt x="76" y="276"/>
                  </a:cubicBezTo>
                  <a:cubicBezTo>
                    <a:pt x="76" y="276"/>
                    <a:pt x="149" y="284"/>
                    <a:pt x="231" y="294"/>
                  </a:cubicBezTo>
                  <a:cubicBezTo>
                    <a:pt x="132" y="364"/>
                    <a:pt x="0" y="595"/>
                    <a:pt x="0" y="595"/>
                  </a:cubicBezTo>
                  <a:cubicBezTo>
                    <a:pt x="0" y="595"/>
                    <a:pt x="295" y="627"/>
                    <a:pt x="391" y="607"/>
                  </a:cubicBezTo>
                  <a:cubicBezTo>
                    <a:pt x="499" y="584"/>
                    <a:pt x="791" y="418"/>
                    <a:pt x="791" y="418"/>
                  </a:cubicBezTo>
                  <a:cubicBezTo>
                    <a:pt x="791" y="418"/>
                    <a:pt x="608" y="43"/>
                    <a:pt x="484" y="21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9" name="Freeform 98">
              <a:extLst>
                <a:ext uri="{FF2B5EF4-FFF2-40B4-BE49-F238E27FC236}">
                  <a16:creationId xmlns:a16="http://schemas.microsoft.com/office/drawing/2014/main" id="{E0D7978C-75EF-B5B7-ABAD-550DD05F9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0785" y="3778251"/>
              <a:ext cx="166688" cy="133350"/>
            </a:xfrm>
            <a:custGeom>
              <a:avLst/>
              <a:gdLst>
                <a:gd name="T0" fmla="*/ 911 w 911"/>
                <a:gd name="T1" fmla="*/ 127 h 734"/>
                <a:gd name="T2" fmla="*/ 911 w 911"/>
                <a:gd name="T3" fmla="*/ 128 h 734"/>
                <a:gd name="T4" fmla="*/ 463 w 911"/>
                <a:gd name="T5" fmla="*/ 524 h 734"/>
                <a:gd name="T6" fmla="*/ 15 w 911"/>
                <a:gd name="T7" fmla="*/ 734 h 734"/>
                <a:gd name="T8" fmla="*/ 15 w 911"/>
                <a:gd name="T9" fmla="*/ 734 h 734"/>
                <a:gd name="T10" fmla="*/ 118 w 911"/>
                <a:gd name="T11" fmla="*/ 127 h 734"/>
                <a:gd name="T12" fmla="*/ 911 w 911"/>
                <a:gd name="T13" fmla="*/ 127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1" h="734">
                  <a:moveTo>
                    <a:pt x="911" y="127"/>
                  </a:moveTo>
                  <a:lnTo>
                    <a:pt x="911" y="128"/>
                  </a:lnTo>
                  <a:cubicBezTo>
                    <a:pt x="901" y="137"/>
                    <a:pt x="586" y="443"/>
                    <a:pt x="463" y="524"/>
                  </a:cubicBezTo>
                  <a:cubicBezTo>
                    <a:pt x="361" y="591"/>
                    <a:pt x="26" y="730"/>
                    <a:pt x="15" y="734"/>
                  </a:cubicBezTo>
                  <a:lnTo>
                    <a:pt x="15" y="734"/>
                  </a:lnTo>
                  <a:cubicBezTo>
                    <a:pt x="15" y="734"/>
                    <a:pt x="0" y="227"/>
                    <a:pt x="118" y="127"/>
                  </a:cubicBezTo>
                  <a:cubicBezTo>
                    <a:pt x="269" y="0"/>
                    <a:pt x="911" y="127"/>
                    <a:pt x="911" y="127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0" name="Freeform 99">
              <a:extLst>
                <a:ext uri="{FF2B5EF4-FFF2-40B4-BE49-F238E27FC236}">
                  <a16:creationId xmlns:a16="http://schemas.microsoft.com/office/drawing/2014/main" id="{F6C02679-BEA0-8248-1E9C-7710FD80C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8260" y="3800476"/>
              <a:ext cx="261938" cy="220663"/>
            </a:xfrm>
            <a:custGeom>
              <a:avLst/>
              <a:gdLst>
                <a:gd name="T0" fmla="*/ 1434 w 1434"/>
                <a:gd name="T1" fmla="*/ 1124 h 1202"/>
                <a:gd name="T2" fmla="*/ 1032 w 1434"/>
                <a:gd name="T3" fmla="*/ 803 h 1202"/>
                <a:gd name="T4" fmla="*/ 944 w 1434"/>
                <a:gd name="T5" fmla="*/ 1202 h 1202"/>
                <a:gd name="T6" fmla="*/ 582 w 1434"/>
                <a:gd name="T7" fmla="*/ 829 h 1202"/>
                <a:gd name="T8" fmla="*/ 515 w 1434"/>
                <a:gd name="T9" fmla="*/ 697 h 1202"/>
                <a:gd name="T10" fmla="*/ 267 w 1434"/>
                <a:gd name="T11" fmla="*/ 1124 h 1202"/>
                <a:gd name="T12" fmla="*/ 11 w 1434"/>
                <a:gd name="T13" fmla="*/ 654 h 1202"/>
                <a:gd name="T14" fmla="*/ 267 w 1434"/>
                <a:gd name="T15" fmla="*/ 1 h 1202"/>
                <a:gd name="T16" fmla="*/ 267 w 1434"/>
                <a:gd name="T17" fmla="*/ 0 h 1202"/>
                <a:gd name="T18" fmla="*/ 1247 w 1434"/>
                <a:gd name="T19" fmla="*/ 552 h 1202"/>
                <a:gd name="T20" fmla="*/ 1434 w 1434"/>
                <a:gd name="T21" fmla="*/ 1124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34" h="1202">
                  <a:moveTo>
                    <a:pt x="1434" y="1124"/>
                  </a:moveTo>
                  <a:cubicBezTo>
                    <a:pt x="1434" y="1124"/>
                    <a:pt x="1187" y="932"/>
                    <a:pt x="1032" y="803"/>
                  </a:cubicBezTo>
                  <a:cubicBezTo>
                    <a:pt x="1015" y="975"/>
                    <a:pt x="944" y="1202"/>
                    <a:pt x="944" y="1202"/>
                  </a:cubicBezTo>
                  <a:cubicBezTo>
                    <a:pt x="944" y="1202"/>
                    <a:pt x="652" y="938"/>
                    <a:pt x="582" y="829"/>
                  </a:cubicBezTo>
                  <a:cubicBezTo>
                    <a:pt x="562" y="797"/>
                    <a:pt x="539" y="751"/>
                    <a:pt x="515" y="697"/>
                  </a:cubicBezTo>
                  <a:cubicBezTo>
                    <a:pt x="470" y="849"/>
                    <a:pt x="267" y="1124"/>
                    <a:pt x="267" y="1124"/>
                  </a:cubicBezTo>
                  <a:cubicBezTo>
                    <a:pt x="267" y="1124"/>
                    <a:pt x="19" y="787"/>
                    <a:pt x="11" y="654"/>
                  </a:cubicBezTo>
                  <a:cubicBezTo>
                    <a:pt x="0" y="481"/>
                    <a:pt x="259" y="15"/>
                    <a:pt x="267" y="1"/>
                  </a:cubicBezTo>
                  <a:lnTo>
                    <a:pt x="267" y="0"/>
                  </a:lnTo>
                  <a:cubicBezTo>
                    <a:pt x="267" y="0"/>
                    <a:pt x="1069" y="334"/>
                    <a:pt x="1247" y="552"/>
                  </a:cubicBezTo>
                  <a:cubicBezTo>
                    <a:pt x="1343" y="668"/>
                    <a:pt x="1434" y="1124"/>
                    <a:pt x="1434" y="1124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1" name="Freeform 100">
              <a:extLst>
                <a:ext uri="{FF2B5EF4-FFF2-40B4-BE49-F238E27FC236}">
                  <a16:creationId xmlns:a16="http://schemas.microsoft.com/office/drawing/2014/main" id="{91665B4D-5019-2F54-76EE-D4CCF95D2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697" y="3200401"/>
              <a:ext cx="115888" cy="123825"/>
            </a:xfrm>
            <a:custGeom>
              <a:avLst/>
              <a:gdLst>
                <a:gd name="T0" fmla="*/ 126 w 630"/>
                <a:gd name="T1" fmla="*/ 75 h 684"/>
                <a:gd name="T2" fmla="*/ 12 w 630"/>
                <a:gd name="T3" fmla="*/ 684 h 684"/>
                <a:gd name="T4" fmla="*/ 327 w 630"/>
                <a:gd name="T5" fmla="*/ 250 h 684"/>
                <a:gd name="T6" fmla="*/ 630 w 630"/>
                <a:gd name="T7" fmla="*/ 145 h 684"/>
                <a:gd name="T8" fmla="*/ 126 w 630"/>
                <a:gd name="T9" fmla="*/ 75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684">
                  <a:moveTo>
                    <a:pt x="126" y="75"/>
                  </a:moveTo>
                  <a:cubicBezTo>
                    <a:pt x="0" y="165"/>
                    <a:pt x="12" y="684"/>
                    <a:pt x="12" y="684"/>
                  </a:cubicBezTo>
                  <a:cubicBezTo>
                    <a:pt x="12" y="684"/>
                    <a:pt x="219" y="330"/>
                    <a:pt x="327" y="250"/>
                  </a:cubicBezTo>
                  <a:cubicBezTo>
                    <a:pt x="392" y="202"/>
                    <a:pt x="630" y="145"/>
                    <a:pt x="630" y="145"/>
                  </a:cubicBezTo>
                  <a:cubicBezTo>
                    <a:pt x="630" y="145"/>
                    <a:pt x="229" y="0"/>
                    <a:pt x="126" y="75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2" name="Freeform 101">
              <a:extLst>
                <a:ext uri="{FF2B5EF4-FFF2-40B4-BE49-F238E27FC236}">
                  <a16:creationId xmlns:a16="http://schemas.microsoft.com/office/drawing/2014/main" id="{3CA6BA43-D3FA-E037-B55E-931B8C770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1535" y="3225801"/>
              <a:ext cx="107950" cy="125413"/>
            </a:xfrm>
            <a:custGeom>
              <a:avLst/>
              <a:gdLst>
                <a:gd name="T0" fmla="*/ 423 w 597"/>
                <a:gd name="T1" fmla="*/ 683 h 683"/>
                <a:gd name="T2" fmla="*/ 423 w 597"/>
                <a:gd name="T3" fmla="*/ 683 h 683"/>
                <a:gd name="T4" fmla="*/ 35 w 597"/>
                <a:gd name="T5" fmla="*/ 383 h 683"/>
                <a:gd name="T6" fmla="*/ 108 w 597"/>
                <a:gd name="T7" fmla="*/ 0 h 683"/>
                <a:gd name="T8" fmla="*/ 111 w 597"/>
                <a:gd name="T9" fmla="*/ 1 h 683"/>
                <a:gd name="T10" fmla="*/ 552 w 597"/>
                <a:gd name="T11" fmla="*/ 234 h 683"/>
                <a:gd name="T12" fmla="*/ 423 w 597"/>
                <a:gd name="T13" fmla="*/ 683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7" h="683">
                  <a:moveTo>
                    <a:pt x="423" y="683"/>
                  </a:moveTo>
                  <a:lnTo>
                    <a:pt x="423" y="683"/>
                  </a:lnTo>
                  <a:cubicBezTo>
                    <a:pt x="413" y="677"/>
                    <a:pt x="77" y="496"/>
                    <a:pt x="35" y="383"/>
                  </a:cubicBezTo>
                  <a:cubicBezTo>
                    <a:pt x="0" y="291"/>
                    <a:pt x="108" y="0"/>
                    <a:pt x="108" y="0"/>
                  </a:cubicBezTo>
                  <a:lnTo>
                    <a:pt x="111" y="1"/>
                  </a:lnTo>
                  <a:cubicBezTo>
                    <a:pt x="144" y="11"/>
                    <a:pt x="505" y="125"/>
                    <a:pt x="552" y="234"/>
                  </a:cubicBezTo>
                  <a:cubicBezTo>
                    <a:pt x="597" y="342"/>
                    <a:pt x="423" y="683"/>
                    <a:pt x="423" y="683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3" name="Freeform 102">
              <a:extLst>
                <a:ext uri="{FF2B5EF4-FFF2-40B4-BE49-F238E27FC236}">
                  <a16:creationId xmlns:a16="http://schemas.microsoft.com/office/drawing/2014/main" id="{9C8051AF-2519-9C91-8A0D-89142FCB8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0585" y="3187701"/>
              <a:ext cx="130175" cy="76200"/>
            </a:xfrm>
            <a:custGeom>
              <a:avLst/>
              <a:gdLst>
                <a:gd name="T0" fmla="*/ 443 w 711"/>
                <a:gd name="T1" fmla="*/ 244 h 419"/>
                <a:gd name="T2" fmla="*/ 711 w 711"/>
                <a:gd name="T3" fmla="*/ 419 h 419"/>
                <a:gd name="T4" fmla="*/ 443 w 711"/>
                <a:gd name="T5" fmla="*/ 34 h 419"/>
                <a:gd name="T6" fmla="*/ 0 w 711"/>
                <a:gd name="T7" fmla="*/ 214 h 419"/>
                <a:gd name="T8" fmla="*/ 443 w 711"/>
                <a:gd name="T9" fmla="*/ 244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1" h="419">
                  <a:moveTo>
                    <a:pt x="443" y="244"/>
                  </a:moveTo>
                  <a:cubicBezTo>
                    <a:pt x="519" y="269"/>
                    <a:pt x="711" y="419"/>
                    <a:pt x="711" y="419"/>
                  </a:cubicBezTo>
                  <a:cubicBezTo>
                    <a:pt x="711" y="419"/>
                    <a:pt x="555" y="67"/>
                    <a:pt x="443" y="34"/>
                  </a:cubicBezTo>
                  <a:cubicBezTo>
                    <a:pt x="328" y="0"/>
                    <a:pt x="0" y="214"/>
                    <a:pt x="0" y="214"/>
                  </a:cubicBezTo>
                  <a:cubicBezTo>
                    <a:pt x="0" y="214"/>
                    <a:pt x="337" y="209"/>
                    <a:pt x="443" y="244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4" name="Freeform 103">
              <a:extLst>
                <a:ext uri="{FF2B5EF4-FFF2-40B4-BE49-F238E27FC236}">
                  <a16:creationId xmlns:a16="http://schemas.microsoft.com/office/drawing/2014/main" id="{764C88F3-2736-19E9-2182-7D034329B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0585" y="3148013"/>
              <a:ext cx="130175" cy="77788"/>
            </a:xfrm>
            <a:custGeom>
              <a:avLst/>
              <a:gdLst>
                <a:gd name="T0" fmla="*/ 711 w 711"/>
                <a:gd name="T1" fmla="*/ 193 h 431"/>
                <a:gd name="T2" fmla="*/ 314 w 711"/>
                <a:gd name="T3" fmla="*/ 27 h 431"/>
                <a:gd name="T4" fmla="*/ 0 w 711"/>
                <a:gd name="T5" fmla="*/ 431 h 431"/>
                <a:gd name="T6" fmla="*/ 355 w 711"/>
                <a:gd name="T7" fmla="*/ 193 h 431"/>
                <a:gd name="T8" fmla="*/ 711 w 711"/>
                <a:gd name="T9" fmla="*/ 193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1" h="431">
                  <a:moveTo>
                    <a:pt x="711" y="193"/>
                  </a:moveTo>
                  <a:cubicBezTo>
                    <a:pt x="711" y="193"/>
                    <a:pt x="418" y="0"/>
                    <a:pt x="314" y="27"/>
                  </a:cubicBezTo>
                  <a:cubicBezTo>
                    <a:pt x="190" y="60"/>
                    <a:pt x="0" y="431"/>
                    <a:pt x="0" y="431"/>
                  </a:cubicBezTo>
                  <a:cubicBezTo>
                    <a:pt x="0" y="431"/>
                    <a:pt x="253" y="224"/>
                    <a:pt x="355" y="193"/>
                  </a:cubicBezTo>
                  <a:cubicBezTo>
                    <a:pt x="440" y="167"/>
                    <a:pt x="711" y="193"/>
                    <a:pt x="711" y="193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5" name="Freeform 104">
              <a:extLst>
                <a:ext uri="{FF2B5EF4-FFF2-40B4-BE49-F238E27FC236}">
                  <a16:creationId xmlns:a16="http://schemas.microsoft.com/office/drawing/2014/main" id="{5D0EBD96-BCC1-4DEC-1AEF-FEA20C75D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7747" y="3460751"/>
              <a:ext cx="119063" cy="1365250"/>
            </a:xfrm>
            <a:custGeom>
              <a:avLst/>
              <a:gdLst>
                <a:gd name="T0" fmla="*/ 657 w 657"/>
                <a:gd name="T1" fmla="*/ 0 h 7473"/>
                <a:gd name="T2" fmla="*/ 204 w 657"/>
                <a:gd name="T3" fmla="*/ 7091 h 7473"/>
                <a:gd name="T4" fmla="*/ 181 w 657"/>
                <a:gd name="T5" fmla="*/ 7468 h 7473"/>
                <a:gd name="T6" fmla="*/ 0 w 657"/>
                <a:gd name="T7" fmla="*/ 7473 h 7473"/>
                <a:gd name="T8" fmla="*/ 30 w 657"/>
                <a:gd name="T9" fmla="*/ 7085 h 7473"/>
                <a:gd name="T10" fmla="*/ 591 w 657"/>
                <a:gd name="T11" fmla="*/ 0 h 7473"/>
                <a:gd name="T12" fmla="*/ 657 w 657"/>
                <a:gd name="T13" fmla="*/ 0 h 7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7473">
                  <a:moveTo>
                    <a:pt x="657" y="0"/>
                  </a:moveTo>
                  <a:lnTo>
                    <a:pt x="204" y="7091"/>
                  </a:lnTo>
                  <a:lnTo>
                    <a:pt x="181" y="7468"/>
                  </a:lnTo>
                  <a:cubicBezTo>
                    <a:pt x="123" y="7471"/>
                    <a:pt x="63" y="7473"/>
                    <a:pt x="0" y="7473"/>
                  </a:cubicBezTo>
                  <a:lnTo>
                    <a:pt x="30" y="7085"/>
                  </a:lnTo>
                  <a:lnTo>
                    <a:pt x="591" y="0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6" name="Freeform 105">
              <a:extLst>
                <a:ext uri="{FF2B5EF4-FFF2-40B4-BE49-F238E27FC236}">
                  <a16:creationId xmlns:a16="http://schemas.microsoft.com/office/drawing/2014/main" id="{09412EEE-3755-2103-2435-B7D0CF5B8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9447" y="3524251"/>
              <a:ext cx="287338" cy="1298575"/>
            </a:xfrm>
            <a:custGeom>
              <a:avLst/>
              <a:gdLst>
                <a:gd name="T0" fmla="*/ 1570 w 1570"/>
                <a:gd name="T1" fmla="*/ 7104 h 7104"/>
                <a:gd name="T2" fmla="*/ 1430 w 1570"/>
                <a:gd name="T3" fmla="*/ 7086 h 7104"/>
                <a:gd name="T4" fmla="*/ 1382 w 1570"/>
                <a:gd name="T5" fmla="*/ 6840 h 7104"/>
                <a:gd name="T6" fmla="*/ 1382 w 1570"/>
                <a:gd name="T7" fmla="*/ 6840 h 7104"/>
                <a:gd name="T8" fmla="*/ 1373 w 1570"/>
                <a:gd name="T9" fmla="*/ 6794 h 7104"/>
                <a:gd name="T10" fmla="*/ 1256 w 1570"/>
                <a:gd name="T11" fmla="*/ 6215 h 7104"/>
                <a:gd name="T12" fmla="*/ 1256 w 1570"/>
                <a:gd name="T13" fmla="*/ 6214 h 7104"/>
                <a:gd name="T14" fmla="*/ 702 w 1570"/>
                <a:gd name="T15" fmla="*/ 3472 h 7104"/>
                <a:gd name="T16" fmla="*/ 701 w 1570"/>
                <a:gd name="T17" fmla="*/ 3472 h 7104"/>
                <a:gd name="T18" fmla="*/ 637 w 1570"/>
                <a:gd name="T19" fmla="*/ 3152 h 7104"/>
                <a:gd name="T20" fmla="*/ 637 w 1570"/>
                <a:gd name="T21" fmla="*/ 3152 h 7104"/>
                <a:gd name="T22" fmla="*/ 0 w 1570"/>
                <a:gd name="T23" fmla="*/ 0 h 7104"/>
                <a:gd name="T24" fmla="*/ 47 w 1570"/>
                <a:gd name="T25" fmla="*/ 9 h 7104"/>
                <a:gd name="T26" fmla="*/ 766 w 1570"/>
                <a:gd name="T27" fmla="*/ 3361 h 7104"/>
                <a:gd name="T28" fmla="*/ 766 w 1570"/>
                <a:gd name="T29" fmla="*/ 3361 h 7104"/>
                <a:gd name="T30" fmla="*/ 853 w 1570"/>
                <a:gd name="T31" fmla="*/ 3768 h 7104"/>
                <a:gd name="T32" fmla="*/ 854 w 1570"/>
                <a:gd name="T33" fmla="*/ 3768 h 7104"/>
                <a:gd name="T34" fmla="*/ 1243 w 1570"/>
                <a:gd name="T35" fmla="*/ 5583 h 7104"/>
                <a:gd name="T36" fmla="*/ 1243 w 1570"/>
                <a:gd name="T37" fmla="*/ 5584 h 7104"/>
                <a:gd name="T38" fmla="*/ 1389 w 1570"/>
                <a:gd name="T39" fmla="*/ 6262 h 7104"/>
                <a:gd name="T40" fmla="*/ 1389 w 1570"/>
                <a:gd name="T41" fmla="*/ 6263 h 7104"/>
                <a:gd name="T42" fmla="*/ 1498 w 1570"/>
                <a:gd name="T43" fmla="*/ 6773 h 7104"/>
                <a:gd name="T44" fmla="*/ 1570 w 1570"/>
                <a:gd name="T45" fmla="*/ 7104 h 7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70" h="7104">
                  <a:moveTo>
                    <a:pt x="1570" y="7104"/>
                  </a:moveTo>
                  <a:cubicBezTo>
                    <a:pt x="1521" y="7099"/>
                    <a:pt x="1473" y="7093"/>
                    <a:pt x="1430" y="7086"/>
                  </a:cubicBezTo>
                  <a:lnTo>
                    <a:pt x="1382" y="6840"/>
                  </a:lnTo>
                  <a:lnTo>
                    <a:pt x="1382" y="6840"/>
                  </a:lnTo>
                  <a:lnTo>
                    <a:pt x="1373" y="6794"/>
                  </a:lnTo>
                  <a:lnTo>
                    <a:pt x="1256" y="6215"/>
                  </a:lnTo>
                  <a:lnTo>
                    <a:pt x="1256" y="6214"/>
                  </a:lnTo>
                  <a:lnTo>
                    <a:pt x="702" y="3472"/>
                  </a:lnTo>
                  <a:lnTo>
                    <a:pt x="701" y="3472"/>
                  </a:lnTo>
                  <a:lnTo>
                    <a:pt x="637" y="3152"/>
                  </a:lnTo>
                  <a:lnTo>
                    <a:pt x="637" y="3152"/>
                  </a:lnTo>
                  <a:lnTo>
                    <a:pt x="0" y="0"/>
                  </a:lnTo>
                  <a:lnTo>
                    <a:pt x="47" y="9"/>
                  </a:lnTo>
                  <a:lnTo>
                    <a:pt x="766" y="3361"/>
                  </a:lnTo>
                  <a:lnTo>
                    <a:pt x="766" y="3361"/>
                  </a:lnTo>
                  <a:lnTo>
                    <a:pt x="853" y="3768"/>
                  </a:lnTo>
                  <a:lnTo>
                    <a:pt x="854" y="3768"/>
                  </a:lnTo>
                  <a:lnTo>
                    <a:pt x="1243" y="5583"/>
                  </a:lnTo>
                  <a:lnTo>
                    <a:pt x="1243" y="5584"/>
                  </a:lnTo>
                  <a:lnTo>
                    <a:pt x="1389" y="6262"/>
                  </a:lnTo>
                  <a:lnTo>
                    <a:pt x="1389" y="6263"/>
                  </a:lnTo>
                  <a:lnTo>
                    <a:pt x="1498" y="6773"/>
                  </a:lnTo>
                  <a:lnTo>
                    <a:pt x="1570" y="7104"/>
                  </a:ln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7" name="Freeform 106">
              <a:extLst>
                <a:ext uri="{FF2B5EF4-FFF2-40B4-BE49-F238E27FC236}">
                  <a16:creationId xmlns:a16="http://schemas.microsoft.com/office/drawing/2014/main" id="{642E6731-CC73-C2D2-9103-F9B247D1F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4847" y="3263901"/>
              <a:ext cx="338138" cy="1562100"/>
            </a:xfrm>
            <a:custGeom>
              <a:avLst/>
              <a:gdLst>
                <a:gd name="T0" fmla="*/ 1847 w 1847"/>
                <a:gd name="T1" fmla="*/ 8551 h 8551"/>
                <a:gd name="T2" fmla="*/ 1744 w 1847"/>
                <a:gd name="T3" fmla="*/ 8551 h 8551"/>
                <a:gd name="T4" fmla="*/ 1710 w 1847"/>
                <a:gd name="T5" fmla="*/ 8171 h 8551"/>
                <a:gd name="T6" fmla="*/ 1553 w 1847"/>
                <a:gd name="T7" fmla="*/ 6587 h 8551"/>
                <a:gd name="T8" fmla="*/ 1553 w 1847"/>
                <a:gd name="T9" fmla="*/ 6586 h 8551"/>
                <a:gd name="T10" fmla="*/ 1493 w 1847"/>
                <a:gd name="T11" fmla="*/ 6065 h 8551"/>
                <a:gd name="T12" fmla="*/ 1085 w 1847"/>
                <a:gd name="T13" fmla="*/ 3491 h 8551"/>
                <a:gd name="T14" fmla="*/ 0 w 1847"/>
                <a:gd name="T15" fmla="*/ 0 h 8551"/>
                <a:gd name="T16" fmla="*/ 91 w 1847"/>
                <a:gd name="T17" fmla="*/ 0 h 8551"/>
                <a:gd name="T18" fmla="*/ 1190 w 1847"/>
                <a:gd name="T19" fmla="*/ 3433 h 8551"/>
                <a:gd name="T20" fmla="*/ 1559 w 1847"/>
                <a:gd name="T21" fmla="*/ 5627 h 8551"/>
                <a:gd name="T22" fmla="*/ 1559 w 1847"/>
                <a:gd name="T23" fmla="*/ 5627 h 8551"/>
                <a:gd name="T24" fmla="*/ 1604 w 1847"/>
                <a:gd name="T25" fmla="*/ 5994 h 8551"/>
                <a:gd name="T26" fmla="*/ 1604 w 1847"/>
                <a:gd name="T27" fmla="*/ 5995 h 8551"/>
                <a:gd name="T28" fmla="*/ 1817 w 1847"/>
                <a:gd name="T29" fmla="*/ 8170 h 8551"/>
                <a:gd name="T30" fmla="*/ 1847 w 1847"/>
                <a:gd name="T31" fmla="*/ 8551 h 8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47" h="8551">
                  <a:moveTo>
                    <a:pt x="1847" y="8551"/>
                  </a:moveTo>
                  <a:cubicBezTo>
                    <a:pt x="1847" y="8551"/>
                    <a:pt x="1779" y="8551"/>
                    <a:pt x="1744" y="8551"/>
                  </a:cubicBezTo>
                  <a:cubicBezTo>
                    <a:pt x="1737" y="8460"/>
                    <a:pt x="1724" y="8330"/>
                    <a:pt x="1710" y="8171"/>
                  </a:cubicBezTo>
                  <a:cubicBezTo>
                    <a:pt x="1676" y="7783"/>
                    <a:pt x="1623" y="7215"/>
                    <a:pt x="1553" y="6587"/>
                  </a:cubicBezTo>
                  <a:lnTo>
                    <a:pt x="1553" y="6586"/>
                  </a:lnTo>
                  <a:cubicBezTo>
                    <a:pt x="1534" y="6417"/>
                    <a:pt x="1514" y="6242"/>
                    <a:pt x="1493" y="6065"/>
                  </a:cubicBezTo>
                  <a:cubicBezTo>
                    <a:pt x="1384" y="5153"/>
                    <a:pt x="1246" y="4186"/>
                    <a:pt x="1085" y="3491"/>
                  </a:cubicBezTo>
                  <a:cubicBezTo>
                    <a:pt x="793" y="2227"/>
                    <a:pt x="0" y="0"/>
                    <a:pt x="0" y="0"/>
                  </a:cubicBezTo>
                  <a:lnTo>
                    <a:pt x="91" y="0"/>
                  </a:lnTo>
                  <a:cubicBezTo>
                    <a:pt x="91" y="0"/>
                    <a:pt x="917" y="2339"/>
                    <a:pt x="1190" y="3433"/>
                  </a:cubicBezTo>
                  <a:cubicBezTo>
                    <a:pt x="1334" y="4015"/>
                    <a:pt x="1458" y="4820"/>
                    <a:pt x="1559" y="5627"/>
                  </a:cubicBezTo>
                  <a:lnTo>
                    <a:pt x="1559" y="5627"/>
                  </a:lnTo>
                  <a:cubicBezTo>
                    <a:pt x="1575" y="5750"/>
                    <a:pt x="1589" y="5872"/>
                    <a:pt x="1604" y="5994"/>
                  </a:cubicBezTo>
                  <a:lnTo>
                    <a:pt x="1604" y="5995"/>
                  </a:lnTo>
                  <a:cubicBezTo>
                    <a:pt x="1703" y="6846"/>
                    <a:pt x="1776" y="7660"/>
                    <a:pt x="1817" y="8170"/>
                  </a:cubicBezTo>
                  <a:cubicBezTo>
                    <a:pt x="1830" y="8329"/>
                    <a:pt x="1840" y="8460"/>
                    <a:pt x="1847" y="8551"/>
                  </a:cubicBezTo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8" name="Freeform 107">
              <a:extLst>
                <a:ext uri="{FF2B5EF4-FFF2-40B4-BE49-F238E27FC236}">
                  <a16:creationId xmlns:a16="http://schemas.microsoft.com/office/drawing/2014/main" id="{EE9EFEC9-BD0E-E2E4-FDD8-82E150F1F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8547" y="3171826"/>
              <a:ext cx="355600" cy="1652588"/>
            </a:xfrm>
            <a:custGeom>
              <a:avLst/>
              <a:gdLst>
                <a:gd name="T0" fmla="*/ 1944 w 1944"/>
                <a:gd name="T1" fmla="*/ 0 h 9045"/>
                <a:gd name="T2" fmla="*/ 149 w 1944"/>
                <a:gd name="T3" fmla="*/ 8702 h 9045"/>
                <a:gd name="T4" fmla="*/ 84 w 1944"/>
                <a:gd name="T5" fmla="*/ 9038 h 9045"/>
                <a:gd name="T6" fmla="*/ 0 w 1944"/>
                <a:gd name="T7" fmla="*/ 9045 h 9045"/>
                <a:gd name="T8" fmla="*/ 66 w 1944"/>
                <a:gd name="T9" fmla="*/ 8692 h 9045"/>
                <a:gd name="T10" fmla="*/ 1914 w 1944"/>
                <a:gd name="T11" fmla="*/ 0 h 9045"/>
                <a:gd name="T12" fmla="*/ 1944 w 1944"/>
                <a:gd name="T13" fmla="*/ 0 h 9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4" h="9045">
                  <a:moveTo>
                    <a:pt x="1944" y="0"/>
                  </a:moveTo>
                  <a:lnTo>
                    <a:pt x="149" y="8702"/>
                  </a:lnTo>
                  <a:lnTo>
                    <a:pt x="84" y="9038"/>
                  </a:lnTo>
                  <a:cubicBezTo>
                    <a:pt x="54" y="9041"/>
                    <a:pt x="31" y="9043"/>
                    <a:pt x="0" y="9045"/>
                  </a:cubicBezTo>
                  <a:lnTo>
                    <a:pt x="66" y="8692"/>
                  </a:lnTo>
                  <a:lnTo>
                    <a:pt x="1914" y="0"/>
                  </a:lnTo>
                  <a:lnTo>
                    <a:pt x="1944" y="0"/>
                  </a:ln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9" name="Freeform 108">
              <a:extLst>
                <a:ext uri="{FF2B5EF4-FFF2-40B4-BE49-F238E27FC236}">
                  <a16:creationId xmlns:a16="http://schemas.microsoft.com/office/drawing/2014/main" id="{992E69BE-9B5B-BA1C-FBF4-5CFD65C0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9810" y="3611563"/>
              <a:ext cx="106363" cy="290513"/>
            </a:xfrm>
            <a:custGeom>
              <a:avLst/>
              <a:gdLst>
                <a:gd name="T0" fmla="*/ 585 w 585"/>
                <a:gd name="T1" fmla="*/ 0 h 1590"/>
                <a:gd name="T2" fmla="*/ 212 w 585"/>
                <a:gd name="T3" fmla="*/ 1590 h 1590"/>
                <a:gd name="T4" fmla="*/ 29 w 585"/>
                <a:gd name="T5" fmla="*/ 875 h 1590"/>
                <a:gd name="T6" fmla="*/ 585 w 585"/>
                <a:gd name="T7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" h="1590">
                  <a:moveTo>
                    <a:pt x="585" y="0"/>
                  </a:moveTo>
                  <a:lnTo>
                    <a:pt x="212" y="1590"/>
                  </a:lnTo>
                  <a:cubicBezTo>
                    <a:pt x="212" y="1590"/>
                    <a:pt x="0" y="1057"/>
                    <a:pt x="29" y="875"/>
                  </a:cubicBezTo>
                  <a:cubicBezTo>
                    <a:pt x="70" y="61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0" name="Freeform 109">
              <a:extLst>
                <a:ext uri="{FF2B5EF4-FFF2-40B4-BE49-F238E27FC236}">
                  <a16:creationId xmlns:a16="http://schemas.microsoft.com/office/drawing/2014/main" id="{42DB7A57-1AF7-BEAA-AB7B-54DBE4896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7910" y="3821113"/>
              <a:ext cx="73025" cy="80963"/>
            </a:xfrm>
            <a:custGeom>
              <a:avLst/>
              <a:gdLst>
                <a:gd name="T0" fmla="*/ 0 w 398"/>
                <a:gd name="T1" fmla="*/ 441 h 441"/>
                <a:gd name="T2" fmla="*/ 398 w 398"/>
                <a:gd name="T3" fmla="*/ 0 h 441"/>
                <a:gd name="T4" fmla="*/ 0 w 398"/>
                <a:gd name="T5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8" h="441">
                  <a:moveTo>
                    <a:pt x="0" y="441"/>
                  </a:moveTo>
                  <a:lnTo>
                    <a:pt x="398" y="0"/>
                  </a:lnTo>
                  <a:cubicBezTo>
                    <a:pt x="262" y="189"/>
                    <a:pt x="20" y="423"/>
                    <a:pt x="0" y="441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1" name="Freeform 110">
              <a:extLst>
                <a:ext uri="{FF2B5EF4-FFF2-40B4-BE49-F238E27FC236}">
                  <a16:creationId xmlns:a16="http://schemas.microsoft.com/office/drawing/2014/main" id="{E521E969-409C-AD1B-17F3-D9966F909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172" y="3611563"/>
              <a:ext cx="22225" cy="122238"/>
            </a:xfrm>
            <a:custGeom>
              <a:avLst/>
              <a:gdLst>
                <a:gd name="T0" fmla="*/ 118 w 118"/>
                <a:gd name="T1" fmla="*/ 666 h 666"/>
                <a:gd name="T2" fmla="*/ 0 w 118"/>
                <a:gd name="T3" fmla="*/ 0 h 666"/>
                <a:gd name="T4" fmla="*/ 2 w 118"/>
                <a:gd name="T5" fmla="*/ 8 h 666"/>
                <a:gd name="T6" fmla="*/ 118 w 118"/>
                <a:gd name="T7" fmla="*/ 666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666">
                  <a:moveTo>
                    <a:pt x="118" y="666"/>
                  </a:moveTo>
                  <a:lnTo>
                    <a:pt x="0" y="0"/>
                  </a:lnTo>
                  <a:cubicBezTo>
                    <a:pt x="0" y="2"/>
                    <a:pt x="1" y="4"/>
                    <a:pt x="2" y="8"/>
                  </a:cubicBezTo>
                  <a:cubicBezTo>
                    <a:pt x="15" y="66"/>
                    <a:pt x="91" y="391"/>
                    <a:pt x="118" y="666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2" name="Freeform 111">
              <a:extLst>
                <a:ext uri="{FF2B5EF4-FFF2-40B4-BE49-F238E27FC236}">
                  <a16:creationId xmlns:a16="http://schemas.microsoft.com/office/drawing/2014/main" id="{3D717DEC-7A3F-0BB3-0B44-BFB61EA0B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172" y="3595688"/>
              <a:ext cx="254000" cy="219075"/>
            </a:xfrm>
            <a:custGeom>
              <a:avLst/>
              <a:gdLst>
                <a:gd name="T0" fmla="*/ 1393 w 1393"/>
                <a:gd name="T1" fmla="*/ 87 h 1199"/>
                <a:gd name="T2" fmla="*/ 1389 w 1393"/>
                <a:gd name="T3" fmla="*/ 90 h 1199"/>
                <a:gd name="T4" fmla="*/ 1388 w 1393"/>
                <a:gd name="T5" fmla="*/ 90 h 1199"/>
                <a:gd name="T6" fmla="*/ 541 w 1393"/>
                <a:gd name="T7" fmla="*/ 640 h 1199"/>
                <a:gd name="T8" fmla="*/ 110 w 1393"/>
                <a:gd name="T9" fmla="*/ 1199 h 1199"/>
                <a:gd name="T10" fmla="*/ 168 w 1393"/>
                <a:gd name="T11" fmla="*/ 224 h 1199"/>
                <a:gd name="T12" fmla="*/ 1393 w 1393"/>
                <a:gd name="T13" fmla="*/ 87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3" h="1199">
                  <a:moveTo>
                    <a:pt x="1393" y="87"/>
                  </a:moveTo>
                  <a:cubicBezTo>
                    <a:pt x="1393" y="87"/>
                    <a:pt x="1392" y="88"/>
                    <a:pt x="1389" y="90"/>
                  </a:cubicBezTo>
                  <a:lnTo>
                    <a:pt x="1388" y="90"/>
                  </a:lnTo>
                  <a:cubicBezTo>
                    <a:pt x="1329" y="124"/>
                    <a:pt x="719" y="476"/>
                    <a:pt x="541" y="640"/>
                  </a:cubicBezTo>
                  <a:cubicBezTo>
                    <a:pt x="412" y="759"/>
                    <a:pt x="110" y="1199"/>
                    <a:pt x="110" y="1199"/>
                  </a:cubicBezTo>
                  <a:cubicBezTo>
                    <a:pt x="110" y="1199"/>
                    <a:pt x="0" y="401"/>
                    <a:pt x="168" y="224"/>
                  </a:cubicBezTo>
                  <a:cubicBezTo>
                    <a:pt x="381" y="0"/>
                    <a:pt x="1393" y="87"/>
                    <a:pt x="1393" y="87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3" name="Freeform 112">
              <a:extLst>
                <a:ext uri="{FF2B5EF4-FFF2-40B4-BE49-F238E27FC236}">
                  <a16:creationId xmlns:a16="http://schemas.microsoft.com/office/drawing/2014/main" id="{2B1D6012-5827-B904-51AE-34431F942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172" y="3611563"/>
              <a:ext cx="158750" cy="307975"/>
            </a:xfrm>
            <a:custGeom>
              <a:avLst/>
              <a:gdLst>
                <a:gd name="T0" fmla="*/ 331 w 867"/>
                <a:gd name="T1" fmla="*/ 1692 h 1692"/>
                <a:gd name="T2" fmla="*/ 241 w 867"/>
                <a:gd name="T3" fmla="*/ 968 h 1692"/>
                <a:gd name="T4" fmla="*/ 3 w 867"/>
                <a:gd name="T5" fmla="*/ 10 h 1692"/>
                <a:gd name="T6" fmla="*/ 1 w 867"/>
                <a:gd name="T7" fmla="*/ 2 h 1692"/>
                <a:gd name="T8" fmla="*/ 0 w 867"/>
                <a:gd name="T9" fmla="*/ 0 h 1692"/>
                <a:gd name="T10" fmla="*/ 1 w 867"/>
                <a:gd name="T11" fmla="*/ 0 h 1692"/>
                <a:gd name="T12" fmla="*/ 844 w 867"/>
                <a:gd name="T13" fmla="*/ 887 h 1692"/>
                <a:gd name="T14" fmla="*/ 331 w 867"/>
                <a:gd name="T15" fmla="*/ 1692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7" h="1692">
                  <a:moveTo>
                    <a:pt x="331" y="1692"/>
                  </a:moveTo>
                  <a:cubicBezTo>
                    <a:pt x="331" y="1692"/>
                    <a:pt x="274" y="1148"/>
                    <a:pt x="241" y="968"/>
                  </a:cubicBezTo>
                  <a:cubicBezTo>
                    <a:pt x="198" y="739"/>
                    <a:pt x="26" y="95"/>
                    <a:pt x="3" y="10"/>
                  </a:cubicBezTo>
                  <a:cubicBezTo>
                    <a:pt x="2" y="6"/>
                    <a:pt x="1" y="4"/>
                    <a:pt x="1" y="2"/>
                  </a:cubicBezTo>
                  <a:lnTo>
                    <a:pt x="0" y="0"/>
                  </a:lnTo>
                  <a:lnTo>
                    <a:pt x="1" y="0"/>
                  </a:lnTo>
                  <a:cubicBezTo>
                    <a:pt x="23" y="17"/>
                    <a:pt x="815" y="587"/>
                    <a:pt x="844" y="887"/>
                  </a:cubicBezTo>
                  <a:cubicBezTo>
                    <a:pt x="867" y="1124"/>
                    <a:pt x="331" y="1692"/>
                    <a:pt x="331" y="1692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4" name="Freeform 113">
              <a:extLst>
                <a:ext uri="{FF2B5EF4-FFF2-40B4-BE49-F238E27FC236}">
                  <a16:creationId xmlns:a16="http://schemas.microsoft.com/office/drawing/2014/main" id="{FCDFF243-FF75-76C1-8606-299B1E461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7910" y="3611563"/>
              <a:ext cx="93663" cy="290513"/>
            </a:xfrm>
            <a:custGeom>
              <a:avLst/>
              <a:gdLst>
                <a:gd name="T0" fmla="*/ 486 w 507"/>
                <a:gd name="T1" fmla="*/ 992 h 1590"/>
                <a:gd name="T2" fmla="*/ 1 w 507"/>
                <a:gd name="T3" fmla="*/ 1589 h 1590"/>
                <a:gd name="T4" fmla="*/ 0 w 507"/>
                <a:gd name="T5" fmla="*/ 1590 h 1590"/>
                <a:gd name="T6" fmla="*/ 373 w 507"/>
                <a:gd name="T7" fmla="*/ 0 h 1590"/>
                <a:gd name="T8" fmla="*/ 374 w 507"/>
                <a:gd name="T9" fmla="*/ 2 h 1590"/>
                <a:gd name="T10" fmla="*/ 492 w 507"/>
                <a:gd name="T11" fmla="*/ 668 h 1590"/>
                <a:gd name="T12" fmla="*/ 486 w 507"/>
                <a:gd name="T13" fmla="*/ 992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590">
                  <a:moveTo>
                    <a:pt x="486" y="992"/>
                  </a:moveTo>
                  <a:cubicBezTo>
                    <a:pt x="432" y="1177"/>
                    <a:pt x="388" y="1212"/>
                    <a:pt x="1" y="1589"/>
                  </a:cubicBezTo>
                  <a:lnTo>
                    <a:pt x="0" y="1590"/>
                  </a:lnTo>
                  <a:lnTo>
                    <a:pt x="373" y="0"/>
                  </a:lnTo>
                  <a:lnTo>
                    <a:pt x="374" y="2"/>
                  </a:lnTo>
                  <a:lnTo>
                    <a:pt x="492" y="668"/>
                  </a:lnTo>
                  <a:cubicBezTo>
                    <a:pt x="505" y="799"/>
                    <a:pt x="507" y="919"/>
                    <a:pt x="486" y="992"/>
                  </a:cubicBezTo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5" name="Freeform 114">
              <a:extLst>
                <a:ext uri="{FF2B5EF4-FFF2-40B4-BE49-F238E27FC236}">
                  <a16:creationId xmlns:a16="http://schemas.microsoft.com/office/drawing/2014/main" id="{3C9824F1-38A6-BB74-6ABA-521953286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172" y="3595688"/>
              <a:ext cx="254000" cy="219075"/>
            </a:xfrm>
            <a:custGeom>
              <a:avLst/>
              <a:gdLst>
                <a:gd name="T0" fmla="*/ 1394 w 1394"/>
                <a:gd name="T1" fmla="*/ 87 h 1199"/>
                <a:gd name="T2" fmla="*/ 1394 w 1394"/>
                <a:gd name="T3" fmla="*/ 89 h 1199"/>
                <a:gd name="T4" fmla="*/ 1393 w 1394"/>
                <a:gd name="T5" fmla="*/ 89 h 1199"/>
                <a:gd name="T6" fmla="*/ 1391 w 1394"/>
                <a:gd name="T7" fmla="*/ 90 h 1199"/>
                <a:gd name="T8" fmla="*/ 1389 w 1394"/>
                <a:gd name="T9" fmla="*/ 90 h 1199"/>
                <a:gd name="T10" fmla="*/ 1389 w 1394"/>
                <a:gd name="T11" fmla="*/ 90 h 1199"/>
                <a:gd name="T12" fmla="*/ 338 w 1394"/>
                <a:gd name="T13" fmla="*/ 406 h 1199"/>
                <a:gd name="T14" fmla="*/ 110 w 1394"/>
                <a:gd name="T15" fmla="*/ 1199 h 1199"/>
                <a:gd name="T16" fmla="*/ 169 w 1394"/>
                <a:gd name="T17" fmla="*/ 224 h 1199"/>
                <a:gd name="T18" fmla="*/ 1393 w 1394"/>
                <a:gd name="T19" fmla="*/ 87 h 1199"/>
                <a:gd name="T20" fmla="*/ 1394 w 1394"/>
                <a:gd name="T21" fmla="*/ 87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94" h="1199">
                  <a:moveTo>
                    <a:pt x="1394" y="87"/>
                  </a:moveTo>
                  <a:lnTo>
                    <a:pt x="1394" y="89"/>
                  </a:lnTo>
                  <a:lnTo>
                    <a:pt x="1393" y="89"/>
                  </a:lnTo>
                  <a:lnTo>
                    <a:pt x="1391" y="90"/>
                  </a:lnTo>
                  <a:lnTo>
                    <a:pt x="1389" y="90"/>
                  </a:lnTo>
                  <a:lnTo>
                    <a:pt x="1389" y="90"/>
                  </a:lnTo>
                  <a:cubicBezTo>
                    <a:pt x="1318" y="95"/>
                    <a:pt x="566" y="152"/>
                    <a:pt x="338" y="406"/>
                  </a:cubicBezTo>
                  <a:cubicBezTo>
                    <a:pt x="169" y="595"/>
                    <a:pt x="110" y="1199"/>
                    <a:pt x="110" y="1199"/>
                  </a:cubicBezTo>
                  <a:cubicBezTo>
                    <a:pt x="110" y="1199"/>
                    <a:pt x="0" y="401"/>
                    <a:pt x="169" y="224"/>
                  </a:cubicBezTo>
                  <a:cubicBezTo>
                    <a:pt x="381" y="0"/>
                    <a:pt x="1393" y="87"/>
                    <a:pt x="1393" y="87"/>
                  </a:cubicBezTo>
                  <a:lnTo>
                    <a:pt x="1394" y="87"/>
                  </a:lnTo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6" name="Freeform 115">
              <a:extLst>
                <a:ext uri="{FF2B5EF4-FFF2-40B4-BE49-F238E27FC236}">
                  <a16:creationId xmlns:a16="http://schemas.microsoft.com/office/drawing/2014/main" id="{AEDF54EC-6C81-CCD8-6979-67983997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0585" y="3225801"/>
              <a:ext cx="88900" cy="125413"/>
            </a:xfrm>
            <a:custGeom>
              <a:avLst/>
              <a:gdLst>
                <a:gd name="T0" fmla="*/ 315 w 489"/>
                <a:gd name="T1" fmla="*/ 683 h 683"/>
                <a:gd name="T2" fmla="*/ 315 w 489"/>
                <a:gd name="T3" fmla="*/ 683 h 683"/>
                <a:gd name="T4" fmla="*/ 0 w 489"/>
                <a:gd name="T5" fmla="*/ 0 h 683"/>
                <a:gd name="T6" fmla="*/ 3 w 489"/>
                <a:gd name="T7" fmla="*/ 1 h 683"/>
                <a:gd name="T8" fmla="*/ 444 w 489"/>
                <a:gd name="T9" fmla="*/ 234 h 683"/>
                <a:gd name="T10" fmla="*/ 315 w 489"/>
                <a:gd name="T11" fmla="*/ 683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" h="683">
                  <a:moveTo>
                    <a:pt x="315" y="683"/>
                  </a:moveTo>
                  <a:lnTo>
                    <a:pt x="315" y="683"/>
                  </a:lnTo>
                  <a:lnTo>
                    <a:pt x="0" y="0"/>
                  </a:lnTo>
                  <a:lnTo>
                    <a:pt x="3" y="1"/>
                  </a:lnTo>
                  <a:cubicBezTo>
                    <a:pt x="36" y="11"/>
                    <a:pt x="397" y="125"/>
                    <a:pt x="444" y="234"/>
                  </a:cubicBezTo>
                  <a:cubicBezTo>
                    <a:pt x="489" y="342"/>
                    <a:pt x="315" y="683"/>
                    <a:pt x="315" y="683"/>
                  </a:cubicBezTo>
                  <a:close/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7" name="Freeform 116">
              <a:extLst>
                <a:ext uri="{FF2B5EF4-FFF2-40B4-BE49-F238E27FC236}">
                  <a16:creationId xmlns:a16="http://schemas.microsoft.com/office/drawing/2014/main" id="{FF7A0979-5F0E-D384-DEEE-42F91F126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5172" y="3101976"/>
              <a:ext cx="76200" cy="92075"/>
            </a:xfrm>
            <a:custGeom>
              <a:avLst/>
              <a:gdLst>
                <a:gd name="T0" fmla="*/ 384 w 414"/>
                <a:gd name="T1" fmla="*/ 255 h 509"/>
                <a:gd name="T2" fmla="*/ 0 w 414"/>
                <a:gd name="T3" fmla="*/ 509 h 509"/>
                <a:gd name="T4" fmla="*/ 384 w 414"/>
                <a:gd name="T5" fmla="*/ 0 h 509"/>
                <a:gd name="T6" fmla="*/ 384 w 414"/>
                <a:gd name="T7" fmla="*/ 255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509">
                  <a:moveTo>
                    <a:pt x="384" y="255"/>
                  </a:moveTo>
                  <a:cubicBezTo>
                    <a:pt x="331" y="355"/>
                    <a:pt x="10" y="505"/>
                    <a:pt x="0" y="509"/>
                  </a:cubicBezTo>
                  <a:lnTo>
                    <a:pt x="384" y="0"/>
                  </a:lnTo>
                  <a:cubicBezTo>
                    <a:pt x="384" y="0"/>
                    <a:pt x="414" y="199"/>
                    <a:pt x="384" y="255"/>
                  </a:cubicBezTo>
                  <a:close/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8" name="Freeform 117">
              <a:extLst>
                <a:ext uri="{FF2B5EF4-FFF2-40B4-BE49-F238E27FC236}">
                  <a16:creationId xmlns:a16="http://schemas.microsoft.com/office/drawing/2014/main" id="{209F3316-2F4F-8F63-E61C-AAE7E75B7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5497" y="3094038"/>
              <a:ext cx="106363" cy="87313"/>
            </a:xfrm>
            <a:custGeom>
              <a:avLst/>
              <a:gdLst>
                <a:gd name="T0" fmla="*/ 537 w 582"/>
                <a:gd name="T1" fmla="*/ 476 h 476"/>
                <a:gd name="T2" fmla="*/ 70 w 582"/>
                <a:gd name="T3" fmla="*/ 75 h 476"/>
                <a:gd name="T4" fmla="*/ 61 w 582"/>
                <a:gd name="T5" fmla="*/ 68 h 476"/>
                <a:gd name="T6" fmla="*/ 20 w 582"/>
                <a:gd name="T7" fmla="*/ 32 h 476"/>
                <a:gd name="T8" fmla="*/ 16 w 582"/>
                <a:gd name="T9" fmla="*/ 29 h 476"/>
                <a:gd name="T10" fmla="*/ 0 w 582"/>
                <a:gd name="T11" fmla="*/ 16 h 476"/>
                <a:gd name="T12" fmla="*/ 26 w 582"/>
                <a:gd name="T13" fmla="*/ 11 h 476"/>
                <a:gd name="T14" fmla="*/ 59 w 582"/>
                <a:gd name="T15" fmla="*/ 5 h 476"/>
                <a:gd name="T16" fmla="*/ 89 w 582"/>
                <a:gd name="T17" fmla="*/ 0 h 476"/>
                <a:gd name="T18" fmla="*/ 57 w 582"/>
                <a:gd name="T19" fmla="*/ 39 h 476"/>
                <a:gd name="T20" fmla="*/ 536 w 582"/>
                <a:gd name="T21" fmla="*/ 152 h 476"/>
                <a:gd name="T22" fmla="*/ 537 w 582"/>
                <a:gd name="T23" fmla="*/ 47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2" h="476">
                  <a:moveTo>
                    <a:pt x="537" y="476"/>
                  </a:moveTo>
                  <a:lnTo>
                    <a:pt x="70" y="75"/>
                  </a:lnTo>
                  <a:lnTo>
                    <a:pt x="61" y="68"/>
                  </a:lnTo>
                  <a:lnTo>
                    <a:pt x="20" y="32"/>
                  </a:lnTo>
                  <a:lnTo>
                    <a:pt x="16" y="29"/>
                  </a:lnTo>
                  <a:lnTo>
                    <a:pt x="0" y="16"/>
                  </a:lnTo>
                  <a:lnTo>
                    <a:pt x="26" y="11"/>
                  </a:lnTo>
                  <a:lnTo>
                    <a:pt x="59" y="5"/>
                  </a:lnTo>
                  <a:lnTo>
                    <a:pt x="89" y="0"/>
                  </a:lnTo>
                  <a:cubicBezTo>
                    <a:pt x="70" y="23"/>
                    <a:pt x="57" y="39"/>
                    <a:pt x="57" y="39"/>
                  </a:cubicBezTo>
                  <a:cubicBezTo>
                    <a:pt x="57" y="39"/>
                    <a:pt x="459" y="56"/>
                    <a:pt x="536" y="152"/>
                  </a:cubicBezTo>
                  <a:cubicBezTo>
                    <a:pt x="582" y="211"/>
                    <a:pt x="544" y="433"/>
                    <a:pt x="537" y="476"/>
                  </a:cubicBezTo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9" name="Freeform 118">
              <a:extLst>
                <a:ext uri="{FF2B5EF4-FFF2-40B4-BE49-F238E27FC236}">
                  <a16:creationId xmlns:a16="http://schemas.microsoft.com/office/drawing/2014/main" id="{FD0D4AEF-FA89-81E0-03C8-53A55E8E9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3097" y="3030538"/>
              <a:ext cx="161925" cy="71438"/>
            </a:xfrm>
            <a:custGeom>
              <a:avLst/>
              <a:gdLst>
                <a:gd name="T0" fmla="*/ 886 w 886"/>
                <a:gd name="T1" fmla="*/ 390 h 390"/>
                <a:gd name="T2" fmla="*/ 350 w 886"/>
                <a:gd name="T3" fmla="*/ 157 h 390"/>
                <a:gd name="T4" fmla="*/ 0 w 886"/>
                <a:gd name="T5" fmla="*/ 390 h 390"/>
                <a:gd name="T6" fmla="*/ 293 w 886"/>
                <a:gd name="T7" fmla="*/ 29 h 390"/>
                <a:gd name="T8" fmla="*/ 886 w 886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6" h="390">
                  <a:moveTo>
                    <a:pt x="886" y="390"/>
                  </a:moveTo>
                  <a:cubicBezTo>
                    <a:pt x="872" y="381"/>
                    <a:pt x="493" y="144"/>
                    <a:pt x="350" y="157"/>
                  </a:cubicBezTo>
                  <a:cubicBezTo>
                    <a:pt x="247" y="166"/>
                    <a:pt x="10" y="381"/>
                    <a:pt x="0" y="390"/>
                  </a:cubicBezTo>
                  <a:cubicBezTo>
                    <a:pt x="5" y="380"/>
                    <a:pt x="180" y="48"/>
                    <a:pt x="293" y="29"/>
                  </a:cubicBezTo>
                  <a:cubicBezTo>
                    <a:pt x="461" y="0"/>
                    <a:pt x="870" y="376"/>
                    <a:pt x="886" y="390"/>
                  </a:cubicBezTo>
                  <a:close/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0" name="Freeform 119">
              <a:extLst>
                <a:ext uri="{FF2B5EF4-FFF2-40B4-BE49-F238E27FC236}">
                  <a16:creationId xmlns:a16="http://schemas.microsoft.com/office/drawing/2014/main" id="{A091FCB3-928F-FBEC-32E3-AC5D9DB83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6585" y="3232151"/>
              <a:ext cx="63500" cy="185738"/>
            </a:xfrm>
            <a:custGeom>
              <a:avLst/>
              <a:gdLst>
                <a:gd name="T0" fmla="*/ 352 w 352"/>
                <a:gd name="T1" fmla="*/ 0 h 1019"/>
                <a:gd name="T2" fmla="*/ 352 w 352"/>
                <a:gd name="T3" fmla="*/ 1019 h 1019"/>
                <a:gd name="T4" fmla="*/ 10 w 352"/>
                <a:gd name="T5" fmla="*/ 575 h 1019"/>
                <a:gd name="T6" fmla="*/ 352 w 352"/>
                <a:gd name="T7" fmla="*/ 0 h 1019"/>
                <a:gd name="T8" fmla="*/ 352 w 352"/>
                <a:gd name="T9" fmla="*/ 0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" h="1019">
                  <a:moveTo>
                    <a:pt x="352" y="0"/>
                  </a:moveTo>
                  <a:lnTo>
                    <a:pt x="352" y="1019"/>
                  </a:lnTo>
                  <a:cubicBezTo>
                    <a:pt x="352" y="1019"/>
                    <a:pt x="19" y="715"/>
                    <a:pt x="10" y="575"/>
                  </a:cubicBezTo>
                  <a:cubicBezTo>
                    <a:pt x="0" y="411"/>
                    <a:pt x="342" y="12"/>
                    <a:pt x="352" y="0"/>
                  </a:cubicBezTo>
                  <a:lnTo>
                    <a:pt x="352" y="0"/>
                  </a:ln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1" name="Freeform 120">
              <a:extLst>
                <a:ext uri="{FF2B5EF4-FFF2-40B4-BE49-F238E27FC236}">
                  <a16:creationId xmlns:a16="http://schemas.microsoft.com/office/drawing/2014/main" id="{81A3AF6F-2A79-26AA-84CE-CEA3901D2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1822" y="3509963"/>
              <a:ext cx="68263" cy="179388"/>
            </a:xfrm>
            <a:custGeom>
              <a:avLst/>
              <a:gdLst>
                <a:gd name="T0" fmla="*/ 379 w 379"/>
                <a:gd name="T1" fmla="*/ 980 h 980"/>
                <a:gd name="T2" fmla="*/ 37 w 379"/>
                <a:gd name="T3" fmla="*/ 638 h 980"/>
                <a:gd name="T4" fmla="*/ 254 w 379"/>
                <a:gd name="T5" fmla="*/ 1 h 980"/>
                <a:gd name="T6" fmla="*/ 255 w 379"/>
                <a:gd name="T7" fmla="*/ 0 h 980"/>
                <a:gd name="T8" fmla="*/ 255 w 379"/>
                <a:gd name="T9" fmla="*/ 0 h 980"/>
                <a:gd name="T10" fmla="*/ 379 w 379"/>
                <a:gd name="T11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9" h="980">
                  <a:moveTo>
                    <a:pt x="379" y="980"/>
                  </a:moveTo>
                  <a:cubicBezTo>
                    <a:pt x="379" y="980"/>
                    <a:pt x="64" y="756"/>
                    <a:pt x="37" y="638"/>
                  </a:cubicBezTo>
                  <a:cubicBezTo>
                    <a:pt x="0" y="478"/>
                    <a:pt x="240" y="27"/>
                    <a:pt x="254" y="1"/>
                  </a:cubicBezTo>
                  <a:lnTo>
                    <a:pt x="255" y="0"/>
                  </a:lnTo>
                  <a:lnTo>
                    <a:pt x="255" y="0"/>
                  </a:lnTo>
                  <a:lnTo>
                    <a:pt x="379" y="980"/>
                  </a:ln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2" name="Freeform 121">
              <a:extLst>
                <a:ext uri="{FF2B5EF4-FFF2-40B4-BE49-F238E27FC236}">
                  <a16:creationId xmlns:a16="http://schemas.microsoft.com/office/drawing/2014/main" id="{B1C87470-BE90-67F3-DC98-5C4175466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1335" y="3902076"/>
              <a:ext cx="158750" cy="273050"/>
            </a:xfrm>
            <a:custGeom>
              <a:avLst/>
              <a:gdLst>
                <a:gd name="T0" fmla="*/ 874 w 874"/>
                <a:gd name="T1" fmla="*/ 1494 h 1494"/>
                <a:gd name="T2" fmla="*/ 400 w 874"/>
                <a:gd name="T3" fmla="*/ 1112 h 1494"/>
                <a:gd name="T4" fmla="*/ 637 w 874"/>
                <a:gd name="T5" fmla="*/ 1 h 1494"/>
                <a:gd name="T6" fmla="*/ 343 w 874"/>
                <a:gd name="T7" fmla="*/ 663 h 1494"/>
                <a:gd name="T8" fmla="*/ 306 w 874"/>
                <a:gd name="T9" fmla="*/ 1135 h 1494"/>
                <a:gd name="T10" fmla="*/ 50 w 874"/>
                <a:gd name="T11" fmla="*/ 452 h 1494"/>
                <a:gd name="T12" fmla="*/ 637 w 874"/>
                <a:gd name="T13" fmla="*/ 0 h 1494"/>
                <a:gd name="T14" fmla="*/ 624 w 874"/>
                <a:gd name="T15" fmla="*/ 949 h 1494"/>
                <a:gd name="T16" fmla="*/ 874 w 874"/>
                <a:gd name="T17" fmla="*/ 1494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4" h="1494">
                  <a:moveTo>
                    <a:pt x="874" y="1494"/>
                  </a:moveTo>
                  <a:cubicBezTo>
                    <a:pt x="861" y="1487"/>
                    <a:pt x="450" y="1253"/>
                    <a:pt x="400" y="1112"/>
                  </a:cubicBezTo>
                  <a:cubicBezTo>
                    <a:pt x="306" y="848"/>
                    <a:pt x="628" y="23"/>
                    <a:pt x="637" y="1"/>
                  </a:cubicBezTo>
                  <a:cubicBezTo>
                    <a:pt x="629" y="16"/>
                    <a:pt x="387" y="490"/>
                    <a:pt x="343" y="663"/>
                  </a:cubicBezTo>
                  <a:cubicBezTo>
                    <a:pt x="314" y="777"/>
                    <a:pt x="306" y="1135"/>
                    <a:pt x="306" y="1135"/>
                  </a:cubicBezTo>
                  <a:cubicBezTo>
                    <a:pt x="306" y="1135"/>
                    <a:pt x="0" y="627"/>
                    <a:pt x="50" y="452"/>
                  </a:cubicBezTo>
                  <a:cubicBezTo>
                    <a:pt x="101" y="274"/>
                    <a:pt x="637" y="0"/>
                    <a:pt x="637" y="0"/>
                  </a:cubicBezTo>
                  <a:cubicBezTo>
                    <a:pt x="637" y="0"/>
                    <a:pt x="609" y="712"/>
                    <a:pt x="624" y="949"/>
                  </a:cubicBezTo>
                  <a:cubicBezTo>
                    <a:pt x="637" y="1156"/>
                    <a:pt x="867" y="1484"/>
                    <a:pt x="874" y="1494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3" name="Freeform 122">
              <a:extLst>
                <a:ext uri="{FF2B5EF4-FFF2-40B4-BE49-F238E27FC236}">
                  <a16:creationId xmlns:a16="http://schemas.microsoft.com/office/drawing/2014/main" id="{7E7996D1-63DA-4EC1-B898-1D5A8F53E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285" y="4133851"/>
              <a:ext cx="123825" cy="236538"/>
            </a:xfrm>
            <a:custGeom>
              <a:avLst/>
              <a:gdLst>
                <a:gd name="T0" fmla="*/ 551 w 679"/>
                <a:gd name="T1" fmla="*/ 1295 h 1295"/>
                <a:gd name="T2" fmla="*/ 550 w 679"/>
                <a:gd name="T3" fmla="*/ 1295 h 1295"/>
                <a:gd name="T4" fmla="*/ 29 w 679"/>
                <a:gd name="T5" fmla="*/ 786 h 1295"/>
                <a:gd name="T6" fmla="*/ 488 w 679"/>
                <a:gd name="T7" fmla="*/ 1 h 1295"/>
                <a:gd name="T8" fmla="*/ 488 w 679"/>
                <a:gd name="T9" fmla="*/ 0 h 1295"/>
                <a:gd name="T10" fmla="*/ 489 w 679"/>
                <a:gd name="T11" fmla="*/ 0 h 1295"/>
                <a:gd name="T12" fmla="*/ 671 w 679"/>
                <a:gd name="T13" fmla="*/ 648 h 1295"/>
                <a:gd name="T14" fmla="*/ 551 w 679"/>
                <a:gd name="T15" fmla="*/ 1295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9" h="1295">
                  <a:moveTo>
                    <a:pt x="551" y="1295"/>
                  </a:moveTo>
                  <a:lnTo>
                    <a:pt x="550" y="1295"/>
                  </a:lnTo>
                  <a:cubicBezTo>
                    <a:pt x="537" y="1286"/>
                    <a:pt x="53" y="964"/>
                    <a:pt x="29" y="786"/>
                  </a:cubicBezTo>
                  <a:cubicBezTo>
                    <a:pt x="0" y="564"/>
                    <a:pt x="474" y="17"/>
                    <a:pt x="488" y="1"/>
                  </a:cubicBezTo>
                  <a:lnTo>
                    <a:pt x="488" y="0"/>
                  </a:lnTo>
                  <a:lnTo>
                    <a:pt x="489" y="0"/>
                  </a:lnTo>
                  <a:cubicBezTo>
                    <a:pt x="494" y="15"/>
                    <a:pt x="664" y="482"/>
                    <a:pt x="671" y="648"/>
                  </a:cubicBezTo>
                  <a:cubicBezTo>
                    <a:pt x="679" y="812"/>
                    <a:pt x="551" y="1295"/>
                    <a:pt x="551" y="1295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4" name="Freeform 123">
              <a:extLst>
                <a:ext uri="{FF2B5EF4-FFF2-40B4-BE49-F238E27FC236}">
                  <a16:creationId xmlns:a16="http://schemas.microsoft.com/office/drawing/2014/main" id="{9169D33F-43A7-B3F7-061F-828ACBBB5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7222" y="4133851"/>
              <a:ext cx="207963" cy="174625"/>
            </a:xfrm>
            <a:custGeom>
              <a:avLst/>
              <a:gdLst>
                <a:gd name="T0" fmla="*/ 1139 w 1139"/>
                <a:gd name="T1" fmla="*/ 0 h 956"/>
                <a:gd name="T2" fmla="*/ 1139 w 1139"/>
                <a:gd name="T3" fmla="*/ 0 h 956"/>
                <a:gd name="T4" fmla="*/ 495 w 1139"/>
                <a:gd name="T5" fmla="*/ 304 h 956"/>
                <a:gd name="T6" fmla="*/ 0 w 1139"/>
                <a:gd name="T7" fmla="*/ 956 h 956"/>
                <a:gd name="T8" fmla="*/ 379 w 1139"/>
                <a:gd name="T9" fmla="*/ 129 h 956"/>
                <a:gd name="T10" fmla="*/ 1139 w 1139"/>
                <a:gd name="T11" fmla="*/ 0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9" h="956">
                  <a:moveTo>
                    <a:pt x="1139" y="0"/>
                  </a:moveTo>
                  <a:lnTo>
                    <a:pt x="1139" y="0"/>
                  </a:lnTo>
                  <a:cubicBezTo>
                    <a:pt x="1124" y="6"/>
                    <a:pt x="631" y="193"/>
                    <a:pt x="495" y="304"/>
                  </a:cubicBezTo>
                  <a:cubicBezTo>
                    <a:pt x="339" y="430"/>
                    <a:pt x="10" y="940"/>
                    <a:pt x="0" y="956"/>
                  </a:cubicBezTo>
                  <a:cubicBezTo>
                    <a:pt x="6" y="935"/>
                    <a:pt x="201" y="265"/>
                    <a:pt x="379" y="129"/>
                  </a:cubicBezTo>
                  <a:cubicBezTo>
                    <a:pt x="532" y="11"/>
                    <a:pt x="1139" y="0"/>
                    <a:pt x="1139" y="0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5" name="Freeform 124">
              <a:extLst>
                <a:ext uri="{FF2B5EF4-FFF2-40B4-BE49-F238E27FC236}">
                  <a16:creationId xmlns:a16="http://schemas.microsoft.com/office/drawing/2014/main" id="{D6B51402-CF6B-2379-0EE4-7CACAE9C3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322" y="3979863"/>
              <a:ext cx="79375" cy="153988"/>
            </a:xfrm>
            <a:custGeom>
              <a:avLst/>
              <a:gdLst>
                <a:gd name="T0" fmla="*/ 424 w 440"/>
                <a:gd name="T1" fmla="*/ 323 h 840"/>
                <a:gd name="T2" fmla="*/ 217 w 440"/>
                <a:gd name="T3" fmla="*/ 0 h 840"/>
                <a:gd name="T4" fmla="*/ 11 w 440"/>
                <a:gd name="T5" fmla="*/ 485 h 840"/>
                <a:gd name="T6" fmla="*/ 241 w 440"/>
                <a:gd name="T7" fmla="*/ 840 h 840"/>
                <a:gd name="T8" fmla="*/ 424 w 440"/>
                <a:gd name="T9" fmla="*/ 323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840">
                  <a:moveTo>
                    <a:pt x="424" y="323"/>
                  </a:moveTo>
                  <a:cubicBezTo>
                    <a:pt x="413" y="228"/>
                    <a:pt x="217" y="0"/>
                    <a:pt x="217" y="0"/>
                  </a:cubicBezTo>
                  <a:cubicBezTo>
                    <a:pt x="217" y="0"/>
                    <a:pt x="0" y="353"/>
                    <a:pt x="11" y="485"/>
                  </a:cubicBezTo>
                  <a:cubicBezTo>
                    <a:pt x="20" y="590"/>
                    <a:pt x="241" y="840"/>
                    <a:pt x="241" y="840"/>
                  </a:cubicBezTo>
                  <a:cubicBezTo>
                    <a:pt x="241" y="840"/>
                    <a:pt x="440" y="459"/>
                    <a:pt x="424" y="323"/>
                  </a:cubicBezTo>
                  <a:close/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6" name="Freeform 125">
              <a:extLst>
                <a:ext uri="{FF2B5EF4-FFF2-40B4-BE49-F238E27FC236}">
                  <a16:creationId xmlns:a16="http://schemas.microsoft.com/office/drawing/2014/main" id="{76F24D92-3969-3D31-3851-FF7049182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5185" y="4133851"/>
              <a:ext cx="149225" cy="179388"/>
            </a:xfrm>
            <a:custGeom>
              <a:avLst/>
              <a:gdLst>
                <a:gd name="T0" fmla="*/ 730 w 811"/>
                <a:gd name="T1" fmla="*/ 362 h 980"/>
                <a:gd name="T2" fmla="*/ 0 w 811"/>
                <a:gd name="T3" fmla="*/ 0 h 980"/>
                <a:gd name="T4" fmla="*/ 311 w 811"/>
                <a:gd name="T5" fmla="*/ 593 h 980"/>
                <a:gd name="T6" fmla="*/ 720 w 811"/>
                <a:gd name="T7" fmla="*/ 980 h 980"/>
                <a:gd name="T8" fmla="*/ 730 w 811"/>
                <a:gd name="T9" fmla="*/ 362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" h="980">
                  <a:moveTo>
                    <a:pt x="730" y="362"/>
                  </a:moveTo>
                  <a:cubicBezTo>
                    <a:pt x="624" y="188"/>
                    <a:pt x="0" y="0"/>
                    <a:pt x="0" y="0"/>
                  </a:cubicBezTo>
                  <a:cubicBezTo>
                    <a:pt x="0" y="0"/>
                    <a:pt x="209" y="460"/>
                    <a:pt x="311" y="593"/>
                  </a:cubicBezTo>
                  <a:cubicBezTo>
                    <a:pt x="395" y="706"/>
                    <a:pt x="720" y="980"/>
                    <a:pt x="720" y="980"/>
                  </a:cubicBezTo>
                  <a:cubicBezTo>
                    <a:pt x="720" y="980"/>
                    <a:pt x="811" y="494"/>
                    <a:pt x="730" y="362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7" name="Freeform 126">
              <a:extLst>
                <a:ext uri="{FF2B5EF4-FFF2-40B4-BE49-F238E27FC236}">
                  <a16:creationId xmlns:a16="http://schemas.microsoft.com/office/drawing/2014/main" id="{62FD92CA-6B3B-7BF4-8DB7-F7846AEF8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7597" y="4175126"/>
              <a:ext cx="136525" cy="219075"/>
            </a:xfrm>
            <a:custGeom>
              <a:avLst/>
              <a:gdLst>
                <a:gd name="T0" fmla="*/ 33 w 748"/>
                <a:gd name="T1" fmla="*/ 633 h 1193"/>
                <a:gd name="T2" fmla="*/ 274 w 748"/>
                <a:gd name="T3" fmla="*/ 1193 h 1193"/>
                <a:gd name="T4" fmla="*/ 651 w 748"/>
                <a:gd name="T5" fmla="*/ 785 h 1193"/>
                <a:gd name="T6" fmla="*/ 748 w 748"/>
                <a:gd name="T7" fmla="*/ 0 h 1193"/>
                <a:gd name="T8" fmla="*/ 33 w 748"/>
                <a:gd name="T9" fmla="*/ 633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8" h="1193">
                  <a:moveTo>
                    <a:pt x="33" y="633"/>
                  </a:moveTo>
                  <a:cubicBezTo>
                    <a:pt x="0" y="782"/>
                    <a:pt x="274" y="1193"/>
                    <a:pt x="274" y="1193"/>
                  </a:cubicBezTo>
                  <a:cubicBezTo>
                    <a:pt x="274" y="1193"/>
                    <a:pt x="593" y="911"/>
                    <a:pt x="651" y="785"/>
                  </a:cubicBezTo>
                  <a:cubicBezTo>
                    <a:pt x="734" y="606"/>
                    <a:pt x="748" y="0"/>
                    <a:pt x="748" y="0"/>
                  </a:cubicBezTo>
                  <a:cubicBezTo>
                    <a:pt x="748" y="0"/>
                    <a:pt x="85" y="400"/>
                    <a:pt x="33" y="633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8" name="Freeform 127">
              <a:extLst>
                <a:ext uri="{FF2B5EF4-FFF2-40B4-BE49-F238E27FC236}">
                  <a16:creationId xmlns:a16="http://schemas.microsoft.com/office/drawing/2014/main" id="{33701B76-D7F7-D493-7669-42EC8C702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0285" y="4127501"/>
              <a:ext cx="223838" cy="149225"/>
            </a:xfrm>
            <a:custGeom>
              <a:avLst/>
              <a:gdLst>
                <a:gd name="T0" fmla="*/ 1220 w 1220"/>
                <a:gd name="T1" fmla="*/ 263 h 819"/>
                <a:gd name="T2" fmla="*/ 1219 w 1220"/>
                <a:gd name="T3" fmla="*/ 264 h 819"/>
                <a:gd name="T4" fmla="*/ 505 w 1220"/>
                <a:gd name="T5" fmla="*/ 651 h 819"/>
                <a:gd name="T6" fmla="*/ 0 w 1220"/>
                <a:gd name="T7" fmla="*/ 819 h 819"/>
                <a:gd name="T8" fmla="*/ 0 w 1220"/>
                <a:gd name="T9" fmla="*/ 818 h 819"/>
                <a:gd name="T10" fmla="*/ 393 w 1220"/>
                <a:gd name="T11" fmla="*/ 89 h 819"/>
                <a:gd name="T12" fmla="*/ 1220 w 1220"/>
                <a:gd name="T13" fmla="*/ 263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0" h="819">
                  <a:moveTo>
                    <a:pt x="1220" y="263"/>
                  </a:moveTo>
                  <a:lnTo>
                    <a:pt x="1219" y="264"/>
                  </a:lnTo>
                  <a:cubicBezTo>
                    <a:pt x="1184" y="284"/>
                    <a:pt x="685" y="573"/>
                    <a:pt x="505" y="651"/>
                  </a:cubicBezTo>
                  <a:cubicBezTo>
                    <a:pt x="383" y="704"/>
                    <a:pt x="0" y="819"/>
                    <a:pt x="0" y="819"/>
                  </a:cubicBezTo>
                  <a:lnTo>
                    <a:pt x="0" y="818"/>
                  </a:lnTo>
                  <a:cubicBezTo>
                    <a:pt x="7" y="799"/>
                    <a:pt x="208" y="175"/>
                    <a:pt x="393" y="89"/>
                  </a:cubicBezTo>
                  <a:cubicBezTo>
                    <a:pt x="584" y="0"/>
                    <a:pt x="1220" y="263"/>
                    <a:pt x="1220" y="263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9" name="Freeform 128">
              <a:extLst>
                <a:ext uri="{FF2B5EF4-FFF2-40B4-BE49-F238E27FC236}">
                  <a16:creationId xmlns:a16="http://schemas.microsoft.com/office/drawing/2014/main" id="{9C2C1672-CCF2-1F3E-2175-5E0508599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4122" y="4149726"/>
              <a:ext cx="188913" cy="228600"/>
            </a:xfrm>
            <a:custGeom>
              <a:avLst/>
              <a:gdLst>
                <a:gd name="T0" fmla="*/ 989 w 1032"/>
                <a:gd name="T1" fmla="*/ 872 h 1257"/>
                <a:gd name="T2" fmla="*/ 708 w 1032"/>
                <a:gd name="T3" fmla="*/ 509 h 1257"/>
                <a:gd name="T4" fmla="*/ 241 w 1032"/>
                <a:gd name="T5" fmla="*/ 253 h 1257"/>
                <a:gd name="T6" fmla="*/ 615 w 1032"/>
                <a:gd name="T7" fmla="*/ 510 h 1257"/>
                <a:gd name="T8" fmla="*/ 615 w 1032"/>
                <a:gd name="T9" fmla="*/ 1257 h 1257"/>
                <a:gd name="T10" fmla="*/ 615 w 1032"/>
                <a:gd name="T11" fmla="*/ 1256 h 1257"/>
                <a:gd name="T12" fmla="*/ 123 w 1032"/>
                <a:gd name="T13" fmla="*/ 907 h 1257"/>
                <a:gd name="T14" fmla="*/ 0 w 1032"/>
                <a:gd name="T15" fmla="*/ 145 h 1257"/>
                <a:gd name="T16" fmla="*/ 1 w 1032"/>
                <a:gd name="T17" fmla="*/ 145 h 1257"/>
                <a:gd name="T18" fmla="*/ 895 w 1032"/>
                <a:gd name="T19" fmla="*/ 145 h 1257"/>
                <a:gd name="T20" fmla="*/ 989 w 1032"/>
                <a:gd name="T21" fmla="*/ 872 h 1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2" h="1257">
                  <a:moveTo>
                    <a:pt x="989" y="872"/>
                  </a:moveTo>
                  <a:cubicBezTo>
                    <a:pt x="989" y="872"/>
                    <a:pt x="796" y="582"/>
                    <a:pt x="708" y="509"/>
                  </a:cubicBezTo>
                  <a:cubicBezTo>
                    <a:pt x="622" y="437"/>
                    <a:pt x="411" y="332"/>
                    <a:pt x="241" y="253"/>
                  </a:cubicBezTo>
                  <a:cubicBezTo>
                    <a:pt x="392" y="327"/>
                    <a:pt x="567" y="426"/>
                    <a:pt x="615" y="510"/>
                  </a:cubicBezTo>
                  <a:cubicBezTo>
                    <a:pt x="707" y="672"/>
                    <a:pt x="615" y="1257"/>
                    <a:pt x="615" y="1257"/>
                  </a:cubicBezTo>
                  <a:lnTo>
                    <a:pt x="615" y="1256"/>
                  </a:lnTo>
                  <a:cubicBezTo>
                    <a:pt x="602" y="1250"/>
                    <a:pt x="201" y="1033"/>
                    <a:pt x="123" y="907"/>
                  </a:cubicBezTo>
                  <a:cubicBezTo>
                    <a:pt x="21" y="743"/>
                    <a:pt x="0" y="145"/>
                    <a:pt x="0" y="145"/>
                  </a:cubicBezTo>
                  <a:lnTo>
                    <a:pt x="1" y="145"/>
                  </a:lnTo>
                  <a:cubicBezTo>
                    <a:pt x="30" y="139"/>
                    <a:pt x="730" y="0"/>
                    <a:pt x="895" y="145"/>
                  </a:cubicBezTo>
                  <a:cubicBezTo>
                    <a:pt x="1032" y="266"/>
                    <a:pt x="989" y="872"/>
                    <a:pt x="989" y="872"/>
                  </a:cubicBez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0" name="Freeform 129">
              <a:extLst>
                <a:ext uri="{FF2B5EF4-FFF2-40B4-BE49-F238E27FC236}">
                  <a16:creationId xmlns:a16="http://schemas.microsoft.com/office/drawing/2014/main" id="{CFD75B25-F26B-292E-189A-629BE644C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0785" y="3778251"/>
              <a:ext cx="166688" cy="133350"/>
            </a:xfrm>
            <a:custGeom>
              <a:avLst/>
              <a:gdLst>
                <a:gd name="T0" fmla="*/ 911 w 911"/>
                <a:gd name="T1" fmla="*/ 127 h 734"/>
                <a:gd name="T2" fmla="*/ 386 w 911"/>
                <a:gd name="T3" fmla="*/ 279 h 734"/>
                <a:gd name="T4" fmla="*/ 15 w 911"/>
                <a:gd name="T5" fmla="*/ 734 h 734"/>
                <a:gd name="T6" fmla="*/ 15 w 911"/>
                <a:gd name="T7" fmla="*/ 734 h 734"/>
                <a:gd name="T8" fmla="*/ 118 w 911"/>
                <a:gd name="T9" fmla="*/ 127 h 734"/>
                <a:gd name="T10" fmla="*/ 911 w 911"/>
                <a:gd name="T11" fmla="*/ 127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1" h="734">
                  <a:moveTo>
                    <a:pt x="911" y="127"/>
                  </a:moveTo>
                  <a:cubicBezTo>
                    <a:pt x="911" y="127"/>
                    <a:pt x="567" y="127"/>
                    <a:pt x="386" y="279"/>
                  </a:cubicBezTo>
                  <a:cubicBezTo>
                    <a:pt x="197" y="438"/>
                    <a:pt x="21" y="724"/>
                    <a:pt x="15" y="734"/>
                  </a:cubicBezTo>
                  <a:lnTo>
                    <a:pt x="15" y="734"/>
                  </a:lnTo>
                  <a:cubicBezTo>
                    <a:pt x="15" y="734"/>
                    <a:pt x="0" y="227"/>
                    <a:pt x="118" y="127"/>
                  </a:cubicBezTo>
                  <a:cubicBezTo>
                    <a:pt x="269" y="0"/>
                    <a:pt x="911" y="127"/>
                    <a:pt x="911" y="127"/>
                  </a:cubicBezTo>
                  <a:close/>
                </a:path>
              </a:pathLst>
            </a:custGeom>
            <a:solidFill>
              <a:srgbClr val="4975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1" name="Freeform 130">
              <a:extLst>
                <a:ext uri="{FF2B5EF4-FFF2-40B4-BE49-F238E27FC236}">
                  <a16:creationId xmlns:a16="http://schemas.microsoft.com/office/drawing/2014/main" id="{C06BF69D-E6BD-0524-EE57-67A909E2C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7472" y="3800476"/>
              <a:ext cx="212725" cy="220663"/>
            </a:xfrm>
            <a:custGeom>
              <a:avLst/>
              <a:gdLst>
                <a:gd name="T0" fmla="*/ 980 w 1167"/>
                <a:gd name="T1" fmla="*/ 552 h 1202"/>
                <a:gd name="T2" fmla="*/ 1167 w 1167"/>
                <a:gd name="T3" fmla="*/ 1124 h 1202"/>
                <a:gd name="T4" fmla="*/ 765 w 1167"/>
                <a:gd name="T5" fmla="*/ 803 h 1202"/>
                <a:gd name="T6" fmla="*/ 677 w 1167"/>
                <a:gd name="T7" fmla="*/ 1202 h 1202"/>
                <a:gd name="T8" fmla="*/ 315 w 1167"/>
                <a:gd name="T9" fmla="*/ 829 h 1202"/>
                <a:gd name="T10" fmla="*/ 248 w 1167"/>
                <a:gd name="T11" fmla="*/ 697 h 1202"/>
                <a:gd name="T12" fmla="*/ 0 w 1167"/>
                <a:gd name="T13" fmla="*/ 1124 h 1202"/>
                <a:gd name="T14" fmla="*/ 82 w 1167"/>
                <a:gd name="T15" fmla="*/ 601 h 1202"/>
                <a:gd name="T16" fmla="*/ 0 w 1167"/>
                <a:gd name="T17" fmla="*/ 0 h 1202"/>
                <a:gd name="T18" fmla="*/ 980 w 1167"/>
                <a:gd name="T19" fmla="*/ 552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7" h="1202">
                  <a:moveTo>
                    <a:pt x="980" y="552"/>
                  </a:moveTo>
                  <a:cubicBezTo>
                    <a:pt x="1076" y="668"/>
                    <a:pt x="1167" y="1124"/>
                    <a:pt x="1167" y="1124"/>
                  </a:cubicBezTo>
                  <a:cubicBezTo>
                    <a:pt x="1167" y="1124"/>
                    <a:pt x="920" y="932"/>
                    <a:pt x="765" y="803"/>
                  </a:cubicBezTo>
                  <a:cubicBezTo>
                    <a:pt x="748" y="975"/>
                    <a:pt x="677" y="1202"/>
                    <a:pt x="677" y="1202"/>
                  </a:cubicBezTo>
                  <a:cubicBezTo>
                    <a:pt x="677" y="1202"/>
                    <a:pt x="385" y="938"/>
                    <a:pt x="315" y="829"/>
                  </a:cubicBezTo>
                  <a:cubicBezTo>
                    <a:pt x="295" y="797"/>
                    <a:pt x="272" y="751"/>
                    <a:pt x="248" y="697"/>
                  </a:cubicBezTo>
                  <a:cubicBezTo>
                    <a:pt x="203" y="849"/>
                    <a:pt x="0" y="1124"/>
                    <a:pt x="0" y="1124"/>
                  </a:cubicBezTo>
                  <a:cubicBezTo>
                    <a:pt x="0" y="1124"/>
                    <a:pt x="82" y="846"/>
                    <a:pt x="82" y="601"/>
                  </a:cubicBezTo>
                  <a:cubicBezTo>
                    <a:pt x="82" y="450"/>
                    <a:pt x="0" y="0"/>
                    <a:pt x="0" y="0"/>
                  </a:cubicBezTo>
                  <a:cubicBezTo>
                    <a:pt x="0" y="0"/>
                    <a:pt x="802" y="334"/>
                    <a:pt x="980" y="552"/>
                  </a:cubicBezTo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2" name="Freeform 131">
              <a:extLst>
                <a:ext uri="{FF2B5EF4-FFF2-40B4-BE49-F238E27FC236}">
                  <a16:creationId xmlns:a16="http://schemas.microsoft.com/office/drawing/2014/main" id="{4C890F09-214D-9ABE-57D4-9AD494D2C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0285" y="4127501"/>
              <a:ext cx="223838" cy="149225"/>
            </a:xfrm>
            <a:custGeom>
              <a:avLst/>
              <a:gdLst>
                <a:gd name="T0" fmla="*/ 1220 w 1220"/>
                <a:gd name="T1" fmla="*/ 263 h 818"/>
                <a:gd name="T2" fmla="*/ 502 w 1220"/>
                <a:gd name="T3" fmla="*/ 339 h 818"/>
                <a:gd name="T4" fmla="*/ 0 w 1220"/>
                <a:gd name="T5" fmla="*/ 818 h 818"/>
                <a:gd name="T6" fmla="*/ 393 w 1220"/>
                <a:gd name="T7" fmla="*/ 89 h 818"/>
                <a:gd name="T8" fmla="*/ 1220 w 1220"/>
                <a:gd name="T9" fmla="*/ 263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0" h="818">
                  <a:moveTo>
                    <a:pt x="1220" y="263"/>
                  </a:moveTo>
                  <a:cubicBezTo>
                    <a:pt x="1220" y="263"/>
                    <a:pt x="692" y="232"/>
                    <a:pt x="502" y="339"/>
                  </a:cubicBezTo>
                  <a:cubicBezTo>
                    <a:pt x="208" y="506"/>
                    <a:pt x="10" y="804"/>
                    <a:pt x="0" y="818"/>
                  </a:cubicBezTo>
                  <a:cubicBezTo>
                    <a:pt x="7" y="799"/>
                    <a:pt x="208" y="175"/>
                    <a:pt x="393" y="89"/>
                  </a:cubicBezTo>
                  <a:cubicBezTo>
                    <a:pt x="584" y="0"/>
                    <a:pt x="1220" y="263"/>
                    <a:pt x="1220" y="263"/>
                  </a:cubicBezTo>
                  <a:close/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3" name="Freeform 132">
              <a:extLst>
                <a:ext uri="{FF2B5EF4-FFF2-40B4-BE49-F238E27FC236}">
                  <a16:creationId xmlns:a16="http://schemas.microsoft.com/office/drawing/2014/main" id="{6FFBA905-6854-B808-AA38-B959A402C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4122" y="4149726"/>
              <a:ext cx="188913" cy="228600"/>
            </a:xfrm>
            <a:custGeom>
              <a:avLst/>
              <a:gdLst>
                <a:gd name="T0" fmla="*/ 989 w 1032"/>
                <a:gd name="T1" fmla="*/ 872 h 1257"/>
                <a:gd name="T2" fmla="*/ 708 w 1032"/>
                <a:gd name="T3" fmla="*/ 509 h 1257"/>
                <a:gd name="T4" fmla="*/ 241 w 1032"/>
                <a:gd name="T5" fmla="*/ 253 h 1257"/>
                <a:gd name="T6" fmla="*/ 615 w 1032"/>
                <a:gd name="T7" fmla="*/ 510 h 1257"/>
                <a:gd name="T8" fmla="*/ 615 w 1032"/>
                <a:gd name="T9" fmla="*/ 1257 h 1257"/>
                <a:gd name="T10" fmla="*/ 615 w 1032"/>
                <a:gd name="T11" fmla="*/ 1256 h 1257"/>
                <a:gd name="T12" fmla="*/ 0 w 1032"/>
                <a:gd name="T13" fmla="*/ 145 h 1257"/>
                <a:gd name="T14" fmla="*/ 1 w 1032"/>
                <a:gd name="T15" fmla="*/ 145 h 1257"/>
                <a:gd name="T16" fmla="*/ 895 w 1032"/>
                <a:gd name="T17" fmla="*/ 145 h 1257"/>
                <a:gd name="T18" fmla="*/ 989 w 1032"/>
                <a:gd name="T19" fmla="*/ 872 h 1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2" h="1257">
                  <a:moveTo>
                    <a:pt x="989" y="872"/>
                  </a:moveTo>
                  <a:cubicBezTo>
                    <a:pt x="989" y="872"/>
                    <a:pt x="796" y="582"/>
                    <a:pt x="708" y="509"/>
                  </a:cubicBezTo>
                  <a:cubicBezTo>
                    <a:pt x="622" y="437"/>
                    <a:pt x="411" y="332"/>
                    <a:pt x="241" y="253"/>
                  </a:cubicBezTo>
                  <a:cubicBezTo>
                    <a:pt x="392" y="327"/>
                    <a:pt x="567" y="426"/>
                    <a:pt x="615" y="510"/>
                  </a:cubicBezTo>
                  <a:cubicBezTo>
                    <a:pt x="707" y="672"/>
                    <a:pt x="615" y="1257"/>
                    <a:pt x="615" y="1257"/>
                  </a:cubicBezTo>
                  <a:lnTo>
                    <a:pt x="615" y="1256"/>
                  </a:lnTo>
                  <a:lnTo>
                    <a:pt x="0" y="145"/>
                  </a:lnTo>
                  <a:lnTo>
                    <a:pt x="1" y="145"/>
                  </a:lnTo>
                  <a:cubicBezTo>
                    <a:pt x="30" y="139"/>
                    <a:pt x="730" y="0"/>
                    <a:pt x="895" y="145"/>
                  </a:cubicBezTo>
                  <a:cubicBezTo>
                    <a:pt x="1032" y="266"/>
                    <a:pt x="989" y="872"/>
                    <a:pt x="989" y="872"/>
                  </a:cubicBezTo>
                  <a:close/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4" name="Freeform 133">
              <a:extLst>
                <a:ext uri="{FF2B5EF4-FFF2-40B4-BE49-F238E27FC236}">
                  <a16:creationId xmlns:a16="http://schemas.microsoft.com/office/drawing/2014/main" id="{F67463ED-DB12-7CB2-9211-08D3E0065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285" y="4133851"/>
              <a:ext cx="100013" cy="236538"/>
            </a:xfrm>
            <a:custGeom>
              <a:avLst/>
              <a:gdLst>
                <a:gd name="T0" fmla="*/ 550 w 550"/>
                <a:gd name="T1" fmla="*/ 1294 h 1294"/>
                <a:gd name="T2" fmla="*/ 30 w 550"/>
                <a:gd name="T3" fmla="*/ 785 h 1294"/>
                <a:gd name="T4" fmla="*/ 488 w 550"/>
                <a:gd name="T5" fmla="*/ 0 h 1294"/>
                <a:gd name="T6" fmla="*/ 294 w 550"/>
                <a:gd name="T7" fmla="*/ 752 h 1294"/>
                <a:gd name="T8" fmla="*/ 550 w 550"/>
                <a:gd name="T9" fmla="*/ 1294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0" h="1294">
                  <a:moveTo>
                    <a:pt x="550" y="1294"/>
                  </a:moveTo>
                  <a:cubicBezTo>
                    <a:pt x="537" y="1285"/>
                    <a:pt x="54" y="963"/>
                    <a:pt x="30" y="785"/>
                  </a:cubicBezTo>
                  <a:cubicBezTo>
                    <a:pt x="0" y="563"/>
                    <a:pt x="474" y="16"/>
                    <a:pt x="488" y="0"/>
                  </a:cubicBezTo>
                  <a:cubicBezTo>
                    <a:pt x="482" y="16"/>
                    <a:pt x="276" y="561"/>
                    <a:pt x="294" y="752"/>
                  </a:cubicBezTo>
                  <a:cubicBezTo>
                    <a:pt x="308" y="899"/>
                    <a:pt x="543" y="1282"/>
                    <a:pt x="550" y="1294"/>
                  </a:cubicBezTo>
                  <a:close/>
                </a:path>
              </a:pathLst>
            </a:custGeom>
            <a:solidFill>
              <a:srgbClr val="5C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5" name="Freeform 134">
              <a:extLst>
                <a:ext uri="{FF2B5EF4-FFF2-40B4-BE49-F238E27FC236}">
                  <a16:creationId xmlns:a16="http://schemas.microsoft.com/office/drawing/2014/main" id="{D5AFB138-017E-2733-C535-985623CE8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0747" y="3903663"/>
              <a:ext cx="304800" cy="282575"/>
            </a:xfrm>
            <a:custGeom>
              <a:avLst/>
              <a:gdLst>
                <a:gd name="T0" fmla="*/ 1376 w 1665"/>
                <a:gd name="T1" fmla="*/ 997 h 1548"/>
                <a:gd name="T2" fmla="*/ 1461 w 1665"/>
                <a:gd name="T3" fmla="*/ 1186 h 1548"/>
                <a:gd name="T4" fmla="*/ 1060 w 1665"/>
                <a:gd name="T5" fmla="*/ 1104 h 1548"/>
                <a:gd name="T6" fmla="*/ 644 w 1665"/>
                <a:gd name="T7" fmla="*/ 1519 h 1548"/>
                <a:gd name="T8" fmla="*/ 484 w 1665"/>
                <a:gd name="T9" fmla="*/ 1127 h 1548"/>
                <a:gd name="T10" fmla="*/ 43 w 1665"/>
                <a:gd name="T11" fmla="*/ 1127 h 1548"/>
                <a:gd name="T12" fmla="*/ 504 w 1665"/>
                <a:gd name="T13" fmla="*/ 795 h 1548"/>
                <a:gd name="T14" fmla="*/ 207 w 1665"/>
                <a:gd name="T15" fmla="*/ 486 h 1548"/>
                <a:gd name="T16" fmla="*/ 675 w 1665"/>
                <a:gd name="T17" fmla="*/ 595 h 1548"/>
                <a:gd name="T18" fmla="*/ 762 w 1665"/>
                <a:gd name="T19" fmla="*/ 0 h 1548"/>
                <a:gd name="T20" fmla="*/ 815 w 1665"/>
                <a:gd name="T21" fmla="*/ 86 h 1548"/>
                <a:gd name="T22" fmla="*/ 858 w 1665"/>
                <a:gd name="T23" fmla="*/ 777 h 1548"/>
                <a:gd name="T24" fmla="*/ 1548 w 1665"/>
                <a:gd name="T25" fmla="*/ 466 h 1548"/>
                <a:gd name="T26" fmla="*/ 1665 w 1665"/>
                <a:gd name="T27" fmla="*/ 481 h 1548"/>
                <a:gd name="T28" fmla="*/ 1434 w 1665"/>
                <a:gd name="T29" fmla="*/ 892 h 1548"/>
                <a:gd name="T30" fmla="*/ 961 w 1665"/>
                <a:gd name="T31" fmla="*/ 812 h 1548"/>
                <a:gd name="T32" fmla="*/ 1375 w 1665"/>
                <a:gd name="T33" fmla="*/ 997 h 1548"/>
                <a:gd name="T34" fmla="*/ 1376 w 1665"/>
                <a:gd name="T35" fmla="*/ 99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65" h="1548">
                  <a:moveTo>
                    <a:pt x="1376" y="997"/>
                  </a:moveTo>
                  <a:cubicBezTo>
                    <a:pt x="1381" y="1005"/>
                    <a:pt x="1493" y="1147"/>
                    <a:pt x="1461" y="1186"/>
                  </a:cubicBezTo>
                  <a:cubicBezTo>
                    <a:pt x="1398" y="1266"/>
                    <a:pt x="1060" y="1104"/>
                    <a:pt x="1060" y="1104"/>
                  </a:cubicBezTo>
                  <a:cubicBezTo>
                    <a:pt x="1060" y="1104"/>
                    <a:pt x="788" y="1548"/>
                    <a:pt x="644" y="1519"/>
                  </a:cubicBezTo>
                  <a:cubicBezTo>
                    <a:pt x="541" y="1498"/>
                    <a:pt x="484" y="1127"/>
                    <a:pt x="484" y="1127"/>
                  </a:cubicBezTo>
                  <a:cubicBezTo>
                    <a:pt x="484" y="1127"/>
                    <a:pt x="78" y="1232"/>
                    <a:pt x="43" y="1127"/>
                  </a:cubicBezTo>
                  <a:cubicBezTo>
                    <a:pt x="0" y="992"/>
                    <a:pt x="504" y="795"/>
                    <a:pt x="504" y="795"/>
                  </a:cubicBezTo>
                  <a:cubicBezTo>
                    <a:pt x="504" y="795"/>
                    <a:pt x="154" y="579"/>
                    <a:pt x="207" y="486"/>
                  </a:cubicBezTo>
                  <a:cubicBezTo>
                    <a:pt x="266" y="382"/>
                    <a:pt x="675" y="595"/>
                    <a:pt x="675" y="595"/>
                  </a:cubicBezTo>
                  <a:lnTo>
                    <a:pt x="762" y="0"/>
                  </a:lnTo>
                  <a:cubicBezTo>
                    <a:pt x="780" y="26"/>
                    <a:pt x="798" y="54"/>
                    <a:pt x="815" y="86"/>
                  </a:cubicBezTo>
                  <a:cubicBezTo>
                    <a:pt x="899" y="237"/>
                    <a:pt x="858" y="777"/>
                    <a:pt x="858" y="777"/>
                  </a:cubicBezTo>
                  <a:cubicBezTo>
                    <a:pt x="858" y="777"/>
                    <a:pt x="1359" y="479"/>
                    <a:pt x="1548" y="466"/>
                  </a:cubicBezTo>
                  <a:cubicBezTo>
                    <a:pt x="1577" y="464"/>
                    <a:pt x="1619" y="470"/>
                    <a:pt x="1665" y="481"/>
                  </a:cubicBezTo>
                  <a:lnTo>
                    <a:pt x="1434" y="892"/>
                  </a:lnTo>
                  <a:cubicBezTo>
                    <a:pt x="1245" y="889"/>
                    <a:pt x="1068" y="845"/>
                    <a:pt x="961" y="812"/>
                  </a:cubicBezTo>
                  <a:cubicBezTo>
                    <a:pt x="1064" y="849"/>
                    <a:pt x="1227" y="914"/>
                    <a:pt x="1375" y="997"/>
                  </a:cubicBezTo>
                  <a:lnTo>
                    <a:pt x="1376" y="997"/>
                  </a:lnTo>
                  <a:close/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6" name="Freeform 135">
              <a:extLst>
                <a:ext uri="{FF2B5EF4-FFF2-40B4-BE49-F238E27FC236}">
                  <a16:creationId xmlns:a16="http://schemas.microsoft.com/office/drawing/2014/main" id="{8DA6F4AD-0CC2-08F5-F2E3-A8B45EDB2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4585" y="3049588"/>
              <a:ext cx="109538" cy="195263"/>
            </a:xfrm>
            <a:custGeom>
              <a:avLst/>
              <a:gdLst>
                <a:gd name="T0" fmla="*/ 327 w 599"/>
                <a:gd name="T1" fmla="*/ 669 h 1071"/>
                <a:gd name="T2" fmla="*/ 242 w 599"/>
                <a:gd name="T3" fmla="*/ 112 h 1071"/>
                <a:gd name="T4" fmla="*/ 234 w 599"/>
                <a:gd name="T5" fmla="*/ 623 h 1071"/>
                <a:gd name="T6" fmla="*/ 0 w 599"/>
                <a:gd name="T7" fmla="*/ 996 h 1071"/>
                <a:gd name="T8" fmla="*/ 36 w 599"/>
                <a:gd name="T9" fmla="*/ 483 h 1071"/>
                <a:gd name="T10" fmla="*/ 233 w 599"/>
                <a:gd name="T11" fmla="*/ 1 h 1071"/>
                <a:gd name="T12" fmla="*/ 234 w 599"/>
                <a:gd name="T13" fmla="*/ 0 h 1071"/>
                <a:gd name="T14" fmla="*/ 234 w 599"/>
                <a:gd name="T15" fmla="*/ 1 h 1071"/>
                <a:gd name="T16" fmla="*/ 480 w 599"/>
                <a:gd name="T17" fmla="*/ 438 h 1071"/>
                <a:gd name="T18" fmla="*/ 599 w 599"/>
                <a:gd name="T19" fmla="*/ 1071 h 1071"/>
                <a:gd name="T20" fmla="*/ 327 w 599"/>
                <a:gd name="T21" fmla="*/ 669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1071">
                  <a:moveTo>
                    <a:pt x="327" y="669"/>
                  </a:moveTo>
                  <a:cubicBezTo>
                    <a:pt x="284" y="558"/>
                    <a:pt x="256" y="272"/>
                    <a:pt x="242" y="112"/>
                  </a:cubicBezTo>
                  <a:cubicBezTo>
                    <a:pt x="252" y="262"/>
                    <a:pt x="263" y="519"/>
                    <a:pt x="234" y="623"/>
                  </a:cubicBezTo>
                  <a:cubicBezTo>
                    <a:pt x="204" y="728"/>
                    <a:pt x="0" y="996"/>
                    <a:pt x="0" y="996"/>
                  </a:cubicBezTo>
                  <a:cubicBezTo>
                    <a:pt x="0" y="996"/>
                    <a:pt x="6" y="608"/>
                    <a:pt x="36" y="483"/>
                  </a:cubicBezTo>
                  <a:cubicBezTo>
                    <a:pt x="65" y="358"/>
                    <a:pt x="229" y="11"/>
                    <a:pt x="233" y="1"/>
                  </a:cubicBezTo>
                  <a:lnTo>
                    <a:pt x="234" y="0"/>
                  </a:lnTo>
                  <a:lnTo>
                    <a:pt x="234" y="1"/>
                  </a:lnTo>
                  <a:cubicBezTo>
                    <a:pt x="240" y="10"/>
                    <a:pt x="437" y="322"/>
                    <a:pt x="480" y="438"/>
                  </a:cubicBezTo>
                  <a:cubicBezTo>
                    <a:pt x="535" y="589"/>
                    <a:pt x="599" y="1071"/>
                    <a:pt x="599" y="1071"/>
                  </a:cubicBezTo>
                  <a:cubicBezTo>
                    <a:pt x="599" y="1071"/>
                    <a:pt x="371" y="782"/>
                    <a:pt x="327" y="669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7" name="Freeform 136">
              <a:extLst>
                <a:ext uri="{FF2B5EF4-FFF2-40B4-BE49-F238E27FC236}">
                  <a16:creationId xmlns:a16="http://schemas.microsoft.com/office/drawing/2014/main" id="{8D6F40EC-8FE9-C5E5-A224-F5AA496C0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810" y="3462338"/>
              <a:ext cx="173038" cy="249238"/>
            </a:xfrm>
            <a:custGeom>
              <a:avLst/>
              <a:gdLst>
                <a:gd name="T0" fmla="*/ 575 w 949"/>
                <a:gd name="T1" fmla="*/ 762 h 1368"/>
                <a:gd name="T2" fmla="*/ 575 w 949"/>
                <a:gd name="T3" fmla="*/ 1368 h 1368"/>
                <a:gd name="T4" fmla="*/ 575 w 949"/>
                <a:gd name="T5" fmla="*/ 1368 h 1368"/>
                <a:gd name="T6" fmla="*/ 208 w 949"/>
                <a:gd name="T7" fmla="*/ 769 h 1368"/>
                <a:gd name="T8" fmla="*/ 0 w 949"/>
                <a:gd name="T9" fmla="*/ 0 h 1368"/>
                <a:gd name="T10" fmla="*/ 840 w 949"/>
                <a:gd name="T11" fmla="*/ 342 h 1368"/>
                <a:gd name="T12" fmla="*/ 949 w 949"/>
                <a:gd name="T13" fmla="*/ 1026 h 1368"/>
                <a:gd name="T14" fmla="*/ 575 w 949"/>
                <a:gd name="T15" fmla="*/ 684 h 1368"/>
                <a:gd name="T16" fmla="*/ 412 w 949"/>
                <a:gd name="T17" fmla="*/ 489 h 1368"/>
                <a:gd name="T18" fmla="*/ 575 w 949"/>
                <a:gd name="T19" fmla="*/ 762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9" h="1368">
                  <a:moveTo>
                    <a:pt x="575" y="762"/>
                  </a:moveTo>
                  <a:cubicBezTo>
                    <a:pt x="624" y="906"/>
                    <a:pt x="575" y="1368"/>
                    <a:pt x="575" y="1368"/>
                  </a:cubicBezTo>
                  <a:lnTo>
                    <a:pt x="575" y="1368"/>
                  </a:lnTo>
                  <a:cubicBezTo>
                    <a:pt x="566" y="1355"/>
                    <a:pt x="274" y="923"/>
                    <a:pt x="208" y="769"/>
                  </a:cubicBezTo>
                  <a:cubicBezTo>
                    <a:pt x="128" y="583"/>
                    <a:pt x="0" y="0"/>
                    <a:pt x="0" y="0"/>
                  </a:cubicBezTo>
                  <a:cubicBezTo>
                    <a:pt x="0" y="0"/>
                    <a:pt x="675" y="100"/>
                    <a:pt x="840" y="342"/>
                  </a:cubicBezTo>
                  <a:cubicBezTo>
                    <a:pt x="938" y="485"/>
                    <a:pt x="949" y="1026"/>
                    <a:pt x="949" y="1026"/>
                  </a:cubicBezTo>
                  <a:lnTo>
                    <a:pt x="575" y="684"/>
                  </a:lnTo>
                  <a:lnTo>
                    <a:pt x="412" y="489"/>
                  </a:lnTo>
                  <a:cubicBezTo>
                    <a:pt x="489" y="593"/>
                    <a:pt x="552" y="692"/>
                    <a:pt x="575" y="762"/>
                  </a:cubicBezTo>
                </a:path>
              </a:pathLst>
            </a:custGeom>
            <a:solidFill>
              <a:srgbClr val="4A9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8" name="Freeform 137">
              <a:extLst>
                <a:ext uri="{FF2B5EF4-FFF2-40B4-BE49-F238E27FC236}">
                  <a16:creationId xmlns:a16="http://schemas.microsoft.com/office/drawing/2014/main" id="{1922B335-395B-4695-AE9C-49E1C51C4F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65822" y="4827588"/>
              <a:ext cx="381000" cy="725488"/>
            </a:xfrm>
            <a:custGeom>
              <a:avLst/>
              <a:gdLst>
                <a:gd name="T0" fmla="*/ 1159 w 2087"/>
                <a:gd name="T1" fmla="*/ 3965 h 3965"/>
                <a:gd name="T2" fmla="*/ 994 w 2087"/>
                <a:gd name="T3" fmla="*/ 3054 h 3965"/>
                <a:gd name="T4" fmla="*/ 1284 w 2087"/>
                <a:gd name="T5" fmla="*/ 2686 h 3965"/>
                <a:gd name="T6" fmla="*/ 2087 w 2087"/>
                <a:gd name="T7" fmla="*/ 0 h 3965"/>
                <a:gd name="T8" fmla="*/ 2087 w 2087"/>
                <a:gd name="T9" fmla="*/ 49 h 3965"/>
                <a:gd name="T10" fmla="*/ 1659 w 2087"/>
                <a:gd name="T11" fmla="*/ 3809 h 3965"/>
                <a:gd name="T12" fmla="*/ 1159 w 2087"/>
                <a:gd name="T13" fmla="*/ 3965 h 3965"/>
                <a:gd name="T14" fmla="*/ 1159 w 2087"/>
                <a:gd name="T15" fmla="*/ 3965 h 3965"/>
                <a:gd name="T16" fmla="*/ 463 w 2087"/>
                <a:gd name="T17" fmla="*/ 3944 h 3965"/>
                <a:gd name="T18" fmla="*/ 73 w 2087"/>
                <a:gd name="T19" fmla="*/ 3809 h 3965"/>
                <a:gd name="T20" fmla="*/ 0 w 2087"/>
                <a:gd name="T21" fmla="*/ 3319 h 3965"/>
                <a:gd name="T22" fmla="*/ 83 w 2087"/>
                <a:gd name="T23" fmla="*/ 3320 h 3965"/>
                <a:gd name="T24" fmla="*/ 367 w 2087"/>
                <a:gd name="T25" fmla="*/ 3301 h 3965"/>
                <a:gd name="T26" fmla="*/ 367 w 2087"/>
                <a:gd name="T27" fmla="*/ 3301 h 3965"/>
                <a:gd name="T28" fmla="*/ 463 w 2087"/>
                <a:gd name="T29" fmla="*/ 3944 h 3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7" h="3965">
                  <a:moveTo>
                    <a:pt x="1159" y="3965"/>
                  </a:moveTo>
                  <a:cubicBezTo>
                    <a:pt x="1118" y="3750"/>
                    <a:pt x="1055" y="3410"/>
                    <a:pt x="994" y="3054"/>
                  </a:cubicBezTo>
                  <a:cubicBezTo>
                    <a:pt x="1110" y="2963"/>
                    <a:pt x="1211" y="2843"/>
                    <a:pt x="1284" y="2686"/>
                  </a:cubicBezTo>
                  <a:cubicBezTo>
                    <a:pt x="1533" y="2151"/>
                    <a:pt x="1890" y="790"/>
                    <a:pt x="2087" y="0"/>
                  </a:cubicBezTo>
                  <a:cubicBezTo>
                    <a:pt x="2087" y="16"/>
                    <a:pt x="2087" y="32"/>
                    <a:pt x="2087" y="49"/>
                  </a:cubicBezTo>
                  <a:cubicBezTo>
                    <a:pt x="2087" y="1042"/>
                    <a:pt x="1659" y="3809"/>
                    <a:pt x="1659" y="3809"/>
                  </a:cubicBezTo>
                  <a:cubicBezTo>
                    <a:pt x="1659" y="3809"/>
                    <a:pt x="1450" y="3915"/>
                    <a:pt x="1159" y="3965"/>
                  </a:cubicBezTo>
                  <a:lnTo>
                    <a:pt x="1159" y="3965"/>
                  </a:lnTo>
                  <a:close/>
                  <a:moveTo>
                    <a:pt x="463" y="3944"/>
                  </a:moveTo>
                  <a:cubicBezTo>
                    <a:pt x="232" y="3889"/>
                    <a:pt x="73" y="3809"/>
                    <a:pt x="73" y="3809"/>
                  </a:cubicBezTo>
                  <a:cubicBezTo>
                    <a:pt x="73" y="3809"/>
                    <a:pt x="44" y="3618"/>
                    <a:pt x="0" y="3319"/>
                  </a:cubicBezTo>
                  <a:cubicBezTo>
                    <a:pt x="27" y="3320"/>
                    <a:pt x="55" y="3320"/>
                    <a:pt x="83" y="3320"/>
                  </a:cubicBezTo>
                  <a:cubicBezTo>
                    <a:pt x="171" y="3320"/>
                    <a:pt x="267" y="3315"/>
                    <a:pt x="367" y="3301"/>
                  </a:cubicBezTo>
                  <a:lnTo>
                    <a:pt x="367" y="3301"/>
                  </a:lnTo>
                  <a:cubicBezTo>
                    <a:pt x="411" y="3586"/>
                    <a:pt x="445" y="3817"/>
                    <a:pt x="463" y="3944"/>
                  </a:cubicBezTo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9" name="Freeform 138">
              <a:extLst>
                <a:ext uri="{FF2B5EF4-FFF2-40B4-BE49-F238E27FC236}">
                  <a16:creationId xmlns:a16="http://schemas.microsoft.com/office/drawing/2014/main" id="{50817786-A109-3307-FC6F-D1F62CA4E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2497" y="5386388"/>
              <a:ext cx="144463" cy="171450"/>
            </a:xfrm>
            <a:custGeom>
              <a:avLst/>
              <a:gdLst>
                <a:gd name="T0" fmla="*/ 495 w 792"/>
                <a:gd name="T1" fmla="*/ 939 h 939"/>
                <a:gd name="T2" fmla="*/ 96 w 792"/>
                <a:gd name="T3" fmla="*/ 890 h 939"/>
                <a:gd name="T4" fmla="*/ 96 w 792"/>
                <a:gd name="T5" fmla="*/ 890 h 939"/>
                <a:gd name="T6" fmla="*/ 0 w 792"/>
                <a:gd name="T7" fmla="*/ 247 h 939"/>
                <a:gd name="T8" fmla="*/ 627 w 792"/>
                <a:gd name="T9" fmla="*/ 0 h 939"/>
                <a:gd name="T10" fmla="*/ 627 w 792"/>
                <a:gd name="T11" fmla="*/ 0 h 939"/>
                <a:gd name="T12" fmla="*/ 792 w 792"/>
                <a:gd name="T13" fmla="*/ 912 h 939"/>
                <a:gd name="T14" fmla="*/ 792 w 792"/>
                <a:gd name="T15" fmla="*/ 912 h 939"/>
                <a:gd name="T16" fmla="*/ 495 w 792"/>
                <a:gd name="T17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2" h="939">
                  <a:moveTo>
                    <a:pt x="495" y="939"/>
                  </a:moveTo>
                  <a:cubicBezTo>
                    <a:pt x="350" y="939"/>
                    <a:pt x="214" y="918"/>
                    <a:pt x="96" y="890"/>
                  </a:cubicBezTo>
                  <a:lnTo>
                    <a:pt x="96" y="890"/>
                  </a:lnTo>
                  <a:cubicBezTo>
                    <a:pt x="77" y="763"/>
                    <a:pt x="44" y="532"/>
                    <a:pt x="0" y="247"/>
                  </a:cubicBezTo>
                  <a:cubicBezTo>
                    <a:pt x="213" y="217"/>
                    <a:pt x="440" y="147"/>
                    <a:pt x="627" y="0"/>
                  </a:cubicBezTo>
                  <a:lnTo>
                    <a:pt x="627" y="0"/>
                  </a:lnTo>
                  <a:cubicBezTo>
                    <a:pt x="687" y="356"/>
                    <a:pt x="751" y="696"/>
                    <a:pt x="792" y="912"/>
                  </a:cubicBezTo>
                  <a:lnTo>
                    <a:pt x="792" y="912"/>
                  </a:lnTo>
                  <a:cubicBezTo>
                    <a:pt x="700" y="928"/>
                    <a:pt x="599" y="939"/>
                    <a:pt x="495" y="939"/>
                  </a:cubicBezTo>
                </a:path>
              </a:pathLst>
            </a:custGeom>
            <a:solidFill>
              <a:srgbClr val="3E3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0" name="Freeform 139">
              <a:extLst>
                <a:ext uri="{FF2B5EF4-FFF2-40B4-BE49-F238E27FC236}">
                  <a16:creationId xmlns:a16="http://schemas.microsoft.com/office/drawing/2014/main" id="{9B118746-8D96-0584-2008-03CB7642B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3285" y="4941888"/>
              <a:ext cx="66675" cy="314325"/>
            </a:xfrm>
            <a:custGeom>
              <a:avLst/>
              <a:gdLst>
                <a:gd name="T0" fmla="*/ 217 w 362"/>
                <a:gd name="T1" fmla="*/ 34 h 1721"/>
                <a:gd name="T2" fmla="*/ 362 w 362"/>
                <a:gd name="T3" fmla="*/ 1721 h 1721"/>
                <a:gd name="T4" fmla="*/ 0 w 362"/>
                <a:gd name="T5" fmla="*/ 0 h 1721"/>
                <a:gd name="T6" fmla="*/ 217 w 362"/>
                <a:gd name="T7" fmla="*/ 34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2" h="1721">
                  <a:moveTo>
                    <a:pt x="217" y="34"/>
                  </a:moveTo>
                  <a:cubicBezTo>
                    <a:pt x="243" y="621"/>
                    <a:pt x="358" y="1681"/>
                    <a:pt x="362" y="1721"/>
                  </a:cubicBezTo>
                  <a:cubicBezTo>
                    <a:pt x="352" y="1683"/>
                    <a:pt x="100" y="689"/>
                    <a:pt x="0" y="0"/>
                  </a:cubicBezTo>
                  <a:lnTo>
                    <a:pt x="217" y="34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1" name="Freeform 140">
              <a:extLst>
                <a:ext uri="{FF2B5EF4-FFF2-40B4-BE49-F238E27FC236}">
                  <a16:creationId xmlns:a16="http://schemas.microsoft.com/office/drawing/2014/main" id="{A7BCFEAE-4380-F066-4AFF-06F92A5C9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347" y="4832351"/>
              <a:ext cx="82550" cy="87313"/>
            </a:xfrm>
            <a:custGeom>
              <a:avLst/>
              <a:gdLst>
                <a:gd name="T0" fmla="*/ 254 w 451"/>
                <a:gd name="T1" fmla="*/ 477 h 477"/>
                <a:gd name="T2" fmla="*/ 22 w 451"/>
                <a:gd name="T3" fmla="*/ 450 h 477"/>
                <a:gd name="T4" fmla="*/ 4 w 451"/>
                <a:gd name="T5" fmla="*/ 243 h 477"/>
                <a:gd name="T6" fmla="*/ 7 w 451"/>
                <a:gd name="T7" fmla="*/ 61 h 477"/>
                <a:gd name="T8" fmla="*/ 237 w 451"/>
                <a:gd name="T9" fmla="*/ 8 h 477"/>
                <a:gd name="T10" fmla="*/ 451 w 451"/>
                <a:gd name="T11" fmla="*/ 37 h 477"/>
                <a:gd name="T12" fmla="*/ 256 w 451"/>
                <a:gd name="T13" fmla="*/ 329 h 477"/>
                <a:gd name="T14" fmla="*/ 254 w 451"/>
                <a:gd name="T15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1" h="477">
                  <a:moveTo>
                    <a:pt x="254" y="477"/>
                  </a:moveTo>
                  <a:lnTo>
                    <a:pt x="22" y="450"/>
                  </a:lnTo>
                  <a:cubicBezTo>
                    <a:pt x="13" y="375"/>
                    <a:pt x="7" y="305"/>
                    <a:pt x="4" y="243"/>
                  </a:cubicBezTo>
                  <a:cubicBezTo>
                    <a:pt x="0" y="170"/>
                    <a:pt x="1" y="108"/>
                    <a:pt x="7" y="61"/>
                  </a:cubicBezTo>
                  <a:cubicBezTo>
                    <a:pt x="15" y="5"/>
                    <a:pt x="127" y="0"/>
                    <a:pt x="237" y="8"/>
                  </a:cubicBezTo>
                  <a:cubicBezTo>
                    <a:pt x="345" y="16"/>
                    <a:pt x="451" y="37"/>
                    <a:pt x="451" y="37"/>
                  </a:cubicBezTo>
                  <a:cubicBezTo>
                    <a:pt x="451" y="37"/>
                    <a:pt x="263" y="242"/>
                    <a:pt x="256" y="329"/>
                  </a:cubicBezTo>
                  <a:cubicBezTo>
                    <a:pt x="253" y="366"/>
                    <a:pt x="253" y="417"/>
                    <a:pt x="254" y="477"/>
                  </a:cubicBezTo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2" name="Freeform 141">
              <a:extLst>
                <a:ext uri="{FF2B5EF4-FFF2-40B4-BE49-F238E27FC236}">
                  <a16:creationId xmlns:a16="http://schemas.microsoft.com/office/drawing/2014/main" id="{6F447D21-9CC5-5DE9-DD82-6E4C95027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347" y="4832351"/>
              <a:ext cx="53975" cy="44450"/>
            </a:xfrm>
            <a:custGeom>
              <a:avLst/>
              <a:gdLst>
                <a:gd name="T0" fmla="*/ 292 w 292"/>
                <a:gd name="T1" fmla="*/ 94 h 243"/>
                <a:gd name="T2" fmla="*/ 4 w 292"/>
                <a:gd name="T3" fmla="*/ 243 h 243"/>
                <a:gd name="T4" fmla="*/ 8 w 292"/>
                <a:gd name="T5" fmla="*/ 60 h 243"/>
                <a:gd name="T6" fmla="*/ 237 w 292"/>
                <a:gd name="T7" fmla="*/ 8 h 243"/>
                <a:gd name="T8" fmla="*/ 292 w 292"/>
                <a:gd name="T9" fmla="*/ 94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2" h="243">
                  <a:moveTo>
                    <a:pt x="292" y="94"/>
                  </a:moveTo>
                  <a:cubicBezTo>
                    <a:pt x="292" y="175"/>
                    <a:pt x="164" y="241"/>
                    <a:pt x="4" y="243"/>
                  </a:cubicBezTo>
                  <a:cubicBezTo>
                    <a:pt x="0" y="170"/>
                    <a:pt x="1" y="108"/>
                    <a:pt x="8" y="60"/>
                  </a:cubicBezTo>
                  <a:cubicBezTo>
                    <a:pt x="15" y="5"/>
                    <a:pt x="127" y="0"/>
                    <a:pt x="237" y="8"/>
                  </a:cubicBezTo>
                  <a:cubicBezTo>
                    <a:pt x="272" y="32"/>
                    <a:pt x="292" y="62"/>
                    <a:pt x="292" y="94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4" name="Group 613">
            <a:extLst>
              <a:ext uri="{FF2B5EF4-FFF2-40B4-BE49-F238E27FC236}">
                <a16:creationId xmlns:a16="http://schemas.microsoft.com/office/drawing/2014/main" id="{BEB9F26D-D037-494B-F630-0C1EC7363AA3}"/>
              </a:ext>
            </a:extLst>
          </p:cNvPr>
          <p:cNvGrpSpPr/>
          <p:nvPr/>
        </p:nvGrpSpPr>
        <p:grpSpPr>
          <a:xfrm>
            <a:off x="1119029" y="4919390"/>
            <a:ext cx="1552826" cy="1630255"/>
            <a:chOff x="6027738" y="3756025"/>
            <a:chExt cx="1858963" cy="1925638"/>
          </a:xfrm>
        </p:grpSpPr>
        <p:sp>
          <p:nvSpPr>
            <p:cNvPr id="615" name="Freeform 522">
              <a:extLst>
                <a:ext uri="{FF2B5EF4-FFF2-40B4-BE49-F238E27FC236}">
                  <a16:creationId xmlns:a16="http://schemas.microsoft.com/office/drawing/2014/main" id="{9AEB8B27-EBBB-3023-55E8-0B673F494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6" name="Freeform 523">
              <a:extLst>
                <a:ext uri="{FF2B5EF4-FFF2-40B4-BE49-F238E27FC236}">
                  <a16:creationId xmlns:a16="http://schemas.microsoft.com/office/drawing/2014/main" id="{4E91C9F6-0279-D526-8436-EE1D2E80C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7" name="Freeform 524">
              <a:extLst>
                <a:ext uri="{FF2B5EF4-FFF2-40B4-BE49-F238E27FC236}">
                  <a16:creationId xmlns:a16="http://schemas.microsoft.com/office/drawing/2014/main" id="{1EF4DF18-A636-5CF0-3A8F-D7D164DD3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8" name="Freeform 525">
              <a:extLst>
                <a:ext uri="{FF2B5EF4-FFF2-40B4-BE49-F238E27FC236}">
                  <a16:creationId xmlns:a16="http://schemas.microsoft.com/office/drawing/2014/main" id="{27293AC9-D9C0-CD32-5F98-4B6505E7E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9" name="Freeform 526">
              <a:extLst>
                <a:ext uri="{FF2B5EF4-FFF2-40B4-BE49-F238E27FC236}">
                  <a16:creationId xmlns:a16="http://schemas.microsoft.com/office/drawing/2014/main" id="{5333EB9D-E5D0-CB05-D2EA-6FCD4ADCF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0" name="Freeform 527">
              <a:extLst>
                <a:ext uri="{FF2B5EF4-FFF2-40B4-BE49-F238E27FC236}">
                  <a16:creationId xmlns:a16="http://schemas.microsoft.com/office/drawing/2014/main" id="{9BCCDC12-CB19-9CA1-89D7-7B8AEF02A6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1" name="Freeform 528">
              <a:extLst>
                <a:ext uri="{FF2B5EF4-FFF2-40B4-BE49-F238E27FC236}">
                  <a16:creationId xmlns:a16="http://schemas.microsoft.com/office/drawing/2014/main" id="{9337A5F5-BAF1-1E88-3B6C-E4E1CFAC7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2" name="Freeform 529">
              <a:extLst>
                <a:ext uri="{FF2B5EF4-FFF2-40B4-BE49-F238E27FC236}">
                  <a16:creationId xmlns:a16="http://schemas.microsoft.com/office/drawing/2014/main" id="{39C19CF6-59C6-9F66-3F55-DE7E6AD56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3" name="Freeform 530">
              <a:extLst>
                <a:ext uri="{FF2B5EF4-FFF2-40B4-BE49-F238E27FC236}">
                  <a16:creationId xmlns:a16="http://schemas.microsoft.com/office/drawing/2014/main" id="{C7AA0836-612F-4F70-D840-A8E632C9D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4" name="Freeform 531">
              <a:extLst>
                <a:ext uri="{FF2B5EF4-FFF2-40B4-BE49-F238E27FC236}">
                  <a16:creationId xmlns:a16="http://schemas.microsoft.com/office/drawing/2014/main" id="{D4BD3BDB-13BD-A2C4-85D3-B8F79D178F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5" name="Freeform 532">
              <a:extLst>
                <a:ext uri="{FF2B5EF4-FFF2-40B4-BE49-F238E27FC236}">
                  <a16:creationId xmlns:a16="http://schemas.microsoft.com/office/drawing/2014/main" id="{6FC8A1FF-6026-42BC-F8C8-B5E8ADA05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6" name="Freeform 533">
              <a:extLst>
                <a:ext uri="{FF2B5EF4-FFF2-40B4-BE49-F238E27FC236}">
                  <a16:creationId xmlns:a16="http://schemas.microsoft.com/office/drawing/2014/main" id="{21FF6AB7-1E37-80DB-AB23-AA9CA4900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7" name="Freeform 534">
              <a:extLst>
                <a:ext uri="{FF2B5EF4-FFF2-40B4-BE49-F238E27FC236}">
                  <a16:creationId xmlns:a16="http://schemas.microsoft.com/office/drawing/2014/main" id="{6D4A1526-BE66-7ED6-E3F5-3DFD1BE5E3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8" name="Freeform 535">
              <a:extLst>
                <a:ext uri="{FF2B5EF4-FFF2-40B4-BE49-F238E27FC236}">
                  <a16:creationId xmlns:a16="http://schemas.microsoft.com/office/drawing/2014/main" id="{EAC16D29-237D-E8E3-1A1A-9F1909C4C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9" name="Freeform 536">
              <a:extLst>
                <a:ext uri="{FF2B5EF4-FFF2-40B4-BE49-F238E27FC236}">
                  <a16:creationId xmlns:a16="http://schemas.microsoft.com/office/drawing/2014/main" id="{450AD483-E372-D94F-7A28-AB32FA9CE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0" name="Freeform 537">
              <a:extLst>
                <a:ext uri="{FF2B5EF4-FFF2-40B4-BE49-F238E27FC236}">
                  <a16:creationId xmlns:a16="http://schemas.microsoft.com/office/drawing/2014/main" id="{FF4BCB73-290C-FE55-EEB7-614835B3A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1" name="Freeform 538">
              <a:extLst>
                <a:ext uri="{FF2B5EF4-FFF2-40B4-BE49-F238E27FC236}">
                  <a16:creationId xmlns:a16="http://schemas.microsoft.com/office/drawing/2014/main" id="{5A9516AF-367A-79E0-8E31-8CF7FD913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2" name="Freeform 539">
              <a:extLst>
                <a:ext uri="{FF2B5EF4-FFF2-40B4-BE49-F238E27FC236}">
                  <a16:creationId xmlns:a16="http://schemas.microsoft.com/office/drawing/2014/main" id="{D385BC83-F785-8E7C-6302-C2CA8A717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3" name="Freeform 540">
              <a:extLst>
                <a:ext uri="{FF2B5EF4-FFF2-40B4-BE49-F238E27FC236}">
                  <a16:creationId xmlns:a16="http://schemas.microsoft.com/office/drawing/2014/main" id="{74EDB0C4-0BC6-7A1F-3561-18B15A9E9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4" name="Freeform 541">
              <a:extLst>
                <a:ext uri="{FF2B5EF4-FFF2-40B4-BE49-F238E27FC236}">
                  <a16:creationId xmlns:a16="http://schemas.microsoft.com/office/drawing/2014/main" id="{B5669D9F-23BF-C303-B765-47D08E63D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5" name="Freeform 542">
              <a:extLst>
                <a:ext uri="{FF2B5EF4-FFF2-40B4-BE49-F238E27FC236}">
                  <a16:creationId xmlns:a16="http://schemas.microsoft.com/office/drawing/2014/main" id="{1BEA1424-5CA0-BE2E-1C23-26875FC60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6" name="Freeform 543">
              <a:extLst>
                <a:ext uri="{FF2B5EF4-FFF2-40B4-BE49-F238E27FC236}">
                  <a16:creationId xmlns:a16="http://schemas.microsoft.com/office/drawing/2014/main" id="{5809EEC7-A94F-EC10-1292-FC32B7E64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7" name="Freeform 544">
              <a:extLst>
                <a:ext uri="{FF2B5EF4-FFF2-40B4-BE49-F238E27FC236}">
                  <a16:creationId xmlns:a16="http://schemas.microsoft.com/office/drawing/2014/main" id="{C9E59BC4-DB75-2612-77BF-3E4A72B15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8" name="Freeform 545">
              <a:extLst>
                <a:ext uri="{FF2B5EF4-FFF2-40B4-BE49-F238E27FC236}">
                  <a16:creationId xmlns:a16="http://schemas.microsoft.com/office/drawing/2014/main" id="{4D87D903-7C5B-B3E0-7842-0038ADA89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9" name="Freeform 546">
              <a:extLst>
                <a:ext uri="{FF2B5EF4-FFF2-40B4-BE49-F238E27FC236}">
                  <a16:creationId xmlns:a16="http://schemas.microsoft.com/office/drawing/2014/main" id="{EF2E9B9C-0614-26FC-9EDF-424E7ECDD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0" name="Freeform 547">
              <a:extLst>
                <a:ext uri="{FF2B5EF4-FFF2-40B4-BE49-F238E27FC236}">
                  <a16:creationId xmlns:a16="http://schemas.microsoft.com/office/drawing/2014/main" id="{308DB137-2764-FD62-8257-6EE85A513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1" name="Freeform 548">
              <a:extLst>
                <a:ext uri="{FF2B5EF4-FFF2-40B4-BE49-F238E27FC236}">
                  <a16:creationId xmlns:a16="http://schemas.microsoft.com/office/drawing/2014/main" id="{66827DD3-EF9A-6899-365F-61CA29F52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2" name="Freeform 549">
              <a:extLst>
                <a:ext uri="{FF2B5EF4-FFF2-40B4-BE49-F238E27FC236}">
                  <a16:creationId xmlns:a16="http://schemas.microsoft.com/office/drawing/2014/main" id="{4722A416-8C50-BFC6-AB0F-FC234C130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3" name="Freeform 550">
              <a:extLst>
                <a:ext uri="{FF2B5EF4-FFF2-40B4-BE49-F238E27FC236}">
                  <a16:creationId xmlns:a16="http://schemas.microsoft.com/office/drawing/2014/main" id="{6C35F306-32CC-26D7-982C-902EC54CA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4" name="Freeform 551">
              <a:extLst>
                <a:ext uri="{FF2B5EF4-FFF2-40B4-BE49-F238E27FC236}">
                  <a16:creationId xmlns:a16="http://schemas.microsoft.com/office/drawing/2014/main" id="{FEB6CD4A-C68C-4B84-7FC7-F569E4081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5" name="Freeform 552">
              <a:extLst>
                <a:ext uri="{FF2B5EF4-FFF2-40B4-BE49-F238E27FC236}">
                  <a16:creationId xmlns:a16="http://schemas.microsoft.com/office/drawing/2014/main" id="{D7553116-49E1-B404-87F3-8622A4EC6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6" name="Freeform 553">
              <a:extLst>
                <a:ext uri="{FF2B5EF4-FFF2-40B4-BE49-F238E27FC236}">
                  <a16:creationId xmlns:a16="http://schemas.microsoft.com/office/drawing/2014/main" id="{7A907591-34C3-4B1A-003A-400E767F9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7" name="Freeform 554">
              <a:extLst>
                <a:ext uri="{FF2B5EF4-FFF2-40B4-BE49-F238E27FC236}">
                  <a16:creationId xmlns:a16="http://schemas.microsoft.com/office/drawing/2014/main" id="{7794D8BA-A125-A4A1-6AED-C0745807A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8" name="Freeform 555">
              <a:extLst>
                <a:ext uri="{FF2B5EF4-FFF2-40B4-BE49-F238E27FC236}">
                  <a16:creationId xmlns:a16="http://schemas.microsoft.com/office/drawing/2014/main" id="{A26C6A23-BC65-04E7-27D3-98AB590A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9" name="Freeform 556">
              <a:extLst>
                <a:ext uri="{FF2B5EF4-FFF2-40B4-BE49-F238E27FC236}">
                  <a16:creationId xmlns:a16="http://schemas.microsoft.com/office/drawing/2014/main" id="{CA632351-CDDA-48BC-5B70-18E98D368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0" name="Freeform 557">
              <a:extLst>
                <a:ext uri="{FF2B5EF4-FFF2-40B4-BE49-F238E27FC236}">
                  <a16:creationId xmlns:a16="http://schemas.microsoft.com/office/drawing/2014/main" id="{F65914C7-50C2-A091-0473-25F3B8306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1" name="Freeform 558">
              <a:extLst>
                <a:ext uri="{FF2B5EF4-FFF2-40B4-BE49-F238E27FC236}">
                  <a16:creationId xmlns:a16="http://schemas.microsoft.com/office/drawing/2014/main" id="{BC76753A-FB33-3B3B-E50C-9F9C010E8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2" name="Freeform 559">
              <a:extLst>
                <a:ext uri="{FF2B5EF4-FFF2-40B4-BE49-F238E27FC236}">
                  <a16:creationId xmlns:a16="http://schemas.microsoft.com/office/drawing/2014/main" id="{B0244E8C-0593-BB6B-1BCF-A034280D9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3" name="Freeform 560">
              <a:extLst>
                <a:ext uri="{FF2B5EF4-FFF2-40B4-BE49-F238E27FC236}">
                  <a16:creationId xmlns:a16="http://schemas.microsoft.com/office/drawing/2014/main" id="{25FF4376-C3CA-7DB9-EDF0-FE756235A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4" name="Freeform 561">
              <a:extLst>
                <a:ext uri="{FF2B5EF4-FFF2-40B4-BE49-F238E27FC236}">
                  <a16:creationId xmlns:a16="http://schemas.microsoft.com/office/drawing/2014/main" id="{B15161EE-A1BD-B0C4-19D6-29E95D412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5" name="Freeform 562">
              <a:extLst>
                <a:ext uri="{FF2B5EF4-FFF2-40B4-BE49-F238E27FC236}">
                  <a16:creationId xmlns:a16="http://schemas.microsoft.com/office/drawing/2014/main" id="{73E7634C-1C37-F8BE-0F3F-844A4F888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6" name="Freeform 563">
              <a:extLst>
                <a:ext uri="{FF2B5EF4-FFF2-40B4-BE49-F238E27FC236}">
                  <a16:creationId xmlns:a16="http://schemas.microsoft.com/office/drawing/2014/main" id="{D28CE07A-539D-2612-CC4E-1616A73DE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7" name="Freeform 564">
              <a:extLst>
                <a:ext uri="{FF2B5EF4-FFF2-40B4-BE49-F238E27FC236}">
                  <a16:creationId xmlns:a16="http://schemas.microsoft.com/office/drawing/2014/main" id="{852C4DAB-74A3-3554-4674-73C7F1BBF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8" name="Freeform 565">
              <a:extLst>
                <a:ext uri="{FF2B5EF4-FFF2-40B4-BE49-F238E27FC236}">
                  <a16:creationId xmlns:a16="http://schemas.microsoft.com/office/drawing/2014/main" id="{6BFB949B-9760-2F7C-D0D2-1B148CAB7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9" name="Freeform 566">
              <a:extLst>
                <a:ext uri="{FF2B5EF4-FFF2-40B4-BE49-F238E27FC236}">
                  <a16:creationId xmlns:a16="http://schemas.microsoft.com/office/drawing/2014/main" id="{001A6FE0-BB10-7C54-62F6-D1C4A46C2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0" name="Freeform 567">
              <a:extLst>
                <a:ext uri="{FF2B5EF4-FFF2-40B4-BE49-F238E27FC236}">
                  <a16:creationId xmlns:a16="http://schemas.microsoft.com/office/drawing/2014/main" id="{5D15A240-06B7-891F-A10C-EE645E042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1" name="Freeform 568">
              <a:extLst>
                <a:ext uri="{FF2B5EF4-FFF2-40B4-BE49-F238E27FC236}">
                  <a16:creationId xmlns:a16="http://schemas.microsoft.com/office/drawing/2014/main" id="{4F4801C2-F327-75A7-56DE-396221647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2" name="Freeform 569">
              <a:extLst>
                <a:ext uri="{FF2B5EF4-FFF2-40B4-BE49-F238E27FC236}">
                  <a16:creationId xmlns:a16="http://schemas.microsoft.com/office/drawing/2014/main" id="{53499AC1-7471-5449-4694-28AEA6C24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3" name="Freeform 570">
              <a:extLst>
                <a:ext uri="{FF2B5EF4-FFF2-40B4-BE49-F238E27FC236}">
                  <a16:creationId xmlns:a16="http://schemas.microsoft.com/office/drawing/2014/main" id="{E0F45883-07C9-9144-62BA-31AAFA233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4" name="Freeform 571">
              <a:extLst>
                <a:ext uri="{FF2B5EF4-FFF2-40B4-BE49-F238E27FC236}">
                  <a16:creationId xmlns:a16="http://schemas.microsoft.com/office/drawing/2014/main" id="{5DD916A1-8E7C-BB63-0FAF-BF3F443D7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5" name="Freeform 572">
              <a:extLst>
                <a:ext uri="{FF2B5EF4-FFF2-40B4-BE49-F238E27FC236}">
                  <a16:creationId xmlns:a16="http://schemas.microsoft.com/office/drawing/2014/main" id="{985C18B9-A50A-A05B-7B56-207C61C62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6" name="Freeform 573">
              <a:extLst>
                <a:ext uri="{FF2B5EF4-FFF2-40B4-BE49-F238E27FC236}">
                  <a16:creationId xmlns:a16="http://schemas.microsoft.com/office/drawing/2014/main" id="{6E817E14-2990-0A99-541C-52598A108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7" name="Freeform 574">
              <a:extLst>
                <a:ext uri="{FF2B5EF4-FFF2-40B4-BE49-F238E27FC236}">
                  <a16:creationId xmlns:a16="http://schemas.microsoft.com/office/drawing/2014/main" id="{50BD0D67-414E-9CED-CEA5-DEFE3D835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8" name="Freeform 575">
              <a:extLst>
                <a:ext uri="{FF2B5EF4-FFF2-40B4-BE49-F238E27FC236}">
                  <a16:creationId xmlns:a16="http://schemas.microsoft.com/office/drawing/2014/main" id="{887F8A2F-CF8C-6D75-31A8-03D0DC7BF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9" name="Freeform 576">
              <a:extLst>
                <a:ext uri="{FF2B5EF4-FFF2-40B4-BE49-F238E27FC236}">
                  <a16:creationId xmlns:a16="http://schemas.microsoft.com/office/drawing/2014/main" id="{961EA755-3AF9-3D50-C800-BC54CB81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0" name="Freeform 577">
              <a:extLst>
                <a:ext uri="{FF2B5EF4-FFF2-40B4-BE49-F238E27FC236}">
                  <a16:creationId xmlns:a16="http://schemas.microsoft.com/office/drawing/2014/main" id="{370A1EE0-6084-A5D7-CA3A-0A101DF88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1" name="Freeform 578">
              <a:extLst>
                <a:ext uri="{FF2B5EF4-FFF2-40B4-BE49-F238E27FC236}">
                  <a16:creationId xmlns:a16="http://schemas.microsoft.com/office/drawing/2014/main" id="{95C69B5D-C606-9145-443D-0D822A563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2" name="Freeform 579">
              <a:extLst>
                <a:ext uri="{FF2B5EF4-FFF2-40B4-BE49-F238E27FC236}">
                  <a16:creationId xmlns:a16="http://schemas.microsoft.com/office/drawing/2014/main" id="{D57F0933-ECA5-074B-6D92-D05C1092E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3" name="Freeform 580">
              <a:extLst>
                <a:ext uri="{FF2B5EF4-FFF2-40B4-BE49-F238E27FC236}">
                  <a16:creationId xmlns:a16="http://schemas.microsoft.com/office/drawing/2014/main" id="{06D123C4-C027-1646-4074-2DFE12BD7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4" name="Freeform 581">
              <a:extLst>
                <a:ext uri="{FF2B5EF4-FFF2-40B4-BE49-F238E27FC236}">
                  <a16:creationId xmlns:a16="http://schemas.microsoft.com/office/drawing/2014/main" id="{64B0B911-9B90-BB4C-43BB-28D5E611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5" name="Freeform 582">
              <a:extLst>
                <a:ext uri="{FF2B5EF4-FFF2-40B4-BE49-F238E27FC236}">
                  <a16:creationId xmlns:a16="http://schemas.microsoft.com/office/drawing/2014/main" id="{91E66C63-1AB4-BF42-AA9B-D5E578B2A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6" name="Freeform 583">
              <a:extLst>
                <a:ext uri="{FF2B5EF4-FFF2-40B4-BE49-F238E27FC236}">
                  <a16:creationId xmlns:a16="http://schemas.microsoft.com/office/drawing/2014/main" id="{8C4A14B5-441D-11DD-1568-5F560F0DC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7" name="Freeform 584">
              <a:extLst>
                <a:ext uri="{FF2B5EF4-FFF2-40B4-BE49-F238E27FC236}">
                  <a16:creationId xmlns:a16="http://schemas.microsoft.com/office/drawing/2014/main" id="{2841A0BA-4228-421B-4251-32D274FA6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8" name="Freeform 585">
              <a:extLst>
                <a:ext uri="{FF2B5EF4-FFF2-40B4-BE49-F238E27FC236}">
                  <a16:creationId xmlns:a16="http://schemas.microsoft.com/office/drawing/2014/main" id="{29079C09-1CE1-255D-10AB-CED768BC1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9" name="Freeform 586">
              <a:extLst>
                <a:ext uri="{FF2B5EF4-FFF2-40B4-BE49-F238E27FC236}">
                  <a16:creationId xmlns:a16="http://schemas.microsoft.com/office/drawing/2014/main" id="{B4396E8A-7C5F-F795-2769-9CC08E79C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0" name="Freeform 587">
              <a:extLst>
                <a:ext uri="{FF2B5EF4-FFF2-40B4-BE49-F238E27FC236}">
                  <a16:creationId xmlns:a16="http://schemas.microsoft.com/office/drawing/2014/main" id="{C0595F40-FDD4-24D4-1E3B-A358E0FD4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1" name="Freeform 588">
              <a:extLst>
                <a:ext uri="{FF2B5EF4-FFF2-40B4-BE49-F238E27FC236}">
                  <a16:creationId xmlns:a16="http://schemas.microsoft.com/office/drawing/2014/main" id="{4A9B77F2-2829-3EA1-6A8F-38435F29D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2" name="Freeform 589">
              <a:extLst>
                <a:ext uri="{FF2B5EF4-FFF2-40B4-BE49-F238E27FC236}">
                  <a16:creationId xmlns:a16="http://schemas.microsoft.com/office/drawing/2014/main" id="{E316B46D-21FD-139A-5840-47C6E5B9D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3" name="Freeform 590">
              <a:extLst>
                <a:ext uri="{FF2B5EF4-FFF2-40B4-BE49-F238E27FC236}">
                  <a16:creationId xmlns:a16="http://schemas.microsoft.com/office/drawing/2014/main" id="{B262D1D3-D507-A082-B98F-92DD7B707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4" name="Freeform 591">
              <a:extLst>
                <a:ext uri="{FF2B5EF4-FFF2-40B4-BE49-F238E27FC236}">
                  <a16:creationId xmlns:a16="http://schemas.microsoft.com/office/drawing/2014/main" id="{6C9EBD9B-489D-83D5-FD24-2228F46A2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5" name="Freeform 592">
              <a:extLst>
                <a:ext uri="{FF2B5EF4-FFF2-40B4-BE49-F238E27FC236}">
                  <a16:creationId xmlns:a16="http://schemas.microsoft.com/office/drawing/2014/main" id="{A86F9234-AB53-C8D9-B577-8B4268741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6" name="Freeform 593">
              <a:extLst>
                <a:ext uri="{FF2B5EF4-FFF2-40B4-BE49-F238E27FC236}">
                  <a16:creationId xmlns:a16="http://schemas.microsoft.com/office/drawing/2014/main" id="{0D084837-9736-F43A-0D6D-7C68EF7B7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7" name="Freeform 594">
              <a:extLst>
                <a:ext uri="{FF2B5EF4-FFF2-40B4-BE49-F238E27FC236}">
                  <a16:creationId xmlns:a16="http://schemas.microsoft.com/office/drawing/2014/main" id="{35A481F7-589D-06CF-6AFB-B83AC900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8" name="Freeform 595">
              <a:extLst>
                <a:ext uri="{FF2B5EF4-FFF2-40B4-BE49-F238E27FC236}">
                  <a16:creationId xmlns:a16="http://schemas.microsoft.com/office/drawing/2014/main" id="{2F8CBF56-922F-60B0-ED0A-D6CBC0A32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9" name="Freeform 596">
              <a:extLst>
                <a:ext uri="{FF2B5EF4-FFF2-40B4-BE49-F238E27FC236}">
                  <a16:creationId xmlns:a16="http://schemas.microsoft.com/office/drawing/2014/main" id="{F1DFCCE0-9DDE-814F-9556-98D2CB2BC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0" name="Freeform 597">
              <a:extLst>
                <a:ext uri="{FF2B5EF4-FFF2-40B4-BE49-F238E27FC236}">
                  <a16:creationId xmlns:a16="http://schemas.microsoft.com/office/drawing/2014/main" id="{D98E1541-FB1D-C2E5-0718-4FCD9E12C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1" name="Freeform 598">
              <a:extLst>
                <a:ext uri="{FF2B5EF4-FFF2-40B4-BE49-F238E27FC236}">
                  <a16:creationId xmlns:a16="http://schemas.microsoft.com/office/drawing/2014/main" id="{D496E274-DB17-8DA9-6893-F17851330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2" name="Freeform 599">
              <a:extLst>
                <a:ext uri="{FF2B5EF4-FFF2-40B4-BE49-F238E27FC236}">
                  <a16:creationId xmlns:a16="http://schemas.microsoft.com/office/drawing/2014/main" id="{A6B6F945-16AB-7308-A9A7-1E56DED20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3" name="Freeform 600">
              <a:extLst>
                <a:ext uri="{FF2B5EF4-FFF2-40B4-BE49-F238E27FC236}">
                  <a16:creationId xmlns:a16="http://schemas.microsoft.com/office/drawing/2014/main" id="{E2B40F3F-BBC2-12A9-835C-889EFA088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4" name="Freeform 601">
              <a:extLst>
                <a:ext uri="{FF2B5EF4-FFF2-40B4-BE49-F238E27FC236}">
                  <a16:creationId xmlns:a16="http://schemas.microsoft.com/office/drawing/2014/main" id="{35897697-CD12-73EF-DE9A-9334C9819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5" name="Freeform 602">
              <a:extLst>
                <a:ext uri="{FF2B5EF4-FFF2-40B4-BE49-F238E27FC236}">
                  <a16:creationId xmlns:a16="http://schemas.microsoft.com/office/drawing/2014/main" id="{35B38576-32D3-07C0-1463-704B3A22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6" name="Freeform 603">
              <a:extLst>
                <a:ext uri="{FF2B5EF4-FFF2-40B4-BE49-F238E27FC236}">
                  <a16:creationId xmlns:a16="http://schemas.microsoft.com/office/drawing/2014/main" id="{7C761270-27C9-59C3-0FFD-A077848B7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7" name="Freeform 604">
              <a:extLst>
                <a:ext uri="{FF2B5EF4-FFF2-40B4-BE49-F238E27FC236}">
                  <a16:creationId xmlns:a16="http://schemas.microsoft.com/office/drawing/2014/main" id="{214C55CF-FA09-5330-8C64-B01DA1601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8" name="Freeform 605">
              <a:extLst>
                <a:ext uri="{FF2B5EF4-FFF2-40B4-BE49-F238E27FC236}">
                  <a16:creationId xmlns:a16="http://schemas.microsoft.com/office/drawing/2014/main" id="{DAEB4223-347B-B930-5761-0D06DC977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9" name="Freeform 606">
              <a:extLst>
                <a:ext uri="{FF2B5EF4-FFF2-40B4-BE49-F238E27FC236}">
                  <a16:creationId xmlns:a16="http://schemas.microsoft.com/office/drawing/2014/main" id="{633CCAB9-67A4-9FDB-632E-DC1AA5A7B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00" name="Group 699">
              <a:extLst>
                <a:ext uri="{FF2B5EF4-FFF2-40B4-BE49-F238E27FC236}">
                  <a16:creationId xmlns:a16="http://schemas.microsoft.com/office/drawing/2014/main" id="{3AF12435-BDBC-DE22-D61F-D4804EA4388C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701" name="Freeform 608">
                <a:extLst>
                  <a:ext uri="{FF2B5EF4-FFF2-40B4-BE49-F238E27FC236}">
                    <a16:creationId xmlns:a16="http://schemas.microsoft.com/office/drawing/2014/main" id="{98F24480-F8CF-622B-0D28-06CE2D4A0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2" name="Freeform 609">
                <a:extLst>
                  <a:ext uri="{FF2B5EF4-FFF2-40B4-BE49-F238E27FC236}">
                    <a16:creationId xmlns:a16="http://schemas.microsoft.com/office/drawing/2014/main" id="{A1D43B90-B97F-57DC-CC3E-6C7FA02A9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3" name="Freeform 610">
                <a:extLst>
                  <a:ext uri="{FF2B5EF4-FFF2-40B4-BE49-F238E27FC236}">
                    <a16:creationId xmlns:a16="http://schemas.microsoft.com/office/drawing/2014/main" id="{10F15A18-A9DE-C5BE-0D57-BA38A31C5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4" name="Freeform 611">
                <a:extLst>
                  <a:ext uri="{FF2B5EF4-FFF2-40B4-BE49-F238E27FC236}">
                    <a16:creationId xmlns:a16="http://schemas.microsoft.com/office/drawing/2014/main" id="{0F19C7A8-9E61-0408-A11C-120EBCE63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5" name="Freeform 612">
                <a:extLst>
                  <a:ext uri="{FF2B5EF4-FFF2-40B4-BE49-F238E27FC236}">
                    <a16:creationId xmlns:a16="http://schemas.microsoft.com/office/drawing/2014/main" id="{26E3AA63-1ECE-E98D-C4E4-3344ABEAB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6" name="Freeform 613">
                <a:extLst>
                  <a:ext uri="{FF2B5EF4-FFF2-40B4-BE49-F238E27FC236}">
                    <a16:creationId xmlns:a16="http://schemas.microsoft.com/office/drawing/2014/main" id="{511F4451-211E-309D-ECB3-9984D4DFE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7" name="Freeform 614">
                <a:extLst>
                  <a:ext uri="{FF2B5EF4-FFF2-40B4-BE49-F238E27FC236}">
                    <a16:creationId xmlns:a16="http://schemas.microsoft.com/office/drawing/2014/main" id="{23671A66-47C1-78CB-6804-7855431C7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8" name="Freeform 615">
                <a:extLst>
                  <a:ext uri="{FF2B5EF4-FFF2-40B4-BE49-F238E27FC236}">
                    <a16:creationId xmlns:a16="http://schemas.microsoft.com/office/drawing/2014/main" id="{1B301BF7-81AE-97C7-D29E-E017C16F4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9" name="Freeform 616">
                <a:extLst>
                  <a:ext uri="{FF2B5EF4-FFF2-40B4-BE49-F238E27FC236}">
                    <a16:creationId xmlns:a16="http://schemas.microsoft.com/office/drawing/2014/main" id="{5578CA34-0744-F756-5DE1-389F2799A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0" name="Freeform 617">
                <a:extLst>
                  <a:ext uri="{FF2B5EF4-FFF2-40B4-BE49-F238E27FC236}">
                    <a16:creationId xmlns:a16="http://schemas.microsoft.com/office/drawing/2014/main" id="{E52D1C1C-F1FB-D7E4-C129-375E940059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1" name="Freeform 618">
                <a:extLst>
                  <a:ext uri="{FF2B5EF4-FFF2-40B4-BE49-F238E27FC236}">
                    <a16:creationId xmlns:a16="http://schemas.microsoft.com/office/drawing/2014/main" id="{68CE9EFF-8088-7DB9-43D5-9488CE5AA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2" name="Freeform 619">
                <a:extLst>
                  <a:ext uri="{FF2B5EF4-FFF2-40B4-BE49-F238E27FC236}">
                    <a16:creationId xmlns:a16="http://schemas.microsoft.com/office/drawing/2014/main" id="{196E6840-8261-F3F8-9629-05FDF01C0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3" name="Freeform 620">
                <a:extLst>
                  <a:ext uri="{FF2B5EF4-FFF2-40B4-BE49-F238E27FC236}">
                    <a16:creationId xmlns:a16="http://schemas.microsoft.com/office/drawing/2014/main" id="{B32CEAF2-6091-920E-F10B-8C2D4E595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4" name="Freeform 621">
                <a:extLst>
                  <a:ext uri="{FF2B5EF4-FFF2-40B4-BE49-F238E27FC236}">
                    <a16:creationId xmlns:a16="http://schemas.microsoft.com/office/drawing/2014/main" id="{DA6DECD9-2AEC-FD93-D09C-A8189FEED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5" name="Freeform 622">
                <a:extLst>
                  <a:ext uri="{FF2B5EF4-FFF2-40B4-BE49-F238E27FC236}">
                    <a16:creationId xmlns:a16="http://schemas.microsoft.com/office/drawing/2014/main" id="{E6B0CB93-66E1-1433-A699-97BF2D5CF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6" name="Freeform 623">
                <a:extLst>
                  <a:ext uri="{FF2B5EF4-FFF2-40B4-BE49-F238E27FC236}">
                    <a16:creationId xmlns:a16="http://schemas.microsoft.com/office/drawing/2014/main" id="{A17D5696-0303-F051-9D67-2A32065EE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7" name="Freeform 624">
                <a:extLst>
                  <a:ext uri="{FF2B5EF4-FFF2-40B4-BE49-F238E27FC236}">
                    <a16:creationId xmlns:a16="http://schemas.microsoft.com/office/drawing/2014/main" id="{5FAE3275-BBA9-1180-8527-5B11FE363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8" name="Freeform 625">
                <a:extLst>
                  <a:ext uri="{FF2B5EF4-FFF2-40B4-BE49-F238E27FC236}">
                    <a16:creationId xmlns:a16="http://schemas.microsoft.com/office/drawing/2014/main" id="{9349F9E1-C977-077B-91B2-01685E6CB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9" name="Freeform 626">
                <a:extLst>
                  <a:ext uri="{FF2B5EF4-FFF2-40B4-BE49-F238E27FC236}">
                    <a16:creationId xmlns:a16="http://schemas.microsoft.com/office/drawing/2014/main" id="{19CEF04F-6E67-2881-6ABF-0BA431F4C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0" name="Freeform 627">
                <a:extLst>
                  <a:ext uri="{FF2B5EF4-FFF2-40B4-BE49-F238E27FC236}">
                    <a16:creationId xmlns:a16="http://schemas.microsoft.com/office/drawing/2014/main" id="{B6C49E05-DF75-6CF7-1C8F-65BA157B3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" name="Freeform 628">
                <a:extLst>
                  <a:ext uri="{FF2B5EF4-FFF2-40B4-BE49-F238E27FC236}">
                    <a16:creationId xmlns:a16="http://schemas.microsoft.com/office/drawing/2014/main" id="{E731DA5B-4E79-5229-2C7F-6B23D2859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2" name="Freeform 629">
                <a:extLst>
                  <a:ext uri="{FF2B5EF4-FFF2-40B4-BE49-F238E27FC236}">
                    <a16:creationId xmlns:a16="http://schemas.microsoft.com/office/drawing/2014/main" id="{BC6D2927-C3E6-066D-576B-881D9D626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3" name="Freeform 630">
                <a:extLst>
                  <a:ext uri="{FF2B5EF4-FFF2-40B4-BE49-F238E27FC236}">
                    <a16:creationId xmlns:a16="http://schemas.microsoft.com/office/drawing/2014/main" id="{CE9683C3-CFEE-1930-0C16-B74BECDB7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4" name="Freeform 631">
                <a:extLst>
                  <a:ext uri="{FF2B5EF4-FFF2-40B4-BE49-F238E27FC236}">
                    <a16:creationId xmlns:a16="http://schemas.microsoft.com/office/drawing/2014/main" id="{82D1A596-1916-64C4-29B8-AD52A7D37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25" name="Group 724">
            <a:extLst>
              <a:ext uri="{FF2B5EF4-FFF2-40B4-BE49-F238E27FC236}">
                <a16:creationId xmlns:a16="http://schemas.microsoft.com/office/drawing/2014/main" id="{B541014D-27CE-7D6D-3D77-50D25417943D}"/>
              </a:ext>
            </a:extLst>
          </p:cNvPr>
          <p:cNvGrpSpPr/>
          <p:nvPr/>
        </p:nvGrpSpPr>
        <p:grpSpPr>
          <a:xfrm flipH="1">
            <a:off x="10858134" y="-253128"/>
            <a:ext cx="1240214" cy="2385431"/>
            <a:chOff x="842963" y="730250"/>
            <a:chExt cx="1490663" cy="2714625"/>
          </a:xfrm>
        </p:grpSpPr>
        <p:sp>
          <p:nvSpPr>
            <p:cNvPr id="726" name="Freeform 688">
              <a:extLst>
                <a:ext uri="{FF2B5EF4-FFF2-40B4-BE49-F238E27FC236}">
                  <a16:creationId xmlns:a16="http://schemas.microsoft.com/office/drawing/2014/main" id="{9FE5EFDB-9798-CBA3-50A6-BD28DF0A5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2236788"/>
              <a:ext cx="966788" cy="439738"/>
            </a:xfrm>
            <a:custGeom>
              <a:avLst/>
              <a:gdLst>
                <a:gd name="T0" fmla="*/ 5286 w 5286"/>
                <a:gd name="T1" fmla="*/ 60 h 2403"/>
                <a:gd name="T2" fmla="*/ 2643 w 5286"/>
                <a:gd name="T3" fmla="*/ 2403 h 2403"/>
                <a:gd name="T4" fmla="*/ 2043 w 5286"/>
                <a:gd name="T5" fmla="*/ 2343 h 2403"/>
                <a:gd name="T6" fmla="*/ 0 w 5286"/>
                <a:gd name="T7" fmla="*/ 60 h 2403"/>
                <a:gd name="T8" fmla="*/ 1 w 5286"/>
                <a:gd name="T9" fmla="*/ 0 h 2403"/>
                <a:gd name="T10" fmla="*/ 5285 w 5286"/>
                <a:gd name="T11" fmla="*/ 0 h 2403"/>
                <a:gd name="T12" fmla="*/ 5286 w 5286"/>
                <a:gd name="T13" fmla="*/ 60 h 2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86" h="2403">
                  <a:moveTo>
                    <a:pt x="5286" y="60"/>
                  </a:moveTo>
                  <a:cubicBezTo>
                    <a:pt x="5286" y="1354"/>
                    <a:pt x="4103" y="2403"/>
                    <a:pt x="2643" y="2403"/>
                  </a:cubicBezTo>
                  <a:cubicBezTo>
                    <a:pt x="2436" y="2403"/>
                    <a:pt x="2236" y="2382"/>
                    <a:pt x="2043" y="2343"/>
                  </a:cubicBezTo>
                  <a:cubicBezTo>
                    <a:pt x="873" y="2102"/>
                    <a:pt x="0" y="1171"/>
                    <a:pt x="0" y="60"/>
                  </a:cubicBezTo>
                  <a:cubicBezTo>
                    <a:pt x="0" y="40"/>
                    <a:pt x="1" y="20"/>
                    <a:pt x="1" y="0"/>
                  </a:cubicBezTo>
                  <a:lnTo>
                    <a:pt x="5285" y="0"/>
                  </a:lnTo>
                  <a:cubicBezTo>
                    <a:pt x="5285" y="20"/>
                    <a:pt x="5286" y="40"/>
                    <a:pt x="5286" y="60"/>
                  </a:cubicBezTo>
                  <a:close/>
                </a:path>
              </a:pathLst>
            </a:custGeom>
            <a:solidFill>
              <a:srgbClr val="777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7" name="Freeform 689">
              <a:extLst>
                <a:ext uri="{FF2B5EF4-FFF2-40B4-BE49-F238E27FC236}">
                  <a16:creationId xmlns:a16="http://schemas.microsoft.com/office/drawing/2014/main" id="{334E0CB4-7DA9-1FDD-5FFA-990E9529A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2236788"/>
              <a:ext cx="746125" cy="428625"/>
            </a:xfrm>
            <a:custGeom>
              <a:avLst/>
              <a:gdLst>
                <a:gd name="T0" fmla="*/ 4079 w 4079"/>
                <a:gd name="T1" fmla="*/ 254 h 2343"/>
                <a:gd name="T2" fmla="*/ 2043 w 4079"/>
                <a:gd name="T3" fmla="*/ 2343 h 2343"/>
                <a:gd name="T4" fmla="*/ 0 w 4079"/>
                <a:gd name="T5" fmla="*/ 60 h 2343"/>
                <a:gd name="T6" fmla="*/ 1 w 4079"/>
                <a:gd name="T7" fmla="*/ 0 h 2343"/>
                <a:gd name="T8" fmla="*/ 4060 w 4079"/>
                <a:gd name="T9" fmla="*/ 0 h 2343"/>
                <a:gd name="T10" fmla="*/ 4079 w 4079"/>
                <a:gd name="T11" fmla="*/ 254 h 2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9" h="2343">
                  <a:moveTo>
                    <a:pt x="4079" y="254"/>
                  </a:moveTo>
                  <a:cubicBezTo>
                    <a:pt x="4079" y="1266"/>
                    <a:pt x="3211" y="2114"/>
                    <a:pt x="2043" y="2343"/>
                  </a:cubicBezTo>
                  <a:cubicBezTo>
                    <a:pt x="873" y="2102"/>
                    <a:pt x="0" y="1171"/>
                    <a:pt x="0" y="60"/>
                  </a:cubicBezTo>
                  <a:cubicBezTo>
                    <a:pt x="0" y="40"/>
                    <a:pt x="1" y="20"/>
                    <a:pt x="1" y="0"/>
                  </a:cubicBezTo>
                  <a:lnTo>
                    <a:pt x="4060" y="0"/>
                  </a:lnTo>
                  <a:cubicBezTo>
                    <a:pt x="4072" y="83"/>
                    <a:pt x="4079" y="168"/>
                    <a:pt x="4079" y="254"/>
                  </a:cubicBezTo>
                </a:path>
              </a:pathLst>
            </a:custGeom>
            <a:solidFill>
              <a:srgbClr val="A09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8" name="Oval 690">
              <a:extLst>
                <a:ext uri="{FF2B5EF4-FFF2-40B4-BE49-F238E27FC236}">
                  <a16:creationId xmlns:a16="http://schemas.microsoft.com/office/drawing/2014/main" id="{D8118208-A68A-466D-7F82-8CB7ECE41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3" y="2103438"/>
              <a:ext cx="966788" cy="271463"/>
            </a:xfrm>
            <a:prstGeom prst="ellipse">
              <a:avLst/>
            </a:prstGeom>
            <a:solidFill>
              <a:srgbClr val="D1C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9" name="Freeform 691">
              <a:extLst>
                <a:ext uri="{FF2B5EF4-FFF2-40B4-BE49-F238E27FC236}">
                  <a16:creationId xmlns:a16="http://schemas.microsoft.com/office/drawing/2014/main" id="{5CDB1308-0494-0475-BF5B-C7FB99267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8" y="1127125"/>
              <a:ext cx="960438" cy="1127125"/>
            </a:xfrm>
            <a:custGeom>
              <a:avLst/>
              <a:gdLst>
                <a:gd name="T0" fmla="*/ 605 w 605"/>
                <a:gd name="T1" fmla="*/ 710 h 710"/>
                <a:gd name="T2" fmla="*/ 583 w 605"/>
                <a:gd name="T3" fmla="*/ 710 h 710"/>
                <a:gd name="T4" fmla="*/ 400 w 605"/>
                <a:gd name="T5" fmla="*/ 281 h 710"/>
                <a:gd name="T6" fmla="*/ 302 w 605"/>
                <a:gd name="T7" fmla="*/ 52 h 710"/>
                <a:gd name="T8" fmla="*/ 127 w 605"/>
                <a:gd name="T9" fmla="*/ 463 h 710"/>
                <a:gd name="T10" fmla="*/ 22 w 605"/>
                <a:gd name="T11" fmla="*/ 710 h 710"/>
                <a:gd name="T12" fmla="*/ 0 w 605"/>
                <a:gd name="T13" fmla="*/ 710 h 710"/>
                <a:gd name="T14" fmla="*/ 104 w 605"/>
                <a:gd name="T15" fmla="*/ 466 h 710"/>
                <a:gd name="T16" fmla="*/ 302 w 605"/>
                <a:gd name="T17" fmla="*/ 0 h 710"/>
                <a:gd name="T18" fmla="*/ 412 w 605"/>
                <a:gd name="T19" fmla="*/ 258 h 710"/>
                <a:gd name="T20" fmla="*/ 605 w 605"/>
                <a:gd name="T21" fmla="*/ 71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5" h="710">
                  <a:moveTo>
                    <a:pt x="605" y="710"/>
                  </a:moveTo>
                  <a:lnTo>
                    <a:pt x="583" y="710"/>
                  </a:lnTo>
                  <a:lnTo>
                    <a:pt x="400" y="281"/>
                  </a:lnTo>
                  <a:lnTo>
                    <a:pt x="302" y="52"/>
                  </a:lnTo>
                  <a:lnTo>
                    <a:pt x="127" y="463"/>
                  </a:lnTo>
                  <a:lnTo>
                    <a:pt x="22" y="710"/>
                  </a:lnTo>
                  <a:lnTo>
                    <a:pt x="0" y="710"/>
                  </a:lnTo>
                  <a:lnTo>
                    <a:pt x="104" y="466"/>
                  </a:lnTo>
                  <a:lnTo>
                    <a:pt x="302" y="0"/>
                  </a:lnTo>
                  <a:lnTo>
                    <a:pt x="412" y="258"/>
                  </a:lnTo>
                  <a:lnTo>
                    <a:pt x="605" y="710"/>
                  </a:lnTo>
                  <a:close/>
                </a:path>
              </a:pathLst>
            </a:custGeom>
            <a:solidFill>
              <a:srgbClr val="443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0" name="Freeform 692">
              <a:extLst>
                <a:ext uri="{FF2B5EF4-FFF2-40B4-BE49-F238E27FC236}">
                  <a16:creationId xmlns:a16="http://schemas.microsoft.com/office/drawing/2014/main" id="{77065EDD-6628-6CE6-BA43-AF51C194E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831975"/>
              <a:ext cx="1025525" cy="639763"/>
            </a:xfrm>
            <a:custGeom>
              <a:avLst/>
              <a:gdLst>
                <a:gd name="T0" fmla="*/ 5308 w 5611"/>
                <a:gd name="T1" fmla="*/ 1318 h 3506"/>
                <a:gd name="T2" fmla="*/ 5475 w 5611"/>
                <a:gd name="T3" fmla="*/ 1927 h 3506"/>
                <a:gd name="T4" fmla="*/ 5322 w 5611"/>
                <a:gd name="T5" fmla="*/ 1968 h 3506"/>
                <a:gd name="T6" fmla="*/ 4484 w 5611"/>
                <a:gd name="T7" fmla="*/ 2192 h 3506"/>
                <a:gd name="T8" fmla="*/ 4829 w 5611"/>
                <a:gd name="T9" fmla="*/ 2680 h 3506"/>
                <a:gd name="T10" fmla="*/ 4484 w 5611"/>
                <a:gd name="T11" fmla="*/ 3329 h 3506"/>
                <a:gd name="T12" fmla="*/ 2966 w 5611"/>
                <a:gd name="T13" fmla="*/ 3329 h 3506"/>
                <a:gd name="T14" fmla="*/ 2662 w 5611"/>
                <a:gd name="T15" fmla="*/ 2883 h 3506"/>
                <a:gd name="T16" fmla="*/ 1934 w 5611"/>
                <a:gd name="T17" fmla="*/ 2810 h 3506"/>
                <a:gd name="T18" fmla="*/ 1831 w 5611"/>
                <a:gd name="T19" fmla="*/ 2674 h 3506"/>
                <a:gd name="T20" fmla="*/ 1365 w 5611"/>
                <a:gd name="T21" fmla="*/ 2057 h 3506"/>
                <a:gd name="T22" fmla="*/ 876 w 5611"/>
                <a:gd name="T23" fmla="*/ 2428 h 3506"/>
                <a:gd name="T24" fmla="*/ 0 w 5611"/>
                <a:gd name="T25" fmla="*/ 2344 h 3506"/>
                <a:gd name="T26" fmla="*/ 0 w 5611"/>
                <a:gd name="T27" fmla="*/ 2343 h 3506"/>
                <a:gd name="T28" fmla="*/ 370 w 5611"/>
                <a:gd name="T29" fmla="*/ 1318 h 3506"/>
                <a:gd name="T30" fmla="*/ 1032 w 5611"/>
                <a:gd name="T31" fmla="*/ 1311 h 3506"/>
                <a:gd name="T32" fmla="*/ 1078 w 5611"/>
                <a:gd name="T33" fmla="*/ 1318 h 3506"/>
                <a:gd name="T34" fmla="*/ 522 w 5611"/>
                <a:gd name="T35" fmla="*/ 793 h 3506"/>
                <a:gd name="T36" fmla="*/ 1186 w 5611"/>
                <a:gd name="T37" fmla="*/ 439 h 3506"/>
                <a:gd name="T38" fmla="*/ 2005 w 5611"/>
                <a:gd name="T39" fmla="*/ 675 h 3506"/>
                <a:gd name="T40" fmla="*/ 2494 w 5611"/>
                <a:gd name="T41" fmla="*/ 153 h 3506"/>
                <a:gd name="T42" fmla="*/ 3926 w 5611"/>
                <a:gd name="T43" fmla="*/ 372 h 3506"/>
                <a:gd name="T44" fmla="*/ 4728 w 5611"/>
                <a:gd name="T45" fmla="*/ 51 h 3506"/>
                <a:gd name="T46" fmla="*/ 5611 w 5611"/>
                <a:gd name="T47" fmla="*/ 1080 h 3506"/>
                <a:gd name="T48" fmla="*/ 4907 w 5611"/>
                <a:gd name="T49" fmla="*/ 1046 h 3506"/>
                <a:gd name="T50" fmla="*/ 5308 w 5611"/>
                <a:gd name="T51" fmla="*/ 1318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11" h="3506">
                  <a:moveTo>
                    <a:pt x="5308" y="1318"/>
                  </a:moveTo>
                  <a:cubicBezTo>
                    <a:pt x="5380" y="1459"/>
                    <a:pt x="5475" y="1927"/>
                    <a:pt x="5475" y="1927"/>
                  </a:cubicBezTo>
                  <a:lnTo>
                    <a:pt x="5322" y="1968"/>
                  </a:lnTo>
                  <a:lnTo>
                    <a:pt x="4484" y="2192"/>
                  </a:lnTo>
                  <a:cubicBezTo>
                    <a:pt x="4484" y="2192"/>
                    <a:pt x="4819" y="2531"/>
                    <a:pt x="4829" y="2680"/>
                  </a:cubicBezTo>
                  <a:cubicBezTo>
                    <a:pt x="4840" y="2864"/>
                    <a:pt x="4484" y="3329"/>
                    <a:pt x="4484" y="3329"/>
                  </a:cubicBezTo>
                  <a:cubicBezTo>
                    <a:pt x="4484" y="3329"/>
                    <a:pt x="3301" y="3506"/>
                    <a:pt x="2966" y="3329"/>
                  </a:cubicBezTo>
                  <a:cubicBezTo>
                    <a:pt x="2846" y="3265"/>
                    <a:pt x="2662" y="2883"/>
                    <a:pt x="2662" y="2883"/>
                  </a:cubicBezTo>
                  <a:lnTo>
                    <a:pt x="1934" y="2810"/>
                  </a:lnTo>
                  <a:lnTo>
                    <a:pt x="1831" y="2674"/>
                  </a:lnTo>
                  <a:lnTo>
                    <a:pt x="1365" y="2057"/>
                  </a:lnTo>
                  <a:cubicBezTo>
                    <a:pt x="1365" y="2057"/>
                    <a:pt x="1024" y="2386"/>
                    <a:pt x="876" y="2428"/>
                  </a:cubicBezTo>
                  <a:cubicBezTo>
                    <a:pt x="664" y="2488"/>
                    <a:pt x="0" y="2344"/>
                    <a:pt x="0" y="2344"/>
                  </a:cubicBezTo>
                  <a:lnTo>
                    <a:pt x="0" y="2343"/>
                  </a:lnTo>
                  <a:cubicBezTo>
                    <a:pt x="2" y="2330"/>
                    <a:pt x="149" y="1474"/>
                    <a:pt x="370" y="1318"/>
                  </a:cubicBezTo>
                  <a:cubicBezTo>
                    <a:pt x="490" y="1235"/>
                    <a:pt x="894" y="1289"/>
                    <a:pt x="1032" y="1311"/>
                  </a:cubicBezTo>
                  <a:cubicBezTo>
                    <a:pt x="1061" y="1315"/>
                    <a:pt x="1078" y="1318"/>
                    <a:pt x="1078" y="1318"/>
                  </a:cubicBezTo>
                  <a:lnTo>
                    <a:pt x="522" y="793"/>
                  </a:lnTo>
                  <a:cubicBezTo>
                    <a:pt x="522" y="793"/>
                    <a:pt x="999" y="459"/>
                    <a:pt x="1186" y="439"/>
                  </a:cubicBezTo>
                  <a:cubicBezTo>
                    <a:pt x="1398" y="417"/>
                    <a:pt x="2005" y="675"/>
                    <a:pt x="2005" y="675"/>
                  </a:cubicBezTo>
                  <a:cubicBezTo>
                    <a:pt x="2005" y="675"/>
                    <a:pt x="2325" y="211"/>
                    <a:pt x="2494" y="153"/>
                  </a:cubicBezTo>
                  <a:cubicBezTo>
                    <a:pt x="2836" y="34"/>
                    <a:pt x="3926" y="372"/>
                    <a:pt x="3926" y="372"/>
                  </a:cubicBezTo>
                  <a:cubicBezTo>
                    <a:pt x="3926" y="372"/>
                    <a:pt x="4518" y="0"/>
                    <a:pt x="4728" y="51"/>
                  </a:cubicBezTo>
                  <a:cubicBezTo>
                    <a:pt x="5057" y="132"/>
                    <a:pt x="5611" y="1080"/>
                    <a:pt x="5611" y="1080"/>
                  </a:cubicBezTo>
                  <a:lnTo>
                    <a:pt x="4907" y="1046"/>
                  </a:lnTo>
                  <a:cubicBezTo>
                    <a:pt x="4937" y="1048"/>
                    <a:pt x="5185" y="1075"/>
                    <a:pt x="5308" y="1318"/>
                  </a:cubicBezTo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1" name="Freeform 693">
              <a:extLst>
                <a:ext uri="{FF2B5EF4-FFF2-40B4-BE49-F238E27FC236}">
                  <a16:creationId xmlns:a16="http://schemas.microsoft.com/office/drawing/2014/main" id="{F199691B-A772-49CF-E2FD-E16AD5CF9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965325"/>
              <a:ext cx="984250" cy="355600"/>
            </a:xfrm>
            <a:custGeom>
              <a:avLst/>
              <a:gdLst>
                <a:gd name="T0" fmla="*/ 5382 w 5382"/>
                <a:gd name="T1" fmla="*/ 937 h 1942"/>
                <a:gd name="T2" fmla="*/ 5322 w 5382"/>
                <a:gd name="T3" fmla="*/ 1236 h 1942"/>
                <a:gd name="T4" fmla="*/ 5226 w 5382"/>
                <a:gd name="T5" fmla="*/ 1716 h 1942"/>
                <a:gd name="T6" fmla="*/ 4484 w 5382"/>
                <a:gd name="T7" fmla="*/ 1460 h 1942"/>
                <a:gd name="T8" fmla="*/ 3742 w 5382"/>
                <a:gd name="T9" fmla="*/ 1325 h 1942"/>
                <a:gd name="T10" fmla="*/ 3117 w 5382"/>
                <a:gd name="T11" fmla="*/ 1898 h 1942"/>
                <a:gd name="T12" fmla="*/ 2534 w 5382"/>
                <a:gd name="T13" fmla="*/ 1477 h 1942"/>
                <a:gd name="T14" fmla="*/ 1831 w 5382"/>
                <a:gd name="T15" fmla="*/ 1942 h 1942"/>
                <a:gd name="T16" fmla="*/ 1365 w 5382"/>
                <a:gd name="T17" fmla="*/ 1325 h 1942"/>
                <a:gd name="T18" fmla="*/ 876 w 5382"/>
                <a:gd name="T19" fmla="*/ 1696 h 1942"/>
                <a:gd name="T20" fmla="*/ 0 w 5382"/>
                <a:gd name="T21" fmla="*/ 1612 h 1942"/>
                <a:gd name="T22" fmla="*/ 0 w 5382"/>
                <a:gd name="T23" fmla="*/ 1611 h 1942"/>
                <a:gd name="T24" fmla="*/ 674 w 5382"/>
                <a:gd name="T25" fmla="*/ 1125 h 1942"/>
                <a:gd name="T26" fmla="*/ 1601 w 5382"/>
                <a:gd name="T27" fmla="*/ 1157 h 1942"/>
                <a:gd name="T28" fmla="*/ 1032 w 5382"/>
                <a:gd name="T29" fmla="*/ 579 h 1942"/>
                <a:gd name="T30" fmla="*/ 522 w 5382"/>
                <a:gd name="T31" fmla="*/ 61 h 1942"/>
                <a:gd name="T32" fmla="*/ 1186 w 5382"/>
                <a:gd name="T33" fmla="*/ 61 h 1942"/>
                <a:gd name="T34" fmla="*/ 2241 w 5382"/>
                <a:gd name="T35" fmla="*/ 1060 h 1942"/>
                <a:gd name="T36" fmla="*/ 2534 w 5382"/>
                <a:gd name="T37" fmla="*/ 480 h 1942"/>
                <a:gd name="T38" fmla="*/ 3935 w 5382"/>
                <a:gd name="T39" fmla="*/ 836 h 1942"/>
                <a:gd name="T40" fmla="*/ 4484 w 5382"/>
                <a:gd name="T41" fmla="*/ 1195 h 1942"/>
                <a:gd name="T42" fmla="*/ 5382 w 5382"/>
                <a:gd name="T43" fmla="*/ 937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82" h="1942">
                  <a:moveTo>
                    <a:pt x="5382" y="937"/>
                  </a:moveTo>
                  <a:lnTo>
                    <a:pt x="5322" y="1236"/>
                  </a:lnTo>
                  <a:lnTo>
                    <a:pt x="5226" y="1716"/>
                  </a:lnTo>
                  <a:lnTo>
                    <a:pt x="4484" y="1460"/>
                  </a:lnTo>
                  <a:cubicBezTo>
                    <a:pt x="4484" y="1460"/>
                    <a:pt x="3924" y="1273"/>
                    <a:pt x="3742" y="1325"/>
                  </a:cubicBezTo>
                  <a:cubicBezTo>
                    <a:pt x="3539" y="1384"/>
                    <a:pt x="3117" y="1898"/>
                    <a:pt x="3117" y="1898"/>
                  </a:cubicBezTo>
                  <a:cubicBezTo>
                    <a:pt x="3117" y="1898"/>
                    <a:pt x="2713" y="1467"/>
                    <a:pt x="2534" y="1477"/>
                  </a:cubicBezTo>
                  <a:cubicBezTo>
                    <a:pt x="2345" y="1486"/>
                    <a:pt x="2078" y="1698"/>
                    <a:pt x="1831" y="1942"/>
                  </a:cubicBezTo>
                  <a:lnTo>
                    <a:pt x="1365" y="1325"/>
                  </a:lnTo>
                  <a:cubicBezTo>
                    <a:pt x="1365" y="1325"/>
                    <a:pt x="1024" y="1654"/>
                    <a:pt x="876" y="1696"/>
                  </a:cubicBezTo>
                  <a:cubicBezTo>
                    <a:pt x="664" y="1756"/>
                    <a:pt x="0" y="1612"/>
                    <a:pt x="0" y="1612"/>
                  </a:cubicBezTo>
                  <a:lnTo>
                    <a:pt x="0" y="1611"/>
                  </a:lnTo>
                  <a:cubicBezTo>
                    <a:pt x="14" y="1598"/>
                    <a:pt x="478" y="1183"/>
                    <a:pt x="674" y="1125"/>
                  </a:cubicBezTo>
                  <a:cubicBezTo>
                    <a:pt x="1050" y="1012"/>
                    <a:pt x="1601" y="1157"/>
                    <a:pt x="1601" y="1157"/>
                  </a:cubicBezTo>
                  <a:lnTo>
                    <a:pt x="1032" y="579"/>
                  </a:lnTo>
                  <a:lnTo>
                    <a:pt x="522" y="61"/>
                  </a:lnTo>
                  <a:cubicBezTo>
                    <a:pt x="522" y="61"/>
                    <a:pt x="1032" y="0"/>
                    <a:pt x="1186" y="61"/>
                  </a:cubicBezTo>
                  <a:cubicBezTo>
                    <a:pt x="1523" y="195"/>
                    <a:pt x="2241" y="1060"/>
                    <a:pt x="2241" y="1060"/>
                  </a:cubicBezTo>
                  <a:cubicBezTo>
                    <a:pt x="2241" y="1060"/>
                    <a:pt x="2386" y="548"/>
                    <a:pt x="2534" y="480"/>
                  </a:cubicBezTo>
                  <a:cubicBezTo>
                    <a:pt x="2862" y="330"/>
                    <a:pt x="3604" y="691"/>
                    <a:pt x="3935" y="836"/>
                  </a:cubicBezTo>
                  <a:cubicBezTo>
                    <a:pt x="4085" y="902"/>
                    <a:pt x="4322" y="1171"/>
                    <a:pt x="4484" y="1195"/>
                  </a:cubicBezTo>
                  <a:cubicBezTo>
                    <a:pt x="4715" y="1230"/>
                    <a:pt x="5382" y="937"/>
                    <a:pt x="5382" y="937"/>
                  </a:cubicBezTo>
                </a:path>
              </a:pathLst>
            </a:custGeom>
            <a:solidFill>
              <a:srgbClr val="27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2" name="Freeform 694">
              <a:extLst>
                <a:ext uri="{FF2B5EF4-FFF2-40B4-BE49-F238E27FC236}">
                  <a16:creationId xmlns:a16="http://schemas.microsoft.com/office/drawing/2014/main" id="{44BD89C5-B408-1741-6AC1-5707EBBC1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651" y="2524125"/>
              <a:ext cx="815975" cy="920750"/>
            </a:xfrm>
            <a:custGeom>
              <a:avLst/>
              <a:gdLst>
                <a:gd name="T0" fmla="*/ 0 w 4464"/>
                <a:gd name="T1" fmla="*/ 25 h 5038"/>
                <a:gd name="T2" fmla="*/ 386 w 4464"/>
                <a:gd name="T3" fmla="*/ 987 h 5038"/>
                <a:gd name="T4" fmla="*/ 875 w 4464"/>
                <a:gd name="T5" fmla="*/ 1567 h 5038"/>
                <a:gd name="T6" fmla="*/ 463 w 4464"/>
                <a:gd name="T7" fmla="*/ 3067 h 5038"/>
                <a:gd name="T8" fmla="*/ 1920 w 4464"/>
                <a:gd name="T9" fmla="*/ 4870 h 5038"/>
                <a:gd name="T10" fmla="*/ 4464 w 4464"/>
                <a:gd name="T11" fmla="*/ 3792 h 5038"/>
                <a:gd name="T12" fmla="*/ 1920 w 4464"/>
                <a:gd name="T13" fmla="*/ 4702 h 5038"/>
                <a:gd name="T14" fmla="*/ 639 w 4464"/>
                <a:gd name="T15" fmla="*/ 3050 h 5038"/>
                <a:gd name="T16" fmla="*/ 1036 w 4464"/>
                <a:gd name="T17" fmla="*/ 1484 h 5038"/>
                <a:gd name="T18" fmla="*/ 536 w 4464"/>
                <a:gd name="T19" fmla="*/ 927 h 5038"/>
                <a:gd name="T20" fmla="*/ 143 w 4464"/>
                <a:gd name="T21" fmla="*/ 0 h 5038"/>
                <a:gd name="T22" fmla="*/ 0 w 4464"/>
                <a:gd name="T23" fmla="*/ 25 h 5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64" h="5038">
                  <a:moveTo>
                    <a:pt x="0" y="25"/>
                  </a:moveTo>
                  <a:cubicBezTo>
                    <a:pt x="0" y="25"/>
                    <a:pt x="253" y="765"/>
                    <a:pt x="386" y="987"/>
                  </a:cubicBezTo>
                  <a:cubicBezTo>
                    <a:pt x="484" y="1149"/>
                    <a:pt x="834" y="1382"/>
                    <a:pt x="875" y="1567"/>
                  </a:cubicBezTo>
                  <a:cubicBezTo>
                    <a:pt x="958" y="1947"/>
                    <a:pt x="383" y="2686"/>
                    <a:pt x="463" y="3067"/>
                  </a:cubicBezTo>
                  <a:cubicBezTo>
                    <a:pt x="581" y="3634"/>
                    <a:pt x="1357" y="4730"/>
                    <a:pt x="1920" y="4870"/>
                  </a:cubicBezTo>
                  <a:cubicBezTo>
                    <a:pt x="2590" y="5038"/>
                    <a:pt x="4464" y="3792"/>
                    <a:pt x="4464" y="3792"/>
                  </a:cubicBezTo>
                  <a:cubicBezTo>
                    <a:pt x="4464" y="3792"/>
                    <a:pt x="2568" y="4891"/>
                    <a:pt x="1920" y="4702"/>
                  </a:cubicBezTo>
                  <a:cubicBezTo>
                    <a:pt x="1418" y="4555"/>
                    <a:pt x="746" y="3562"/>
                    <a:pt x="639" y="3050"/>
                  </a:cubicBezTo>
                  <a:cubicBezTo>
                    <a:pt x="556" y="2655"/>
                    <a:pt x="1132" y="1876"/>
                    <a:pt x="1036" y="1484"/>
                  </a:cubicBezTo>
                  <a:cubicBezTo>
                    <a:pt x="991" y="1302"/>
                    <a:pt x="636" y="1085"/>
                    <a:pt x="536" y="927"/>
                  </a:cubicBezTo>
                  <a:cubicBezTo>
                    <a:pt x="401" y="714"/>
                    <a:pt x="143" y="0"/>
                    <a:pt x="143" y="0"/>
                  </a:cubicBezTo>
                  <a:lnTo>
                    <a:pt x="0" y="25"/>
                  </a:lnTo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3" name="Freeform 695">
              <a:extLst>
                <a:ext uri="{FF2B5EF4-FFF2-40B4-BE49-F238E27FC236}">
                  <a16:creationId xmlns:a16="http://schemas.microsoft.com/office/drawing/2014/main" id="{D78256F4-4621-20D7-46E2-0D4356978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6" y="2324100"/>
              <a:ext cx="423863" cy="420688"/>
            </a:xfrm>
            <a:custGeom>
              <a:avLst/>
              <a:gdLst>
                <a:gd name="T0" fmla="*/ 1865 w 2320"/>
                <a:gd name="T1" fmla="*/ 1541 h 2303"/>
                <a:gd name="T2" fmla="*/ 991 w 2320"/>
                <a:gd name="T3" fmla="*/ 2303 h 2303"/>
                <a:gd name="T4" fmla="*/ 313 w 2320"/>
                <a:gd name="T5" fmla="*/ 360 h 2303"/>
                <a:gd name="T6" fmla="*/ 460 w 2320"/>
                <a:gd name="T7" fmla="*/ 154 h 2303"/>
                <a:gd name="T8" fmla="*/ 1345 w 2320"/>
                <a:gd name="T9" fmla="*/ 356 h 2303"/>
                <a:gd name="T10" fmla="*/ 2204 w 2320"/>
                <a:gd name="T11" fmla="*/ 407 h 2303"/>
                <a:gd name="T12" fmla="*/ 1865 w 2320"/>
                <a:gd name="T13" fmla="*/ 1541 h 2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0" h="2303">
                  <a:moveTo>
                    <a:pt x="1865" y="1541"/>
                  </a:moveTo>
                  <a:cubicBezTo>
                    <a:pt x="1497" y="1994"/>
                    <a:pt x="991" y="2303"/>
                    <a:pt x="991" y="2303"/>
                  </a:cubicBezTo>
                  <a:cubicBezTo>
                    <a:pt x="991" y="2303"/>
                    <a:pt x="0" y="1065"/>
                    <a:pt x="313" y="360"/>
                  </a:cubicBezTo>
                  <a:cubicBezTo>
                    <a:pt x="346" y="284"/>
                    <a:pt x="394" y="215"/>
                    <a:pt x="460" y="154"/>
                  </a:cubicBezTo>
                  <a:cubicBezTo>
                    <a:pt x="627" y="0"/>
                    <a:pt x="1345" y="356"/>
                    <a:pt x="1345" y="356"/>
                  </a:cubicBezTo>
                  <a:cubicBezTo>
                    <a:pt x="1345" y="356"/>
                    <a:pt x="2146" y="200"/>
                    <a:pt x="2204" y="407"/>
                  </a:cubicBezTo>
                  <a:cubicBezTo>
                    <a:pt x="2320" y="818"/>
                    <a:pt x="2128" y="1217"/>
                    <a:pt x="1865" y="1541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4" name="Freeform 696">
              <a:extLst>
                <a:ext uri="{FF2B5EF4-FFF2-40B4-BE49-F238E27FC236}">
                  <a16:creationId xmlns:a16="http://schemas.microsoft.com/office/drawing/2014/main" id="{E3BCCCAC-092A-77DF-72FE-71CDCF785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376" y="1925638"/>
              <a:ext cx="284163" cy="242888"/>
            </a:xfrm>
            <a:custGeom>
              <a:avLst/>
              <a:gdLst>
                <a:gd name="T0" fmla="*/ 1216 w 1549"/>
                <a:gd name="T1" fmla="*/ 1324 h 1324"/>
                <a:gd name="T2" fmla="*/ 303 w 1549"/>
                <a:gd name="T3" fmla="*/ 958 h 1324"/>
                <a:gd name="T4" fmla="*/ 108 w 1549"/>
                <a:gd name="T5" fmla="*/ 482 h 1324"/>
                <a:gd name="T6" fmla="*/ 728 w 1549"/>
                <a:gd name="T7" fmla="*/ 317 h 1324"/>
                <a:gd name="T8" fmla="*/ 1297 w 1549"/>
                <a:gd name="T9" fmla="*/ 84 h 1324"/>
                <a:gd name="T10" fmla="*/ 1432 w 1549"/>
                <a:gd name="T11" fmla="*/ 319 h 1324"/>
                <a:gd name="T12" fmla="*/ 1216 w 1549"/>
                <a:gd name="T13" fmla="*/ 1324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9" h="1324">
                  <a:moveTo>
                    <a:pt x="1216" y="1324"/>
                  </a:moveTo>
                  <a:cubicBezTo>
                    <a:pt x="1216" y="1324"/>
                    <a:pt x="639" y="1190"/>
                    <a:pt x="303" y="958"/>
                  </a:cubicBezTo>
                  <a:cubicBezTo>
                    <a:pt x="114" y="828"/>
                    <a:pt x="0" y="667"/>
                    <a:pt x="108" y="482"/>
                  </a:cubicBezTo>
                  <a:cubicBezTo>
                    <a:pt x="181" y="357"/>
                    <a:pt x="728" y="317"/>
                    <a:pt x="728" y="317"/>
                  </a:cubicBezTo>
                  <a:cubicBezTo>
                    <a:pt x="728" y="317"/>
                    <a:pt x="1212" y="0"/>
                    <a:pt x="1297" y="84"/>
                  </a:cubicBezTo>
                  <a:cubicBezTo>
                    <a:pt x="1365" y="152"/>
                    <a:pt x="1408" y="232"/>
                    <a:pt x="1432" y="319"/>
                  </a:cubicBezTo>
                  <a:cubicBezTo>
                    <a:pt x="1549" y="745"/>
                    <a:pt x="1216" y="1324"/>
                    <a:pt x="1216" y="1324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5" name="Freeform 697">
              <a:extLst>
                <a:ext uri="{FF2B5EF4-FFF2-40B4-BE49-F238E27FC236}">
                  <a16:creationId xmlns:a16="http://schemas.microsoft.com/office/drawing/2014/main" id="{E4879167-D5CA-CC73-241E-AC618093F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851" y="2439988"/>
              <a:ext cx="282575" cy="265113"/>
            </a:xfrm>
            <a:custGeom>
              <a:avLst/>
              <a:gdLst>
                <a:gd name="T0" fmla="*/ 1244 w 1543"/>
                <a:gd name="T1" fmla="*/ 1453 h 1453"/>
                <a:gd name="T2" fmla="*/ 1012 w 1543"/>
                <a:gd name="T3" fmla="*/ 1407 h 1453"/>
                <a:gd name="T4" fmla="*/ 29 w 1543"/>
                <a:gd name="T5" fmla="*/ 672 h 1453"/>
                <a:gd name="T6" fmla="*/ 539 w 1543"/>
                <a:gd name="T7" fmla="*/ 371 h 1453"/>
                <a:gd name="T8" fmla="*/ 922 w 1543"/>
                <a:gd name="T9" fmla="*/ 3 h 1453"/>
                <a:gd name="T10" fmla="*/ 969 w 1543"/>
                <a:gd name="T11" fmla="*/ 10 h 1453"/>
                <a:gd name="T12" fmla="*/ 1244 w 1543"/>
                <a:gd name="T13" fmla="*/ 1453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3" h="1453">
                  <a:moveTo>
                    <a:pt x="1244" y="1453"/>
                  </a:moveTo>
                  <a:cubicBezTo>
                    <a:pt x="1244" y="1453"/>
                    <a:pt x="1149" y="1440"/>
                    <a:pt x="1012" y="1407"/>
                  </a:cubicBezTo>
                  <a:cubicBezTo>
                    <a:pt x="651" y="1324"/>
                    <a:pt x="0" y="1111"/>
                    <a:pt x="29" y="672"/>
                  </a:cubicBezTo>
                  <a:cubicBezTo>
                    <a:pt x="38" y="524"/>
                    <a:pt x="539" y="371"/>
                    <a:pt x="539" y="371"/>
                  </a:cubicBezTo>
                  <a:cubicBezTo>
                    <a:pt x="539" y="371"/>
                    <a:pt x="783" y="29"/>
                    <a:pt x="922" y="3"/>
                  </a:cubicBezTo>
                  <a:cubicBezTo>
                    <a:pt x="940" y="0"/>
                    <a:pt x="956" y="2"/>
                    <a:pt x="969" y="10"/>
                  </a:cubicBezTo>
                  <a:cubicBezTo>
                    <a:pt x="1543" y="352"/>
                    <a:pt x="1244" y="1453"/>
                    <a:pt x="1244" y="1453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6" name="Freeform 698">
              <a:extLst>
                <a:ext uri="{FF2B5EF4-FFF2-40B4-BE49-F238E27FC236}">
                  <a16:creationId xmlns:a16="http://schemas.microsoft.com/office/drawing/2014/main" id="{6F4E1E37-4A7A-F946-80B3-E2B84AF0A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988" y="2833688"/>
              <a:ext cx="223838" cy="314325"/>
            </a:xfrm>
            <a:custGeom>
              <a:avLst/>
              <a:gdLst>
                <a:gd name="T0" fmla="*/ 370 w 1231"/>
                <a:gd name="T1" fmla="*/ 1721 h 1721"/>
                <a:gd name="T2" fmla="*/ 176 w 1231"/>
                <a:gd name="T3" fmla="*/ 1190 h 1721"/>
                <a:gd name="T4" fmla="*/ 226 w 1231"/>
                <a:gd name="T5" fmla="*/ 106 h 1721"/>
                <a:gd name="T6" fmla="*/ 688 w 1231"/>
                <a:gd name="T7" fmla="*/ 298 h 1721"/>
                <a:gd name="T8" fmla="*/ 1112 w 1231"/>
                <a:gd name="T9" fmla="*/ 320 h 1721"/>
                <a:gd name="T10" fmla="*/ 1147 w 1231"/>
                <a:gd name="T11" fmla="*/ 376 h 1721"/>
                <a:gd name="T12" fmla="*/ 370 w 1231"/>
                <a:gd name="T13" fmla="*/ 1721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1721">
                  <a:moveTo>
                    <a:pt x="370" y="1721"/>
                  </a:moveTo>
                  <a:cubicBezTo>
                    <a:pt x="370" y="1721"/>
                    <a:pt x="261" y="1488"/>
                    <a:pt x="176" y="1190"/>
                  </a:cubicBezTo>
                  <a:cubicBezTo>
                    <a:pt x="69" y="819"/>
                    <a:pt x="0" y="347"/>
                    <a:pt x="226" y="106"/>
                  </a:cubicBezTo>
                  <a:cubicBezTo>
                    <a:pt x="326" y="0"/>
                    <a:pt x="688" y="298"/>
                    <a:pt x="688" y="298"/>
                  </a:cubicBezTo>
                  <a:cubicBezTo>
                    <a:pt x="688" y="298"/>
                    <a:pt x="1004" y="242"/>
                    <a:pt x="1112" y="320"/>
                  </a:cubicBezTo>
                  <a:cubicBezTo>
                    <a:pt x="1131" y="334"/>
                    <a:pt x="1144" y="352"/>
                    <a:pt x="1147" y="376"/>
                  </a:cubicBezTo>
                  <a:cubicBezTo>
                    <a:pt x="1231" y="1119"/>
                    <a:pt x="370" y="1721"/>
                    <a:pt x="370" y="1721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7" name="Freeform 699">
              <a:extLst>
                <a:ext uri="{FF2B5EF4-FFF2-40B4-BE49-F238E27FC236}">
                  <a16:creationId xmlns:a16="http://schemas.microsoft.com/office/drawing/2014/main" id="{92626F6F-C51E-74FD-8141-CBA4946E8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676" y="3170238"/>
              <a:ext cx="233363" cy="227013"/>
            </a:xfrm>
            <a:custGeom>
              <a:avLst/>
              <a:gdLst>
                <a:gd name="T0" fmla="*/ 875 w 1272"/>
                <a:gd name="T1" fmla="*/ 1241 h 1241"/>
                <a:gd name="T2" fmla="*/ 129 w 1272"/>
                <a:gd name="T3" fmla="*/ 341 h 1241"/>
                <a:gd name="T4" fmla="*/ 546 w 1272"/>
                <a:gd name="T5" fmla="*/ 246 h 1241"/>
                <a:gd name="T6" fmla="*/ 915 w 1272"/>
                <a:gd name="T7" fmla="*/ 85 h 1241"/>
                <a:gd name="T8" fmla="*/ 875 w 1272"/>
                <a:gd name="T9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2" h="1241">
                  <a:moveTo>
                    <a:pt x="875" y="1241"/>
                  </a:moveTo>
                  <a:cubicBezTo>
                    <a:pt x="875" y="1241"/>
                    <a:pt x="0" y="787"/>
                    <a:pt x="129" y="341"/>
                  </a:cubicBezTo>
                  <a:cubicBezTo>
                    <a:pt x="160" y="233"/>
                    <a:pt x="546" y="246"/>
                    <a:pt x="546" y="246"/>
                  </a:cubicBezTo>
                  <a:cubicBezTo>
                    <a:pt x="546" y="246"/>
                    <a:pt x="840" y="0"/>
                    <a:pt x="915" y="85"/>
                  </a:cubicBezTo>
                  <a:cubicBezTo>
                    <a:pt x="1272" y="490"/>
                    <a:pt x="875" y="1241"/>
                    <a:pt x="875" y="1241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8" name="Freeform 700">
              <a:extLst>
                <a:ext uri="{FF2B5EF4-FFF2-40B4-BE49-F238E27FC236}">
                  <a16:creationId xmlns:a16="http://schemas.microsoft.com/office/drawing/2014/main" id="{45379F7C-992B-EF76-C3B7-B2013B445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01" y="2208213"/>
              <a:ext cx="282575" cy="400050"/>
            </a:xfrm>
            <a:custGeom>
              <a:avLst/>
              <a:gdLst>
                <a:gd name="T0" fmla="*/ 378 w 1553"/>
                <a:gd name="T1" fmla="*/ 2187 h 2187"/>
                <a:gd name="T2" fmla="*/ 183 w 1553"/>
                <a:gd name="T3" fmla="*/ 1422 h 2187"/>
                <a:gd name="T4" fmla="*/ 260 w 1553"/>
                <a:gd name="T5" fmla="*/ 80 h 2187"/>
                <a:gd name="T6" fmla="*/ 800 w 1553"/>
                <a:gd name="T7" fmla="*/ 459 h 2187"/>
                <a:gd name="T8" fmla="*/ 1177 w 1553"/>
                <a:gd name="T9" fmla="*/ 523 h 2187"/>
                <a:gd name="T10" fmla="*/ 1402 w 1553"/>
                <a:gd name="T11" fmla="*/ 653 h 2187"/>
                <a:gd name="T12" fmla="*/ 378 w 1553"/>
                <a:gd name="T13" fmla="*/ 2187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3" h="2187">
                  <a:moveTo>
                    <a:pt x="378" y="2187"/>
                  </a:moveTo>
                  <a:cubicBezTo>
                    <a:pt x="378" y="2187"/>
                    <a:pt x="269" y="1838"/>
                    <a:pt x="183" y="1422"/>
                  </a:cubicBezTo>
                  <a:cubicBezTo>
                    <a:pt x="72" y="880"/>
                    <a:pt x="0" y="225"/>
                    <a:pt x="260" y="80"/>
                  </a:cubicBezTo>
                  <a:cubicBezTo>
                    <a:pt x="404" y="0"/>
                    <a:pt x="800" y="459"/>
                    <a:pt x="800" y="459"/>
                  </a:cubicBezTo>
                  <a:cubicBezTo>
                    <a:pt x="800" y="459"/>
                    <a:pt x="1005" y="476"/>
                    <a:pt x="1177" y="523"/>
                  </a:cubicBezTo>
                  <a:cubicBezTo>
                    <a:pt x="1286" y="553"/>
                    <a:pt x="1381" y="595"/>
                    <a:pt x="1402" y="653"/>
                  </a:cubicBezTo>
                  <a:cubicBezTo>
                    <a:pt x="1553" y="1088"/>
                    <a:pt x="378" y="2187"/>
                    <a:pt x="378" y="2187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9" name="Freeform 701">
              <a:extLst>
                <a:ext uri="{FF2B5EF4-FFF2-40B4-BE49-F238E27FC236}">
                  <a16:creationId xmlns:a16="http://schemas.microsoft.com/office/drawing/2014/main" id="{6AA84DFA-0B29-2548-430A-2EE279F23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6" y="2012950"/>
              <a:ext cx="284163" cy="309563"/>
            </a:xfrm>
            <a:custGeom>
              <a:avLst/>
              <a:gdLst>
                <a:gd name="T0" fmla="*/ 1449 w 1555"/>
                <a:gd name="T1" fmla="*/ 725 h 1695"/>
                <a:gd name="T2" fmla="*/ 1449 w 1555"/>
                <a:gd name="T3" fmla="*/ 217 h 1695"/>
                <a:gd name="T4" fmla="*/ 0 w 1555"/>
                <a:gd name="T5" fmla="*/ 845 h 1695"/>
                <a:gd name="T6" fmla="*/ 1348 w 1555"/>
                <a:gd name="T7" fmla="*/ 1517 h 1695"/>
                <a:gd name="T8" fmla="*/ 1449 w 1555"/>
                <a:gd name="T9" fmla="*/ 725 h 1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5" h="1695">
                  <a:moveTo>
                    <a:pt x="1449" y="725"/>
                  </a:moveTo>
                  <a:cubicBezTo>
                    <a:pt x="1449" y="725"/>
                    <a:pt x="1555" y="287"/>
                    <a:pt x="1449" y="217"/>
                  </a:cubicBezTo>
                  <a:cubicBezTo>
                    <a:pt x="1119" y="0"/>
                    <a:pt x="0" y="845"/>
                    <a:pt x="0" y="845"/>
                  </a:cubicBezTo>
                  <a:cubicBezTo>
                    <a:pt x="0" y="845"/>
                    <a:pt x="1016" y="1695"/>
                    <a:pt x="1348" y="1517"/>
                  </a:cubicBezTo>
                  <a:cubicBezTo>
                    <a:pt x="1524" y="1423"/>
                    <a:pt x="1449" y="725"/>
                    <a:pt x="1449" y="725"/>
                  </a:cubicBezTo>
                  <a:close/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0" name="Freeform 702">
              <a:extLst>
                <a:ext uri="{FF2B5EF4-FFF2-40B4-BE49-F238E27FC236}">
                  <a16:creationId xmlns:a16="http://schemas.microsoft.com/office/drawing/2014/main" id="{2584FB13-7B36-BC39-FCE3-EDB868516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254375"/>
              <a:ext cx="153988" cy="147638"/>
            </a:xfrm>
            <a:custGeom>
              <a:avLst/>
              <a:gdLst>
                <a:gd name="T0" fmla="*/ 840 w 840"/>
                <a:gd name="T1" fmla="*/ 0 h 801"/>
                <a:gd name="T2" fmla="*/ 429 w 840"/>
                <a:gd name="T3" fmla="*/ 775 h 801"/>
                <a:gd name="T4" fmla="*/ 230 w 840"/>
                <a:gd name="T5" fmla="*/ 797 h 801"/>
                <a:gd name="T6" fmla="*/ 17 w 840"/>
                <a:gd name="T7" fmla="*/ 775 h 801"/>
                <a:gd name="T8" fmla="*/ 99 w 840"/>
                <a:gd name="T9" fmla="*/ 188 h 801"/>
                <a:gd name="T10" fmla="*/ 604 w 840"/>
                <a:gd name="T11" fmla="*/ 27 h 801"/>
                <a:gd name="T12" fmla="*/ 840 w 840"/>
                <a:gd name="T13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0" h="801">
                  <a:moveTo>
                    <a:pt x="840" y="0"/>
                  </a:moveTo>
                  <a:cubicBezTo>
                    <a:pt x="840" y="0"/>
                    <a:pt x="617" y="662"/>
                    <a:pt x="429" y="775"/>
                  </a:cubicBezTo>
                  <a:cubicBezTo>
                    <a:pt x="391" y="798"/>
                    <a:pt x="310" y="801"/>
                    <a:pt x="230" y="797"/>
                  </a:cubicBezTo>
                  <a:cubicBezTo>
                    <a:pt x="123" y="793"/>
                    <a:pt x="17" y="775"/>
                    <a:pt x="17" y="775"/>
                  </a:cubicBezTo>
                  <a:cubicBezTo>
                    <a:pt x="17" y="775"/>
                    <a:pt x="0" y="298"/>
                    <a:pt x="99" y="188"/>
                  </a:cubicBezTo>
                  <a:cubicBezTo>
                    <a:pt x="174" y="104"/>
                    <a:pt x="417" y="54"/>
                    <a:pt x="604" y="27"/>
                  </a:cubicBezTo>
                  <a:cubicBezTo>
                    <a:pt x="736" y="8"/>
                    <a:pt x="840" y="0"/>
                    <a:pt x="840" y="0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1" name="Freeform 703">
              <a:extLst>
                <a:ext uri="{FF2B5EF4-FFF2-40B4-BE49-F238E27FC236}">
                  <a16:creationId xmlns:a16="http://schemas.microsoft.com/office/drawing/2014/main" id="{0900AC82-95CD-E2D3-7482-7C3328798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676" y="2439988"/>
              <a:ext cx="117475" cy="265113"/>
            </a:xfrm>
            <a:custGeom>
              <a:avLst/>
              <a:gdLst>
                <a:gd name="T0" fmla="*/ 569 w 647"/>
                <a:gd name="T1" fmla="*/ 1451 h 1451"/>
                <a:gd name="T2" fmla="*/ 337 w 647"/>
                <a:gd name="T3" fmla="*/ 1405 h 1451"/>
                <a:gd name="T4" fmla="*/ 337 w 647"/>
                <a:gd name="T5" fmla="*/ 1405 h 1451"/>
                <a:gd name="T6" fmla="*/ 0 w 647"/>
                <a:gd name="T7" fmla="*/ 655 h 1451"/>
                <a:gd name="T8" fmla="*/ 247 w 647"/>
                <a:gd name="T9" fmla="*/ 1 h 1451"/>
                <a:gd name="T10" fmla="*/ 263 w 647"/>
                <a:gd name="T11" fmla="*/ 0 h 1451"/>
                <a:gd name="T12" fmla="*/ 294 w 647"/>
                <a:gd name="T13" fmla="*/ 8 h 1451"/>
                <a:gd name="T14" fmla="*/ 647 w 647"/>
                <a:gd name="T15" fmla="*/ 839 h 1451"/>
                <a:gd name="T16" fmla="*/ 569 w 647"/>
                <a:gd name="T17" fmla="*/ 1451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1451">
                  <a:moveTo>
                    <a:pt x="569" y="1451"/>
                  </a:moveTo>
                  <a:cubicBezTo>
                    <a:pt x="569" y="1451"/>
                    <a:pt x="474" y="1438"/>
                    <a:pt x="337" y="1405"/>
                  </a:cubicBezTo>
                  <a:lnTo>
                    <a:pt x="337" y="1405"/>
                  </a:lnTo>
                  <a:cubicBezTo>
                    <a:pt x="126" y="1202"/>
                    <a:pt x="0" y="941"/>
                    <a:pt x="0" y="655"/>
                  </a:cubicBezTo>
                  <a:cubicBezTo>
                    <a:pt x="0" y="413"/>
                    <a:pt x="91" y="188"/>
                    <a:pt x="247" y="1"/>
                  </a:cubicBezTo>
                  <a:cubicBezTo>
                    <a:pt x="252" y="0"/>
                    <a:pt x="258" y="0"/>
                    <a:pt x="263" y="0"/>
                  </a:cubicBezTo>
                  <a:cubicBezTo>
                    <a:pt x="274" y="0"/>
                    <a:pt x="285" y="2"/>
                    <a:pt x="294" y="8"/>
                  </a:cubicBezTo>
                  <a:cubicBezTo>
                    <a:pt x="575" y="176"/>
                    <a:pt x="647" y="526"/>
                    <a:pt x="647" y="839"/>
                  </a:cubicBezTo>
                  <a:cubicBezTo>
                    <a:pt x="647" y="1165"/>
                    <a:pt x="569" y="1451"/>
                    <a:pt x="569" y="1451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2" name="Freeform 704">
              <a:extLst>
                <a:ext uri="{FF2B5EF4-FFF2-40B4-BE49-F238E27FC236}">
                  <a16:creationId xmlns:a16="http://schemas.microsoft.com/office/drawing/2014/main" id="{8BF8FF81-F1FC-F6EB-32CA-88B189AD7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788" y="2147888"/>
              <a:ext cx="239713" cy="23813"/>
            </a:xfrm>
            <a:custGeom>
              <a:avLst/>
              <a:gdLst>
                <a:gd name="T0" fmla="*/ 0 w 1312"/>
                <a:gd name="T1" fmla="*/ 130 h 130"/>
                <a:gd name="T2" fmla="*/ 1312 w 1312"/>
                <a:gd name="T3" fmla="*/ 0 h 130"/>
                <a:gd name="T4" fmla="*/ 1312 w 1312"/>
                <a:gd name="T5" fmla="*/ 130 h 130"/>
                <a:gd name="T6" fmla="*/ 0 w 1312"/>
                <a:gd name="T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2" h="130">
                  <a:moveTo>
                    <a:pt x="0" y="130"/>
                  </a:moveTo>
                  <a:lnTo>
                    <a:pt x="1312" y="0"/>
                  </a:lnTo>
                  <a:lnTo>
                    <a:pt x="1312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274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3" name="Freeform 705">
              <a:extLst>
                <a:ext uri="{FF2B5EF4-FFF2-40B4-BE49-F238E27FC236}">
                  <a16:creationId xmlns:a16="http://schemas.microsoft.com/office/drawing/2014/main" id="{B7E3323B-F04A-90F2-75EE-CC2388EE1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988" y="2254250"/>
              <a:ext cx="82550" cy="304800"/>
            </a:xfrm>
            <a:custGeom>
              <a:avLst/>
              <a:gdLst>
                <a:gd name="T0" fmla="*/ 37 w 52"/>
                <a:gd name="T1" fmla="*/ 0 h 192"/>
                <a:gd name="T2" fmla="*/ 0 w 52"/>
                <a:gd name="T3" fmla="*/ 192 h 192"/>
                <a:gd name="T4" fmla="*/ 52 w 52"/>
                <a:gd name="T5" fmla="*/ 9 h 192"/>
                <a:gd name="T6" fmla="*/ 37 w 52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92">
                  <a:moveTo>
                    <a:pt x="37" y="0"/>
                  </a:moveTo>
                  <a:lnTo>
                    <a:pt x="0" y="192"/>
                  </a:lnTo>
                  <a:lnTo>
                    <a:pt x="52" y="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4" name="Freeform 706">
              <a:extLst>
                <a:ext uri="{FF2B5EF4-FFF2-40B4-BE49-F238E27FC236}">
                  <a16:creationId xmlns:a16="http://schemas.microsoft.com/office/drawing/2014/main" id="{ED563DC8-6570-0ED5-122C-969D28A2D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363" y="2344738"/>
              <a:ext cx="79375" cy="360363"/>
            </a:xfrm>
            <a:custGeom>
              <a:avLst/>
              <a:gdLst>
                <a:gd name="T0" fmla="*/ 36 w 50"/>
                <a:gd name="T1" fmla="*/ 0 h 227"/>
                <a:gd name="T2" fmla="*/ 0 w 50"/>
                <a:gd name="T3" fmla="*/ 227 h 227"/>
                <a:gd name="T4" fmla="*/ 50 w 50"/>
                <a:gd name="T5" fmla="*/ 0 h 227"/>
                <a:gd name="T6" fmla="*/ 36 w 50"/>
                <a:gd name="T7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227">
                  <a:moveTo>
                    <a:pt x="36" y="0"/>
                  </a:moveTo>
                  <a:lnTo>
                    <a:pt x="0" y="227"/>
                  </a:lnTo>
                  <a:lnTo>
                    <a:pt x="5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5" name="Freeform 707">
              <a:extLst>
                <a:ext uri="{FF2B5EF4-FFF2-40B4-BE49-F238E27FC236}">
                  <a16:creationId xmlns:a16="http://schemas.microsoft.com/office/drawing/2014/main" id="{2B614B1F-B39C-7D79-E4DE-4CC768904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263" y="1957388"/>
              <a:ext cx="96838" cy="187325"/>
            </a:xfrm>
            <a:custGeom>
              <a:avLst/>
              <a:gdLst>
                <a:gd name="T0" fmla="*/ 0 w 61"/>
                <a:gd name="T1" fmla="*/ 8 h 118"/>
                <a:gd name="T2" fmla="*/ 61 w 61"/>
                <a:gd name="T3" fmla="*/ 118 h 118"/>
                <a:gd name="T4" fmla="*/ 14 w 61"/>
                <a:gd name="T5" fmla="*/ 0 h 118"/>
                <a:gd name="T6" fmla="*/ 0 w 61"/>
                <a:gd name="T7" fmla="*/ 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118">
                  <a:moveTo>
                    <a:pt x="0" y="8"/>
                  </a:moveTo>
                  <a:lnTo>
                    <a:pt x="61" y="118"/>
                  </a:lnTo>
                  <a:lnTo>
                    <a:pt x="1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6" name="Freeform 708">
              <a:extLst>
                <a:ext uri="{FF2B5EF4-FFF2-40B4-BE49-F238E27FC236}">
                  <a16:creationId xmlns:a16="http://schemas.microsoft.com/office/drawing/2014/main" id="{6B1EBB02-C5B8-F148-BF6B-FA3AB2231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988" y="2833688"/>
              <a:ext cx="203200" cy="217488"/>
            </a:xfrm>
            <a:custGeom>
              <a:avLst/>
              <a:gdLst>
                <a:gd name="T0" fmla="*/ 1112 w 1112"/>
                <a:gd name="T1" fmla="*/ 320 h 1190"/>
                <a:gd name="T2" fmla="*/ 176 w 1112"/>
                <a:gd name="T3" fmla="*/ 1190 h 1190"/>
                <a:gd name="T4" fmla="*/ 226 w 1112"/>
                <a:gd name="T5" fmla="*/ 106 h 1190"/>
                <a:gd name="T6" fmla="*/ 688 w 1112"/>
                <a:gd name="T7" fmla="*/ 298 h 1190"/>
                <a:gd name="T8" fmla="*/ 1112 w 1112"/>
                <a:gd name="T9" fmla="*/ 320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2" h="1190">
                  <a:moveTo>
                    <a:pt x="1112" y="320"/>
                  </a:moveTo>
                  <a:cubicBezTo>
                    <a:pt x="996" y="701"/>
                    <a:pt x="646" y="1019"/>
                    <a:pt x="176" y="1190"/>
                  </a:cubicBezTo>
                  <a:cubicBezTo>
                    <a:pt x="69" y="819"/>
                    <a:pt x="0" y="347"/>
                    <a:pt x="226" y="106"/>
                  </a:cubicBezTo>
                  <a:cubicBezTo>
                    <a:pt x="326" y="0"/>
                    <a:pt x="688" y="298"/>
                    <a:pt x="688" y="298"/>
                  </a:cubicBezTo>
                  <a:cubicBezTo>
                    <a:pt x="688" y="298"/>
                    <a:pt x="1004" y="242"/>
                    <a:pt x="1112" y="320"/>
                  </a:cubicBez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7" name="Freeform 709">
              <a:extLst>
                <a:ext uri="{FF2B5EF4-FFF2-40B4-BE49-F238E27FC236}">
                  <a16:creationId xmlns:a16="http://schemas.microsoft.com/office/drawing/2014/main" id="{EA42CA58-2DC4-BACA-6427-7AC300BF9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1" y="2722563"/>
              <a:ext cx="327025" cy="314325"/>
            </a:xfrm>
            <a:custGeom>
              <a:avLst/>
              <a:gdLst>
                <a:gd name="T0" fmla="*/ 1777 w 1782"/>
                <a:gd name="T1" fmla="*/ 597 h 1723"/>
                <a:gd name="T2" fmla="*/ 1203 w 1782"/>
                <a:gd name="T3" fmla="*/ 1420 h 1723"/>
                <a:gd name="T4" fmla="*/ 541 w 1782"/>
                <a:gd name="T5" fmla="*/ 1723 h 1723"/>
                <a:gd name="T6" fmla="*/ 517 w 1782"/>
                <a:gd name="T7" fmla="*/ 114 h 1723"/>
                <a:gd name="T8" fmla="*/ 574 w 1782"/>
                <a:gd name="T9" fmla="*/ 79 h 1723"/>
                <a:gd name="T10" fmla="*/ 1170 w 1782"/>
                <a:gd name="T11" fmla="*/ 395 h 1723"/>
                <a:gd name="T12" fmla="*/ 1777 w 1782"/>
                <a:gd name="T13" fmla="*/ 597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2" h="1723">
                  <a:moveTo>
                    <a:pt x="1777" y="597"/>
                  </a:moveTo>
                  <a:cubicBezTo>
                    <a:pt x="1782" y="960"/>
                    <a:pt x="1499" y="1234"/>
                    <a:pt x="1203" y="1420"/>
                  </a:cubicBezTo>
                  <a:cubicBezTo>
                    <a:pt x="880" y="1623"/>
                    <a:pt x="541" y="1723"/>
                    <a:pt x="541" y="1723"/>
                  </a:cubicBezTo>
                  <a:cubicBezTo>
                    <a:pt x="541" y="1723"/>
                    <a:pt x="0" y="487"/>
                    <a:pt x="517" y="114"/>
                  </a:cubicBezTo>
                  <a:cubicBezTo>
                    <a:pt x="535" y="101"/>
                    <a:pt x="554" y="89"/>
                    <a:pt x="574" y="79"/>
                  </a:cubicBezTo>
                  <a:cubicBezTo>
                    <a:pt x="723" y="0"/>
                    <a:pt x="1170" y="395"/>
                    <a:pt x="1170" y="395"/>
                  </a:cubicBezTo>
                  <a:cubicBezTo>
                    <a:pt x="1170" y="395"/>
                    <a:pt x="1775" y="437"/>
                    <a:pt x="1777" y="597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8" name="Freeform 710">
              <a:extLst>
                <a:ext uri="{FF2B5EF4-FFF2-40B4-BE49-F238E27FC236}">
                  <a16:creationId xmlns:a16="http://schemas.microsoft.com/office/drawing/2014/main" id="{13BA2F85-4B19-47D2-A3D5-C126E09D3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2767013"/>
              <a:ext cx="104775" cy="231775"/>
            </a:xfrm>
            <a:custGeom>
              <a:avLst/>
              <a:gdLst>
                <a:gd name="T0" fmla="*/ 59 w 66"/>
                <a:gd name="T1" fmla="*/ 0 h 146"/>
                <a:gd name="T2" fmla="*/ 0 w 66"/>
                <a:gd name="T3" fmla="*/ 146 h 146"/>
                <a:gd name="T4" fmla="*/ 66 w 66"/>
                <a:gd name="T5" fmla="*/ 17 h 146"/>
                <a:gd name="T6" fmla="*/ 59 w 66"/>
                <a:gd name="T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46">
                  <a:moveTo>
                    <a:pt x="59" y="0"/>
                  </a:moveTo>
                  <a:lnTo>
                    <a:pt x="0" y="146"/>
                  </a:lnTo>
                  <a:lnTo>
                    <a:pt x="66" y="1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9" name="Freeform 711">
              <a:extLst>
                <a:ext uri="{FF2B5EF4-FFF2-40B4-BE49-F238E27FC236}">
                  <a16:creationId xmlns:a16="http://schemas.microsoft.com/office/drawing/2014/main" id="{C76D8FCC-398C-F56F-9D08-0C8169628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488" y="2244725"/>
              <a:ext cx="200025" cy="223838"/>
            </a:xfrm>
            <a:custGeom>
              <a:avLst/>
              <a:gdLst>
                <a:gd name="T0" fmla="*/ 101 w 1095"/>
                <a:gd name="T1" fmla="*/ 1225 h 1225"/>
                <a:gd name="T2" fmla="*/ 101 w 1095"/>
                <a:gd name="T3" fmla="*/ 1225 h 1225"/>
                <a:gd name="T4" fmla="*/ 0 w 1095"/>
                <a:gd name="T5" fmla="*/ 411 h 1225"/>
                <a:gd name="T6" fmla="*/ 10 w 1095"/>
                <a:gd name="T7" fmla="*/ 229 h 1225"/>
                <a:gd name="T8" fmla="*/ 236 w 1095"/>
                <a:gd name="T9" fmla="*/ 278 h 1225"/>
                <a:gd name="T10" fmla="*/ 347 w 1095"/>
                <a:gd name="T11" fmla="*/ 254 h 1225"/>
                <a:gd name="T12" fmla="*/ 452 w 1095"/>
                <a:gd name="T13" fmla="*/ 0 h 1225"/>
                <a:gd name="T14" fmla="*/ 642 w 1095"/>
                <a:gd name="T15" fmla="*/ 180 h 1225"/>
                <a:gd name="T16" fmla="*/ 466 w 1095"/>
                <a:gd name="T17" fmla="*/ 1097 h 1225"/>
                <a:gd name="T18" fmla="*/ 101 w 1095"/>
                <a:gd name="T19" fmla="*/ 1225 h 1225"/>
                <a:gd name="T20" fmla="*/ 538 w 1095"/>
                <a:gd name="T21" fmla="*/ 1056 h 1225"/>
                <a:gd name="T22" fmla="*/ 764 w 1095"/>
                <a:gd name="T23" fmla="*/ 267 h 1225"/>
                <a:gd name="T24" fmla="*/ 1095 w 1095"/>
                <a:gd name="T25" fmla="*/ 326 h 1225"/>
                <a:gd name="T26" fmla="*/ 538 w 1095"/>
                <a:gd name="T27" fmla="*/ 1056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5" h="1225">
                  <a:moveTo>
                    <a:pt x="101" y="1225"/>
                  </a:moveTo>
                  <a:lnTo>
                    <a:pt x="101" y="1225"/>
                  </a:lnTo>
                  <a:cubicBezTo>
                    <a:pt x="46" y="956"/>
                    <a:pt x="0" y="659"/>
                    <a:pt x="0" y="411"/>
                  </a:cubicBezTo>
                  <a:cubicBezTo>
                    <a:pt x="0" y="347"/>
                    <a:pt x="3" y="286"/>
                    <a:pt x="10" y="229"/>
                  </a:cubicBezTo>
                  <a:cubicBezTo>
                    <a:pt x="93" y="260"/>
                    <a:pt x="170" y="278"/>
                    <a:pt x="236" y="278"/>
                  </a:cubicBezTo>
                  <a:cubicBezTo>
                    <a:pt x="278" y="278"/>
                    <a:pt x="316" y="271"/>
                    <a:pt x="347" y="254"/>
                  </a:cubicBezTo>
                  <a:cubicBezTo>
                    <a:pt x="407" y="222"/>
                    <a:pt x="438" y="120"/>
                    <a:pt x="452" y="0"/>
                  </a:cubicBezTo>
                  <a:cubicBezTo>
                    <a:pt x="524" y="59"/>
                    <a:pt x="592" y="127"/>
                    <a:pt x="642" y="180"/>
                  </a:cubicBezTo>
                  <a:lnTo>
                    <a:pt x="466" y="1097"/>
                  </a:lnTo>
                  <a:cubicBezTo>
                    <a:pt x="354" y="1156"/>
                    <a:pt x="231" y="1200"/>
                    <a:pt x="101" y="1225"/>
                  </a:cubicBezTo>
                  <a:close/>
                  <a:moveTo>
                    <a:pt x="538" y="1056"/>
                  </a:moveTo>
                  <a:lnTo>
                    <a:pt x="764" y="267"/>
                  </a:lnTo>
                  <a:cubicBezTo>
                    <a:pt x="835" y="275"/>
                    <a:pt x="973" y="293"/>
                    <a:pt x="1095" y="326"/>
                  </a:cubicBezTo>
                  <a:cubicBezTo>
                    <a:pt x="1010" y="632"/>
                    <a:pt x="808" y="891"/>
                    <a:pt x="538" y="1056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0" name="Freeform 712">
              <a:extLst>
                <a:ext uri="{FF2B5EF4-FFF2-40B4-BE49-F238E27FC236}">
                  <a16:creationId xmlns:a16="http://schemas.microsoft.com/office/drawing/2014/main" id="{71974B4E-09F2-3E2C-6467-615813686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076" y="2220913"/>
              <a:ext cx="80963" cy="74613"/>
            </a:xfrm>
            <a:custGeom>
              <a:avLst/>
              <a:gdLst>
                <a:gd name="T0" fmla="*/ 226 w 442"/>
                <a:gd name="T1" fmla="*/ 404 h 404"/>
                <a:gd name="T2" fmla="*/ 0 w 442"/>
                <a:gd name="T3" fmla="*/ 355 h 404"/>
                <a:gd name="T4" fmla="*/ 168 w 442"/>
                <a:gd name="T5" fmla="*/ 9 h 404"/>
                <a:gd name="T6" fmla="*/ 208 w 442"/>
                <a:gd name="T7" fmla="*/ 0 h 404"/>
                <a:gd name="T8" fmla="*/ 442 w 442"/>
                <a:gd name="T9" fmla="*/ 126 h 404"/>
                <a:gd name="T10" fmla="*/ 337 w 442"/>
                <a:gd name="T11" fmla="*/ 380 h 404"/>
                <a:gd name="T12" fmla="*/ 226 w 442"/>
                <a:gd name="T13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2" h="404">
                  <a:moveTo>
                    <a:pt x="226" y="404"/>
                  </a:moveTo>
                  <a:cubicBezTo>
                    <a:pt x="160" y="404"/>
                    <a:pt x="83" y="386"/>
                    <a:pt x="0" y="355"/>
                  </a:cubicBezTo>
                  <a:cubicBezTo>
                    <a:pt x="19" y="190"/>
                    <a:pt x="70" y="64"/>
                    <a:pt x="168" y="9"/>
                  </a:cubicBezTo>
                  <a:cubicBezTo>
                    <a:pt x="180" y="3"/>
                    <a:pt x="193" y="0"/>
                    <a:pt x="208" y="0"/>
                  </a:cubicBezTo>
                  <a:cubicBezTo>
                    <a:pt x="271" y="0"/>
                    <a:pt x="358" y="56"/>
                    <a:pt x="442" y="126"/>
                  </a:cubicBezTo>
                  <a:cubicBezTo>
                    <a:pt x="428" y="246"/>
                    <a:pt x="397" y="348"/>
                    <a:pt x="337" y="380"/>
                  </a:cubicBezTo>
                  <a:cubicBezTo>
                    <a:pt x="306" y="397"/>
                    <a:pt x="268" y="404"/>
                    <a:pt x="226" y="404"/>
                  </a:cubicBez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1" name="Freeform 713">
              <a:extLst>
                <a:ext uri="{FF2B5EF4-FFF2-40B4-BE49-F238E27FC236}">
                  <a16:creationId xmlns:a16="http://schemas.microsoft.com/office/drawing/2014/main" id="{5FAD1B7D-F3FE-9286-DA35-F29AED0DA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213" y="2276475"/>
              <a:ext cx="53975" cy="168275"/>
            </a:xfrm>
            <a:custGeom>
              <a:avLst/>
              <a:gdLst>
                <a:gd name="T0" fmla="*/ 0 w 298"/>
                <a:gd name="T1" fmla="*/ 917 h 917"/>
                <a:gd name="T2" fmla="*/ 176 w 298"/>
                <a:gd name="T3" fmla="*/ 0 h 917"/>
                <a:gd name="T4" fmla="*/ 252 w 298"/>
                <a:gd name="T5" fmla="*/ 82 h 917"/>
                <a:gd name="T6" fmla="*/ 298 w 298"/>
                <a:gd name="T7" fmla="*/ 87 h 917"/>
                <a:gd name="T8" fmla="*/ 72 w 298"/>
                <a:gd name="T9" fmla="*/ 876 h 917"/>
                <a:gd name="T10" fmla="*/ 0 w 298"/>
                <a:gd name="T11" fmla="*/ 91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917">
                  <a:moveTo>
                    <a:pt x="0" y="917"/>
                  </a:moveTo>
                  <a:lnTo>
                    <a:pt x="176" y="0"/>
                  </a:lnTo>
                  <a:cubicBezTo>
                    <a:pt x="222" y="48"/>
                    <a:pt x="252" y="82"/>
                    <a:pt x="252" y="82"/>
                  </a:cubicBezTo>
                  <a:cubicBezTo>
                    <a:pt x="252" y="82"/>
                    <a:pt x="269" y="84"/>
                    <a:pt x="298" y="87"/>
                  </a:cubicBezTo>
                  <a:lnTo>
                    <a:pt x="72" y="876"/>
                  </a:lnTo>
                  <a:cubicBezTo>
                    <a:pt x="48" y="890"/>
                    <a:pt x="25" y="904"/>
                    <a:pt x="0" y="917"/>
                  </a:cubicBez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2" name="Freeform 714">
              <a:extLst>
                <a:ext uri="{FF2B5EF4-FFF2-40B4-BE49-F238E27FC236}">
                  <a16:creationId xmlns:a16="http://schemas.microsoft.com/office/drawing/2014/main" id="{79ACC39A-7133-34B4-4516-35C7382C2C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4776" y="2344738"/>
              <a:ext cx="350838" cy="260350"/>
            </a:xfrm>
            <a:custGeom>
              <a:avLst/>
              <a:gdLst>
                <a:gd name="T0" fmla="*/ 1552 w 1926"/>
                <a:gd name="T1" fmla="*/ 1426 h 1426"/>
                <a:gd name="T2" fmla="*/ 870 w 1926"/>
                <a:gd name="T3" fmla="*/ 1221 h 1426"/>
                <a:gd name="T4" fmla="*/ 1088 w 1926"/>
                <a:gd name="T5" fmla="*/ 231 h 1426"/>
                <a:gd name="T6" fmla="*/ 1566 w 1926"/>
                <a:gd name="T7" fmla="*/ 185 h 1426"/>
                <a:gd name="T8" fmla="*/ 1891 w 1926"/>
                <a:gd name="T9" fmla="*/ 292 h 1426"/>
                <a:gd name="T10" fmla="*/ 1926 w 1926"/>
                <a:gd name="T11" fmla="*/ 543 h 1426"/>
                <a:gd name="T12" fmla="*/ 1552 w 1926"/>
                <a:gd name="T13" fmla="*/ 1426 h 1426"/>
                <a:gd name="T14" fmla="*/ 1552 w 1926"/>
                <a:gd name="T15" fmla="*/ 1426 h 1426"/>
                <a:gd name="T16" fmla="*/ 827 w 1926"/>
                <a:gd name="T17" fmla="*/ 1198 h 1426"/>
                <a:gd name="T18" fmla="*/ 0 w 1926"/>
                <a:gd name="T19" fmla="*/ 245 h 1426"/>
                <a:gd name="T20" fmla="*/ 147 w 1926"/>
                <a:gd name="T21" fmla="*/ 39 h 1426"/>
                <a:gd name="T22" fmla="*/ 281 w 1926"/>
                <a:gd name="T23" fmla="*/ 0 h 1426"/>
                <a:gd name="T24" fmla="*/ 982 w 1926"/>
                <a:gd name="T25" fmla="*/ 218 h 1426"/>
                <a:gd name="T26" fmla="*/ 827 w 1926"/>
                <a:gd name="T27" fmla="*/ 119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6" h="1426">
                  <a:moveTo>
                    <a:pt x="1552" y="1426"/>
                  </a:moveTo>
                  <a:cubicBezTo>
                    <a:pt x="1307" y="1399"/>
                    <a:pt x="1077" y="1328"/>
                    <a:pt x="870" y="1221"/>
                  </a:cubicBezTo>
                  <a:lnTo>
                    <a:pt x="1088" y="231"/>
                  </a:lnTo>
                  <a:cubicBezTo>
                    <a:pt x="1184" y="215"/>
                    <a:pt x="1387" y="185"/>
                    <a:pt x="1566" y="185"/>
                  </a:cubicBezTo>
                  <a:cubicBezTo>
                    <a:pt x="1727" y="185"/>
                    <a:pt x="1868" y="209"/>
                    <a:pt x="1891" y="292"/>
                  </a:cubicBezTo>
                  <a:cubicBezTo>
                    <a:pt x="1915" y="376"/>
                    <a:pt x="1926" y="460"/>
                    <a:pt x="1926" y="543"/>
                  </a:cubicBezTo>
                  <a:cubicBezTo>
                    <a:pt x="1925" y="864"/>
                    <a:pt x="1761" y="1168"/>
                    <a:pt x="1552" y="1426"/>
                  </a:cubicBezTo>
                  <a:lnTo>
                    <a:pt x="1552" y="1426"/>
                  </a:lnTo>
                  <a:moveTo>
                    <a:pt x="827" y="1198"/>
                  </a:moveTo>
                  <a:cubicBezTo>
                    <a:pt x="442" y="987"/>
                    <a:pt x="144" y="648"/>
                    <a:pt x="0" y="245"/>
                  </a:cubicBezTo>
                  <a:cubicBezTo>
                    <a:pt x="33" y="169"/>
                    <a:pt x="81" y="100"/>
                    <a:pt x="147" y="39"/>
                  </a:cubicBezTo>
                  <a:cubicBezTo>
                    <a:pt x="177" y="12"/>
                    <a:pt x="224" y="0"/>
                    <a:pt x="281" y="0"/>
                  </a:cubicBezTo>
                  <a:cubicBezTo>
                    <a:pt x="495" y="0"/>
                    <a:pt x="852" y="157"/>
                    <a:pt x="982" y="218"/>
                  </a:cubicBezTo>
                  <a:lnTo>
                    <a:pt x="827" y="1198"/>
                  </a:lnTo>
                  <a:close/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3" name="Freeform 715">
              <a:extLst>
                <a:ext uri="{FF2B5EF4-FFF2-40B4-BE49-F238E27FC236}">
                  <a16:creationId xmlns:a16="http://schemas.microsoft.com/office/drawing/2014/main" id="{E5765746-D19F-3549-980B-983064559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588" y="2384425"/>
              <a:ext cx="47625" cy="184150"/>
            </a:xfrm>
            <a:custGeom>
              <a:avLst/>
              <a:gdLst>
                <a:gd name="T0" fmla="*/ 43 w 261"/>
                <a:gd name="T1" fmla="*/ 1003 h 1003"/>
                <a:gd name="T2" fmla="*/ 0 w 261"/>
                <a:gd name="T3" fmla="*/ 980 h 1003"/>
                <a:gd name="T4" fmla="*/ 155 w 261"/>
                <a:gd name="T5" fmla="*/ 0 h 1003"/>
                <a:gd name="T6" fmla="*/ 205 w 261"/>
                <a:gd name="T7" fmla="*/ 23 h 1003"/>
                <a:gd name="T8" fmla="*/ 261 w 261"/>
                <a:gd name="T9" fmla="*/ 13 h 1003"/>
                <a:gd name="T10" fmla="*/ 43 w 261"/>
                <a:gd name="T11" fmla="*/ 1003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1003">
                  <a:moveTo>
                    <a:pt x="43" y="1003"/>
                  </a:moveTo>
                  <a:cubicBezTo>
                    <a:pt x="29" y="996"/>
                    <a:pt x="14" y="988"/>
                    <a:pt x="0" y="980"/>
                  </a:cubicBezTo>
                  <a:lnTo>
                    <a:pt x="155" y="0"/>
                  </a:lnTo>
                  <a:cubicBezTo>
                    <a:pt x="186" y="14"/>
                    <a:pt x="205" y="23"/>
                    <a:pt x="205" y="23"/>
                  </a:cubicBezTo>
                  <a:cubicBezTo>
                    <a:pt x="205" y="23"/>
                    <a:pt x="226" y="19"/>
                    <a:pt x="261" y="13"/>
                  </a:cubicBezTo>
                  <a:lnTo>
                    <a:pt x="43" y="1003"/>
                  </a:ln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4" name="Freeform 716">
              <a:extLst>
                <a:ext uri="{FF2B5EF4-FFF2-40B4-BE49-F238E27FC236}">
                  <a16:creationId xmlns:a16="http://schemas.microsoft.com/office/drawing/2014/main" id="{FD309EA2-8B33-377C-E5BF-28963C85FA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2076" y="1938338"/>
              <a:ext cx="249238" cy="168275"/>
            </a:xfrm>
            <a:custGeom>
              <a:avLst/>
              <a:gdLst>
                <a:gd name="T0" fmla="*/ 479 w 1366"/>
                <a:gd name="T1" fmla="*/ 916 h 916"/>
                <a:gd name="T2" fmla="*/ 237 w 1366"/>
                <a:gd name="T3" fmla="*/ 888 h 916"/>
                <a:gd name="T4" fmla="*/ 237 w 1366"/>
                <a:gd name="T5" fmla="*/ 888 h 916"/>
                <a:gd name="T6" fmla="*/ 0 w 1366"/>
                <a:gd name="T7" fmla="*/ 555 h 916"/>
                <a:gd name="T8" fmla="*/ 42 w 1366"/>
                <a:gd name="T9" fmla="*/ 412 h 916"/>
                <a:gd name="T10" fmla="*/ 610 w 1366"/>
                <a:gd name="T11" fmla="*/ 251 h 916"/>
                <a:gd name="T12" fmla="*/ 925 w 1366"/>
                <a:gd name="T13" fmla="*/ 818 h 916"/>
                <a:gd name="T14" fmla="*/ 479 w 1366"/>
                <a:gd name="T15" fmla="*/ 916 h 916"/>
                <a:gd name="T16" fmla="*/ 964 w 1366"/>
                <a:gd name="T17" fmla="*/ 799 h 916"/>
                <a:gd name="T18" fmla="*/ 724 w 1366"/>
                <a:gd name="T19" fmla="*/ 208 h 916"/>
                <a:gd name="T20" fmla="*/ 1186 w 1366"/>
                <a:gd name="T21" fmla="*/ 0 h 916"/>
                <a:gd name="T22" fmla="*/ 1231 w 1366"/>
                <a:gd name="T23" fmla="*/ 14 h 916"/>
                <a:gd name="T24" fmla="*/ 1366 w 1366"/>
                <a:gd name="T25" fmla="*/ 249 h 916"/>
                <a:gd name="T26" fmla="*/ 964 w 1366"/>
                <a:gd name="T27" fmla="*/ 799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6" h="916">
                  <a:moveTo>
                    <a:pt x="479" y="916"/>
                  </a:moveTo>
                  <a:cubicBezTo>
                    <a:pt x="395" y="916"/>
                    <a:pt x="314" y="906"/>
                    <a:pt x="237" y="888"/>
                  </a:cubicBezTo>
                  <a:lnTo>
                    <a:pt x="237" y="888"/>
                  </a:lnTo>
                  <a:cubicBezTo>
                    <a:pt x="98" y="793"/>
                    <a:pt x="0" y="681"/>
                    <a:pt x="0" y="555"/>
                  </a:cubicBezTo>
                  <a:cubicBezTo>
                    <a:pt x="0" y="509"/>
                    <a:pt x="13" y="462"/>
                    <a:pt x="42" y="412"/>
                  </a:cubicBezTo>
                  <a:cubicBezTo>
                    <a:pt x="101" y="311"/>
                    <a:pt x="471" y="265"/>
                    <a:pt x="610" y="251"/>
                  </a:cubicBezTo>
                  <a:lnTo>
                    <a:pt x="925" y="818"/>
                  </a:lnTo>
                  <a:cubicBezTo>
                    <a:pt x="794" y="880"/>
                    <a:pt x="642" y="916"/>
                    <a:pt x="479" y="916"/>
                  </a:cubicBezTo>
                  <a:moveTo>
                    <a:pt x="964" y="799"/>
                  </a:moveTo>
                  <a:lnTo>
                    <a:pt x="724" y="208"/>
                  </a:lnTo>
                  <a:cubicBezTo>
                    <a:pt x="837" y="138"/>
                    <a:pt x="1076" y="0"/>
                    <a:pt x="1186" y="0"/>
                  </a:cubicBezTo>
                  <a:cubicBezTo>
                    <a:pt x="1205" y="0"/>
                    <a:pt x="1221" y="4"/>
                    <a:pt x="1231" y="14"/>
                  </a:cubicBezTo>
                  <a:cubicBezTo>
                    <a:pt x="1299" y="82"/>
                    <a:pt x="1342" y="162"/>
                    <a:pt x="1366" y="249"/>
                  </a:cubicBezTo>
                  <a:cubicBezTo>
                    <a:pt x="1342" y="479"/>
                    <a:pt x="1188" y="679"/>
                    <a:pt x="964" y="799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5" name="Freeform 717">
              <a:extLst>
                <a:ext uri="{FF2B5EF4-FFF2-40B4-BE49-F238E27FC236}">
                  <a16:creationId xmlns:a16="http://schemas.microsoft.com/office/drawing/2014/main" id="{430786B2-E5B2-705A-F32E-E22C0602E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1" y="1976438"/>
              <a:ext cx="65088" cy="111125"/>
            </a:xfrm>
            <a:custGeom>
              <a:avLst/>
              <a:gdLst>
                <a:gd name="T0" fmla="*/ 315 w 354"/>
                <a:gd name="T1" fmla="*/ 610 h 610"/>
                <a:gd name="T2" fmla="*/ 0 w 354"/>
                <a:gd name="T3" fmla="*/ 43 h 610"/>
                <a:gd name="T4" fmla="*/ 52 w 354"/>
                <a:gd name="T5" fmla="*/ 39 h 610"/>
                <a:gd name="T6" fmla="*/ 114 w 354"/>
                <a:gd name="T7" fmla="*/ 0 h 610"/>
                <a:gd name="T8" fmla="*/ 354 w 354"/>
                <a:gd name="T9" fmla="*/ 591 h 610"/>
                <a:gd name="T10" fmla="*/ 315 w 354"/>
                <a:gd name="T11" fmla="*/ 61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" h="610">
                  <a:moveTo>
                    <a:pt x="315" y="610"/>
                  </a:moveTo>
                  <a:lnTo>
                    <a:pt x="0" y="43"/>
                  </a:lnTo>
                  <a:cubicBezTo>
                    <a:pt x="32" y="40"/>
                    <a:pt x="52" y="39"/>
                    <a:pt x="52" y="39"/>
                  </a:cubicBezTo>
                  <a:cubicBezTo>
                    <a:pt x="52" y="39"/>
                    <a:pt x="76" y="23"/>
                    <a:pt x="114" y="0"/>
                  </a:cubicBezTo>
                  <a:lnTo>
                    <a:pt x="354" y="591"/>
                  </a:lnTo>
                  <a:cubicBezTo>
                    <a:pt x="341" y="597"/>
                    <a:pt x="328" y="604"/>
                    <a:pt x="315" y="610"/>
                  </a:cubicBez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6" name="Freeform 718">
              <a:extLst>
                <a:ext uri="{FF2B5EF4-FFF2-40B4-BE49-F238E27FC236}">
                  <a16:creationId xmlns:a16="http://schemas.microsoft.com/office/drawing/2014/main" id="{864536B3-F154-835C-3B13-56EEE07BE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2743200"/>
              <a:ext cx="171450" cy="293688"/>
            </a:xfrm>
            <a:custGeom>
              <a:avLst/>
              <a:gdLst>
                <a:gd name="T0" fmla="*/ 248 w 938"/>
                <a:gd name="T1" fmla="*/ 1609 h 1609"/>
                <a:gd name="T2" fmla="*/ 0 w 938"/>
                <a:gd name="T3" fmla="*/ 561 h 1609"/>
                <a:gd name="T4" fmla="*/ 224 w 938"/>
                <a:gd name="T5" fmla="*/ 0 h 1609"/>
                <a:gd name="T6" fmla="*/ 722 w 938"/>
                <a:gd name="T7" fmla="*/ 370 h 1609"/>
                <a:gd name="T8" fmla="*/ 301 w 938"/>
                <a:gd name="T9" fmla="*/ 1400 h 1609"/>
                <a:gd name="T10" fmla="*/ 783 w 938"/>
                <a:gd name="T11" fmla="*/ 463 h 1609"/>
                <a:gd name="T12" fmla="*/ 938 w 938"/>
                <a:gd name="T13" fmla="*/ 1049 h 1609"/>
                <a:gd name="T14" fmla="*/ 910 w 938"/>
                <a:gd name="T15" fmla="*/ 1306 h 1609"/>
                <a:gd name="T16" fmla="*/ 910 w 938"/>
                <a:gd name="T17" fmla="*/ 1306 h 1609"/>
                <a:gd name="T18" fmla="*/ 645 w 938"/>
                <a:gd name="T19" fmla="*/ 1451 h 1609"/>
                <a:gd name="T20" fmla="*/ 454 w 938"/>
                <a:gd name="T21" fmla="*/ 1535 h 1609"/>
                <a:gd name="T22" fmla="*/ 248 w 938"/>
                <a:gd name="T23" fmla="*/ 1609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8" h="1609">
                  <a:moveTo>
                    <a:pt x="248" y="1609"/>
                  </a:moveTo>
                  <a:cubicBezTo>
                    <a:pt x="248" y="1609"/>
                    <a:pt x="0" y="1043"/>
                    <a:pt x="0" y="561"/>
                  </a:cubicBezTo>
                  <a:cubicBezTo>
                    <a:pt x="0" y="331"/>
                    <a:pt x="57" y="121"/>
                    <a:pt x="224" y="0"/>
                  </a:cubicBezTo>
                  <a:cubicBezTo>
                    <a:pt x="423" y="65"/>
                    <a:pt x="597" y="196"/>
                    <a:pt x="722" y="370"/>
                  </a:cubicBezTo>
                  <a:lnTo>
                    <a:pt x="301" y="1400"/>
                  </a:lnTo>
                  <a:lnTo>
                    <a:pt x="783" y="463"/>
                  </a:lnTo>
                  <a:cubicBezTo>
                    <a:pt x="881" y="633"/>
                    <a:pt x="938" y="834"/>
                    <a:pt x="938" y="1049"/>
                  </a:cubicBezTo>
                  <a:cubicBezTo>
                    <a:pt x="938" y="1137"/>
                    <a:pt x="928" y="1224"/>
                    <a:pt x="910" y="1306"/>
                  </a:cubicBezTo>
                  <a:lnTo>
                    <a:pt x="910" y="1306"/>
                  </a:lnTo>
                  <a:cubicBezTo>
                    <a:pt x="821" y="1362"/>
                    <a:pt x="730" y="1411"/>
                    <a:pt x="645" y="1451"/>
                  </a:cubicBezTo>
                  <a:cubicBezTo>
                    <a:pt x="576" y="1485"/>
                    <a:pt x="511" y="1512"/>
                    <a:pt x="454" y="1535"/>
                  </a:cubicBezTo>
                  <a:cubicBezTo>
                    <a:pt x="331" y="1584"/>
                    <a:pt x="248" y="1609"/>
                    <a:pt x="248" y="1609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7" name="Freeform 719">
              <a:extLst>
                <a:ext uri="{FF2B5EF4-FFF2-40B4-BE49-F238E27FC236}">
                  <a16:creationId xmlns:a16="http://schemas.microsoft.com/office/drawing/2014/main" id="{0CB60E12-9821-8056-6918-E55252F11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2809875"/>
              <a:ext cx="87313" cy="188913"/>
            </a:xfrm>
            <a:custGeom>
              <a:avLst/>
              <a:gdLst>
                <a:gd name="T0" fmla="*/ 0 w 482"/>
                <a:gd name="T1" fmla="*/ 1030 h 1030"/>
                <a:gd name="T2" fmla="*/ 421 w 482"/>
                <a:gd name="T3" fmla="*/ 0 h 1030"/>
                <a:gd name="T4" fmla="*/ 482 w 482"/>
                <a:gd name="T5" fmla="*/ 93 h 1030"/>
                <a:gd name="T6" fmla="*/ 0 w 482"/>
                <a:gd name="T7" fmla="*/ 103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2" h="1030">
                  <a:moveTo>
                    <a:pt x="0" y="1030"/>
                  </a:moveTo>
                  <a:lnTo>
                    <a:pt x="421" y="0"/>
                  </a:lnTo>
                  <a:cubicBezTo>
                    <a:pt x="443" y="30"/>
                    <a:pt x="463" y="61"/>
                    <a:pt x="482" y="93"/>
                  </a:cubicBezTo>
                  <a:lnTo>
                    <a:pt x="0" y="1030"/>
                  </a:lnTo>
                </a:path>
              </a:pathLst>
            </a:custGeom>
            <a:solidFill>
              <a:srgbClr val="618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8" name="Freeform 720">
              <a:extLst>
                <a:ext uri="{FF2B5EF4-FFF2-40B4-BE49-F238E27FC236}">
                  <a16:creationId xmlns:a16="http://schemas.microsoft.com/office/drawing/2014/main" id="{CA00F42F-D2F6-9CC6-0658-F9CAC9579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801" y="2057400"/>
              <a:ext cx="295275" cy="238125"/>
            </a:xfrm>
            <a:custGeom>
              <a:avLst/>
              <a:gdLst>
                <a:gd name="T0" fmla="*/ 214 w 1615"/>
                <a:gd name="T1" fmla="*/ 1299 h 1299"/>
                <a:gd name="T2" fmla="*/ 78 w 1615"/>
                <a:gd name="T3" fmla="*/ 767 h 1299"/>
                <a:gd name="T4" fmla="*/ 136 w 1615"/>
                <a:gd name="T5" fmla="*/ 95 h 1299"/>
                <a:gd name="T6" fmla="*/ 689 w 1615"/>
                <a:gd name="T7" fmla="*/ 432 h 1299"/>
                <a:gd name="T8" fmla="*/ 1504 w 1615"/>
                <a:gd name="T9" fmla="*/ 566 h 1299"/>
                <a:gd name="T10" fmla="*/ 1525 w 1615"/>
                <a:gd name="T11" fmla="*/ 602 h 1299"/>
                <a:gd name="T12" fmla="*/ 214 w 1615"/>
                <a:gd name="T13" fmla="*/ 1299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5" h="1299">
                  <a:moveTo>
                    <a:pt x="214" y="1299"/>
                  </a:moveTo>
                  <a:cubicBezTo>
                    <a:pt x="214" y="1299"/>
                    <a:pt x="132" y="1044"/>
                    <a:pt x="78" y="767"/>
                  </a:cubicBezTo>
                  <a:cubicBezTo>
                    <a:pt x="23" y="479"/>
                    <a:pt x="0" y="167"/>
                    <a:pt x="136" y="95"/>
                  </a:cubicBezTo>
                  <a:cubicBezTo>
                    <a:pt x="318" y="0"/>
                    <a:pt x="689" y="432"/>
                    <a:pt x="689" y="432"/>
                  </a:cubicBezTo>
                  <a:cubicBezTo>
                    <a:pt x="689" y="432"/>
                    <a:pt x="1370" y="424"/>
                    <a:pt x="1504" y="566"/>
                  </a:cubicBezTo>
                  <a:cubicBezTo>
                    <a:pt x="1515" y="577"/>
                    <a:pt x="1522" y="589"/>
                    <a:pt x="1525" y="602"/>
                  </a:cubicBezTo>
                  <a:cubicBezTo>
                    <a:pt x="1615" y="963"/>
                    <a:pt x="214" y="1299"/>
                    <a:pt x="214" y="1299"/>
                  </a:cubicBezTo>
                </a:path>
              </a:pathLst>
            </a:custGeom>
            <a:solidFill>
              <a:srgbClr val="498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9" name="Freeform 721">
              <a:extLst>
                <a:ext uri="{FF2B5EF4-FFF2-40B4-BE49-F238E27FC236}">
                  <a16:creationId xmlns:a16="http://schemas.microsoft.com/office/drawing/2014/main" id="{3947C3DB-4773-B42B-D415-2B4CBBE9A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1" y="2073275"/>
              <a:ext cx="268288" cy="134938"/>
            </a:xfrm>
            <a:custGeom>
              <a:avLst/>
              <a:gdLst>
                <a:gd name="T0" fmla="*/ 513 w 1469"/>
                <a:gd name="T1" fmla="*/ 738 h 738"/>
                <a:gd name="T2" fmla="*/ 43 w 1469"/>
                <a:gd name="T3" fmla="*/ 685 h 738"/>
                <a:gd name="T4" fmla="*/ 43 w 1469"/>
                <a:gd name="T5" fmla="*/ 685 h 738"/>
                <a:gd name="T6" fmla="*/ 0 w 1469"/>
                <a:gd name="T7" fmla="*/ 303 h 738"/>
                <a:gd name="T8" fmla="*/ 101 w 1469"/>
                <a:gd name="T9" fmla="*/ 13 h 738"/>
                <a:gd name="T10" fmla="*/ 160 w 1469"/>
                <a:gd name="T11" fmla="*/ 0 h 738"/>
                <a:gd name="T12" fmla="*/ 654 w 1469"/>
                <a:gd name="T13" fmla="*/ 350 h 738"/>
                <a:gd name="T14" fmla="*/ 676 w 1469"/>
                <a:gd name="T15" fmla="*/ 350 h 738"/>
                <a:gd name="T16" fmla="*/ 1469 w 1469"/>
                <a:gd name="T17" fmla="*/ 484 h 738"/>
                <a:gd name="T18" fmla="*/ 513 w 1469"/>
                <a:gd name="T19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9" h="738">
                  <a:moveTo>
                    <a:pt x="513" y="738"/>
                  </a:moveTo>
                  <a:cubicBezTo>
                    <a:pt x="347" y="738"/>
                    <a:pt x="189" y="719"/>
                    <a:pt x="43" y="685"/>
                  </a:cubicBezTo>
                  <a:lnTo>
                    <a:pt x="43" y="685"/>
                  </a:lnTo>
                  <a:cubicBezTo>
                    <a:pt x="18" y="555"/>
                    <a:pt x="0" y="419"/>
                    <a:pt x="0" y="303"/>
                  </a:cubicBezTo>
                  <a:cubicBezTo>
                    <a:pt x="0" y="164"/>
                    <a:pt x="26" y="53"/>
                    <a:pt x="101" y="13"/>
                  </a:cubicBezTo>
                  <a:cubicBezTo>
                    <a:pt x="119" y="4"/>
                    <a:pt x="139" y="0"/>
                    <a:pt x="160" y="0"/>
                  </a:cubicBezTo>
                  <a:cubicBezTo>
                    <a:pt x="353" y="0"/>
                    <a:pt x="654" y="350"/>
                    <a:pt x="654" y="350"/>
                  </a:cubicBezTo>
                  <a:cubicBezTo>
                    <a:pt x="654" y="350"/>
                    <a:pt x="662" y="350"/>
                    <a:pt x="676" y="350"/>
                  </a:cubicBezTo>
                  <a:cubicBezTo>
                    <a:pt x="794" y="350"/>
                    <a:pt x="1349" y="357"/>
                    <a:pt x="1469" y="484"/>
                  </a:cubicBezTo>
                  <a:cubicBezTo>
                    <a:pt x="1232" y="640"/>
                    <a:pt x="891" y="738"/>
                    <a:pt x="513" y="738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0" name="Freeform 722">
              <a:extLst>
                <a:ext uri="{FF2B5EF4-FFF2-40B4-BE49-F238E27FC236}">
                  <a16:creationId xmlns:a16="http://schemas.microsoft.com/office/drawing/2014/main" id="{EB70C316-A7DA-1032-4038-B3745E564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538" y="3259138"/>
              <a:ext cx="111125" cy="141288"/>
            </a:xfrm>
            <a:custGeom>
              <a:avLst/>
              <a:gdLst>
                <a:gd name="T0" fmla="*/ 214 w 605"/>
                <a:gd name="T1" fmla="*/ 770 h 770"/>
                <a:gd name="T2" fmla="*/ 214 w 605"/>
                <a:gd name="T3" fmla="*/ 770 h 770"/>
                <a:gd name="T4" fmla="*/ 1 w 605"/>
                <a:gd name="T5" fmla="*/ 748 h 770"/>
                <a:gd name="T6" fmla="*/ 0 w 605"/>
                <a:gd name="T7" fmla="*/ 670 h 770"/>
                <a:gd name="T8" fmla="*/ 83 w 605"/>
                <a:gd name="T9" fmla="*/ 161 h 770"/>
                <a:gd name="T10" fmla="*/ 588 w 605"/>
                <a:gd name="T11" fmla="*/ 0 h 770"/>
                <a:gd name="T12" fmla="*/ 605 w 605"/>
                <a:gd name="T13" fmla="*/ 141 h 770"/>
                <a:gd name="T14" fmla="*/ 214 w 605"/>
                <a:gd name="T15" fmla="*/ 77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5" h="770">
                  <a:moveTo>
                    <a:pt x="214" y="770"/>
                  </a:moveTo>
                  <a:lnTo>
                    <a:pt x="214" y="770"/>
                  </a:lnTo>
                  <a:cubicBezTo>
                    <a:pt x="107" y="766"/>
                    <a:pt x="1" y="748"/>
                    <a:pt x="1" y="748"/>
                  </a:cubicBezTo>
                  <a:cubicBezTo>
                    <a:pt x="1" y="748"/>
                    <a:pt x="0" y="717"/>
                    <a:pt x="0" y="670"/>
                  </a:cubicBezTo>
                  <a:cubicBezTo>
                    <a:pt x="0" y="530"/>
                    <a:pt x="9" y="243"/>
                    <a:pt x="83" y="161"/>
                  </a:cubicBezTo>
                  <a:cubicBezTo>
                    <a:pt x="158" y="77"/>
                    <a:pt x="401" y="27"/>
                    <a:pt x="588" y="0"/>
                  </a:cubicBezTo>
                  <a:cubicBezTo>
                    <a:pt x="599" y="46"/>
                    <a:pt x="605" y="93"/>
                    <a:pt x="605" y="141"/>
                  </a:cubicBezTo>
                  <a:cubicBezTo>
                    <a:pt x="605" y="388"/>
                    <a:pt x="455" y="611"/>
                    <a:pt x="214" y="770"/>
                  </a:cubicBezTo>
                </a:path>
              </a:pathLst>
            </a:custGeom>
            <a:solidFill>
              <a:srgbClr val="7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1" name="Freeform 723">
              <a:extLst>
                <a:ext uri="{FF2B5EF4-FFF2-40B4-BE49-F238E27FC236}">
                  <a16:creationId xmlns:a16="http://schemas.microsoft.com/office/drawing/2014/main" id="{D22B53C2-DAEF-0864-7415-7DC8F2BF8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8" y="1127125"/>
              <a:ext cx="488950" cy="739775"/>
            </a:xfrm>
            <a:custGeom>
              <a:avLst/>
              <a:gdLst>
                <a:gd name="T0" fmla="*/ 2681 w 2681"/>
                <a:gd name="T1" fmla="*/ 2242 h 4052"/>
                <a:gd name="T2" fmla="*/ 2573 w 2681"/>
                <a:gd name="T3" fmla="*/ 2443 h 4052"/>
                <a:gd name="T4" fmla="*/ 1726 w 2681"/>
                <a:gd name="T5" fmla="*/ 455 h 4052"/>
                <a:gd name="T6" fmla="*/ 205 w 2681"/>
                <a:gd name="T7" fmla="*/ 4026 h 4052"/>
                <a:gd name="T8" fmla="*/ 0 w 2681"/>
                <a:gd name="T9" fmla="*/ 4052 h 4052"/>
                <a:gd name="T10" fmla="*/ 1726 w 2681"/>
                <a:gd name="T11" fmla="*/ 0 h 4052"/>
                <a:gd name="T12" fmla="*/ 2681 w 2681"/>
                <a:gd name="T13" fmla="*/ 2242 h 4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81" h="4052">
                  <a:moveTo>
                    <a:pt x="2681" y="2242"/>
                  </a:moveTo>
                  <a:cubicBezTo>
                    <a:pt x="2648" y="2310"/>
                    <a:pt x="2612" y="2377"/>
                    <a:pt x="2573" y="2443"/>
                  </a:cubicBezTo>
                  <a:lnTo>
                    <a:pt x="1726" y="455"/>
                  </a:lnTo>
                  <a:lnTo>
                    <a:pt x="205" y="4026"/>
                  </a:lnTo>
                  <a:cubicBezTo>
                    <a:pt x="137" y="4036"/>
                    <a:pt x="69" y="4045"/>
                    <a:pt x="0" y="4052"/>
                  </a:cubicBezTo>
                  <a:lnTo>
                    <a:pt x="1726" y="0"/>
                  </a:lnTo>
                  <a:lnTo>
                    <a:pt x="2681" y="2242"/>
                  </a:lnTo>
                </a:path>
              </a:pathLst>
            </a:custGeom>
            <a:solidFill>
              <a:srgbClr val="5B5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2" name="Rectangle 724">
              <a:extLst>
                <a:ext uri="{FF2B5EF4-FFF2-40B4-BE49-F238E27FC236}">
                  <a16:creationId xmlns:a16="http://schemas.microsoft.com/office/drawing/2014/main" id="{B381EBD5-70CC-273E-5ECC-751793211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013" y="730250"/>
              <a:ext cx="30163" cy="444500"/>
            </a:xfrm>
            <a:prstGeom prst="rect">
              <a:avLst/>
            </a:prstGeom>
            <a:solidFill>
              <a:srgbClr val="5B5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3" name="Freeform 725">
              <a:extLst>
                <a:ext uri="{FF2B5EF4-FFF2-40B4-BE49-F238E27FC236}">
                  <a16:creationId xmlns:a16="http://schemas.microsoft.com/office/drawing/2014/main" id="{2BC13DF1-8331-9DA1-96D4-93D4396D1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1119188"/>
              <a:ext cx="101600" cy="127000"/>
            </a:xfrm>
            <a:custGeom>
              <a:avLst/>
              <a:gdLst>
                <a:gd name="T0" fmla="*/ 556 w 556"/>
                <a:gd name="T1" fmla="*/ 349 h 699"/>
                <a:gd name="T2" fmla="*/ 278 w 556"/>
                <a:gd name="T3" fmla="*/ 699 h 699"/>
                <a:gd name="T4" fmla="*/ 49 w 556"/>
                <a:gd name="T5" fmla="*/ 548 h 699"/>
                <a:gd name="T6" fmla="*/ 0 w 556"/>
                <a:gd name="T7" fmla="*/ 349 h 699"/>
                <a:gd name="T8" fmla="*/ 278 w 556"/>
                <a:gd name="T9" fmla="*/ 0 h 699"/>
                <a:gd name="T10" fmla="*/ 380 w 556"/>
                <a:gd name="T11" fmla="*/ 24 h 699"/>
                <a:gd name="T12" fmla="*/ 556 w 556"/>
                <a:gd name="T13" fmla="*/ 34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" h="699">
                  <a:moveTo>
                    <a:pt x="556" y="349"/>
                  </a:moveTo>
                  <a:cubicBezTo>
                    <a:pt x="556" y="543"/>
                    <a:pt x="432" y="699"/>
                    <a:pt x="278" y="699"/>
                  </a:cubicBezTo>
                  <a:cubicBezTo>
                    <a:pt x="183" y="699"/>
                    <a:pt x="99" y="639"/>
                    <a:pt x="49" y="548"/>
                  </a:cubicBezTo>
                  <a:cubicBezTo>
                    <a:pt x="18" y="491"/>
                    <a:pt x="0" y="423"/>
                    <a:pt x="0" y="349"/>
                  </a:cubicBezTo>
                  <a:cubicBezTo>
                    <a:pt x="0" y="156"/>
                    <a:pt x="124" y="0"/>
                    <a:pt x="278" y="0"/>
                  </a:cubicBezTo>
                  <a:cubicBezTo>
                    <a:pt x="314" y="0"/>
                    <a:pt x="349" y="8"/>
                    <a:pt x="380" y="24"/>
                  </a:cubicBezTo>
                  <a:cubicBezTo>
                    <a:pt x="483" y="75"/>
                    <a:pt x="556" y="202"/>
                    <a:pt x="556" y="349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4" name="Freeform 726">
              <a:extLst>
                <a:ext uri="{FF2B5EF4-FFF2-40B4-BE49-F238E27FC236}">
                  <a16:creationId xmlns:a16="http://schemas.microsoft.com/office/drawing/2014/main" id="{E06F40DB-3559-4274-3C24-365730D8D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088" y="1119188"/>
              <a:ext cx="79375" cy="104775"/>
            </a:xfrm>
            <a:custGeom>
              <a:avLst/>
              <a:gdLst>
                <a:gd name="T0" fmla="*/ 429 w 429"/>
                <a:gd name="T1" fmla="*/ 223 h 573"/>
                <a:gd name="T2" fmla="*/ 151 w 429"/>
                <a:gd name="T3" fmla="*/ 573 h 573"/>
                <a:gd name="T4" fmla="*/ 49 w 429"/>
                <a:gd name="T5" fmla="*/ 548 h 573"/>
                <a:gd name="T6" fmla="*/ 0 w 429"/>
                <a:gd name="T7" fmla="*/ 349 h 573"/>
                <a:gd name="T8" fmla="*/ 278 w 429"/>
                <a:gd name="T9" fmla="*/ 0 h 573"/>
                <a:gd name="T10" fmla="*/ 380 w 429"/>
                <a:gd name="T11" fmla="*/ 24 h 573"/>
                <a:gd name="T12" fmla="*/ 429 w 429"/>
                <a:gd name="T13" fmla="*/ 223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9" h="573">
                  <a:moveTo>
                    <a:pt x="429" y="223"/>
                  </a:moveTo>
                  <a:cubicBezTo>
                    <a:pt x="429" y="416"/>
                    <a:pt x="305" y="573"/>
                    <a:pt x="151" y="573"/>
                  </a:cubicBezTo>
                  <a:cubicBezTo>
                    <a:pt x="115" y="573"/>
                    <a:pt x="81" y="564"/>
                    <a:pt x="49" y="548"/>
                  </a:cubicBezTo>
                  <a:cubicBezTo>
                    <a:pt x="18" y="491"/>
                    <a:pt x="0" y="423"/>
                    <a:pt x="0" y="349"/>
                  </a:cubicBezTo>
                  <a:cubicBezTo>
                    <a:pt x="0" y="156"/>
                    <a:pt x="124" y="0"/>
                    <a:pt x="278" y="0"/>
                  </a:cubicBezTo>
                  <a:cubicBezTo>
                    <a:pt x="314" y="0"/>
                    <a:pt x="349" y="8"/>
                    <a:pt x="380" y="24"/>
                  </a:cubicBezTo>
                  <a:cubicBezTo>
                    <a:pt x="411" y="81"/>
                    <a:pt x="429" y="149"/>
                    <a:pt x="429" y="223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5" name="Oval 727">
              <a:extLst>
                <a:ext uri="{FF2B5EF4-FFF2-40B4-BE49-F238E27FC236}">
                  <a16:creationId xmlns:a16="http://schemas.microsoft.com/office/drawing/2014/main" id="{E5D4FF86-4A0B-1090-CA6B-C8FF9D382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726" y="1141413"/>
              <a:ext cx="30163" cy="33338"/>
            </a:xfrm>
            <a:prstGeom prst="ellipse">
              <a:avLst/>
            </a:pr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967ACB8-D55D-8769-D22A-130D46458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551" y="918463"/>
            <a:ext cx="9224047" cy="2944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F64761-5199-8E86-D3EA-B58279A46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760" y="206455"/>
            <a:ext cx="855342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9082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DBA3A22C-2170-10B6-C6DC-997690CD09BA}"/>
              </a:ext>
            </a:extLst>
          </p:cNvPr>
          <p:cNvSpPr/>
          <p:nvPr/>
        </p:nvSpPr>
        <p:spPr>
          <a:xfrm>
            <a:off x="347757" y="4466898"/>
            <a:ext cx="11496486" cy="2170386"/>
          </a:xfrm>
          <a:custGeom>
            <a:avLst/>
            <a:gdLst>
              <a:gd name="connsiteX0" fmla="*/ 0 w 11496486"/>
              <a:gd name="connsiteY0" fmla="*/ 0 h 2170386"/>
              <a:gd name="connsiteX1" fmla="*/ 10411293 w 11496486"/>
              <a:gd name="connsiteY1" fmla="*/ 0 h 2170386"/>
              <a:gd name="connsiteX2" fmla="*/ 11496486 w 11496486"/>
              <a:gd name="connsiteY2" fmla="*/ 1085193 h 2170386"/>
              <a:gd name="connsiteX3" fmla="*/ 10411293 w 11496486"/>
              <a:gd name="connsiteY3" fmla="*/ 2170386 h 2170386"/>
              <a:gd name="connsiteX4" fmla="*/ 0 w 11496486"/>
              <a:gd name="connsiteY4" fmla="*/ 2170386 h 2170386"/>
              <a:gd name="connsiteX5" fmla="*/ 0 w 11496486"/>
              <a:gd name="connsiteY5" fmla="*/ 0 h 217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96486" h="2170386" fill="none" extrusionOk="0">
                <a:moveTo>
                  <a:pt x="0" y="0"/>
                </a:moveTo>
                <a:cubicBezTo>
                  <a:pt x="4855043" y="63269"/>
                  <a:pt x="6650648" y="137826"/>
                  <a:pt x="10411293" y="0"/>
                </a:cubicBezTo>
                <a:cubicBezTo>
                  <a:pt x="10901788" y="501674"/>
                  <a:pt x="11190110" y="953931"/>
                  <a:pt x="11496486" y="1085193"/>
                </a:cubicBezTo>
                <a:cubicBezTo>
                  <a:pt x="11084516" y="1393239"/>
                  <a:pt x="10719397" y="1684151"/>
                  <a:pt x="10411293" y="2170386"/>
                </a:cubicBezTo>
                <a:cubicBezTo>
                  <a:pt x="8233274" y="2301536"/>
                  <a:pt x="1657805" y="2047085"/>
                  <a:pt x="0" y="2170386"/>
                </a:cubicBezTo>
                <a:cubicBezTo>
                  <a:pt x="139772" y="1569648"/>
                  <a:pt x="14259" y="619479"/>
                  <a:pt x="0" y="0"/>
                </a:cubicBezTo>
                <a:close/>
              </a:path>
              <a:path w="11496486" h="2170386" stroke="0" extrusionOk="0">
                <a:moveTo>
                  <a:pt x="0" y="0"/>
                </a:moveTo>
                <a:cubicBezTo>
                  <a:pt x="2429956" y="152021"/>
                  <a:pt x="7423476" y="83965"/>
                  <a:pt x="10411293" y="0"/>
                </a:cubicBezTo>
                <a:cubicBezTo>
                  <a:pt x="10713749" y="365900"/>
                  <a:pt x="11199928" y="648713"/>
                  <a:pt x="11496486" y="1085193"/>
                </a:cubicBezTo>
                <a:cubicBezTo>
                  <a:pt x="10944690" y="1506130"/>
                  <a:pt x="10879060" y="1830575"/>
                  <a:pt x="10411293" y="2170386"/>
                </a:cubicBezTo>
                <a:cubicBezTo>
                  <a:pt x="6882992" y="2088020"/>
                  <a:pt x="3319249" y="2336559"/>
                  <a:pt x="0" y="2170386"/>
                </a:cubicBezTo>
                <a:cubicBezTo>
                  <a:pt x="143162" y="1252564"/>
                  <a:pt x="-84047" y="82575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92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solidFill>
                  <a:srgbClr val="FDCFCF"/>
                </a:solidFill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54" name="Group 3253">
            <a:extLst>
              <a:ext uri="{FF2B5EF4-FFF2-40B4-BE49-F238E27FC236}">
                <a16:creationId xmlns:a16="http://schemas.microsoft.com/office/drawing/2014/main" id="{C4F71473-DA2D-B27F-B98E-4D50887EE891}"/>
              </a:ext>
            </a:extLst>
          </p:cNvPr>
          <p:cNvGrpSpPr/>
          <p:nvPr/>
        </p:nvGrpSpPr>
        <p:grpSpPr>
          <a:xfrm>
            <a:off x="-16119" y="3429000"/>
            <a:ext cx="3284835" cy="3424576"/>
            <a:chOff x="2213578" y="591262"/>
            <a:chExt cx="5732463" cy="6073775"/>
          </a:xfrm>
        </p:grpSpPr>
        <p:grpSp>
          <p:nvGrpSpPr>
            <p:cNvPr id="14" name="Group 205">
              <a:extLst>
                <a:ext uri="{FF2B5EF4-FFF2-40B4-BE49-F238E27FC236}">
                  <a16:creationId xmlns:a16="http://schemas.microsoft.com/office/drawing/2014/main" id="{55FD8C63-C48F-ACF9-D3AF-E0013A35A8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728" y="591262"/>
              <a:ext cx="5675313" cy="6073775"/>
              <a:chOff x="2205" y="293"/>
              <a:chExt cx="3575" cy="3826"/>
            </a:xfrm>
          </p:grpSpPr>
          <p:sp>
            <p:nvSpPr>
              <p:cNvPr id="174" name="Oval 6">
                <a:extLst>
                  <a:ext uri="{FF2B5EF4-FFF2-40B4-BE49-F238E27FC236}">
                    <a16:creationId xmlns:a16="http://schemas.microsoft.com/office/drawing/2014/main" id="{FA548F4D-723A-1A59-61C4-E8BD17327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93"/>
                <a:ext cx="3536" cy="3534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5" name="Oval 7">
                <a:extLst>
                  <a:ext uri="{FF2B5EF4-FFF2-40B4-BE49-F238E27FC236}">
                    <a16:creationId xmlns:a16="http://schemas.microsoft.com/office/drawing/2014/main" id="{46A05438-6E04-C07C-5D90-BAF73E356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627"/>
                <a:ext cx="3543" cy="492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6" name="Freeform 8">
                <a:extLst>
                  <a:ext uri="{FF2B5EF4-FFF2-40B4-BE49-F238E27FC236}">
                    <a16:creationId xmlns:a16="http://schemas.microsoft.com/office/drawing/2014/main" id="{43179FF5-3358-CCFC-0FD3-C5BE542A2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129"/>
                <a:ext cx="1686" cy="2290"/>
              </a:xfrm>
              <a:custGeom>
                <a:avLst/>
                <a:gdLst>
                  <a:gd name="T0" fmla="*/ 1736 w 13011"/>
                  <a:gd name="T1" fmla="*/ 4856 h 17683"/>
                  <a:gd name="T2" fmla="*/ 1484 w 13011"/>
                  <a:gd name="T3" fmla="*/ 5303 h 17683"/>
                  <a:gd name="T4" fmla="*/ 939 w 13011"/>
                  <a:gd name="T5" fmla="*/ 5666 h 17683"/>
                  <a:gd name="T6" fmla="*/ 245 w 13011"/>
                  <a:gd name="T7" fmla="*/ 7722 h 17683"/>
                  <a:gd name="T8" fmla="*/ 1989 w 13011"/>
                  <a:gd name="T9" fmla="*/ 9079 h 17683"/>
                  <a:gd name="T10" fmla="*/ 2269 w 13011"/>
                  <a:gd name="T11" fmla="*/ 9146 h 17683"/>
                  <a:gd name="T12" fmla="*/ 2473 w 13011"/>
                  <a:gd name="T13" fmla="*/ 9473 h 17683"/>
                  <a:gd name="T14" fmla="*/ 3466 w 13011"/>
                  <a:gd name="T15" fmla="*/ 10541 h 17683"/>
                  <a:gd name="T16" fmla="*/ 6021 w 13011"/>
                  <a:gd name="T17" fmla="*/ 10990 h 17683"/>
                  <a:gd name="T18" fmla="*/ 6253 w 13011"/>
                  <a:gd name="T19" fmla="*/ 11099 h 17683"/>
                  <a:gd name="T20" fmla="*/ 6020 w 13011"/>
                  <a:gd name="T21" fmla="*/ 11765 h 17683"/>
                  <a:gd name="T22" fmla="*/ 5242 w 13011"/>
                  <a:gd name="T23" fmla="*/ 12048 h 17683"/>
                  <a:gd name="T24" fmla="*/ 4763 w 13011"/>
                  <a:gd name="T25" fmla="*/ 12978 h 17683"/>
                  <a:gd name="T26" fmla="*/ 3828 w 13011"/>
                  <a:gd name="T27" fmla="*/ 17064 h 17683"/>
                  <a:gd name="T28" fmla="*/ 3807 w 13011"/>
                  <a:gd name="T29" fmla="*/ 17351 h 17683"/>
                  <a:gd name="T30" fmla="*/ 4635 w 13011"/>
                  <a:gd name="T31" fmla="*/ 17629 h 17683"/>
                  <a:gd name="T32" fmla="*/ 5625 w 13011"/>
                  <a:gd name="T33" fmla="*/ 15155 h 17683"/>
                  <a:gd name="T34" fmla="*/ 5758 w 13011"/>
                  <a:gd name="T35" fmla="*/ 14678 h 17683"/>
                  <a:gd name="T36" fmla="*/ 5615 w 13011"/>
                  <a:gd name="T37" fmla="*/ 13729 h 17683"/>
                  <a:gd name="T38" fmla="*/ 6154 w 13011"/>
                  <a:gd name="T39" fmla="*/ 12902 h 17683"/>
                  <a:gd name="T40" fmla="*/ 8415 w 13011"/>
                  <a:gd name="T41" fmla="*/ 11380 h 17683"/>
                  <a:gd name="T42" fmla="*/ 8171 w 13011"/>
                  <a:gd name="T43" fmla="*/ 10852 h 17683"/>
                  <a:gd name="T44" fmla="*/ 8799 w 13011"/>
                  <a:gd name="T45" fmla="*/ 10506 h 17683"/>
                  <a:gd name="T46" fmla="*/ 10345 w 13011"/>
                  <a:gd name="T47" fmla="*/ 9909 h 17683"/>
                  <a:gd name="T48" fmla="*/ 11398 w 13011"/>
                  <a:gd name="T49" fmla="*/ 9043 h 17683"/>
                  <a:gd name="T50" fmla="*/ 11675 w 13011"/>
                  <a:gd name="T51" fmla="*/ 8422 h 17683"/>
                  <a:gd name="T52" fmla="*/ 12381 w 13011"/>
                  <a:gd name="T53" fmla="*/ 7729 h 17683"/>
                  <a:gd name="T54" fmla="*/ 12957 w 13011"/>
                  <a:gd name="T55" fmla="*/ 6141 h 17683"/>
                  <a:gd name="T56" fmla="*/ 12498 w 13011"/>
                  <a:gd name="T57" fmla="*/ 5222 h 17683"/>
                  <a:gd name="T58" fmla="*/ 11533 w 13011"/>
                  <a:gd name="T59" fmla="*/ 5264 h 17683"/>
                  <a:gd name="T60" fmla="*/ 10635 w 13011"/>
                  <a:gd name="T61" fmla="*/ 2983 h 17683"/>
                  <a:gd name="T62" fmla="*/ 10049 w 13011"/>
                  <a:gd name="T63" fmla="*/ 3820 h 17683"/>
                  <a:gd name="T64" fmla="*/ 9109 w 13011"/>
                  <a:gd name="T65" fmla="*/ 3560 h 17683"/>
                  <a:gd name="T66" fmla="*/ 8425 w 13011"/>
                  <a:gd name="T67" fmla="*/ 2774 h 17683"/>
                  <a:gd name="T68" fmla="*/ 8247 w 13011"/>
                  <a:gd name="T69" fmla="*/ 2704 h 17683"/>
                  <a:gd name="T70" fmla="*/ 8108 w 13011"/>
                  <a:gd name="T71" fmla="*/ 2841 h 17683"/>
                  <a:gd name="T72" fmla="*/ 7796 w 13011"/>
                  <a:gd name="T73" fmla="*/ 3608 h 17683"/>
                  <a:gd name="T74" fmla="*/ 6693 w 13011"/>
                  <a:gd name="T75" fmla="*/ 703 h 17683"/>
                  <a:gd name="T76" fmla="*/ 5732 w 13011"/>
                  <a:gd name="T77" fmla="*/ 225 h 17683"/>
                  <a:gd name="T78" fmla="*/ 5495 w 13011"/>
                  <a:gd name="T79" fmla="*/ 571 h 17683"/>
                  <a:gd name="T80" fmla="*/ 5136 w 13011"/>
                  <a:gd name="T81" fmla="*/ 1964 h 17683"/>
                  <a:gd name="T82" fmla="*/ 4830 w 13011"/>
                  <a:gd name="T83" fmla="*/ 3201 h 17683"/>
                  <a:gd name="T84" fmla="*/ 4026 w 13011"/>
                  <a:gd name="T85" fmla="*/ 3703 h 17683"/>
                  <a:gd name="T86" fmla="*/ 3012 w 13011"/>
                  <a:gd name="T87" fmla="*/ 3745 h 17683"/>
                  <a:gd name="T88" fmla="*/ 2425 w 13011"/>
                  <a:gd name="T89" fmla="*/ 3716 h 17683"/>
                  <a:gd name="T90" fmla="*/ 1736 w 13011"/>
                  <a:gd name="T91" fmla="*/ 4856 h 17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011" h="17683">
                    <a:moveTo>
                      <a:pt x="1736" y="4856"/>
                    </a:moveTo>
                    <a:cubicBezTo>
                      <a:pt x="1672" y="5016"/>
                      <a:pt x="1602" y="5178"/>
                      <a:pt x="1484" y="5303"/>
                    </a:cubicBezTo>
                    <a:cubicBezTo>
                      <a:pt x="1334" y="5463"/>
                      <a:pt x="1123" y="5548"/>
                      <a:pt x="939" y="5666"/>
                    </a:cubicBezTo>
                    <a:cubicBezTo>
                      <a:pt x="283" y="6086"/>
                      <a:pt x="0" y="6983"/>
                      <a:pt x="245" y="7722"/>
                    </a:cubicBezTo>
                    <a:cubicBezTo>
                      <a:pt x="490" y="8461"/>
                      <a:pt x="1214" y="9000"/>
                      <a:pt x="1989" y="9079"/>
                    </a:cubicBezTo>
                    <a:cubicBezTo>
                      <a:pt x="2085" y="9089"/>
                      <a:pt x="2187" y="9094"/>
                      <a:pt x="2269" y="9146"/>
                    </a:cubicBezTo>
                    <a:cubicBezTo>
                      <a:pt x="2379" y="9216"/>
                      <a:pt x="2424" y="9352"/>
                      <a:pt x="2473" y="9473"/>
                    </a:cubicBezTo>
                    <a:cubicBezTo>
                      <a:pt x="2658" y="9935"/>
                      <a:pt x="3019" y="10323"/>
                      <a:pt x="3466" y="10541"/>
                    </a:cubicBezTo>
                    <a:cubicBezTo>
                      <a:pt x="4246" y="10923"/>
                      <a:pt x="5180" y="10772"/>
                      <a:pt x="6021" y="10990"/>
                    </a:cubicBezTo>
                    <a:cubicBezTo>
                      <a:pt x="6105" y="11012"/>
                      <a:pt x="6191" y="11039"/>
                      <a:pt x="6253" y="11099"/>
                    </a:cubicBezTo>
                    <a:cubicBezTo>
                      <a:pt x="6454" y="11289"/>
                      <a:pt x="6269" y="11644"/>
                      <a:pt x="6020" y="11765"/>
                    </a:cubicBezTo>
                    <a:cubicBezTo>
                      <a:pt x="5771" y="11886"/>
                      <a:pt x="5472" y="11894"/>
                      <a:pt x="5242" y="12048"/>
                    </a:cubicBezTo>
                    <a:cubicBezTo>
                      <a:pt x="4945" y="12247"/>
                      <a:pt x="4843" y="12629"/>
                      <a:pt x="4763" y="12978"/>
                    </a:cubicBezTo>
                    <a:cubicBezTo>
                      <a:pt x="4451" y="14340"/>
                      <a:pt x="4140" y="15702"/>
                      <a:pt x="3828" y="17064"/>
                    </a:cubicBezTo>
                    <a:cubicBezTo>
                      <a:pt x="3807" y="17158"/>
                      <a:pt x="3785" y="17257"/>
                      <a:pt x="3807" y="17351"/>
                    </a:cubicBezTo>
                    <a:cubicBezTo>
                      <a:pt x="3880" y="17665"/>
                      <a:pt x="4317" y="17683"/>
                      <a:pt x="4635" y="17629"/>
                    </a:cubicBezTo>
                    <a:cubicBezTo>
                      <a:pt x="4624" y="16731"/>
                      <a:pt x="5263" y="15976"/>
                      <a:pt x="5625" y="15155"/>
                    </a:cubicBezTo>
                    <a:cubicBezTo>
                      <a:pt x="5693" y="15003"/>
                      <a:pt x="5751" y="14844"/>
                      <a:pt x="5758" y="14678"/>
                    </a:cubicBezTo>
                    <a:cubicBezTo>
                      <a:pt x="5770" y="14357"/>
                      <a:pt x="5586" y="14049"/>
                      <a:pt x="5615" y="13729"/>
                    </a:cubicBezTo>
                    <a:cubicBezTo>
                      <a:pt x="5646" y="13393"/>
                      <a:pt x="5902" y="13126"/>
                      <a:pt x="6154" y="12902"/>
                    </a:cubicBezTo>
                    <a:cubicBezTo>
                      <a:pt x="6834" y="12296"/>
                      <a:pt x="7597" y="11782"/>
                      <a:pt x="8415" y="11380"/>
                    </a:cubicBezTo>
                    <a:cubicBezTo>
                      <a:pt x="8173" y="11418"/>
                      <a:pt x="8039" y="11058"/>
                      <a:pt x="8171" y="10852"/>
                    </a:cubicBezTo>
                    <a:cubicBezTo>
                      <a:pt x="8304" y="10647"/>
                      <a:pt x="8564" y="10574"/>
                      <a:pt x="8799" y="10506"/>
                    </a:cubicBezTo>
                    <a:cubicBezTo>
                      <a:pt x="9330" y="10353"/>
                      <a:pt x="9848" y="10153"/>
                      <a:pt x="10345" y="9909"/>
                    </a:cubicBezTo>
                    <a:cubicBezTo>
                      <a:pt x="10760" y="9706"/>
                      <a:pt x="11180" y="9451"/>
                      <a:pt x="11398" y="9043"/>
                    </a:cubicBezTo>
                    <a:cubicBezTo>
                      <a:pt x="11504" y="8843"/>
                      <a:pt x="11556" y="8615"/>
                      <a:pt x="11675" y="8422"/>
                    </a:cubicBezTo>
                    <a:cubicBezTo>
                      <a:pt x="11849" y="8141"/>
                      <a:pt x="12146" y="7962"/>
                      <a:pt x="12381" y="7729"/>
                    </a:cubicBezTo>
                    <a:cubicBezTo>
                      <a:pt x="12794" y="7319"/>
                      <a:pt x="13011" y="6720"/>
                      <a:pt x="12957" y="6141"/>
                    </a:cubicBezTo>
                    <a:cubicBezTo>
                      <a:pt x="12924" y="5790"/>
                      <a:pt x="12782" y="5431"/>
                      <a:pt x="12498" y="5222"/>
                    </a:cubicBezTo>
                    <a:cubicBezTo>
                      <a:pt x="12214" y="5013"/>
                      <a:pt x="11772" y="5004"/>
                      <a:pt x="11533" y="5264"/>
                    </a:cubicBezTo>
                    <a:cubicBezTo>
                      <a:pt x="11511" y="4430"/>
                      <a:pt x="11187" y="3608"/>
                      <a:pt x="10635" y="2983"/>
                    </a:cubicBezTo>
                    <a:cubicBezTo>
                      <a:pt x="10367" y="3201"/>
                      <a:pt x="10162" y="3494"/>
                      <a:pt x="10049" y="3820"/>
                    </a:cubicBezTo>
                    <a:cubicBezTo>
                      <a:pt x="9739" y="3980"/>
                      <a:pt x="9355" y="3806"/>
                      <a:pt x="9109" y="3560"/>
                    </a:cubicBezTo>
                    <a:cubicBezTo>
                      <a:pt x="8864" y="3314"/>
                      <a:pt x="8692" y="2998"/>
                      <a:pt x="8425" y="2774"/>
                    </a:cubicBezTo>
                    <a:cubicBezTo>
                      <a:pt x="8374" y="2732"/>
                      <a:pt x="8311" y="2691"/>
                      <a:pt x="8247" y="2704"/>
                    </a:cubicBezTo>
                    <a:cubicBezTo>
                      <a:pt x="8181" y="2718"/>
                      <a:pt x="8140" y="2782"/>
                      <a:pt x="8108" y="2841"/>
                    </a:cubicBezTo>
                    <a:cubicBezTo>
                      <a:pt x="7977" y="3084"/>
                      <a:pt x="7872" y="3342"/>
                      <a:pt x="7796" y="3608"/>
                    </a:cubicBezTo>
                    <a:cubicBezTo>
                      <a:pt x="7624" y="2580"/>
                      <a:pt x="7247" y="1586"/>
                      <a:pt x="6693" y="703"/>
                    </a:cubicBezTo>
                    <a:cubicBezTo>
                      <a:pt x="6480" y="363"/>
                      <a:pt x="6064" y="0"/>
                      <a:pt x="5732" y="225"/>
                    </a:cubicBezTo>
                    <a:cubicBezTo>
                      <a:pt x="5614" y="305"/>
                      <a:pt x="5549" y="440"/>
                      <a:pt x="5495" y="571"/>
                    </a:cubicBezTo>
                    <a:cubicBezTo>
                      <a:pt x="5311" y="1016"/>
                      <a:pt x="5190" y="1486"/>
                      <a:pt x="5136" y="1964"/>
                    </a:cubicBezTo>
                    <a:cubicBezTo>
                      <a:pt x="5088" y="2392"/>
                      <a:pt x="5084" y="2854"/>
                      <a:pt x="4830" y="3201"/>
                    </a:cubicBezTo>
                    <a:cubicBezTo>
                      <a:pt x="4640" y="3461"/>
                      <a:pt x="4335" y="3614"/>
                      <a:pt x="4026" y="3703"/>
                    </a:cubicBezTo>
                    <a:cubicBezTo>
                      <a:pt x="3663" y="3808"/>
                      <a:pt x="3341" y="3776"/>
                      <a:pt x="3012" y="3745"/>
                    </a:cubicBezTo>
                    <a:cubicBezTo>
                      <a:pt x="2822" y="3727"/>
                      <a:pt x="2629" y="3708"/>
                      <a:pt x="2425" y="3716"/>
                    </a:cubicBezTo>
                    <a:cubicBezTo>
                      <a:pt x="1941" y="3735"/>
                      <a:pt x="1885" y="4489"/>
                      <a:pt x="1736" y="4856"/>
                    </a:cubicBezTo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7" name="Freeform 9">
                <a:extLst>
                  <a:ext uri="{FF2B5EF4-FFF2-40B4-BE49-F238E27FC236}">
                    <a16:creationId xmlns:a16="http://schemas.microsoft.com/office/drawing/2014/main" id="{6C955733-30F2-64F1-0C91-576772338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710"/>
                <a:ext cx="522" cy="341"/>
              </a:xfrm>
              <a:custGeom>
                <a:avLst/>
                <a:gdLst>
                  <a:gd name="T0" fmla="*/ 730 w 4024"/>
                  <a:gd name="T1" fmla="*/ 314 h 2630"/>
                  <a:gd name="T2" fmla="*/ 934 w 4024"/>
                  <a:gd name="T3" fmla="*/ 259 h 2630"/>
                  <a:gd name="T4" fmla="*/ 1000 w 4024"/>
                  <a:gd name="T5" fmla="*/ 328 h 2630"/>
                  <a:gd name="T6" fmla="*/ 1552 w 4024"/>
                  <a:gd name="T7" fmla="*/ 1260 h 2630"/>
                  <a:gd name="T8" fmla="*/ 1983 w 4024"/>
                  <a:gd name="T9" fmla="*/ 649 h 2630"/>
                  <a:gd name="T10" fmla="*/ 2299 w 4024"/>
                  <a:gd name="T11" fmla="*/ 355 h 2630"/>
                  <a:gd name="T12" fmla="*/ 2787 w 4024"/>
                  <a:gd name="T13" fmla="*/ 237 h 2630"/>
                  <a:gd name="T14" fmla="*/ 2884 w 4024"/>
                  <a:gd name="T15" fmla="*/ 111 h 2630"/>
                  <a:gd name="T16" fmla="*/ 3267 w 4024"/>
                  <a:gd name="T17" fmla="*/ 169 h 2630"/>
                  <a:gd name="T18" fmla="*/ 3367 w 4024"/>
                  <a:gd name="T19" fmla="*/ 418 h 2630"/>
                  <a:gd name="T20" fmla="*/ 3904 w 4024"/>
                  <a:gd name="T21" fmla="*/ 436 h 2630"/>
                  <a:gd name="T22" fmla="*/ 3933 w 4024"/>
                  <a:gd name="T23" fmla="*/ 809 h 2630"/>
                  <a:gd name="T24" fmla="*/ 3005 w 4024"/>
                  <a:gd name="T25" fmla="*/ 1199 h 2630"/>
                  <a:gd name="T26" fmla="*/ 2905 w 4024"/>
                  <a:gd name="T27" fmla="*/ 1221 h 2630"/>
                  <a:gd name="T28" fmla="*/ 2848 w 4024"/>
                  <a:gd name="T29" fmla="*/ 1319 h 2630"/>
                  <a:gd name="T30" fmla="*/ 2235 w 4024"/>
                  <a:gd name="T31" fmla="*/ 2304 h 2630"/>
                  <a:gd name="T32" fmla="*/ 1133 w 4024"/>
                  <a:gd name="T33" fmla="*/ 2428 h 2630"/>
                  <a:gd name="T34" fmla="*/ 713 w 4024"/>
                  <a:gd name="T35" fmla="*/ 2009 h 2630"/>
                  <a:gd name="T36" fmla="*/ 309 w 4024"/>
                  <a:gd name="T37" fmla="*/ 1548 h 2630"/>
                  <a:gd name="T38" fmla="*/ 6 w 4024"/>
                  <a:gd name="T39" fmla="*/ 1116 h 2630"/>
                  <a:gd name="T40" fmla="*/ 730 w 4024"/>
                  <a:gd name="T41" fmla="*/ 314 h 2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4" h="2630">
                    <a:moveTo>
                      <a:pt x="730" y="314"/>
                    </a:moveTo>
                    <a:cubicBezTo>
                      <a:pt x="790" y="269"/>
                      <a:pt x="868" y="223"/>
                      <a:pt x="934" y="259"/>
                    </a:cubicBezTo>
                    <a:cubicBezTo>
                      <a:pt x="963" y="274"/>
                      <a:pt x="982" y="302"/>
                      <a:pt x="1000" y="328"/>
                    </a:cubicBezTo>
                    <a:cubicBezTo>
                      <a:pt x="1201" y="628"/>
                      <a:pt x="1385" y="939"/>
                      <a:pt x="1552" y="1260"/>
                    </a:cubicBezTo>
                    <a:cubicBezTo>
                      <a:pt x="1696" y="1056"/>
                      <a:pt x="1839" y="852"/>
                      <a:pt x="1983" y="649"/>
                    </a:cubicBezTo>
                    <a:cubicBezTo>
                      <a:pt x="2067" y="529"/>
                      <a:pt x="2160" y="402"/>
                      <a:pt x="2299" y="355"/>
                    </a:cubicBezTo>
                    <a:cubicBezTo>
                      <a:pt x="2460" y="300"/>
                      <a:pt x="2666" y="358"/>
                      <a:pt x="2787" y="237"/>
                    </a:cubicBezTo>
                    <a:cubicBezTo>
                      <a:pt x="2825" y="200"/>
                      <a:pt x="2847" y="150"/>
                      <a:pt x="2884" y="111"/>
                    </a:cubicBezTo>
                    <a:cubicBezTo>
                      <a:pt x="2988" y="0"/>
                      <a:pt x="3200" y="33"/>
                      <a:pt x="3267" y="169"/>
                    </a:cubicBezTo>
                    <a:cubicBezTo>
                      <a:pt x="3307" y="250"/>
                      <a:pt x="3301" y="356"/>
                      <a:pt x="3367" y="418"/>
                    </a:cubicBezTo>
                    <a:cubicBezTo>
                      <a:pt x="3502" y="546"/>
                      <a:pt x="3743" y="343"/>
                      <a:pt x="3904" y="436"/>
                    </a:cubicBezTo>
                    <a:cubicBezTo>
                      <a:pt x="4024" y="506"/>
                      <a:pt x="4007" y="691"/>
                      <a:pt x="3933" y="809"/>
                    </a:cubicBezTo>
                    <a:cubicBezTo>
                      <a:pt x="3746" y="1105"/>
                      <a:pt x="3355" y="1192"/>
                      <a:pt x="3005" y="1199"/>
                    </a:cubicBezTo>
                    <a:cubicBezTo>
                      <a:pt x="2970" y="1200"/>
                      <a:pt x="2933" y="1201"/>
                      <a:pt x="2905" y="1221"/>
                    </a:cubicBezTo>
                    <a:cubicBezTo>
                      <a:pt x="2873" y="1243"/>
                      <a:pt x="2860" y="1282"/>
                      <a:pt x="2848" y="1319"/>
                    </a:cubicBezTo>
                    <a:cubicBezTo>
                      <a:pt x="2730" y="1694"/>
                      <a:pt x="2544" y="2062"/>
                      <a:pt x="2235" y="2304"/>
                    </a:cubicBezTo>
                    <a:cubicBezTo>
                      <a:pt x="1925" y="2545"/>
                      <a:pt x="1470" y="2630"/>
                      <a:pt x="1133" y="2428"/>
                    </a:cubicBezTo>
                    <a:cubicBezTo>
                      <a:pt x="963" y="2326"/>
                      <a:pt x="838" y="2164"/>
                      <a:pt x="713" y="2009"/>
                    </a:cubicBezTo>
                    <a:cubicBezTo>
                      <a:pt x="584" y="1851"/>
                      <a:pt x="449" y="1697"/>
                      <a:pt x="309" y="1548"/>
                    </a:cubicBezTo>
                    <a:cubicBezTo>
                      <a:pt x="199" y="1430"/>
                      <a:pt x="0" y="1295"/>
                      <a:pt x="6" y="1116"/>
                    </a:cubicBezTo>
                    <a:cubicBezTo>
                      <a:pt x="16" y="818"/>
                      <a:pt x="517" y="477"/>
                      <a:pt x="730" y="314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8" name="Freeform 10">
                <a:extLst>
                  <a:ext uri="{FF2B5EF4-FFF2-40B4-BE49-F238E27FC236}">
                    <a16:creationId xmlns:a16="http://schemas.microsoft.com/office/drawing/2014/main" id="{36396820-F7B4-7372-8A22-D4471B9F4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3842"/>
                <a:ext cx="394" cy="162"/>
              </a:xfrm>
              <a:custGeom>
                <a:avLst/>
                <a:gdLst>
                  <a:gd name="T0" fmla="*/ 217 w 3045"/>
                  <a:gd name="T1" fmla="*/ 1065 h 1250"/>
                  <a:gd name="T2" fmla="*/ 272 w 3045"/>
                  <a:gd name="T3" fmla="*/ 1168 h 1250"/>
                  <a:gd name="T4" fmla="*/ 352 w 3045"/>
                  <a:gd name="T5" fmla="*/ 1188 h 1250"/>
                  <a:gd name="T6" fmla="*/ 1065 w 3045"/>
                  <a:gd name="T7" fmla="*/ 1236 h 1250"/>
                  <a:gd name="T8" fmla="*/ 1385 w 3045"/>
                  <a:gd name="T9" fmla="*/ 1218 h 1250"/>
                  <a:gd name="T10" fmla="*/ 1601 w 3045"/>
                  <a:gd name="T11" fmla="*/ 1000 h 1250"/>
                  <a:gd name="T12" fmla="*/ 1994 w 3045"/>
                  <a:gd name="T13" fmla="*/ 1165 h 1250"/>
                  <a:gd name="T14" fmla="*/ 2668 w 3045"/>
                  <a:gd name="T15" fmla="*/ 1146 h 1250"/>
                  <a:gd name="T16" fmla="*/ 2792 w 3045"/>
                  <a:gd name="T17" fmla="*/ 1118 h 1250"/>
                  <a:gd name="T18" fmla="*/ 2859 w 3045"/>
                  <a:gd name="T19" fmla="*/ 1010 h 1250"/>
                  <a:gd name="T20" fmla="*/ 3045 w 3045"/>
                  <a:gd name="T21" fmla="*/ 182 h 1250"/>
                  <a:gd name="T22" fmla="*/ 1834 w 3045"/>
                  <a:gd name="T23" fmla="*/ 6 h 1250"/>
                  <a:gd name="T24" fmla="*/ 1773 w 3045"/>
                  <a:gd name="T25" fmla="*/ 12 h 1250"/>
                  <a:gd name="T26" fmla="*/ 1747 w 3045"/>
                  <a:gd name="T27" fmla="*/ 72 h 1250"/>
                  <a:gd name="T28" fmla="*/ 1703 w 3045"/>
                  <a:gd name="T29" fmla="*/ 407 h 1250"/>
                  <a:gd name="T30" fmla="*/ 1529 w 3045"/>
                  <a:gd name="T31" fmla="*/ 425 h 1250"/>
                  <a:gd name="T32" fmla="*/ 1543 w 3045"/>
                  <a:gd name="T33" fmla="*/ 33 h 1250"/>
                  <a:gd name="T34" fmla="*/ 324 w 3045"/>
                  <a:gd name="T35" fmla="*/ 204 h 1250"/>
                  <a:gd name="T36" fmla="*/ 61 w 3045"/>
                  <a:gd name="T37" fmla="*/ 425 h 1250"/>
                  <a:gd name="T38" fmla="*/ 217 w 3045"/>
                  <a:gd name="T39" fmla="*/ 1065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45" h="1250">
                    <a:moveTo>
                      <a:pt x="217" y="1065"/>
                    </a:moveTo>
                    <a:cubicBezTo>
                      <a:pt x="227" y="1104"/>
                      <a:pt x="239" y="1146"/>
                      <a:pt x="272" y="1168"/>
                    </a:cubicBezTo>
                    <a:cubicBezTo>
                      <a:pt x="295" y="1183"/>
                      <a:pt x="324" y="1186"/>
                      <a:pt x="352" y="1188"/>
                    </a:cubicBezTo>
                    <a:lnTo>
                      <a:pt x="1065" y="1236"/>
                    </a:lnTo>
                    <a:cubicBezTo>
                      <a:pt x="1172" y="1243"/>
                      <a:pt x="1282" y="1250"/>
                      <a:pt x="1385" y="1218"/>
                    </a:cubicBezTo>
                    <a:cubicBezTo>
                      <a:pt x="1488" y="1186"/>
                      <a:pt x="1583" y="1106"/>
                      <a:pt x="1601" y="1000"/>
                    </a:cubicBezTo>
                    <a:cubicBezTo>
                      <a:pt x="1647" y="1146"/>
                      <a:pt x="1840" y="1169"/>
                      <a:pt x="1994" y="1165"/>
                    </a:cubicBezTo>
                    <a:cubicBezTo>
                      <a:pt x="2218" y="1159"/>
                      <a:pt x="2443" y="1152"/>
                      <a:pt x="2668" y="1146"/>
                    </a:cubicBezTo>
                    <a:cubicBezTo>
                      <a:pt x="2711" y="1145"/>
                      <a:pt x="2757" y="1143"/>
                      <a:pt x="2792" y="1118"/>
                    </a:cubicBezTo>
                    <a:cubicBezTo>
                      <a:pt x="2827" y="1093"/>
                      <a:pt x="2844" y="1050"/>
                      <a:pt x="2859" y="1010"/>
                    </a:cubicBezTo>
                    <a:cubicBezTo>
                      <a:pt x="2953" y="742"/>
                      <a:pt x="3016" y="464"/>
                      <a:pt x="3045" y="182"/>
                    </a:cubicBezTo>
                    <a:cubicBezTo>
                      <a:pt x="2642" y="123"/>
                      <a:pt x="2238" y="64"/>
                      <a:pt x="1834" y="6"/>
                    </a:cubicBezTo>
                    <a:cubicBezTo>
                      <a:pt x="1813" y="3"/>
                      <a:pt x="1790" y="0"/>
                      <a:pt x="1773" y="12"/>
                    </a:cubicBezTo>
                    <a:cubicBezTo>
                      <a:pt x="1755" y="25"/>
                      <a:pt x="1750" y="50"/>
                      <a:pt x="1747" y="72"/>
                    </a:cubicBezTo>
                    <a:lnTo>
                      <a:pt x="1703" y="407"/>
                    </a:lnTo>
                    <a:cubicBezTo>
                      <a:pt x="1645" y="393"/>
                      <a:pt x="1583" y="399"/>
                      <a:pt x="1529" y="425"/>
                    </a:cubicBezTo>
                    <a:cubicBezTo>
                      <a:pt x="1581" y="302"/>
                      <a:pt x="1586" y="160"/>
                      <a:pt x="1543" y="33"/>
                    </a:cubicBezTo>
                    <a:cubicBezTo>
                      <a:pt x="1560" y="84"/>
                      <a:pt x="425" y="204"/>
                      <a:pt x="324" y="204"/>
                    </a:cubicBezTo>
                    <a:cubicBezTo>
                      <a:pt x="95" y="204"/>
                      <a:pt x="0" y="169"/>
                      <a:pt x="61" y="425"/>
                    </a:cubicBezTo>
                    <a:cubicBezTo>
                      <a:pt x="112" y="638"/>
                      <a:pt x="165" y="852"/>
                      <a:pt x="217" y="1065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9" name="Freeform 11">
                <a:extLst>
                  <a:ext uri="{FF2B5EF4-FFF2-40B4-BE49-F238E27FC236}">
                    <a16:creationId xmlns:a16="http://schemas.microsoft.com/office/drawing/2014/main" id="{FF3E9835-C347-05FE-09E7-9F1B2B900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060"/>
                <a:ext cx="139" cy="142"/>
              </a:xfrm>
              <a:custGeom>
                <a:avLst/>
                <a:gdLst>
                  <a:gd name="T0" fmla="*/ 1064 w 1071"/>
                  <a:gd name="T1" fmla="*/ 701 h 1090"/>
                  <a:gd name="T2" fmla="*/ 1057 w 1071"/>
                  <a:gd name="T3" fmla="*/ 636 h 1090"/>
                  <a:gd name="T4" fmla="*/ 1017 w 1071"/>
                  <a:gd name="T5" fmla="*/ 498 h 1090"/>
                  <a:gd name="T6" fmla="*/ 906 w 1071"/>
                  <a:gd name="T7" fmla="*/ 320 h 1090"/>
                  <a:gd name="T8" fmla="*/ 803 w 1071"/>
                  <a:gd name="T9" fmla="*/ 221 h 1090"/>
                  <a:gd name="T10" fmla="*/ 681 w 1071"/>
                  <a:gd name="T11" fmla="*/ 148 h 1090"/>
                  <a:gd name="T12" fmla="*/ 581 w 1071"/>
                  <a:gd name="T13" fmla="*/ 111 h 1090"/>
                  <a:gd name="T14" fmla="*/ 578 w 1071"/>
                  <a:gd name="T15" fmla="*/ 108 h 1090"/>
                  <a:gd name="T16" fmla="*/ 469 w 1071"/>
                  <a:gd name="T17" fmla="*/ 30 h 1090"/>
                  <a:gd name="T18" fmla="*/ 385 w 1071"/>
                  <a:gd name="T19" fmla="*/ 7 h 1090"/>
                  <a:gd name="T20" fmla="*/ 258 w 1071"/>
                  <a:gd name="T21" fmla="*/ 17 h 1090"/>
                  <a:gd name="T22" fmla="*/ 178 w 1071"/>
                  <a:gd name="T23" fmla="*/ 49 h 1090"/>
                  <a:gd name="T24" fmla="*/ 76 w 1071"/>
                  <a:gd name="T25" fmla="*/ 133 h 1090"/>
                  <a:gd name="T26" fmla="*/ 30 w 1071"/>
                  <a:gd name="T27" fmla="*/ 211 h 1090"/>
                  <a:gd name="T28" fmla="*/ 7 w 1071"/>
                  <a:gd name="T29" fmla="*/ 381 h 1090"/>
                  <a:gd name="T30" fmla="*/ 15 w 1071"/>
                  <a:gd name="T31" fmla="*/ 423 h 1090"/>
                  <a:gd name="T32" fmla="*/ 46 w 1071"/>
                  <a:gd name="T33" fmla="*/ 542 h 1090"/>
                  <a:gd name="T34" fmla="*/ 77 w 1071"/>
                  <a:gd name="T35" fmla="*/ 624 h 1090"/>
                  <a:gd name="T36" fmla="*/ 157 w 1071"/>
                  <a:gd name="T37" fmla="*/ 772 h 1090"/>
                  <a:gd name="T38" fmla="*/ 208 w 1071"/>
                  <a:gd name="T39" fmla="*/ 843 h 1090"/>
                  <a:gd name="T40" fmla="*/ 235 w 1071"/>
                  <a:gd name="T41" fmla="*/ 874 h 1090"/>
                  <a:gd name="T42" fmla="*/ 325 w 1071"/>
                  <a:gd name="T43" fmla="*/ 963 h 1090"/>
                  <a:gd name="T44" fmla="*/ 467 w 1071"/>
                  <a:gd name="T45" fmla="*/ 1051 h 1090"/>
                  <a:gd name="T46" fmla="*/ 486 w 1071"/>
                  <a:gd name="T47" fmla="*/ 1057 h 1090"/>
                  <a:gd name="T48" fmla="*/ 585 w 1071"/>
                  <a:gd name="T49" fmla="*/ 1084 h 1090"/>
                  <a:gd name="T50" fmla="*/ 620 w 1071"/>
                  <a:gd name="T51" fmla="*/ 1087 h 1090"/>
                  <a:gd name="T52" fmla="*/ 856 w 1071"/>
                  <a:gd name="T53" fmla="*/ 1052 h 1090"/>
                  <a:gd name="T54" fmla="*/ 932 w 1071"/>
                  <a:gd name="T55" fmla="*/ 1010 h 1090"/>
                  <a:gd name="T56" fmla="*/ 1018 w 1071"/>
                  <a:gd name="T57" fmla="*/ 909 h 1090"/>
                  <a:gd name="T58" fmla="*/ 1052 w 1071"/>
                  <a:gd name="T59" fmla="*/ 829 h 1090"/>
                  <a:gd name="T60" fmla="*/ 1064 w 1071"/>
                  <a:gd name="T61" fmla="*/ 701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1" h="1090">
                    <a:moveTo>
                      <a:pt x="1064" y="701"/>
                    </a:moveTo>
                    <a:cubicBezTo>
                      <a:pt x="1064" y="679"/>
                      <a:pt x="1061" y="657"/>
                      <a:pt x="1057" y="636"/>
                    </a:cubicBezTo>
                    <a:cubicBezTo>
                      <a:pt x="1047" y="590"/>
                      <a:pt x="1036" y="541"/>
                      <a:pt x="1017" y="498"/>
                    </a:cubicBezTo>
                    <a:cubicBezTo>
                      <a:pt x="990" y="434"/>
                      <a:pt x="954" y="371"/>
                      <a:pt x="906" y="320"/>
                    </a:cubicBezTo>
                    <a:cubicBezTo>
                      <a:pt x="874" y="286"/>
                      <a:pt x="841" y="249"/>
                      <a:pt x="803" y="221"/>
                    </a:cubicBezTo>
                    <a:cubicBezTo>
                      <a:pt x="765" y="193"/>
                      <a:pt x="723" y="169"/>
                      <a:pt x="681" y="148"/>
                    </a:cubicBezTo>
                    <a:cubicBezTo>
                      <a:pt x="650" y="132"/>
                      <a:pt x="616" y="120"/>
                      <a:pt x="581" y="111"/>
                    </a:cubicBezTo>
                    <a:lnTo>
                      <a:pt x="578" y="108"/>
                    </a:lnTo>
                    <a:cubicBezTo>
                      <a:pt x="549" y="72"/>
                      <a:pt x="513" y="46"/>
                      <a:pt x="469" y="30"/>
                    </a:cubicBezTo>
                    <a:cubicBezTo>
                      <a:pt x="441" y="22"/>
                      <a:pt x="413" y="15"/>
                      <a:pt x="385" y="7"/>
                    </a:cubicBezTo>
                    <a:cubicBezTo>
                      <a:pt x="341" y="0"/>
                      <a:pt x="299" y="3"/>
                      <a:pt x="258" y="17"/>
                    </a:cubicBezTo>
                    <a:cubicBezTo>
                      <a:pt x="228" y="21"/>
                      <a:pt x="202" y="32"/>
                      <a:pt x="178" y="49"/>
                    </a:cubicBezTo>
                    <a:cubicBezTo>
                      <a:pt x="137" y="68"/>
                      <a:pt x="103" y="96"/>
                      <a:pt x="76" y="133"/>
                    </a:cubicBezTo>
                    <a:cubicBezTo>
                      <a:pt x="61" y="159"/>
                      <a:pt x="46" y="185"/>
                      <a:pt x="30" y="211"/>
                    </a:cubicBezTo>
                    <a:cubicBezTo>
                      <a:pt x="8" y="265"/>
                      <a:pt x="0" y="322"/>
                      <a:pt x="7" y="381"/>
                    </a:cubicBezTo>
                    <a:cubicBezTo>
                      <a:pt x="7" y="395"/>
                      <a:pt x="12" y="409"/>
                      <a:pt x="15" y="423"/>
                    </a:cubicBezTo>
                    <a:cubicBezTo>
                      <a:pt x="24" y="463"/>
                      <a:pt x="34" y="503"/>
                      <a:pt x="46" y="542"/>
                    </a:cubicBezTo>
                    <a:cubicBezTo>
                      <a:pt x="54" y="570"/>
                      <a:pt x="65" y="597"/>
                      <a:pt x="77" y="624"/>
                    </a:cubicBezTo>
                    <a:cubicBezTo>
                      <a:pt x="100" y="675"/>
                      <a:pt x="128" y="724"/>
                      <a:pt x="157" y="772"/>
                    </a:cubicBezTo>
                    <a:cubicBezTo>
                      <a:pt x="172" y="797"/>
                      <a:pt x="189" y="821"/>
                      <a:pt x="208" y="843"/>
                    </a:cubicBezTo>
                    <a:cubicBezTo>
                      <a:pt x="216" y="854"/>
                      <a:pt x="225" y="864"/>
                      <a:pt x="235" y="874"/>
                    </a:cubicBezTo>
                    <a:cubicBezTo>
                      <a:pt x="264" y="904"/>
                      <a:pt x="292" y="936"/>
                      <a:pt x="325" y="963"/>
                    </a:cubicBezTo>
                    <a:cubicBezTo>
                      <a:pt x="367" y="998"/>
                      <a:pt x="417" y="1030"/>
                      <a:pt x="467" y="1051"/>
                    </a:cubicBezTo>
                    <a:cubicBezTo>
                      <a:pt x="473" y="1054"/>
                      <a:pt x="480" y="1055"/>
                      <a:pt x="486" y="1057"/>
                    </a:cubicBezTo>
                    <a:cubicBezTo>
                      <a:pt x="519" y="1067"/>
                      <a:pt x="552" y="1077"/>
                      <a:pt x="585" y="1084"/>
                    </a:cubicBezTo>
                    <a:cubicBezTo>
                      <a:pt x="597" y="1086"/>
                      <a:pt x="608" y="1087"/>
                      <a:pt x="620" y="1087"/>
                    </a:cubicBezTo>
                    <a:cubicBezTo>
                      <a:pt x="704" y="1090"/>
                      <a:pt x="777" y="1087"/>
                      <a:pt x="856" y="1052"/>
                    </a:cubicBezTo>
                    <a:cubicBezTo>
                      <a:pt x="881" y="1038"/>
                      <a:pt x="906" y="1024"/>
                      <a:pt x="932" y="1010"/>
                    </a:cubicBezTo>
                    <a:cubicBezTo>
                      <a:pt x="970" y="984"/>
                      <a:pt x="999" y="950"/>
                      <a:pt x="1018" y="909"/>
                    </a:cubicBezTo>
                    <a:cubicBezTo>
                      <a:pt x="1037" y="885"/>
                      <a:pt x="1048" y="858"/>
                      <a:pt x="1052" y="829"/>
                    </a:cubicBezTo>
                    <a:cubicBezTo>
                      <a:pt x="1067" y="788"/>
                      <a:pt x="1071" y="745"/>
                      <a:pt x="1064" y="7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0" name="Freeform 12">
                <a:extLst>
                  <a:ext uri="{FF2B5EF4-FFF2-40B4-BE49-F238E27FC236}">
                    <a16:creationId xmlns:a16="http://schemas.microsoft.com/office/drawing/2014/main" id="{E52F92BB-2B2B-A6C6-39C6-6DBEAA6A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1928"/>
                <a:ext cx="102" cy="137"/>
              </a:xfrm>
              <a:custGeom>
                <a:avLst/>
                <a:gdLst>
                  <a:gd name="T0" fmla="*/ 773 w 789"/>
                  <a:gd name="T1" fmla="*/ 320 h 1063"/>
                  <a:gd name="T2" fmla="*/ 761 w 789"/>
                  <a:gd name="T3" fmla="*/ 276 h 1063"/>
                  <a:gd name="T4" fmla="*/ 761 w 789"/>
                  <a:gd name="T5" fmla="*/ 275 h 1063"/>
                  <a:gd name="T6" fmla="*/ 761 w 789"/>
                  <a:gd name="T7" fmla="*/ 259 h 1063"/>
                  <a:gd name="T8" fmla="*/ 743 w 789"/>
                  <a:gd name="T9" fmla="*/ 186 h 1063"/>
                  <a:gd name="T10" fmla="*/ 678 w 789"/>
                  <a:gd name="T11" fmla="*/ 92 h 1063"/>
                  <a:gd name="T12" fmla="*/ 617 w 789"/>
                  <a:gd name="T13" fmla="*/ 44 h 1063"/>
                  <a:gd name="T14" fmla="*/ 546 w 789"/>
                  <a:gd name="T15" fmla="*/ 14 h 1063"/>
                  <a:gd name="T16" fmla="*/ 472 w 789"/>
                  <a:gd name="T17" fmla="*/ 4 h 1063"/>
                  <a:gd name="T18" fmla="*/ 362 w 789"/>
                  <a:gd name="T19" fmla="*/ 22 h 1063"/>
                  <a:gd name="T20" fmla="*/ 356 w 789"/>
                  <a:gd name="T21" fmla="*/ 25 h 1063"/>
                  <a:gd name="T22" fmla="*/ 260 w 789"/>
                  <a:gd name="T23" fmla="*/ 90 h 1063"/>
                  <a:gd name="T24" fmla="*/ 224 w 789"/>
                  <a:gd name="T25" fmla="*/ 125 h 1063"/>
                  <a:gd name="T26" fmla="*/ 203 w 789"/>
                  <a:gd name="T27" fmla="*/ 149 h 1063"/>
                  <a:gd name="T28" fmla="*/ 164 w 789"/>
                  <a:gd name="T29" fmla="*/ 201 h 1063"/>
                  <a:gd name="T30" fmla="*/ 66 w 789"/>
                  <a:gd name="T31" fmla="*/ 379 h 1063"/>
                  <a:gd name="T32" fmla="*/ 12 w 789"/>
                  <a:gd name="T33" fmla="*/ 571 h 1063"/>
                  <a:gd name="T34" fmla="*/ 5 w 789"/>
                  <a:gd name="T35" fmla="*/ 635 h 1063"/>
                  <a:gd name="T36" fmla="*/ 4 w 789"/>
                  <a:gd name="T37" fmla="*/ 667 h 1063"/>
                  <a:gd name="T38" fmla="*/ 6 w 789"/>
                  <a:gd name="T39" fmla="*/ 779 h 1063"/>
                  <a:gd name="T40" fmla="*/ 26 w 789"/>
                  <a:gd name="T41" fmla="*/ 859 h 1063"/>
                  <a:gd name="T42" fmla="*/ 67 w 789"/>
                  <a:gd name="T43" fmla="*/ 932 h 1063"/>
                  <a:gd name="T44" fmla="*/ 127 w 789"/>
                  <a:gd name="T45" fmla="*/ 994 h 1063"/>
                  <a:gd name="T46" fmla="*/ 243 w 789"/>
                  <a:gd name="T47" fmla="*/ 1049 h 1063"/>
                  <a:gd name="T48" fmla="*/ 324 w 789"/>
                  <a:gd name="T49" fmla="*/ 1060 h 1063"/>
                  <a:gd name="T50" fmla="*/ 406 w 789"/>
                  <a:gd name="T51" fmla="*/ 1050 h 1063"/>
                  <a:gd name="T52" fmla="*/ 482 w 789"/>
                  <a:gd name="T53" fmla="*/ 1019 h 1063"/>
                  <a:gd name="T54" fmla="*/ 581 w 789"/>
                  <a:gd name="T55" fmla="*/ 938 h 1063"/>
                  <a:gd name="T56" fmla="*/ 694 w 789"/>
                  <a:gd name="T57" fmla="*/ 763 h 1063"/>
                  <a:gd name="T58" fmla="*/ 750 w 789"/>
                  <a:gd name="T59" fmla="*/ 641 h 1063"/>
                  <a:gd name="T60" fmla="*/ 784 w 789"/>
                  <a:gd name="T61" fmla="*/ 510 h 1063"/>
                  <a:gd name="T62" fmla="*/ 786 w 789"/>
                  <a:gd name="T63" fmla="*/ 381 h 1063"/>
                  <a:gd name="T64" fmla="*/ 773 w 789"/>
                  <a:gd name="T65" fmla="*/ 32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9" h="1063">
                    <a:moveTo>
                      <a:pt x="773" y="320"/>
                    </a:moveTo>
                    <a:cubicBezTo>
                      <a:pt x="769" y="306"/>
                      <a:pt x="766" y="290"/>
                      <a:pt x="761" y="276"/>
                    </a:cubicBezTo>
                    <a:lnTo>
                      <a:pt x="761" y="275"/>
                    </a:lnTo>
                    <a:cubicBezTo>
                      <a:pt x="761" y="270"/>
                      <a:pt x="762" y="264"/>
                      <a:pt x="761" y="259"/>
                    </a:cubicBezTo>
                    <a:cubicBezTo>
                      <a:pt x="755" y="235"/>
                      <a:pt x="749" y="210"/>
                      <a:pt x="743" y="186"/>
                    </a:cubicBezTo>
                    <a:cubicBezTo>
                      <a:pt x="729" y="148"/>
                      <a:pt x="708" y="117"/>
                      <a:pt x="678" y="92"/>
                    </a:cubicBezTo>
                    <a:cubicBezTo>
                      <a:pt x="662" y="70"/>
                      <a:pt x="641" y="54"/>
                      <a:pt x="617" y="44"/>
                    </a:cubicBezTo>
                    <a:cubicBezTo>
                      <a:pt x="596" y="27"/>
                      <a:pt x="572" y="17"/>
                      <a:pt x="546" y="14"/>
                    </a:cubicBezTo>
                    <a:cubicBezTo>
                      <a:pt x="522" y="4"/>
                      <a:pt x="497" y="1"/>
                      <a:pt x="472" y="4"/>
                    </a:cubicBezTo>
                    <a:cubicBezTo>
                      <a:pt x="434" y="0"/>
                      <a:pt x="397" y="6"/>
                      <a:pt x="362" y="22"/>
                    </a:cubicBezTo>
                    <a:cubicBezTo>
                      <a:pt x="360" y="23"/>
                      <a:pt x="358" y="24"/>
                      <a:pt x="356" y="25"/>
                    </a:cubicBezTo>
                    <a:cubicBezTo>
                      <a:pt x="318" y="38"/>
                      <a:pt x="286" y="60"/>
                      <a:pt x="260" y="90"/>
                    </a:cubicBezTo>
                    <a:cubicBezTo>
                      <a:pt x="248" y="102"/>
                      <a:pt x="236" y="113"/>
                      <a:pt x="224" y="125"/>
                    </a:cubicBezTo>
                    <a:cubicBezTo>
                      <a:pt x="217" y="133"/>
                      <a:pt x="210" y="141"/>
                      <a:pt x="203" y="149"/>
                    </a:cubicBezTo>
                    <a:cubicBezTo>
                      <a:pt x="189" y="166"/>
                      <a:pt x="176" y="183"/>
                      <a:pt x="164" y="201"/>
                    </a:cubicBezTo>
                    <a:cubicBezTo>
                      <a:pt x="127" y="257"/>
                      <a:pt x="91" y="316"/>
                      <a:pt x="66" y="379"/>
                    </a:cubicBezTo>
                    <a:cubicBezTo>
                      <a:pt x="41" y="441"/>
                      <a:pt x="24" y="506"/>
                      <a:pt x="12" y="571"/>
                    </a:cubicBezTo>
                    <a:cubicBezTo>
                      <a:pt x="9" y="593"/>
                      <a:pt x="6" y="614"/>
                      <a:pt x="5" y="635"/>
                    </a:cubicBezTo>
                    <a:cubicBezTo>
                      <a:pt x="4" y="646"/>
                      <a:pt x="4" y="657"/>
                      <a:pt x="4" y="667"/>
                    </a:cubicBezTo>
                    <a:cubicBezTo>
                      <a:pt x="3" y="704"/>
                      <a:pt x="0" y="742"/>
                      <a:pt x="6" y="779"/>
                    </a:cubicBezTo>
                    <a:cubicBezTo>
                      <a:pt x="13" y="805"/>
                      <a:pt x="19" y="832"/>
                      <a:pt x="26" y="859"/>
                    </a:cubicBezTo>
                    <a:cubicBezTo>
                      <a:pt x="40" y="883"/>
                      <a:pt x="53" y="908"/>
                      <a:pt x="67" y="932"/>
                    </a:cubicBezTo>
                    <a:lnTo>
                      <a:pt x="127" y="994"/>
                    </a:lnTo>
                    <a:cubicBezTo>
                      <a:pt x="161" y="1023"/>
                      <a:pt x="200" y="1041"/>
                      <a:pt x="243" y="1049"/>
                    </a:cubicBezTo>
                    <a:cubicBezTo>
                      <a:pt x="269" y="1059"/>
                      <a:pt x="296" y="1063"/>
                      <a:pt x="324" y="1060"/>
                    </a:cubicBezTo>
                    <a:cubicBezTo>
                      <a:pt x="352" y="1063"/>
                      <a:pt x="379" y="1060"/>
                      <a:pt x="406" y="1050"/>
                    </a:cubicBezTo>
                    <a:cubicBezTo>
                      <a:pt x="434" y="1046"/>
                      <a:pt x="459" y="1036"/>
                      <a:pt x="482" y="1019"/>
                    </a:cubicBezTo>
                    <a:cubicBezTo>
                      <a:pt x="522" y="1001"/>
                      <a:pt x="555" y="974"/>
                      <a:pt x="581" y="938"/>
                    </a:cubicBezTo>
                    <a:cubicBezTo>
                      <a:pt x="625" y="884"/>
                      <a:pt x="660" y="824"/>
                      <a:pt x="694" y="763"/>
                    </a:cubicBezTo>
                    <a:cubicBezTo>
                      <a:pt x="717" y="724"/>
                      <a:pt x="735" y="683"/>
                      <a:pt x="750" y="641"/>
                    </a:cubicBezTo>
                    <a:cubicBezTo>
                      <a:pt x="765" y="598"/>
                      <a:pt x="780" y="555"/>
                      <a:pt x="784" y="510"/>
                    </a:cubicBezTo>
                    <a:cubicBezTo>
                      <a:pt x="788" y="468"/>
                      <a:pt x="789" y="424"/>
                      <a:pt x="786" y="381"/>
                    </a:cubicBezTo>
                    <a:cubicBezTo>
                      <a:pt x="784" y="360"/>
                      <a:pt x="778" y="340"/>
                      <a:pt x="773" y="32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1" name="Freeform 13">
                <a:extLst>
                  <a:ext uri="{FF2B5EF4-FFF2-40B4-BE49-F238E27FC236}">
                    <a16:creationId xmlns:a16="http://schemas.microsoft.com/office/drawing/2014/main" id="{234879C3-6D65-782F-48A7-B8E2C6B45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2059"/>
                <a:ext cx="48" cy="37"/>
              </a:xfrm>
              <a:custGeom>
                <a:avLst/>
                <a:gdLst>
                  <a:gd name="T0" fmla="*/ 357 w 364"/>
                  <a:gd name="T1" fmla="*/ 125 h 284"/>
                  <a:gd name="T2" fmla="*/ 353 w 364"/>
                  <a:gd name="T3" fmla="*/ 115 h 284"/>
                  <a:gd name="T4" fmla="*/ 347 w 364"/>
                  <a:gd name="T5" fmla="*/ 80 h 284"/>
                  <a:gd name="T6" fmla="*/ 332 w 364"/>
                  <a:gd name="T7" fmla="*/ 52 h 284"/>
                  <a:gd name="T8" fmla="*/ 308 w 364"/>
                  <a:gd name="T9" fmla="*/ 28 h 284"/>
                  <a:gd name="T10" fmla="*/ 264 w 364"/>
                  <a:gd name="T11" fmla="*/ 7 h 284"/>
                  <a:gd name="T12" fmla="*/ 217 w 364"/>
                  <a:gd name="T13" fmla="*/ 3 h 284"/>
                  <a:gd name="T14" fmla="*/ 179 w 364"/>
                  <a:gd name="T15" fmla="*/ 5 h 284"/>
                  <a:gd name="T16" fmla="*/ 178 w 364"/>
                  <a:gd name="T17" fmla="*/ 5 h 284"/>
                  <a:gd name="T18" fmla="*/ 131 w 364"/>
                  <a:gd name="T19" fmla="*/ 5 h 284"/>
                  <a:gd name="T20" fmla="*/ 125 w 364"/>
                  <a:gd name="T21" fmla="*/ 7 h 284"/>
                  <a:gd name="T22" fmla="*/ 116 w 364"/>
                  <a:gd name="T23" fmla="*/ 7 h 284"/>
                  <a:gd name="T24" fmla="*/ 93 w 364"/>
                  <a:gd name="T25" fmla="*/ 15 h 284"/>
                  <a:gd name="T26" fmla="*/ 85 w 364"/>
                  <a:gd name="T27" fmla="*/ 17 h 284"/>
                  <a:gd name="T28" fmla="*/ 82 w 364"/>
                  <a:gd name="T29" fmla="*/ 19 h 284"/>
                  <a:gd name="T30" fmla="*/ 74 w 364"/>
                  <a:gd name="T31" fmla="*/ 22 h 284"/>
                  <a:gd name="T32" fmla="*/ 67 w 364"/>
                  <a:gd name="T33" fmla="*/ 27 h 284"/>
                  <a:gd name="T34" fmla="*/ 56 w 364"/>
                  <a:gd name="T35" fmla="*/ 34 h 284"/>
                  <a:gd name="T36" fmla="*/ 47 w 364"/>
                  <a:gd name="T37" fmla="*/ 44 h 284"/>
                  <a:gd name="T38" fmla="*/ 39 w 364"/>
                  <a:gd name="T39" fmla="*/ 51 h 284"/>
                  <a:gd name="T40" fmla="*/ 34 w 364"/>
                  <a:gd name="T41" fmla="*/ 59 h 284"/>
                  <a:gd name="T42" fmla="*/ 21 w 364"/>
                  <a:gd name="T43" fmla="*/ 74 h 284"/>
                  <a:gd name="T44" fmla="*/ 8 w 364"/>
                  <a:gd name="T45" fmla="*/ 106 h 284"/>
                  <a:gd name="T46" fmla="*/ 3 w 364"/>
                  <a:gd name="T47" fmla="*/ 156 h 284"/>
                  <a:gd name="T48" fmla="*/ 11 w 364"/>
                  <a:gd name="T49" fmla="*/ 189 h 284"/>
                  <a:gd name="T50" fmla="*/ 28 w 364"/>
                  <a:gd name="T51" fmla="*/ 219 h 284"/>
                  <a:gd name="T52" fmla="*/ 68 w 364"/>
                  <a:gd name="T53" fmla="*/ 253 h 284"/>
                  <a:gd name="T54" fmla="*/ 117 w 364"/>
                  <a:gd name="T55" fmla="*/ 271 h 284"/>
                  <a:gd name="T56" fmla="*/ 162 w 364"/>
                  <a:gd name="T57" fmla="*/ 272 h 284"/>
                  <a:gd name="T58" fmla="*/ 172 w 364"/>
                  <a:gd name="T59" fmla="*/ 271 h 284"/>
                  <a:gd name="T60" fmla="*/ 174 w 364"/>
                  <a:gd name="T61" fmla="*/ 272 h 284"/>
                  <a:gd name="T62" fmla="*/ 209 w 364"/>
                  <a:gd name="T63" fmla="*/ 282 h 284"/>
                  <a:gd name="T64" fmla="*/ 248 w 364"/>
                  <a:gd name="T65" fmla="*/ 283 h 284"/>
                  <a:gd name="T66" fmla="*/ 282 w 364"/>
                  <a:gd name="T67" fmla="*/ 274 h 284"/>
                  <a:gd name="T68" fmla="*/ 310 w 364"/>
                  <a:gd name="T69" fmla="*/ 258 h 284"/>
                  <a:gd name="T70" fmla="*/ 334 w 364"/>
                  <a:gd name="T71" fmla="*/ 235 h 284"/>
                  <a:gd name="T72" fmla="*/ 353 w 364"/>
                  <a:gd name="T73" fmla="*/ 204 h 284"/>
                  <a:gd name="T74" fmla="*/ 361 w 364"/>
                  <a:gd name="T75" fmla="*/ 172 h 284"/>
                  <a:gd name="T76" fmla="*/ 357 w 364"/>
                  <a:gd name="T77" fmla="*/ 12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4" h="284">
                    <a:moveTo>
                      <a:pt x="357" y="125"/>
                    </a:moveTo>
                    <a:cubicBezTo>
                      <a:pt x="357" y="121"/>
                      <a:pt x="354" y="118"/>
                      <a:pt x="353" y="115"/>
                    </a:cubicBezTo>
                    <a:cubicBezTo>
                      <a:pt x="353" y="103"/>
                      <a:pt x="352" y="91"/>
                      <a:pt x="347" y="80"/>
                    </a:cubicBezTo>
                    <a:cubicBezTo>
                      <a:pt x="342" y="71"/>
                      <a:pt x="337" y="62"/>
                      <a:pt x="332" y="52"/>
                    </a:cubicBezTo>
                    <a:cubicBezTo>
                      <a:pt x="324" y="44"/>
                      <a:pt x="316" y="36"/>
                      <a:pt x="308" y="28"/>
                    </a:cubicBezTo>
                    <a:cubicBezTo>
                      <a:pt x="295" y="17"/>
                      <a:pt x="281" y="10"/>
                      <a:pt x="264" y="7"/>
                    </a:cubicBezTo>
                    <a:cubicBezTo>
                      <a:pt x="249" y="2"/>
                      <a:pt x="233" y="0"/>
                      <a:pt x="217" y="3"/>
                    </a:cubicBezTo>
                    <a:cubicBezTo>
                      <a:pt x="204" y="4"/>
                      <a:pt x="191" y="4"/>
                      <a:pt x="179" y="5"/>
                    </a:cubicBezTo>
                    <a:lnTo>
                      <a:pt x="178" y="5"/>
                    </a:lnTo>
                    <a:cubicBezTo>
                      <a:pt x="162" y="4"/>
                      <a:pt x="146" y="2"/>
                      <a:pt x="131" y="5"/>
                    </a:cubicBezTo>
                    <a:cubicBezTo>
                      <a:pt x="129" y="6"/>
                      <a:pt x="127" y="6"/>
                      <a:pt x="125" y="7"/>
                    </a:cubicBezTo>
                    <a:cubicBezTo>
                      <a:pt x="122" y="7"/>
                      <a:pt x="119" y="7"/>
                      <a:pt x="116" y="7"/>
                    </a:cubicBezTo>
                    <a:cubicBezTo>
                      <a:pt x="107" y="8"/>
                      <a:pt x="100" y="12"/>
                      <a:pt x="93" y="15"/>
                    </a:cubicBezTo>
                    <a:cubicBezTo>
                      <a:pt x="90" y="16"/>
                      <a:pt x="88" y="16"/>
                      <a:pt x="85" y="17"/>
                    </a:cubicBezTo>
                    <a:lnTo>
                      <a:pt x="82" y="19"/>
                    </a:lnTo>
                    <a:cubicBezTo>
                      <a:pt x="80" y="20"/>
                      <a:pt x="76" y="20"/>
                      <a:pt x="74" y="22"/>
                    </a:cubicBezTo>
                    <a:cubicBezTo>
                      <a:pt x="71" y="23"/>
                      <a:pt x="70" y="26"/>
                      <a:pt x="67" y="27"/>
                    </a:cubicBezTo>
                    <a:cubicBezTo>
                      <a:pt x="63" y="30"/>
                      <a:pt x="59" y="32"/>
                      <a:pt x="56" y="34"/>
                    </a:cubicBezTo>
                    <a:cubicBezTo>
                      <a:pt x="52" y="37"/>
                      <a:pt x="50" y="41"/>
                      <a:pt x="47" y="44"/>
                    </a:cubicBezTo>
                    <a:cubicBezTo>
                      <a:pt x="44" y="47"/>
                      <a:pt x="41" y="48"/>
                      <a:pt x="39" y="51"/>
                    </a:cubicBezTo>
                    <a:lnTo>
                      <a:pt x="34" y="59"/>
                    </a:lnTo>
                    <a:cubicBezTo>
                      <a:pt x="30" y="65"/>
                      <a:pt x="24" y="68"/>
                      <a:pt x="21" y="74"/>
                    </a:cubicBezTo>
                    <a:cubicBezTo>
                      <a:pt x="14" y="83"/>
                      <a:pt x="9" y="94"/>
                      <a:pt x="8" y="106"/>
                    </a:cubicBezTo>
                    <a:cubicBezTo>
                      <a:pt x="2" y="122"/>
                      <a:pt x="0" y="139"/>
                      <a:pt x="3" y="156"/>
                    </a:cubicBezTo>
                    <a:cubicBezTo>
                      <a:pt x="6" y="167"/>
                      <a:pt x="9" y="178"/>
                      <a:pt x="11" y="189"/>
                    </a:cubicBezTo>
                    <a:cubicBezTo>
                      <a:pt x="17" y="199"/>
                      <a:pt x="23" y="209"/>
                      <a:pt x="28" y="219"/>
                    </a:cubicBezTo>
                    <a:cubicBezTo>
                      <a:pt x="39" y="234"/>
                      <a:pt x="52" y="246"/>
                      <a:pt x="68" y="253"/>
                    </a:cubicBezTo>
                    <a:cubicBezTo>
                      <a:pt x="83" y="264"/>
                      <a:pt x="99" y="270"/>
                      <a:pt x="117" y="271"/>
                    </a:cubicBezTo>
                    <a:cubicBezTo>
                      <a:pt x="132" y="272"/>
                      <a:pt x="147" y="272"/>
                      <a:pt x="162" y="272"/>
                    </a:cubicBezTo>
                    <a:cubicBezTo>
                      <a:pt x="165" y="272"/>
                      <a:pt x="169" y="272"/>
                      <a:pt x="172" y="271"/>
                    </a:cubicBezTo>
                    <a:lnTo>
                      <a:pt x="174" y="272"/>
                    </a:lnTo>
                    <a:cubicBezTo>
                      <a:pt x="185" y="278"/>
                      <a:pt x="197" y="280"/>
                      <a:pt x="209" y="282"/>
                    </a:cubicBezTo>
                    <a:cubicBezTo>
                      <a:pt x="222" y="284"/>
                      <a:pt x="235" y="284"/>
                      <a:pt x="248" y="283"/>
                    </a:cubicBezTo>
                    <a:cubicBezTo>
                      <a:pt x="259" y="281"/>
                      <a:pt x="271" y="278"/>
                      <a:pt x="282" y="274"/>
                    </a:cubicBezTo>
                    <a:cubicBezTo>
                      <a:pt x="292" y="270"/>
                      <a:pt x="302" y="265"/>
                      <a:pt x="310" y="258"/>
                    </a:cubicBezTo>
                    <a:cubicBezTo>
                      <a:pt x="318" y="250"/>
                      <a:pt x="326" y="242"/>
                      <a:pt x="334" y="235"/>
                    </a:cubicBezTo>
                    <a:cubicBezTo>
                      <a:pt x="342" y="226"/>
                      <a:pt x="347" y="214"/>
                      <a:pt x="353" y="204"/>
                    </a:cubicBezTo>
                    <a:cubicBezTo>
                      <a:pt x="355" y="193"/>
                      <a:pt x="358" y="183"/>
                      <a:pt x="361" y="172"/>
                    </a:cubicBezTo>
                    <a:cubicBezTo>
                      <a:pt x="364" y="156"/>
                      <a:pt x="363" y="140"/>
                      <a:pt x="357" y="125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2" name="Freeform 14">
                <a:extLst>
                  <a:ext uri="{FF2B5EF4-FFF2-40B4-BE49-F238E27FC236}">
                    <a16:creationId xmlns:a16="http://schemas.microsoft.com/office/drawing/2014/main" id="{FF961191-1138-907C-6107-F24DB8526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584"/>
                <a:ext cx="171" cy="284"/>
              </a:xfrm>
              <a:custGeom>
                <a:avLst/>
                <a:gdLst>
                  <a:gd name="T0" fmla="*/ 1306 w 1322"/>
                  <a:gd name="T1" fmla="*/ 2026 h 2190"/>
                  <a:gd name="T2" fmla="*/ 1211 w 1322"/>
                  <a:gd name="T3" fmla="*/ 1887 h 2190"/>
                  <a:gd name="T4" fmla="*/ 1111 w 1322"/>
                  <a:gd name="T5" fmla="*/ 1735 h 2190"/>
                  <a:gd name="T6" fmla="*/ 970 w 1322"/>
                  <a:gd name="T7" fmla="*/ 1382 h 2190"/>
                  <a:gd name="T8" fmla="*/ 885 w 1322"/>
                  <a:gd name="T9" fmla="*/ 829 h 2190"/>
                  <a:gd name="T10" fmla="*/ 920 w 1322"/>
                  <a:gd name="T11" fmla="*/ 698 h 2190"/>
                  <a:gd name="T12" fmla="*/ 966 w 1322"/>
                  <a:gd name="T13" fmla="*/ 459 h 2190"/>
                  <a:gd name="T14" fmla="*/ 971 w 1322"/>
                  <a:gd name="T15" fmla="*/ 152 h 2190"/>
                  <a:gd name="T16" fmla="*/ 654 w 1322"/>
                  <a:gd name="T17" fmla="*/ 107 h 2190"/>
                  <a:gd name="T18" fmla="*/ 562 w 1322"/>
                  <a:gd name="T19" fmla="*/ 373 h 2190"/>
                  <a:gd name="T20" fmla="*/ 502 w 1322"/>
                  <a:gd name="T21" fmla="*/ 585 h 2190"/>
                  <a:gd name="T22" fmla="*/ 338 w 1322"/>
                  <a:gd name="T23" fmla="*/ 1046 h 2190"/>
                  <a:gd name="T24" fmla="*/ 131 w 1322"/>
                  <a:gd name="T25" fmla="*/ 1490 h 2190"/>
                  <a:gd name="T26" fmla="*/ 33 w 1322"/>
                  <a:gd name="T27" fmla="*/ 1712 h 2190"/>
                  <a:gd name="T28" fmla="*/ 4 w 1322"/>
                  <a:gd name="T29" fmla="*/ 1956 h 2190"/>
                  <a:gd name="T30" fmla="*/ 156 w 1322"/>
                  <a:gd name="T31" fmla="*/ 2046 h 2190"/>
                  <a:gd name="T32" fmla="*/ 381 w 1322"/>
                  <a:gd name="T33" fmla="*/ 1898 h 2190"/>
                  <a:gd name="T34" fmla="*/ 539 w 1322"/>
                  <a:gd name="T35" fmla="*/ 1676 h 2190"/>
                  <a:gd name="T36" fmla="*/ 646 w 1322"/>
                  <a:gd name="T37" fmla="*/ 1468 h 2190"/>
                  <a:gd name="T38" fmla="*/ 660 w 1322"/>
                  <a:gd name="T39" fmla="*/ 1521 h 2190"/>
                  <a:gd name="T40" fmla="*/ 851 w 1322"/>
                  <a:gd name="T41" fmla="*/ 1942 h 2190"/>
                  <a:gd name="T42" fmla="*/ 1259 w 1322"/>
                  <a:gd name="T43" fmla="*/ 2136 h 2190"/>
                  <a:gd name="T44" fmla="*/ 1306 w 1322"/>
                  <a:gd name="T45" fmla="*/ 2026 h 2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2" h="2190">
                    <a:moveTo>
                      <a:pt x="1306" y="2026"/>
                    </a:moveTo>
                    <a:cubicBezTo>
                      <a:pt x="1285" y="1969"/>
                      <a:pt x="1247" y="1935"/>
                      <a:pt x="1211" y="1887"/>
                    </a:cubicBezTo>
                    <a:cubicBezTo>
                      <a:pt x="1175" y="1839"/>
                      <a:pt x="1144" y="1785"/>
                      <a:pt x="1111" y="1735"/>
                    </a:cubicBezTo>
                    <a:cubicBezTo>
                      <a:pt x="1043" y="1629"/>
                      <a:pt x="1003" y="1503"/>
                      <a:pt x="970" y="1382"/>
                    </a:cubicBezTo>
                    <a:cubicBezTo>
                      <a:pt x="921" y="1202"/>
                      <a:pt x="895" y="1016"/>
                      <a:pt x="885" y="829"/>
                    </a:cubicBezTo>
                    <a:cubicBezTo>
                      <a:pt x="896" y="785"/>
                      <a:pt x="910" y="742"/>
                      <a:pt x="920" y="698"/>
                    </a:cubicBezTo>
                    <a:cubicBezTo>
                      <a:pt x="938" y="619"/>
                      <a:pt x="953" y="539"/>
                      <a:pt x="966" y="459"/>
                    </a:cubicBezTo>
                    <a:cubicBezTo>
                      <a:pt x="983" y="356"/>
                      <a:pt x="1009" y="252"/>
                      <a:pt x="971" y="152"/>
                    </a:cubicBezTo>
                    <a:cubicBezTo>
                      <a:pt x="920" y="19"/>
                      <a:pt x="741" y="0"/>
                      <a:pt x="654" y="107"/>
                    </a:cubicBezTo>
                    <a:cubicBezTo>
                      <a:pt x="593" y="182"/>
                      <a:pt x="585" y="281"/>
                      <a:pt x="562" y="373"/>
                    </a:cubicBezTo>
                    <a:cubicBezTo>
                      <a:pt x="545" y="445"/>
                      <a:pt x="524" y="515"/>
                      <a:pt x="502" y="585"/>
                    </a:cubicBezTo>
                    <a:cubicBezTo>
                      <a:pt x="452" y="740"/>
                      <a:pt x="398" y="895"/>
                      <a:pt x="338" y="1046"/>
                    </a:cubicBezTo>
                    <a:cubicBezTo>
                      <a:pt x="278" y="1198"/>
                      <a:pt x="207" y="1345"/>
                      <a:pt x="131" y="1490"/>
                    </a:cubicBezTo>
                    <a:cubicBezTo>
                      <a:pt x="94" y="1561"/>
                      <a:pt x="63" y="1637"/>
                      <a:pt x="33" y="1712"/>
                    </a:cubicBezTo>
                    <a:cubicBezTo>
                      <a:pt x="0" y="1795"/>
                      <a:pt x="0" y="1868"/>
                      <a:pt x="4" y="1956"/>
                    </a:cubicBezTo>
                    <a:cubicBezTo>
                      <a:pt x="7" y="2031"/>
                      <a:pt x="93" y="2068"/>
                      <a:pt x="156" y="2046"/>
                    </a:cubicBezTo>
                    <a:cubicBezTo>
                      <a:pt x="250" y="2014"/>
                      <a:pt x="316" y="1976"/>
                      <a:pt x="381" y="1898"/>
                    </a:cubicBezTo>
                    <a:cubicBezTo>
                      <a:pt x="439" y="1827"/>
                      <a:pt x="494" y="1757"/>
                      <a:pt x="539" y="1676"/>
                    </a:cubicBezTo>
                    <a:cubicBezTo>
                      <a:pt x="577" y="1608"/>
                      <a:pt x="612" y="1539"/>
                      <a:pt x="646" y="1468"/>
                    </a:cubicBezTo>
                    <a:cubicBezTo>
                      <a:pt x="651" y="1486"/>
                      <a:pt x="655" y="1504"/>
                      <a:pt x="660" y="1521"/>
                    </a:cubicBezTo>
                    <a:cubicBezTo>
                      <a:pt x="705" y="1669"/>
                      <a:pt x="763" y="1814"/>
                      <a:pt x="851" y="1942"/>
                    </a:cubicBezTo>
                    <a:cubicBezTo>
                      <a:pt x="933" y="2061"/>
                      <a:pt x="1110" y="2190"/>
                      <a:pt x="1259" y="2136"/>
                    </a:cubicBezTo>
                    <a:cubicBezTo>
                      <a:pt x="1303" y="2120"/>
                      <a:pt x="1322" y="2068"/>
                      <a:pt x="1306" y="2026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3" name="Freeform 15">
                <a:extLst>
                  <a:ext uri="{FF2B5EF4-FFF2-40B4-BE49-F238E27FC236}">
                    <a16:creationId xmlns:a16="http://schemas.microsoft.com/office/drawing/2014/main" id="{189DF628-A226-4500-5512-C5B0A4571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1226"/>
                <a:ext cx="120" cy="522"/>
              </a:xfrm>
              <a:custGeom>
                <a:avLst/>
                <a:gdLst>
                  <a:gd name="T0" fmla="*/ 683 w 922"/>
                  <a:gd name="T1" fmla="*/ 2975 h 4033"/>
                  <a:gd name="T2" fmla="*/ 510 w 922"/>
                  <a:gd name="T3" fmla="*/ 2022 h 4033"/>
                  <a:gd name="T4" fmla="*/ 269 w 922"/>
                  <a:gd name="T5" fmla="*/ 65 h 4033"/>
                  <a:gd name="T6" fmla="*/ 158 w 922"/>
                  <a:gd name="T7" fmla="*/ 65 h 4033"/>
                  <a:gd name="T8" fmla="*/ 177 w 922"/>
                  <a:gd name="T9" fmla="*/ 2100 h 4033"/>
                  <a:gd name="T10" fmla="*/ 418 w 922"/>
                  <a:gd name="T11" fmla="*/ 3043 h 4033"/>
                  <a:gd name="T12" fmla="*/ 811 w 922"/>
                  <a:gd name="T13" fmla="*/ 3985 h 4033"/>
                  <a:gd name="T14" fmla="*/ 918 w 922"/>
                  <a:gd name="T15" fmla="*/ 3942 h 4033"/>
                  <a:gd name="T16" fmla="*/ 683 w 922"/>
                  <a:gd name="T17" fmla="*/ 2975 h 4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2" h="4033">
                    <a:moveTo>
                      <a:pt x="683" y="2975"/>
                    </a:moveTo>
                    <a:cubicBezTo>
                      <a:pt x="606" y="2661"/>
                      <a:pt x="550" y="2343"/>
                      <a:pt x="510" y="2022"/>
                    </a:cubicBezTo>
                    <a:cubicBezTo>
                      <a:pt x="427" y="1369"/>
                      <a:pt x="376" y="714"/>
                      <a:pt x="269" y="65"/>
                    </a:cubicBezTo>
                    <a:cubicBezTo>
                      <a:pt x="258" y="0"/>
                      <a:pt x="172" y="3"/>
                      <a:pt x="158" y="65"/>
                    </a:cubicBezTo>
                    <a:cubicBezTo>
                      <a:pt x="0" y="735"/>
                      <a:pt x="35" y="1427"/>
                      <a:pt x="177" y="2100"/>
                    </a:cubicBezTo>
                    <a:cubicBezTo>
                      <a:pt x="244" y="2417"/>
                      <a:pt x="326" y="2732"/>
                      <a:pt x="418" y="3043"/>
                    </a:cubicBezTo>
                    <a:cubicBezTo>
                      <a:pt x="513" y="3361"/>
                      <a:pt x="605" y="3717"/>
                      <a:pt x="811" y="3985"/>
                    </a:cubicBezTo>
                    <a:cubicBezTo>
                      <a:pt x="848" y="4033"/>
                      <a:pt x="922" y="4000"/>
                      <a:pt x="918" y="3942"/>
                    </a:cubicBezTo>
                    <a:cubicBezTo>
                      <a:pt x="894" y="3614"/>
                      <a:pt x="760" y="3293"/>
                      <a:pt x="683" y="2975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" name="Freeform 16">
                <a:extLst>
                  <a:ext uri="{FF2B5EF4-FFF2-40B4-BE49-F238E27FC236}">
                    <a16:creationId xmlns:a16="http://schemas.microsoft.com/office/drawing/2014/main" id="{D2DD3DC1-1823-F4E2-223C-B2D6986E4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1540"/>
                <a:ext cx="62" cy="223"/>
              </a:xfrm>
              <a:custGeom>
                <a:avLst/>
                <a:gdLst>
                  <a:gd name="T0" fmla="*/ 460 w 477"/>
                  <a:gd name="T1" fmla="*/ 1301 h 1723"/>
                  <a:gd name="T2" fmla="*/ 422 w 477"/>
                  <a:gd name="T3" fmla="*/ 849 h 1723"/>
                  <a:gd name="T4" fmla="*/ 144 w 477"/>
                  <a:gd name="T5" fmla="*/ 67 h 1723"/>
                  <a:gd name="T6" fmla="*/ 25 w 477"/>
                  <a:gd name="T7" fmla="*/ 133 h 1723"/>
                  <a:gd name="T8" fmla="*/ 96 w 477"/>
                  <a:gd name="T9" fmla="*/ 942 h 1723"/>
                  <a:gd name="T10" fmla="*/ 112 w 477"/>
                  <a:gd name="T11" fmla="*/ 1350 h 1723"/>
                  <a:gd name="T12" fmla="*/ 300 w 477"/>
                  <a:gd name="T13" fmla="*/ 1708 h 1723"/>
                  <a:gd name="T14" fmla="*/ 388 w 477"/>
                  <a:gd name="T15" fmla="*/ 1685 h 1723"/>
                  <a:gd name="T16" fmla="*/ 460 w 477"/>
                  <a:gd name="T17" fmla="*/ 1301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7" h="1723">
                    <a:moveTo>
                      <a:pt x="460" y="1301"/>
                    </a:moveTo>
                    <a:cubicBezTo>
                      <a:pt x="462" y="1151"/>
                      <a:pt x="438" y="997"/>
                      <a:pt x="422" y="849"/>
                    </a:cubicBezTo>
                    <a:cubicBezTo>
                      <a:pt x="395" y="574"/>
                      <a:pt x="300" y="295"/>
                      <a:pt x="144" y="67"/>
                    </a:cubicBezTo>
                    <a:cubicBezTo>
                      <a:pt x="99" y="0"/>
                      <a:pt x="0" y="61"/>
                      <a:pt x="25" y="133"/>
                    </a:cubicBezTo>
                    <a:cubicBezTo>
                      <a:pt x="117" y="394"/>
                      <a:pt x="92" y="670"/>
                      <a:pt x="96" y="942"/>
                    </a:cubicBezTo>
                    <a:cubicBezTo>
                      <a:pt x="98" y="1076"/>
                      <a:pt x="87" y="1217"/>
                      <a:pt x="112" y="1350"/>
                    </a:cubicBezTo>
                    <a:cubicBezTo>
                      <a:pt x="137" y="1484"/>
                      <a:pt x="166" y="1644"/>
                      <a:pt x="300" y="1708"/>
                    </a:cubicBezTo>
                    <a:cubicBezTo>
                      <a:pt x="331" y="1723"/>
                      <a:pt x="367" y="1709"/>
                      <a:pt x="388" y="1685"/>
                    </a:cubicBezTo>
                    <a:cubicBezTo>
                      <a:pt x="477" y="1584"/>
                      <a:pt x="458" y="1427"/>
                      <a:pt x="460" y="13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5" name="Freeform 17">
                <a:extLst>
                  <a:ext uri="{FF2B5EF4-FFF2-40B4-BE49-F238E27FC236}">
                    <a16:creationId xmlns:a16="http://schemas.microsoft.com/office/drawing/2014/main" id="{634114CC-564F-EF88-2CF2-E08B62106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" y="1547"/>
                <a:ext cx="59" cy="186"/>
              </a:xfrm>
              <a:custGeom>
                <a:avLst/>
                <a:gdLst>
                  <a:gd name="T0" fmla="*/ 443 w 455"/>
                  <a:gd name="T1" fmla="*/ 704 h 1434"/>
                  <a:gd name="T2" fmla="*/ 388 w 455"/>
                  <a:gd name="T3" fmla="*/ 353 h 1434"/>
                  <a:gd name="T4" fmla="*/ 333 w 455"/>
                  <a:gd name="T5" fmla="*/ 151 h 1434"/>
                  <a:gd name="T6" fmla="*/ 103 w 455"/>
                  <a:gd name="T7" fmla="*/ 68 h 1434"/>
                  <a:gd name="T8" fmla="*/ 48 w 455"/>
                  <a:gd name="T9" fmla="*/ 417 h 1434"/>
                  <a:gd name="T10" fmla="*/ 82 w 455"/>
                  <a:gd name="T11" fmla="*/ 737 h 1434"/>
                  <a:gd name="T12" fmla="*/ 76 w 455"/>
                  <a:gd name="T13" fmla="*/ 1018 h 1434"/>
                  <a:gd name="T14" fmla="*/ 65 w 455"/>
                  <a:gd name="T15" fmla="*/ 1149 h 1434"/>
                  <a:gd name="T16" fmla="*/ 67 w 455"/>
                  <a:gd name="T17" fmla="*/ 1309 h 1434"/>
                  <a:gd name="T18" fmla="*/ 217 w 455"/>
                  <a:gd name="T19" fmla="*/ 1398 h 1434"/>
                  <a:gd name="T20" fmla="*/ 418 w 455"/>
                  <a:gd name="T21" fmla="*/ 1097 h 1434"/>
                  <a:gd name="T22" fmla="*/ 443 w 455"/>
                  <a:gd name="T23" fmla="*/ 704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1434">
                    <a:moveTo>
                      <a:pt x="443" y="704"/>
                    </a:moveTo>
                    <a:cubicBezTo>
                      <a:pt x="432" y="586"/>
                      <a:pt x="411" y="469"/>
                      <a:pt x="388" y="353"/>
                    </a:cubicBezTo>
                    <a:cubicBezTo>
                      <a:pt x="375" y="284"/>
                      <a:pt x="360" y="216"/>
                      <a:pt x="333" y="151"/>
                    </a:cubicBezTo>
                    <a:cubicBezTo>
                      <a:pt x="299" y="67"/>
                      <a:pt x="187" y="0"/>
                      <a:pt x="103" y="68"/>
                    </a:cubicBezTo>
                    <a:cubicBezTo>
                      <a:pt x="0" y="150"/>
                      <a:pt x="31" y="301"/>
                      <a:pt x="48" y="417"/>
                    </a:cubicBezTo>
                    <a:cubicBezTo>
                      <a:pt x="63" y="523"/>
                      <a:pt x="77" y="630"/>
                      <a:pt x="82" y="737"/>
                    </a:cubicBezTo>
                    <a:cubicBezTo>
                      <a:pt x="86" y="826"/>
                      <a:pt x="78" y="924"/>
                      <a:pt x="76" y="1018"/>
                    </a:cubicBezTo>
                    <a:cubicBezTo>
                      <a:pt x="75" y="1052"/>
                      <a:pt x="69" y="1106"/>
                      <a:pt x="65" y="1149"/>
                    </a:cubicBezTo>
                    <a:cubicBezTo>
                      <a:pt x="61" y="1194"/>
                      <a:pt x="56" y="1265"/>
                      <a:pt x="67" y="1309"/>
                    </a:cubicBezTo>
                    <a:cubicBezTo>
                      <a:pt x="83" y="1371"/>
                      <a:pt x="147" y="1434"/>
                      <a:pt x="217" y="1398"/>
                    </a:cubicBezTo>
                    <a:cubicBezTo>
                      <a:pt x="331" y="1340"/>
                      <a:pt x="385" y="1215"/>
                      <a:pt x="418" y="1097"/>
                    </a:cubicBezTo>
                    <a:cubicBezTo>
                      <a:pt x="455" y="968"/>
                      <a:pt x="455" y="838"/>
                      <a:pt x="443" y="704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6" name="Freeform 18">
                <a:extLst>
                  <a:ext uri="{FF2B5EF4-FFF2-40B4-BE49-F238E27FC236}">
                    <a16:creationId xmlns:a16="http://schemas.microsoft.com/office/drawing/2014/main" id="{898E8505-610A-357C-EF6F-A05A66209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526"/>
                <a:ext cx="166" cy="136"/>
              </a:xfrm>
              <a:custGeom>
                <a:avLst/>
                <a:gdLst>
                  <a:gd name="T0" fmla="*/ 1142 w 1278"/>
                  <a:gd name="T1" fmla="*/ 12 h 1047"/>
                  <a:gd name="T2" fmla="*/ 899 w 1278"/>
                  <a:gd name="T3" fmla="*/ 41 h 1047"/>
                  <a:gd name="T4" fmla="*/ 666 w 1278"/>
                  <a:gd name="T5" fmla="*/ 72 h 1047"/>
                  <a:gd name="T6" fmla="*/ 439 w 1278"/>
                  <a:gd name="T7" fmla="*/ 77 h 1047"/>
                  <a:gd name="T8" fmla="*/ 200 w 1278"/>
                  <a:gd name="T9" fmla="*/ 64 h 1047"/>
                  <a:gd name="T10" fmla="*/ 167 w 1278"/>
                  <a:gd name="T11" fmla="*/ 141 h 1047"/>
                  <a:gd name="T12" fmla="*/ 282 w 1278"/>
                  <a:gd name="T13" fmla="*/ 202 h 1047"/>
                  <a:gd name="T14" fmla="*/ 269 w 1278"/>
                  <a:gd name="T15" fmla="*/ 350 h 1047"/>
                  <a:gd name="T16" fmla="*/ 300 w 1278"/>
                  <a:gd name="T17" fmla="*/ 386 h 1047"/>
                  <a:gd name="T18" fmla="*/ 283 w 1278"/>
                  <a:gd name="T19" fmla="*/ 420 h 1047"/>
                  <a:gd name="T20" fmla="*/ 166 w 1278"/>
                  <a:gd name="T21" fmla="*/ 630 h 1047"/>
                  <a:gd name="T22" fmla="*/ 115 w 1278"/>
                  <a:gd name="T23" fmla="*/ 738 h 1047"/>
                  <a:gd name="T24" fmla="*/ 60 w 1278"/>
                  <a:gd name="T25" fmla="*/ 861 h 1047"/>
                  <a:gd name="T26" fmla="*/ 169 w 1278"/>
                  <a:gd name="T27" fmla="*/ 1007 h 1047"/>
                  <a:gd name="T28" fmla="*/ 442 w 1278"/>
                  <a:gd name="T29" fmla="*/ 811 h 1047"/>
                  <a:gd name="T30" fmla="*/ 702 w 1278"/>
                  <a:gd name="T31" fmla="*/ 606 h 1047"/>
                  <a:gd name="T32" fmla="*/ 953 w 1278"/>
                  <a:gd name="T33" fmla="*/ 405 h 1047"/>
                  <a:gd name="T34" fmla="*/ 1207 w 1278"/>
                  <a:gd name="T35" fmla="*/ 175 h 1047"/>
                  <a:gd name="T36" fmla="*/ 1142 w 1278"/>
                  <a:gd name="T37" fmla="*/ 12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8" h="1047">
                    <a:moveTo>
                      <a:pt x="1142" y="12"/>
                    </a:moveTo>
                    <a:cubicBezTo>
                      <a:pt x="1061" y="23"/>
                      <a:pt x="981" y="33"/>
                      <a:pt x="899" y="41"/>
                    </a:cubicBezTo>
                    <a:cubicBezTo>
                      <a:pt x="821" y="49"/>
                      <a:pt x="745" y="65"/>
                      <a:pt x="666" y="72"/>
                    </a:cubicBezTo>
                    <a:cubicBezTo>
                      <a:pt x="591" y="79"/>
                      <a:pt x="515" y="82"/>
                      <a:pt x="439" y="77"/>
                    </a:cubicBezTo>
                    <a:cubicBezTo>
                      <a:pt x="359" y="71"/>
                      <a:pt x="279" y="73"/>
                      <a:pt x="200" y="64"/>
                    </a:cubicBezTo>
                    <a:cubicBezTo>
                      <a:pt x="160" y="59"/>
                      <a:pt x="128" y="118"/>
                      <a:pt x="167" y="141"/>
                    </a:cubicBezTo>
                    <a:cubicBezTo>
                      <a:pt x="204" y="163"/>
                      <a:pt x="243" y="184"/>
                      <a:pt x="282" y="202"/>
                    </a:cubicBezTo>
                    <a:cubicBezTo>
                      <a:pt x="257" y="244"/>
                      <a:pt x="249" y="296"/>
                      <a:pt x="269" y="350"/>
                    </a:cubicBezTo>
                    <a:cubicBezTo>
                      <a:pt x="275" y="367"/>
                      <a:pt x="288" y="376"/>
                      <a:pt x="300" y="386"/>
                    </a:cubicBezTo>
                    <a:cubicBezTo>
                      <a:pt x="295" y="397"/>
                      <a:pt x="289" y="409"/>
                      <a:pt x="283" y="420"/>
                    </a:cubicBezTo>
                    <a:cubicBezTo>
                      <a:pt x="244" y="490"/>
                      <a:pt x="205" y="560"/>
                      <a:pt x="166" y="630"/>
                    </a:cubicBezTo>
                    <a:cubicBezTo>
                      <a:pt x="146" y="665"/>
                      <a:pt x="130" y="701"/>
                      <a:pt x="115" y="738"/>
                    </a:cubicBezTo>
                    <a:cubicBezTo>
                      <a:pt x="100" y="774"/>
                      <a:pt x="86" y="831"/>
                      <a:pt x="60" y="861"/>
                    </a:cubicBezTo>
                    <a:cubicBezTo>
                      <a:pt x="0" y="929"/>
                      <a:pt x="86" y="1047"/>
                      <a:pt x="169" y="1007"/>
                    </a:cubicBezTo>
                    <a:cubicBezTo>
                      <a:pt x="267" y="958"/>
                      <a:pt x="354" y="876"/>
                      <a:pt x="442" y="811"/>
                    </a:cubicBezTo>
                    <a:cubicBezTo>
                      <a:pt x="531" y="746"/>
                      <a:pt x="616" y="675"/>
                      <a:pt x="702" y="606"/>
                    </a:cubicBezTo>
                    <a:cubicBezTo>
                      <a:pt x="785" y="538"/>
                      <a:pt x="869" y="471"/>
                      <a:pt x="953" y="405"/>
                    </a:cubicBezTo>
                    <a:cubicBezTo>
                      <a:pt x="1043" y="335"/>
                      <a:pt x="1117" y="244"/>
                      <a:pt x="1207" y="175"/>
                    </a:cubicBezTo>
                    <a:cubicBezTo>
                      <a:pt x="1278" y="121"/>
                      <a:pt x="1233" y="0"/>
                      <a:pt x="1142" y="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7" name="Freeform 19">
                <a:extLst>
                  <a:ext uri="{FF2B5EF4-FFF2-40B4-BE49-F238E27FC236}">
                    <a16:creationId xmlns:a16="http://schemas.microsoft.com/office/drawing/2014/main" id="{D60F3861-8A40-F9CF-6DC1-1BD4BF4FE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854"/>
                <a:ext cx="106" cy="389"/>
              </a:xfrm>
              <a:custGeom>
                <a:avLst/>
                <a:gdLst>
                  <a:gd name="T0" fmla="*/ 770 w 817"/>
                  <a:gd name="T1" fmla="*/ 73 h 3010"/>
                  <a:gd name="T2" fmla="*/ 644 w 817"/>
                  <a:gd name="T3" fmla="*/ 56 h 3010"/>
                  <a:gd name="T4" fmla="*/ 446 w 817"/>
                  <a:gd name="T5" fmla="*/ 776 h 3010"/>
                  <a:gd name="T6" fmla="*/ 287 w 817"/>
                  <a:gd name="T7" fmla="*/ 1483 h 3010"/>
                  <a:gd name="T8" fmla="*/ 129 w 817"/>
                  <a:gd name="T9" fmla="*/ 2190 h 3010"/>
                  <a:gd name="T10" fmla="*/ 54 w 817"/>
                  <a:gd name="T11" fmla="*/ 2924 h 3010"/>
                  <a:gd name="T12" fmla="*/ 182 w 817"/>
                  <a:gd name="T13" fmla="*/ 2960 h 3010"/>
                  <a:gd name="T14" fmla="*/ 440 w 817"/>
                  <a:gd name="T15" fmla="*/ 2288 h 3010"/>
                  <a:gd name="T16" fmla="*/ 593 w 817"/>
                  <a:gd name="T17" fmla="*/ 1552 h 3010"/>
                  <a:gd name="T18" fmla="*/ 715 w 817"/>
                  <a:gd name="T19" fmla="*/ 812 h 3010"/>
                  <a:gd name="T20" fmla="*/ 770 w 817"/>
                  <a:gd name="T21" fmla="*/ 73 h 3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3010">
                    <a:moveTo>
                      <a:pt x="770" y="73"/>
                    </a:moveTo>
                    <a:cubicBezTo>
                      <a:pt x="757" y="5"/>
                      <a:pt x="676" y="0"/>
                      <a:pt x="644" y="56"/>
                    </a:cubicBezTo>
                    <a:cubicBezTo>
                      <a:pt x="522" y="270"/>
                      <a:pt x="494" y="536"/>
                      <a:pt x="446" y="776"/>
                    </a:cubicBezTo>
                    <a:cubicBezTo>
                      <a:pt x="398" y="1013"/>
                      <a:pt x="348" y="1249"/>
                      <a:pt x="287" y="1483"/>
                    </a:cubicBezTo>
                    <a:cubicBezTo>
                      <a:pt x="227" y="1717"/>
                      <a:pt x="181" y="1954"/>
                      <a:pt x="129" y="2190"/>
                    </a:cubicBezTo>
                    <a:cubicBezTo>
                      <a:pt x="73" y="2441"/>
                      <a:pt x="0" y="2667"/>
                      <a:pt x="54" y="2924"/>
                    </a:cubicBezTo>
                    <a:cubicBezTo>
                      <a:pt x="67" y="2984"/>
                      <a:pt x="140" y="3010"/>
                      <a:pt x="182" y="2960"/>
                    </a:cubicBezTo>
                    <a:cubicBezTo>
                      <a:pt x="346" y="2760"/>
                      <a:pt x="383" y="2534"/>
                      <a:pt x="440" y="2288"/>
                    </a:cubicBezTo>
                    <a:cubicBezTo>
                      <a:pt x="496" y="2044"/>
                      <a:pt x="555" y="1800"/>
                      <a:pt x="593" y="1552"/>
                    </a:cubicBezTo>
                    <a:cubicBezTo>
                      <a:pt x="631" y="1305"/>
                      <a:pt x="674" y="1059"/>
                      <a:pt x="715" y="812"/>
                    </a:cubicBezTo>
                    <a:cubicBezTo>
                      <a:pt x="756" y="572"/>
                      <a:pt x="817" y="315"/>
                      <a:pt x="770" y="73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8" name="Freeform 20">
                <a:extLst>
                  <a:ext uri="{FF2B5EF4-FFF2-40B4-BE49-F238E27FC236}">
                    <a16:creationId xmlns:a16="http://schemas.microsoft.com/office/drawing/2014/main" id="{064352A8-B5F1-E5EF-4407-F56411492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2741"/>
                <a:ext cx="262" cy="329"/>
              </a:xfrm>
              <a:custGeom>
                <a:avLst/>
                <a:gdLst>
                  <a:gd name="T0" fmla="*/ 1887 w 2021"/>
                  <a:gd name="T1" fmla="*/ 2111 h 2546"/>
                  <a:gd name="T2" fmla="*/ 860 w 2021"/>
                  <a:gd name="T3" fmla="*/ 1251 h 2546"/>
                  <a:gd name="T4" fmla="*/ 1006 w 2021"/>
                  <a:gd name="T5" fmla="*/ 134 h 2546"/>
                  <a:gd name="T6" fmla="*/ 943 w 2021"/>
                  <a:gd name="T7" fmla="*/ 21 h 2546"/>
                  <a:gd name="T8" fmla="*/ 559 w 2021"/>
                  <a:gd name="T9" fmla="*/ 370 h 2546"/>
                  <a:gd name="T10" fmla="*/ 322 w 2021"/>
                  <a:gd name="T11" fmla="*/ 404 h 2546"/>
                  <a:gd name="T12" fmla="*/ 51 w 2021"/>
                  <a:gd name="T13" fmla="*/ 802 h 2546"/>
                  <a:gd name="T14" fmla="*/ 48 w 2021"/>
                  <a:gd name="T15" fmla="*/ 1013 h 2546"/>
                  <a:gd name="T16" fmla="*/ 927 w 2021"/>
                  <a:gd name="T17" fmla="*/ 2016 h 2546"/>
                  <a:gd name="T18" fmla="*/ 1915 w 2021"/>
                  <a:gd name="T19" fmla="*/ 2337 h 2546"/>
                  <a:gd name="T20" fmla="*/ 1887 w 2021"/>
                  <a:gd name="T21" fmla="*/ 2111 h 2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1" h="2546">
                    <a:moveTo>
                      <a:pt x="1887" y="2111"/>
                    </a:moveTo>
                    <a:cubicBezTo>
                      <a:pt x="1458" y="2004"/>
                      <a:pt x="1080" y="1622"/>
                      <a:pt x="860" y="1251"/>
                    </a:cubicBezTo>
                    <a:cubicBezTo>
                      <a:pt x="640" y="880"/>
                      <a:pt x="654" y="419"/>
                      <a:pt x="1006" y="134"/>
                    </a:cubicBezTo>
                    <a:cubicBezTo>
                      <a:pt x="1066" y="86"/>
                      <a:pt x="1013" y="0"/>
                      <a:pt x="943" y="21"/>
                    </a:cubicBezTo>
                    <a:cubicBezTo>
                      <a:pt x="752" y="79"/>
                      <a:pt x="629" y="209"/>
                      <a:pt x="559" y="370"/>
                    </a:cubicBezTo>
                    <a:cubicBezTo>
                      <a:pt x="484" y="322"/>
                      <a:pt x="380" y="318"/>
                      <a:pt x="322" y="404"/>
                    </a:cubicBezTo>
                    <a:cubicBezTo>
                      <a:pt x="232" y="536"/>
                      <a:pt x="141" y="669"/>
                      <a:pt x="51" y="802"/>
                    </a:cubicBezTo>
                    <a:cubicBezTo>
                      <a:pt x="7" y="865"/>
                      <a:pt x="0" y="949"/>
                      <a:pt x="48" y="1013"/>
                    </a:cubicBezTo>
                    <a:cubicBezTo>
                      <a:pt x="316" y="1368"/>
                      <a:pt x="599" y="1714"/>
                      <a:pt x="927" y="2016"/>
                    </a:cubicBezTo>
                    <a:cubicBezTo>
                      <a:pt x="1201" y="2269"/>
                      <a:pt x="1530" y="2546"/>
                      <a:pt x="1915" y="2337"/>
                    </a:cubicBezTo>
                    <a:cubicBezTo>
                      <a:pt x="2021" y="2280"/>
                      <a:pt x="2006" y="2141"/>
                      <a:pt x="1887" y="2111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9" name="Freeform 21">
                <a:extLst>
                  <a:ext uri="{FF2B5EF4-FFF2-40B4-BE49-F238E27FC236}">
                    <a16:creationId xmlns:a16="http://schemas.microsoft.com/office/drawing/2014/main" id="{149EBD36-AC32-095F-E034-A7DC3337B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3850"/>
                <a:ext cx="214" cy="99"/>
              </a:xfrm>
              <a:custGeom>
                <a:avLst/>
                <a:gdLst>
                  <a:gd name="T0" fmla="*/ 1492 w 1646"/>
                  <a:gd name="T1" fmla="*/ 0 h 767"/>
                  <a:gd name="T2" fmla="*/ 986 w 1646"/>
                  <a:gd name="T3" fmla="*/ 144 h 767"/>
                  <a:gd name="T4" fmla="*/ 927 w 1646"/>
                  <a:gd name="T5" fmla="*/ 190 h 767"/>
                  <a:gd name="T6" fmla="*/ 66 w 1646"/>
                  <a:gd name="T7" fmla="*/ 172 h 767"/>
                  <a:gd name="T8" fmla="*/ 66 w 1646"/>
                  <a:gd name="T9" fmla="*/ 277 h 767"/>
                  <a:gd name="T10" fmla="*/ 463 w 1646"/>
                  <a:gd name="T11" fmla="*/ 339 h 767"/>
                  <a:gd name="T12" fmla="*/ 835 w 1646"/>
                  <a:gd name="T13" fmla="*/ 426 h 767"/>
                  <a:gd name="T14" fmla="*/ 1112 w 1646"/>
                  <a:gd name="T15" fmla="*/ 530 h 767"/>
                  <a:gd name="T16" fmla="*/ 1318 w 1646"/>
                  <a:gd name="T17" fmla="*/ 688 h 767"/>
                  <a:gd name="T18" fmla="*/ 1531 w 1646"/>
                  <a:gd name="T19" fmla="*/ 633 h 767"/>
                  <a:gd name="T20" fmla="*/ 1521 w 1646"/>
                  <a:gd name="T21" fmla="*/ 395 h 767"/>
                  <a:gd name="T22" fmla="*/ 1489 w 1646"/>
                  <a:gd name="T23" fmla="*/ 239 h 767"/>
                  <a:gd name="T24" fmla="*/ 1566 w 1646"/>
                  <a:gd name="T25" fmla="*/ 185 h 767"/>
                  <a:gd name="T26" fmla="*/ 1492 w 1646"/>
                  <a:gd name="T27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6" h="767">
                    <a:moveTo>
                      <a:pt x="1492" y="0"/>
                    </a:moveTo>
                    <a:cubicBezTo>
                      <a:pt x="1321" y="1"/>
                      <a:pt x="1147" y="89"/>
                      <a:pt x="986" y="144"/>
                    </a:cubicBezTo>
                    <a:cubicBezTo>
                      <a:pt x="959" y="153"/>
                      <a:pt x="941" y="170"/>
                      <a:pt x="927" y="190"/>
                    </a:cubicBezTo>
                    <a:cubicBezTo>
                      <a:pt x="642" y="137"/>
                      <a:pt x="352" y="106"/>
                      <a:pt x="66" y="172"/>
                    </a:cubicBezTo>
                    <a:cubicBezTo>
                      <a:pt x="13" y="184"/>
                      <a:pt x="0" y="275"/>
                      <a:pt x="66" y="277"/>
                    </a:cubicBezTo>
                    <a:cubicBezTo>
                      <a:pt x="202" y="280"/>
                      <a:pt x="331" y="308"/>
                      <a:pt x="463" y="339"/>
                    </a:cubicBezTo>
                    <a:cubicBezTo>
                      <a:pt x="587" y="368"/>
                      <a:pt x="712" y="392"/>
                      <a:pt x="835" y="426"/>
                    </a:cubicBezTo>
                    <a:cubicBezTo>
                      <a:pt x="931" y="452"/>
                      <a:pt x="1021" y="489"/>
                      <a:pt x="1112" y="530"/>
                    </a:cubicBezTo>
                    <a:cubicBezTo>
                      <a:pt x="1196" y="568"/>
                      <a:pt x="1265" y="610"/>
                      <a:pt x="1318" y="688"/>
                    </a:cubicBezTo>
                    <a:cubicBezTo>
                      <a:pt x="1373" y="767"/>
                      <a:pt x="1529" y="738"/>
                      <a:pt x="1531" y="633"/>
                    </a:cubicBezTo>
                    <a:cubicBezTo>
                      <a:pt x="1532" y="553"/>
                      <a:pt x="1531" y="474"/>
                      <a:pt x="1521" y="395"/>
                    </a:cubicBezTo>
                    <a:cubicBezTo>
                      <a:pt x="1515" y="343"/>
                      <a:pt x="1508" y="289"/>
                      <a:pt x="1489" y="239"/>
                    </a:cubicBezTo>
                    <a:cubicBezTo>
                      <a:pt x="1515" y="222"/>
                      <a:pt x="1542" y="206"/>
                      <a:pt x="1566" y="185"/>
                    </a:cubicBezTo>
                    <a:cubicBezTo>
                      <a:pt x="1646" y="114"/>
                      <a:pt x="1595" y="0"/>
                      <a:pt x="1492" y="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0" name="Freeform 22">
                <a:extLst>
                  <a:ext uri="{FF2B5EF4-FFF2-40B4-BE49-F238E27FC236}">
                    <a16:creationId xmlns:a16="http://schemas.microsoft.com/office/drawing/2014/main" id="{80846D4E-EA45-EA7D-0980-2346C6C77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840"/>
                <a:ext cx="160" cy="110"/>
              </a:xfrm>
              <a:custGeom>
                <a:avLst/>
                <a:gdLst>
                  <a:gd name="T0" fmla="*/ 1176 w 1235"/>
                  <a:gd name="T1" fmla="*/ 212 h 847"/>
                  <a:gd name="T2" fmla="*/ 959 w 1235"/>
                  <a:gd name="T3" fmla="*/ 169 h 847"/>
                  <a:gd name="T4" fmla="*/ 756 w 1235"/>
                  <a:gd name="T5" fmla="*/ 153 h 847"/>
                  <a:gd name="T6" fmla="*/ 745 w 1235"/>
                  <a:gd name="T7" fmla="*/ 153 h 847"/>
                  <a:gd name="T8" fmla="*/ 735 w 1235"/>
                  <a:gd name="T9" fmla="*/ 153 h 847"/>
                  <a:gd name="T10" fmla="*/ 693 w 1235"/>
                  <a:gd name="T11" fmla="*/ 78 h 847"/>
                  <a:gd name="T12" fmla="*/ 436 w 1235"/>
                  <a:gd name="T13" fmla="*/ 10 h 847"/>
                  <a:gd name="T14" fmla="*/ 178 w 1235"/>
                  <a:gd name="T15" fmla="*/ 9 h 847"/>
                  <a:gd name="T16" fmla="*/ 54 w 1235"/>
                  <a:gd name="T17" fmla="*/ 219 h 847"/>
                  <a:gd name="T18" fmla="*/ 81 w 1235"/>
                  <a:gd name="T19" fmla="*/ 432 h 847"/>
                  <a:gd name="T20" fmla="*/ 36 w 1235"/>
                  <a:gd name="T21" fmla="*/ 769 h 847"/>
                  <a:gd name="T22" fmla="*/ 208 w 1235"/>
                  <a:gd name="T23" fmla="*/ 770 h 847"/>
                  <a:gd name="T24" fmla="*/ 311 w 1235"/>
                  <a:gd name="T25" fmla="*/ 478 h 847"/>
                  <a:gd name="T26" fmla="*/ 313 w 1235"/>
                  <a:gd name="T27" fmla="*/ 470 h 847"/>
                  <a:gd name="T28" fmla="*/ 511 w 1235"/>
                  <a:gd name="T29" fmla="*/ 378 h 847"/>
                  <a:gd name="T30" fmla="*/ 820 w 1235"/>
                  <a:gd name="T31" fmla="*/ 366 h 847"/>
                  <a:gd name="T32" fmla="*/ 1188 w 1235"/>
                  <a:gd name="T33" fmla="*/ 308 h 847"/>
                  <a:gd name="T34" fmla="*/ 1176 w 1235"/>
                  <a:gd name="T35" fmla="*/ 212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5" h="847">
                    <a:moveTo>
                      <a:pt x="1176" y="212"/>
                    </a:moveTo>
                    <a:cubicBezTo>
                      <a:pt x="1103" y="198"/>
                      <a:pt x="1032" y="182"/>
                      <a:pt x="959" y="169"/>
                    </a:cubicBezTo>
                    <a:cubicBezTo>
                      <a:pt x="892" y="157"/>
                      <a:pt x="825" y="154"/>
                      <a:pt x="756" y="153"/>
                    </a:cubicBezTo>
                    <a:lnTo>
                      <a:pt x="745" y="153"/>
                    </a:lnTo>
                    <a:cubicBezTo>
                      <a:pt x="742" y="153"/>
                      <a:pt x="738" y="153"/>
                      <a:pt x="735" y="153"/>
                    </a:cubicBezTo>
                    <a:cubicBezTo>
                      <a:pt x="729" y="126"/>
                      <a:pt x="718" y="100"/>
                      <a:pt x="693" y="78"/>
                    </a:cubicBezTo>
                    <a:cubicBezTo>
                      <a:pt x="622" y="15"/>
                      <a:pt x="526" y="15"/>
                      <a:pt x="436" y="10"/>
                    </a:cubicBezTo>
                    <a:cubicBezTo>
                      <a:pt x="352" y="6"/>
                      <a:pt x="263" y="0"/>
                      <a:pt x="178" y="9"/>
                    </a:cubicBezTo>
                    <a:cubicBezTo>
                      <a:pt x="70" y="22"/>
                      <a:pt x="29" y="126"/>
                      <a:pt x="54" y="219"/>
                    </a:cubicBezTo>
                    <a:cubicBezTo>
                      <a:pt x="70" y="284"/>
                      <a:pt x="80" y="358"/>
                      <a:pt x="81" y="432"/>
                    </a:cubicBezTo>
                    <a:cubicBezTo>
                      <a:pt x="23" y="530"/>
                      <a:pt x="0" y="647"/>
                      <a:pt x="36" y="769"/>
                    </a:cubicBezTo>
                    <a:cubicBezTo>
                      <a:pt x="59" y="847"/>
                      <a:pt x="181" y="842"/>
                      <a:pt x="208" y="770"/>
                    </a:cubicBezTo>
                    <a:cubicBezTo>
                      <a:pt x="243" y="673"/>
                      <a:pt x="285" y="579"/>
                      <a:pt x="311" y="478"/>
                    </a:cubicBezTo>
                    <a:cubicBezTo>
                      <a:pt x="312" y="475"/>
                      <a:pt x="312" y="472"/>
                      <a:pt x="313" y="470"/>
                    </a:cubicBezTo>
                    <a:cubicBezTo>
                      <a:pt x="369" y="423"/>
                      <a:pt x="441" y="391"/>
                      <a:pt x="511" y="378"/>
                    </a:cubicBezTo>
                    <a:cubicBezTo>
                      <a:pt x="613" y="358"/>
                      <a:pt x="716" y="360"/>
                      <a:pt x="820" y="366"/>
                    </a:cubicBezTo>
                    <a:cubicBezTo>
                      <a:pt x="948" y="372"/>
                      <a:pt x="1069" y="357"/>
                      <a:pt x="1188" y="308"/>
                    </a:cubicBezTo>
                    <a:cubicBezTo>
                      <a:pt x="1235" y="288"/>
                      <a:pt x="1224" y="222"/>
                      <a:pt x="1176" y="2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095" name="Picture 23">
                <a:extLst>
                  <a:ext uri="{FF2B5EF4-FFF2-40B4-BE49-F238E27FC236}">
                    <a16:creationId xmlns:a16="http://schemas.microsoft.com/office/drawing/2014/main" id="{5323D0C7-4AEE-A844-86E2-56BF11E0B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2443"/>
                <a:ext cx="20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6" name="Picture 24">
                <a:extLst>
                  <a:ext uri="{FF2B5EF4-FFF2-40B4-BE49-F238E27FC236}">
                    <a16:creationId xmlns:a16="http://schemas.microsoft.com/office/drawing/2014/main" id="{7D119FA0-6282-C043-21EA-C5187A5618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5" y="2130"/>
                <a:ext cx="472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7" name="Picture 25">
                <a:extLst>
                  <a:ext uri="{FF2B5EF4-FFF2-40B4-BE49-F238E27FC236}">
                    <a16:creationId xmlns:a16="http://schemas.microsoft.com/office/drawing/2014/main" id="{C61896E4-03E9-4FA6-BB68-E914D9C11D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3" y="2434"/>
                <a:ext cx="17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8" name="Picture 26">
                <a:extLst>
                  <a:ext uri="{FF2B5EF4-FFF2-40B4-BE49-F238E27FC236}">
                    <a16:creationId xmlns:a16="http://schemas.microsoft.com/office/drawing/2014/main" id="{3C0A5CBE-6552-05AB-0831-CB34A3E6AA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" y="2014"/>
                <a:ext cx="473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1" name="Freeform 27">
                <a:extLst>
                  <a:ext uri="{FF2B5EF4-FFF2-40B4-BE49-F238E27FC236}">
                    <a16:creationId xmlns:a16="http://schemas.microsoft.com/office/drawing/2014/main" id="{6116F21F-1DB2-23D9-45E4-6C04B56C0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203"/>
                <a:ext cx="29" cy="31"/>
              </a:xfrm>
              <a:custGeom>
                <a:avLst/>
                <a:gdLst>
                  <a:gd name="T0" fmla="*/ 221 w 228"/>
                  <a:gd name="T1" fmla="*/ 62 h 244"/>
                  <a:gd name="T2" fmla="*/ 209 w 228"/>
                  <a:gd name="T3" fmla="*/ 40 h 244"/>
                  <a:gd name="T4" fmla="*/ 180 w 228"/>
                  <a:gd name="T5" fmla="*/ 15 h 244"/>
                  <a:gd name="T6" fmla="*/ 157 w 228"/>
                  <a:gd name="T7" fmla="*/ 5 h 244"/>
                  <a:gd name="T8" fmla="*/ 145 w 228"/>
                  <a:gd name="T9" fmla="*/ 2 h 244"/>
                  <a:gd name="T10" fmla="*/ 120 w 228"/>
                  <a:gd name="T11" fmla="*/ 2 h 244"/>
                  <a:gd name="T12" fmla="*/ 96 w 228"/>
                  <a:gd name="T13" fmla="*/ 8 h 244"/>
                  <a:gd name="T14" fmla="*/ 74 w 228"/>
                  <a:gd name="T15" fmla="*/ 20 h 244"/>
                  <a:gd name="T16" fmla="*/ 55 w 228"/>
                  <a:gd name="T17" fmla="*/ 39 h 244"/>
                  <a:gd name="T18" fmla="*/ 52 w 228"/>
                  <a:gd name="T19" fmla="*/ 41 h 244"/>
                  <a:gd name="T20" fmla="*/ 42 w 228"/>
                  <a:gd name="T21" fmla="*/ 51 h 244"/>
                  <a:gd name="T22" fmla="*/ 22 w 228"/>
                  <a:gd name="T23" fmla="*/ 72 h 244"/>
                  <a:gd name="T24" fmla="*/ 0 w 228"/>
                  <a:gd name="T25" fmla="*/ 123 h 244"/>
                  <a:gd name="T26" fmla="*/ 0 w 228"/>
                  <a:gd name="T27" fmla="*/ 150 h 244"/>
                  <a:gd name="T28" fmla="*/ 20 w 228"/>
                  <a:gd name="T29" fmla="*/ 200 h 244"/>
                  <a:gd name="T30" fmla="*/ 52 w 228"/>
                  <a:gd name="T31" fmla="*/ 228 h 244"/>
                  <a:gd name="T32" fmla="*/ 91 w 228"/>
                  <a:gd name="T33" fmla="*/ 242 h 244"/>
                  <a:gd name="T34" fmla="*/ 131 w 228"/>
                  <a:gd name="T35" fmla="*/ 239 h 244"/>
                  <a:gd name="T36" fmla="*/ 168 w 228"/>
                  <a:gd name="T37" fmla="*/ 222 h 244"/>
                  <a:gd name="T38" fmla="*/ 203 w 228"/>
                  <a:gd name="T39" fmla="*/ 178 h 244"/>
                  <a:gd name="T40" fmla="*/ 213 w 228"/>
                  <a:gd name="T41" fmla="*/ 152 h 244"/>
                  <a:gd name="T42" fmla="*/ 219 w 228"/>
                  <a:gd name="T43" fmla="*/ 139 h 244"/>
                  <a:gd name="T44" fmla="*/ 220 w 228"/>
                  <a:gd name="T45" fmla="*/ 136 h 244"/>
                  <a:gd name="T46" fmla="*/ 224 w 228"/>
                  <a:gd name="T47" fmla="*/ 123 h 244"/>
                  <a:gd name="T48" fmla="*/ 227 w 228"/>
                  <a:gd name="T49" fmla="*/ 98 h 244"/>
                  <a:gd name="T50" fmla="*/ 221 w 228"/>
                  <a:gd name="T51" fmla="*/ 6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8" h="244">
                    <a:moveTo>
                      <a:pt x="221" y="62"/>
                    </a:moveTo>
                    <a:lnTo>
                      <a:pt x="209" y="40"/>
                    </a:lnTo>
                    <a:cubicBezTo>
                      <a:pt x="199" y="25"/>
                      <a:pt x="193" y="22"/>
                      <a:pt x="180" y="15"/>
                    </a:cubicBezTo>
                    <a:cubicBezTo>
                      <a:pt x="173" y="10"/>
                      <a:pt x="165" y="6"/>
                      <a:pt x="157" y="5"/>
                    </a:cubicBezTo>
                    <a:cubicBezTo>
                      <a:pt x="153" y="4"/>
                      <a:pt x="149" y="3"/>
                      <a:pt x="145" y="2"/>
                    </a:cubicBezTo>
                    <a:cubicBezTo>
                      <a:pt x="136" y="0"/>
                      <a:pt x="128" y="0"/>
                      <a:pt x="120" y="2"/>
                    </a:cubicBezTo>
                    <a:cubicBezTo>
                      <a:pt x="112" y="4"/>
                      <a:pt x="104" y="6"/>
                      <a:pt x="96" y="8"/>
                    </a:cubicBezTo>
                    <a:cubicBezTo>
                      <a:pt x="88" y="12"/>
                      <a:pt x="81" y="16"/>
                      <a:pt x="74" y="20"/>
                    </a:cubicBezTo>
                    <a:cubicBezTo>
                      <a:pt x="67" y="26"/>
                      <a:pt x="61" y="32"/>
                      <a:pt x="55" y="39"/>
                    </a:cubicBezTo>
                    <a:lnTo>
                      <a:pt x="52" y="41"/>
                    </a:lnTo>
                    <a:cubicBezTo>
                      <a:pt x="49" y="45"/>
                      <a:pt x="45" y="48"/>
                      <a:pt x="42" y="51"/>
                    </a:cubicBezTo>
                    <a:cubicBezTo>
                      <a:pt x="35" y="58"/>
                      <a:pt x="29" y="65"/>
                      <a:pt x="22" y="72"/>
                    </a:cubicBezTo>
                    <a:cubicBezTo>
                      <a:pt x="10" y="87"/>
                      <a:pt x="3" y="104"/>
                      <a:pt x="0" y="123"/>
                    </a:cubicBezTo>
                    <a:lnTo>
                      <a:pt x="0" y="150"/>
                    </a:lnTo>
                    <a:cubicBezTo>
                      <a:pt x="2" y="168"/>
                      <a:pt x="9" y="185"/>
                      <a:pt x="20" y="200"/>
                    </a:cubicBezTo>
                    <a:cubicBezTo>
                      <a:pt x="29" y="212"/>
                      <a:pt x="39" y="221"/>
                      <a:pt x="52" y="228"/>
                    </a:cubicBezTo>
                    <a:cubicBezTo>
                      <a:pt x="64" y="236"/>
                      <a:pt x="77" y="241"/>
                      <a:pt x="91" y="242"/>
                    </a:cubicBezTo>
                    <a:cubicBezTo>
                      <a:pt x="105" y="244"/>
                      <a:pt x="118" y="243"/>
                      <a:pt x="131" y="239"/>
                    </a:cubicBezTo>
                    <a:cubicBezTo>
                      <a:pt x="145" y="237"/>
                      <a:pt x="157" y="231"/>
                      <a:pt x="168" y="222"/>
                    </a:cubicBezTo>
                    <a:cubicBezTo>
                      <a:pt x="184" y="210"/>
                      <a:pt x="196" y="196"/>
                      <a:pt x="203" y="178"/>
                    </a:cubicBezTo>
                    <a:cubicBezTo>
                      <a:pt x="207" y="169"/>
                      <a:pt x="210" y="161"/>
                      <a:pt x="213" y="152"/>
                    </a:cubicBezTo>
                    <a:cubicBezTo>
                      <a:pt x="215" y="148"/>
                      <a:pt x="217" y="143"/>
                      <a:pt x="219" y="139"/>
                    </a:cubicBezTo>
                    <a:lnTo>
                      <a:pt x="220" y="136"/>
                    </a:lnTo>
                    <a:cubicBezTo>
                      <a:pt x="222" y="132"/>
                      <a:pt x="223" y="127"/>
                      <a:pt x="224" y="123"/>
                    </a:cubicBezTo>
                    <a:cubicBezTo>
                      <a:pt x="227" y="115"/>
                      <a:pt x="228" y="107"/>
                      <a:pt x="227" y="98"/>
                    </a:cubicBezTo>
                    <a:cubicBezTo>
                      <a:pt x="228" y="86"/>
                      <a:pt x="226" y="74"/>
                      <a:pt x="221" y="62"/>
                    </a:cubicBez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2" name="Freeform 28">
                <a:extLst>
                  <a:ext uri="{FF2B5EF4-FFF2-40B4-BE49-F238E27FC236}">
                    <a16:creationId xmlns:a16="http://schemas.microsoft.com/office/drawing/2014/main" id="{B688EF4F-1FB3-9F69-DCFA-766AA571B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" y="2206"/>
                <a:ext cx="28" cy="27"/>
              </a:xfrm>
              <a:custGeom>
                <a:avLst/>
                <a:gdLst>
                  <a:gd name="T0" fmla="*/ 204 w 213"/>
                  <a:gd name="T1" fmla="*/ 66 h 213"/>
                  <a:gd name="T2" fmla="*/ 172 w 213"/>
                  <a:gd name="T3" fmla="*/ 23 h 213"/>
                  <a:gd name="T4" fmla="*/ 135 w 213"/>
                  <a:gd name="T5" fmla="*/ 6 h 213"/>
                  <a:gd name="T6" fmla="*/ 96 w 213"/>
                  <a:gd name="T7" fmla="*/ 2 h 213"/>
                  <a:gd name="T8" fmla="*/ 48 w 213"/>
                  <a:gd name="T9" fmla="*/ 21 h 213"/>
                  <a:gd name="T10" fmla="*/ 14 w 213"/>
                  <a:gd name="T11" fmla="*/ 64 h 213"/>
                  <a:gd name="T12" fmla="*/ 10 w 213"/>
                  <a:gd name="T13" fmla="*/ 78 h 213"/>
                  <a:gd name="T14" fmla="*/ 6 w 213"/>
                  <a:gd name="T15" fmla="*/ 92 h 213"/>
                  <a:gd name="T16" fmla="*/ 6 w 213"/>
                  <a:gd name="T17" fmla="*/ 94 h 213"/>
                  <a:gd name="T18" fmla="*/ 5 w 213"/>
                  <a:gd name="T19" fmla="*/ 99 h 213"/>
                  <a:gd name="T20" fmla="*/ 4 w 213"/>
                  <a:gd name="T21" fmla="*/ 109 h 213"/>
                  <a:gd name="T22" fmla="*/ 38 w 213"/>
                  <a:gd name="T23" fmla="*/ 192 h 213"/>
                  <a:gd name="T24" fmla="*/ 82 w 213"/>
                  <a:gd name="T25" fmla="*/ 211 h 213"/>
                  <a:gd name="T26" fmla="*/ 127 w 213"/>
                  <a:gd name="T27" fmla="*/ 205 h 213"/>
                  <a:gd name="T28" fmla="*/ 137 w 213"/>
                  <a:gd name="T29" fmla="*/ 202 h 213"/>
                  <a:gd name="T30" fmla="*/ 170 w 213"/>
                  <a:gd name="T31" fmla="*/ 186 h 213"/>
                  <a:gd name="T32" fmla="*/ 203 w 213"/>
                  <a:gd name="T33" fmla="*/ 143 h 213"/>
                  <a:gd name="T34" fmla="*/ 210 w 213"/>
                  <a:gd name="T35" fmla="*/ 91 h 213"/>
                  <a:gd name="T36" fmla="*/ 204 w 213"/>
                  <a:gd name="T37" fmla="*/ 6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3" h="213">
                    <a:moveTo>
                      <a:pt x="204" y="66"/>
                    </a:moveTo>
                    <a:cubicBezTo>
                      <a:pt x="197" y="49"/>
                      <a:pt x="186" y="34"/>
                      <a:pt x="172" y="23"/>
                    </a:cubicBezTo>
                    <a:cubicBezTo>
                      <a:pt x="161" y="14"/>
                      <a:pt x="149" y="8"/>
                      <a:pt x="135" y="6"/>
                    </a:cubicBezTo>
                    <a:cubicBezTo>
                      <a:pt x="123" y="1"/>
                      <a:pt x="110" y="0"/>
                      <a:pt x="96" y="2"/>
                    </a:cubicBezTo>
                    <a:cubicBezTo>
                      <a:pt x="78" y="4"/>
                      <a:pt x="62" y="11"/>
                      <a:pt x="48" y="21"/>
                    </a:cubicBezTo>
                    <a:cubicBezTo>
                      <a:pt x="32" y="33"/>
                      <a:pt x="21" y="47"/>
                      <a:pt x="14" y="64"/>
                    </a:cubicBezTo>
                    <a:cubicBezTo>
                      <a:pt x="11" y="68"/>
                      <a:pt x="10" y="73"/>
                      <a:pt x="10" y="78"/>
                    </a:cubicBezTo>
                    <a:cubicBezTo>
                      <a:pt x="8" y="82"/>
                      <a:pt x="7" y="87"/>
                      <a:pt x="6" y="92"/>
                    </a:cubicBezTo>
                    <a:lnTo>
                      <a:pt x="6" y="94"/>
                    </a:lnTo>
                    <a:cubicBezTo>
                      <a:pt x="6" y="96"/>
                      <a:pt x="6" y="97"/>
                      <a:pt x="5" y="99"/>
                    </a:cubicBezTo>
                    <a:cubicBezTo>
                      <a:pt x="5" y="102"/>
                      <a:pt x="5" y="106"/>
                      <a:pt x="4" y="109"/>
                    </a:cubicBezTo>
                    <a:cubicBezTo>
                      <a:pt x="0" y="141"/>
                      <a:pt x="13" y="173"/>
                      <a:pt x="38" y="192"/>
                    </a:cubicBezTo>
                    <a:cubicBezTo>
                      <a:pt x="51" y="202"/>
                      <a:pt x="65" y="209"/>
                      <a:pt x="82" y="211"/>
                    </a:cubicBezTo>
                    <a:cubicBezTo>
                      <a:pt x="97" y="213"/>
                      <a:pt x="112" y="211"/>
                      <a:pt x="127" y="205"/>
                    </a:cubicBezTo>
                    <a:cubicBezTo>
                      <a:pt x="131" y="204"/>
                      <a:pt x="134" y="203"/>
                      <a:pt x="137" y="202"/>
                    </a:cubicBezTo>
                    <a:cubicBezTo>
                      <a:pt x="149" y="199"/>
                      <a:pt x="158" y="195"/>
                      <a:pt x="170" y="186"/>
                    </a:cubicBezTo>
                    <a:cubicBezTo>
                      <a:pt x="185" y="175"/>
                      <a:pt x="196" y="160"/>
                      <a:pt x="203" y="143"/>
                    </a:cubicBezTo>
                    <a:cubicBezTo>
                      <a:pt x="210" y="126"/>
                      <a:pt x="213" y="109"/>
                      <a:pt x="210" y="91"/>
                    </a:cubicBezTo>
                    <a:lnTo>
                      <a:pt x="204" y="66"/>
                    </a:ln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3" name="Freeform 29">
                <a:extLst>
                  <a:ext uri="{FF2B5EF4-FFF2-40B4-BE49-F238E27FC236}">
                    <a16:creationId xmlns:a16="http://schemas.microsoft.com/office/drawing/2014/main" id="{45C4AD20-AE2A-44DD-0FB5-FBBDFD991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2302"/>
                <a:ext cx="47" cy="51"/>
              </a:xfrm>
              <a:custGeom>
                <a:avLst/>
                <a:gdLst>
                  <a:gd name="T0" fmla="*/ 351 w 361"/>
                  <a:gd name="T1" fmla="*/ 121 h 394"/>
                  <a:gd name="T2" fmla="*/ 336 w 361"/>
                  <a:gd name="T3" fmla="*/ 89 h 394"/>
                  <a:gd name="T4" fmla="*/ 329 w 361"/>
                  <a:gd name="T5" fmla="*/ 67 h 394"/>
                  <a:gd name="T6" fmla="*/ 298 w 361"/>
                  <a:gd name="T7" fmla="*/ 30 h 394"/>
                  <a:gd name="T8" fmla="*/ 210 w 361"/>
                  <a:gd name="T9" fmla="*/ 5 h 394"/>
                  <a:gd name="T10" fmla="*/ 138 w 361"/>
                  <a:gd name="T11" fmla="*/ 15 h 394"/>
                  <a:gd name="T12" fmla="*/ 68 w 361"/>
                  <a:gd name="T13" fmla="*/ 68 h 394"/>
                  <a:gd name="T14" fmla="*/ 43 w 361"/>
                  <a:gd name="T15" fmla="*/ 111 h 394"/>
                  <a:gd name="T16" fmla="*/ 28 w 361"/>
                  <a:gd name="T17" fmla="*/ 142 h 394"/>
                  <a:gd name="T18" fmla="*/ 21 w 361"/>
                  <a:gd name="T19" fmla="*/ 157 h 394"/>
                  <a:gd name="T20" fmla="*/ 18 w 361"/>
                  <a:gd name="T21" fmla="*/ 289 h 394"/>
                  <a:gd name="T22" fmla="*/ 44 w 361"/>
                  <a:gd name="T23" fmla="*/ 332 h 394"/>
                  <a:gd name="T24" fmla="*/ 73 w 361"/>
                  <a:gd name="T25" fmla="*/ 362 h 394"/>
                  <a:gd name="T26" fmla="*/ 107 w 361"/>
                  <a:gd name="T27" fmla="*/ 382 h 394"/>
                  <a:gd name="T28" fmla="*/ 178 w 361"/>
                  <a:gd name="T29" fmla="*/ 391 h 394"/>
                  <a:gd name="T30" fmla="*/ 184 w 361"/>
                  <a:gd name="T31" fmla="*/ 390 h 394"/>
                  <a:gd name="T32" fmla="*/ 187 w 361"/>
                  <a:gd name="T33" fmla="*/ 389 h 394"/>
                  <a:gd name="T34" fmla="*/ 264 w 361"/>
                  <a:gd name="T35" fmla="*/ 359 h 394"/>
                  <a:gd name="T36" fmla="*/ 295 w 361"/>
                  <a:gd name="T37" fmla="*/ 329 h 394"/>
                  <a:gd name="T38" fmla="*/ 328 w 361"/>
                  <a:gd name="T39" fmla="*/ 264 h 394"/>
                  <a:gd name="T40" fmla="*/ 341 w 361"/>
                  <a:gd name="T41" fmla="*/ 237 h 394"/>
                  <a:gd name="T42" fmla="*/ 356 w 361"/>
                  <a:gd name="T43" fmla="*/ 146 h 394"/>
                  <a:gd name="T44" fmla="*/ 351 w 361"/>
                  <a:gd name="T45" fmla="*/ 12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1" h="394">
                    <a:moveTo>
                      <a:pt x="351" y="121"/>
                    </a:moveTo>
                    <a:cubicBezTo>
                      <a:pt x="349" y="109"/>
                      <a:pt x="341" y="99"/>
                      <a:pt x="336" y="89"/>
                    </a:cubicBezTo>
                    <a:cubicBezTo>
                      <a:pt x="334" y="82"/>
                      <a:pt x="333" y="74"/>
                      <a:pt x="329" y="67"/>
                    </a:cubicBezTo>
                    <a:cubicBezTo>
                      <a:pt x="322" y="52"/>
                      <a:pt x="312" y="40"/>
                      <a:pt x="298" y="30"/>
                    </a:cubicBezTo>
                    <a:cubicBezTo>
                      <a:pt x="273" y="12"/>
                      <a:pt x="241" y="0"/>
                      <a:pt x="210" y="5"/>
                    </a:cubicBezTo>
                    <a:cubicBezTo>
                      <a:pt x="186" y="4"/>
                      <a:pt x="162" y="6"/>
                      <a:pt x="138" y="15"/>
                    </a:cubicBezTo>
                    <a:cubicBezTo>
                      <a:pt x="109" y="26"/>
                      <a:pt x="86" y="44"/>
                      <a:pt x="68" y="68"/>
                    </a:cubicBezTo>
                    <a:cubicBezTo>
                      <a:pt x="58" y="81"/>
                      <a:pt x="50" y="96"/>
                      <a:pt x="43" y="111"/>
                    </a:cubicBezTo>
                    <a:cubicBezTo>
                      <a:pt x="37" y="121"/>
                      <a:pt x="32" y="131"/>
                      <a:pt x="28" y="142"/>
                    </a:cubicBezTo>
                    <a:cubicBezTo>
                      <a:pt x="25" y="147"/>
                      <a:pt x="23" y="152"/>
                      <a:pt x="21" y="157"/>
                    </a:cubicBezTo>
                    <a:cubicBezTo>
                      <a:pt x="5" y="201"/>
                      <a:pt x="0" y="244"/>
                      <a:pt x="18" y="289"/>
                    </a:cubicBezTo>
                    <a:cubicBezTo>
                      <a:pt x="26" y="310"/>
                      <a:pt x="32" y="319"/>
                      <a:pt x="44" y="332"/>
                    </a:cubicBezTo>
                    <a:cubicBezTo>
                      <a:pt x="53" y="341"/>
                      <a:pt x="64" y="354"/>
                      <a:pt x="73" y="362"/>
                    </a:cubicBezTo>
                    <a:cubicBezTo>
                      <a:pt x="82" y="371"/>
                      <a:pt x="93" y="378"/>
                      <a:pt x="107" y="382"/>
                    </a:cubicBezTo>
                    <a:cubicBezTo>
                      <a:pt x="130" y="391"/>
                      <a:pt x="153" y="394"/>
                      <a:pt x="178" y="391"/>
                    </a:cubicBezTo>
                    <a:cubicBezTo>
                      <a:pt x="180" y="391"/>
                      <a:pt x="182" y="390"/>
                      <a:pt x="184" y="390"/>
                    </a:cubicBezTo>
                    <a:lnTo>
                      <a:pt x="187" y="389"/>
                    </a:lnTo>
                    <a:cubicBezTo>
                      <a:pt x="215" y="386"/>
                      <a:pt x="241" y="376"/>
                      <a:pt x="264" y="359"/>
                    </a:cubicBezTo>
                    <a:cubicBezTo>
                      <a:pt x="274" y="349"/>
                      <a:pt x="285" y="339"/>
                      <a:pt x="295" y="329"/>
                    </a:cubicBezTo>
                    <a:cubicBezTo>
                      <a:pt x="312" y="308"/>
                      <a:pt x="318" y="287"/>
                      <a:pt x="328" y="264"/>
                    </a:cubicBezTo>
                    <a:cubicBezTo>
                      <a:pt x="332" y="255"/>
                      <a:pt x="336" y="246"/>
                      <a:pt x="341" y="237"/>
                    </a:cubicBezTo>
                    <a:cubicBezTo>
                      <a:pt x="356" y="209"/>
                      <a:pt x="361" y="176"/>
                      <a:pt x="356" y="146"/>
                    </a:cubicBezTo>
                    <a:cubicBezTo>
                      <a:pt x="355" y="137"/>
                      <a:pt x="353" y="131"/>
                      <a:pt x="351" y="121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4" name="Freeform 30">
                <a:extLst>
                  <a:ext uri="{FF2B5EF4-FFF2-40B4-BE49-F238E27FC236}">
                    <a16:creationId xmlns:a16="http://schemas.microsoft.com/office/drawing/2014/main" id="{B49C0E03-8EA0-AAF8-FB5B-1012E05901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" y="2318"/>
                <a:ext cx="13" cy="9"/>
              </a:xfrm>
              <a:custGeom>
                <a:avLst/>
                <a:gdLst>
                  <a:gd name="T0" fmla="*/ 44 w 96"/>
                  <a:gd name="T1" fmla="*/ 0 h 68"/>
                  <a:gd name="T2" fmla="*/ 52 w 96"/>
                  <a:gd name="T3" fmla="*/ 68 h 68"/>
                  <a:gd name="T4" fmla="*/ 44 w 96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68">
                    <a:moveTo>
                      <a:pt x="44" y="0"/>
                    </a:moveTo>
                    <a:cubicBezTo>
                      <a:pt x="0" y="0"/>
                      <a:pt x="9" y="68"/>
                      <a:pt x="52" y="68"/>
                    </a:cubicBezTo>
                    <a:cubicBezTo>
                      <a:pt x="96" y="68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5" name="Freeform 31">
                <a:extLst>
                  <a:ext uri="{FF2B5EF4-FFF2-40B4-BE49-F238E27FC236}">
                    <a16:creationId xmlns:a16="http://schemas.microsoft.com/office/drawing/2014/main" id="{E3E807C9-22E3-D255-BA24-90383121E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10"/>
                <a:ext cx="361" cy="411"/>
              </a:xfrm>
              <a:custGeom>
                <a:avLst/>
                <a:gdLst>
                  <a:gd name="T0" fmla="*/ 2637 w 2792"/>
                  <a:gd name="T1" fmla="*/ 998 h 3170"/>
                  <a:gd name="T2" fmla="*/ 1188 w 2792"/>
                  <a:gd name="T3" fmla="*/ 94 h 3170"/>
                  <a:gd name="T4" fmla="*/ 2 w 2792"/>
                  <a:gd name="T5" fmla="*/ 1421 h 3170"/>
                  <a:gd name="T6" fmla="*/ 7 w 2792"/>
                  <a:gd name="T7" fmla="*/ 1550 h 3170"/>
                  <a:gd name="T8" fmla="*/ 60 w 2792"/>
                  <a:gd name="T9" fmla="*/ 2064 h 3170"/>
                  <a:gd name="T10" fmla="*/ 1336 w 2792"/>
                  <a:gd name="T11" fmla="*/ 3154 h 3170"/>
                  <a:gd name="T12" fmla="*/ 2727 w 2792"/>
                  <a:gd name="T13" fmla="*/ 1922 h 3170"/>
                  <a:gd name="T14" fmla="*/ 2637 w 2792"/>
                  <a:gd name="T15" fmla="*/ 998 h 3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92" h="3170">
                    <a:moveTo>
                      <a:pt x="2637" y="998"/>
                    </a:moveTo>
                    <a:cubicBezTo>
                      <a:pt x="2404" y="428"/>
                      <a:pt x="1861" y="0"/>
                      <a:pt x="1188" y="94"/>
                    </a:cubicBezTo>
                    <a:cubicBezTo>
                      <a:pt x="566" y="182"/>
                      <a:pt x="34" y="797"/>
                      <a:pt x="2" y="1421"/>
                    </a:cubicBezTo>
                    <a:cubicBezTo>
                      <a:pt x="0" y="1466"/>
                      <a:pt x="5" y="1508"/>
                      <a:pt x="7" y="1550"/>
                    </a:cubicBezTo>
                    <a:cubicBezTo>
                      <a:pt x="3" y="1729"/>
                      <a:pt x="23" y="1907"/>
                      <a:pt x="60" y="2064"/>
                    </a:cubicBezTo>
                    <a:cubicBezTo>
                      <a:pt x="202" y="2664"/>
                      <a:pt x="680" y="3170"/>
                      <a:pt x="1336" y="3154"/>
                    </a:cubicBezTo>
                    <a:cubicBezTo>
                      <a:pt x="2016" y="3137"/>
                      <a:pt x="2591" y="2569"/>
                      <a:pt x="2727" y="1922"/>
                    </a:cubicBezTo>
                    <a:cubicBezTo>
                      <a:pt x="2792" y="1610"/>
                      <a:pt x="2754" y="1286"/>
                      <a:pt x="2637" y="99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6" name="Freeform 32">
                <a:extLst>
                  <a:ext uri="{FF2B5EF4-FFF2-40B4-BE49-F238E27FC236}">
                    <a16:creationId xmlns:a16="http://schemas.microsoft.com/office/drawing/2014/main" id="{6E75FB9C-7F16-F933-DD34-31169F063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1738"/>
                <a:ext cx="377" cy="408"/>
              </a:xfrm>
              <a:custGeom>
                <a:avLst/>
                <a:gdLst>
                  <a:gd name="T0" fmla="*/ 2620 w 2912"/>
                  <a:gd name="T1" fmla="*/ 965 h 3147"/>
                  <a:gd name="T2" fmla="*/ 1160 w 2912"/>
                  <a:gd name="T3" fmla="*/ 116 h 3147"/>
                  <a:gd name="T4" fmla="*/ 133 w 2912"/>
                  <a:gd name="T5" fmla="*/ 963 h 3147"/>
                  <a:gd name="T6" fmla="*/ 233 w 2912"/>
                  <a:gd name="T7" fmla="*/ 2376 h 3147"/>
                  <a:gd name="T8" fmla="*/ 1403 w 2912"/>
                  <a:gd name="T9" fmla="*/ 3132 h 3147"/>
                  <a:gd name="T10" fmla="*/ 2620 w 2912"/>
                  <a:gd name="T11" fmla="*/ 965 h 3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2" h="3147">
                    <a:moveTo>
                      <a:pt x="2620" y="965"/>
                    </a:moveTo>
                    <a:cubicBezTo>
                      <a:pt x="2429" y="385"/>
                      <a:pt x="1757" y="0"/>
                      <a:pt x="1160" y="116"/>
                    </a:cubicBezTo>
                    <a:cubicBezTo>
                      <a:pt x="701" y="206"/>
                      <a:pt x="256" y="511"/>
                      <a:pt x="133" y="963"/>
                    </a:cubicBezTo>
                    <a:cubicBezTo>
                      <a:pt x="0" y="1454"/>
                      <a:pt x="33" y="1894"/>
                      <a:pt x="233" y="2376"/>
                    </a:cubicBezTo>
                    <a:cubicBezTo>
                      <a:pt x="417" y="2820"/>
                      <a:pt x="932" y="3147"/>
                      <a:pt x="1403" y="3132"/>
                    </a:cubicBezTo>
                    <a:cubicBezTo>
                      <a:pt x="2497" y="3099"/>
                      <a:pt x="2912" y="1850"/>
                      <a:pt x="2620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7" name="Freeform 33">
                <a:extLst>
                  <a:ext uri="{FF2B5EF4-FFF2-40B4-BE49-F238E27FC236}">
                    <a16:creationId xmlns:a16="http://schemas.microsoft.com/office/drawing/2014/main" id="{348E5847-9F84-442D-628E-C1EADF3DB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2" y="1802"/>
                <a:ext cx="337" cy="285"/>
              </a:xfrm>
              <a:custGeom>
                <a:avLst/>
                <a:gdLst>
                  <a:gd name="T0" fmla="*/ 190 w 2597"/>
                  <a:gd name="T1" fmla="*/ 2203 h 2203"/>
                  <a:gd name="T2" fmla="*/ 79 w 2597"/>
                  <a:gd name="T3" fmla="*/ 1987 h 2203"/>
                  <a:gd name="T4" fmla="*/ 7 w 2597"/>
                  <a:gd name="T5" fmla="*/ 1471 h 2203"/>
                  <a:gd name="T6" fmla="*/ 410 w 2597"/>
                  <a:gd name="T7" fmla="*/ 574 h 2203"/>
                  <a:gd name="T8" fmla="*/ 1336 w 2597"/>
                  <a:gd name="T9" fmla="*/ 49 h 2203"/>
                  <a:gd name="T10" fmla="*/ 1761 w 2597"/>
                  <a:gd name="T11" fmla="*/ 0 h 2203"/>
                  <a:gd name="T12" fmla="*/ 1904 w 2597"/>
                  <a:gd name="T13" fmla="*/ 4 h 2203"/>
                  <a:gd name="T14" fmla="*/ 2451 w 2597"/>
                  <a:gd name="T15" fmla="*/ 176 h 2203"/>
                  <a:gd name="T16" fmla="*/ 2383 w 2597"/>
                  <a:gd name="T17" fmla="*/ 520 h 2203"/>
                  <a:gd name="T18" fmla="*/ 1485 w 2597"/>
                  <a:gd name="T19" fmla="*/ 147 h 2203"/>
                  <a:gd name="T20" fmla="*/ 1299 w 2597"/>
                  <a:gd name="T21" fmla="*/ 160 h 2203"/>
                  <a:gd name="T22" fmla="*/ 113 w 2597"/>
                  <a:gd name="T23" fmla="*/ 1487 h 2203"/>
                  <a:gd name="T24" fmla="*/ 118 w 2597"/>
                  <a:gd name="T25" fmla="*/ 1616 h 2203"/>
                  <a:gd name="T26" fmla="*/ 171 w 2597"/>
                  <a:gd name="T27" fmla="*/ 2130 h 2203"/>
                  <a:gd name="T28" fmla="*/ 190 w 2597"/>
                  <a:gd name="T29" fmla="*/ 2203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7" h="2203">
                    <a:moveTo>
                      <a:pt x="190" y="2203"/>
                    </a:moveTo>
                    <a:cubicBezTo>
                      <a:pt x="141" y="2141"/>
                      <a:pt x="107" y="2060"/>
                      <a:pt x="79" y="1987"/>
                    </a:cubicBezTo>
                    <a:cubicBezTo>
                      <a:pt x="17" y="1820"/>
                      <a:pt x="0" y="1648"/>
                      <a:pt x="7" y="1471"/>
                    </a:cubicBezTo>
                    <a:cubicBezTo>
                      <a:pt x="22" y="1129"/>
                      <a:pt x="173" y="818"/>
                      <a:pt x="410" y="574"/>
                    </a:cubicBezTo>
                    <a:cubicBezTo>
                      <a:pt x="667" y="309"/>
                      <a:pt x="977" y="136"/>
                      <a:pt x="1336" y="49"/>
                    </a:cubicBezTo>
                    <a:cubicBezTo>
                      <a:pt x="1477" y="14"/>
                      <a:pt x="1617" y="0"/>
                      <a:pt x="1761" y="0"/>
                    </a:cubicBezTo>
                    <a:cubicBezTo>
                      <a:pt x="1808" y="0"/>
                      <a:pt x="1856" y="1"/>
                      <a:pt x="1904" y="4"/>
                    </a:cubicBezTo>
                    <a:cubicBezTo>
                      <a:pt x="2073" y="15"/>
                      <a:pt x="2338" y="29"/>
                      <a:pt x="2451" y="176"/>
                    </a:cubicBezTo>
                    <a:cubicBezTo>
                      <a:pt x="2597" y="266"/>
                      <a:pt x="2518" y="471"/>
                      <a:pt x="2383" y="520"/>
                    </a:cubicBezTo>
                    <a:cubicBezTo>
                      <a:pt x="2147" y="292"/>
                      <a:pt x="1838" y="147"/>
                      <a:pt x="1485" y="147"/>
                    </a:cubicBezTo>
                    <a:cubicBezTo>
                      <a:pt x="1424" y="147"/>
                      <a:pt x="1362" y="152"/>
                      <a:pt x="1299" y="160"/>
                    </a:cubicBezTo>
                    <a:cubicBezTo>
                      <a:pt x="677" y="248"/>
                      <a:pt x="145" y="863"/>
                      <a:pt x="113" y="1487"/>
                    </a:cubicBezTo>
                    <a:cubicBezTo>
                      <a:pt x="111" y="1532"/>
                      <a:pt x="116" y="1574"/>
                      <a:pt x="118" y="1616"/>
                    </a:cubicBezTo>
                    <a:cubicBezTo>
                      <a:pt x="114" y="1795"/>
                      <a:pt x="134" y="1973"/>
                      <a:pt x="171" y="2130"/>
                    </a:cubicBezTo>
                    <a:cubicBezTo>
                      <a:pt x="177" y="2154"/>
                      <a:pt x="183" y="2179"/>
                      <a:pt x="190" y="2203"/>
                    </a:cubicBezTo>
                    <a:close/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8" name="Freeform 34">
                <a:extLst>
                  <a:ext uri="{FF2B5EF4-FFF2-40B4-BE49-F238E27FC236}">
                    <a16:creationId xmlns:a16="http://schemas.microsoft.com/office/drawing/2014/main" id="{F5F91637-6021-76DC-B4F8-A663986B0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21"/>
                <a:ext cx="294" cy="291"/>
              </a:xfrm>
              <a:custGeom>
                <a:avLst/>
                <a:gdLst>
                  <a:gd name="T0" fmla="*/ 333 w 2272"/>
                  <a:gd name="T1" fmla="*/ 2245 h 2245"/>
                  <a:gd name="T2" fmla="*/ 278 w 2272"/>
                  <a:gd name="T3" fmla="*/ 2229 h 2245"/>
                  <a:gd name="T4" fmla="*/ 91 w 2272"/>
                  <a:gd name="T5" fmla="*/ 2070 h 2245"/>
                  <a:gd name="T6" fmla="*/ 79 w 2272"/>
                  <a:gd name="T7" fmla="*/ 2056 h 2245"/>
                  <a:gd name="T8" fmla="*/ 60 w 2272"/>
                  <a:gd name="T9" fmla="*/ 1983 h 2245"/>
                  <a:gd name="T10" fmla="*/ 7 w 2272"/>
                  <a:gd name="T11" fmla="*/ 1469 h 2245"/>
                  <a:gd name="T12" fmla="*/ 2 w 2272"/>
                  <a:gd name="T13" fmla="*/ 1340 h 2245"/>
                  <a:gd name="T14" fmla="*/ 1188 w 2272"/>
                  <a:gd name="T15" fmla="*/ 13 h 2245"/>
                  <a:gd name="T16" fmla="*/ 1374 w 2272"/>
                  <a:gd name="T17" fmla="*/ 0 h 2245"/>
                  <a:gd name="T18" fmla="*/ 2272 w 2272"/>
                  <a:gd name="T19" fmla="*/ 373 h 2245"/>
                  <a:gd name="T20" fmla="*/ 2268 w 2272"/>
                  <a:gd name="T21" fmla="*/ 375 h 2245"/>
                  <a:gd name="T22" fmla="*/ 2044 w 2272"/>
                  <a:gd name="T23" fmla="*/ 420 h 2245"/>
                  <a:gd name="T24" fmla="*/ 1964 w 2272"/>
                  <a:gd name="T25" fmla="*/ 418 h 2245"/>
                  <a:gd name="T26" fmla="*/ 1884 w 2272"/>
                  <a:gd name="T27" fmla="*/ 416 h 2245"/>
                  <a:gd name="T28" fmla="*/ 1843 w 2272"/>
                  <a:gd name="T29" fmla="*/ 417 h 2245"/>
                  <a:gd name="T30" fmla="*/ 1385 w 2272"/>
                  <a:gd name="T31" fmla="*/ 479 h 2245"/>
                  <a:gd name="T32" fmla="*/ 1025 w 2272"/>
                  <a:gd name="T33" fmla="*/ 620 h 2245"/>
                  <a:gd name="T34" fmla="*/ 1016 w 2272"/>
                  <a:gd name="T35" fmla="*/ 625 h 2245"/>
                  <a:gd name="T36" fmla="*/ 976 w 2272"/>
                  <a:gd name="T37" fmla="*/ 649 h 2245"/>
                  <a:gd name="T38" fmla="*/ 900 w 2272"/>
                  <a:gd name="T39" fmla="*/ 699 h 2245"/>
                  <a:gd name="T40" fmla="*/ 748 w 2272"/>
                  <a:gd name="T41" fmla="*/ 823 h 2245"/>
                  <a:gd name="T42" fmla="*/ 746 w 2272"/>
                  <a:gd name="T43" fmla="*/ 824 h 2245"/>
                  <a:gd name="T44" fmla="*/ 710 w 2272"/>
                  <a:gd name="T45" fmla="*/ 863 h 2245"/>
                  <a:gd name="T46" fmla="*/ 651 w 2272"/>
                  <a:gd name="T47" fmla="*/ 931 h 2245"/>
                  <a:gd name="T48" fmla="*/ 598 w 2272"/>
                  <a:gd name="T49" fmla="*/ 1004 h 2245"/>
                  <a:gd name="T50" fmla="*/ 565 w 2272"/>
                  <a:gd name="T51" fmla="*/ 1054 h 2245"/>
                  <a:gd name="T52" fmla="*/ 559 w 2272"/>
                  <a:gd name="T53" fmla="*/ 1063 h 2245"/>
                  <a:gd name="T54" fmla="*/ 476 w 2272"/>
                  <a:gd name="T55" fmla="*/ 1227 h 2245"/>
                  <a:gd name="T56" fmla="*/ 415 w 2272"/>
                  <a:gd name="T57" fmla="*/ 1394 h 2245"/>
                  <a:gd name="T58" fmla="*/ 385 w 2272"/>
                  <a:gd name="T59" fmla="*/ 1765 h 2245"/>
                  <a:gd name="T60" fmla="*/ 428 w 2272"/>
                  <a:gd name="T61" fmla="*/ 2144 h 2245"/>
                  <a:gd name="T62" fmla="*/ 333 w 2272"/>
                  <a:gd name="T63" fmla="*/ 2245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2" h="2245">
                    <a:moveTo>
                      <a:pt x="333" y="2245"/>
                    </a:moveTo>
                    <a:cubicBezTo>
                      <a:pt x="314" y="2245"/>
                      <a:pt x="294" y="2240"/>
                      <a:pt x="278" y="2229"/>
                    </a:cubicBezTo>
                    <a:cubicBezTo>
                      <a:pt x="210" y="2183"/>
                      <a:pt x="146" y="2132"/>
                      <a:pt x="91" y="2070"/>
                    </a:cubicBezTo>
                    <a:cubicBezTo>
                      <a:pt x="87" y="2066"/>
                      <a:pt x="83" y="2061"/>
                      <a:pt x="79" y="2056"/>
                    </a:cubicBezTo>
                    <a:cubicBezTo>
                      <a:pt x="72" y="2032"/>
                      <a:pt x="66" y="2007"/>
                      <a:pt x="60" y="1983"/>
                    </a:cubicBezTo>
                    <a:cubicBezTo>
                      <a:pt x="23" y="1826"/>
                      <a:pt x="3" y="1648"/>
                      <a:pt x="7" y="1469"/>
                    </a:cubicBezTo>
                    <a:cubicBezTo>
                      <a:pt x="5" y="1427"/>
                      <a:pt x="0" y="1385"/>
                      <a:pt x="2" y="1340"/>
                    </a:cubicBezTo>
                    <a:cubicBezTo>
                      <a:pt x="34" y="716"/>
                      <a:pt x="566" y="101"/>
                      <a:pt x="1188" y="13"/>
                    </a:cubicBezTo>
                    <a:cubicBezTo>
                      <a:pt x="1251" y="5"/>
                      <a:pt x="1313" y="0"/>
                      <a:pt x="1374" y="0"/>
                    </a:cubicBezTo>
                    <a:cubicBezTo>
                      <a:pt x="1727" y="0"/>
                      <a:pt x="2036" y="145"/>
                      <a:pt x="2272" y="373"/>
                    </a:cubicBezTo>
                    <a:cubicBezTo>
                      <a:pt x="2271" y="374"/>
                      <a:pt x="2270" y="374"/>
                      <a:pt x="2268" y="375"/>
                    </a:cubicBezTo>
                    <a:cubicBezTo>
                      <a:pt x="2201" y="412"/>
                      <a:pt x="2124" y="420"/>
                      <a:pt x="2044" y="420"/>
                    </a:cubicBezTo>
                    <a:cubicBezTo>
                      <a:pt x="2018" y="420"/>
                      <a:pt x="1991" y="419"/>
                      <a:pt x="1964" y="418"/>
                    </a:cubicBezTo>
                    <a:cubicBezTo>
                      <a:pt x="1937" y="417"/>
                      <a:pt x="1910" y="416"/>
                      <a:pt x="1884" y="416"/>
                    </a:cubicBezTo>
                    <a:cubicBezTo>
                      <a:pt x="1870" y="416"/>
                      <a:pt x="1856" y="416"/>
                      <a:pt x="1843" y="417"/>
                    </a:cubicBezTo>
                    <a:cubicBezTo>
                      <a:pt x="1690" y="423"/>
                      <a:pt x="1534" y="445"/>
                      <a:pt x="1385" y="479"/>
                    </a:cubicBezTo>
                    <a:cubicBezTo>
                      <a:pt x="1279" y="504"/>
                      <a:pt x="1138" y="562"/>
                      <a:pt x="1025" y="620"/>
                    </a:cubicBezTo>
                    <a:cubicBezTo>
                      <a:pt x="1019" y="623"/>
                      <a:pt x="1018" y="624"/>
                      <a:pt x="1016" y="625"/>
                    </a:cubicBezTo>
                    <a:cubicBezTo>
                      <a:pt x="1002" y="633"/>
                      <a:pt x="989" y="640"/>
                      <a:pt x="976" y="649"/>
                    </a:cubicBezTo>
                    <a:cubicBezTo>
                      <a:pt x="950" y="665"/>
                      <a:pt x="925" y="682"/>
                      <a:pt x="900" y="699"/>
                    </a:cubicBezTo>
                    <a:cubicBezTo>
                      <a:pt x="847" y="737"/>
                      <a:pt x="796" y="778"/>
                      <a:pt x="748" y="823"/>
                    </a:cubicBezTo>
                    <a:lnTo>
                      <a:pt x="746" y="824"/>
                    </a:lnTo>
                    <a:cubicBezTo>
                      <a:pt x="733" y="837"/>
                      <a:pt x="721" y="850"/>
                      <a:pt x="710" y="863"/>
                    </a:cubicBezTo>
                    <a:cubicBezTo>
                      <a:pt x="690" y="885"/>
                      <a:pt x="670" y="908"/>
                      <a:pt x="651" y="931"/>
                    </a:cubicBezTo>
                    <a:cubicBezTo>
                      <a:pt x="633" y="955"/>
                      <a:pt x="615" y="979"/>
                      <a:pt x="598" y="1004"/>
                    </a:cubicBezTo>
                    <a:cubicBezTo>
                      <a:pt x="586" y="1020"/>
                      <a:pt x="575" y="1037"/>
                      <a:pt x="565" y="1054"/>
                    </a:cubicBezTo>
                    <a:cubicBezTo>
                      <a:pt x="563" y="1058"/>
                      <a:pt x="563" y="1057"/>
                      <a:pt x="559" y="1063"/>
                    </a:cubicBezTo>
                    <a:cubicBezTo>
                      <a:pt x="531" y="1118"/>
                      <a:pt x="501" y="1171"/>
                      <a:pt x="476" y="1227"/>
                    </a:cubicBezTo>
                    <a:cubicBezTo>
                      <a:pt x="449" y="1285"/>
                      <a:pt x="426" y="1351"/>
                      <a:pt x="415" y="1394"/>
                    </a:cubicBezTo>
                    <a:cubicBezTo>
                      <a:pt x="387" y="1513"/>
                      <a:pt x="376" y="1642"/>
                      <a:pt x="385" y="1765"/>
                    </a:cubicBezTo>
                    <a:cubicBezTo>
                      <a:pt x="394" y="1889"/>
                      <a:pt x="403" y="2021"/>
                      <a:pt x="428" y="2144"/>
                    </a:cubicBezTo>
                    <a:cubicBezTo>
                      <a:pt x="441" y="2207"/>
                      <a:pt x="387" y="2245"/>
                      <a:pt x="333" y="2245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9" name="Freeform 35">
                <a:extLst>
                  <a:ext uri="{FF2B5EF4-FFF2-40B4-BE49-F238E27FC236}">
                    <a16:creationId xmlns:a16="http://schemas.microsoft.com/office/drawing/2014/main" id="{92C0E079-A027-D030-FA9C-0A1D10C80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817"/>
                <a:ext cx="39" cy="109"/>
              </a:xfrm>
              <a:custGeom>
                <a:avLst/>
                <a:gdLst>
                  <a:gd name="T0" fmla="*/ 279 w 297"/>
                  <a:gd name="T1" fmla="*/ 841 h 841"/>
                  <a:gd name="T2" fmla="*/ 191 w 297"/>
                  <a:gd name="T3" fmla="*/ 352 h 841"/>
                  <a:gd name="T4" fmla="*/ 0 w 297"/>
                  <a:gd name="T5" fmla="*/ 0 h 841"/>
                  <a:gd name="T6" fmla="*/ 164 w 297"/>
                  <a:gd name="T7" fmla="*/ 207 h 841"/>
                  <a:gd name="T8" fmla="*/ 285 w 297"/>
                  <a:gd name="T9" fmla="*/ 709 h 841"/>
                  <a:gd name="T10" fmla="*/ 279 w 297"/>
                  <a:gd name="T11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7" h="841">
                    <a:moveTo>
                      <a:pt x="279" y="841"/>
                    </a:moveTo>
                    <a:cubicBezTo>
                      <a:pt x="271" y="672"/>
                      <a:pt x="242" y="506"/>
                      <a:pt x="191" y="352"/>
                    </a:cubicBezTo>
                    <a:cubicBezTo>
                      <a:pt x="149" y="224"/>
                      <a:pt x="83" y="105"/>
                      <a:pt x="0" y="0"/>
                    </a:cubicBezTo>
                    <a:cubicBezTo>
                      <a:pt x="62" y="60"/>
                      <a:pt x="117" y="129"/>
                      <a:pt x="164" y="207"/>
                    </a:cubicBezTo>
                    <a:cubicBezTo>
                      <a:pt x="253" y="359"/>
                      <a:pt x="297" y="533"/>
                      <a:pt x="285" y="709"/>
                    </a:cubicBezTo>
                    <a:cubicBezTo>
                      <a:pt x="282" y="753"/>
                      <a:pt x="284" y="797"/>
                      <a:pt x="279" y="841"/>
                    </a:cubicBezTo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0" name="Freeform 36">
                <a:extLst>
                  <a:ext uri="{FF2B5EF4-FFF2-40B4-BE49-F238E27FC236}">
                    <a16:creationId xmlns:a16="http://schemas.microsoft.com/office/drawing/2014/main" id="{59E9086F-812B-E4EC-F47D-9F34D6A03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1766"/>
                <a:ext cx="330" cy="192"/>
              </a:xfrm>
              <a:custGeom>
                <a:avLst/>
                <a:gdLst>
                  <a:gd name="T0" fmla="*/ 2410 w 2550"/>
                  <a:gd name="T1" fmla="*/ 1487 h 1487"/>
                  <a:gd name="T2" fmla="*/ 2393 w 2550"/>
                  <a:gd name="T3" fmla="*/ 1477 h 1487"/>
                  <a:gd name="T4" fmla="*/ 2268 w 2550"/>
                  <a:gd name="T5" fmla="*/ 1346 h 1487"/>
                  <a:gd name="T6" fmla="*/ 2194 w 2550"/>
                  <a:gd name="T7" fmla="*/ 1202 h 1487"/>
                  <a:gd name="T8" fmla="*/ 1996 w 2550"/>
                  <a:gd name="T9" fmla="*/ 912 h 1487"/>
                  <a:gd name="T10" fmla="*/ 1455 w 2550"/>
                  <a:gd name="T11" fmla="*/ 608 h 1487"/>
                  <a:gd name="T12" fmla="*/ 1026 w 2550"/>
                  <a:gd name="T13" fmla="*/ 541 h 1487"/>
                  <a:gd name="T14" fmla="*/ 730 w 2550"/>
                  <a:gd name="T15" fmla="*/ 587 h 1487"/>
                  <a:gd name="T16" fmla="*/ 459 w 2550"/>
                  <a:gd name="T17" fmla="*/ 727 h 1487"/>
                  <a:gd name="T18" fmla="*/ 172 w 2550"/>
                  <a:gd name="T19" fmla="*/ 930 h 1487"/>
                  <a:gd name="T20" fmla="*/ 116 w 2550"/>
                  <a:gd name="T21" fmla="*/ 952 h 1487"/>
                  <a:gd name="T22" fmla="*/ 9 w 2550"/>
                  <a:gd name="T23" fmla="*/ 833 h 1487"/>
                  <a:gd name="T24" fmla="*/ 175 w 2550"/>
                  <a:gd name="T25" fmla="*/ 412 h 1487"/>
                  <a:gd name="T26" fmla="*/ 561 w 2550"/>
                  <a:gd name="T27" fmla="*/ 116 h 1487"/>
                  <a:gd name="T28" fmla="*/ 1084 w 2550"/>
                  <a:gd name="T29" fmla="*/ 0 h 1487"/>
                  <a:gd name="T30" fmla="*/ 1566 w 2550"/>
                  <a:gd name="T31" fmla="*/ 56 h 1487"/>
                  <a:gd name="T32" fmla="*/ 2271 w 2550"/>
                  <a:gd name="T33" fmla="*/ 400 h 1487"/>
                  <a:gd name="T34" fmla="*/ 2462 w 2550"/>
                  <a:gd name="T35" fmla="*/ 752 h 1487"/>
                  <a:gd name="T36" fmla="*/ 2550 w 2550"/>
                  <a:gd name="T37" fmla="*/ 1241 h 1487"/>
                  <a:gd name="T38" fmla="*/ 2535 w 2550"/>
                  <a:gd name="T39" fmla="*/ 1313 h 1487"/>
                  <a:gd name="T40" fmla="*/ 2436 w 2550"/>
                  <a:gd name="T41" fmla="*/ 1472 h 1487"/>
                  <a:gd name="T42" fmla="*/ 2410 w 2550"/>
                  <a:gd name="T43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50" h="1487">
                    <a:moveTo>
                      <a:pt x="2410" y="1487"/>
                    </a:moveTo>
                    <a:cubicBezTo>
                      <a:pt x="2403" y="1487"/>
                      <a:pt x="2397" y="1484"/>
                      <a:pt x="2393" y="1477"/>
                    </a:cubicBezTo>
                    <a:cubicBezTo>
                      <a:pt x="2364" y="1427"/>
                      <a:pt x="2302" y="1394"/>
                      <a:pt x="2268" y="1346"/>
                    </a:cubicBezTo>
                    <a:cubicBezTo>
                      <a:pt x="2237" y="1301"/>
                      <a:pt x="2223" y="1248"/>
                      <a:pt x="2194" y="1202"/>
                    </a:cubicBezTo>
                    <a:cubicBezTo>
                      <a:pt x="2131" y="1104"/>
                      <a:pt x="2068" y="1004"/>
                      <a:pt x="1996" y="912"/>
                    </a:cubicBezTo>
                    <a:cubicBezTo>
                      <a:pt x="1865" y="744"/>
                      <a:pt x="1673" y="667"/>
                      <a:pt x="1455" y="608"/>
                    </a:cubicBezTo>
                    <a:cubicBezTo>
                      <a:pt x="1308" y="569"/>
                      <a:pt x="1167" y="541"/>
                      <a:pt x="1026" y="541"/>
                    </a:cubicBezTo>
                    <a:cubicBezTo>
                      <a:pt x="928" y="541"/>
                      <a:pt x="830" y="554"/>
                      <a:pt x="730" y="587"/>
                    </a:cubicBezTo>
                    <a:cubicBezTo>
                      <a:pt x="631" y="619"/>
                      <a:pt x="541" y="664"/>
                      <a:pt x="459" y="727"/>
                    </a:cubicBezTo>
                    <a:cubicBezTo>
                      <a:pt x="365" y="798"/>
                      <a:pt x="257" y="848"/>
                      <a:pt x="172" y="930"/>
                    </a:cubicBezTo>
                    <a:cubicBezTo>
                      <a:pt x="155" y="946"/>
                      <a:pt x="136" y="952"/>
                      <a:pt x="116" y="952"/>
                    </a:cubicBezTo>
                    <a:cubicBezTo>
                      <a:pt x="58" y="952"/>
                      <a:pt x="0" y="893"/>
                      <a:pt x="9" y="833"/>
                    </a:cubicBezTo>
                    <a:cubicBezTo>
                      <a:pt x="34" y="672"/>
                      <a:pt x="61" y="536"/>
                      <a:pt x="175" y="412"/>
                    </a:cubicBezTo>
                    <a:cubicBezTo>
                      <a:pt x="287" y="290"/>
                      <a:pt x="414" y="194"/>
                      <a:pt x="561" y="116"/>
                    </a:cubicBezTo>
                    <a:cubicBezTo>
                      <a:pt x="723" y="31"/>
                      <a:pt x="902" y="0"/>
                      <a:pt x="1084" y="0"/>
                    </a:cubicBezTo>
                    <a:cubicBezTo>
                      <a:pt x="1246" y="0"/>
                      <a:pt x="1411" y="25"/>
                      <a:pt x="1566" y="56"/>
                    </a:cubicBezTo>
                    <a:cubicBezTo>
                      <a:pt x="1828" y="110"/>
                      <a:pt x="2082" y="216"/>
                      <a:pt x="2271" y="400"/>
                    </a:cubicBezTo>
                    <a:cubicBezTo>
                      <a:pt x="2354" y="505"/>
                      <a:pt x="2420" y="624"/>
                      <a:pt x="2462" y="752"/>
                    </a:cubicBezTo>
                    <a:cubicBezTo>
                      <a:pt x="2513" y="906"/>
                      <a:pt x="2542" y="1072"/>
                      <a:pt x="2550" y="1241"/>
                    </a:cubicBezTo>
                    <a:cubicBezTo>
                      <a:pt x="2548" y="1265"/>
                      <a:pt x="2544" y="1289"/>
                      <a:pt x="2535" y="1313"/>
                    </a:cubicBezTo>
                    <a:cubicBezTo>
                      <a:pt x="2513" y="1376"/>
                      <a:pt x="2461" y="1414"/>
                      <a:pt x="2436" y="1472"/>
                    </a:cubicBezTo>
                    <a:cubicBezTo>
                      <a:pt x="2432" y="1481"/>
                      <a:pt x="2421" y="1487"/>
                      <a:pt x="2410" y="1487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1" name="Freeform 37">
                <a:extLst>
                  <a:ext uri="{FF2B5EF4-FFF2-40B4-BE49-F238E27FC236}">
                    <a16:creationId xmlns:a16="http://schemas.microsoft.com/office/drawing/2014/main" id="{C2453DEB-2572-9D2C-16AB-4E1564AF7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630"/>
                <a:ext cx="2657" cy="3129"/>
              </a:xfrm>
              <a:custGeom>
                <a:avLst/>
                <a:gdLst>
                  <a:gd name="T0" fmla="*/ 19520 w 20513"/>
                  <a:gd name="T1" fmla="*/ 15104 h 24159"/>
                  <a:gd name="T2" fmla="*/ 17260 w 20513"/>
                  <a:gd name="T3" fmla="*/ 10519 h 24159"/>
                  <a:gd name="T4" fmla="*/ 16771 w 20513"/>
                  <a:gd name="T5" fmla="*/ 8303 h 24159"/>
                  <a:gd name="T6" fmla="*/ 16529 w 20513"/>
                  <a:gd name="T7" fmla="*/ 6585 h 24159"/>
                  <a:gd name="T8" fmla="*/ 14454 w 20513"/>
                  <a:gd name="T9" fmla="*/ 2275 h 24159"/>
                  <a:gd name="T10" fmla="*/ 10200 w 20513"/>
                  <a:gd name="T11" fmla="*/ 17 h 24159"/>
                  <a:gd name="T12" fmla="*/ 6626 w 20513"/>
                  <a:gd name="T13" fmla="*/ 681 h 24159"/>
                  <a:gd name="T14" fmla="*/ 2128 w 20513"/>
                  <a:gd name="T15" fmla="*/ 6945 h 24159"/>
                  <a:gd name="T16" fmla="*/ 1811 w 20513"/>
                  <a:gd name="T17" fmla="*/ 11163 h 24159"/>
                  <a:gd name="T18" fmla="*/ 1805 w 20513"/>
                  <a:gd name="T19" fmla="*/ 17145 h 24159"/>
                  <a:gd name="T20" fmla="*/ 1152 w 20513"/>
                  <a:gd name="T21" fmla="*/ 20533 h 24159"/>
                  <a:gd name="T22" fmla="*/ 3227 w 20513"/>
                  <a:gd name="T23" fmla="*/ 23246 h 24159"/>
                  <a:gd name="T24" fmla="*/ 2932 w 20513"/>
                  <a:gd name="T25" fmla="*/ 23754 h 24159"/>
                  <a:gd name="T26" fmla="*/ 4989 w 20513"/>
                  <a:gd name="T27" fmla="*/ 23188 h 24159"/>
                  <a:gd name="T28" fmla="*/ 5457 w 20513"/>
                  <a:gd name="T29" fmla="*/ 22611 h 24159"/>
                  <a:gd name="T30" fmla="*/ 6093 w 20513"/>
                  <a:gd name="T31" fmla="*/ 22687 h 24159"/>
                  <a:gd name="T32" fmla="*/ 6724 w 20513"/>
                  <a:gd name="T33" fmla="*/ 22631 h 24159"/>
                  <a:gd name="T34" fmla="*/ 8000 w 20513"/>
                  <a:gd name="T35" fmla="*/ 22759 h 24159"/>
                  <a:gd name="T36" fmla="*/ 7976 w 20513"/>
                  <a:gd name="T37" fmla="*/ 22349 h 24159"/>
                  <a:gd name="T38" fmla="*/ 7781 w 20513"/>
                  <a:gd name="T39" fmla="*/ 22087 h 24159"/>
                  <a:gd name="T40" fmla="*/ 7733 w 20513"/>
                  <a:gd name="T41" fmla="*/ 21999 h 24159"/>
                  <a:gd name="T42" fmla="*/ 7671 w 20513"/>
                  <a:gd name="T43" fmla="*/ 21877 h 24159"/>
                  <a:gd name="T44" fmla="*/ 7529 w 20513"/>
                  <a:gd name="T45" fmla="*/ 21663 h 24159"/>
                  <a:gd name="T46" fmla="*/ 6845 w 20513"/>
                  <a:gd name="T47" fmla="*/ 20960 h 24159"/>
                  <a:gd name="T48" fmla="*/ 7679 w 20513"/>
                  <a:gd name="T49" fmla="*/ 16656 h 24159"/>
                  <a:gd name="T50" fmla="*/ 9075 w 20513"/>
                  <a:gd name="T51" fmla="*/ 15553 h 24159"/>
                  <a:gd name="T52" fmla="*/ 7553 w 20513"/>
                  <a:gd name="T53" fmla="*/ 14727 h 24159"/>
                  <a:gd name="T54" fmla="*/ 5944 w 20513"/>
                  <a:gd name="T55" fmla="*/ 14182 h 24159"/>
                  <a:gd name="T56" fmla="*/ 5274 w 20513"/>
                  <a:gd name="T57" fmla="*/ 12938 h 24159"/>
                  <a:gd name="T58" fmla="*/ 4883 w 20513"/>
                  <a:gd name="T59" fmla="*/ 12769 h 24159"/>
                  <a:gd name="T60" fmla="*/ 3265 w 20513"/>
                  <a:gd name="T61" fmla="*/ 11441 h 24159"/>
                  <a:gd name="T62" fmla="*/ 4237 w 20513"/>
                  <a:gd name="T63" fmla="*/ 9620 h 24159"/>
                  <a:gd name="T64" fmla="*/ 4455 w 20513"/>
                  <a:gd name="T65" fmla="*/ 9645 h 24159"/>
                  <a:gd name="T66" fmla="*/ 4486 w 20513"/>
                  <a:gd name="T67" fmla="*/ 9607 h 24159"/>
                  <a:gd name="T68" fmla="*/ 4580 w 20513"/>
                  <a:gd name="T69" fmla="*/ 9263 h 24159"/>
                  <a:gd name="T70" fmla="*/ 4491 w 20513"/>
                  <a:gd name="T71" fmla="*/ 9085 h 24159"/>
                  <a:gd name="T72" fmla="*/ 5103 w 20513"/>
                  <a:gd name="T73" fmla="*/ 7498 h 24159"/>
                  <a:gd name="T74" fmla="*/ 6148 w 20513"/>
                  <a:gd name="T75" fmla="*/ 9191 h 24159"/>
                  <a:gd name="T76" fmla="*/ 7927 w 20513"/>
                  <a:gd name="T77" fmla="*/ 8888 h 24159"/>
                  <a:gd name="T78" fmla="*/ 8118 w 20513"/>
                  <a:gd name="T79" fmla="*/ 4885 h 24159"/>
                  <a:gd name="T80" fmla="*/ 8620 w 20513"/>
                  <a:gd name="T81" fmla="*/ 7464 h 24159"/>
                  <a:gd name="T82" fmla="*/ 11063 w 20513"/>
                  <a:gd name="T83" fmla="*/ 8760 h 24159"/>
                  <a:gd name="T84" fmla="*/ 11729 w 20513"/>
                  <a:gd name="T85" fmla="*/ 8330 h 24159"/>
                  <a:gd name="T86" fmla="*/ 13521 w 20513"/>
                  <a:gd name="T87" fmla="*/ 8423 h 24159"/>
                  <a:gd name="T88" fmla="*/ 13973 w 20513"/>
                  <a:gd name="T89" fmla="*/ 8026 h 24159"/>
                  <a:gd name="T90" fmla="*/ 14402 w 20513"/>
                  <a:gd name="T91" fmla="*/ 8969 h 24159"/>
                  <a:gd name="T92" fmla="*/ 15713 w 20513"/>
                  <a:gd name="T93" fmla="*/ 11007 h 24159"/>
                  <a:gd name="T94" fmla="*/ 14629 w 20513"/>
                  <a:gd name="T95" fmla="*/ 10380 h 24159"/>
                  <a:gd name="T96" fmla="*/ 15336 w 20513"/>
                  <a:gd name="T97" fmla="*/ 11617 h 24159"/>
                  <a:gd name="T98" fmla="*/ 14380 w 20513"/>
                  <a:gd name="T99" fmla="*/ 12281 h 24159"/>
                  <a:gd name="T100" fmla="*/ 13136 w 20513"/>
                  <a:gd name="T101" fmla="*/ 13805 h 24159"/>
                  <a:gd name="T102" fmla="*/ 12550 w 20513"/>
                  <a:gd name="T103" fmla="*/ 15643 h 24159"/>
                  <a:gd name="T104" fmla="*/ 13653 w 20513"/>
                  <a:gd name="T105" fmla="*/ 17166 h 24159"/>
                  <a:gd name="T106" fmla="*/ 14583 w 20513"/>
                  <a:gd name="T107" fmla="*/ 16412 h 24159"/>
                  <a:gd name="T108" fmla="*/ 15310 w 20513"/>
                  <a:gd name="T109" fmla="*/ 16102 h 24159"/>
                  <a:gd name="T110" fmla="*/ 15472 w 20513"/>
                  <a:gd name="T111" fmla="*/ 17153 h 24159"/>
                  <a:gd name="T112" fmla="*/ 14307 w 20513"/>
                  <a:gd name="T113" fmla="*/ 18345 h 24159"/>
                  <a:gd name="T114" fmla="*/ 12975 w 20513"/>
                  <a:gd name="T115" fmla="*/ 19451 h 24159"/>
                  <a:gd name="T116" fmla="*/ 13220 w 20513"/>
                  <a:gd name="T117" fmla="*/ 23320 h 24159"/>
                  <a:gd name="T118" fmla="*/ 15259 w 20513"/>
                  <a:gd name="T119" fmla="*/ 23394 h 24159"/>
                  <a:gd name="T120" fmla="*/ 16472 w 20513"/>
                  <a:gd name="T121" fmla="*/ 22206 h 24159"/>
                  <a:gd name="T122" fmla="*/ 18067 w 20513"/>
                  <a:gd name="T123" fmla="*/ 21765 h 24159"/>
                  <a:gd name="T124" fmla="*/ 20434 w 20513"/>
                  <a:gd name="T125" fmla="*/ 18081 h 24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513" h="24159">
                    <a:moveTo>
                      <a:pt x="20434" y="18081"/>
                    </a:moveTo>
                    <a:cubicBezTo>
                      <a:pt x="20396" y="17854"/>
                      <a:pt x="20366" y="17592"/>
                      <a:pt x="20236" y="17395"/>
                    </a:cubicBezTo>
                    <a:cubicBezTo>
                      <a:pt x="20224" y="17110"/>
                      <a:pt x="20167" y="16817"/>
                      <a:pt x="20130" y="16565"/>
                    </a:cubicBezTo>
                    <a:cubicBezTo>
                      <a:pt x="20050" y="16026"/>
                      <a:pt x="19789" y="15570"/>
                      <a:pt x="19520" y="15104"/>
                    </a:cubicBezTo>
                    <a:cubicBezTo>
                      <a:pt x="19000" y="14200"/>
                      <a:pt x="18342" y="13330"/>
                      <a:pt x="17976" y="12348"/>
                    </a:cubicBezTo>
                    <a:cubicBezTo>
                      <a:pt x="17938" y="12244"/>
                      <a:pt x="17857" y="12201"/>
                      <a:pt x="17775" y="12200"/>
                    </a:cubicBezTo>
                    <a:cubicBezTo>
                      <a:pt x="17732" y="12084"/>
                      <a:pt x="17692" y="11967"/>
                      <a:pt x="17653" y="11849"/>
                    </a:cubicBezTo>
                    <a:cubicBezTo>
                      <a:pt x="17507" y="11410"/>
                      <a:pt x="17377" y="10966"/>
                      <a:pt x="17260" y="10519"/>
                    </a:cubicBezTo>
                    <a:cubicBezTo>
                      <a:pt x="17174" y="10188"/>
                      <a:pt x="17097" y="9856"/>
                      <a:pt x="17025" y="9522"/>
                    </a:cubicBezTo>
                    <a:cubicBezTo>
                      <a:pt x="17032" y="9496"/>
                      <a:pt x="17035" y="9467"/>
                      <a:pt x="17031" y="9434"/>
                    </a:cubicBezTo>
                    <a:cubicBezTo>
                      <a:pt x="16996" y="9167"/>
                      <a:pt x="16952" y="8904"/>
                      <a:pt x="16884" y="8643"/>
                    </a:cubicBezTo>
                    <a:cubicBezTo>
                      <a:pt x="16856" y="8537"/>
                      <a:pt x="16812" y="8421"/>
                      <a:pt x="16771" y="8303"/>
                    </a:cubicBezTo>
                    <a:cubicBezTo>
                      <a:pt x="16733" y="8106"/>
                      <a:pt x="16700" y="7908"/>
                      <a:pt x="16680" y="7711"/>
                    </a:cubicBezTo>
                    <a:cubicBezTo>
                      <a:pt x="16677" y="7680"/>
                      <a:pt x="16668" y="7656"/>
                      <a:pt x="16656" y="7636"/>
                    </a:cubicBezTo>
                    <a:cubicBezTo>
                      <a:pt x="16640" y="7518"/>
                      <a:pt x="16620" y="7402"/>
                      <a:pt x="16596" y="7286"/>
                    </a:cubicBezTo>
                    <a:cubicBezTo>
                      <a:pt x="16584" y="7052"/>
                      <a:pt x="16568" y="6817"/>
                      <a:pt x="16529" y="6585"/>
                    </a:cubicBezTo>
                    <a:cubicBezTo>
                      <a:pt x="16433" y="6004"/>
                      <a:pt x="16273" y="5429"/>
                      <a:pt x="16009" y="4900"/>
                    </a:cubicBezTo>
                    <a:cubicBezTo>
                      <a:pt x="15760" y="4399"/>
                      <a:pt x="15481" y="3909"/>
                      <a:pt x="15186" y="3434"/>
                    </a:cubicBezTo>
                    <a:cubicBezTo>
                      <a:pt x="15036" y="3193"/>
                      <a:pt x="14869" y="2907"/>
                      <a:pt x="14670" y="2660"/>
                    </a:cubicBezTo>
                    <a:cubicBezTo>
                      <a:pt x="14606" y="2528"/>
                      <a:pt x="14522" y="2399"/>
                      <a:pt x="14454" y="2275"/>
                    </a:cubicBezTo>
                    <a:cubicBezTo>
                      <a:pt x="14369" y="2121"/>
                      <a:pt x="14280" y="1971"/>
                      <a:pt x="14171" y="1833"/>
                    </a:cubicBezTo>
                    <a:cubicBezTo>
                      <a:pt x="13943" y="1543"/>
                      <a:pt x="13647" y="1322"/>
                      <a:pt x="13332" y="1133"/>
                    </a:cubicBezTo>
                    <a:cubicBezTo>
                      <a:pt x="12693" y="750"/>
                      <a:pt x="11993" y="502"/>
                      <a:pt x="11287" y="274"/>
                    </a:cubicBezTo>
                    <a:cubicBezTo>
                      <a:pt x="10930" y="158"/>
                      <a:pt x="10577" y="34"/>
                      <a:pt x="10200" y="17"/>
                    </a:cubicBezTo>
                    <a:cubicBezTo>
                      <a:pt x="9810" y="0"/>
                      <a:pt x="9422" y="42"/>
                      <a:pt x="9036" y="94"/>
                    </a:cubicBezTo>
                    <a:cubicBezTo>
                      <a:pt x="8662" y="144"/>
                      <a:pt x="8289" y="227"/>
                      <a:pt x="7943" y="382"/>
                    </a:cubicBezTo>
                    <a:cubicBezTo>
                      <a:pt x="7766" y="461"/>
                      <a:pt x="7532" y="563"/>
                      <a:pt x="7377" y="714"/>
                    </a:cubicBezTo>
                    <a:cubicBezTo>
                      <a:pt x="7147" y="626"/>
                      <a:pt x="6849" y="658"/>
                      <a:pt x="6626" y="681"/>
                    </a:cubicBezTo>
                    <a:cubicBezTo>
                      <a:pt x="6240" y="721"/>
                      <a:pt x="5862" y="826"/>
                      <a:pt x="5509" y="985"/>
                    </a:cubicBezTo>
                    <a:cubicBezTo>
                      <a:pt x="4806" y="1301"/>
                      <a:pt x="4212" y="1798"/>
                      <a:pt x="3718" y="2383"/>
                    </a:cubicBezTo>
                    <a:cubicBezTo>
                      <a:pt x="3213" y="2981"/>
                      <a:pt x="2764" y="3683"/>
                      <a:pt x="2497" y="4422"/>
                    </a:cubicBezTo>
                    <a:cubicBezTo>
                      <a:pt x="2208" y="5223"/>
                      <a:pt x="2187" y="6104"/>
                      <a:pt x="2128" y="6945"/>
                    </a:cubicBezTo>
                    <a:cubicBezTo>
                      <a:pt x="2092" y="7445"/>
                      <a:pt x="2065" y="7946"/>
                      <a:pt x="2046" y="8447"/>
                    </a:cubicBezTo>
                    <a:cubicBezTo>
                      <a:pt x="2036" y="8690"/>
                      <a:pt x="2028" y="8932"/>
                      <a:pt x="2023" y="9175"/>
                    </a:cubicBezTo>
                    <a:cubicBezTo>
                      <a:pt x="2019" y="9397"/>
                      <a:pt x="1995" y="9664"/>
                      <a:pt x="2135" y="9848"/>
                    </a:cubicBezTo>
                    <a:cubicBezTo>
                      <a:pt x="2061" y="10295"/>
                      <a:pt x="1960" y="10738"/>
                      <a:pt x="1811" y="11163"/>
                    </a:cubicBezTo>
                    <a:cubicBezTo>
                      <a:pt x="1686" y="11524"/>
                      <a:pt x="1524" y="11873"/>
                      <a:pt x="1311" y="12190"/>
                    </a:cubicBezTo>
                    <a:cubicBezTo>
                      <a:pt x="1101" y="12502"/>
                      <a:pt x="843" y="12775"/>
                      <a:pt x="619" y="13074"/>
                    </a:cubicBezTo>
                    <a:cubicBezTo>
                      <a:pt x="133" y="13722"/>
                      <a:pt x="0" y="14440"/>
                      <a:pt x="397" y="15174"/>
                    </a:cubicBezTo>
                    <a:cubicBezTo>
                      <a:pt x="784" y="15890"/>
                      <a:pt x="1446" y="16405"/>
                      <a:pt x="1805" y="17145"/>
                    </a:cubicBezTo>
                    <a:cubicBezTo>
                      <a:pt x="2016" y="17580"/>
                      <a:pt x="2188" y="18058"/>
                      <a:pt x="2212" y="18545"/>
                    </a:cubicBezTo>
                    <a:cubicBezTo>
                      <a:pt x="2224" y="18774"/>
                      <a:pt x="2191" y="18996"/>
                      <a:pt x="2115" y="19211"/>
                    </a:cubicBezTo>
                    <a:cubicBezTo>
                      <a:pt x="2073" y="19328"/>
                      <a:pt x="2041" y="19451"/>
                      <a:pt x="2005" y="19572"/>
                    </a:cubicBezTo>
                    <a:cubicBezTo>
                      <a:pt x="1679" y="19854"/>
                      <a:pt x="1373" y="20156"/>
                      <a:pt x="1152" y="20533"/>
                    </a:cubicBezTo>
                    <a:cubicBezTo>
                      <a:pt x="860" y="21031"/>
                      <a:pt x="904" y="21660"/>
                      <a:pt x="1274" y="22111"/>
                    </a:cubicBezTo>
                    <a:cubicBezTo>
                      <a:pt x="1434" y="22304"/>
                      <a:pt x="1644" y="22461"/>
                      <a:pt x="1879" y="22552"/>
                    </a:cubicBezTo>
                    <a:cubicBezTo>
                      <a:pt x="2152" y="22657"/>
                      <a:pt x="2450" y="22624"/>
                      <a:pt x="2723" y="22717"/>
                    </a:cubicBezTo>
                    <a:cubicBezTo>
                      <a:pt x="2969" y="22801"/>
                      <a:pt x="3139" y="23008"/>
                      <a:pt x="3227" y="23246"/>
                    </a:cubicBezTo>
                    <a:cubicBezTo>
                      <a:pt x="3267" y="23353"/>
                      <a:pt x="3286" y="23482"/>
                      <a:pt x="3241" y="23591"/>
                    </a:cubicBezTo>
                    <a:cubicBezTo>
                      <a:pt x="3199" y="23693"/>
                      <a:pt x="3117" y="23700"/>
                      <a:pt x="3030" y="23721"/>
                    </a:cubicBezTo>
                    <a:lnTo>
                      <a:pt x="3028" y="23721"/>
                    </a:lnTo>
                    <a:cubicBezTo>
                      <a:pt x="2996" y="23728"/>
                      <a:pt x="2964" y="23737"/>
                      <a:pt x="2932" y="23754"/>
                    </a:cubicBezTo>
                    <a:cubicBezTo>
                      <a:pt x="2856" y="23792"/>
                      <a:pt x="2847" y="23939"/>
                      <a:pt x="2955" y="23941"/>
                    </a:cubicBezTo>
                    <a:cubicBezTo>
                      <a:pt x="3168" y="23945"/>
                      <a:pt x="3326" y="24043"/>
                      <a:pt x="3520" y="24101"/>
                    </a:cubicBezTo>
                    <a:cubicBezTo>
                      <a:pt x="3716" y="24159"/>
                      <a:pt x="3921" y="24047"/>
                      <a:pt x="4088" y="23957"/>
                    </a:cubicBezTo>
                    <a:cubicBezTo>
                      <a:pt x="4442" y="23766"/>
                      <a:pt x="4848" y="23595"/>
                      <a:pt x="4989" y="23188"/>
                    </a:cubicBezTo>
                    <a:cubicBezTo>
                      <a:pt x="4999" y="23158"/>
                      <a:pt x="5005" y="23125"/>
                      <a:pt x="5014" y="23095"/>
                    </a:cubicBezTo>
                    <a:cubicBezTo>
                      <a:pt x="5133" y="23245"/>
                      <a:pt x="5321" y="23340"/>
                      <a:pt x="5515" y="23292"/>
                    </a:cubicBezTo>
                    <a:cubicBezTo>
                      <a:pt x="5592" y="23273"/>
                      <a:pt x="5659" y="23198"/>
                      <a:pt x="5620" y="23114"/>
                    </a:cubicBezTo>
                    <a:cubicBezTo>
                      <a:pt x="5549" y="22956"/>
                      <a:pt x="5479" y="22785"/>
                      <a:pt x="5457" y="22611"/>
                    </a:cubicBezTo>
                    <a:cubicBezTo>
                      <a:pt x="5432" y="22415"/>
                      <a:pt x="5461" y="22218"/>
                      <a:pt x="5507" y="22026"/>
                    </a:cubicBezTo>
                    <a:cubicBezTo>
                      <a:pt x="5518" y="21980"/>
                      <a:pt x="5531" y="21934"/>
                      <a:pt x="5543" y="21888"/>
                    </a:cubicBezTo>
                    <a:cubicBezTo>
                      <a:pt x="5590" y="21995"/>
                      <a:pt x="5645" y="22098"/>
                      <a:pt x="5702" y="22198"/>
                    </a:cubicBezTo>
                    <a:cubicBezTo>
                      <a:pt x="5808" y="22381"/>
                      <a:pt x="5943" y="22539"/>
                      <a:pt x="6093" y="22687"/>
                    </a:cubicBezTo>
                    <a:cubicBezTo>
                      <a:pt x="6239" y="22832"/>
                      <a:pt x="6477" y="23019"/>
                      <a:pt x="6695" y="22917"/>
                    </a:cubicBezTo>
                    <a:cubicBezTo>
                      <a:pt x="6784" y="22876"/>
                      <a:pt x="6817" y="22772"/>
                      <a:pt x="6760" y="22690"/>
                    </a:cubicBezTo>
                    <a:cubicBezTo>
                      <a:pt x="6751" y="22677"/>
                      <a:pt x="6737" y="22667"/>
                      <a:pt x="6727" y="22655"/>
                    </a:cubicBezTo>
                    <a:cubicBezTo>
                      <a:pt x="6726" y="22647"/>
                      <a:pt x="6724" y="22639"/>
                      <a:pt x="6724" y="22631"/>
                    </a:cubicBezTo>
                    <a:cubicBezTo>
                      <a:pt x="6725" y="22590"/>
                      <a:pt x="6720" y="22549"/>
                      <a:pt x="6716" y="22509"/>
                    </a:cubicBezTo>
                    <a:cubicBezTo>
                      <a:pt x="6826" y="22576"/>
                      <a:pt x="6950" y="22623"/>
                      <a:pt x="7078" y="22656"/>
                    </a:cubicBezTo>
                    <a:cubicBezTo>
                      <a:pt x="7218" y="22692"/>
                      <a:pt x="7362" y="22718"/>
                      <a:pt x="7504" y="22747"/>
                    </a:cubicBezTo>
                    <a:cubicBezTo>
                      <a:pt x="7653" y="22777"/>
                      <a:pt x="7865" y="22861"/>
                      <a:pt x="8000" y="22759"/>
                    </a:cubicBezTo>
                    <a:cubicBezTo>
                      <a:pt x="8047" y="22724"/>
                      <a:pt x="8061" y="22674"/>
                      <a:pt x="8055" y="22623"/>
                    </a:cubicBezTo>
                    <a:cubicBezTo>
                      <a:pt x="8077" y="22577"/>
                      <a:pt x="8083" y="22519"/>
                      <a:pt x="8061" y="22475"/>
                    </a:cubicBezTo>
                    <a:cubicBezTo>
                      <a:pt x="8046" y="22446"/>
                      <a:pt x="8034" y="22414"/>
                      <a:pt x="8014" y="22390"/>
                    </a:cubicBezTo>
                    <a:cubicBezTo>
                      <a:pt x="8002" y="22376"/>
                      <a:pt x="7988" y="22363"/>
                      <a:pt x="7976" y="22349"/>
                    </a:cubicBezTo>
                    <a:cubicBezTo>
                      <a:pt x="7949" y="22320"/>
                      <a:pt x="7923" y="22290"/>
                      <a:pt x="7899" y="22259"/>
                    </a:cubicBezTo>
                    <a:cubicBezTo>
                      <a:pt x="7874" y="22228"/>
                      <a:pt x="7851" y="22196"/>
                      <a:pt x="7829" y="22164"/>
                    </a:cubicBezTo>
                    <a:cubicBezTo>
                      <a:pt x="7817" y="22146"/>
                      <a:pt x="7806" y="22129"/>
                      <a:pt x="7795" y="22111"/>
                    </a:cubicBezTo>
                    <a:cubicBezTo>
                      <a:pt x="7790" y="22103"/>
                      <a:pt x="7785" y="22095"/>
                      <a:pt x="7781" y="22087"/>
                    </a:cubicBezTo>
                    <a:cubicBezTo>
                      <a:pt x="7779" y="22084"/>
                      <a:pt x="7769" y="22066"/>
                      <a:pt x="7768" y="22064"/>
                    </a:cubicBezTo>
                    <a:lnTo>
                      <a:pt x="7767" y="22063"/>
                    </a:lnTo>
                    <a:cubicBezTo>
                      <a:pt x="7763" y="22055"/>
                      <a:pt x="7758" y="22047"/>
                      <a:pt x="7754" y="22039"/>
                    </a:cubicBezTo>
                    <a:cubicBezTo>
                      <a:pt x="7747" y="22025"/>
                      <a:pt x="7740" y="22012"/>
                      <a:pt x="7733" y="21999"/>
                    </a:cubicBezTo>
                    <a:cubicBezTo>
                      <a:pt x="7727" y="21988"/>
                      <a:pt x="7721" y="21977"/>
                      <a:pt x="7714" y="21966"/>
                    </a:cubicBezTo>
                    <a:cubicBezTo>
                      <a:pt x="7718" y="21972"/>
                      <a:pt x="7721" y="21977"/>
                      <a:pt x="7724" y="21983"/>
                    </a:cubicBezTo>
                    <a:cubicBezTo>
                      <a:pt x="7713" y="21974"/>
                      <a:pt x="7705" y="21947"/>
                      <a:pt x="7698" y="21934"/>
                    </a:cubicBezTo>
                    <a:cubicBezTo>
                      <a:pt x="7689" y="21915"/>
                      <a:pt x="7680" y="21896"/>
                      <a:pt x="7671" y="21877"/>
                    </a:cubicBezTo>
                    <a:cubicBezTo>
                      <a:pt x="7651" y="21834"/>
                      <a:pt x="7638" y="21783"/>
                      <a:pt x="7609" y="21746"/>
                    </a:cubicBezTo>
                    <a:cubicBezTo>
                      <a:pt x="7594" y="21726"/>
                      <a:pt x="7573" y="21709"/>
                      <a:pt x="7555" y="21692"/>
                    </a:cubicBezTo>
                    <a:cubicBezTo>
                      <a:pt x="7574" y="21711"/>
                      <a:pt x="7553" y="21690"/>
                      <a:pt x="7550" y="21686"/>
                    </a:cubicBezTo>
                    <a:cubicBezTo>
                      <a:pt x="7543" y="21678"/>
                      <a:pt x="7536" y="21671"/>
                      <a:pt x="7529" y="21663"/>
                    </a:cubicBezTo>
                    <a:cubicBezTo>
                      <a:pt x="7492" y="21623"/>
                      <a:pt x="7431" y="21615"/>
                      <a:pt x="7392" y="21649"/>
                    </a:cubicBezTo>
                    <a:cubicBezTo>
                      <a:pt x="7276" y="21582"/>
                      <a:pt x="7127" y="21556"/>
                      <a:pt x="7012" y="21482"/>
                    </a:cubicBezTo>
                    <a:cubicBezTo>
                      <a:pt x="6953" y="21444"/>
                      <a:pt x="6847" y="21380"/>
                      <a:pt x="6819" y="21313"/>
                    </a:cubicBezTo>
                    <a:cubicBezTo>
                      <a:pt x="6784" y="21225"/>
                      <a:pt x="6830" y="21050"/>
                      <a:pt x="6845" y="20960"/>
                    </a:cubicBezTo>
                    <a:cubicBezTo>
                      <a:pt x="6926" y="20472"/>
                      <a:pt x="7119" y="20005"/>
                      <a:pt x="7221" y="19521"/>
                    </a:cubicBezTo>
                    <a:cubicBezTo>
                      <a:pt x="7328" y="19019"/>
                      <a:pt x="7402" y="18509"/>
                      <a:pt x="7481" y="18002"/>
                    </a:cubicBezTo>
                    <a:cubicBezTo>
                      <a:pt x="7521" y="17750"/>
                      <a:pt x="7560" y="17498"/>
                      <a:pt x="7599" y="17246"/>
                    </a:cubicBezTo>
                    <a:cubicBezTo>
                      <a:pt x="7629" y="17052"/>
                      <a:pt x="7674" y="16853"/>
                      <a:pt x="7679" y="16656"/>
                    </a:cubicBezTo>
                    <a:cubicBezTo>
                      <a:pt x="7709" y="16558"/>
                      <a:pt x="7735" y="16464"/>
                      <a:pt x="7761" y="16388"/>
                    </a:cubicBezTo>
                    <a:cubicBezTo>
                      <a:pt x="7807" y="16256"/>
                      <a:pt x="7839" y="16113"/>
                      <a:pt x="7951" y="16020"/>
                    </a:cubicBezTo>
                    <a:cubicBezTo>
                      <a:pt x="8053" y="15937"/>
                      <a:pt x="8182" y="15888"/>
                      <a:pt x="8304" y="15844"/>
                    </a:cubicBezTo>
                    <a:cubicBezTo>
                      <a:pt x="8564" y="15750"/>
                      <a:pt x="8832" y="15689"/>
                      <a:pt x="9075" y="15553"/>
                    </a:cubicBezTo>
                    <a:cubicBezTo>
                      <a:pt x="9304" y="15426"/>
                      <a:pt x="9481" y="15151"/>
                      <a:pt x="9296" y="14905"/>
                    </a:cubicBezTo>
                    <a:cubicBezTo>
                      <a:pt x="9213" y="14794"/>
                      <a:pt x="9077" y="14748"/>
                      <a:pt x="8942" y="14767"/>
                    </a:cubicBezTo>
                    <a:cubicBezTo>
                      <a:pt x="8795" y="14787"/>
                      <a:pt x="8677" y="14825"/>
                      <a:pt x="8525" y="14813"/>
                    </a:cubicBezTo>
                    <a:cubicBezTo>
                      <a:pt x="8202" y="14789"/>
                      <a:pt x="7876" y="14764"/>
                      <a:pt x="7553" y="14727"/>
                    </a:cubicBezTo>
                    <a:cubicBezTo>
                      <a:pt x="7257" y="14693"/>
                      <a:pt x="6989" y="14586"/>
                      <a:pt x="6707" y="14497"/>
                    </a:cubicBezTo>
                    <a:cubicBezTo>
                      <a:pt x="6576" y="14456"/>
                      <a:pt x="6453" y="14403"/>
                      <a:pt x="6326" y="14352"/>
                    </a:cubicBezTo>
                    <a:cubicBezTo>
                      <a:pt x="6206" y="14303"/>
                      <a:pt x="6074" y="14265"/>
                      <a:pt x="5962" y="14200"/>
                    </a:cubicBezTo>
                    <a:cubicBezTo>
                      <a:pt x="5956" y="14194"/>
                      <a:pt x="5949" y="14188"/>
                      <a:pt x="5944" y="14182"/>
                    </a:cubicBezTo>
                    <a:cubicBezTo>
                      <a:pt x="5799" y="14011"/>
                      <a:pt x="5683" y="13814"/>
                      <a:pt x="5595" y="13608"/>
                    </a:cubicBezTo>
                    <a:cubicBezTo>
                      <a:pt x="5548" y="13497"/>
                      <a:pt x="5505" y="13382"/>
                      <a:pt x="5465" y="13267"/>
                    </a:cubicBezTo>
                    <a:cubicBezTo>
                      <a:pt x="5427" y="13160"/>
                      <a:pt x="5400" y="13045"/>
                      <a:pt x="5330" y="12955"/>
                    </a:cubicBezTo>
                    <a:cubicBezTo>
                      <a:pt x="5315" y="12936"/>
                      <a:pt x="5294" y="12932"/>
                      <a:pt x="5274" y="12938"/>
                    </a:cubicBezTo>
                    <a:cubicBezTo>
                      <a:pt x="5279" y="12918"/>
                      <a:pt x="5285" y="12899"/>
                      <a:pt x="5289" y="12879"/>
                    </a:cubicBezTo>
                    <a:cubicBezTo>
                      <a:pt x="5359" y="12518"/>
                      <a:pt x="5351" y="12122"/>
                      <a:pt x="5145" y="11804"/>
                    </a:cubicBezTo>
                    <a:cubicBezTo>
                      <a:pt x="5125" y="11773"/>
                      <a:pt x="5078" y="11790"/>
                      <a:pt x="5072" y="11823"/>
                    </a:cubicBezTo>
                    <a:cubicBezTo>
                      <a:pt x="5015" y="12138"/>
                      <a:pt x="4987" y="12465"/>
                      <a:pt x="4883" y="12769"/>
                    </a:cubicBezTo>
                    <a:cubicBezTo>
                      <a:pt x="4845" y="12879"/>
                      <a:pt x="4798" y="12987"/>
                      <a:pt x="4747" y="13092"/>
                    </a:cubicBezTo>
                    <a:cubicBezTo>
                      <a:pt x="4697" y="13054"/>
                      <a:pt x="4644" y="13017"/>
                      <a:pt x="4589" y="12978"/>
                    </a:cubicBezTo>
                    <a:cubicBezTo>
                      <a:pt x="4396" y="12841"/>
                      <a:pt x="4197" y="12699"/>
                      <a:pt x="4018" y="12543"/>
                    </a:cubicBezTo>
                    <a:cubicBezTo>
                      <a:pt x="3682" y="12250"/>
                      <a:pt x="3403" y="11867"/>
                      <a:pt x="3265" y="11441"/>
                    </a:cubicBezTo>
                    <a:cubicBezTo>
                      <a:pt x="3132" y="11031"/>
                      <a:pt x="3152" y="10557"/>
                      <a:pt x="3378" y="10183"/>
                    </a:cubicBezTo>
                    <a:cubicBezTo>
                      <a:pt x="3492" y="9994"/>
                      <a:pt x="3656" y="9827"/>
                      <a:pt x="3858" y="9734"/>
                    </a:cubicBezTo>
                    <a:cubicBezTo>
                      <a:pt x="3949" y="9693"/>
                      <a:pt x="4050" y="9664"/>
                      <a:pt x="4148" y="9646"/>
                    </a:cubicBezTo>
                    <a:cubicBezTo>
                      <a:pt x="4179" y="9640"/>
                      <a:pt x="4207" y="9629"/>
                      <a:pt x="4237" y="9620"/>
                    </a:cubicBezTo>
                    <a:cubicBezTo>
                      <a:pt x="4255" y="9644"/>
                      <a:pt x="4276" y="9664"/>
                      <a:pt x="4306" y="9672"/>
                    </a:cubicBezTo>
                    <a:cubicBezTo>
                      <a:pt x="4357" y="9686"/>
                      <a:pt x="4405" y="9684"/>
                      <a:pt x="4446" y="9652"/>
                    </a:cubicBezTo>
                    <a:lnTo>
                      <a:pt x="4447" y="9655"/>
                    </a:lnTo>
                    <a:cubicBezTo>
                      <a:pt x="4450" y="9652"/>
                      <a:pt x="4452" y="9648"/>
                      <a:pt x="4455" y="9645"/>
                    </a:cubicBezTo>
                    <a:cubicBezTo>
                      <a:pt x="4457" y="9644"/>
                      <a:pt x="4459" y="9643"/>
                      <a:pt x="4461" y="9641"/>
                    </a:cubicBezTo>
                    <a:cubicBezTo>
                      <a:pt x="4465" y="9637"/>
                      <a:pt x="4468" y="9631"/>
                      <a:pt x="4472" y="9627"/>
                    </a:cubicBezTo>
                    <a:cubicBezTo>
                      <a:pt x="4476" y="9621"/>
                      <a:pt x="4481" y="9615"/>
                      <a:pt x="4485" y="9610"/>
                    </a:cubicBezTo>
                    <a:lnTo>
                      <a:pt x="4486" y="9607"/>
                    </a:lnTo>
                    <a:cubicBezTo>
                      <a:pt x="4499" y="9587"/>
                      <a:pt x="4507" y="9565"/>
                      <a:pt x="4510" y="9542"/>
                    </a:cubicBezTo>
                    <a:cubicBezTo>
                      <a:pt x="4513" y="9534"/>
                      <a:pt x="4518" y="9527"/>
                      <a:pt x="4520" y="9519"/>
                    </a:cubicBezTo>
                    <a:cubicBezTo>
                      <a:pt x="4528" y="9496"/>
                      <a:pt x="4539" y="9476"/>
                      <a:pt x="4549" y="9454"/>
                    </a:cubicBezTo>
                    <a:cubicBezTo>
                      <a:pt x="4576" y="9392"/>
                      <a:pt x="4585" y="9330"/>
                      <a:pt x="4580" y="9263"/>
                    </a:cubicBezTo>
                    <a:cubicBezTo>
                      <a:pt x="4577" y="9216"/>
                      <a:pt x="4538" y="9159"/>
                      <a:pt x="4492" y="9143"/>
                    </a:cubicBezTo>
                    <a:lnTo>
                      <a:pt x="4492" y="9142"/>
                    </a:lnTo>
                    <a:cubicBezTo>
                      <a:pt x="4491" y="9128"/>
                      <a:pt x="4490" y="9114"/>
                      <a:pt x="4491" y="9101"/>
                    </a:cubicBezTo>
                    <a:cubicBezTo>
                      <a:pt x="4491" y="9094"/>
                      <a:pt x="4491" y="9087"/>
                      <a:pt x="4491" y="9085"/>
                    </a:cubicBezTo>
                    <a:cubicBezTo>
                      <a:pt x="4493" y="9061"/>
                      <a:pt x="4492" y="9038"/>
                      <a:pt x="4491" y="9015"/>
                    </a:cubicBezTo>
                    <a:cubicBezTo>
                      <a:pt x="4536" y="8944"/>
                      <a:pt x="4572" y="8865"/>
                      <a:pt x="4607" y="8791"/>
                    </a:cubicBezTo>
                    <a:cubicBezTo>
                      <a:pt x="4712" y="8565"/>
                      <a:pt x="4807" y="8340"/>
                      <a:pt x="4892" y="8106"/>
                    </a:cubicBezTo>
                    <a:cubicBezTo>
                      <a:pt x="4965" y="7904"/>
                      <a:pt x="5036" y="7701"/>
                      <a:pt x="5103" y="7498"/>
                    </a:cubicBezTo>
                    <a:cubicBezTo>
                      <a:pt x="5138" y="7699"/>
                      <a:pt x="5174" y="7900"/>
                      <a:pt x="5213" y="8100"/>
                    </a:cubicBezTo>
                    <a:cubicBezTo>
                      <a:pt x="5291" y="8491"/>
                      <a:pt x="5367" y="8986"/>
                      <a:pt x="5645" y="9292"/>
                    </a:cubicBezTo>
                    <a:cubicBezTo>
                      <a:pt x="5701" y="9353"/>
                      <a:pt x="5770" y="9374"/>
                      <a:pt x="5833" y="9365"/>
                    </a:cubicBezTo>
                    <a:cubicBezTo>
                      <a:pt x="5959" y="9419"/>
                      <a:pt x="6118" y="9340"/>
                      <a:pt x="6148" y="9191"/>
                    </a:cubicBezTo>
                    <a:cubicBezTo>
                      <a:pt x="6133" y="9263"/>
                      <a:pt x="6142" y="9228"/>
                      <a:pt x="6222" y="9207"/>
                    </a:cubicBezTo>
                    <a:cubicBezTo>
                      <a:pt x="6289" y="9189"/>
                      <a:pt x="6357" y="9177"/>
                      <a:pt x="6425" y="9162"/>
                    </a:cubicBezTo>
                    <a:cubicBezTo>
                      <a:pt x="6595" y="9127"/>
                      <a:pt x="6765" y="9095"/>
                      <a:pt x="6935" y="9061"/>
                    </a:cubicBezTo>
                    <a:cubicBezTo>
                      <a:pt x="7264" y="8995"/>
                      <a:pt x="7596" y="8944"/>
                      <a:pt x="7927" y="8888"/>
                    </a:cubicBezTo>
                    <a:cubicBezTo>
                      <a:pt x="8071" y="8864"/>
                      <a:pt x="8127" y="8747"/>
                      <a:pt x="8111" y="8640"/>
                    </a:cubicBezTo>
                    <a:cubicBezTo>
                      <a:pt x="8134" y="8601"/>
                      <a:pt x="8147" y="8556"/>
                      <a:pt x="8138" y="8501"/>
                    </a:cubicBezTo>
                    <a:cubicBezTo>
                      <a:pt x="8004" y="7716"/>
                      <a:pt x="8018" y="6875"/>
                      <a:pt x="8030" y="6080"/>
                    </a:cubicBezTo>
                    <a:cubicBezTo>
                      <a:pt x="8036" y="5680"/>
                      <a:pt x="8071" y="5283"/>
                      <a:pt x="8118" y="4885"/>
                    </a:cubicBezTo>
                    <a:cubicBezTo>
                      <a:pt x="8130" y="4776"/>
                      <a:pt x="8142" y="4667"/>
                      <a:pt x="8154" y="4558"/>
                    </a:cubicBezTo>
                    <a:cubicBezTo>
                      <a:pt x="8157" y="4576"/>
                      <a:pt x="8160" y="4594"/>
                      <a:pt x="8162" y="4611"/>
                    </a:cubicBezTo>
                    <a:cubicBezTo>
                      <a:pt x="8207" y="4924"/>
                      <a:pt x="8253" y="5236"/>
                      <a:pt x="8304" y="5548"/>
                    </a:cubicBezTo>
                    <a:cubicBezTo>
                      <a:pt x="8408" y="6187"/>
                      <a:pt x="8521" y="6824"/>
                      <a:pt x="8620" y="7464"/>
                    </a:cubicBezTo>
                    <a:cubicBezTo>
                      <a:pt x="8668" y="7775"/>
                      <a:pt x="8720" y="8088"/>
                      <a:pt x="8781" y="8397"/>
                    </a:cubicBezTo>
                    <a:cubicBezTo>
                      <a:pt x="8829" y="8635"/>
                      <a:pt x="8928" y="8795"/>
                      <a:pt x="9183" y="8831"/>
                    </a:cubicBezTo>
                    <a:cubicBezTo>
                      <a:pt x="9473" y="8872"/>
                      <a:pt x="9785" y="8856"/>
                      <a:pt x="10077" y="8852"/>
                    </a:cubicBezTo>
                    <a:cubicBezTo>
                      <a:pt x="10410" y="8847"/>
                      <a:pt x="10737" y="8825"/>
                      <a:pt x="11063" y="8760"/>
                    </a:cubicBezTo>
                    <a:cubicBezTo>
                      <a:pt x="11159" y="8740"/>
                      <a:pt x="11250" y="8670"/>
                      <a:pt x="11260" y="8566"/>
                    </a:cubicBezTo>
                    <a:cubicBezTo>
                      <a:pt x="11308" y="8058"/>
                      <a:pt x="11295" y="7549"/>
                      <a:pt x="11253" y="7041"/>
                    </a:cubicBezTo>
                    <a:cubicBezTo>
                      <a:pt x="11294" y="7135"/>
                      <a:pt x="11338" y="7229"/>
                      <a:pt x="11378" y="7323"/>
                    </a:cubicBezTo>
                    <a:cubicBezTo>
                      <a:pt x="11519" y="7645"/>
                      <a:pt x="11718" y="7971"/>
                      <a:pt x="11729" y="8330"/>
                    </a:cubicBezTo>
                    <a:cubicBezTo>
                      <a:pt x="11733" y="8427"/>
                      <a:pt x="11834" y="8525"/>
                      <a:pt x="11930" y="8532"/>
                    </a:cubicBezTo>
                    <a:cubicBezTo>
                      <a:pt x="12113" y="8546"/>
                      <a:pt x="12290" y="8524"/>
                      <a:pt x="12470" y="8489"/>
                    </a:cubicBezTo>
                    <a:cubicBezTo>
                      <a:pt x="12636" y="8457"/>
                      <a:pt x="12809" y="8413"/>
                      <a:pt x="12979" y="8431"/>
                    </a:cubicBezTo>
                    <a:cubicBezTo>
                      <a:pt x="13159" y="8449"/>
                      <a:pt x="13353" y="8531"/>
                      <a:pt x="13521" y="8423"/>
                    </a:cubicBezTo>
                    <a:cubicBezTo>
                      <a:pt x="13707" y="8302"/>
                      <a:pt x="13668" y="8091"/>
                      <a:pt x="13653" y="7901"/>
                    </a:cubicBezTo>
                    <a:cubicBezTo>
                      <a:pt x="13638" y="7702"/>
                      <a:pt x="13624" y="7504"/>
                      <a:pt x="13609" y="7305"/>
                    </a:cubicBezTo>
                    <a:cubicBezTo>
                      <a:pt x="13651" y="7384"/>
                      <a:pt x="13694" y="7462"/>
                      <a:pt x="13733" y="7543"/>
                    </a:cubicBezTo>
                    <a:cubicBezTo>
                      <a:pt x="13810" y="7705"/>
                      <a:pt x="13873" y="7877"/>
                      <a:pt x="13973" y="8026"/>
                    </a:cubicBezTo>
                    <a:cubicBezTo>
                      <a:pt x="14006" y="8076"/>
                      <a:pt x="14040" y="8123"/>
                      <a:pt x="14074" y="8171"/>
                    </a:cubicBezTo>
                    <a:cubicBezTo>
                      <a:pt x="14073" y="8224"/>
                      <a:pt x="14072" y="8277"/>
                      <a:pt x="14076" y="8331"/>
                    </a:cubicBezTo>
                    <a:cubicBezTo>
                      <a:pt x="14087" y="8512"/>
                      <a:pt x="14115" y="8680"/>
                      <a:pt x="14143" y="8858"/>
                    </a:cubicBezTo>
                    <a:cubicBezTo>
                      <a:pt x="14162" y="8980"/>
                      <a:pt x="14300" y="9042"/>
                      <a:pt x="14402" y="8969"/>
                    </a:cubicBezTo>
                    <a:cubicBezTo>
                      <a:pt x="14656" y="8788"/>
                      <a:pt x="14906" y="8705"/>
                      <a:pt x="15195" y="8868"/>
                    </a:cubicBezTo>
                    <a:cubicBezTo>
                      <a:pt x="15440" y="9006"/>
                      <a:pt x="15600" y="9268"/>
                      <a:pt x="15699" y="9523"/>
                    </a:cubicBezTo>
                    <a:cubicBezTo>
                      <a:pt x="15814" y="9818"/>
                      <a:pt x="15895" y="10144"/>
                      <a:pt x="15898" y="10461"/>
                    </a:cubicBezTo>
                    <a:cubicBezTo>
                      <a:pt x="15901" y="10650"/>
                      <a:pt x="15795" y="10839"/>
                      <a:pt x="15713" y="11007"/>
                    </a:cubicBezTo>
                    <a:cubicBezTo>
                      <a:pt x="15669" y="11098"/>
                      <a:pt x="15612" y="11193"/>
                      <a:pt x="15587" y="11292"/>
                    </a:cubicBezTo>
                    <a:cubicBezTo>
                      <a:pt x="15403" y="11174"/>
                      <a:pt x="15218" y="11058"/>
                      <a:pt x="15054" y="10913"/>
                    </a:cubicBezTo>
                    <a:cubicBezTo>
                      <a:pt x="14973" y="10840"/>
                      <a:pt x="14899" y="10757"/>
                      <a:pt x="14830" y="10673"/>
                    </a:cubicBezTo>
                    <a:cubicBezTo>
                      <a:pt x="14754" y="10579"/>
                      <a:pt x="14708" y="10470"/>
                      <a:pt x="14629" y="10380"/>
                    </a:cubicBezTo>
                    <a:cubicBezTo>
                      <a:pt x="14598" y="10344"/>
                      <a:pt x="14527" y="10340"/>
                      <a:pt x="14510" y="10394"/>
                    </a:cubicBezTo>
                    <a:cubicBezTo>
                      <a:pt x="14442" y="10618"/>
                      <a:pt x="14580" y="10879"/>
                      <a:pt x="14718" y="11052"/>
                    </a:cubicBezTo>
                    <a:cubicBezTo>
                      <a:pt x="14885" y="11262"/>
                      <a:pt x="15098" y="11430"/>
                      <a:pt x="15308" y="11594"/>
                    </a:cubicBezTo>
                    <a:cubicBezTo>
                      <a:pt x="15317" y="11601"/>
                      <a:pt x="15327" y="11609"/>
                      <a:pt x="15336" y="11617"/>
                    </a:cubicBezTo>
                    <a:cubicBezTo>
                      <a:pt x="15294" y="11656"/>
                      <a:pt x="15253" y="11695"/>
                      <a:pt x="15209" y="11732"/>
                    </a:cubicBezTo>
                    <a:cubicBezTo>
                      <a:pt x="15190" y="11748"/>
                      <a:pt x="15171" y="11762"/>
                      <a:pt x="15152" y="11777"/>
                    </a:cubicBezTo>
                    <a:cubicBezTo>
                      <a:pt x="15015" y="11789"/>
                      <a:pt x="14870" y="11897"/>
                      <a:pt x="14771" y="11963"/>
                    </a:cubicBezTo>
                    <a:cubicBezTo>
                      <a:pt x="14632" y="12057"/>
                      <a:pt x="14505" y="12170"/>
                      <a:pt x="14380" y="12281"/>
                    </a:cubicBezTo>
                    <a:cubicBezTo>
                      <a:pt x="14326" y="12329"/>
                      <a:pt x="14301" y="12399"/>
                      <a:pt x="14323" y="12466"/>
                    </a:cubicBezTo>
                    <a:cubicBezTo>
                      <a:pt x="14292" y="12522"/>
                      <a:pt x="14266" y="12581"/>
                      <a:pt x="14238" y="12640"/>
                    </a:cubicBezTo>
                    <a:cubicBezTo>
                      <a:pt x="14160" y="12809"/>
                      <a:pt x="14080" y="12973"/>
                      <a:pt x="13975" y="13128"/>
                    </a:cubicBezTo>
                    <a:cubicBezTo>
                      <a:pt x="13767" y="13433"/>
                      <a:pt x="13445" y="13615"/>
                      <a:pt x="13136" y="13805"/>
                    </a:cubicBezTo>
                    <a:cubicBezTo>
                      <a:pt x="12471" y="14215"/>
                      <a:pt x="11725" y="14392"/>
                      <a:pt x="10966" y="14543"/>
                    </a:cubicBezTo>
                    <a:cubicBezTo>
                      <a:pt x="10822" y="14572"/>
                      <a:pt x="10774" y="14709"/>
                      <a:pt x="10843" y="14830"/>
                    </a:cubicBezTo>
                    <a:cubicBezTo>
                      <a:pt x="10987" y="15085"/>
                      <a:pt x="11246" y="15221"/>
                      <a:pt x="11515" y="15314"/>
                    </a:cubicBezTo>
                    <a:cubicBezTo>
                      <a:pt x="11858" y="15432"/>
                      <a:pt x="12211" y="15518"/>
                      <a:pt x="12550" y="15643"/>
                    </a:cubicBezTo>
                    <a:cubicBezTo>
                      <a:pt x="12870" y="15762"/>
                      <a:pt x="13145" y="16007"/>
                      <a:pt x="13356" y="16272"/>
                    </a:cubicBezTo>
                    <a:cubicBezTo>
                      <a:pt x="13406" y="16335"/>
                      <a:pt x="13470" y="16411"/>
                      <a:pt x="13488" y="16492"/>
                    </a:cubicBezTo>
                    <a:cubicBezTo>
                      <a:pt x="13500" y="16548"/>
                      <a:pt x="13479" y="16596"/>
                      <a:pt x="13485" y="16650"/>
                    </a:cubicBezTo>
                    <a:cubicBezTo>
                      <a:pt x="13503" y="16817"/>
                      <a:pt x="13600" y="17009"/>
                      <a:pt x="13653" y="17166"/>
                    </a:cubicBezTo>
                    <a:cubicBezTo>
                      <a:pt x="13694" y="17287"/>
                      <a:pt x="13873" y="17281"/>
                      <a:pt x="13919" y="17168"/>
                    </a:cubicBezTo>
                    <a:cubicBezTo>
                      <a:pt x="14006" y="16957"/>
                      <a:pt x="14115" y="16769"/>
                      <a:pt x="14249" y="16587"/>
                    </a:cubicBezTo>
                    <a:cubicBezTo>
                      <a:pt x="14251" y="16585"/>
                      <a:pt x="14253" y="16584"/>
                      <a:pt x="14255" y="16582"/>
                    </a:cubicBezTo>
                    <a:cubicBezTo>
                      <a:pt x="14337" y="16478"/>
                      <a:pt x="14456" y="16436"/>
                      <a:pt x="14583" y="16412"/>
                    </a:cubicBezTo>
                    <a:cubicBezTo>
                      <a:pt x="14631" y="16403"/>
                      <a:pt x="14684" y="16407"/>
                      <a:pt x="14736" y="16412"/>
                    </a:cubicBezTo>
                    <a:cubicBezTo>
                      <a:pt x="14853" y="16422"/>
                      <a:pt x="14967" y="16432"/>
                      <a:pt x="15026" y="16292"/>
                    </a:cubicBezTo>
                    <a:cubicBezTo>
                      <a:pt x="15050" y="16234"/>
                      <a:pt x="15032" y="16170"/>
                      <a:pt x="15092" y="16134"/>
                    </a:cubicBezTo>
                    <a:cubicBezTo>
                      <a:pt x="15153" y="16097"/>
                      <a:pt x="15242" y="16092"/>
                      <a:pt x="15310" y="16102"/>
                    </a:cubicBezTo>
                    <a:cubicBezTo>
                      <a:pt x="15432" y="16119"/>
                      <a:pt x="15562" y="16228"/>
                      <a:pt x="15504" y="16361"/>
                    </a:cubicBezTo>
                    <a:cubicBezTo>
                      <a:pt x="15454" y="16477"/>
                      <a:pt x="15584" y="16628"/>
                      <a:pt x="15706" y="16566"/>
                    </a:cubicBezTo>
                    <a:cubicBezTo>
                      <a:pt x="15808" y="16514"/>
                      <a:pt x="15906" y="16456"/>
                      <a:pt x="16002" y="16395"/>
                    </a:cubicBezTo>
                    <a:cubicBezTo>
                      <a:pt x="16252" y="16714"/>
                      <a:pt x="15814" y="17128"/>
                      <a:pt x="15472" y="17153"/>
                    </a:cubicBezTo>
                    <a:cubicBezTo>
                      <a:pt x="15438" y="17156"/>
                      <a:pt x="15404" y="17155"/>
                      <a:pt x="15369" y="17153"/>
                    </a:cubicBezTo>
                    <a:cubicBezTo>
                      <a:pt x="15288" y="17150"/>
                      <a:pt x="15207" y="17148"/>
                      <a:pt x="15135" y="17193"/>
                    </a:cubicBezTo>
                    <a:cubicBezTo>
                      <a:pt x="15019" y="17267"/>
                      <a:pt x="14984" y="17427"/>
                      <a:pt x="14925" y="17541"/>
                    </a:cubicBezTo>
                    <a:cubicBezTo>
                      <a:pt x="14771" y="17844"/>
                      <a:pt x="14564" y="18122"/>
                      <a:pt x="14307" y="18345"/>
                    </a:cubicBezTo>
                    <a:cubicBezTo>
                      <a:pt x="14097" y="18529"/>
                      <a:pt x="13608" y="18899"/>
                      <a:pt x="13376" y="18562"/>
                    </a:cubicBezTo>
                    <a:cubicBezTo>
                      <a:pt x="13266" y="18401"/>
                      <a:pt x="13045" y="18494"/>
                      <a:pt x="13007" y="18657"/>
                    </a:cubicBezTo>
                    <a:cubicBezTo>
                      <a:pt x="12968" y="18824"/>
                      <a:pt x="12908" y="18988"/>
                      <a:pt x="12874" y="19156"/>
                    </a:cubicBezTo>
                    <a:cubicBezTo>
                      <a:pt x="12847" y="19291"/>
                      <a:pt x="12894" y="19343"/>
                      <a:pt x="12975" y="19451"/>
                    </a:cubicBezTo>
                    <a:cubicBezTo>
                      <a:pt x="13155" y="19694"/>
                      <a:pt x="13290" y="19976"/>
                      <a:pt x="13363" y="20270"/>
                    </a:cubicBezTo>
                    <a:cubicBezTo>
                      <a:pt x="13516" y="20891"/>
                      <a:pt x="13381" y="21474"/>
                      <a:pt x="13197" y="22071"/>
                    </a:cubicBezTo>
                    <a:cubicBezTo>
                      <a:pt x="13110" y="22353"/>
                      <a:pt x="12988" y="22632"/>
                      <a:pt x="12926" y="22921"/>
                    </a:cubicBezTo>
                    <a:cubicBezTo>
                      <a:pt x="12878" y="23153"/>
                      <a:pt x="13000" y="23280"/>
                      <a:pt x="13220" y="23320"/>
                    </a:cubicBezTo>
                    <a:cubicBezTo>
                      <a:pt x="13546" y="23380"/>
                      <a:pt x="13890" y="23270"/>
                      <a:pt x="14081" y="23027"/>
                    </a:cubicBezTo>
                    <a:cubicBezTo>
                      <a:pt x="14146" y="23128"/>
                      <a:pt x="14233" y="23217"/>
                      <a:pt x="14323" y="23283"/>
                    </a:cubicBezTo>
                    <a:cubicBezTo>
                      <a:pt x="14566" y="23460"/>
                      <a:pt x="14869" y="23499"/>
                      <a:pt x="15159" y="23444"/>
                    </a:cubicBezTo>
                    <a:cubicBezTo>
                      <a:pt x="15196" y="23437"/>
                      <a:pt x="15230" y="23419"/>
                      <a:pt x="15259" y="23394"/>
                    </a:cubicBezTo>
                    <a:cubicBezTo>
                      <a:pt x="15265" y="23396"/>
                      <a:pt x="15269" y="23400"/>
                      <a:pt x="15274" y="23402"/>
                    </a:cubicBezTo>
                    <a:cubicBezTo>
                      <a:pt x="15507" y="23479"/>
                      <a:pt x="15746" y="23375"/>
                      <a:pt x="15927" y="23229"/>
                    </a:cubicBezTo>
                    <a:cubicBezTo>
                      <a:pt x="16222" y="22988"/>
                      <a:pt x="16423" y="22626"/>
                      <a:pt x="16469" y="22248"/>
                    </a:cubicBezTo>
                    <a:cubicBezTo>
                      <a:pt x="16471" y="22234"/>
                      <a:pt x="16471" y="22220"/>
                      <a:pt x="16472" y="22206"/>
                    </a:cubicBezTo>
                    <a:cubicBezTo>
                      <a:pt x="16497" y="22228"/>
                      <a:pt x="16522" y="22250"/>
                      <a:pt x="16546" y="22271"/>
                    </a:cubicBezTo>
                    <a:cubicBezTo>
                      <a:pt x="16738" y="22437"/>
                      <a:pt x="16981" y="22650"/>
                      <a:pt x="17250" y="22637"/>
                    </a:cubicBezTo>
                    <a:cubicBezTo>
                      <a:pt x="17689" y="22616"/>
                      <a:pt x="18288" y="22363"/>
                      <a:pt x="18261" y="21846"/>
                    </a:cubicBezTo>
                    <a:cubicBezTo>
                      <a:pt x="18256" y="21741"/>
                      <a:pt x="18139" y="21717"/>
                      <a:pt x="18067" y="21765"/>
                    </a:cubicBezTo>
                    <a:cubicBezTo>
                      <a:pt x="17613" y="21613"/>
                      <a:pt x="17205" y="21076"/>
                      <a:pt x="17566" y="20627"/>
                    </a:cubicBezTo>
                    <a:cubicBezTo>
                      <a:pt x="17960" y="20137"/>
                      <a:pt x="18766" y="20226"/>
                      <a:pt x="19303" y="20022"/>
                    </a:cubicBezTo>
                    <a:cubicBezTo>
                      <a:pt x="19813" y="19827"/>
                      <a:pt x="20295" y="19588"/>
                      <a:pt x="20436" y="19019"/>
                    </a:cubicBezTo>
                    <a:cubicBezTo>
                      <a:pt x="20513" y="18711"/>
                      <a:pt x="20487" y="18391"/>
                      <a:pt x="20434" y="18081"/>
                    </a:cubicBezTo>
                  </a:path>
                </a:pathLst>
              </a:custGeom>
              <a:solidFill>
                <a:srgbClr val="B561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2" name="Freeform 38">
                <a:extLst>
                  <a:ext uri="{FF2B5EF4-FFF2-40B4-BE49-F238E27FC236}">
                    <a16:creationId xmlns:a16="http://schemas.microsoft.com/office/drawing/2014/main" id="{139F1902-A22B-8B21-6600-BF2A9B788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1151"/>
                <a:ext cx="265" cy="718"/>
              </a:xfrm>
              <a:custGeom>
                <a:avLst/>
                <a:gdLst>
                  <a:gd name="T0" fmla="*/ 1868 w 2048"/>
                  <a:gd name="T1" fmla="*/ 64 h 5541"/>
                  <a:gd name="T2" fmla="*/ 1757 w 2048"/>
                  <a:gd name="T3" fmla="*/ 63 h 5541"/>
                  <a:gd name="T4" fmla="*/ 1258 w 2048"/>
                  <a:gd name="T5" fmla="*/ 2378 h 5541"/>
                  <a:gd name="T6" fmla="*/ 512 w 2048"/>
                  <a:gd name="T7" fmla="*/ 4634 h 5541"/>
                  <a:gd name="T8" fmla="*/ 373 w 2048"/>
                  <a:gd name="T9" fmla="*/ 5103 h 5541"/>
                  <a:gd name="T10" fmla="*/ 373 w 2048"/>
                  <a:gd name="T11" fmla="*/ 5100 h 5541"/>
                  <a:gd name="T12" fmla="*/ 346 w 2048"/>
                  <a:gd name="T13" fmla="*/ 4677 h 5541"/>
                  <a:gd name="T14" fmla="*/ 351 w 2048"/>
                  <a:gd name="T15" fmla="*/ 4256 h 5541"/>
                  <a:gd name="T16" fmla="*/ 356 w 2048"/>
                  <a:gd name="T17" fmla="*/ 4070 h 5541"/>
                  <a:gd name="T18" fmla="*/ 349 w 2048"/>
                  <a:gd name="T19" fmla="*/ 3843 h 5541"/>
                  <a:gd name="T20" fmla="*/ 156 w 2048"/>
                  <a:gd name="T21" fmla="*/ 3815 h 5541"/>
                  <a:gd name="T22" fmla="*/ 78 w 2048"/>
                  <a:gd name="T23" fmla="*/ 4032 h 5541"/>
                  <a:gd name="T24" fmla="*/ 37 w 2048"/>
                  <a:gd name="T25" fmla="*/ 4226 h 5541"/>
                  <a:gd name="T26" fmla="*/ 8 w 2048"/>
                  <a:gd name="T27" fmla="*/ 4647 h 5541"/>
                  <a:gd name="T28" fmla="*/ 28 w 2048"/>
                  <a:gd name="T29" fmla="*/ 5085 h 5541"/>
                  <a:gd name="T30" fmla="*/ 232 w 2048"/>
                  <a:gd name="T31" fmla="*/ 5399 h 5541"/>
                  <a:gd name="T32" fmla="*/ 368 w 2048"/>
                  <a:gd name="T33" fmla="*/ 5208 h 5541"/>
                  <a:gd name="T34" fmla="*/ 463 w 2048"/>
                  <a:gd name="T35" fmla="*/ 5409 h 5541"/>
                  <a:gd name="T36" fmla="*/ 1035 w 2048"/>
                  <a:gd name="T37" fmla="*/ 4901 h 5541"/>
                  <a:gd name="T38" fmla="*/ 1772 w 2048"/>
                  <a:gd name="T39" fmla="*/ 2676 h 5541"/>
                  <a:gd name="T40" fmla="*/ 1868 w 2048"/>
                  <a:gd name="T41" fmla="*/ 64 h 5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8" h="5541">
                    <a:moveTo>
                      <a:pt x="1868" y="64"/>
                    </a:moveTo>
                    <a:cubicBezTo>
                      <a:pt x="1855" y="0"/>
                      <a:pt x="1773" y="2"/>
                      <a:pt x="1757" y="63"/>
                    </a:cubicBezTo>
                    <a:cubicBezTo>
                      <a:pt x="1561" y="826"/>
                      <a:pt x="1436" y="1608"/>
                      <a:pt x="1258" y="2378"/>
                    </a:cubicBezTo>
                    <a:cubicBezTo>
                      <a:pt x="1078" y="3156"/>
                      <a:pt x="793" y="3889"/>
                      <a:pt x="512" y="4634"/>
                    </a:cubicBezTo>
                    <a:cubicBezTo>
                      <a:pt x="477" y="4728"/>
                      <a:pt x="396" y="4926"/>
                      <a:pt x="373" y="5103"/>
                    </a:cubicBezTo>
                    <a:lnTo>
                      <a:pt x="373" y="5100"/>
                    </a:lnTo>
                    <a:cubicBezTo>
                      <a:pt x="369" y="4959"/>
                      <a:pt x="352" y="4819"/>
                      <a:pt x="346" y="4677"/>
                    </a:cubicBezTo>
                    <a:cubicBezTo>
                      <a:pt x="341" y="4536"/>
                      <a:pt x="351" y="4397"/>
                      <a:pt x="351" y="4256"/>
                    </a:cubicBezTo>
                    <a:cubicBezTo>
                      <a:pt x="352" y="4194"/>
                      <a:pt x="353" y="4132"/>
                      <a:pt x="356" y="4070"/>
                    </a:cubicBezTo>
                    <a:cubicBezTo>
                      <a:pt x="360" y="3993"/>
                      <a:pt x="374" y="3917"/>
                      <a:pt x="349" y="3843"/>
                    </a:cubicBezTo>
                    <a:cubicBezTo>
                      <a:pt x="321" y="3759"/>
                      <a:pt x="208" y="3752"/>
                      <a:pt x="156" y="3815"/>
                    </a:cubicBezTo>
                    <a:cubicBezTo>
                      <a:pt x="107" y="3875"/>
                      <a:pt x="96" y="3958"/>
                      <a:pt x="78" y="4032"/>
                    </a:cubicBezTo>
                    <a:cubicBezTo>
                      <a:pt x="63" y="4097"/>
                      <a:pt x="48" y="4161"/>
                      <a:pt x="37" y="4226"/>
                    </a:cubicBezTo>
                    <a:cubicBezTo>
                      <a:pt x="13" y="4364"/>
                      <a:pt x="10" y="4507"/>
                      <a:pt x="8" y="4647"/>
                    </a:cubicBezTo>
                    <a:cubicBezTo>
                      <a:pt x="6" y="4791"/>
                      <a:pt x="0" y="4943"/>
                      <a:pt x="28" y="5085"/>
                    </a:cubicBezTo>
                    <a:cubicBezTo>
                      <a:pt x="47" y="5185"/>
                      <a:pt x="91" y="5401"/>
                      <a:pt x="232" y="5399"/>
                    </a:cubicBezTo>
                    <a:cubicBezTo>
                      <a:pt x="325" y="5398"/>
                      <a:pt x="357" y="5299"/>
                      <a:pt x="368" y="5208"/>
                    </a:cubicBezTo>
                    <a:cubicBezTo>
                      <a:pt x="371" y="5296"/>
                      <a:pt x="395" y="5370"/>
                      <a:pt x="463" y="5409"/>
                    </a:cubicBezTo>
                    <a:cubicBezTo>
                      <a:pt x="698" y="5541"/>
                      <a:pt x="958" y="5046"/>
                      <a:pt x="1035" y="4901"/>
                    </a:cubicBezTo>
                    <a:cubicBezTo>
                      <a:pt x="1395" y="4217"/>
                      <a:pt x="1606" y="3426"/>
                      <a:pt x="1772" y="2676"/>
                    </a:cubicBezTo>
                    <a:cubicBezTo>
                      <a:pt x="1959" y="1826"/>
                      <a:pt x="2048" y="918"/>
                      <a:pt x="1868" y="6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3" name="Freeform 39">
                <a:extLst>
                  <a:ext uri="{FF2B5EF4-FFF2-40B4-BE49-F238E27FC236}">
                    <a16:creationId xmlns:a16="http://schemas.microsoft.com/office/drawing/2014/main" id="{BE3ABF12-51C8-39FE-012B-03CB09068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1114"/>
                <a:ext cx="289" cy="673"/>
              </a:xfrm>
              <a:custGeom>
                <a:avLst/>
                <a:gdLst>
                  <a:gd name="T0" fmla="*/ 2143 w 2234"/>
                  <a:gd name="T1" fmla="*/ 4738 h 5197"/>
                  <a:gd name="T2" fmla="*/ 1532 w 2234"/>
                  <a:gd name="T3" fmla="*/ 2417 h 5197"/>
                  <a:gd name="T4" fmla="*/ 971 w 2234"/>
                  <a:gd name="T5" fmla="*/ 133 h 5197"/>
                  <a:gd name="T6" fmla="*/ 813 w 2234"/>
                  <a:gd name="T7" fmla="*/ 77 h 5197"/>
                  <a:gd name="T8" fmla="*/ 602 w 2234"/>
                  <a:gd name="T9" fmla="*/ 100 h 5197"/>
                  <a:gd name="T10" fmla="*/ 40 w 2234"/>
                  <a:gd name="T11" fmla="*/ 2586 h 5197"/>
                  <a:gd name="T12" fmla="*/ 32 w 2234"/>
                  <a:gd name="T13" fmla="*/ 3843 h 5197"/>
                  <a:gd name="T14" fmla="*/ 284 w 2234"/>
                  <a:gd name="T15" fmla="*/ 4999 h 5197"/>
                  <a:gd name="T16" fmla="*/ 424 w 2234"/>
                  <a:gd name="T17" fmla="*/ 4982 h 5197"/>
                  <a:gd name="T18" fmla="*/ 561 w 2234"/>
                  <a:gd name="T19" fmla="*/ 3801 h 5197"/>
                  <a:gd name="T20" fmla="*/ 628 w 2234"/>
                  <a:gd name="T21" fmla="*/ 2619 h 5197"/>
                  <a:gd name="T22" fmla="*/ 767 w 2234"/>
                  <a:gd name="T23" fmla="*/ 1271 h 5197"/>
                  <a:gd name="T24" fmla="*/ 959 w 2234"/>
                  <a:gd name="T25" fmla="*/ 2575 h 5197"/>
                  <a:gd name="T26" fmla="*/ 1693 w 2234"/>
                  <a:gd name="T27" fmla="*/ 4917 h 5197"/>
                  <a:gd name="T28" fmla="*/ 2143 w 2234"/>
                  <a:gd name="T29" fmla="*/ 4738 h 5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34" h="5197">
                    <a:moveTo>
                      <a:pt x="2143" y="4738"/>
                    </a:moveTo>
                    <a:cubicBezTo>
                      <a:pt x="1910" y="3969"/>
                      <a:pt x="1684" y="3207"/>
                      <a:pt x="1532" y="2417"/>
                    </a:cubicBezTo>
                    <a:cubicBezTo>
                      <a:pt x="1384" y="1644"/>
                      <a:pt x="1238" y="875"/>
                      <a:pt x="971" y="133"/>
                    </a:cubicBezTo>
                    <a:cubicBezTo>
                      <a:pt x="947" y="68"/>
                      <a:pt x="869" y="51"/>
                      <a:pt x="813" y="77"/>
                    </a:cubicBezTo>
                    <a:cubicBezTo>
                      <a:pt x="762" y="8"/>
                      <a:pt x="652" y="0"/>
                      <a:pt x="602" y="100"/>
                    </a:cubicBezTo>
                    <a:cubicBezTo>
                      <a:pt x="223" y="860"/>
                      <a:pt x="97" y="1746"/>
                      <a:pt x="40" y="2586"/>
                    </a:cubicBezTo>
                    <a:cubicBezTo>
                      <a:pt x="11" y="3007"/>
                      <a:pt x="0" y="3422"/>
                      <a:pt x="32" y="3843"/>
                    </a:cubicBezTo>
                    <a:cubicBezTo>
                      <a:pt x="60" y="4211"/>
                      <a:pt x="40" y="4696"/>
                      <a:pt x="284" y="4999"/>
                    </a:cubicBezTo>
                    <a:cubicBezTo>
                      <a:pt x="326" y="5051"/>
                      <a:pt x="394" y="5036"/>
                      <a:pt x="424" y="4982"/>
                    </a:cubicBezTo>
                    <a:cubicBezTo>
                      <a:pt x="612" y="4645"/>
                      <a:pt x="538" y="4175"/>
                      <a:pt x="561" y="3801"/>
                    </a:cubicBezTo>
                    <a:cubicBezTo>
                      <a:pt x="585" y="3407"/>
                      <a:pt x="597" y="3013"/>
                      <a:pt x="628" y="2619"/>
                    </a:cubicBezTo>
                    <a:cubicBezTo>
                      <a:pt x="662" y="2170"/>
                      <a:pt x="720" y="1721"/>
                      <a:pt x="767" y="1271"/>
                    </a:cubicBezTo>
                    <a:cubicBezTo>
                      <a:pt x="801" y="1708"/>
                      <a:pt x="867" y="2142"/>
                      <a:pt x="959" y="2575"/>
                    </a:cubicBezTo>
                    <a:cubicBezTo>
                      <a:pt x="1130" y="3370"/>
                      <a:pt x="1329" y="4185"/>
                      <a:pt x="1693" y="4917"/>
                    </a:cubicBezTo>
                    <a:cubicBezTo>
                      <a:pt x="1832" y="5197"/>
                      <a:pt x="2234" y="5037"/>
                      <a:pt x="2143" y="473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4" name="Freeform 40">
                <a:extLst>
                  <a:ext uri="{FF2B5EF4-FFF2-40B4-BE49-F238E27FC236}">
                    <a16:creationId xmlns:a16="http://schemas.microsoft.com/office/drawing/2014/main" id="{FE798DA3-AB69-49F2-B603-4DA280F3A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1" y="1612"/>
                <a:ext cx="75" cy="199"/>
              </a:xfrm>
              <a:custGeom>
                <a:avLst/>
                <a:gdLst>
                  <a:gd name="T0" fmla="*/ 493 w 577"/>
                  <a:gd name="T1" fmla="*/ 1101 h 1539"/>
                  <a:gd name="T2" fmla="*/ 413 w 577"/>
                  <a:gd name="T3" fmla="*/ 793 h 1539"/>
                  <a:gd name="T4" fmla="*/ 330 w 577"/>
                  <a:gd name="T5" fmla="*/ 460 h 1539"/>
                  <a:gd name="T6" fmla="*/ 230 w 577"/>
                  <a:gd name="T7" fmla="*/ 103 h 1539"/>
                  <a:gd name="T8" fmla="*/ 38 w 577"/>
                  <a:gd name="T9" fmla="*/ 126 h 1539"/>
                  <a:gd name="T10" fmla="*/ 7 w 577"/>
                  <a:gd name="T11" fmla="*/ 499 h 1539"/>
                  <a:gd name="T12" fmla="*/ 48 w 577"/>
                  <a:gd name="T13" fmla="*/ 862 h 1539"/>
                  <a:gd name="T14" fmla="*/ 151 w 577"/>
                  <a:gd name="T15" fmla="*/ 1237 h 1539"/>
                  <a:gd name="T16" fmla="*/ 396 w 577"/>
                  <a:gd name="T17" fmla="*/ 1532 h 1539"/>
                  <a:gd name="T18" fmla="*/ 498 w 577"/>
                  <a:gd name="T19" fmla="*/ 1490 h 1539"/>
                  <a:gd name="T20" fmla="*/ 493 w 577"/>
                  <a:gd name="T21" fmla="*/ 1101 h 1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7" h="1539">
                    <a:moveTo>
                      <a:pt x="493" y="1101"/>
                    </a:moveTo>
                    <a:cubicBezTo>
                      <a:pt x="463" y="999"/>
                      <a:pt x="437" y="897"/>
                      <a:pt x="413" y="793"/>
                    </a:cubicBezTo>
                    <a:cubicBezTo>
                      <a:pt x="388" y="681"/>
                      <a:pt x="354" y="572"/>
                      <a:pt x="330" y="460"/>
                    </a:cubicBezTo>
                    <a:cubicBezTo>
                      <a:pt x="304" y="337"/>
                      <a:pt x="267" y="223"/>
                      <a:pt x="230" y="103"/>
                    </a:cubicBezTo>
                    <a:cubicBezTo>
                      <a:pt x="198" y="0"/>
                      <a:pt x="56" y="36"/>
                      <a:pt x="38" y="126"/>
                    </a:cubicBezTo>
                    <a:cubicBezTo>
                      <a:pt x="13" y="253"/>
                      <a:pt x="0" y="370"/>
                      <a:pt x="7" y="499"/>
                    </a:cubicBezTo>
                    <a:cubicBezTo>
                      <a:pt x="14" y="620"/>
                      <a:pt x="21" y="744"/>
                      <a:pt x="48" y="862"/>
                    </a:cubicBezTo>
                    <a:cubicBezTo>
                      <a:pt x="77" y="988"/>
                      <a:pt x="109" y="1115"/>
                      <a:pt x="151" y="1237"/>
                    </a:cubicBezTo>
                    <a:cubicBezTo>
                      <a:pt x="190" y="1351"/>
                      <a:pt x="267" y="1508"/>
                      <a:pt x="396" y="1532"/>
                    </a:cubicBezTo>
                    <a:cubicBezTo>
                      <a:pt x="434" y="1539"/>
                      <a:pt x="475" y="1520"/>
                      <a:pt x="498" y="1490"/>
                    </a:cubicBezTo>
                    <a:cubicBezTo>
                      <a:pt x="577" y="1387"/>
                      <a:pt x="526" y="1213"/>
                      <a:pt x="493" y="1101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5" name="Freeform 41">
                <a:extLst>
                  <a:ext uri="{FF2B5EF4-FFF2-40B4-BE49-F238E27FC236}">
                    <a16:creationId xmlns:a16="http://schemas.microsoft.com/office/drawing/2014/main" id="{6AC3DC2A-8754-06B3-028B-6E5665400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687"/>
                <a:ext cx="32" cy="70"/>
              </a:xfrm>
              <a:custGeom>
                <a:avLst/>
                <a:gdLst>
                  <a:gd name="T0" fmla="*/ 246 w 251"/>
                  <a:gd name="T1" fmla="*/ 343 h 540"/>
                  <a:gd name="T2" fmla="*/ 235 w 251"/>
                  <a:gd name="T3" fmla="*/ 286 h 540"/>
                  <a:gd name="T4" fmla="*/ 164 w 251"/>
                  <a:gd name="T5" fmla="*/ 56 h 540"/>
                  <a:gd name="T6" fmla="*/ 79 w 251"/>
                  <a:gd name="T7" fmla="*/ 5 h 540"/>
                  <a:gd name="T8" fmla="*/ 8 w 251"/>
                  <a:gd name="T9" fmla="*/ 75 h 540"/>
                  <a:gd name="T10" fmla="*/ 10 w 251"/>
                  <a:gd name="T11" fmla="*/ 313 h 540"/>
                  <a:gd name="T12" fmla="*/ 17 w 251"/>
                  <a:gd name="T13" fmla="*/ 367 h 540"/>
                  <a:gd name="T14" fmla="*/ 28 w 251"/>
                  <a:gd name="T15" fmla="*/ 418 h 540"/>
                  <a:gd name="T16" fmla="*/ 53 w 251"/>
                  <a:gd name="T17" fmla="*/ 462 h 540"/>
                  <a:gd name="T18" fmla="*/ 91 w 251"/>
                  <a:gd name="T19" fmla="*/ 515 h 540"/>
                  <a:gd name="T20" fmla="*/ 158 w 251"/>
                  <a:gd name="T21" fmla="*/ 537 h 540"/>
                  <a:gd name="T22" fmla="*/ 215 w 251"/>
                  <a:gd name="T23" fmla="*/ 499 h 540"/>
                  <a:gd name="T24" fmla="*/ 241 w 251"/>
                  <a:gd name="T25" fmla="*/ 420 h 540"/>
                  <a:gd name="T26" fmla="*/ 246 w 251"/>
                  <a:gd name="T27" fmla="*/ 343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540">
                    <a:moveTo>
                      <a:pt x="246" y="343"/>
                    </a:moveTo>
                    <a:cubicBezTo>
                      <a:pt x="242" y="324"/>
                      <a:pt x="238" y="305"/>
                      <a:pt x="235" y="286"/>
                    </a:cubicBezTo>
                    <a:cubicBezTo>
                      <a:pt x="220" y="207"/>
                      <a:pt x="190" y="132"/>
                      <a:pt x="164" y="56"/>
                    </a:cubicBezTo>
                    <a:cubicBezTo>
                      <a:pt x="153" y="23"/>
                      <a:pt x="113" y="0"/>
                      <a:pt x="79" y="5"/>
                    </a:cubicBezTo>
                    <a:cubicBezTo>
                      <a:pt x="46" y="11"/>
                      <a:pt x="9" y="38"/>
                      <a:pt x="8" y="75"/>
                    </a:cubicBezTo>
                    <a:cubicBezTo>
                      <a:pt x="7" y="154"/>
                      <a:pt x="0" y="235"/>
                      <a:pt x="10" y="313"/>
                    </a:cubicBezTo>
                    <a:lnTo>
                      <a:pt x="17" y="367"/>
                    </a:lnTo>
                    <a:cubicBezTo>
                      <a:pt x="19" y="384"/>
                      <a:pt x="22" y="403"/>
                      <a:pt x="28" y="418"/>
                    </a:cubicBezTo>
                    <a:cubicBezTo>
                      <a:pt x="34" y="433"/>
                      <a:pt x="45" y="448"/>
                      <a:pt x="53" y="462"/>
                    </a:cubicBezTo>
                    <a:cubicBezTo>
                      <a:pt x="64" y="481"/>
                      <a:pt x="74" y="500"/>
                      <a:pt x="91" y="515"/>
                    </a:cubicBezTo>
                    <a:cubicBezTo>
                      <a:pt x="108" y="529"/>
                      <a:pt x="135" y="540"/>
                      <a:pt x="158" y="537"/>
                    </a:cubicBezTo>
                    <a:cubicBezTo>
                      <a:pt x="181" y="535"/>
                      <a:pt x="202" y="517"/>
                      <a:pt x="215" y="499"/>
                    </a:cubicBezTo>
                    <a:cubicBezTo>
                      <a:pt x="232" y="477"/>
                      <a:pt x="235" y="447"/>
                      <a:pt x="241" y="420"/>
                    </a:cubicBezTo>
                    <a:cubicBezTo>
                      <a:pt x="247" y="394"/>
                      <a:pt x="251" y="370"/>
                      <a:pt x="246" y="34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6" name="Freeform 42">
                <a:extLst>
                  <a:ext uri="{FF2B5EF4-FFF2-40B4-BE49-F238E27FC236}">
                    <a16:creationId xmlns:a16="http://schemas.microsoft.com/office/drawing/2014/main" id="{11BFD97B-9AA5-CA77-240B-C692B7518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055"/>
                <a:ext cx="365" cy="707"/>
              </a:xfrm>
              <a:custGeom>
                <a:avLst/>
                <a:gdLst>
                  <a:gd name="T0" fmla="*/ 2786 w 2818"/>
                  <a:gd name="T1" fmla="*/ 4534 h 5462"/>
                  <a:gd name="T2" fmla="*/ 2753 w 2818"/>
                  <a:gd name="T3" fmla="*/ 4408 h 5462"/>
                  <a:gd name="T4" fmla="*/ 2701 w 2818"/>
                  <a:gd name="T5" fmla="*/ 4301 h 5462"/>
                  <a:gd name="T6" fmla="*/ 2660 w 2818"/>
                  <a:gd name="T7" fmla="*/ 4233 h 5462"/>
                  <a:gd name="T8" fmla="*/ 2598 w 2818"/>
                  <a:gd name="T9" fmla="*/ 4125 h 5462"/>
                  <a:gd name="T10" fmla="*/ 2430 w 2818"/>
                  <a:gd name="T11" fmla="*/ 4169 h 5462"/>
                  <a:gd name="T12" fmla="*/ 2209 w 2818"/>
                  <a:gd name="T13" fmla="*/ 3520 h 5462"/>
                  <a:gd name="T14" fmla="*/ 1699 w 2818"/>
                  <a:gd name="T15" fmla="*/ 2335 h 5462"/>
                  <a:gd name="T16" fmla="*/ 388 w 2818"/>
                  <a:gd name="T17" fmla="*/ 287 h 5462"/>
                  <a:gd name="T18" fmla="*/ 232 w 2818"/>
                  <a:gd name="T19" fmla="*/ 100 h 5462"/>
                  <a:gd name="T20" fmla="*/ 33 w 2818"/>
                  <a:gd name="T21" fmla="*/ 211 h 5462"/>
                  <a:gd name="T22" fmla="*/ 770 w 2818"/>
                  <a:gd name="T23" fmla="*/ 2765 h 5462"/>
                  <a:gd name="T24" fmla="*/ 984 w 2818"/>
                  <a:gd name="T25" fmla="*/ 4072 h 5462"/>
                  <a:gd name="T26" fmla="*/ 1185 w 2818"/>
                  <a:gd name="T27" fmla="*/ 5328 h 5462"/>
                  <a:gd name="T28" fmla="*/ 1478 w 2818"/>
                  <a:gd name="T29" fmla="*/ 5330 h 5462"/>
                  <a:gd name="T30" fmla="*/ 1622 w 2818"/>
                  <a:gd name="T31" fmla="*/ 3994 h 5462"/>
                  <a:gd name="T32" fmla="*/ 1542 w 2818"/>
                  <a:gd name="T33" fmla="*/ 3253 h 5462"/>
                  <a:gd name="T34" fmla="*/ 1722 w 2818"/>
                  <a:gd name="T35" fmla="*/ 3713 h 5462"/>
                  <a:gd name="T36" fmla="*/ 2228 w 2818"/>
                  <a:gd name="T37" fmla="*/ 4898 h 5462"/>
                  <a:gd name="T38" fmla="*/ 2521 w 2818"/>
                  <a:gd name="T39" fmla="*/ 4786 h 5462"/>
                  <a:gd name="T40" fmla="*/ 2612 w 2818"/>
                  <a:gd name="T41" fmla="*/ 4973 h 5462"/>
                  <a:gd name="T42" fmla="*/ 2741 w 2818"/>
                  <a:gd name="T43" fmla="*/ 4974 h 5462"/>
                  <a:gd name="T44" fmla="*/ 2818 w 2818"/>
                  <a:gd name="T45" fmla="*/ 4736 h 5462"/>
                  <a:gd name="T46" fmla="*/ 2786 w 2818"/>
                  <a:gd name="T47" fmla="*/ 4534 h 5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8" h="5462">
                    <a:moveTo>
                      <a:pt x="2786" y="4534"/>
                    </a:moveTo>
                    <a:cubicBezTo>
                      <a:pt x="2776" y="4491"/>
                      <a:pt x="2765" y="4449"/>
                      <a:pt x="2753" y="4408"/>
                    </a:cubicBezTo>
                    <a:cubicBezTo>
                      <a:pt x="2742" y="4368"/>
                      <a:pt x="2723" y="4335"/>
                      <a:pt x="2701" y="4301"/>
                    </a:cubicBezTo>
                    <a:cubicBezTo>
                      <a:pt x="2684" y="4273"/>
                      <a:pt x="2677" y="4263"/>
                      <a:pt x="2660" y="4233"/>
                    </a:cubicBezTo>
                    <a:cubicBezTo>
                      <a:pt x="2640" y="4196"/>
                      <a:pt x="2620" y="4160"/>
                      <a:pt x="2598" y="4125"/>
                    </a:cubicBezTo>
                    <a:cubicBezTo>
                      <a:pt x="2555" y="4054"/>
                      <a:pt x="2436" y="4093"/>
                      <a:pt x="2430" y="4169"/>
                    </a:cubicBezTo>
                    <a:cubicBezTo>
                      <a:pt x="2369" y="3947"/>
                      <a:pt x="2288" y="3730"/>
                      <a:pt x="2209" y="3520"/>
                    </a:cubicBezTo>
                    <a:cubicBezTo>
                      <a:pt x="2058" y="3116"/>
                      <a:pt x="1891" y="2721"/>
                      <a:pt x="1699" y="2335"/>
                    </a:cubicBezTo>
                    <a:cubicBezTo>
                      <a:pt x="1335" y="1599"/>
                      <a:pt x="926" y="905"/>
                      <a:pt x="388" y="287"/>
                    </a:cubicBezTo>
                    <a:cubicBezTo>
                      <a:pt x="337" y="224"/>
                      <a:pt x="287" y="160"/>
                      <a:pt x="232" y="100"/>
                    </a:cubicBezTo>
                    <a:cubicBezTo>
                      <a:pt x="142" y="0"/>
                      <a:pt x="0" y="84"/>
                      <a:pt x="33" y="211"/>
                    </a:cubicBezTo>
                    <a:cubicBezTo>
                      <a:pt x="254" y="1071"/>
                      <a:pt x="573" y="1898"/>
                      <a:pt x="770" y="2765"/>
                    </a:cubicBezTo>
                    <a:cubicBezTo>
                      <a:pt x="868" y="3197"/>
                      <a:pt x="924" y="3634"/>
                      <a:pt x="984" y="4072"/>
                    </a:cubicBezTo>
                    <a:cubicBezTo>
                      <a:pt x="1041" y="4486"/>
                      <a:pt x="1035" y="4934"/>
                      <a:pt x="1185" y="5328"/>
                    </a:cubicBezTo>
                    <a:cubicBezTo>
                      <a:pt x="1235" y="5462"/>
                      <a:pt x="1422" y="5452"/>
                      <a:pt x="1478" y="5330"/>
                    </a:cubicBezTo>
                    <a:cubicBezTo>
                      <a:pt x="1666" y="4925"/>
                      <a:pt x="1638" y="4429"/>
                      <a:pt x="1622" y="3994"/>
                    </a:cubicBezTo>
                    <a:cubicBezTo>
                      <a:pt x="1612" y="3747"/>
                      <a:pt x="1583" y="3499"/>
                      <a:pt x="1542" y="3253"/>
                    </a:cubicBezTo>
                    <a:cubicBezTo>
                      <a:pt x="1604" y="3406"/>
                      <a:pt x="1665" y="3559"/>
                      <a:pt x="1722" y="3713"/>
                    </a:cubicBezTo>
                    <a:cubicBezTo>
                      <a:pt x="1873" y="4115"/>
                      <a:pt x="1994" y="4535"/>
                      <a:pt x="2228" y="4898"/>
                    </a:cubicBezTo>
                    <a:cubicBezTo>
                      <a:pt x="2326" y="5049"/>
                      <a:pt x="2517" y="4929"/>
                      <a:pt x="2521" y="4786"/>
                    </a:cubicBezTo>
                    <a:cubicBezTo>
                      <a:pt x="2539" y="4855"/>
                      <a:pt x="2569" y="4915"/>
                      <a:pt x="2612" y="4973"/>
                    </a:cubicBezTo>
                    <a:cubicBezTo>
                      <a:pt x="2641" y="5013"/>
                      <a:pt x="2711" y="5019"/>
                      <a:pt x="2741" y="4974"/>
                    </a:cubicBezTo>
                    <a:cubicBezTo>
                      <a:pt x="2791" y="4901"/>
                      <a:pt x="2818" y="4826"/>
                      <a:pt x="2818" y="4736"/>
                    </a:cubicBezTo>
                    <a:cubicBezTo>
                      <a:pt x="2818" y="4668"/>
                      <a:pt x="2802" y="4600"/>
                      <a:pt x="2786" y="453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7" name="Freeform 43">
                <a:extLst>
                  <a:ext uri="{FF2B5EF4-FFF2-40B4-BE49-F238E27FC236}">
                    <a16:creationId xmlns:a16="http://schemas.microsoft.com/office/drawing/2014/main" id="{1B3B4FD1-22C1-CF1A-5269-061927528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1469"/>
                <a:ext cx="80" cy="273"/>
              </a:xfrm>
              <a:custGeom>
                <a:avLst/>
                <a:gdLst>
                  <a:gd name="T0" fmla="*/ 486 w 614"/>
                  <a:gd name="T1" fmla="*/ 1004 h 2105"/>
                  <a:gd name="T2" fmla="*/ 352 w 614"/>
                  <a:gd name="T3" fmla="*/ 494 h 2105"/>
                  <a:gd name="T4" fmla="*/ 93 w 614"/>
                  <a:gd name="T5" fmla="*/ 37 h 2105"/>
                  <a:gd name="T6" fmla="*/ 9 w 614"/>
                  <a:gd name="T7" fmla="*/ 71 h 2105"/>
                  <a:gd name="T8" fmla="*/ 87 w 614"/>
                  <a:gd name="T9" fmla="*/ 560 h 2105"/>
                  <a:gd name="T10" fmla="*/ 194 w 614"/>
                  <a:gd name="T11" fmla="*/ 1077 h 2105"/>
                  <a:gd name="T12" fmla="*/ 449 w 614"/>
                  <a:gd name="T13" fmla="*/ 2068 h 2105"/>
                  <a:gd name="T14" fmla="*/ 526 w 614"/>
                  <a:gd name="T15" fmla="*/ 2059 h 2105"/>
                  <a:gd name="T16" fmla="*/ 486 w 614"/>
                  <a:gd name="T17" fmla="*/ 1004 h 2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4" h="2105">
                    <a:moveTo>
                      <a:pt x="486" y="1004"/>
                    </a:moveTo>
                    <a:cubicBezTo>
                      <a:pt x="448" y="832"/>
                      <a:pt x="405" y="662"/>
                      <a:pt x="352" y="494"/>
                    </a:cubicBezTo>
                    <a:cubicBezTo>
                      <a:pt x="296" y="316"/>
                      <a:pt x="198" y="188"/>
                      <a:pt x="93" y="37"/>
                    </a:cubicBezTo>
                    <a:cubicBezTo>
                      <a:pt x="67" y="0"/>
                      <a:pt x="0" y="24"/>
                      <a:pt x="9" y="71"/>
                    </a:cubicBezTo>
                    <a:cubicBezTo>
                      <a:pt x="40" y="236"/>
                      <a:pt x="43" y="396"/>
                      <a:pt x="87" y="560"/>
                    </a:cubicBezTo>
                    <a:cubicBezTo>
                      <a:pt x="132" y="730"/>
                      <a:pt x="166" y="903"/>
                      <a:pt x="194" y="1077"/>
                    </a:cubicBezTo>
                    <a:cubicBezTo>
                      <a:pt x="249" y="1408"/>
                      <a:pt x="289" y="1768"/>
                      <a:pt x="449" y="2068"/>
                    </a:cubicBezTo>
                    <a:cubicBezTo>
                      <a:pt x="468" y="2105"/>
                      <a:pt x="516" y="2099"/>
                      <a:pt x="526" y="2059"/>
                    </a:cubicBezTo>
                    <a:cubicBezTo>
                      <a:pt x="614" y="1719"/>
                      <a:pt x="561" y="1341"/>
                      <a:pt x="486" y="100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Freeform 44">
                <a:extLst>
                  <a:ext uri="{FF2B5EF4-FFF2-40B4-BE49-F238E27FC236}">
                    <a16:creationId xmlns:a16="http://schemas.microsoft.com/office/drawing/2014/main" id="{75C674BD-0533-107E-5307-7E1EB8A78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995"/>
                <a:ext cx="373" cy="672"/>
              </a:xfrm>
              <a:custGeom>
                <a:avLst/>
                <a:gdLst>
                  <a:gd name="T0" fmla="*/ 2559 w 2876"/>
                  <a:gd name="T1" fmla="*/ 3753 h 5186"/>
                  <a:gd name="T2" fmla="*/ 1993 w 2876"/>
                  <a:gd name="T3" fmla="*/ 2345 h 5186"/>
                  <a:gd name="T4" fmla="*/ 168 w 2876"/>
                  <a:gd name="T5" fmla="*/ 59 h 5186"/>
                  <a:gd name="T6" fmla="*/ 53 w 2876"/>
                  <a:gd name="T7" fmla="*/ 171 h 5186"/>
                  <a:gd name="T8" fmla="*/ 1459 w 2876"/>
                  <a:gd name="T9" fmla="*/ 2600 h 5186"/>
                  <a:gd name="T10" fmla="*/ 1918 w 2876"/>
                  <a:gd name="T11" fmla="*/ 3879 h 5186"/>
                  <a:gd name="T12" fmla="*/ 2105 w 2876"/>
                  <a:gd name="T13" fmla="*/ 4572 h 5186"/>
                  <a:gd name="T14" fmla="*/ 2399 w 2876"/>
                  <a:gd name="T15" fmla="*/ 5134 h 5186"/>
                  <a:gd name="T16" fmla="*/ 2627 w 2876"/>
                  <a:gd name="T17" fmla="*/ 5106 h 5186"/>
                  <a:gd name="T18" fmla="*/ 2559 w 2876"/>
                  <a:gd name="T19" fmla="*/ 3753 h 5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76" h="5186">
                    <a:moveTo>
                      <a:pt x="2559" y="3753"/>
                    </a:moveTo>
                    <a:cubicBezTo>
                      <a:pt x="2411" y="3269"/>
                      <a:pt x="2220" y="2797"/>
                      <a:pt x="1993" y="2345"/>
                    </a:cubicBezTo>
                    <a:cubicBezTo>
                      <a:pt x="1550" y="1464"/>
                      <a:pt x="923" y="689"/>
                      <a:pt x="168" y="59"/>
                    </a:cubicBezTo>
                    <a:cubicBezTo>
                      <a:pt x="98" y="0"/>
                      <a:pt x="0" y="99"/>
                      <a:pt x="53" y="171"/>
                    </a:cubicBezTo>
                    <a:cubicBezTo>
                      <a:pt x="612" y="928"/>
                      <a:pt x="1077" y="1742"/>
                      <a:pt x="1459" y="2600"/>
                    </a:cubicBezTo>
                    <a:cubicBezTo>
                      <a:pt x="1644" y="3014"/>
                      <a:pt x="1797" y="3442"/>
                      <a:pt x="1918" y="3879"/>
                    </a:cubicBezTo>
                    <a:cubicBezTo>
                      <a:pt x="1982" y="4110"/>
                      <a:pt x="2045" y="4341"/>
                      <a:pt x="2105" y="4572"/>
                    </a:cubicBezTo>
                    <a:cubicBezTo>
                      <a:pt x="2160" y="4781"/>
                      <a:pt x="2224" y="4995"/>
                      <a:pt x="2399" y="5134"/>
                    </a:cubicBezTo>
                    <a:cubicBezTo>
                      <a:pt x="2464" y="5186"/>
                      <a:pt x="2578" y="5179"/>
                      <a:pt x="2627" y="5106"/>
                    </a:cubicBezTo>
                    <a:cubicBezTo>
                      <a:pt x="2876" y="4736"/>
                      <a:pt x="2678" y="4143"/>
                      <a:pt x="2559" y="375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Freeform 45">
                <a:extLst>
                  <a:ext uri="{FF2B5EF4-FFF2-40B4-BE49-F238E27FC236}">
                    <a16:creationId xmlns:a16="http://schemas.microsoft.com/office/drawing/2014/main" id="{3E90B97F-BD53-6755-6B41-A51FA34F6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" y="1521"/>
                <a:ext cx="70" cy="255"/>
              </a:xfrm>
              <a:custGeom>
                <a:avLst/>
                <a:gdLst>
                  <a:gd name="T0" fmla="*/ 476 w 539"/>
                  <a:gd name="T1" fmla="*/ 470 h 1965"/>
                  <a:gd name="T2" fmla="*/ 233 w 539"/>
                  <a:gd name="T3" fmla="*/ 61 h 1965"/>
                  <a:gd name="T4" fmla="*/ 98 w 539"/>
                  <a:gd name="T5" fmla="*/ 137 h 1965"/>
                  <a:gd name="T6" fmla="*/ 157 w 539"/>
                  <a:gd name="T7" fmla="*/ 916 h 1965"/>
                  <a:gd name="T8" fmla="*/ 76 w 539"/>
                  <a:gd name="T9" fmla="*/ 1356 h 1965"/>
                  <a:gd name="T10" fmla="*/ 30 w 539"/>
                  <a:gd name="T11" fmla="*/ 1576 h 1965"/>
                  <a:gd name="T12" fmla="*/ 17 w 539"/>
                  <a:gd name="T13" fmla="*/ 1752 h 1965"/>
                  <a:gd name="T14" fmla="*/ 14 w 539"/>
                  <a:gd name="T15" fmla="*/ 1847 h 1965"/>
                  <a:gd name="T16" fmla="*/ 147 w 539"/>
                  <a:gd name="T17" fmla="*/ 1903 h 1965"/>
                  <a:gd name="T18" fmla="*/ 187 w 539"/>
                  <a:gd name="T19" fmla="*/ 1855 h 1965"/>
                  <a:gd name="T20" fmla="*/ 198 w 539"/>
                  <a:gd name="T21" fmla="*/ 1837 h 1965"/>
                  <a:gd name="T22" fmla="*/ 292 w 539"/>
                  <a:gd name="T23" fmla="*/ 1730 h 1965"/>
                  <a:gd name="T24" fmla="*/ 408 w 539"/>
                  <a:gd name="T25" fmla="*/ 1479 h 1965"/>
                  <a:gd name="T26" fmla="*/ 532 w 539"/>
                  <a:gd name="T27" fmla="*/ 952 h 1965"/>
                  <a:gd name="T28" fmla="*/ 476 w 539"/>
                  <a:gd name="T29" fmla="*/ 470 h 1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1965">
                    <a:moveTo>
                      <a:pt x="476" y="470"/>
                    </a:moveTo>
                    <a:cubicBezTo>
                      <a:pt x="436" y="320"/>
                      <a:pt x="337" y="175"/>
                      <a:pt x="233" y="61"/>
                    </a:cubicBezTo>
                    <a:cubicBezTo>
                      <a:pt x="177" y="0"/>
                      <a:pt x="62" y="50"/>
                      <a:pt x="98" y="137"/>
                    </a:cubicBezTo>
                    <a:cubicBezTo>
                      <a:pt x="200" y="381"/>
                      <a:pt x="192" y="659"/>
                      <a:pt x="157" y="916"/>
                    </a:cubicBezTo>
                    <a:cubicBezTo>
                      <a:pt x="136" y="1066"/>
                      <a:pt x="108" y="1209"/>
                      <a:pt x="76" y="1356"/>
                    </a:cubicBezTo>
                    <a:cubicBezTo>
                      <a:pt x="60" y="1429"/>
                      <a:pt x="47" y="1503"/>
                      <a:pt x="30" y="1576"/>
                    </a:cubicBezTo>
                    <a:cubicBezTo>
                      <a:pt x="14" y="1644"/>
                      <a:pt x="0" y="1695"/>
                      <a:pt x="17" y="1752"/>
                    </a:cubicBezTo>
                    <a:cubicBezTo>
                      <a:pt x="16" y="1784"/>
                      <a:pt x="15" y="1816"/>
                      <a:pt x="14" y="1847"/>
                    </a:cubicBezTo>
                    <a:cubicBezTo>
                      <a:pt x="12" y="1919"/>
                      <a:pt x="98" y="1965"/>
                      <a:pt x="147" y="1903"/>
                    </a:cubicBezTo>
                    <a:cubicBezTo>
                      <a:pt x="161" y="1887"/>
                      <a:pt x="174" y="1872"/>
                      <a:pt x="187" y="1855"/>
                    </a:cubicBezTo>
                    <a:cubicBezTo>
                      <a:pt x="190" y="1851"/>
                      <a:pt x="218" y="1820"/>
                      <a:pt x="198" y="1837"/>
                    </a:cubicBezTo>
                    <a:cubicBezTo>
                      <a:pt x="241" y="1802"/>
                      <a:pt x="266" y="1781"/>
                      <a:pt x="292" y="1730"/>
                    </a:cubicBezTo>
                    <a:cubicBezTo>
                      <a:pt x="334" y="1649"/>
                      <a:pt x="373" y="1564"/>
                      <a:pt x="408" y="1479"/>
                    </a:cubicBezTo>
                    <a:cubicBezTo>
                      <a:pt x="474" y="1321"/>
                      <a:pt x="525" y="1125"/>
                      <a:pt x="532" y="952"/>
                    </a:cubicBezTo>
                    <a:cubicBezTo>
                      <a:pt x="539" y="790"/>
                      <a:pt x="518" y="627"/>
                      <a:pt x="476" y="47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Freeform 46">
                <a:extLst>
                  <a:ext uri="{FF2B5EF4-FFF2-40B4-BE49-F238E27FC236}">
                    <a16:creationId xmlns:a16="http://schemas.microsoft.com/office/drawing/2014/main" id="{8DD1B206-5A47-B236-E37E-554A74B7D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469"/>
                <a:ext cx="734" cy="1134"/>
              </a:xfrm>
              <a:custGeom>
                <a:avLst/>
                <a:gdLst>
                  <a:gd name="T0" fmla="*/ 4898 w 5663"/>
                  <a:gd name="T1" fmla="*/ 608 h 8756"/>
                  <a:gd name="T2" fmla="*/ 3408 w 5663"/>
                  <a:gd name="T3" fmla="*/ 518 h 8756"/>
                  <a:gd name="T4" fmla="*/ 2766 w 5663"/>
                  <a:gd name="T5" fmla="*/ 327 h 8756"/>
                  <a:gd name="T6" fmla="*/ 2254 w 5663"/>
                  <a:gd name="T7" fmla="*/ 35 h 8756"/>
                  <a:gd name="T8" fmla="*/ 2090 w 5663"/>
                  <a:gd name="T9" fmla="*/ 196 h 8756"/>
                  <a:gd name="T10" fmla="*/ 2132 w 5663"/>
                  <a:gd name="T11" fmla="*/ 299 h 8756"/>
                  <a:gd name="T12" fmla="*/ 1305 w 5663"/>
                  <a:gd name="T13" fmla="*/ 2930 h 8756"/>
                  <a:gd name="T14" fmla="*/ 336 w 5663"/>
                  <a:gd name="T15" fmla="*/ 5253 h 8756"/>
                  <a:gd name="T16" fmla="*/ 1041 w 5663"/>
                  <a:gd name="T17" fmla="*/ 6031 h 8756"/>
                  <a:gd name="T18" fmla="*/ 1341 w 5663"/>
                  <a:gd name="T19" fmla="*/ 7156 h 8756"/>
                  <a:gd name="T20" fmla="*/ 1902 w 5663"/>
                  <a:gd name="T21" fmla="*/ 8165 h 8756"/>
                  <a:gd name="T22" fmla="*/ 2443 w 5663"/>
                  <a:gd name="T23" fmla="*/ 8590 h 8756"/>
                  <a:gd name="T24" fmla="*/ 2469 w 5663"/>
                  <a:gd name="T25" fmla="*/ 8647 h 8756"/>
                  <a:gd name="T26" fmla="*/ 2791 w 5663"/>
                  <a:gd name="T27" fmla="*/ 8662 h 8756"/>
                  <a:gd name="T28" fmla="*/ 2803 w 5663"/>
                  <a:gd name="T29" fmla="*/ 8662 h 8756"/>
                  <a:gd name="T30" fmla="*/ 2819 w 5663"/>
                  <a:gd name="T31" fmla="*/ 8662 h 8756"/>
                  <a:gd name="T32" fmla="*/ 2906 w 5663"/>
                  <a:gd name="T33" fmla="*/ 8459 h 8756"/>
                  <a:gd name="T34" fmla="*/ 2875 w 5663"/>
                  <a:gd name="T35" fmla="*/ 8420 h 8756"/>
                  <a:gd name="T36" fmla="*/ 2888 w 5663"/>
                  <a:gd name="T37" fmla="*/ 8329 h 8756"/>
                  <a:gd name="T38" fmla="*/ 2897 w 5663"/>
                  <a:gd name="T39" fmla="*/ 8287 h 8756"/>
                  <a:gd name="T40" fmla="*/ 2955 w 5663"/>
                  <a:gd name="T41" fmla="*/ 8326 h 8756"/>
                  <a:gd name="T42" fmla="*/ 3287 w 5663"/>
                  <a:gd name="T43" fmla="*/ 8499 h 8756"/>
                  <a:gd name="T44" fmla="*/ 3618 w 5663"/>
                  <a:gd name="T45" fmla="*/ 8584 h 8756"/>
                  <a:gd name="T46" fmla="*/ 3804 w 5663"/>
                  <a:gd name="T47" fmla="*/ 8593 h 8756"/>
                  <a:gd name="T48" fmla="*/ 3987 w 5663"/>
                  <a:gd name="T49" fmla="*/ 8549 h 8756"/>
                  <a:gd name="T50" fmla="*/ 4117 w 5663"/>
                  <a:gd name="T51" fmla="*/ 8248 h 8756"/>
                  <a:gd name="T52" fmla="*/ 3795 w 5663"/>
                  <a:gd name="T53" fmla="*/ 7659 h 8756"/>
                  <a:gd name="T54" fmla="*/ 3624 w 5663"/>
                  <a:gd name="T55" fmla="*/ 7350 h 8756"/>
                  <a:gd name="T56" fmla="*/ 3525 w 5663"/>
                  <a:gd name="T57" fmla="*/ 7334 h 8756"/>
                  <a:gd name="T58" fmla="*/ 3329 w 5663"/>
                  <a:gd name="T59" fmla="*/ 7318 h 8756"/>
                  <a:gd name="T60" fmla="*/ 3012 w 5663"/>
                  <a:gd name="T61" fmla="*/ 7277 h 8756"/>
                  <a:gd name="T62" fmla="*/ 2875 w 5663"/>
                  <a:gd name="T63" fmla="*/ 7065 h 8756"/>
                  <a:gd name="T64" fmla="*/ 2839 w 5663"/>
                  <a:gd name="T65" fmla="*/ 6829 h 8756"/>
                  <a:gd name="T66" fmla="*/ 2917 w 5663"/>
                  <a:gd name="T67" fmla="*/ 6746 h 8756"/>
                  <a:gd name="T68" fmla="*/ 3028 w 5663"/>
                  <a:gd name="T69" fmla="*/ 6400 h 8756"/>
                  <a:gd name="T70" fmla="*/ 3211 w 5663"/>
                  <a:gd name="T71" fmla="*/ 5627 h 8756"/>
                  <a:gd name="T72" fmla="*/ 3535 w 5663"/>
                  <a:gd name="T73" fmla="*/ 4175 h 8756"/>
                  <a:gd name="T74" fmla="*/ 3865 w 5663"/>
                  <a:gd name="T75" fmla="*/ 2625 h 8756"/>
                  <a:gd name="T76" fmla="*/ 4022 w 5663"/>
                  <a:gd name="T77" fmla="*/ 1885 h 8756"/>
                  <a:gd name="T78" fmla="*/ 4533 w 5663"/>
                  <a:gd name="T79" fmla="*/ 1581 h 8756"/>
                  <a:gd name="T80" fmla="*/ 5465 w 5663"/>
                  <a:gd name="T81" fmla="*/ 1100 h 8756"/>
                  <a:gd name="T82" fmla="*/ 4898 w 5663"/>
                  <a:gd name="T83" fmla="*/ 608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63" h="8756">
                    <a:moveTo>
                      <a:pt x="4898" y="608"/>
                    </a:moveTo>
                    <a:cubicBezTo>
                      <a:pt x="4403" y="557"/>
                      <a:pt x="3901" y="581"/>
                      <a:pt x="3408" y="518"/>
                    </a:cubicBezTo>
                    <a:cubicBezTo>
                      <a:pt x="3181" y="489"/>
                      <a:pt x="2973" y="423"/>
                      <a:pt x="2766" y="327"/>
                    </a:cubicBezTo>
                    <a:cubicBezTo>
                      <a:pt x="2587" y="244"/>
                      <a:pt x="2440" y="95"/>
                      <a:pt x="2254" y="35"/>
                    </a:cubicBezTo>
                    <a:cubicBezTo>
                      <a:pt x="2145" y="0"/>
                      <a:pt x="2062" y="91"/>
                      <a:pt x="2090" y="196"/>
                    </a:cubicBezTo>
                    <a:cubicBezTo>
                      <a:pt x="2100" y="232"/>
                      <a:pt x="2115" y="266"/>
                      <a:pt x="2132" y="299"/>
                    </a:cubicBezTo>
                    <a:cubicBezTo>
                      <a:pt x="2301" y="1192"/>
                      <a:pt x="1767" y="2201"/>
                      <a:pt x="1305" y="2930"/>
                    </a:cubicBezTo>
                    <a:cubicBezTo>
                      <a:pt x="884" y="3594"/>
                      <a:pt x="0" y="4379"/>
                      <a:pt x="336" y="5253"/>
                    </a:cubicBezTo>
                    <a:cubicBezTo>
                      <a:pt x="470" y="5601"/>
                      <a:pt x="785" y="5784"/>
                      <a:pt x="1041" y="6031"/>
                    </a:cubicBezTo>
                    <a:cubicBezTo>
                      <a:pt x="1355" y="6334"/>
                      <a:pt x="1235" y="6767"/>
                      <a:pt x="1341" y="7156"/>
                    </a:cubicBezTo>
                    <a:cubicBezTo>
                      <a:pt x="1442" y="7530"/>
                      <a:pt x="1640" y="7881"/>
                      <a:pt x="1902" y="8165"/>
                    </a:cubicBezTo>
                    <a:cubicBezTo>
                      <a:pt x="2048" y="8323"/>
                      <a:pt x="2234" y="8494"/>
                      <a:pt x="2443" y="8590"/>
                    </a:cubicBezTo>
                    <a:cubicBezTo>
                      <a:pt x="2451" y="8609"/>
                      <a:pt x="2458" y="8628"/>
                      <a:pt x="2469" y="8647"/>
                    </a:cubicBezTo>
                    <a:cubicBezTo>
                      <a:pt x="2530" y="8756"/>
                      <a:pt x="2715" y="8754"/>
                      <a:pt x="2791" y="8662"/>
                    </a:cubicBezTo>
                    <a:cubicBezTo>
                      <a:pt x="2795" y="8662"/>
                      <a:pt x="2799" y="8662"/>
                      <a:pt x="2803" y="8662"/>
                    </a:cubicBezTo>
                    <a:cubicBezTo>
                      <a:pt x="2808" y="8663"/>
                      <a:pt x="2814" y="8663"/>
                      <a:pt x="2819" y="8662"/>
                    </a:cubicBezTo>
                    <a:cubicBezTo>
                      <a:pt x="2920" y="8653"/>
                      <a:pt x="2955" y="8537"/>
                      <a:pt x="2906" y="8459"/>
                    </a:cubicBezTo>
                    <a:cubicBezTo>
                      <a:pt x="2897" y="8445"/>
                      <a:pt x="2885" y="8433"/>
                      <a:pt x="2875" y="8420"/>
                    </a:cubicBezTo>
                    <a:cubicBezTo>
                      <a:pt x="2879" y="8391"/>
                      <a:pt x="2883" y="8361"/>
                      <a:pt x="2888" y="8329"/>
                    </a:cubicBezTo>
                    <a:cubicBezTo>
                      <a:pt x="2890" y="8315"/>
                      <a:pt x="2894" y="8301"/>
                      <a:pt x="2897" y="8287"/>
                    </a:cubicBezTo>
                    <a:cubicBezTo>
                      <a:pt x="2918" y="8301"/>
                      <a:pt x="2938" y="8315"/>
                      <a:pt x="2955" y="8326"/>
                    </a:cubicBezTo>
                    <a:cubicBezTo>
                      <a:pt x="3062" y="8390"/>
                      <a:pt x="3170" y="8455"/>
                      <a:pt x="3287" y="8499"/>
                    </a:cubicBezTo>
                    <a:cubicBezTo>
                      <a:pt x="3393" y="8538"/>
                      <a:pt x="3506" y="8569"/>
                      <a:pt x="3618" y="8584"/>
                    </a:cubicBezTo>
                    <a:cubicBezTo>
                      <a:pt x="3679" y="8592"/>
                      <a:pt x="3743" y="8596"/>
                      <a:pt x="3804" y="8593"/>
                    </a:cubicBezTo>
                    <a:cubicBezTo>
                      <a:pt x="3870" y="8589"/>
                      <a:pt x="3925" y="8560"/>
                      <a:pt x="3987" y="8549"/>
                    </a:cubicBezTo>
                    <a:cubicBezTo>
                      <a:pt x="4123" y="8525"/>
                      <a:pt x="4208" y="8365"/>
                      <a:pt x="4117" y="8248"/>
                    </a:cubicBezTo>
                    <a:cubicBezTo>
                      <a:pt x="3977" y="8069"/>
                      <a:pt x="3869" y="7874"/>
                      <a:pt x="3795" y="7659"/>
                    </a:cubicBezTo>
                    <a:cubicBezTo>
                      <a:pt x="3761" y="7558"/>
                      <a:pt x="3727" y="7401"/>
                      <a:pt x="3624" y="7350"/>
                    </a:cubicBezTo>
                    <a:cubicBezTo>
                      <a:pt x="3587" y="7332"/>
                      <a:pt x="3554" y="7338"/>
                      <a:pt x="3525" y="7334"/>
                    </a:cubicBezTo>
                    <a:cubicBezTo>
                      <a:pt x="3454" y="7324"/>
                      <a:pt x="3403" y="7314"/>
                      <a:pt x="3329" y="7318"/>
                    </a:cubicBezTo>
                    <a:cubicBezTo>
                      <a:pt x="3224" y="7324"/>
                      <a:pt x="3112" y="7311"/>
                      <a:pt x="3012" y="7277"/>
                    </a:cubicBezTo>
                    <a:cubicBezTo>
                      <a:pt x="2913" y="7243"/>
                      <a:pt x="2899" y="7163"/>
                      <a:pt x="2875" y="7065"/>
                    </a:cubicBezTo>
                    <a:cubicBezTo>
                      <a:pt x="2855" y="6988"/>
                      <a:pt x="2845" y="6909"/>
                      <a:pt x="2839" y="6829"/>
                    </a:cubicBezTo>
                    <a:cubicBezTo>
                      <a:pt x="2867" y="6807"/>
                      <a:pt x="2895" y="6783"/>
                      <a:pt x="2917" y="6746"/>
                    </a:cubicBezTo>
                    <a:cubicBezTo>
                      <a:pt x="2980" y="6642"/>
                      <a:pt x="2999" y="6517"/>
                      <a:pt x="3028" y="6400"/>
                    </a:cubicBezTo>
                    <a:cubicBezTo>
                      <a:pt x="3091" y="6143"/>
                      <a:pt x="3153" y="5885"/>
                      <a:pt x="3211" y="5627"/>
                    </a:cubicBezTo>
                    <a:cubicBezTo>
                      <a:pt x="3319" y="5143"/>
                      <a:pt x="3427" y="4659"/>
                      <a:pt x="3535" y="4175"/>
                    </a:cubicBezTo>
                    <a:cubicBezTo>
                      <a:pt x="3651" y="3659"/>
                      <a:pt x="3760" y="3143"/>
                      <a:pt x="3865" y="2625"/>
                    </a:cubicBezTo>
                    <a:cubicBezTo>
                      <a:pt x="3913" y="2388"/>
                      <a:pt x="3930" y="2109"/>
                      <a:pt x="4022" y="1885"/>
                    </a:cubicBezTo>
                    <a:cubicBezTo>
                      <a:pt x="4110" y="1674"/>
                      <a:pt x="4331" y="1634"/>
                      <a:pt x="4533" y="1581"/>
                    </a:cubicBezTo>
                    <a:cubicBezTo>
                      <a:pt x="4864" y="1493"/>
                      <a:pt x="5295" y="1447"/>
                      <a:pt x="5465" y="1100"/>
                    </a:cubicBezTo>
                    <a:cubicBezTo>
                      <a:pt x="5663" y="696"/>
                      <a:pt x="5171" y="636"/>
                      <a:pt x="4898" y="60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Freeform 47">
                <a:extLst>
                  <a:ext uri="{FF2B5EF4-FFF2-40B4-BE49-F238E27FC236}">
                    <a16:creationId xmlns:a16="http://schemas.microsoft.com/office/drawing/2014/main" id="{A619BC8C-09EB-FDCB-BBE2-A36262B08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356"/>
                <a:ext cx="498" cy="495"/>
              </a:xfrm>
              <a:custGeom>
                <a:avLst/>
                <a:gdLst>
                  <a:gd name="T0" fmla="*/ 3788 w 3839"/>
                  <a:gd name="T1" fmla="*/ 2198 h 3818"/>
                  <a:gd name="T2" fmla="*/ 3308 w 3839"/>
                  <a:gd name="T3" fmla="*/ 175 h 3818"/>
                  <a:gd name="T4" fmla="*/ 2939 w 3839"/>
                  <a:gd name="T5" fmla="*/ 122 h 3818"/>
                  <a:gd name="T6" fmla="*/ 1628 w 3839"/>
                  <a:gd name="T7" fmla="*/ 1001 h 3818"/>
                  <a:gd name="T8" fmla="*/ 894 w 3839"/>
                  <a:gd name="T9" fmla="*/ 1215 h 3818"/>
                  <a:gd name="T10" fmla="*/ 513 w 3839"/>
                  <a:gd name="T11" fmla="*/ 1280 h 3818"/>
                  <a:gd name="T12" fmla="*/ 300 w 3839"/>
                  <a:gd name="T13" fmla="*/ 1319 h 3818"/>
                  <a:gd name="T14" fmla="*/ 201 w 3839"/>
                  <a:gd name="T15" fmla="*/ 1349 h 3818"/>
                  <a:gd name="T16" fmla="*/ 152 w 3839"/>
                  <a:gd name="T17" fmla="*/ 1361 h 3818"/>
                  <a:gd name="T18" fmla="*/ 146 w 3839"/>
                  <a:gd name="T19" fmla="*/ 1360 h 3818"/>
                  <a:gd name="T20" fmla="*/ 41 w 3839"/>
                  <a:gd name="T21" fmla="*/ 1556 h 3818"/>
                  <a:gd name="T22" fmla="*/ 52 w 3839"/>
                  <a:gd name="T23" fmla="*/ 1572 h 3818"/>
                  <a:gd name="T24" fmla="*/ 224 w 3839"/>
                  <a:gd name="T25" fmla="*/ 1831 h 3818"/>
                  <a:gd name="T26" fmla="*/ 738 w 3839"/>
                  <a:gd name="T27" fmla="*/ 1896 h 3818"/>
                  <a:gd name="T28" fmla="*/ 976 w 3839"/>
                  <a:gd name="T29" fmla="*/ 2036 h 3818"/>
                  <a:gd name="T30" fmla="*/ 1743 w 3839"/>
                  <a:gd name="T31" fmla="*/ 2518 h 3818"/>
                  <a:gd name="T32" fmla="*/ 2114 w 3839"/>
                  <a:gd name="T33" fmla="*/ 2727 h 3818"/>
                  <a:gd name="T34" fmla="*/ 2438 w 3839"/>
                  <a:gd name="T35" fmla="*/ 2928 h 3818"/>
                  <a:gd name="T36" fmla="*/ 2587 w 3839"/>
                  <a:gd name="T37" fmla="*/ 3263 h 3818"/>
                  <a:gd name="T38" fmla="*/ 2731 w 3839"/>
                  <a:gd name="T39" fmla="*/ 3718 h 3818"/>
                  <a:gd name="T40" fmla="*/ 2953 w 3839"/>
                  <a:gd name="T41" fmla="*/ 3750 h 3818"/>
                  <a:gd name="T42" fmla="*/ 3305 w 3839"/>
                  <a:gd name="T43" fmla="*/ 3348 h 3818"/>
                  <a:gd name="T44" fmla="*/ 3648 w 3839"/>
                  <a:gd name="T45" fmla="*/ 3013 h 3818"/>
                  <a:gd name="T46" fmla="*/ 3788 w 3839"/>
                  <a:gd name="T47" fmla="*/ 2198 h 3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39" h="3818">
                    <a:moveTo>
                      <a:pt x="3788" y="2198"/>
                    </a:moveTo>
                    <a:cubicBezTo>
                      <a:pt x="3723" y="1515"/>
                      <a:pt x="3483" y="836"/>
                      <a:pt x="3308" y="175"/>
                    </a:cubicBezTo>
                    <a:cubicBezTo>
                      <a:pt x="3261" y="0"/>
                      <a:pt x="3037" y="20"/>
                      <a:pt x="2939" y="122"/>
                    </a:cubicBezTo>
                    <a:cubicBezTo>
                      <a:pt x="2575" y="501"/>
                      <a:pt x="2114" y="803"/>
                      <a:pt x="1628" y="1001"/>
                    </a:cubicBezTo>
                    <a:cubicBezTo>
                      <a:pt x="1390" y="1098"/>
                      <a:pt x="1146" y="1166"/>
                      <a:pt x="894" y="1215"/>
                    </a:cubicBezTo>
                    <a:cubicBezTo>
                      <a:pt x="767" y="1239"/>
                      <a:pt x="641" y="1264"/>
                      <a:pt x="513" y="1280"/>
                    </a:cubicBezTo>
                    <a:cubicBezTo>
                      <a:pt x="440" y="1289"/>
                      <a:pt x="372" y="1299"/>
                      <a:pt x="300" y="1319"/>
                    </a:cubicBezTo>
                    <a:cubicBezTo>
                      <a:pt x="267" y="1330"/>
                      <a:pt x="234" y="1340"/>
                      <a:pt x="201" y="1349"/>
                    </a:cubicBezTo>
                    <a:cubicBezTo>
                      <a:pt x="171" y="1352"/>
                      <a:pt x="155" y="1356"/>
                      <a:pt x="152" y="1361"/>
                    </a:cubicBezTo>
                    <a:cubicBezTo>
                      <a:pt x="150" y="1361"/>
                      <a:pt x="148" y="1360"/>
                      <a:pt x="146" y="1360"/>
                    </a:cubicBezTo>
                    <a:cubicBezTo>
                      <a:pt x="45" y="1365"/>
                      <a:pt x="0" y="1469"/>
                      <a:pt x="41" y="1556"/>
                    </a:cubicBezTo>
                    <a:cubicBezTo>
                      <a:pt x="44" y="1562"/>
                      <a:pt x="48" y="1566"/>
                      <a:pt x="52" y="1572"/>
                    </a:cubicBezTo>
                    <a:cubicBezTo>
                      <a:pt x="38" y="1675"/>
                      <a:pt x="117" y="1803"/>
                      <a:pt x="224" y="1831"/>
                    </a:cubicBezTo>
                    <a:cubicBezTo>
                      <a:pt x="391" y="1875"/>
                      <a:pt x="566" y="1901"/>
                      <a:pt x="738" y="1896"/>
                    </a:cubicBezTo>
                    <a:cubicBezTo>
                      <a:pt x="816" y="1935"/>
                      <a:pt x="894" y="1984"/>
                      <a:pt x="976" y="2036"/>
                    </a:cubicBezTo>
                    <a:cubicBezTo>
                      <a:pt x="1231" y="2198"/>
                      <a:pt x="1485" y="2362"/>
                      <a:pt x="1743" y="2518"/>
                    </a:cubicBezTo>
                    <a:cubicBezTo>
                      <a:pt x="1864" y="2592"/>
                      <a:pt x="1990" y="2658"/>
                      <a:pt x="2114" y="2727"/>
                    </a:cubicBezTo>
                    <a:cubicBezTo>
                      <a:pt x="2222" y="2787"/>
                      <a:pt x="2351" y="2838"/>
                      <a:pt x="2438" y="2928"/>
                    </a:cubicBezTo>
                    <a:cubicBezTo>
                      <a:pt x="2520" y="3013"/>
                      <a:pt x="2550" y="3153"/>
                      <a:pt x="2587" y="3263"/>
                    </a:cubicBezTo>
                    <a:cubicBezTo>
                      <a:pt x="2637" y="3414"/>
                      <a:pt x="2688" y="3565"/>
                      <a:pt x="2731" y="3718"/>
                    </a:cubicBezTo>
                    <a:cubicBezTo>
                      <a:pt x="2760" y="3818"/>
                      <a:pt x="2895" y="3817"/>
                      <a:pt x="2953" y="3750"/>
                    </a:cubicBezTo>
                    <a:cubicBezTo>
                      <a:pt x="3069" y="3615"/>
                      <a:pt x="3182" y="3476"/>
                      <a:pt x="3305" y="3348"/>
                    </a:cubicBezTo>
                    <a:cubicBezTo>
                      <a:pt x="3415" y="3234"/>
                      <a:pt x="3546" y="3135"/>
                      <a:pt x="3648" y="3013"/>
                    </a:cubicBezTo>
                    <a:cubicBezTo>
                      <a:pt x="3839" y="2787"/>
                      <a:pt x="3814" y="2475"/>
                      <a:pt x="3788" y="219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2" name="Freeform 48">
                <a:extLst>
                  <a:ext uri="{FF2B5EF4-FFF2-40B4-BE49-F238E27FC236}">
                    <a16:creationId xmlns:a16="http://schemas.microsoft.com/office/drawing/2014/main" id="{50AB28DC-74EC-9B79-F135-7BEF18046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2956"/>
                <a:ext cx="295" cy="707"/>
              </a:xfrm>
              <a:custGeom>
                <a:avLst/>
                <a:gdLst>
                  <a:gd name="T0" fmla="*/ 1845 w 2274"/>
                  <a:gd name="T1" fmla="*/ 209 h 5458"/>
                  <a:gd name="T2" fmla="*/ 525 w 2274"/>
                  <a:gd name="T3" fmla="*/ 642 h 5458"/>
                  <a:gd name="T4" fmla="*/ 464 w 2274"/>
                  <a:gd name="T5" fmla="*/ 637 h 5458"/>
                  <a:gd name="T6" fmla="*/ 452 w 2274"/>
                  <a:gd name="T7" fmla="*/ 576 h 5458"/>
                  <a:gd name="T8" fmla="*/ 325 w 2274"/>
                  <a:gd name="T9" fmla="*/ 575 h 5458"/>
                  <a:gd name="T10" fmla="*/ 270 w 2274"/>
                  <a:gd name="T11" fmla="*/ 747 h 5458"/>
                  <a:gd name="T12" fmla="*/ 216 w 2274"/>
                  <a:gd name="T13" fmla="*/ 890 h 5458"/>
                  <a:gd name="T14" fmla="*/ 60 w 2274"/>
                  <a:gd name="T15" fmla="*/ 1194 h 5458"/>
                  <a:gd name="T16" fmla="*/ 94 w 2274"/>
                  <a:gd name="T17" fmla="*/ 1466 h 5458"/>
                  <a:gd name="T18" fmla="*/ 677 w 2274"/>
                  <a:gd name="T19" fmla="*/ 3396 h 5458"/>
                  <a:gd name="T20" fmla="*/ 316 w 2274"/>
                  <a:gd name="T21" fmla="*/ 4645 h 5458"/>
                  <a:gd name="T22" fmla="*/ 616 w 2274"/>
                  <a:gd name="T23" fmla="*/ 5413 h 5458"/>
                  <a:gd name="T24" fmla="*/ 906 w 2274"/>
                  <a:gd name="T25" fmla="*/ 5247 h 5458"/>
                  <a:gd name="T26" fmla="*/ 1170 w 2274"/>
                  <a:gd name="T27" fmla="*/ 4008 h 5458"/>
                  <a:gd name="T28" fmla="*/ 1373 w 2274"/>
                  <a:gd name="T29" fmla="*/ 2821 h 5458"/>
                  <a:gd name="T30" fmla="*/ 2209 w 2274"/>
                  <a:gd name="T31" fmla="*/ 422 h 5458"/>
                  <a:gd name="T32" fmla="*/ 1845 w 2274"/>
                  <a:gd name="T33" fmla="*/ 209 h 5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74" h="5458">
                    <a:moveTo>
                      <a:pt x="1845" y="209"/>
                    </a:moveTo>
                    <a:cubicBezTo>
                      <a:pt x="1544" y="620"/>
                      <a:pt x="1006" y="768"/>
                      <a:pt x="525" y="642"/>
                    </a:cubicBezTo>
                    <a:cubicBezTo>
                      <a:pt x="503" y="636"/>
                      <a:pt x="484" y="637"/>
                      <a:pt x="464" y="637"/>
                    </a:cubicBezTo>
                    <a:cubicBezTo>
                      <a:pt x="459" y="617"/>
                      <a:pt x="458" y="597"/>
                      <a:pt x="452" y="576"/>
                    </a:cubicBezTo>
                    <a:cubicBezTo>
                      <a:pt x="437" y="520"/>
                      <a:pt x="341" y="519"/>
                      <a:pt x="325" y="575"/>
                    </a:cubicBezTo>
                    <a:cubicBezTo>
                      <a:pt x="309" y="632"/>
                      <a:pt x="290" y="690"/>
                      <a:pt x="270" y="747"/>
                    </a:cubicBezTo>
                    <a:cubicBezTo>
                      <a:pt x="241" y="789"/>
                      <a:pt x="223" y="838"/>
                      <a:pt x="216" y="890"/>
                    </a:cubicBezTo>
                    <a:cubicBezTo>
                      <a:pt x="172" y="997"/>
                      <a:pt x="121" y="1100"/>
                      <a:pt x="60" y="1194"/>
                    </a:cubicBezTo>
                    <a:cubicBezTo>
                      <a:pt x="7" y="1277"/>
                      <a:pt x="0" y="1403"/>
                      <a:pt x="94" y="1466"/>
                    </a:cubicBezTo>
                    <a:cubicBezTo>
                      <a:pt x="729" y="1892"/>
                      <a:pt x="810" y="2701"/>
                      <a:pt x="677" y="3396"/>
                    </a:cubicBezTo>
                    <a:cubicBezTo>
                      <a:pt x="596" y="3824"/>
                      <a:pt x="433" y="4227"/>
                      <a:pt x="316" y="4645"/>
                    </a:cubicBezTo>
                    <a:cubicBezTo>
                      <a:pt x="233" y="4944"/>
                      <a:pt x="275" y="5307"/>
                      <a:pt x="616" y="5413"/>
                    </a:cubicBezTo>
                    <a:cubicBezTo>
                      <a:pt x="758" y="5458"/>
                      <a:pt x="869" y="5387"/>
                      <a:pt x="906" y="5247"/>
                    </a:cubicBezTo>
                    <a:cubicBezTo>
                      <a:pt x="1017" y="4837"/>
                      <a:pt x="1111" y="4429"/>
                      <a:pt x="1170" y="4008"/>
                    </a:cubicBezTo>
                    <a:cubicBezTo>
                      <a:pt x="1225" y="3609"/>
                      <a:pt x="1261" y="3210"/>
                      <a:pt x="1373" y="2821"/>
                    </a:cubicBezTo>
                    <a:cubicBezTo>
                      <a:pt x="1607" y="2008"/>
                      <a:pt x="1966" y="1233"/>
                      <a:pt x="2209" y="422"/>
                    </a:cubicBezTo>
                    <a:cubicBezTo>
                      <a:pt x="2274" y="207"/>
                      <a:pt x="1997" y="0"/>
                      <a:pt x="1845" y="209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Freeform 49">
                <a:extLst>
                  <a:ext uri="{FF2B5EF4-FFF2-40B4-BE49-F238E27FC236}">
                    <a16:creationId xmlns:a16="http://schemas.microsoft.com/office/drawing/2014/main" id="{8C62843A-90B8-196F-12C0-7D51FA5C1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415"/>
                <a:ext cx="161" cy="233"/>
              </a:xfrm>
              <a:custGeom>
                <a:avLst/>
                <a:gdLst>
                  <a:gd name="T0" fmla="*/ 1223 w 1242"/>
                  <a:gd name="T1" fmla="*/ 1425 h 1802"/>
                  <a:gd name="T2" fmla="*/ 1209 w 1242"/>
                  <a:gd name="T3" fmla="*/ 1399 h 1802"/>
                  <a:gd name="T4" fmla="*/ 1163 w 1242"/>
                  <a:gd name="T5" fmla="*/ 1285 h 1802"/>
                  <a:gd name="T6" fmla="*/ 1155 w 1242"/>
                  <a:gd name="T7" fmla="*/ 1248 h 1802"/>
                  <a:gd name="T8" fmla="*/ 1140 w 1242"/>
                  <a:gd name="T9" fmla="*/ 1216 h 1802"/>
                  <a:gd name="T10" fmla="*/ 1120 w 1242"/>
                  <a:gd name="T11" fmla="*/ 1157 h 1802"/>
                  <a:gd name="T12" fmla="*/ 1120 w 1242"/>
                  <a:gd name="T13" fmla="*/ 1156 h 1802"/>
                  <a:gd name="T14" fmla="*/ 1032 w 1242"/>
                  <a:gd name="T15" fmla="*/ 1067 h 1802"/>
                  <a:gd name="T16" fmla="*/ 980 w 1242"/>
                  <a:gd name="T17" fmla="*/ 1073 h 1802"/>
                  <a:gd name="T18" fmla="*/ 935 w 1242"/>
                  <a:gd name="T19" fmla="*/ 1111 h 1802"/>
                  <a:gd name="T20" fmla="*/ 914 w 1242"/>
                  <a:gd name="T21" fmla="*/ 974 h 1802"/>
                  <a:gd name="T22" fmla="*/ 839 w 1242"/>
                  <a:gd name="T23" fmla="*/ 655 h 1802"/>
                  <a:gd name="T24" fmla="*/ 546 w 1242"/>
                  <a:gd name="T25" fmla="*/ 167 h 1802"/>
                  <a:gd name="T26" fmla="*/ 332 w 1242"/>
                  <a:gd name="T27" fmla="*/ 38 h 1802"/>
                  <a:gd name="T28" fmla="*/ 56 w 1242"/>
                  <a:gd name="T29" fmla="*/ 79 h 1802"/>
                  <a:gd name="T30" fmla="*/ 54 w 1242"/>
                  <a:gd name="T31" fmla="*/ 242 h 1802"/>
                  <a:gd name="T32" fmla="*/ 131 w 1242"/>
                  <a:gd name="T33" fmla="*/ 327 h 1802"/>
                  <a:gd name="T34" fmla="*/ 217 w 1242"/>
                  <a:gd name="T35" fmla="*/ 381 h 1802"/>
                  <a:gd name="T36" fmla="*/ 345 w 1242"/>
                  <a:gd name="T37" fmla="*/ 543 h 1802"/>
                  <a:gd name="T38" fmla="*/ 378 w 1242"/>
                  <a:gd name="T39" fmla="*/ 613 h 1802"/>
                  <a:gd name="T40" fmla="*/ 419 w 1242"/>
                  <a:gd name="T41" fmla="*/ 735 h 1802"/>
                  <a:gd name="T42" fmla="*/ 465 w 1242"/>
                  <a:gd name="T43" fmla="*/ 1015 h 1802"/>
                  <a:gd name="T44" fmla="*/ 652 w 1242"/>
                  <a:gd name="T45" fmla="*/ 1586 h 1802"/>
                  <a:gd name="T46" fmla="*/ 923 w 1242"/>
                  <a:gd name="T47" fmla="*/ 1781 h 1802"/>
                  <a:gd name="T48" fmla="*/ 1196 w 1242"/>
                  <a:gd name="T49" fmla="*/ 1720 h 1802"/>
                  <a:gd name="T50" fmla="*/ 1213 w 1242"/>
                  <a:gd name="T51" fmla="*/ 1596 h 1802"/>
                  <a:gd name="T52" fmla="*/ 1201 w 1242"/>
                  <a:gd name="T53" fmla="*/ 1580 h 1802"/>
                  <a:gd name="T54" fmla="*/ 1222 w 1242"/>
                  <a:gd name="T55" fmla="*/ 1547 h 1802"/>
                  <a:gd name="T56" fmla="*/ 1223 w 1242"/>
                  <a:gd name="T57" fmla="*/ 1425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42" h="1802">
                    <a:moveTo>
                      <a:pt x="1223" y="1425"/>
                    </a:moveTo>
                    <a:cubicBezTo>
                      <a:pt x="1219" y="1416"/>
                      <a:pt x="1214" y="1408"/>
                      <a:pt x="1209" y="1399"/>
                    </a:cubicBezTo>
                    <a:cubicBezTo>
                      <a:pt x="1189" y="1363"/>
                      <a:pt x="1174" y="1325"/>
                      <a:pt x="1163" y="1285"/>
                    </a:cubicBezTo>
                    <a:cubicBezTo>
                      <a:pt x="1161" y="1272"/>
                      <a:pt x="1159" y="1259"/>
                      <a:pt x="1155" y="1248"/>
                    </a:cubicBezTo>
                    <a:cubicBezTo>
                      <a:pt x="1150" y="1237"/>
                      <a:pt x="1145" y="1227"/>
                      <a:pt x="1140" y="1216"/>
                    </a:cubicBezTo>
                    <a:cubicBezTo>
                      <a:pt x="1132" y="1197"/>
                      <a:pt x="1125" y="1177"/>
                      <a:pt x="1120" y="1157"/>
                    </a:cubicBezTo>
                    <a:lnTo>
                      <a:pt x="1120" y="1156"/>
                    </a:lnTo>
                    <a:cubicBezTo>
                      <a:pt x="1111" y="1113"/>
                      <a:pt x="1079" y="1071"/>
                      <a:pt x="1032" y="1067"/>
                    </a:cubicBezTo>
                    <a:cubicBezTo>
                      <a:pt x="1014" y="1065"/>
                      <a:pt x="996" y="1067"/>
                      <a:pt x="980" y="1073"/>
                    </a:cubicBezTo>
                    <a:cubicBezTo>
                      <a:pt x="960" y="1080"/>
                      <a:pt x="947" y="1095"/>
                      <a:pt x="935" y="1111"/>
                    </a:cubicBezTo>
                    <a:cubicBezTo>
                      <a:pt x="929" y="1065"/>
                      <a:pt x="923" y="1019"/>
                      <a:pt x="914" y="974"/>
                    </a:cubicBezTo>
                    <a:cubicBezTo>
                      <a:pt x="892" y="867"/>
                      <a:pt x="869" y="760"/>
                      <a:pt x="839" y="655"/>
                    </a:cubicBezTo>
                    <a:cubicBezTo>
                      <a:pt x="785" y="469"/>
                      <a:pt x="693" y="296"/>
                      <a:pt x="546" y="167"/>
                    </a:cubicBezTo>
                    <a:cubicBezTo>
                      <a:pt x="484" y="113"/>
                      <a:pt x="409" y="67"/>
                      <a:pt x="332" y="38"/>
                    </a:cubicBezTo>
                    <a:cubicBezTo>
                      <a:pt x="230" y="0"/>
                      <a:pt x="140" y="8"/>
                      <a:pt x="56" y="79"/>
                    </a:cubicBezTo>
                    <a:cubicBezTo>
                      <a:pt x="4" y="122"/>
                      <a:pt x="0" y="198"/>
                      <a:pt x="54" y="242"/>
                    </a:cubicBezTo>
                    <a:cubicBezTo>
                      <a:pt x="76" y="261"/>
                      <a:pt x="96" y="305"/>
                      <a:pt x="131" y="327"/>
                    </a:cubicBezTo>
                    <a:cubicBezTo>
                      <a:pt x="173" y="354"/>
                      <a:pt x="183" y="353"/>
                      <a:pt x="217" y="381"/>
                    </a:cubicBezTo>
                    <a:cubicBezTo>
                      <a:pt x="260" y="416"/>
                      <a:pt x="305" y="478"/>
                      <a:pt x="345" y="543"/>
                    </a:cubicBezTo>
                    <a:cubicBezTo>
                      <a:pt x="356" y="561"/>
                      <a:pt x="362" y="574"/>
                      <a:pt x="378" y="613"/>
                    </a:cubicBezTo>
                    <a:cubicBezTo>
                      <a:pt x="394" y="652"/>
                      <a:pt x="409" y="695"/>
                      <a:pt x="419" y="735"/>
                    </a:cubicBezTo>
                    <a:cubicBezTo>
                      <a:pt x="442" y="826"/>
                      <a:pt x="453" y="922"/>
                      <a:pt x="465" y="1015"/>
                    </a:cubicBezTo>
                    <a:cubicBezTo>
                      <a:pt x="491" y="1212"/>
                      <a:pt x="539" y="1420"/>
                      <a:pt x="652" y="1586"/>
                    </a:cubicBezTo>
                    <a:cubicBezTo>
                      <a:pt x="718" y="1683"/>
                      <a:pt x="807" y="1756"/>
                      <a:pt x="923" y="1781"/>
                    </a:cubicBezTo>
                    <a:cubicBezTo>
                      <a:pt x="1014" y="1801"/>
                      <a:pt x="1135" y="1802"/>
                      <a:pt x="1196" y="1720"/>
                    </a:cubicBezTo>
                    <a:cubicBezTo>
                      <a:pt x="1220" y="1686"/>
                      <a:pt x="1233" y="1635"/>
                      <a:pt x="1213" y="1596"/>
                    </a:cubicBezTo>
                    <a:cubicBezTo>
                      <a:pt x="1210" y="1589"/>
                      <a:pt x="1205" y="1586"/>
                      <a:pt x="1201" y="1580"/>
                    </a:cubicBezTo>
                    <a:cubicBezTo>
                      <a:pt x="1210" y="1570"/>
                      <a:pt x="1218" y="1559"/>
                      <a:pt x="1222" y="1547"/>
                    </a:cubicBezTo>
                    <a:cubicBezTo>
                      <a:pt x="1236" y="1510"/>
                      <a:pt x="1242" y="1462"/>
                      <a:pt x="1223" y="14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Freeform 50">
                <a:extLst>
                  <a:ext uri="{FF2B5EF4-FFF2-40B4-BE49-F238E27FC236}">
                    <a16:creationId xmlns:a16="http://schemas.microsoft.com/office/drawing/2014/main" id="{C376EE80-2C7E-27D2-FCBB-DBCE69440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3415"/>
                <a:ext cx="255" cy="155"/>
              </a:xfrm>
              <a:custGeom>
                <a:avLst/>
                <a:gdLst>
                  <a:gd name="T0" fmla="*/ 1957 w 1968"/>
                  <a:gd name="T1" fmla="*/ 432 h 1196"/>
                  <a:gd name="T2" fmla="*/ 1868 w 1968"/>
                  <a:gd name="T3" fmla="*/ 408 h 1196"/>
                  <a:gd name="T4" fmla="*/ 1492 w 1968"/>
                  <a:gd name="T5" fmla="*/ 666 h 1196"/>
                  <a:gd name="T6" fmla="*/ 1036 w 1968"/>
                  <a:gd name="T7" fmla="*/ 671 h 1196"/>
                  <a:gd name="T8" fmla="*/ 574 w 1968"/>
                  <a:gd name="T9" fmla="*/ 425 h 1196"/>
                  <a:gd name="T10" fmla="*/ 174 w 1968"/>
                  <a:gd name="T11" fmla="*/ 63 h 1196"/>
                  <a:gd name="T12" fmla="*/ 9 w 1968"/>
                  <a:gd name="T13" fmla="*/ 157 h 1196"/>
                  <a:gd name="T14" fmla="*/ 996 w 1968"/>
                  <a:gd name="T15" fmla="*/ 1162 h 1196"/>
                  <a:gd name="T16" fmla="*/ 1693 w 1968"/>
                  <a:gd name="T17" fmla="*/ 975 h 1196"/>
                  <a:gd name="T18" fmla="*/ 1909 w 1968"/>
                  <a:gd name="T19" fmla="*/ 715 h 1196"/>
                  <a:gd name="T20" fmla="*/ 1957 w 1968"/>
                  <a:gd name="T21" fmla="*/ 432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8" h="1196">
                    <a:moveTo>
                      <a:pt x="1957" y="432"/>
                    </a:moveTo>
                    <a:cubicBezTo>
                      <a:pt x="1952" y="386"/>
                      <a:pt x="1896" y="378"/>
                      <a:pt x="1868" y="408"/>
                    </a:cubicBezTo>
                    <a:cubicBezTo>
                      <a:pt x="1767" y="516"/>
                      <a:pt x="1635" y="623"/>
                      <a:pt x="1492" y="666"/>
                    </a:cubicBezTo>
                    <a:cubicBezTo>
                      <a:pt x="1351" y="709"/>
                      <a:pt x="1164" y="705"/>
                      <a:pt x="1036" y="671"/>
                    </a:cubicBezTo>
                    <a:cubicBezTo>
                      <a:pt x="852" y="621"/>
                      <a:pt x="716" y="547"/>
                      <a:pt x="574" y="425"/>
                    </a:cubicBezTo>
                    <a:cubicBezTo>
                      <a:pt x="438" y="307"/>
                      <a:pt x="307" y="184"/>
                      <a:pt x="174" y="63"/>
                    </a:cubicBezTo>
                    <a:cubicBezTo>
                      <a:pt x="106" y="0"/>
                      <a:pt x="0" y="73"/>
                      <a:pt x="9" y="157"/>
                    </a:cubicBezTo>
                    <a:cubicBezTo>
                      <a:pt x="62" y="658"/>
                      <a:pt x="495" y="1094"/>
                      <a:pt x="996" y="1162"/>
                    </a:cubicBezTo>
                    <a:cubicBezTo>
                      <a:pt x="1251" y="1196"/>
                      <a:pt x="1495" y="1144"/>
                      <a:pt x="1693" y="975"/>
                    </a:cubicBezTo>
                    <a:cubicBezTo>
                      <a:pt x="1781" y="901"/>
                      <a:pt x="1853" y="815"/>
                      <a:pt x="1909" y="715"/>
                    </a:cubicBezTo>
                    <a:cubicBezTo>
                      <a:pt x="1959" y="624"/>
                      <a:pt x="1968" y="535"/>
                      <a:pt x="1957" y="432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Freeform 51">
                <a:extLst>
                  <a:ext uri="{FF2B5EF4-FFF2-40B4-BE49-F238E27FC236}">
                    <a16:creationId xmlns:a16="http://schemas.microsoft.com/office/drawing/2014/main" id="{45E40987-92E8-60D6-88FE-AA2EBF3C4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" y="3467"/>
                <a:ext cx="200" cy="201"/>
              </a:xfrm>
              <a:custGeom>
                <a:avLst/>
                <a:gdLst>
                  <a:gd name="T0" fmla="*/ 1483 w 1547"/>
                  <a:gd name="T1" fmla="*/ 103 h 1551"/>
                  <a:gd name="T2" fmla="*/ 1334 w 1547"/>
                  <a:gd name="T3" fmla="*/ 83 h 1551"/>
                  <a:gd name="T4" fmla="*/ 1285 w 1547"/>
                  <a:gd name="T5" fmla="*/ 215 h 1551"/>
                  <a:gd name="T6" fmla="*/ 1223 w 1547"/>
                  <a:gd name="T7" fmla="*/ 323 h 1551"/>
                  <a:gd name="T8" fmla="*/ 1115 w 1547"/>
                  <a:gd name="T9" fmla="*/ 574 h 1551"/>
                  <a:gd name="T10" fmla="*/ 1065 w 1547"/>
                  <a:gd name="T11" fmla="*/ 654 h 1551"/>
                  <a:gd name="T12" fmla="*/ 985 w 1547"/>
                  <a:gd name="T13" fmla="*/ 777 h 1551"/>
                  <a:gd name="T14" fmla="*/ 818 w 1547"/>
                  <a:gd name="T15" fmla="*/ 982 h 1551"/>
                  <a:gd name="T16" fmla="*/ 817 w 1547"/>
                  <a:gd name="T17" fmla="*/ 982 h 1551"/>
                  <a:gd name="T18" fmla="*/ 796 w 1547"/>
                  <a:gd name="T19" fmla="*/ 1002 h 1551"/>
                  <a:gd name="T20" fmla="*/ 739 w 1547"/>
                  <a:gd name="T21" fmla="*/ 1055 h 1551"/>
                  <a:gd name="T22" fmla="*/ 640 w 1547"/>
                  <a:gd name="T23" fmla="*/ 1131 h 1551"/>
                  <a:gd name="T24" fmla="*/ 610 w 1547"/>
                  <a:gd name="T25" fmla="*/ 1145 h 1551"/>
                  <a:gd name="T26" fmla="*/ 566 w 1547"/>
                  <a:gd name="T27" fmla="*/ 1160 h 1551"/>
                  <a:gd name="T28" fmla="*/ 520 w 1547"/>
                  <a:gd name="T29" fmla="*/ 1166 h 1551"/>
                  <a:gd name="T30" fmla="*/ 487 w 1547"/>
                  <a:gd name="T31" fmla="*/ 1168 h 1551"/>
                  <a:gd name="T32" fmla="*/ 296 w 1547"/>
                  <a:gd name="T33" fmla="*/ 1121 h 1551"/>
                  <a:gd name="T34" fmla="*/ 104 w 1547"/>
                  <a:gd name="T35" fmla="*/ 1032 h 1551"/>
                  <a:gd name="T36" fmla="*/ 24 w 1547"/>
                  <a:gd name="T37" fmla="*/ 1093 h 1551"/>
                  <a:gd name="T38" fmla="*/ 143 w 1547"/>
                  <a:gd name="T39" fmla="*/ 1349 h 1551"/>
                  <a:gd name="T40" fmla="*/ 390 w 1547"/>
                  <a:gd name="T41" fmla="*/ 1486 h 1551"/>
                  <a:gd name="T42" fmla="*/ 1049 w 1547"/>
                  <a:gd name="T43" fmla="*/ 1342 h 1551"/>
                  <a:gd name="T44" fmla="*/ 1452 w 1547"/>
                  <a:gd name="T45" fmla="*/ 772 h 1551"/>
                  <a:gd name="T46" fmla="*/ 1532 w 1547"/>
                  <a:gd name="T47" fmla="*/ 439 h 1551"/>
                  <a:gd name="T48" fmla="*/ 1483 w 1547"/>
                  <a:gd name="T49" fmla="*/ 103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47" h="1551">
                    <a:moveTo>
                      <a:pt x="1483" y="103"/>
                    </a:moveTo>
                    <a:cubicBezTo>
                      <a:pt x="1467" y="38"/>
                      <a:pt x="1360" y="0"/>
                      <a:pt x="1334" y="83"/>
                    </a:cubicBezTo>
                    <a:cubicBezTo>
                      <a:pt x="1321" y="127"/>
                      <a:pt x="1307" y="174"/>
                      <a:pt x="1285" y="215"/>
                    </a:cubicBezTo>
                    <a:cubicBezTo>
                      <a:pt x="1265" y="252"/>
                      <a:pt x="1239" y="284"/>
                      <a:pt x="1223" y="323"/>
                    </a:cubicBezTo>
                    <a:cubicBezTo>
                      <a:pt x="1188" y="408"/>
                      <a:pt x="1158" y="492"/>
                      <a:pt x="1115" y="574"/>
                    </a:cubicBezTo>
                    <a:cubicBezTo>
                      <a:pt x="1106" y="591"/>
                      <a:pt x="1090" y="618"/>
                      <a:pt x="1065" y="654"/>
                    </a:cubicBezTo>
                    <a:cubicBezTo>
                      <a:pt x="1038" y="695"/>
                      <a:pt x="1012" y="737"/>
                      <a:pt x="985" y="777"/>
                    </a:cubicBezTo>
                    <a:cubicBezTo>
                      <a:pt x="935" y="850"/>
                      <a:pt x="879" y="919"/>
                      <a:pt x="818" y="982"/>
                    </a:cubicBezTo>
                    <a:lnTo>
                      <a:pt x="817" y="982"/>
                    </a:lnTo>
                    <a:cubicBezTo>
                      <a:pt x="810" y="989"/>
                      <a:pt x="803" y="995"/>
                      <a:pt x="796" y="1002"/>
                    </a:cubicBezTo>
                    <a:cubicBezTo>
                      <a:pt x="787" y="1010"/>
                      <a:pt x="704" y="1087"/>
                      <a:pt x="739" y="1055"/>
                    </a:cubicBezTo>
                    <a:cubicBezTo>
                      <a:pt x="708" y="1083"/>
                      <a:pt x="676" y="1110"/>
                      <a:pt x="640" y="1131"/>
                    </a:cubicBezTo>
                    <a:cubicBezTo>
                      <a:pt x="635" y="1133"/>
                      <a:pt x="614" y="1143"/>
                      <a:pt x="610" y="1145"/>
                    </a:cubicBezTo>
                    <a:cubicBezTo>
                      <a:pt x="603" y="1148"/>
                      <a:pt x="555" y="1163"/>
                      <a:pt x="566" y="1160"/>
                    </a:cubicBezTo>
                    <a:cubicBezTo>
                      <a:pt x="578" y="1157"/>
                      <a:pt x="528" y="1165"/>
                      <a:pt x="520" y="1166"/>
                    </a:cubicBezTo>
                    <a:cubicBezTo>
                      <a:pt x="516" y="1166"/>
                      <a:pt x="490" y="1167"/>
                      <a:pt x="487" y="1168"/>
                    </a:cubicBezTo>
                    <a:cubicBezTo>
                      <a:pt x="412" y="1166"/>
                      <a:pt x="366" y="1150"/>
                      <a:pt x="296" y="1121"/>
                    </a:cubicBezTo>
                    <a:cubicBezTo>
                      <a:pt x="228" y="1094"/>
                      <a:pt x="178" y="1045"/>
                      <a:pt x="104" y="1032"/>
                    </a:cubicBezTo>
                    <a:cubicBezTo>
                      <a:pt x="64" y="1024"/>
                      <a:pt x="32" y="1057"/>
                      <a:pt x="24" y="1093"/>
                    </a:cubicBezTo>
                    <a:cubicBezTo>
                      <a:pt x="0" y="1195"/>
                      <a:pt x="76" y="1282"/>
                      <a:pt x="143" y="1349"/>
                    </a:cubicBezTo>
                    <a:cubicBezTo>
                      <a:pt x="211" y="1417"/>
                      <a:pt x="298" y="1460"/>
                      <a:pt x="390" y="1486"/>
                    </a:cubicBezTo>
                    <a:cubicBezTo>
                      <a:pt x="616" y="1551"/>
                      <a:pt x="870" y="1500"/>
                      <a:pt x="1049" y="1342"/>
                    </a:cubicBezTo>
                    <a:cubicBezTo>
                      <a:pt x="1225" y="1186"/>
                      <a:pt x="1376" y="996"/>
                      <a:pt x="1452" y="772"/>
                    </a:cubicBezTo>
                    <a:cubicBezTo>
                      <a:pt x="1489" y="664"/>
                      <a:pt x="1517" y="552"/>
                      <a:pt x="1532" y="439"/>
                    </a:cubicBezTo>
                    <a:cubicBezTo>
                      <a:pt x="1547" y="328"/>
                      <a:pt x="1510" y="211"/>
                      <a:pt x="1483" y="10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0" name="Freeform 52">
                <a:extLst>
                  <a:ext uri="{FF2B5EF4-FFF2-40B4-BE49-F238E27FC236}">
                    <a16:creationId xmlns:a16="http://schemas.microsoft.com/office/drawing/2014/main" id="{50FCBD3D-F01C-F42E-85A4-759444762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1230"/>
                <a:ext cx="50" cy="542"/>
              </a:xfrm>
              <a:custGeom>
                <a:avLst/>
                <a:gdLst>
                  <a:gd name="T0" fmla="*/ 194 w 391"/>
                  <a:gd name="T1" fmla="*/ 3174 h 4186"/>
                  <a:gd name="T2" fmla="*/ 101 w 391"/>
                  <a:gd name="T3" fmla="*/ 2136 h 4186"/>
                  <a:gd name="T4" fmla="*/ 266 w 391"/>
                  <a:gd name="T5" fmla="*/ 33 h 4186"/>
                  <a:gd name="T6" fmla="*/ 223 w 391"/>
                  <a:gd name="T7" fmla="*/ 27 h 4186"/>
                  <a:gd name="T8" fmla="*/ 23 w 391"/>
                  <a:gd name="T9" fmla="*/ 2107 h 4186"/>
                  <a:gd name="T10" fmla="*/ 351 w 391"/>
                  <a:gd name="T11" fmla="*/ 4166 h 4186"/>
                  <a:gd name="T12" fmla="*/ 387 w 391"/>
                  <a:gd name="T13" fmla="*/ 4157 h 4186"/>
                  <a:gd name="T14" fmla="*/ 194 w 391"/>
                  <a:gd name="T15" fmla="*/ 3174 h 4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1" h="4186">
                    <a:moveTo>
                      <a:pt x="194" y="3174"/>
                    </a:moveTo>
                    <a:cubicBezTo>
                      <a:pt x="143" y="2830"/>
                      <a:pt x="112" y="2484"/>
                      <a:pt x="101" y="2136"/>
                    </a:cubicBezTo>
                    <a:cubicBezTo>
                      <a:pt x="79" y="1434"/>
                      <a:pt x="146" y="725"/>
                      <a:pt x="266" y="33"/>
                    </a:cubicBezTo>
                    <a:cubicBezTo>
                      <a:pt x="271" y="5"/>
                      <a:pt x="229" y="0"/>
                      <a:pt x="223" y="27"/>
                    </a:cubicBezTo>
                    <a:cubicBezTo>
                      <a:pt x="60" y="711"/>
                      <a:pt x="0" y="1404"/>
                      <a:pt x="23" y="2107"/>
                    </a:cubicBezTo>
                    <a:cubicBezTo>
                      <a:pt x="46" y="2782"/>
                      <a:pt x="110" y="3530"/>
                      <a:pt x="351" y="4166"/>
                    </a:cubicBezTo>
                    <a:cubicBezTo>
                      <a:pt x="359" y="4186"/>
                      <a:pt x="391" y="4178"/>
                      <a:pt x="387" y="4157"/>
                    </a:cubicBezTo>
                    <a:cubicBezTo>
                      <a:pt x="333" y="3828"/>
                      <a:pt x="244" y="3505"/>
                      <a:pt x="194" y="317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1" name="Freeform 53">
                <a:extLst>
                  <a:ext uri="{FF2B5EF4-FFF2-40B4-BE49-F238E27FC236}">
                    <a16:creationId xmlns:a16="http://schemas.microsoft.com/office/drawing/2014/main" id="{9E6E26B5-B88F-4728-D940-3E9DB5695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078"/>
                <a:ext cx="279" cy="637"/>
              </a:xfrm>
              <a:custGeom>
                <a:avLst/>
                <a:gdLst>
                  <a:gd name="T0" fmla="*/ 1584 w 2151"/>
                  <a:gd name="T1" fmla="*/ 2294 h 4918"/>
                  <a:gd name="T2" fmla="*/ 23 w 2151"/>
                  <a:gd name="T3" fmla="*/ 8 h 4918"/>
                  <a:gd name="T4" fmla="*/ 8 w 2151"/>
                  <a:gd name="T5" fmla="*/ 19 h 4918"/>
                  <a:gd name="T6" fmla="*/ 1405 w 2151"/>
                  <a:gd name="T7" fmla="*/ 2322 h 4918"/>
                  <a:gd name="T8" fmla="*/ 1816 w 2151"/>
                  <a:gd name="T9" fmla="*/ 3593 h 4918"/>
                  <a:gd name="T10" fmla="*/ 1947 w 2151"/>
                  <a:gd name="T11" fmla="*/ 4896 h 4918"/>
                  <a:gd name="T12" fmla="*/ 1984 w 2151"/>
                  <a:gd name="T13" fmla="*/ 4896 h 4918"/>
                  <a:gd name="T14" fmla="*/ 1584 w 2151"/>
                  <a:gd name="T15" fmla="*/ 2294 h 4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1" h="4918">
                    <a:moveTo>
                      <a:pt x="1584" y="2294"/>
                    </a:moveTo>
                    <a:cubicBezTo>
                      <a:pt x="1207" y="1434"/>
                      <a:pt x="669" y="685"/>
                      <a:pt x="23" y="8"/>
                    </a:cubicBezTo>
                    <a:cubicBezTo>
                      <a:pt x="15" y="0"/>
                      <a:pt x="0" y="10"/>
                      <a:pt x="8" y="19"/>
                    </a:cubicBezTo>
                    <a:cubicBezTo>
                      <a:pt x="559" y="721"/>
                      <a:pt x="1060" y="1497"/>
                      <a:pt x="1405" y="2322"/>
                    </a:cubicBezTo>
                    <a:cubicBezTo>
                      <a:pt x="1577" y="2733"/>
                      <a:pt x="1726" y="3155"/>
                      <a:pt x="1816" y="3593"/>
                    </a:cubicBezTo>
                    <a:cubicBezTo>
                      <a:pt x="1903" y="4022"/>
                      <a:pt x="1922" y="4460"/>
                      <a:pt x="1947" y="4896"/>
                    </a:cubicBezTo>
                    <a:cubicBezTo>
                      <a:pt x="1948" y="4918"/>
                      <a:pt x="1980" y="4916"/>
                      <a:pt x="1984" y="4896"/>
                    </a:cubicBezTo>
                    <a:cubicBezTo>
                      <a:pt x="2151" y="4044"/>
                      <a:pt x="1928" y="3079"/>
                      <a:pt x="1584" y="229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2" name="Freeform 54">
                <a:extLst>
                  <a:ext uri="{FF2B5EF4-FFF2-40B4-BE49-F238E27FC236}">
                    <a16:creationId xmlns:a16="http://schemas.microsoft.com/office/drawing/2014/main" id="{98C0611A-9482-81CA-0978-F218AFD7E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" y="2253"/>
                <a:ext cx="77" cy="192"/>
              </a:xfrm>
              <a:custGeom>
                <a:avLst/>
                <a:gdLst>
                  <a:gd name="T0" fmla="*/ 563 w 595"/>
                  <a:gd name="T1" fmla="*/ 20 h 1480"/>
                  <a:gd name="T2" fmla="*/ 332 w 595"/>
                  <a:gd name="T3" fmla="*/ 762 h 1480"/>
                  <a:gd name="T4" fmla="*/ 6 w 595"/>
                  <a:gd name="T5" fmla="*/ 1455 h 1480"/>
                  <a:gd name="T6" fmla="*/ 27 w 595"/>
                  <a:gd name="T7" fmla="*/ 1468 h 1480"/>
                  <a:gd name="T8" fmla="*/ 407 w 595"/>
                  <a:gd name="T9" fmla="*/ 779 h 1480"/>
                  <a:gd name="T10" fmla="*/ 593 w 595"/>
                  <a:gd name="T11" fmla="*/ 24 h 1480"/>
                  <a:gd name="T12" fmla="*/ 563 w 595"/>
                  <a:gd name="T13" fmla="*/ 20 h 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5" h="1480">
                    <a:moveTo>
                      <a:pt x="563" y="20"/>
                    </a:moveTo>
                    <a:cubicBezTo>
                      <a:pt x="522" y="277"/>
                      <a:pt x="428" y="521"/>
                      <a:pt x="332" y="762"/>
                    </a:cubicBezTo>
                    <a:cubicBezTo>
                      <a:pt x="238" y="1000"/>
                      <a:pt x="115" y="1224"/>
                      <a:pt x="6" y="1455"/>
                    </a:cubicBezTo>
                    <a:cubicBezTo>
                      <a:pt x="0" y="1468"/>
                      <a:pt x="20" y="1480"/>
                      <a:pt x="27" y="1468"/>
                    </a:cubicBezTo>
                    <a:cubicBezTo>
                      <a:pt x="169" y="1248"/>
                      <a:pt x="297" y="1016"/>
                      <a:pt x="407" y="779"/>
                    </a:cubicBezTo>
                    <a:cubicBezTo>
                      <a:pt x="518" y="541"/>
                      <a:pt x="577" y="286"/>
                      <a:pt x="593" y="24"/>
                    </a:cubicBezTo>
                    <a:cubicBezTo>
                      <a:pt x="595" y="4"/>
                      <a:pt x="566" y="0"/>
                      <a:pt x="563" y="2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3" name="Freeform 55">
                <a:extLst>
                  <a:ext uri="{FF2B5EF4-FFF2-40B4-BE49-F238E27FC236}">
                    <a16:creationId xmlns:a16="http://schemas.microsoft.com/office/drawing/2014/main" id="{3C1F2059-196A-AD45-B02C-4E56AECE7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2" y="2280"/>
                <a:ext cx="122" cy="408"/>
              </a:xfrm>
              <a:custGeom>
                <a:avLst/>
                <a:gdLst>
                  <a:gd name="T0" fmla="*/ 683 w 942"/>
                  <a:gd name="T1" fmla="*/ 1550 h 3149"/>
                  <a:gd name="T2" fmla="*/ 38 w 942"/>
                  <a:gd name="T3" fmla="*/ 17 h 3149"/>
                  <a:gd name="T4" fmla="*/ 9 w 942"/>
                  <a:gd name="T5" fmla="*/ 28 h 3149"/>
                  <a:gd name="T6" fmla="*/ 560 w 942"/>
                  <a:gd name="T7" fmla="*/ 1478 h 3149"/>
                  <a:gd name="T8" fmla="*/ 843 w 942"/>
                  <a:gd name="T9" fmla="*/ 3125 h 3149"/>
                  <a:gd name="T10" fmla="*/ 873 w 942"/>
                  <a:gd name="T11" fmla="*/ 3129 h 3149"/>
                  <a:gd name="T12" fmla="*/ 683 w 942"/>
                  <a:gd name="T13" fmla="*/ 1550 h 3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2" h="3149">
                    <a:moveTo>
                      <a:pt x="683" y="1550"/>
                    </a:moveTo>
                    <a:cubicBezTo>
                      <a:pt x="533" y="1018"/>
                      <a:pt x="301" y="503"/>
                      <a:pt x="38" y="17"/>
                    </a:cubicBezTo>
                    <a:cubicBezTo>
                      <a:pt x="29" y="0"/>
                      <a:pt x="0" y="10"/>
                      <a:pt x="9" y="28"/>
                    </a:cubicBezTo>
                    <a:cubicBezTo>
                      <a:pt x="237" y="495"/>
                      <a:pt x="418" y="979"/>
                      <a:pt x="560" y="1478"/>
                    </a:cubicBezTo>
                    <a:cubicBezTo>
                      <a:pt x="711" y="2011"/>
                      <a:pt x="851" y="2567"/>
                      <a:pt x="843" y="3125"/>
                    </a:cubicBezTo>
                    <a:cubicBezTo>
                      <a:pt x="842" y="3144"/>
                      <a:pt x="871" y="3149"/>
                      <a:pt x="873" y="3129"/>
                    </a:cubicBezTo>
                    <a:cubicBezTo>
                      <a:pt x="942" y="2591"/>
                      <a:pt x="830" y="2067"/>
                      <a:pt x="683" y="155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4" name="Freeform 56">
                <a:extLst>
                  <a:ext uri="{FF2B5EF4-FFF2-40B4-BE49-F238E27FC236}">
                    <a16:creationId xmlns:a16="http://schemas.microsoft.com/office/drawing/2014/main" id="{5183E5B2-8CFE-A68D-33E1-35A60C35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2506"/>
                <a:ext cx="134" cy="318"/>
              </a:xfrm>
              <a:custGeom>
                <a:avLst/>
                <a:gdLst>
                  <a:gd name="T0" fmla="*/ 1001 w 1034"/>
                  <a:gd name="T1" fmla="*/ 3 h 2458"/>
                  <a:gd name="T2" fmla="*/ 16 w 1034"/>
                  <a:gd name="T3" fmla="*/ 2403 h 2458"/>
                  <a:gd name="T4" fmla="*/ 51 w 1034"/>
                  <a:gd name="T5" fmla="*/ 2438 h 2458"/>
                  <a:gd name="T6" fmla="*/ 1007 w 1034"/>
                  <a:gd name="T7" fmla="*/ 3 h 2458"/>
                  <a:gd name="T8" fmla="*/ 1001 w 1034"/>
                  <a:gd name="T9" fmla="*/ 3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4" h="2458">
                    <a:moveTo>
                      <a:pt x="1001" y="3"/>
                    </a:moveTo>
                    <a:cubicBezTo>
                      <a:pt x="931" y="887"/>
                      <a:pt x="555" y="1709"/>
                      <a:pt x="16" y="2403"/>
                    </a:cubicBezTo>
                    <a:cubicBezTo>
                      <a:pt x="0" y="2424"/>
                      <a:pt x="30" y="2458"/>
                      <a:pt x="51" y="2438"/>
                    </a:cubicBezTo>
                    <a:cubicBezTo>
                      <a:pt x="714" y="1814"/>
                      <a:pt x="1034" y="904"/>
                      <a:pt x="1007" y="3"/>
                    </a:cubicBezTo>
                    <a:cubicBezTo>
                      <a:pt x="1007" y="0"/>
                      <a:pt x="1001" y="0"/>
                      <a:pt x="1001" y="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5" name="Freeform 57">
                <a:extLst>
                  <a:ext uri="{FF2B5EF4-FFF2-40B4-BE49-F238E27FC236}">
                    <a16:creationId xmlns:a16="http://schemas.microsoft.com/office/drawing/2014/main" id="{794D93DA-B52A-2B1C-A453-BD6C0588E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216"/>
                <a:ext cx="122" cy="549"/>
              </a:xfrm>
              <a:custGeom>
                <a:avLst/>
                <a:gdLst>
                  <a:gd name="T0" fmla="*/ 906 w 941"/>
                  <a:gd name="T1" fmla="*/ 110 h 4240"/>
                  <a:gd name="T2" fmla="*/ 827 w 941"/>
                  <a:gd name="T3" fmla="*/ 49 h 4240"/>
                  <a:gd name="T4" fmla="*/ 37 w 941"/>
                  <a:gd name="T5" fmla="*/ 2121 h 4240"/>
                  <a:gd name="T6" fmla="*/ 553 w 941"/>
                  <a:gd name="T7" fmla="*/ 4221 h 4240"/>
                  <a:gd name="T8" fmla="*/ 590 w 941"/>
                  <a:gd name="T9" fmla="*/ 4200 h 4240"/>
                  <a:gd name="T10" fmla="*/ 251 w 941"/>
                  <a:gd name="T11" fmla="*/ 3181 h 4240"/>
                  <a:gd name="T12" fmla="*/ 190 w 941"/>
                  <a:gd name="T13" fmla="*/ 2110 h 4240"/>
                  <a:gd name="T14" fmla="*/ 906 w 941"/>
                  <a:gd name="T15" fmla="*/ 110 h 4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1" h="4240">
                    <a:moveTo>
                      <a:pt x="906" y="110"/>
                    </a:moveTo>
                    <a:cubicBezTo>
                      <a:pt x="941" y="57"/>
                      <a:pt x="870" y="0"/>
                      <a:pt x="827" y="49"/>
                    </a:cubicBezTo>
                    <a:cubicBezTo>
                      <a:pt x="333" y="622"/>
                      <a:pt x="76" y="1370"/>
                      <a:pt x="37" y="2121"/>
                    </a:cubicBezTo>
                    <a:cubicBezTo>
                      <a:pt x="0" y="2820"/>
                      <a:pt x="120" y="3649"/>
                      <a:pt x="553" y="4221"/>
                    </a:cubicBezTo>
                    <a:cubicBezTo>
                      <a:pt x="568" y="4240"/>
                      <a:pt x="599" y="4223"/>
                      <a:pt x="590" y="4200"/>
                    </a:cubicBezTo>
                    <a:cubicBezTo>
                      <a:pt x="463" y="3863"/>
                      <a:pt x="322" y="3535"/>
                      <a:pt x="251" y="3181"/>
                    </a:cubicBezTo>
                    <a:cubicBezTo>
                      <a:pt x="181" y="2829"/>
                      <a:pt x="160" y="2468"/>
                      <a:pt x="190" y="2110"/>
                    </a:cubicBezTo>
                    <a:cubicBezTo>
                      <a:pt x="250" y="1390"/>
                      <a:pt x="508" y="711"/>
                      <a:pt x="906" y="11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6" name="Freeform 58">
                <a:extLst>
                  <a:ext uri="{FF2B5EF4-FFF2-40B4-BE49-F238E27FC236}">
                    <a16:creationId xmlns:a16="http://schemas.microsoft.com/office/drawing/2014/main" id="{13ACECA9-C1D0-96E2-13F5-C2A828125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94"/>
                <a:ext cx="19" cy="169"/>
              </a:xfrm>
              <a:custGeom>
                <a:avLst/>
                <a:gdLst>
                  <a:gd name="T0" fmla="*/ 103 w 153"/>
                  <a:gd name="T1" fmla="*/ 980 h 1306"/>
                  <a:gd name="T2" fmla="*/ 67 w 153"/>
                  <a:gd name="T3" fmla="*/ 660 h 1306"/>
                  <a:gd name="T4" fmla="*/ 73 w 153"/>
                  <a:gd name="T5" fmla="*/ 9 h 1306"/>
                  <a:gd name="T6" fmla="*/ 61 w 153"/>
                  <a:gd name="T7" fmla="*/ 8 h 1306"/>
                  <a:gd name="T8" fmla="*/ 1 w 153"/>
                  <a:gd name="T9" fmla="*/ 644 h 1306"/>
                  <a:gd name="T10" fmla="*/ 25 w 153"/>
                  <a:gd name="T11" fmla="*/ 966 h 1306"/>
                  <a:gd name="T12" fmla="*/ 92 w 153"/>
                  <a:gd name="T13" fmla="*/ 1278 h 1306"/>
                  <a:gd name="T14" fmla="*/ 152 w 153"/>
                  <a:gd name="T15" fmla="*/ 1271 h 1306"/>
                  <a:gd name="T16" fmla="*/ 103 w 153"/>
                  <a:gd name="T17" fmla="*/ 980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306">
                    <a:moveTo>
                      <a:pt x="103" y="980"/>
                    </a:moveTo>
                    <a:cubicBezTo>
                      <a:pt x="87" y="874"/>
                      <a:pt x="76" y="767"/>
                      <a:pt x="67" y="660"/>
                    </a:cubicBezTo>
                    <a:cubicBezTo>
                      <a:pt x="47" y="443"/>
                      <a:pt x="50" y="226"/>
                      <a:pt x="73" y="9"/>
                    </a:cubicBezTo>
                    <a:cubicBezTo>
                      <a:pt x="74" y="1"/>
                      <a:pt x="62" y="0"/>
                      <a:pt x="61" y="8"/>
                    </a:cubicBezTo>
                    <a:cubicBezTo>
                      <a:pt x="21" y="218"/>
                      <a:pt x="0" y="430"/>
                      <a:pt x="1" y="644"/>
                    </a:cubicBezTo>
                    <a:cubicBezTo>
                      <a:pt x="1" y="752"/>
                      <a:pt x="10" y="859"/>
                      <a:pt x="25" y="966"/>
                    </a:cubicBezTo>
                    <a:cubicBezTo>
                      <a:pt x="39" y="1064"/>
                      <a:pt x="46" y="1189"/>
                      <a:pt x="92" y="1278"/>
                    </a:cubicBezTo>
                    <a:cubicBezTo>
                      <a:pt x="105" y="1302"/>
                      <a:pt x="152" y="1306"/>
                      <a:pt x="152" y="1271"/>
                    </a:cubicBezTo>
                    <a:cubicBezTo>
                      <a:pt x="153" y="1175"/>
                      <a:pt x="117" y="1075"/>
                      <a:pt x="103" y="98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7" name="Freeform 59">
                <a:extLst>
                  <a:ext uri="{FF2B5EF4-FFF2-40B4-BE49-F238E27FC236}">
                    <a16:creationId xmlns:a16="http://schemas.microsoft.com/office/drawing/2014/main" id="{428E0F7D-C9DD-052F-0A76-94DB6ED4D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2512"/>
                <a:ext cx="236" cy="663"/>
              </a:xfrm>
              <a:custGeom>
                <a:avLst/>
                <a:gdLst>
                  <a:gd name="T0" fmla="*/ 63 w 1822"/>
                  <a:gd name="T1" fmla="*/ 25 h 5115"/>
                  <a:gd name="T2" fmla="*/ 15 w 1822"/>
                  <a:gd name="T3" fmla="*/ 52 h 5115"/>
                  <a:gd name="T4" fmla="*/ 986 w 1822"/>
                  <a:gd name="T5" fmla="*/ 5078 h 5115"/>
                  <a:gd name="T6" fmla="*/ 1020 w 1822"/>
                  <a:gd name="T7" fmla="*/ 5093 h 5115"/>
                  <a:gd name="T8" fmla="*/ 63 w 1822"/>
                  <a:gd name="T9" fmla="*/ 25 h 5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2" h="5115">
                    <a:moveTo>
                      <a:pt x="63" y="25"/>
                    </a:moveTo>
                    <a:cubicBezTo>
                      <a:pt x="46" y="0"/>
                      <a:pt x="0" y="24"/>
                      <a:pt x="15" y="52"/>
                    </a:cubicBezTo>
                    <a:cubicBezTo>
                      <a:pt x="835" y="1615"/>
                      <a:pt x="1525" y="3305"/>
                      <a:pt x="986" y="5078"/>
                    </a:cubicBezTo>
                    <a:cubicBezTo>
                      <a:pt x="979" y="5101"/>
                      <a:pt x="1010" y="5115"/>
                      <a:pt x="1020" y="5093"/>
                    </a:cubicBezTo>
                    <a:cubicBezTo>
                      <a:pt x="1822" y="3395"/>
                      <a:pt x="1033" y="1463"/>
                      <a:pt x="63" y="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8" name="Freeform 60">
                <a:extLst>
                  <a:ext uri="{FF2B5EF4-FFF2-40B4-BE49-F238E27FC236}">
                    <a16:creationId xmlns:a16="http://schemas.microsoft.com/office/drawing/2014/main" id="{062D650A-7610-8D4E-8F6F-FAF4A087D1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2843"/>
                <a:ext cx="41" cy="223"/>
              </a:xfrm>
              <a:custGeom>
                <a:avLst/>
                <a:gdLst>
                  <a:gd name="T0" fmla="*/ 281 w 315"/>
                  <a:gd name="T1" fmla="*/ 835 h 1719"/>
                  <a:gd name="T2" fmla="*/ 14 w 315"/>
                  <a:gd name="T3" fmla="*/ 7 h 1719"/>
                  <a:gd name="T4" fmla="*/ 3 w 315"/>
                  <a:gd name="T5" fmla="*/ 11 h 1719"/>
                  <a:gd name="T6" fmla="*/ 200 w 315"/>
                  <a:gd name="T7" fmla="*/ 845 h 1719"/>
                  <a:gd name="T8" fmla="*/ 196 w 315"/>
                  <a:gd name="T9" fmla="*/ 1273 h 1719"/>
                  <a:gd name="T10" fmla="*/ 183 w 315"/>
                  <a:gd name="T11" fmla="*/ 1478 h 1719"/>
                  <a:gd name="T12" fmla="*/ 166 w 315"/>
                  <a:gd name="T13" fmla="*/ 1678 h 1719"/>
                  <a:gd name="T14" fmla="*/ 237 w 315"/>
                  <a:gd name="T15" fmla="*/ 1688 h 1719"/>
                  <a:gd name="T16" fmla="*/ 289 w 315"/>
                  <a:gd name="T17" fmla="*/ 1478 h 1719"/>
                  <a:gd name="T18" fmla="*/ 312 w 315"/>
                  <a:gd name="T19" fmla="*/ 1273 h 1719"/>
                  <a:gd name="T20" fmla="*/ 281 w 315"/>
                  <a:gd name="T21" fmla="*/ 835 h 1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1719">
                    <a:moveTo>
                      <a:pt x="281" y="835"/>
                    </a:moveTo>
                    <a:cubicBezTo>
                      <a:pt x="237" y="546"/>
                      <a:pt x="147" y="267"/>
                      <a:pt x="14" y="7"/>
                    </a:cubicBezTo>
                    <a:cubicBezTo>
                      <a:pt x="11" y="0"/>
                      <a:pt x="0" y="4"/>
                      <a:pt x="3" y="11"/>
                    </a:cubicBezTo>
                    <a:cubicBezTo>
                      <a:pt x="112" y="277"/>
                      <a:pt x="180" y="558"/>
                      <a:pt x="200" y="845"/>
                    </a:cubicBezTo>
                    <a:cubicBezTo>
                      <a:pt x="211" y="988"/>
                      <a:pt x="206" y="1130"/>
                      <a:pt x="196" y="1273"/>
                    </a:cubicBezTo>
                    <a:cubicBezTo>
                      <a:pt x="191" y="1341"/>
                      <a:pt x="189" y="1410"/>
                      <a:pt x="183" y="1478"/>
                    </a:cubicBezTo>
                    <a:cubicBezTo>
                      <a:pt x="176" y="1544"/>
                      <a:pt x="161" y="1611"/>
                      <a:pt x="166" y="1678"/>
                    </a:cubicBezTo>
                    <a:cubicBezTo>
                      <a:pt x="169" y="1718"/>
                      <a:pt x="222" y="1719"/>
                      <a:pt x="237" y="1688"/>
                    </a:cubicBezTo>
                    <a:cubicBezTo>
                      <a:pt x="270" y="1624"/>
                      <a:pt x="278" y="1547"/>
                      <a:pt x="289" y="1478"/>
                    </a:cubicBezTo>
                    <a:cubicBezTo>
                      <a:pt x="300" y="1410"/>
                      <a:pt x="310" y="1342"/>
                      <a:pt x="312" y="1273"/>
                    </a:cubicBezTo>
                    <a:cubicBezTo>
                      <a:pt x="315" y="1127"/>
                      <a:pt x="303" y="980"/>
                      <a:pt x="281" y="83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9" name="Freeform 61">
                <a:extLst>
                  <a:ext uri="{FF2B5EF4-FFF2-40B4-BE49-F238E27FC236}">
                    <a16:creationId xmlns:a16="http://schemas.microsoft.com/office/drawing/2014/main" id="{48C3D61E-818E-B3B5-013A-E16F01A01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" y="639"/>
                <a:ext cx="1909" cy="1502"/>
              </a:xfrm>
              <a:custGeom>
                <a:avLst/>
                <a:gdLst>
                  <a:gd name="T0" fmla="*/ 14002 w 14743"/>
                  <a:gd name="T1" fmla="*/ 3953 h 11601"/>
                  <a:gd name="T2" fmla="*/ 12556 w 14743"/>
                  <a:gd name="T3" fmla="*/ 1950 h 11601"/>
                  <a:gd name="T4" fmla="*/ 8458 w 14743"/>
                  <a:gd name="T5" fmla="*/ 13 h 11601"/>
                  <a:gd name="T6" fmla="*/ 5930 w 14743"/>
                  <a:gd name="T7" fmla="*/ 667 h 11601"/>
                  <a:gd name="T8" fmla="*/ 4802 w 14743"/>
                  <a:gd name="T9" fmla="*/ 688 h 11601"/>
                  <a:gd name="T10" fmla="*/ 3652 w 14743"/>
                  <a:gd name="T11" fmla="*/ 1105 h 11601"/>
                  <a:gd name="T12" fmla="*/ 1816 w 14743"/>
                  <a:gd name="T13" fmla="*/ 2597 h 11601"/>
                  <a:gd name="T14" fmla="*/ 730 w 14743"/>
                  <a:gd name="T15" fmla="*/ 5203 h 11601"/>
                  <a:gd name="T16" fmla="*/ 456 w 14743"/>
                  <a:gd name="T17" fmla="*/ 8337 h 11601"/>
                  <a:gd name="T18" fmla="*/ 13 w 14743"/>
                  <a:gd name="T19" fmla="*/ 11568 h 11601"/>
                  <a:gd name="T20" fmla="*/ 37 w 14743"/>
                  <a:gd name="T21" fmla="*/ 11587 h 11601"/>
                  <a:gd name="T22" fmla="*/ 679 w 14743"/>
                  <a:gd name="T23" fmla="*/ 9407 h 11601"/>
                  <a:gd name="T24" fmla="*/ 763 w 14743"/>
                  <a:gd name="T25" fmla="*/ 6238 h 11601"/>
                  <a:gd name="T26" fmla="*/ 1613 w 14743"/>
                  <a:gd name="T27" fmla="*/ 3426 h 11601"/>
                  <a:gd name="T28" fmla="*/ 2009 w 14743"/>
                  <a:gd name="T29" fmla="*/ 3770 h 11601"/>
                  <a:gd name="T30" fmla="*/ 2432 w 14743"/>
                  <a:gd name="T31" fmla="*/ 3579 h 11601"/>
                  <a:gd name="T32" fmla="*/ 2995 w 14743"/>
                  <a:gd name="T33" fmla="*/ 3084 h 11601"/>
                  <a:gd name="T34" fmla="*/ 3333 w 14743"/>
                  <a:gd name="T35" fmla="*/ 2422 h 11601"/>
                  <a:gd name="T36" fmla="*/ 3367 w 14743"/>
                  <a:gd name="T37" fmla="*/ 1971 h 11601"/>
                  <a:gd name="T38" fmla="*/ 3132 w 14743"/>
                  <a:gd name="T39" fmla="*/ 1671 h 11601"/>
                  <a:gd name="T40" fmla="*/ 3341 w 14743"/>
                  <a:gd name="T41" fmla="*/ 1537 h 11601"/>
                  <a:gd name="T42" fmla="*/ 4660 w 14743"/>
                  <a:gd name="T43" fmla="*/ 1048 h 11601"/>
                  <a:gd name="T44" fmla="*/ 5319 w 14743"/>
                  <a:gd name="T45" fmla="*/ 952 h 11601"/>
                  <a:gd name="T46" fmla="*/ 5966 w 14743"/>
                  <a:gd name="T47" fmla="*/ 871 h 11601"/>
                  <a:gd name="T48" fmla="*/ 6025 w 14743"/>
                  <a:gd name="T49" fmla="*/ 762 h 11601"/>
                  <a:gd name="T50" fmla="*/ 8192 w 14743"/>
                  <a:gd name="T51" fmla="*/ 325 h 11601"/>
                  <a:gd name="T52" fmla="*/ 10403 w 14743"/>
                  <a:gd name="T53" fmla="*/ 783 h 11601"/>
                  <a:gd name="T54" fmla="*/ 11003 w 14743"/>
                  <a:gd name="T55" fmla="*/ 1108 h 11601"/>
                  <a:gd name="T56" fmla="*/ 10829 w 14743"/>
                  <a:gd name="T57" fmla="*/ 1199 h 11601"/>
                  <a:gd name="T58" fmla="*/ 10654 w 14743"/>
                  <a:gd name="T59" fmla="*/ 1612 h 11601"/>
                  <a:gd name="T60" fmla="*/ 10801 w 14743"/>
                  <a:gd name="T61" fmla="*/ 1943 h 11601"/>
                  <a:gd name="T62" fmla="*/ 11626 w 14743"/>
                  <a:gd name="T63" fmla="*/ 2635 h 11601"/>
                  <a:gd name="T64" fmla="*/ 12219 w 14743"/>
                  <a:gd name="T65" fmla="*/ 2675 h 11601"/>
                  <a:gd name="T66" fmla="*/ 12450 w 14743"/>
                  <a:gd name="T67" fmla="*/ 2365 h 11601"/>
                  <a:gd name="T68" fmla="*/ 12967 w 14743"/>
                  <a:gd name="T69" fmla="*/ 2963 h 11601"/>
                  <a:gd name="T70" fmla="*/ 13690 w 14743"/>
                  <a:gd name="T71" fmla="*/ 3824 h 11601"/>
                  <a:gd name="T72" fmla="*/ 14716 w 14743"/>
                  <a:gd name="T73" fmla="*/ 6276 h 11601"/>
                  <a:gd name="T74" fmla="*/ 14740 w 14743"/>
                  <a:gd name="T75" fmla="*/ 6270 h 11601"/>
                  <a:gd name="T76" fmla="*/ 14002 w 14743"/>
                  <a:gd name="T77" fmla="*/ 3953 h 11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43" h="11601">
                    <a:moveTo>
                      <a:pt x="14002" y="3953"/>
                    </a:moveTo>
                    <a:cubicBezTo>
                      <a:pt x="13630" y="3222"/>
                      <a:pt x="13105" y="2556"/>
                      <a:pt x="12556" y="1950"/>
                    </a:cubicBezTo>
                    <a:cubicBezTo>
                      <a:pt x="11495" y="778"/>
                      <a:pt x="10056" y="37"/>
                      <a:pt x="8458" y="13"/>
                    </a:cubicBezTo>
                    <a:cubicBezTo>
                      <a:pt x="7578" y="0"/>
                      <a:pt x="6664" y="165"/>
                      <a:pt x="5930" y="667"/>
                    </a:cubicBezTo>
                    <a:cubicBezTo>
                      <a:pt x="5584" y="534"/>
                      <a:pt x="5153" y="617"/>
                      <a:pt x="4802" y="688"/>
                    </a:cubicBezTo>
                    <a:cubicBezTo>
                      <a:pt x="4398" y="770"/>
                      <a:pt x="4022" y="929"/>
                      <a:pt x="3652" y="1105"/>
                    </a:cubicBezTo>
                    <a:cubicBezTo>
                      <a:pt x="2930" y="1448"/>
                      <a:pt x="2286" y="1946"/>
                      <a:pt x="1816" y="2597"/>
                    </a:cubicBezTo>
                    <a:cubicBezTo>
                      <a:pt x="1269" y="3357"/>
                      <a:pt x="970" y="4307"/>
                      <a:pt x="730" y="5203"/>
                    </a:cubicBezTo>
                    <a:cubicBezTo>
                      <a:pt x="456" y="6230"/>
                      <a:pt x="417" y="7280"/>
                      <a:pt x="456" y="8337"/>
                    </a:cubicBezTo>
                    <a:cubicBezTo>
                      <a:pt x="494" y="9374"/>
                      <a:pt x="679" y="10677"/>
                      <a:pt x="13" y="11568"/>
                    </a:cubicBezTo>
                    <a:cubicBezTo>
                      <a:pt x="0" y="11585"/>
                      <a:pt x="23" y="11601"/>
                      <a:pt x="37" y="11587"/>
                    </a:cubicBezTo>
                    <a:cubicBezTo>
                      <a:pt x="614" y="10999"/>
                      <a:pt x="678" y="10194"/>
                      <a:pt x="679" y="9407"/>
                    </a:cubicBezTo>
                    <a:cubicBezTo>
                      <a:pt x="680" y="8353"/>
                      <a:pt x="620" y="7285"/>
                      <a:pt x="763" y="6238"/>
                    </a:cubicBezTo>
                    <a:cubicBezTo>
                      <a:pt x="893" y="5285"/>
                      <a:pt x="1198" y="4296"/>
                      <a:pt x="1613" y="3426"/>
                    </a:cubicBezTo>
                    <a:cubicBezTo>
                      <a:pt x="1617" y="3630"/>
                      <a:pt x="1783" y="3802"/>
                      <a:pt x="2009" y="3770"/>
                    </a:cubicBezTo>
                    <a:cubicBezTo>
                      <a:pt x="2156" y="3748"/>
                      <a:pt x="2307" y="3653"/>
                      <a:pt x="2432" y="3579"/>
                    </a:cubicBezTo>
                    <a:cubicBezTo>
                      <a:pt x="2647" y="3452"/>
                      <a:pt x="2839" y="3279"/>
                      <a:pt x="2995" y="3084"/>
                    </a:cubicBezTo>
                    <a:cubicBezTo>
                      <a:pt x="3150" y="2890"/>
                      <a:pt x="3265" y="2660"/>
                      <a:pt x="3333" y="2422"/>
                    </a:cubicBezTo>
                    <a:cubicBezTo>
                      <a:pt x="3376" y="2267"/>
                      <a:pt x="3396" y="2130"/>
                      <a:pt x="3367" y="1971"/>
                    </a:cubicBezTo>
                    <a:cubicBezTo>
                      <a:pt x="3343" y="1839"/>
                      <a:pt x="3256" y="1722"/>
                      <a:pt x="3132" y="1671"/>
                    </a:cubicBezTo>
                    <a:cubicBezTo>
                      <a:pt x="3201" y="1625"/>
                      <a:pt x="3270" y="1579"/>
                      <a:pt x="3341" y="1537"/>
                    </a:cubicBezTo>
                    <a:cubicBezTo>
                      <a:pt x="3752" y="1291"/>
                      <a:pt x="4191" y="1139"/>
                      <a:pt x="4660" y="1048"/>
                    </a:cubicBezTo>
                    <a:cubicBezTo>
                      <a:pt x="4878" y="1005"/>
                      <a:pt x="5097" y="969"/>
                      <a:pt x="5319" y="952"/>
                    </a:cubicBezTo>
                    <a:cubicBezTo>
                      <a:pt x="5540" y="936"/>
                      <a:pt x="5755" y="940"/>
                      <a:pt x="5966" y="871"/>
                    </a:cubicBezTo>
                    <a:cubicBezTo>
                      <a:pt x="6017" y="854"/>
                      <a:pt x="6032" y="807"/>
                      <a:pt x="6025" y="762"/>
                    </a:cubicBezTo>
                    <a:cubicBezTo>
                      <a:pt x="6731" y="544"/>
                      <a:pt x="7447" y="338"/>
                      <a:pt x="8192" y="325"/>
                    </a:cubicBezTo>
                    <a:cubicBezTo>
                      <a:pt x="8952" y="311"/>
                      <a:pt x="9711" y="470"/>
                      <a:pt x="10403" y="783"/>
                    </a:cubicBezTo>
                    <a:cubicBezTo>
                      <a:pt x="10612" y="878"/>
                      <a:pt x="10811" y="988"/>
                      <a:pt x="11003" y="1108"/>
                    </a:cubicBezTo>
                    <a:cubicBezTo>
                      <a:pt x="10940" y="1128"/>
                      <a:pt x="10881" y="1157"/>
                      <a:pt x="10829" y="1199"/>
                    </a:cubicBezTo>
                    <a:cubicBezTo>
                      <a:pt x="10705" y="1300"/>
                      <a:pt x="10629" y="1450"/>
                      <a:pt x="10654" y="1612"/>
                    </a:cubicBezTo>
                    <a:cubicBezTo>
                      <a:pt x="10673" y="1732"/>
                      <a:pt x="10740" y="1841"/>
                      <a:pt x="10801" y="1943"/>
                    </a:cubicBezTo>
                    <a:cubicBezTo>
                      <a:pt x="10989" y="2251"/>
                      <a:pt x="11292" y="2501"/>
                      <a:pt x="11626" y="2635"/>
                    </a:cubicBezTo>
                    <a:cubicBezTo>
                      <a:pt x="11807" y="2707"/>
                      <a:pt x="12032" y="2766"/>
                      <a:pt x="12219" y="2675"/>
                    </a:cubicBezTo>
                    <a:cubicBezTo>
                      <a:pt x="12349" y="2612"/>
                      <a:pt x="12429" y="2501"/>
                      <a:pt x="12450" y="2365"/>
                    </a:cubicBezTo>
                    <a:cubicBezTo>
                      <a:pt x="12626" y="2561"/>
                      <a:pt x="12798" y="2761"/>
                      <a:pt x="12967" y="2963"/>
                    </a:cubicBezTo>
                    <a:cubicBezTo>
                      <a:pt x="13208" y="3250"/>
                      <a:pt x="13471" y="3518"/>
                      <a:pt x="13690" y="3824"/>
                    </a:cubicBezTo>
                    <a:cubicBezTo>
                      <a:pt x="14213" y="4557"/>
                      <a:pt x="14426" y="5436"/>
                      <a:pt x="14716" y="6276"/>
                    </a:cubicBezTo>
                    <a:cubicBezTo>
                      <a:pt x="14721" y="6290"/>
                      <a:pt x="14743" y="6284"/>
                      <a:pt x="14740" y="6270"/>
                    </a:cubicBezTo>
                    <a:cubicBezTo>
                      <a:pt x="14596" y="5467"/>
                      <a:pt x="14375" y="4685"/>
                      <a:pt x="14002" y="3953"/>
                    </a:cubicBezTo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0" name="Freeform 62">
                <a:extLst>
                  <a:ext uri="{FF2B5EF4-FFF2-40B4-BE49-F238E27FC236}">
                    <a16:creationId xmlns:a16="http://schemas.microsoft.com/office/drawing/2014/main" id="{CFE451A2-5A73-FCD0-7408-23289A59B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913"/>
                <a:ext cx="55" cy="55"/>
              </a:xfrm>
              <a:custGeom>
                <a:avLst/>
                <a:gdLst>
                  <a:gd name="T0" fmla="*/ 378 w 418"/>
                  <a:gd name="T1" fmla="*/ 87 h 423"/>
                  <a:gd name="T2" fmla="*/ 370 w 418"/>
                  <a:gd name="T3" fmla="*/ 79 h 423"/>
                  <a:gd name="T4" fmla="*/ 351 w 418"/>
                  <a:gd name="T5" fmla="*/ 60 h 423"/>
                  <a:gd name="T6" fmla="*/ 290 w 418"/>
                  <a:gd name="T7" fmla="*/ 16 h 423"/>
                  <a:gd name="T8" fmla="*/ 195 w 418"/>
                  <a:gd name="T9" fmla="*/ 3 h 423"/>
                  <a:gd name="T10" fmla="*/ 186 w 418"/>
                  <a:gd name="T11" fmla="*/ 5 h 423"/>
                  <a:gd name="T12" fmla="*/ 87 w 418"/>
                  <a:gd name="T13" fmla="*/ 44 h 423"/>
                  <a:gd name="T14" fmla="*/ 33 w 418"/>
                  <a:gd name="T15" fmla="*/ 107 h 423"/>
                  <a:gd name="T16" fmla="*/ 4 w 418"/>
                  <a:gd name="T17" fmla="*/ 184 h 423"/>
                  <a:gd name="T18" fmla="*/ 17 w 418"/>
                  <a:gd name="T19" fmla="*/ 289 h 423"/>
                  <a:gd name="T20" fmla="*/ 18 w 418"/>
                  <a:gd name="T21" fmla="*/ 289 h 423"/>
                  <a:gd name="T22" fmla="*/ 83 w 418"/>
                  <a:gd name="T23" fmla="*/ 376 h 423"/>
                  <a:gd name="T24" fmla="*/ 157 w 418"/>
                  <a:gd name="T25" fmla="*/ 411 h 423"/>
                  <a:gd name="T26" fmla="*/ 236 w 418"/>
                  <a:gd name="T27" fmla="*/ 419 h 423"/>
                  <a:gd name="T28" fmla="*/ 334 w 418"/>
                  <a:gd name="T29" fmla="*/ 379 h 423"/>
                  <a:gd name="T30" fmla="*/ 335 w 418"/>
                  <a:gd name="T31" fmla="*/ 379 h 423"/>
                  <a:gd name="T32" fmla="*/ 389 w 418"/>
                  <a:gd name="T33" fmla="*/ 316 h 423"/>
                  <a:gd name="T34" fmla="*/ 417 w 418"/>
                  <a:gd name="T35" fmla="*/ 240 h 423"/>
                  <a:gd name="T36" fmla="*/ 418 w 418"/>
                  <a:gd name="T37" fmla="*/ 186 h 423"/>
                  <a:gd name="T38" fmla="*/ 378 w 418"/>
                  <a:gd name="T39" fmla="*/ 87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8" h="423">
                    <a:moveTo>
                      <a:pt x="378" y="87"/>
                    </a:moveTo>
                    <a:lnTo>
                      <a:pt x="370" y="79"/>
                    </a:lnTo>
                    <a:cubicBezTo>
                      <a:pt x="364" y="73"/>
                      <a:pt x="358" y="66"/>
                      <a:pt x="351" y="60"/>
                    </a:cubicBezTo>
                    <a:cubicBezTo>
                      <a:pt x="335" y="40"/>
                      <a:pt x="315" y="26"/>
                      <a:pt x="290" y="16"/>
                    </a:cubicBezTo>
                    <a:cubicBezTo>
                      <a:pt x="260" y="4"/>
                      <a:pt x="228" y="0"/>
                      <a:pt x="195" y="3"/>
                    </a:cubicBezTo>
                    <a:cubicBezTo>
                      <a:pt x="192" y="4"/>
                      <a:pt x="189" y="4"/>
                      <a:pt x="186" y="5"/>
                    </a:cubicBezTo>
                    <a:cubicBezTo>
                      <a:pt x="149" y="9"/>
                      <a:pt x="116" y="23"/>
                      <a:pt x="87" y="44"/>
                    </a:cubicBezTo>
                    <a:cubicBezTo>
                      <a:pt x="63" y="61"/>
                      <a:pt x="45" y="82"/>
                      <a:pt x="33" y="107"/>
                    </a:cubicBezTo>
                    <a:cubicBezTo>
                      <a:pt x="17" y="130"/>
                      <a:pt x="7" y="155"/>
                      <a:pt x="4" y="184"/>
                    </a:cubicBezTo>
                    <a:cubicBezTo>
                      <a:pt x="0" y="220"/>
                      <a:pt x="4" y="255"/>
                      <a:pt x="17" y="289"/>
                    </a:cubicBezTo>
                    <a:lnTo>
                      <a:pt x="18" y="289"/>
                    </a:lnTo>
                    <a:cubicBezTo>
                      <a:pt x="32" y="324"/>
                      <a:pt x="53" y="353"/>
                      <a:pt x="83" y="376"/>
                    </a:cubicBezTo>
                    <a:cubicBezTo>
                      <a:pt x="105" y="395"/>
                      <a:pt x="129" y="406"/>
                      <a:pt x="157" y="411"/>
                    </a:cubicBezTo>
                    <a:cubicBezTo>
                      <a:pt x="182" y="421"/>
                      <a:pt x="209" y="423"/>
                      <a:pt x="236" y="419"/>
                    </a:cubicBezTo>
                    <a:cubicBezTo>
                      <a:pt x="272" y="414"/>
                      <a:pt x="305" y="401"/>
                      <a:pt x="334" y="379"/>
                    </a:cubicBezTo>
                    <a:lnTo>
                      <a:pt x="335" y="379"/>
                    </a:lnTo>
                    <a:cubicBezTo>
                      <a:pt x="359" y="362"/>
                      <a:pt x="377" y="341"/>
                      <a:pt x="389" y="316"/>
                    </a:cubicBezTo>
                    <a:cubicBezTo>
                      <a:pt x="405" y="293"/>
                      <a:pt x="415" y="268"/>
                      <a:pt x="417" y="240"/>
                    </a:cubicBezTo>
                    <a:cubicBezTo>
                      <a:pt x="418" y="222"/>
                      <a:pt x="418" y="204"/>
                      <a:pt x="418" y="186"/>
                    </a:cubicBezTo>
                    <a:cubicBezTo>
                      <a:pt x="413" y="150"/>
                      <a:pt x="400" y="117"/>
                      <a:pt x="378" y="87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1" name="Freeform 63">
                <a:extLst>
                  <a:ext uri="{FF2B5EF4-FFF2-40B4-BE49-F238E27FC236}">
                    <a16:creationId xmlns:a16="http://schemas.microsoft.com/office/drawing/2014/main" id="{0010D882-2D64-22EA-47B4-A7D0E594C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767"/>
                <a:ext cx="41" cy="28"/>
              </a:xfrm>
              <a:custGeom>
                <a:avLst/>
                <a:gdLst>
                  <a:gd name="T0" fmla="*/ 145 w 316"/>
                  <a:gd name="T1" fmla="*/ 0 h 223"/>
                  <a:gd name="T2" fmla="*/ 172 w 316"/>
                  <a:gd name="T3" fmla="*/ 223 h 223"/>
                  <a:gd name="T4" fmla="*/ 145 w 316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223">
                    <a:moveTo>
                      <a:pt x="145" y="0"/>
                    </a:moveTo>
                    <a:cubicBezTo>
                      <a:pt x="0" y="0"/>
                      <a:pt x="29" y="223"/>
                      <a:pt x="172" y="223"/>
                    </a:cubicBezTo>
                    <a:cubicBezTo>
                      <a:pt x="316" y="223"/>
                      <a:pt x="288" y="0"/>
                      <a:pt x="145" y="0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2" name="Freeform 64">
                <a:extLst>
                  <a:ext uri="{FF2B5EF4-FFF2-40B4-BE49-F238E27FC236}">
                    <a16:creationId xmlns:a16="http://schemas.microsoft.com/office/drawing/2014/main" id="{5223C172-D6DC-DA04-17A2-774687665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601"/>
                <a:ext cx="676" cy="506"/>
              </a:xfrm>
              <a:custGeom>
                <a:avLst/>
                <a:gdLst>
                  <a:gd name="T0" fmla="*/ 5172 w 5221"/>
                  <a:gd name="T1" fmla="*/ 1329 h 3906"/>
                  <a:gd name="T2" fmla="*/ 5051 w 5221"/>
                  <a:gd name="T3" fmla="*/ 1110 h 3906"/>
                  <a:gd name="T4" fmla="*/ 4854 w 5221"/>
                  <a:gd name="T5" fmla="*/ 870 h 3906"/>
                  <a:gd name="T6" fmla="*/ 4327 w 5221"/>
                  <a:gd name="T7" fmla="*/ 559 h 3906"/>
                  <a:gd name="T8" fmla="*/ 3555 w 5221"/>
                  <a:gd name="T9" fmla="*/ 206 h 3906"/>
                  <a:gd name="T10" fmla="*/ 3014 w 5221"/>
                  <a:gd name="T11" fmla="*/ 90 h 3906"/>
                  <a:gd name="T12" fmla="*/ 2815 w 5221"/>
                  <a:gd name="T13" fmla="*/ 271 h 3906"/>
                  <a:gd name="T14" fmla="*/ 2475 w 5221"/>
                  <a:gd name="T15" fmla="*/ 502 h 3906"/>
                  <a:gd name="T16" fmla="*/ 1738 w 5221"/>
                  <a:gd name="T17" fmla="*/ 893 h 3906"/>
                  <a:gd name="T18" fmla="*/ 1003 w 5221"/>
                  <a:gd name="T19" fmla="*/ 1290 h 3906"/>
                  <a:gd name="T20" fmla="*/ 468 w 5221"/>
                  <a:gd name="T21" fmla="*/ 1632 h 3906"/>
                  <a:gd name="T22" fmla="*/ 244 w 5221"/>
                  <a:gd name="T23" fmla="*/ 1689 h 3906"/>
                  <a:gd name="T24" fmla="*/ 53 w 5221"/>
                  <a:gd name="T25" fmla="*/ 1952 h 3906"/>
                  <a:gd name="T26" fmla="*/ 150 w 5221"/>
                  <a:gd name="T27" fmla="*/ 2715 h 3906"/>
                  <a:gd name="T28" fmla="*/ 602 w 5221"/>
                  <a:gd name="T29" fmla="*/ 3280 h 3906"/>
                  <a:gd name="T30" fmla="*/ 1271 w 5221"/>
                  <a:gd name="T31" fmla="*/ 3522 h 3906"/>
                  <a:gd name="T32" fmla="*/ 1732 w 5221"/>
                  <a:gd name="T33" fmla="*/ 3423 h 3906"/>
                  <a:gd name="T34" fmla="*/ 2195 w 5221"/>
                  <a:gd name="T35" fmla="*/ 3436 h 3906"/>
                  <a:gd name="T36" fmla="*/ 3141 w 5221"/>
                  <a:gd name="T37" fmla="*/ 3273 h 3906"/>
                  <a:gd name="T38" fmla="*/ 3820 w 5221"/>
                  <a:gd name="T39" fmla="*/ 2942 h 3906"/>
                  <a:gd name="T40" fmla="*/ 3912 w 5221"/>
                  <a:gd name="T41" fmla="*/ 3182 h 3906"/>
                  <a:gd name="T42" fmla="*/ 4260 w 5221"/>
                  <a:gd name="T43" fmla="*/ 3806 h 3906"/>
                  <a:gd name="T44" fmla="*/ 4530 w 5221"/>
                  <a:gd name="T45" fmla="*/ 3772 h 3906"/>
                  <a:gd name="T46" fmla="*/ 4603 w 5221"/>
                  <a:gd name="T47" fmla="*/ 3552 h 3906"/>
                  <a:gd name="T48" fmla="*/ 4660 w 5221"/>
                  <a:gd name="T49" fmla="*/ 3314 h 3906"/>
                  <a:gd name="T50" fmla="*/ 4539 w 5221"/>
                  <a:gd name="T51" fmla="*/ 3156 h 3906"/>
                  <a:gd name="T52" fmla="*/ 4433 w 5221"/>
                  <a:gd name="T53" fmla="*/ 2986 h 3906"/>
                  <a:gd name="T54" fmla="*/ 4253 w 5221"/>
                  <a:gd name="T55" fmla="*/ 2740 h 3906"/>
                  <a:gd name="T56" fmla="*/ 4098 w 5221"/>
                  <a:gd name="T57" fmla="*/ 2547 h 3906"/>
                  <a:gd name="T58" fmla="*/ 4060 w 5221"/>
                  <a:gd name="T59" fmla="*/ 2429 h 3906"/>
                  <a:gd name="T60" fmla="*/ 4055 w 5221"/>
                  <a:gd name="T61" fmla="*/ 2432 h 3906"/>
                  <a:gd name="T62" fmla="*/ 4012 w 5221"/>
                  <a:gd name="T63" fmla="*/ 2367 h 3906"/>
                  <a:gd name="T64" fmla="*/ 3905 w 5221"/>
                  <a:gd name="T65" fmla="*/ 2114 h 3906"/>
                  <a:gd name="T66" fmla="*/ 3709 w 5221"/>
                  <a:gd name="T67" fmla="*/ 2037 h 3906"/>
                  <a:gd name="T68" fmla="*/ 4249 w 5221"/>
                  <a:gd name="T69" fmla="*/ 1505 h 3906"/>
                  <a:gd name="T70" fmla="*/ 4538 w 5221"/>
                  <a:gd name="T71" fmla="*/ 1229 h 3906"/>
                  <a:gd name="T72" fmla="*/ 4703 w 5221"/>
                  <a:gd name="T73" fmla="*/ 1200 h 3906"/>
                  <a:gd name="T74" fmla="*/ 4880 w 5221"/>
                  <a:gd name="T75" fmla="*/ 1367 h 3906"/>
                  <a:gd name="T76" fmla="*/ 4881 w 5221"/>
                  <a:gd name="T77" fmla="*/ 1369 h 3906"/>
                  <a:gd name="T78" fmla="*/ 4915 w 5221"/>
                  <a:gd name="T79" fmla="*/ 1431 h 3906"/>
                  <a:gd name="T80" fmla="*/ 5172 w 5221"/>
                  <a:gd name="T81" fmla="*/ 1329 h 3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21" h="3906">
                    <a:moveTo>
                      <a:pt x="5172" y="1329"/>
                    </a:moveTo>
                    <a:cubicBezTo>
                      <a:pt x="5146" y="1242"/>
                      <a:pt x="5104" y="1169"/>
                      <a:pt x="5051" y="1110"/>
                    </a:cubicBezTo>
                    <a:cubicBezTo>
                      <a:pt x="4998" y="1022"/>
                      <a:pt x="4938" y="940"/>
                      <a:pt x="4854" y="870"/>
                    </a:cubicBezTo>
                    <a:cubicBezTo>
                      <a:pt x="4700" y="740"/>
                      <a:pt x="4508" y="645"/>
                      <a:pt x="4327" y="559"/>
                    </a:cubicBezTo>
                    <a:cubicBezTo>
                      <a:pt x="4072" y="436"/>
                      <a:pt x="3812" y="323"/>
                      <a:pt x="3555" y="206"/>
                    </a:cubicBezTo>
                    <a:cubicBezTo>
                      <a:pt x="3383" y="127"/>
                      <a:pt x="3204" y="0"/>
                      <a:pt x="3014" y="90"/>
                    </a:cubicBezTo>
                    <a:cubicBezTo>
                      <a:pt x="2928" y="131"/>
                      <a:pt x="2880" y="207"/>
                      <a:pt x="2815" y="271"/>
                    </a:cubicBezTo>
                    <a:cubicBezTo>
                      <a:pt x="2714" y="371"/>
                      <a:pt x="2599" y="435"/>
                      <a:pt x="2475" y="502"/>
                    </a:cubicBezTo>
                    <a:cubicBezTo>
                      <a:pt x="2231" y="635"/>
                      <a:pt x="1983" y="762"/>
                      <a:pt x="1738" y="893"/>
                    </a:cubicBezTo>
                    <a:cubicBezTo>
                      <a:pt x="1493" y="1025"/>
                      <a:pt x="1249" y="1159"/>
                      <a:pt x="1003" y="1290"/>
                    </a:cubicBezTo>
                    <a:cubicBezTo>
                      <a:pt x="822" y="1386"/>
                      <a:pt x="619" y="1487"/>
                      <a:pt x="468" y="1632"/>
                    </a:cubicBezTo>
                    <a:cubicBezTo>
                      <a:pt x="392" y="1642"/>
                      <a:pt x="318" y="1648"/>
                      <a:pt x="244" y="1689"/>
                    </a:cubicBezTo>
                    <a:cubicBezTo>
                      <a:pt x="140" y="1746"/>
                      <a:pt x="78" y="1837"/>
                      <a:pt x="53" y="1952"/>
                    </a:cubicBezTo>
                    <a:cubicBezTo>
                      <a:pt x="0" y="2202"/>
                      <a:pt x="49" y="2483"/>
                      <a:pt x="150" y="2715"/>
                    </a:cubicBezTo>
                    <a:cubicBezTo>
                      <a:pt x="247" y="2940"/>
                      <a:pt x="410" y="3128"/>
                      <a:pt x="602" y="3280"/>
                    </a:cubicBezTo>
                    <a:cubicBezTo>
                      <a:pt x="773" y="3416"/>
                      <a:pt x="1042" y="3593"/>
                      <a:pt x="1271" y="3522"/>
                    </a:cubicBezTo>
                    <a:cubicBezTo>
                      <a:pt x="1433" y="3472"/>
                      <a:pt x="1558" y="3422"/>
                      <a:pt x="1732" y="3423"/>
                    </a:cubicBezTo>
                    <a:cubicBezTo>
                      <a:pt x="1887" y="3425"/>
                      <a:pt x="2040" y="3439"/>
                      <a:pt x="2195" y="3436"/>
                    </a:cubicBezTo>
                    <a:cubicBezTo>
                      <a:pt x="2517" y="3429"/>
                      <a:pt x="2831" y="3355"/>
                      <a:pt x="3141" y="3273"/>
                    </a:cubicBezTo>
                    <a:cubicBezTo>
                      <a:pt x="3382" y="3208"/>
                      <a:pt x="3642" y="3125"/>
                      <a:pt x="3820" y="2942"/>
                    </a:cubicBezTo>
                    <a:cubicBezTo>
                      <a:pt x="3844" y="3025"/>
                      <a:pt x="3872" y="3105"/>
                      <a:pt x="3912" y="3182"/>
                    </a:cubicBezTo>
                    <a:cubicBezTo>
                      <a:pt x="4020" y="3394"/>
                      <a:pt x="4143" y="3599"/>
                      <a:pt x="4260" y="3806"/>
                    </a:cubicBezTo>
                    <a:cubicBezTo>
                      <a:pt x="4317" y="3906"/>
                      <a:pt x="4497" y="3879"/>
                      <a:pt x="4530" y="3772"/>
                    </a:cubicBezTo>
                    <a:cubicBezTo>
                      <a:pt x="4553" y="3699"/>
                      <a:pt x="4579" y="3626"/>
                      <a:pt x="4603" y="3552"/>
                    </a:cubicBezTo>
                    <a:cubicBezTo>
                      <a:pt x="4630" y="3474"/>
                      <a:pt x="4644" y="3395"/>
                      <a:pt x="4660" y="3314"/>
                    </a:cubicBezTo>
                    <a:cubicBezTo>
                      <a:pt x="4674" y="3240"/>
                      <a:pt x="4611" y="3166"/>
                      <a:pt x="4539" y="3156"/>
                    </a:cubicBezTo>
                    <a:cubicBezTo>
                      <a:pt x="4508" y="3152"/>
                      <a:pt x="4453" y="3020"/>
                      <a:pt x="4433" y="2986"/>
                    </a:cubicBezTo>
                    <a:cubicBezTo>
                      <a:pt x="4381" y="2900"/>
                      <a:pt x="4310" y="2823"/>
                      <a:pt x="4253" y="2740"/>
                    </a:cubicBezTo>
                    <a:cubicBezTo>
                      <a:pt x="4207" y="2671"/>
                      <a:pt x="4151" y="2610"/>
                      <a:pt x="4098" y="2547"/>
                    </a:cubicBezTo>
                    <a:cubicBezTo>
                      <a:pt x="4087" y="2507"/>
                      <a:pt x="4076" y="2467"/>
                      <a:pt x="4060" y="2429"/>
                    </a:cubicBezTo>
                    <a:lnTo>
                      <a:pt x="4055" y="2432"/>
                    </a:lnTo>
                    <a:cubicBezTo>
                      <a:pt x="4045" y="2407"/>
                      <a:pt x="4031" y="2385"/>
                      <a:pt x="4012" y="2367"/>
                    </a:cubicBezTo>
                    <a:cubicBezTo>
                      <a:pt x="3997" y="2278"/>
                      <a:pt x="3963" y="2191"/>
                      <a:pt x="3905" y="2114"/>
                    </a:cubicBezTo>
                    <a:cubicBezTo>
                      <a:pt x="3851" y="2042"/>
                      <a:pt x="3777" y="2023"/>
                      <a:pt x="3709" y="2037"/>
                    </a:cubicBezTo>
                    <a:cubicBezTo>
                      <a:pt x="3880" y="1849"/>
                      <a:pt x="4067" y="1682"/>
                      <a:pt x="4249" y="1505"/>
                    </a:cubicBezTo>
                    <a:cubicBezTo>
                      <a:pt x="4341" y="1415"/>
                      <a:pt x="4435" y="1304"/>
                      <a:pt x="4538" y="1229"/>
                    </a:cubicBezTo>
                    <a:cubicBezTo>
                      <a:pt x="4597" y="1186"/>
                      <a:pt x="4652" y="1182"/>
                      <a:pt x="4703" y="1200"/>
                    </a:cubicBezTo>
                    <a:cubicBezTo>
                      <a:pt x="4773" y="1249"/>
                      <a:pt x="4837" y="1304"/>
                      <a:pt x="4880" y="1367"/>
                    </a:cubicBezTo>
                    <a:lnTo>
                      <a:pt x="4881" y="1369"/>
                    </a:lnTo>
                    <a:cubicBezTo>
                      <a:pt x="4895" y="1389"/>
                      <a:pt x="4907" y="1409"/>
                      <a:pt x="4915" y="1431"/>
                    </a:cubicBezTo>
                    <a:cubicBezTo>
                      <a:pt x="4985" y="1597"/>
                      <a:pt x="5221" y="1496"/>
                      <a:pt x="5172" y="1329"/>
                    </a:cubicBezTo>
                  </a:path>
                </a:pathLst>
              </a:custGeom>
              <a:solidFill>
                <a:srgbClr val="F46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3" name="Freeform 65">
                <a:extLst>
                  <a:ext uri="{FF2B5EF4-FFF2-40B4-BE49-F238E27FC236}">
                    <a16:creationId xmlns:a16="http://schemas.microsoft.com/office/drawing/2014/main" id="{39E1E588-EF31-8A0C-D072-89D612DA2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982"/>
                <a:ext cx="784" cy="887"/>
              </a:xfrm>
              <a:custGeom>
                <a:avLst/>
                <a:gdLst>
                  <a:gd name="T0" fmla="*/ 5741 w 6056"/>
                  <a:gd name="T1" fmla="*/ 4345 h 6848"/>
                  <a:gd name="T2" fmla="*/ 6001 w 6056"/>
                  <a:gd name="T3" fmla="*/ 2524 h 6848"/>
                  <a:gd name="T4" fmla="*/ 5741 w 6056"/>
                  <a:gd name="T5" fmla="*/ 1776 h 6848"/>
                  <a:gd name="T6" fmla="*/ 5161 w 6056"/>
                  <a:gd name="T7" fmla="*/ 910 h 6848"/>
                  <a:gd name="T8" fmla="*/ 5097 w 6056"/>
                  <a:gd name="T9" fmla="*/ 849 h 6848"/>
                  <a:gd name="T10" fmla="*/ 4775 w 6056"/>
                  <a:gd name="T11" fmla="*/ 163 h 6848"/>
                  <a:gd name="T12" fmla="*/ 4492 w 6056"/>
                  <a:gd name="T13" fmla="*/ 41 h 6848"/>
                  <a:gd name="T14" fmla="*/ 3012 w 6056"/>
                  <a:gd name="T15" fmla="*/ 498 h 6848"/>
                  <a:gd name="T16" fmla="*/ 2630 w 6056"/>
                  <a:gd name="T17" fmla="*/ 528 h 6848"/>
                  <a:gd name="T18" fmla="*/ 2318 w 6056"/>
                  <a:gd name="T19" fmla="*/ 520 h 6848"/>
                  <a:gd name="T20" fmla="*/ 1987 w 6056"/>
                  <a:gd name="T21" fmla="*/ 559 h 6848"/>
                  <a:gd name="T22" fmla="*/ 1813 w 6056"/>
                  <a:gd name="T23" fmla="*/ 498 h 6848"/>
                  <a:gd name="T24" fmla="*/ 1632 w 6056"/>
                  <a:gd name="T25" fmla="*/ 409 h 6848"/>
                  <a:gd name="T26" fmla="*/ 1515 w 6056"/>
                  <a:gd name="T27" fmla="*/ 392 h 6848"/>
                  <a:gd name="T28" fmla="*/ 1494 w 6056"/>
                  <a:gd name="T29" fmla="*/ 379 h 6848"/>
                  <a:gd name="T30" fmla="*/ 1378 w 6056"/>
                  <a:gd name="T31" fmla="*/ 380 h 6848"/>
                  <a:gd name="T32" fmla="*/ 1328 w 6056"/>
                  <a:gd name="T33" fmla="*/ 399 h 6848"/>
                  <a:gd name="T34" fmla="*/ 426 w 6056"/>
                  <a:gd name="T35" fmla="*/ 1893 h 6848"/>
                  <a:gd name="T36" fmla="*/ 144 w 6056"/>
                  <a:gd name="T37" fmla="*/ 3499 h 6848"/>
                  <a:gd name="T38" fmla="*/ 850 w 6056"/>
                  <a:gd name="T39" fmla="*/ 4985 h 6848"/>
                  <a:gd name="T40" fmla="*/ 1286 w 6056"/>
                  <a:gd name="T41" fmla="*/ 5698 h 6848"/>
                  <a:gd name="T42" fmla="*/ 1119 w 6056"/>
                  <a:gd name="T43" fmla="*/ 6586 h 6848"/>
                  <a:gd name="T44" fmla="*/ 1338 w 6056"/>
                  <a:gd name="T45" fmla="*/ 6808 h 6848"/>
                  <a:gd name="T46" fmla="*/ 2799 w 6056"/>
                  <a:gd name="T47" fmla="*/ 6716 h 6848"/>
                  <a:gd name="T48" fmla="*/ 3418 w 6056"/>
                  <a:gd name="T49" fmla="*/ 6686 h 6848"/>
                  <a:gd name="T50" fmla="*/ 4177 w 6056"/>
                  <a:gd name="T51" fmla="*/ 6662 h 6848"/>
                  <a:gd name="T52" fmla="*/ 4275 w 6056"/>
                  <a:gd name="T53" fmla="*/ 6723 h 6848"/>
                  <a:gd name="T54" fmla="*/ 4282 w 6056"/>
                  <a:gd name="T55" fmla="*/ 6724 h 6848"/>
                  <a:gd name="T56" fmla="*/ 4326 w 6056"/>
                  <a:gd name="T57" fmla="*/ 6737 h 6848"/>
                  <a:gd name="T58" fmla="*/ 4388 w 6056"/>
                  <a:gd name="T59" fmla="*/ 6738 h 6848"/>
                  <a:gd name="T60" fmla="*/ 4417 w 6056"/>
                  <a:gd name="T61" fmla="*/ 6736 h 6848"/>
                  <a:gd name="T62" fmla="*/ 4423 w 6056"/>
                  <a:gd name="T63" fmla="*/ 6736 h 6848"/>
                  <a:gd name="T64" fmla="*/ 4517 w 6056"/>
                  <a:gd name="T65" fmla="*/ 6740 h 6848"/>
                  <a:gd name="T66" fmla="*/ 4515 w 6056"/>
                  <a:gd name="T67" fmla="*/ 6741 h 6848"/>
                  <a:gd name="T68" fmla="*/ 4603 w 6056"/>
                  <a:gd name="T69" fmla="*/ 6746 h 6848"/>
                  <a:gd name="T70" fmla="*/ 4846 w 6056"/>
                  <a:gd name="T71" fmla="*/ 6753 h 6848"/>
                  <a:gd name="T72" fmla="*/ 5078 w 6056"/>
                  <a:gd name="T73" fmla="*/ 6694 h 6848"/>
                  <a:gd name="T74" fmla="*/ 5203 w 6056"/>
                  <a:gd name="T75" fmla="*/ 6578 h 6848"/>
                  <a:gd name="T76" fmla="*/ 5294 w 6056"/>
                  <a:gd name="T77" fmla="*/ 6219 h 6848"/>
                  <a:gd name="T78" fmla="*/ 5177 w 6056"/>
                  <a:gd name="T79" fmla="*/ 5570 h 6848"/>
                  <a:gd name="T80" fmla="*/ 5349 w 6056"/>
                  <a:gd name="T81" fmla="*/ 5153 h 6848"/>
                  <a:gd name="T82" fmla="*/ 5741 w 6056"/>
                  <a:gd name="T83" fmla="*/ 4345 h 6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56" h="6848">
                    <a:moveTo>
                      <a:pt x="5741" y="4345"/>
                    </a:moveTo>
                    <a:cubicBezTo>
                      <a:pt x="6005" y="3748"/>
                      <a:pt x="6056" y="3169"/>
                      <a:pt x="6001" y="2524"/>
                    </a:cubicBezTo>
                    <a:cubicBezTo>
                      <a:pt x="5976" y="2236"/>
                      <a:pt x="5901" y="2018"/>
                      <a:pt x="5741" y="1776"/>
                    </a:cubicBezTo>
                    <a:cubicBezTo>
                      <a:pt x="5550" y="1486"/>
                      <a:pt x="5365" y="1192"/>
                      <a:pt x="5161" y="910"/>
                    </a:cubicBezTo>
                    <a:cubicBezTo>
                      <a:pt x="5142" y="884"/>
                      <a:pt x="5120" y="865"/>
                      <a:pt x="5097" y="849"/>
                    </a:cubicBezTo>
                    <a:cubicBezTo>
                      <a:pt x="4971" y="627"/>
                      <a:pt x="4857" y="398"/>
                      <a:pt x="4775" y="163"/>
                    </a:cubicBezTo>
                    <a:cubicBezTo>
                      <a:pt x="4736" y="52"/>
                      <a:pt x="4598" y="0"/>
                      <a:pt x="4492" y="41"/>
                    </a:cubicBezTo>
                    <a:cubicBezTo>
                      <a:pt x="4012" y="231"/>
                      <a:pt x="3525" y="422"/>
                      <a:pt x="3012" y="498"/>
                    </a:cubicBezTo>
                    <a:cubicBezTo>
                      <a:pt x="2886" y="516"/>
                      <a:pt x="2757" y="531"/>
                      <a:pt x="2630" y="528"/>
                    </a:cubicBezTo>
                    <a:cubicBezTo>
                      <a:pt x="2526" y="526"/>
                      <a:pt x="2422" y="500"/>
                      <a:pt x="2318" y="520"/>
                    </a:cubicBezTo>
                    <a:cubicBezTo>
                      <a:pt x="2190" y="545"/>
                      <a:pt x="2125" y="595"/>
                      <a:pt x="1987" y="559"/>
                    </a:cubicBezTo>
                    <a:cubicBezTo>
                      <a:pt x="1926" y="543"/>
                      <a:pt x="1869" y="522"/>
                      <a:pt x="1813" y="498"/>
                    </a:cubicBezTo>
                    <a:cubicBezTo>
                      <a:pt x="1752" y="468"/>
                      <a:pt x="1693" y="438"/>
                      <a:pt x="1632" y="409"/>
                    </a:cubicBezTo>
                    <a:cubicBezTo>
                      <a:pt x="1591" y="387"/>
                      <a:pt x="1552" y="385"/>
                      <a:pt x="1515" y="392"/>
                    </a:cubicBezTo>
                    <a:cubicBezTo>
                      <a:pt x="1508" y="388"/>
                      <a:pt x="1501" y="383"/>
                      <a:pt x="1494" y="379"/>
                    </a:cubicBezTo>
                    <a:cubicBezTo>
                      <a:pt x="1454" y="354"/>
                      <a:pt x="1409" y="358"/>
                      <a:pt x="1378" y="380"/>
                    </a:cubicBezTo>
                    <a:cubicBezTo>
                      <a:pt x="1359" y="381"/>
                      <a:pt x="1341" y="386"/>
                      <a:pt x="1328" y="399"/>
                    </a:cubicBezTo>
                    <a:cubicBezTo>
                      <a:pt x="915" y="825"/>
                      <a:pt x="660" y="1350"/>
                      <a:pt x="426" y="1893"/>
                    </a:cubicBezTo>
                    <a:cubicBezTo>
                      <a:pt x="197" y="2422"/>
                      <a:pt x="0" y="2918"/>
                      <a:pt x="144" y="3499"/>
                    </a:cubicBezTo>
                    <a:cubicBezTo>
                      <a:pt x="275" y="4030"/>
                      <a:pt x="574" y="4518"/>
                      <a:pt x="850" y="4985"/>
                    </a:cubicBezTo>
                    <a:cubicBezTo>
                      <a:pt x="989" y="5219"/>
                      <a:pt x="1178" y="5448"/>
                      <a:pt x="1286" y="5698"/>
                    </a:cubicBezTo>
                    <a:cubicBezTo>
                      <a:pt x="1409" y="5982"/>
                      <a:pt x="1244" y="6328"/>
                      <a:pt x="1119" y="6586"/>
                    </a:cubicBezTo>
                    <a:cubicBezTo>
                      <a:pt x="1052" y="6727"/>
                      <a:pt x="1209" y="6848"/>
                      <a:pt x="1338" y="6808"/>
                    </a:cubicBezTo>
                    <a:cubicBezTo>
                      <a:pt x="1808" y="6662"/>
                      <a:pt x="2313" y="6708"/>
                      <a:pt x="2799" y="6716"/>
                    </a:cubicBezTo>
                    <a:cubicBezTo>
                      <a:pt x="3005" y="6720"/>
                      <a:pt x="3211" y="6703"/>
                      <a:pt x="3418" y="6686"/>
                    </a:cubicBezTo>
                    <a:cubicBezTo>
                      <a:pt x="3672" y="6666"/>
                      <a:pt x="3925" y="6645"/>
                      <a:pt x="4177" y="6662"/>
                    </a:cubicBezTo>
                    <a:cubicBezTo>
                      <a:pt x="4199" y="6693"/>
                      <a:pt x="4233" y="6716"/>
                      <a:pt x="4275" y="6723"/>
                    </a:cubicBezTo>
                    <a:cubicBezTo>
                      <a:pt x="4277" y="6723"/>
                      <a:pt x="4280" y="6723"/>
                      <a:pt x="4282" y="6724"/>
                    </a:cubicBezTo>
                    <a:cubicBezTo>
                      <a:pt x="4296" y="6729"/>
                      <a:pt x="4311" y="6734"/>
                      <a:pt x="4326" y="6737"/>
                    </a:cubicBezTo>
                    <a:cubicBezTo>
                      <a:pt x="4347" y="6739"/>
                      <a:pt x="4368" y="6739"/>
                      <a:pt x="4388" y="6738"/>
                    </a:cubicBezTo>
                    <a:cubicBezTo>
                      <a:pt x="4393" y="6738"/>
                      <a:pt x="4409" y="6737"/>
                      <a:pt x="4417" y="6736"/>
                    </a:cubicBezTo>
                    <a:cubicBezTo>
                      <a:pt x="4419" y="6736"/>
                      <a:pt x="4422" y="6736"/>
                      <a:pt x="4423" y="6736"/>
                    </a:cubicBezTo>
                    <a:cubicBezTo>
                      <a:pt x="4455" y="6739"/>
                      <a:pt x="4484" y="6740"/>
                      <a:pt x="4517" y="6740"/>
                    </a:cubicBezTo>
                    <a:cubicBezTo>
                      <a:pt x="4439" y="6739"/>
                      <a:pt x="4498" y="6740"/>
                      <a:pt x="4515" y="6741"/>
                    </a:cubicBezTo>
                    <a:cubicBezTo>
                      <a:pt x="4545" y="6742"/>
                      <a:pt x="4574" y="6744"/>
                      <a:pt x="4603" y="6746"/>
                    </a:cubicBezTo>
                    <a:cubicBezTo>
                      <a:pt x="4684" y="6752"/>
                      <a:pt x="4765" y="6755"/>
                      <a:pt x="4846" y="6753"/>
                    </a:cubicBezTo>
                    <a:cubicBezTo>
                      <a:pt x="4927" y="6751"/>
                      <a:pt x="5006" y="6729"/>
                      <a:pt x="5078" y="6694"/>
                    </a:cubicBezTo>
                    <a:cubicBezTo>
                      <a:pt x="5131" y="6668"/>
                      <a:pt x="5173" y="6629"/>
                      <a:pt x="5203" y="6578"/>
                    </a:cubicBezTo>
                    <a:cubicBezTo>
                      <a:pt x="5451" y="6495"/>
                      <a:pt x="5380" y="6429"/>
                      <a:pt x="5294" y="6219"/>
                    </a:cubicBezTo>
                    <a:cubicBezTo>
                      <a:pt x="5244" y="6097"/>
                      <a:pt x="5171" y="5701"/>
                      <a:pt x="5177" y="5570"/>
                    </a:cubicBezTo>
                    <a:cubicBezTo>
                      <a:pt x="5182" y="5439"/>
                      <a:pt x="5294" y="5271"/>
                      <a:pt x="5349" y="5153"/>
                    </a:cubicBezTo>
                    <a:cubicBezTo>
                      <a:pt x="5478" y="4883"/>
                      <a:pt x="5620" y="4619"/>
                      <a:pt x="5741" y="4345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4" name="Freeform 66">
                <a:extLst>
                  <a:ext uri="{FF2B5EF4-FFF2-40B4-BE49-F238E27FC236}">
                    <a16:creationId xmlns:a16="http://schemas.microsoft.com/office/drawing/2014/main" id="{BBE0F37A-56BF-BE30-C916-ED4F0E820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3047"/>
                <a:ext cx="5" cy="1"/>
              </a:xfrm>
              <a:custGeom>
                <a:avLst/>
                <a:gdLst>
                  <a:gd name="T0" fmla="*/ 36 w 36"/>
                  <a:gd name="T1" fmla="*/ 7 h 7"/>
                  <a:gd name="T2" fmla="*/ 0 w 36"/>
                  <a:gd name="T3" fmla="*/ 6 h 7"/>
                  <a:gd name="T4" fmla="*/ 29 w 36"/>
                  <a:gd name="T5" fmla="*/ 0 h 7"/>
                  <a:gd name="T6" fmla="*/ 36 w 3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7">
                    <a:moveTo>
                      <a:pt x="36" y="7"/>
                    </a:moveTo>
                    <a:cubicBezTo>
                      <a:pt x="24" y="7"/>
                      <a:pt x="12" y="6"/>
                      <a:pt x="0" y="6"/>
                    </a:cubicBezTo>
                    <a:cubicBezTo>
                      <a:pt x="10" y="4"/>
                      <a:pt x="19" y="2"/>
                      <a:pt x="29" y="0"/>
                    </a:cubicBezTo>
                    <a:cubicBezTo>
                      <a:pt x="32" y="2"/>
                      <a:pt x="34" y="5"/>
                      <a:pt x="36" y="7"/>
                    </a:cubicBezTo>
                    <a:close/>
                  </a:path>
                </a:pathLst>
              </a:custGeom>
              <a:solidFill>
                <a:srgbClr val="FAB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5" name="Freeform 67">
                <a:extLst>
                  <a:ext uri="{FF2B5EF4-FFF2-40B4-BE49-F238E27FC236}">
                    <a16:creationId xmlns:a16="http://schemas.microsoft.com/office/drawing/2014/main" id="{09865DDB-2D30-D5ED-5A6F-25C8C8112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3043"/>
                <a:ext cx="23" cy="8"/>
              </a:xfrm>
              <a:custGeom>
                <a:avLst/>
                <a:gdLst>
                  <a:gd name="T0" fmla="*/ 0 w 177"/>
                  <a:gd name="T1" fmla="*/ 62 h 62"/>
                  <a:gd name="T2" fmla="*/ 97 w 177"/>
                  <a:gd name="T3" fmla="*/ 0 h 62"/>
                  <a:gd name="T4" fmla="*/ 177 w 177"/>
                  <a:gd name="T5" fmla="*/ 33 h 62"/>
                  <a:gd name="T6" fmla="*/ 148 w 177"/>
                  <a:gd name="T7" fmla="*/ 39 h 62"/>
                  <a:gd name="T8" fmla="*/ 148 w 177"/>
                  <a:gd name="T9" fmla="*/ 39 h 62"/>
                  <a:gd name="T10" fmla="*/ 61 w 177"/>
                  <a:gd name="T11" fmla="*/ 47 h 62"/>
                  <a:gd name="T12" fmla="*/ 0 w 177"/>
                  <a:gd name="T1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62">
                    <a:moveTo>
                      <a:pt x="0" y="62"/>
                    </a:moveTo>
                    <a:cubicBezTo>
                      <a:pt x="23" y="19"/>
                      <a:pt x="60" y="0"/>
                      <a:pt x="97" y="0"/>
                    </a:cubicBezTo>
                    <a:cubicBezTo>
                      <a:pt x="126" y="0"/>
                      <a:pt x="155" y="12"/>
                      <a:pt x="177" y="33"/>
                    </a:cubicBezTo>
                    <a:cubicBezTo>
                      <a:pt x="167" y="35"/>
                      <a:pt x="158" y="37"/>
                      <a:pt x="148" y="39"/>
                    </a:cubicBezTo>
                    <a:lnTo>
                      <a:pt x="148" y="39"/>
                    </a:lnTo>
                    <a:cubicBezTo>
                      <a:pt x="119" y="39"/>
                      <a:pt x="90" y="41"/>
                      <a:pt x="61" y="47"/>
                    </a:cubicBezTo>
                    <a:cubicBezTo>
                      <a:pt x="39" y="52"/>
                      <a:pt x="19" y="57"/>
                      <a:pt x="0" y="62"/>
                    </a:cubicBezTo>
                  </a:path>
                </a:pathLst>
              </a:custGeom>
              <a:solidFill>
                <a:srgbClr val="F360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6" name="Freeform 68">
                <a:extLst>
                  <a:ext uri="{FF2B5EF4-FFF2-40B4-BE49-F238E27FC236}">
                    <a16:creationId xmlns:a16="http://schemas.microsoft.com/office/drawing/2014/main" id="{C9F2055F-BA85-02B6-83A6-E6BE6D90B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8" y="3048"/>
                <a:ext cx="71" cy="178"/>
              </a:xfrm>
              <a:custGeom>
                <a:avLst/>
                <a:gdLst>
                  <a:gd name="T0" fmla="*/ 192 w 553"/>
                  <a:gd name="T1" fmla="*/ 1376 h 1376"/>
                  <a:gd name="T2" fmla="*/ 65 w 553"/>
                  <a:gd name="T3" fmla="*/ 1316 h 1376"/>
                  <a:gd name="T4" fmla="*/ 30 w 553"/>
                  <a:gd name="T5" fmla="*/ 1258 h 1376"/>
                  <a:gd name="T6" fmla="*/ 103 w 553"/>
                  <a:gd name="T7" fmla="*/ 1185 h 1376"/>
                  <a:gd name="T8" fmla="*/ 267 w 553"/>
                  <a:gd name="T9" fmla="*/ 1349 h 1376"/>
                  <a:gd name="T10" fmla="*/ 192 w 553"/>
                  <a:gd name="T11" fmla="*/ 1376 h 1376"/>
                  <a:gd name="T12" fmla="*/ 293 w 553"/>
                  <a:gd name="T13" fmla="*/ 1323 h 1376"/>
                  <a:gd name="T14" fmla="*/ 129 w 553"/>
                  <a:gd name="T15" fmla="*/ 1159 h 1376"/>
                  <a:gd name="T16" fmla="*/ 463 w 553"/>
                  <a:gd name="T17" fmla="*/ 825 h 1376"/>
                  <a:gd name="T18" fmla="*/ 416 w 553"/>
                  <a:gd name="T19" fmla="*/ 1029 h 1376"/>
                  <a:gd name="T20" fmla="*/ 380 w 553"/>
                  <a:gd name="T21" fmla="*/ 1192 h 1376"/>
                  <a:gd name="T22" fmla="*/ 293 w 553"/>
                  <a:gd name="T23" fmla="*/ 1323 h 1376"/>
                  <a:gd name="T24" fmla="*/ 16 w 553"/>
                  <a:gd name="T25" fmla="*/ 1220 h 1376"/>
                  <a:gd name="T26" fmla="*/ 4 w 553"/>
                  <a:gd name="T27" fmla="*/ 1087 h 1376"/>
                  <a:gd name="T28" fmla="*/ 76 w 553"/>
                  <a:gd name="T29" fmla="*/ 1159 h 1376"/>
                  <a:gd name="T30" fmla="*/ 16 w 553"/>
                  <a:gd name="T31" fmla="*/ 1220 h 1376"/>
                  <a:gd name="T32" fmla="*/ 103 w 553"/>
                  <a:gd name="T33" fmla="*/ 1133 h 1376"/>
                  <a:gd name="T34" fmla="*/ 10 w 553"/>
                  <a:gd name="T35" fmla="*/ 1040 h 1376"/>
                  <a:gd name="T36" fmla="*/ 27 w 553"/>
                  <a:gd name="T37" fmla="*/ 954 h 1376"/>
                  <a:gd name="T38" fmla="*/ 101 w 553"/>
                  <a:gd name="T39" fmla="*/ 653 h 1376"/>
                  <a:gd name="T40" fmla="*/ 151 w 553"/>
                  <a:gd name="T41" fmla="*/ 491 h 1376"/>
                  <a:gd name="T42" fmla="*/ 448 w 553"/>
                  <a:gd name="T43" fmla="*/ 788 h 1376"/>
                  <a:gd name="T44" fmla="*/ 103 w 553"/>
                  <a:gd name="T45" fmla="*/ 1133 h 1376"/>
                  <a:gd name="T46" fmla="*/ 474 w 553"/>
                  <a:gd name="T47" fmla="*/ 761 h 1376"/>
                  <a:gd name="T48" fmla="*/ 165 w 553"/>
                  <a:gd name="T49" fmla="*/ 452 h 1376"/>
                  <a:gd name="T50" fmla="*/ 207 w 553"/>
                  <a:gd name="T51" fmla="*/ 336 h 1376"/>
                  <a:gd name="T52" fmla="*/ 238 w 553"/>
                  <a:gd name="T53" fmla="*/ 250 h 1376"/>
                  <a:gd name="T54" fmla="*/ 474 w 553"/>
                  <a:gd name="T55" fmla="*/ 14 h 1376"/>
                  <a:gd name="T56" fmla="*/ 553 w 553"/>
                  <a:gd name="T57" fmla="*/ 92 h 1376"/>
                  <a:gd name="T58" fmla="*/ 529 w 553"/>
                  <a:gd name="T59" fmla="*/ 411 h 1376"/>
                  <a:gd name="T60" fmla="*/ 487 w 553"/>
                  <a:gd name="T61" fmla="*/ 717 h 1376"/>
                  <a:gd name="T62" fmla="*/ 479 w 553"/>
                  <a:gd name="T63" fmla="*/ 757 h 1376"/>
                  <a:gd name="T64" fmla="*/ 474 w 553"/>
                  <a:gd name="T65" fmla="*/ 761 h 1376"/>
                  <a:gd name="T66" fmla="*/ 272 w 553"/>
                  <a:gd name="T67" fmla="*/ 163 h 1376"/>
                  <a:gd name="T68" fmla="*/ 332 w 553"/>
                  <a:gd name="T69" fmla="*/ 31 h 1376"/>
                  <a:gd name="T70" fmla="*/ 336 w 553"/>
                  <a:gd name="T71" fmla="*/ 23 h 1376"/>
                  <a:gd name="T72" fmla="*/ 397 w 553"/>
                  <a:gd name="T73" fmla="*/ 8 h 1376"/>
                  <a:gd name="T74" fmla="*/ 484 w 553"/>
                  <a:gd name="T75" fmla="*/ 0 h 1376"/>
                  <a:gd name="T76" fmla="*/ 484 w 553"/>
                  <a:gd name="T77" fmla="*/ 0 h 1376"/>
                  <a:gd name="T78" fmla="*/ 520 w 553"/>
                  <a:gd name="T79" fmla="*/ 1 h 1376"/>
                  <a:gd name="T80" fmla="*/ 520 w 553"/>
                  <a:gd name="T81" fmla="*/ 1 h 1376"/>
                  <a:gd name="T82" fmla="*/ 518 w 553"/>
                  <a:gd name="T83" fmla="*/ 1 h 1376"/>
                  <a:gd name="T84" fmla="*/ 529 w 553"/>
                  <a:gd name="T85" fmla="*/ 12 h 1376"/>
                  <a:gd name="T86" fmla="*/ 536 w 553"/>
                  <a:gd name="T87" fmla="*/ 23 h 1376"/>
                  <a:gd name="T88" fmla="*/ 514 w 553"/>
                  <a:gd name="T89" fmla="*/ 1 h 1376"/>
                  <a:gd name="T90" fmla="*/ 488 w 553"/>
                  <a:gd name="T91" fmla="*/ 0 h 1376"/>
                  <a:gd name="T92" fmla="*/ 484 w 553"/>
                  <a:gd name="T93" fmla="*/ 0 h 1376"/>
                  <a:gd name="T94" fmla="*/ 433 w 553"/>
                  <a:gd name="T95" fmla="*/ 3 h 1376"/>
                  <a:gd name="T96" fmla="*/ 272 w 553"/>
                  <a:gd name="T97" fmla="*/ 163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" h="1376">
                    <a:moveTo>
                      <a:pt x="192" y="1376"/>
                    </a:moveTo>
                    <a:cubicBezTo>
                      <a:pt x="143" y="1376"/>
                      <a:pt x="93" y="1351"/>
                      <a:pt x="65" y="1316"/>
                    </a:cubicBezTo>
                    <a:cubicBezTo>
                      <a:pt x="51" y="1297"/>
                      <a:pt x="39" y="1278"/>
                      <a:pt x="30" y="1258"/>
                    </a:cubicBezTo>
                    <a:lnTo>
                      <a:pt x="103" y="1185"/>
                    </a:lnTo>
                    <a:lnTo>
                      <a:pt x="267" y="1349"/>
                    </a:lnTo>
                    <a:cubicBezTo>
                      <a:pt x="246" y="1368"/>
                      <a:pt x="219" y="1376"/>
                      <a:pt x="192" y="1376"/>
                    </a:cubicBezTo>
                    <a:close/>
                    <a:moveTo>
                      <a:pt x="293" y="1323"/>
                    </a:moveTo>
                    <a:lnTo>
                      <a:pt x="129" y="1159"/>
                    </a:lnTo>
                    <a:lnTo>
                      <a:pt x="463" y="825"/>
                    </a:lnTo>
                    <a:cubicBezTo>
                      <a:pt x="448" y="893"/>
                      <a:pt x="431" y="961"/>
                      <a:pt x="416" y="1029"/>
                    </a:cubicBezTo>
                    <a:cubicBezTo>
                      <a:pt x="404" y="1082"/>
                      <a:pt x="399" y="1141"/>
                      <a:pt x="380" y="1192"/>
                    </a:cubicBezTo>
                    <a:cubicBezTo>
                      <a:pt x="362" y="1242"/>
                      <a:pt x="329" y="1285"/>
                      <a:pt x="293" y="1323"/>
                    </a:cubicBezTo>
                    <a:moveTo>
                      <a:pt x="16" y="1220"/>
                    </a:moveTo>
                    <a:cubicBezTo>
                      <a:pt x="3" y="1177"/>
                      <a:pt x="0" y="1132"/>
                      <a:pt x="4" y="1087"/>
                    </a:cubicBezTo>
                    <a:lnTo>
                      <a:pt x="76" y="1159"/>
                    </a:lnTo>
                    <a:lnTo>
                      <a:pt x="16" y="1220"/>
                    </a:lnTo>
                    <a:close/>
                    <a:moveTo>
                      <a:pt x="103" y="1133"/>
                    </a:moveTo>
                    <a:lnTo>
                      <a:pt x="10" y="1040"/>
                    </a:lnTo>
                    <a:cubicBezTo>
                      <a:pt x="14" y="1011"/>
                      <a:pt x="21" y="982"/>
                      <a:pt x="27" y="954"/>
                    </a:cubicBezTo>
                    <a:cubicBezTo>
                      <a:pt x="51" y="853"/>
                      <a:pt x="75" y="753"/>
                      <a:pt x="101" y="653"/>
                    </a:cubicBezTo>
                    <a:cubicBezTo>
                      <a:pt x="115" y="598"/>
                      <a:pt x="132" y="544"/>
                      <a:pt x="151" y="491"/>
                    </a:cubicBezTo>
                    <a:lnTo>
                      <a:pt x="448" y="788"/>
                    </a:lnTo>
                    <a:lnTo>
                      <a:pt x="103" y="1133"/>
                    </a:lnTo>
                    <a:moveTo>
                      <a:pt x="474" y="761"/>
                    </a:moveTo>
                    <a:lnTo>
                      <a:pt x="165" y="452"/>
                    </a:lnTo>
                    <a:cubicBezTo>
                      <a:pt x="179" y="413"/>
                      <a:pt x="193" y="375"/>
                      <a:pt x="207" y="336"/>
                    </a:cubicBezTo>
                    <a:cubicBezTo>
                      <a:pt x="217" y="307"/>
                      <a:pt x="227" y="279"/>
                      <a:pt x="238" y="250"/>
                    </a:cubicBezTo>
                    <a:lnTo>
                      <a:pt x="474" y="14"/>
                    </a:lnTo>
                    <a:lnTo>
                      <a:pt x="553" y="92"/>
                    </a:lnTo>
                    <a:cubicBezTo>
                      <a:pt x="551" y="200"/>
                      <a:pt x="543" y="304"/>
                      <a:pt x="529" y="411"/>
                    </a:cubicBezTo>
                    <a:cubicBezTo>
                      <a:pt x="516" y="513"/>
                      <a:pt x="508" y="617"/>
                      <a:pt x="487" y="717"/>
                    </a:cubicBezTo>
                    <a:cubicBezTo>
                      <a:pt x="484" y="731"/>
                      <a:pt x="482" y="744"/>
                      <a:pt x="479" y="757"/>
                    </a:cubicBezTo>
                    <a:lnTo>
                      <a:pt x="474" y="761"/>
                    </a:lnTo>
                    <a:moveTo>
                      <a:pt x="272" y="163"/>
                    </a:moveTo>
                    <a:cubicBezTo>
                      <a:pt x="291" y="119"/>
                      <a:pt x="311" y="75"/>
                      <a:pt x="332" y="31"/>
                    </a:cubicBezTo>
                    <a:cubicBezTo>
                      <a:pt x="333" y="28"/>
                      <a:pt x="334" y="25"/>
                      <a:pt x="336" y="23"/>
                    </a:cubicBezTo>
                    <a:cubicBezTo>
                      <a:pt x="355" y="18"/>
                      <a:pt x="375" y="13"/>
                      <a:pt x="397" y="8"/>
                    </a:cubicBezTo>
                    <a:cubicBezTo>
                      <a:pt x="426" y="2"/>
                      <a:pt x="455" y="0"/>
                      <a:pt x="484" y="0"/>
                    </a:cubicBezTo>
                    <a:lnTo>
                      <a:pt x="484" y="0"/>
                    </a:lnTo>
                    <a:cubicBezTo>
                      <a:pt x="496" y="0"/>
                      <a:pt x="508" y="1"/>
                      <a:pt x="520" y="1"/>
                    </a:cubicBezTo>
                    <a:lnTo>
                      <a:pt x="520" y="1"/>
                    </a:lnTo>
                    <a:cubicBezTo>
                      <a:pt x="520" y="1"/>
                      <a:pt x="519" y="1"/>
                      <a:pt x="518" y="1"/>
                    </a:cubicBezTo>
                    <a:lnTo>
                      <a:pt x="529" y="12"/>
                    </a:lnTo>
                    <a:cubicBezTo>
                      <a:pt x="532" y="16"/>
                      <a:pt x="534" y="19"/>
                      <a:pt x="536" y="23"/>
                    </a:cubicBezTo>
                    <a:lnTo>
                      <a:pt x="514" y="1"/>
                    </a:lnTo>
                    <a:cubicBezTo>
                      <a:pt x="505" y="1"/>
                      <a:pt x="496" y="0"/>
                      <a:pt x="488" y="0"/>
                    </a:cubicBezTo>
                    <a:lnTo>
                      <a:pt x="484" y="0"/>
                    </a:lnTo>
                    <a:cubicBezTo>
                      <a:pt x="467" y="0"/>
                      <a:pt x="450" y="1"/>
                      <a:pt x="433" y="3"/>
                    </a:cubicBezTo>
                    <a:lnTo>
                      <a:pt x="272" y="163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7" name="Freeform 69">
                <a:extLst>
                  <a:ext uri="{FF2B5EF4-FFF2-40B4-BE49-F238E27FC236}">
                    <a16:creationId xmlns:a16="http://schemas.microsoft.com/office/drawing/2014/main" id="{50436636-27AD-F685-D730-892EB55AEC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1" y="3186"/>
                <a:ext cx="480" cy="636"/>
              </a:xfrm>
              <a:custGeom>
                <a:avLst/>
                <a:gdLst>
                  <a:gd name="T0" fmla="*/ 2958 w 3699"/>
                  <a:gd name="T1" fmla="*/ 4692 h 4912"/>
                  <a:gd name="T2" fmla="*/ 2875 w 3699"/>
                  <a:gd name="T3" fmla="*/ 4551 h 4912"/>
                  <a:gd name="T4" fmla="*/ 3372 w 3699"/>
                  <a:gd name="T5" fmla="*/ 4489 h 4912"/>
                  <a:gd name="T6" fmla="*/ 2901 w 3699"/>
                  <a:gd name="T7" fmla="*/ 3834 h 4912"/>
                  <a:gd name="T8" fmla="*/ 2901 w 3699"/>
                  <a:gd name="T9" fmla="*/ 4524 h 4912"/>
                  <a:gd name="T10" fmla="*/ 3644 w 3699"/>
                  <a:gd name="T11" fmla="*/ 4160 h 4912"/>
                  <a:gd name="T12" fmla="*/ 2529 w 3699"/>
                  <a:gd name="T13" fmla="*/ 4153 h 4912"/>
                  <a:gd name="T14" fmla="*/ 3272 w 3699"/>
                  <a:gd name="T15" fmla="*/ 4153 h 4912"/>
                  <a:gd name="T16" fmla="*/ 3389 w 3699"/>
                  <a:gd name="T17" fmla="*/ 3734 h 4912"/>
                  <a:gd name="T18" fmla="*/ 3618 w 3699"/>
                  <a:gd name="T19" fmla="*/ 3808 h 4912"/>
                  <a:gd name="T20" fmla="*/ 3670 w 3699"/>
                  <a:gd name="T21" fmla="*/ 3808 h 4912"/>
                  <a:gd name="T22" fmla="*/ 2933 w 3699"/>
                  <a:gd name="T23" fmla="*/ 3801 h 4912"/>
                  <a:gd name="T24" fmla="*/ 2901 w 3699"/>
                  <a:gd name="T25" fmla="*/ 3781 h 4912"/>
                  <a:gd name="T26" fmla="*/ 3644 w 3699"/>
                  <a:gd name="T27" fmla="*/ 3781 h 4912"/>
                  <a:gd name="T28" fmla="*/ 2253 w 3699"/>
                  <a:gd name="T29" fmla="*/ 3134 h 4912"/>
                  <a:gd name="T30" fmla="*/ 2227 w 3699"/>
                  <a:gd name="T31" fmla="*/ 2969 h 4912"/>
                  <a:gd name="T32" fmla="*/ 2827 w 3699"/>
                  <a:gd name="T33" fmla="*/ 2964 h 4912"/>
                  <a:gd name="T34" fmla="*/ 2529 w 3699"/>
                  <a:gd name="T35" fmla="*/ 1976 h 4912"/>
                  <a:gd name="T36" fmla="*/ 2123 w 3699"/>
                  <a:gd name="T37" fmla="*/ 2261 h 4912"/>
                  <a:gd name="T38" fmla="*/ 2556 w 3699"/>
                  <a:gd name="T39" fmla="*/ 1950 h 4912"/>
                  <a:gd name="T40" fmla="*/ 2749 w 3699"/>
                  <a:gd name="T41" fmla="*/ 1452 h 4912"/>
                  <a:gd name="T42" fmla="*/ 2529 w 3699"/>
                  <a:gd name="T43" fmla="*/ 1924 h 4912"/>
                  <a:gd name="T44" fmla="*/ 518 w 3699"/>
                  <a:gd name="T45" fmla="*/ 1591 h 4912"/>
                  <a:gd name="T46" fmla="*/ 573 w 3699"/>
                  <a:gd name="T47" fmla="*/ 1594 h 4912"/>
                  <a:gd name="T48" fmla="*/ 650 w 3699"/>
                  <a:gd name="T49" fmla="*/ 1587 h 4912"/>
                  <a:gd name="T50" fmla="*/ 2503 w 3699"/>
                  <a:gd name="T51" fmla="*/ 1207 h 4912"/>
                  <a:gd name="T52" fmla="*/ 773 w 3699"/>
                  <a:gd name="T53" fmla="*/ 1042 h 4912"/>
                  <a:gd name="T54" fmla="*/ 631 w 3699"/>
                  <a:gd name="T55" fmla="*/ 1174 h 4912"/>
                  <a:gd name="T56" fmla="*/ 2901 w 3699"/>
                  <a:gd name="T57" fmla="*/ 861 h 4912"/>
                  <a:gd name="T58" fmla="*/ 43 w 3699"/>
                  <a:gd name="T59" fmla="*/ 1380 h 4912"/>
                  <a:gd name="T60" fmla="*/ 2184 w 3699"/>
                  <a:gd name="T61" fmla="*/ 835 h 4912"/>
                  <a:gd name="T62" fmla="*/ 184 w 3699"/>
                  <a:gd name="T63" fmla="*/ 1090 h 4912"/>
                  <a:gd name="T64" fmla="*/ 82 w 3699"/>
                  <a:gd name="T65" fmla="*/ 784 h 4912"/>
                  <a:gd name="T66" fmla="*/ 245 w 3699"/>
                  <a:gd name="T67" fmla="*/ 593 h 4912"/>
                  <a:gd name="T68" fmla="*/ 1339 w 3699"/>
                  <a:gd name="T69" fmla="*/ 1052 h 4912"/>
                  <a:gd name="T70" fmla="*/ 1610 w 3699"/>
                  <a:gd name="T71" fmla="*/ 1061 h 4912"/>
                  <a:gd name="T72" fmla="*/ 1441 w 3699"/>
                  <a:gd name="T73" fmla="*/ 835 h 4912"/>
                  <a:gd name="T74" fmla="*/ 1802 w 3699"/>
                  <a:gd name="T75" fmla="*/ 1016 h 4912"/>
                  <a:gd name="T76" fmla="*/ 1161 w 3699"/>
                  <a:gd name="T77" fmla="*/ 1006 h 4912"/>
                  <a:gd name="T78" fmla="*/ 1201 w 3699"/>
                  <a:gd name="T79" fmla="*/ 1018 h 4912"/>
                  <a:gd name="T80" fmla="*/ 3019 w 3699"/>
                  <a:gd name="T81" fmla="*/ 743 h 4912"/>
                  <a:gd name="T82" fmla="*/ 1386 w 3699"/>
                  <a:gd name="T83" fmla="*/ 833 h 4912"/>
                  <a:gd name="T84" fmla="*/ 1729 w 3699"/>
                  <a:gd name="T85" fmla="*/ 490 h 4912"/>
                  <a:gd name="T86" fmla="*/ 1360 w 3699"/>
                  <a:gd name="T87" fmla="*/ 807 h 4912"/>
                  <a:gd name="T88" fmla="*/ 1952 w 3699"/>
                  <a:gd name="T89" fmla="*/ 410 h 4912"/>
                  <a:gd name="T90" fmla="*/ 2376 w 3699"/>
                  <a:gd name="T91" fmla="*/ 336 h 4912"/>
                  <a:gd name="T92" fmla="*/ 394 w 3699"/>
                  <a:gd name="T93" fmla="*/ 392 h 4912"/>
                  <a:gd name="T94" fmla="*/ 828 w 3699"/>
                  <a:gd name="T95" fmla="*/ 339 h 4912"/>
                  <a:gd name="T96" fmla="*/ 2901 w 3699"/>
                  <a:gd name="T97" fmla="*/ 118 h 4912"/>
                  <a:gd name="T98" fmla="*/ 2913 w 3699"/>
                  <a:gd name="T99" fmla="*/ 672 h 4912"/>
                  <a:gd name="T100" fmla="*/ 1143 w 3699"/>
                  <a:gd name="T101" fmla="*/ 390 h 4912"/>
                  <a:gd name="T102" fmla="*/ 1665 w 3699"/>
                  <a:gd name="T103" fmla="*/ 436 h 4912"/>
                  <a:gd name="T104" fmla="*/ 1755 w 3699"/>
                  <a:gd name="T105" fmla="*/ 464 h 4912"/>
                  <a:gd name="T106" fmla="*/ 1760 w 3699"/>
                  <a:gd name="T107" fmla="*/ 464 h 4912"/>
                  <a:gd name="T108" fmla="*/ 1043 w 3699"/>
                  <a:gd name="T109" fmla="*/ 437 h 4912"/>
                  <a:gd name="T110" fmla="*/ 1768 w 3699"/>
                  <a:gd name="T111" fmla="*/ 419 h 4912"/>
                  <a:gd name="T112" fmla="*/ 892 w 3699"/>
                  <a:gd name="T113" fmla="*/ 343 h 4912"/>
                  <a:gd name="T114" fmla="*/ 2815 w 3699"/>
                  <a:gd name="T115" fmla="*/ 32 h 4912"/>
                  <a:gd name="T116" fmla="*/ 3130 w 3699"/>
                  <a:gd name="T117" fmla="*/ 126 h 4912"/>
                  <a:gd name="T118" fmla="*/ 2901 w 3699"/>
                  <a:gd name="T119" fmla="*/ 66 h 4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99" h="4912">
                    <a:moveTo>
                      <a:pt x="2700" y="4912"/>
                    </a:moveTo>
                    <a:cubicBezTo>
                      <a:pt x="2661" y="4912"/>
                      <a:pt x="2622" y="4905"/>
                      <a:pt x="2586" y="4891"/>
                    </a:cubicBezTo>
                    <a:lnTo>
                      <a:pt x="2901" y="4577"/>
                    </a:lnTo>
                    <a:lnTo>
                      <a:pt x="2972" y="4649"/>
                    </a:lnTo>
                    <a:cubicBezTo>
                      <a:pt x="2968" y="4648"/>
                      <a:pt x="2963" y="4648"/>
                      <a:pt x="2959" y="4647"/>
                    </a:cubicBezTo>
                    <a:cubicBezTo>
                      <a:pt x="2958" y="4662"/>
                      <a:pt x="2959" y="4677"/>
                      <a:pt x="2958" y="4692"/>
                    </a:cubicBezTo>
                    <a:cubicBezTo>
                      <a:pt x="2952" y="4839"/>
                      <a:pt x="2826" y="4912"/>
                      <a:pt x="2700" y="4912"/>
                    </a:cubicBezTo>
                    <a:close/>
                    <a:moveTo>
                      <a:pt x="2551" y="4874"/>
                    </a:moveTo>
                    <a:cubicBezTo>
                      <a:pt x="2487" y="4838"/>
                      <a:pt x="2441" y="4776"/>
                      <a:pt x="2439" y="4689"/>
                    </a:cubicBezTo>
                    <a:cubicBezTo>
                      <a:pt x="2435" y="4565"/>
                      <a:pt x="2428" y="4441"/>
                      <a:pt x="2417" y="4317"/>
                    </a:cubicBezTo>
                    <a:lnTo>
                      <a:pt x="2529" y="4205"/>
                    </a:lnTo>
                    <a:lnTo>
                      <a:pt x="2875" y="4551"/>
                    </a:lnTo>
                    <a:lnTo>
                      <a:pt x="2551" y="4874"/>
                    </a:lnTo>
                    <a:close/>
                    <a:moveTo>
                      <a:pt x="3027" y="4650"/>
                    </a:moveTo>
                    <a:lnTo>
                      <a:pt x="2927" y="4551"/>
                    </a:lnTo>
                    <a:lnTo>
                      <a:pt x="3272" y="4205"/>
                    </a:lnTo>
                    <a:lnTo>
                      <a:pt x="3470" y="4403"/>
                    </a:lnTo>
                    <a:cubicBezTo>
                      <a:pt x="3441" y="4434"/>
                      <a:pt x="3408" y="4463"/>
                      <a:pt x="3372" y="4489"/>
                    </a:cubicBezTo>
                    <a:cubicBezTo>
                      <a:pt x="3314" y="4532"/>
                      <a:pt x="3251" y="4567"/>
                      <a:pt x="3187" y="4600"/>
                    </a:cubicBezTo>
                    <a:cubicBezTo>
                      <a:pt x="3143" y="4624"/>
                      <a:pt x="3101" y="4642"/>
                      <a:pt x="3051" y="4648"/>
                    </a:cubicBezTo>
                    <a:cubicBezTo>
                      <a:pt x="3043" y="4649"/>
                      <a:pt x="3035" y="4650"/>
                      <a:pt x="3027" y="4650"/>
                    </a:cubicBezTo>
                    <a:close/>
                    <a:moveTo>
                      <a:pt x="2901" y="4524"/>
                    </a:moveTo>
                    <a:lnTo>
                      <a:pt x="2556" y="4179"/>
                    </a:lnTo>
                    <a:lnTo>
                      <a:pt x="2901" y="3834"/>
                    </a:lnTo>
                    <a:lnTo>
                      <a:pt x="2939" y="3872"/>
                    </a:lnTo>
                    <a:cubicBezTo>
                      <a:pt x="2943" y="3925"/>
                      <a:pt x="2947" y="3979"/>
                      <a:pt x="2950" y="4033"/>
                    </a:cubicBezTo>
                    <a:cubicBezTo>
                      <a:pt x="2966" y="4026"/>
                      <a:pt x="2981" y="4019"/>
                      <a:pt x="2996" y="4012"/>
                    </a:cubicBezTo>
                    <a:cubicBezTo>
                      <a:pt x="3012" y="4001"/>
                      <a:pt x="3029" y="3990"/>
                      <a:pt x="3046" y="3979"/>
                    </a:cubicBezTo>
                    <a:lnTo>
                      <a:pt x="3246" y="4179"/>
                    </a:lnTo>
                    <a:lnTo>
                      <a:pt x="2901" y="4524"/>
                    </a:lnTo>
                    <a:close/>
                    <a:moveTo>
                      <a:pt x="3496" y="4376"/>
                    </a:moveTo>
                    <a:lnTo>
                      <a:pt x="3299" y="4179"/>
                    </a:lnTo>
                    <a:lnTo>
                      <a:pt x="3644" y="3834"/>
                    </a:lnTo>
                    <a:lnTo>
                      <a:pt x="3699" y="3888"/>
                    </a:lnTo>
                    <a:cubicBezTo>
                      <a:pt x="3698" y="3915"/>
                      <a:pt x="3696" y="3942"/>
                      <a:pt x="3692" y="3969"/>
                    </a:cubicBezTo>
                    <a:cubicBezTo>
                      <a:pt x="3684" y="4030"/>
                      <a:pt x="3673" y="4107"/>
                      <a:pt x="3644" y="4160"/>
                    </a:cubicBezTo>
                    <a:cubicBezTo>
                      <a:pt x="3602" y="4238"/>
                      <a:pt x="3554" y="4311"/>
                      <a:pt x="3496" y="4376"/>
                    </a:cubicBezTo>
                    <a:close/>
                    <a:moveTo>
                      <a:pt x="2413" y="4269"/>
                    </a:moveTo>
                    <a:cubicBezTo>
                      <a:pt x="2407" y="4202"/>
                      <a:pt x="2400" y="4135"/>
                      <a:pt x="2392" y="4068"/>
                    </a:cubicBezTo>
                    <a:lnTo>
                      <a:pt x="2503" y="4179"/>
                    </a:lnTo>
                    <a:lnTo>
                      <a:pt x="2413" y="4269"/>
                    </a:lnTo>
                    <a:close/>
                    <a:moveTo>
                      <a:pt x="2529" y="4153"/>
                    </a:moveTo>
                    <a:lnTo>
                      <a:pt x="2385" y="4008"/>
                    </a:lnTo>
                    <a:cubicBezTo>
                      <a:pt x="2370" y="3890"/>
                      <a:pt x="2354" y="3773"/>
                      <a:pt x="2336" y="3655"/>
                    </a:cubicBezTo>
                    <a:lnTo>
                      <a:pt x="2529" y="3462"/>
                    </a:lnTo>
                    <a:lnTo>
                      <a:pt x="2875" y="3808"/>
                    </a:lnTo>
                    <a:lnTo>
                      <a:pt x="2529" y="4153"/>
                    </a:lnTo>
                    <a:close/>
                    <a:moveTo>
                      <a:pt x="3272" y="4153"/>
                    </a:moveTo>
                    <a:lnTo>
                      <a:pt x="3078" y="3958"/>
                    </a:lnTo>
                    <a:cubicBezTo>
                      <a:pt x="3082" y="3956"/>
                      <a:pt x="3086" y="3953"/>
                      <a:pt x="3091" y="3950"/>
                    </a:cubicBezTo>
                    <a:cubicBezTo>
                      <a:pt x="3133" y="3924"/>
                      <a:pt x="3175" y="3896"/>
                      <a:pt x="3213" y="3863"/>
                    </a:cubicBezTo>
                    <a:cubicBezTo>
                      <a:pt x="3234" y="3846"/>
                      <a:pt x="3252" y="3830"/>
                      <a:pt x="3275" y="3816"/>
                    </a:cubicBezTo>
                    <a:cubicBezTo>
                      <a:pt x="3296" y="3804"/>
                      <a:pt x="3315" y="3791"/>
                      <a:pt x="3335" y="3777"/>
                    </a:cubicBezTo>
                    <a:cubicBezTo>
                      <a:pt x="3353" y="3763"/>
                      <a:pt x="3371" y="3749"/>
                      <a:pt x="3389" y="3734"/>
                    </a:cubicBezTo>
                    <a:cubicBezTo>
                      <a:pt x="3398" y="3727"/>
                      <a:pt x="3406" y="3720"/>
                      <a:pt x="3415" y="3712"/>
                    </a:cubicBezTo>
                    <a:cubicBezTo>
                      <a:pt x="3419" y="3709"/>
                      <a:pt x="3423" y="3705"/>
                      <a:pt x="3427" y="3701"/>
                    </a:cubicBezTo>
                    <a:cubicBezTo>
                      <a:pt x="3431" y="3698"/>
                      <a:pt x="3432" y="3697"/>
                      <a:pt x="3432" y="3697"/>
                    </a:cubicBezTo>
                    <a:cubicBezTo>
                      <a:pt x="3432" y="3697"/>
                      <a:pt x="3428" y="3700"/>
                      <a:pt x="3424" y="3705"/>
                    </a:cubicBezTo>
                    <a:cubicBezTo>
                      <a:pt x="3441" y="3689"/>
                      <a:pt x="3459" y="3677"/>
                      <a:pt x="3478" y="3668"/>
                    </a:cubicBezTo>
                    <a:lnTo>
                      <a:pt x="3618" y="3808"/>
                    </a:lnTo>
                    <a:lnTo>
                      <a:pt x="3272" y="4153"/>
                    </a:lnTo>
                    <a:moveTo>
                      <a:pt x="3414" y="3714"/>
                    </a:moveTo>
                    <a:lnTo>
                      <a:pt x="3414" y="3714"/>
                    </a:lnTo>
                    <a:lnTo>
                      <a:pt x="3414" y="3714"/>
                    </a:lnTo>
                    <a:close/>
                    <a:moveTo>
                      <a:pt x="3699" y="3836"/>
                    </a:moveTo>
                    <a:lnTo>
                      <a:pt x="3670" y="3808"/>
                    </a:lnTo>
                    <a:lnTo>
                      <a:pt x="3696" y="3782"/>
                    </a:lnTo>
                    <a:cubicBezTo>
                      <a:pt x="3696" y="3785"/>
                      <a:pt x="3697" y="3789"/>
                      <a:pt x="3697" y="3793"/>
                    </a:cubicBezTo>
                    <a:cubicBezTo>
                      <a:pt x="3698" y="3807"/>
                      <a:pt x="3698" y="3821"/>
                      <a:pt x="3699" y="3836"/>
                    </a:cubicBezTo>
                    <a:close/>
                    <a:moveTo>
                      <a:pt x="2934" y="3815"/>
                    </a:moveTo>
                    <a:lnTo>
                      <a:pt x="2927" y="3808"/>
                    </a:lnTo>
                    <a:lnTo>
                      <a:pt x="2933" y="3801"/>
                    </a:lnTo>
                    <a:cubicBezTo>
                      <a:pt x="2934" y="3806"/>
                      <a:pt x="2934" y="3810"/>
                      <a:pt x="2934" y="3815"/>
                    </a:cubicBezTo>
                    <a:moveTo>
                      <a:pt x="2901" y="3781"/>
                    </a:moveTo>
                    <a:lnTo>
                      <a:pt x="2556" y="3436"/>
                    </a:lnTo>
                    <a:lnTo>
                      <a:pt x="2854" y="3138"/>
                    </a:lnTo>
                    <a:cubicBezTo>
                      <a:pt x="2884" y="3343"/>
                      <a:pt x="2910" y="3548"/>
                      <a:pt x="2929" y="3753"/>
                    </a:cubicBezTo>
                    <a:lnTo>
                      <a:pt x="2901" y="3781"/>
                    </a:lnTo>
                    <a:close/>
                    <a:moveTo>
                      <a:pt x="3644" y="3781"/>
                    </a:moveTo>
                    <a:lnTo>
                      <a:pt x="3518" y="3656"/>
                    </a:lnTo>
                    <a:cubicBezTo>
                      <a:pt x="3525" y="3655"/>
                      <a:pt x="3532" y="3654"/>
                      <a:pt x="3539" y="3654"/>
                    </a:cubicBezTo>
                    <a:cubicBezTo>
                      <a:pt x="3552" y="3654"/>
                      <a:pt x="3566" y="3656"/>
                      <a:pt x="3580" y="3660"/>
                    </a:cubicBezTo>
                    <a:cubicBezTo>
                      <a:pt x="3622" y="3671"/>
                      <a:pt x="3662" y="3702"/>
                      <a:pt x="3683" y="3742"/>
                    </a:cubicBezTo>
                    <a:lnTo>
                      <a:pt x="3644" y="3781"/>
                    </a:lnTo>
                    <a:close/>
                    <a:moveTo>
                      <a:pt x="2329" y="3609"/>
                    </a:moveTo>
                    <a:cubicBezTo>
                      <a:pt x="2309" y="3472"/>
                      <a:pt x="2286" y="3334"/>
                      <a:pt x="2264" y="3197"/>
                    </a:cubicBezTo>
                    <a:lnTo>
                      <a:pt x="2503" y="3436"/>
                    </a:lnTo>
                    <a:lnTo>
                      <a:pt x="2329" y="3609"/>
                    </a:lnTo>
                    <a:close/>
                    <a:moveTo>
                      <a:pt x="2529" y="3410"/>
                    </a:moveTo>
                    <a:lnTo>
                      <a:pt x="2253" y="3134"/>
                    </a:lnTo>
                    <a:cubicBezTo>
                      <a:pt x="2247" y="3094"/>
                      <a:pt x="2240" y="3054"/>
                      <a:pt x="2234" y="3014"/>
                    </a:cubicBezTo>
                    <a:lnTo>
                      <a:pt x="2529" y="2719"/>
                    </a:lnTo>
                    <a:lnTo>
                      <a:pt x="2837" y="3027"/>
                    </a:lnTo>
                    <a:cubicBezTo>
                      <a:pt x="2840" y="3048"/>
                      <a:pt x="2843" y="3070"/>
                      <a:pt x="2847" y="3092"/>
                    </a:cubicBezTo>
                    <a:lnTo>
                      <a:pt x="2529" y="3410"/>
                    </a:lnTo>
                    <a:moveTo>
                      <a:pt x="2227" y="2969"/>
                    </a:moveTo>
                    <a:cubicBezTo>
                      <a:pt x="2199" y="2800"/>
                      <a:pt x="2173" y="2630"/>
                      <a:pt x="2150" y="2460"/>
                    </a:cubicBezTo>
                    <a:cubicBezTo>
                      <a:pt x="2146" y="2429"/>
                      <a:pt x="2142" y="2398"/>
                      <a:pt x="2138" y="2367"/>
                    </a:cubicBezTo>
                    <a:lnTo>
                      <a:pt x="2158" y="2348"/>
                    </a:lnTo>
                    <a:lnTo>
                      <a:pt x="2503" y="2693"/>
                    </a:lnTo>
                    <a:lnTo>
                      <a:pt x="2227" y="2969"/>
                    </a:lnTo>
                    <a:moveTo>
                      <a:pt x="2827" y="2964"/>
                    </a:moveTo>
                    <a:lnTo>
                      <a:pt x="2556" y="2693"/>
                    </a:lnTo>
                    <a:lnTo>
                      <a:pt x="2747" y="2501"/>
                    </a:lnTo>
                    <a:cubicBezTo>
                      <a:pt x="2775" y="2655"/>
                      <a:pt x="2802" y="2810"/>
                      <a:pt x="2827" y="2964"/>
                    </a:cubicBezTo>
                    <a:close/>
                    <a:moveTo>
                      <a:pt x="2529" y="2667"/>
                    </a:moveTo>
                    <a:lnTo>
                      <a:pt x="2184" y="2321"/>
                    </a:lnTo>
                    <a:lnTo>
                      <a:pt x="2529" y="1976"/>
                    </a:lnTo>
                    <a:lnTo>
                      <a:pt x="2679" y="2126"/>
                    </a:lnTo>
                    <a:cubicBezTo>
                      <a:pt x="2695" y="2214"/>
                      <a:pt x="2711" y="2302"/>
                      <a:pt x="2727" y="2389"/>
                    </a:cubicBezTo>
                    <a:cubicBezTo>
                      <a:pt x="2731" y="2412"/>
                      <a:pt x="2735" y="2434"/>
                      <a:pt x="2739" y="2456"/>
                    </a:cubicBezTo>
                    <a:lnTo>
                      <a:pt x="2529" y="2667"/>
                    </a:lnTo>
                    <a:moveTo>
                      <a:pt x="2158" y="2295"/>
                    </a:moveTo>
                    <a:lnTo>
                      <a:pt x="2123" y="2261"/>
                    </a:lnTo>
                    <a:cubicBezTo>
                      <a:pt x="2099" y="2078"/>
                      <a:pt x="2073" y="1895"/>
                      <a:pt x="2050" y="1712"/>
                    </a:cubicBezTo>
                    <a:lnTo>
                      <a:pt x="2158" y="1605"/>
                    </a:lnTo>
                    <a:lnTo>
                      <a:pt x="2503" y="1950"/>
                    </a:lnTo>
                    <a:lnTo>
                      <a:pt x="2158" y="2295"/>
                    </a:lnTo>
                    <a:close/>
                    <a:moveTo>
                      <a:pt x="2667" y="2062"/>
                    </a:moveTo>
                    <a:lnTo>
                      <a:pt x="2556" y="1950"/>
                    </a:lnTo>
                    <a:lnTo>
                      <a:pt x="2633" y="1873"/>
                    </a:lnTo>
                    <a:cubicBezTo>
                      <a:pt x="2644" y="1936"/>
                      <a:pt x="2656" y="1999"/>
                      <a:pt x="2667" y="2062"/>
                    </a:cubicBezTo>
                    <a:close/>
                    <a:moveTo>
                      <a:pt x="2529" y="1924"/>
                    </a:moveTo>
                    <a:lnTo>
                      <a:pt x="2184" y="1578"/>
                    </a:lnTo>
                    <a:lnTo>
                      <a:pt x="2529" y="1233"/>
                    </a:lnTo>
                    <a:lnTo>
                      <a:pt x="2749" y="1452"/>
                    </a:lnTo>
                    <a:cubicBezTo>
                      <a:pt x="2740" y="1459"/>
                      <a:pt x="2732" y="1465"/>
                      <a:pt x="2723" y="1470"/>
                    </a:cubicBezTo>
                    <a:cubicBezTo>
                      <a:pt x="2691" y="1493"/>
                      <a:pt x="2655" y="1507"/>
                      <a:pt x="2616" y="1512"/>
                    </a:cubicBezTo>
                    <a:cubicBezTo>
                      <a:pt x="2612" y="1513"/>
                      <a:pt x="2608" y="1513"/>
                      <a:pt x="2605" y="1513"/>
                    </a:cubicBezTo>
                    <a:cubicBezTo>
                      <a:pt x="2591" y="1513"/>
                      <a:pt x="2577" y="1510"/>
                      <a:pt x="2563" y="1507"/>
                    </a:cubicBezTo>
                    <a:cubicBezTo>
                      <a:pt x="2584" y="1614"/>
                      <a:pt x="2604" y="1721"/>
                      <a:pt x="2624" y="1829"/>
                    </a:cubicBezTo>
                    <a:lnTo>
                      <a:pt x="2529" y="1924"/>
                    </a:lnTo>
                    <a:moveTo>
                      <a:pt x="2044" y="1666"/>
                    </a:moveTo>
                    <a:cubicBezTo>
                      <a:pt x="2036" y="1599"/>
                      <a:pt x="2028" y="1533"/>
                      <a:pt x="2020" y="1467"/>
                    </a:cubicBezTo>
                    <a:lnTo>
                      <a:pt x="2131" y="1578"/>
                    </a:lnTo>
                    <a:lnTo>
                      <a:pt x="2044" y="1666"/>
                    </a:lnTo>
                    <a:close/>
                    <a:moveTo>
                      <a:pt x="563" y="1594"/>
                    </a:moveTo>
                    <a:cubicBezTo>
                      <a:pt x="547" y="1594"/>
                      <a:pt x="531" y="1593"/>
                      <a:pt x="518" y="1591"/>
                    </a:cubicBezTo>
                    <a:cubicBezTo>
                      <a:pt x="463" y="1583"/>
                      <a:pt x="408" y="1555"/>
                      <a:pt x="357" y="1534"/>
                    </a:cubicBezTo>
                    <a:cubicBezTo>
                      <a:pt x="277" y="1502"/>
                      <a:pt x="198" y="1470"/>
                      <a:pt x="118" y="1439"/>
                    </a:cubicBezTo>
                    <a:cubicBezTo>
                      <a:pt x="99" y="1431"/>
                      <a:pt x="83" y="1421"/>
                      <a:pt x="68" y="1408"/>
                    </a:cubicBezTo>
                    <a:lnTo>
                      <a:pt x="243" y="1233"/>
                    </a:lnTo>
                    <a:lnTo>
                      <a:pt x="588" y="1578"/>
                    </a:lnTo>
                    <a:lnTo>
                      <a:pt x="573" y="1594"/>
                    </a:lnTo>
                    <a:cubicBezTo>
                      <a:pt x="569" y="1594"/>
                      <a:pt x="566" y="1594"/>
                      <a:pt x="563" y="1594"/>
                    </a:cubicBezTo>
                    <a:moveTo>
                      <a:pt x="650" y="1587"/>
                    </a:moveTo>
                    <a:lnTo>
                      <a:pt x="641" y="1578"/>
                    </a:lnTo>
                    <a:lnTo>
                      <a:pt x="804" y="1415"/>
                    </a:lnTo>
                    <a:cubicBezTo>
                      <a:pt x="803" y="1425"/>
                      <a:pt x="801" y="1436"/>
                      <a:pt x="799" y="1446"/>
                    </a:cubicBezTo>
                    <a:cubicBezTo>
                      <a:pt x="780" y="1514"/>
                      <a:pt x="720" y="1571"/>
                      <a:pt x="650" y="1587"/>
                    </a:cubicBezTo>
                    <a:moveTo>
                      <a:pt x="2158" y="1552"/>
                    </a:moveTo>
                    <a:lnTo>
                      <a:pt x="2013" y="1408"/>
                    </a:lnTo>
                    <a:cubicBezTo>
                      <a:pt x="2010" y="1378"/>
                      <a:pt x="2007" y="1348"/>
                      <a:pt x="2004" y="1317"/>
                    </a:cubicBezTo>
                    <a:cubicBezTo>
                      <a:pt x="1995" y="1232"/>
                      <a:pt x="1983" y="1141"/>
                      <a:pt x="1972" y="1047"/>
                    </a:cubicBezTo>
                    <a:lnTo>
                      <a:pt x="2158" y="861"/>
                    </a:lnTo>
                    <a:lnTo>
                      <a:pt x="2503" y="1207"/>
                    </a:lnTo>
                    <a:lnTo>
                      <a:pt x="2158" y="1552"/>
                    </a:lnTo>
                    <a:close/>
                    <a:moveTo>
                      <a:pt x="615" y="1552"/>
                    </a:moveTo>
                    <a:lnTo>
                      <a:pt x="269" y="1207"/>
                    </a:lnTo>
                    <a:lnTo>
                      <a:pt x="615" y="861"/>
                    </a:lnTo>
                    <a:lnTo>
                      <a:pt x="794" y="1041"/>
                    </a:lnTo>
                    <a:cubicBezTo>
                      <a:pt x="787" y="1041"/>
                      <a:pt x="780" y="1042"/>
                      <a:pt x="773" y="1042"/>
                    </a:cubicBezTo>
                    <a:cubicBezTo>
                      <a:pt x="763" y="1042"/>
                      <a:pt x="754" y="1041"/>
                      <a:pt x="744" y="1040"/>
                    </a:cubicBezTo>
                    <a:cubicBezTo>
                      <a:pt x="719" y="1040"/>
                      <a:pt x="697" y="1034"/>
                      <a:pt x="676" y="1026"/>
                    </a:cubicBezTo>
                    <a:cubicBezTo>
                      <a:pt x="677" y="1052"/>
                      <a:pt x="674" y="1079"/>
                      <a:pt x="664" y="1104"/>
                    </a:cubicBezTo>
                    <a:lnTo>
                      <a:pt x="640" y="1144"/>
                    </a:lnTo>
                    <a:cubicBezTo>
                      <a:pt x="633" y="1155"/>
                      <a:pt x="621" y="1161"/>
                      <a:pt x="611" y="1169"/>
                    </a:cubicBezTo>
                    <a:cubicBezTo>
                      <a:pt x="618" y="1171"/>
                      <a:pt x="625" y="1172"/>
                      <a:pt x="631" y="1174"/>
                    </a:cubicBezTo>
                    <a:cubicBezTo>
                      <a:pt x="662" y="1185"/>
                      <a:pt x="698" y="1211"/>
                      <a:pt x="726" y="1233"/>
                    </a:cubicBezTo>
                    <a:cubicBezTo>
                      <a:pt x="768" y="1264"/>
                      <a:pt x="795" y="1313"/>
                      <a:pt x="803" y="1364"/>
                    </a:cubicBezTo>
                    <a:lnTo>
                      <a:pt x="615" y="1552"/>
                    </a:lnTo>
                    <a:moveTo>
                      <a:pt x="2776" y="1427"/>
                    </a:moveTo>
                    <a:lnTo>
                      <a:pt x="2556" y="1207"/>
                    </a:lnTo>
                    <a:lnTo>
                      <a:pt x="2901" y="861"/>
                    </a:lnTo>
                    <a:lnTo>
                      <a:pt x="2991" y="951"/>
                    </a:lnTo>
                    <a:cubicBezTo>
                      <a:pt x="2964" y="1010"/>
                      <a:pt x="2941" y="1071"/>
                      <a:pt x="2917" y="1130"/>
                    </a:cubicBezTo>
                    <a:cubicBezTo>
                      <a:pt x="2898" y="1175"/>
                      <a:pt x="2882" y="1220"/>
                      <a:pt x="2862" y="1264"/>
                    </a:cubicBezTo>
                    <a:cubicBezTo>
                      <a:pt x="2852" y="1287"/>
                      <a:pt x="2842" y="1310"/>
                      <a:pt x="2833" y="1333"/>
                    </a:cubicBezTo>
                    <a:cubicBezTo>
                      <a:pt x="2820" y="1367"/>
                      <a:pt x="2801" y="1400"/>
                      <a:pt x="2776" y="1427"/>
                    </a:cubicBezTo>
                    <a:moveTo>
                      <a:pt x="43" y="1380"/>
                    </a:moveTo>
                    <a:cubicBezTo>
                      <a:pt x="11" y="1337"/>
                      <a:pt x="0" y="1279"/>
                      <a:pt x="14" y="1225"/>
                    </a:cubicBezTo>
                    <a:cubicBezTo>
                      <a:pt x="28" y="1173"/>
                      <a:pt x="67" y="1128"/>
                      <a:pt x="116" y="1106"/>
                    </a:cubicBezTo>
                    <a:lnTo>
                      <a:pt x="217" y="1207"/>
                    </a:lnTo>
                    <a:lnTo>
                      <a:pt x="43" y="1380"/>
                    </a:lnTo>
                    <a:close/>
                    <a:moveTo>
                      <a:pt x="2529" y="1180"/>
                    </a:moveTo>
                    <a:lnTo>
                      <a:pt x="2184" y="835"/>
                    </a:lnTo>
                    <a:lnTo>
                      <a:pt x="2529" y="490"/>
                    </a:lnTo>
                    <a:lnTo>
                      <a:pt x="2875" y="835"/>
                    </a:lnTo>
                    <a:lnTo>
                      <a:pt x="2529" y="1180"/>
                    </a:lnTo>
                    <a:close/>
                    <a:moveTo>
                      <a:pt x="243" y="1180"/>
                    </a:moveTo>
                    <a:lnTo>
                      <a:pt x="155" y="1093"/>
                    </a:lnTo>
                    <a:cubicBezTo>
                      <a:pt x="165" y="1091"/>
                      <a:pt x="175" y="1090"/>
                      <a:pt x="184" y="1090"/>
                    </a:cubicBezTo>
                    <a:cubicBezTo>
                      <a:pt x="193" y="1090"/>
                      <a:pt x="202" y="1091"/>
                      <a:pt x="211" y="1093"/>
                    </a:cubicBezTo>
                    <a:cubicBezTo>
                      <a:pt x="231" y="1096"/>
                      <a:pt x="250" y="1100"/>
                      <a:pt x="270" y="1103"/>
                    </a:cubicBezTo>
                    <a:cubicBezTo>
                      <a:pt x="249" y="1084"/>
                      <a:pt x="228" y="1066"/>
                      <a:pt x="210" y="1045"/>
                    </a:cubicBezTo>
                    <a:cubicBezTo>
                      <a:pt x="190" y="1022"/>
                      <a:pt x="175" y="992"/>
                      <a:pt x="159" y="966"/>
                    </a:cubicBezTo>
                    <a:cubicBezTo>
                      <a:pt x="136" y="927"/>
                      <a:pt x="114" y="888"/>
                      <a:pt x="93" y="848"/>
                    </a:cubicBezTo>
                    <a:cubicBezTo>
                      <a:pt x="84" y="827"/>
                      <a:pt x="80" y="806"/>
                      <a:pt x="82" y="784"/>
                    </a:cubicBezTo>
                    <a:cubicBezTo>
                      <a:pt x="80" y="761"/>
                      <a:pt x="84" y="740"/>
                      <a:pt x="94" y="719"/>
                    </a:cubicBezTo>
                    <a:cubicBezTo>
                      <a:pt x="107" y="691"/>
                      <a:pt x="126" y="667"/>
                      <a:pt x="150" y="647"/>
                    </a:cubicBezTo>
                    <a:cubicBezTo>
                      <a:pt x="178" y="624"/>
                      <a:pt x="217" y="615"/>
                      <a:pt x="252" y="615"/>
                    </a:cubicBezTo>
                    <a:lnTo>
                      <a:pt x="253" y="615"/>
                    </a:lnTo>
                    <a:lnTo>
                      <a:pt x="255" y="615"/>
                    </a:lnTo>
                    <a:cubicBezTo>
                      <a:pt x="252" y="608"/>
                      <a:pt x="247" y="601"/>
                      <a:pt x="245" y="593"/>
                    </a:cubicBezTo>
                    <a:cubicBezTo>
                      <a:pt x="234" y="558"/>
                      <a:pt x="232" y="523"/>
                      <a:pt x="243" y="490"/>
                    </a:cubicBezTo>
                    <a:lnTo>
                      <a:pt x="243" y="490"/>
                    </a:lnTo>
                    <a:lnTo>
                      <a:pt x="588" y="835"/>
                    </a:lnTo>
                    <a:lnTo>
                      <a:pt x="243" y="1180"/>
                    </a:lnTo>
                    <a:close/>
                    <a:moveTo>
                      <a:pt x="1506" y="1068"/>
                    </a:moveTo>
                    <a:cubicBezTo>
                      <a:pt x="1451" y="1068"/>
                      <a:pt x="1395" y="1062"/>
                      <a:pt x="1339" y="1052"/>
                    </a:cubicBezTo>
                    <a:cubicBezTo>
                      <a:pt x="1307" y="1046"/>
                      <a:pt x="1276" y="1039"/>
                      <a:pt x="1245" y="1031"/>
                    </a:cubicBezTo>
                    <a:lnTo>
                      <a:pt x="1386" y="890"/>
                    </a:lnTo>
                    <a:lnTo>
                      <a:pt x="1386" y="890"/>
                    </a:lnTo>
                    <a:lnTo>
                      <a:pt x="1562" y="1066"/>
                    </a:lnTo>
                    <a:cubicBezTo>
                      <a:pt x="1543" y="1067"/>
                      <a:pt x="1525" y="1068"/>
                      <a:pt x="1506" y="1068"/>
                    </a:cubicBezTo>
                    <a:close/>
                    <a:moveTo>
                      <a:pt x="1610" y="1061"/>
                    </a:moveTo>
                    <a:lnTo>
                      <a:pt x="1412" y="864"/>
                    </a:lnTo>
                    <a:lnTo>
                      <a:pt x="1415" y="861"/>
                    </a:lnTo>
                    <a:lnTo>
                      <a:pt x="1614" y="1061"/>
                    </a:lnTo>
                    <a:cubicBezTo>
                      <a:pt x="1613" y="1061"/>
                      <a:pt x="1611" y="1061"/>
                      <a:pt x="1610" y="1061"/>
                    </a:cubicBezTo>
                    <a:close/>
                    <a:moveTo>
                      <a:pt x="1660" y="1054"/>
                    </a:moveTo>
                    <a:lnTo>
                      <a:pt x="1441" y="835"/>
                    </a:lnTo>
                    <a:lnTo>
                      <a:pt x="1786" y="490"/>
                    </a:lnTo>
                    <a:lnTo>
                      <a:pt x="2131" y="835"/>
                    </a:lnTo>
                    <a:lnTo>
                      <a:pt x="1967" y="1000"/>
                    </a:lnTo>
                    <a:cubicBezTo>
                      <a:pt x="1964" y="979"/>
                      <a:pt x="1962" y="957"/>
                      <a:pt x="1960" y="936"/>
                    </a:cubicBezTo>
                    <a:cubicBezTo>
                      <a:pt x="1945" y="947"/>
                      <a:pt x="1931" y="957"/>
                      <a:pt x="1909" y="969"/>
                    </a:cubicBezTo>
                    <a:cubicBezTo>
                      <a:pt x="1874" y="988"/>
                      <a:pt x="1840" y="1003"/>
                      <a:pt x="1802" y="1016"/>
                    </a:cubicBezTo>
                    <a:cubicBezTo>
                      <a:pt x="1755" y="1033"/>
                      <a:pt x="1707" y="1045"/>
                      <a:pt x="1660" y="1054"/>
                    </a:cubicBezTo>
                    <a:close/>
                    <a:moveTo>
                      <a:pt x="837" y="1032"/>
                    </a:moveTo>
                    <a:lnTo>
                      <a:pt x="641" y="835"/>
                    </a:lnTo>
                    <a:lnTo>
                      <a:pt x="986" y="490"/>
                    </a:lnTo>
                    <a:lnTo>
                      <a:pt x="1331" y="835"/>
                    </a:lnTo>
                    <a:lnTo>
                      <a:pt x="1161" y="1006"/>
                    </a:lnTo>
                    <a:cubicBezTo>
                      <a:pt x="1093" y="982"/>
                      <a:pt x="1028" y="953"/>
                      <a:pt x="965" y="916"/>
                    </a:cubicBezTo>
                    <a:cubicBezTo>
                      <a:pt x="958" y="931"/>
                      <a:pt x="950" y="946"/>
                      <a:pt x="939" y="961"/>
                    </a:cubicBezTo>
                    <a:cubicBezTo>
                      <a:pt x="915" y="991"/>
                      <a:pt x="886" y="1013"/>
                      <a:pt x="851" y="1027"/>
                    </a:cubicBezTo>
                    <a:cubicBezTo>
                      <a:pt x="846" y="1029"/>
                      <a:pt x="842" y="1030"/>
                      <a:pt x="837" y="1032"/>
                    </a:cubicBezTo>
                    <a:close/>
                    <a:moveTo>
                      <a:pt x="1204" y="1019"/>
                    </a:moveTo>
                    <a:cubicBezTo>
                      <a:pt x="1203" y="1019"/>
                      <a:pt x="1202" y="1019"/>
                      <a:pt x="1201" y="1018"/>
                    </a:cubicBezTo>
                    <a:lnTo>
                      <a:pt x="1358" y="861"/>
                    </a:lnTo>
                    <a:lnTo>
                      <a:pt x="1360" y="864"/>
                    </a:lnTo>
                    <a:lnTo>
                      <a:pt x="1204" y="1019"/>
                    </a:lnTo>
                    <a:close/>
                    <a:moveTo>
                      <a:pt x="3007" y="915"/>
                    </a:moveTo>
                    <a:lnTo>
                      <a:pt x="2927" y="835"/>
                    </a:lnTo>
                    <a:lnTo>
                      <a:pt x="3019" y="743"/>
                    </a:lnTo>
                    <a:cubicBezTo>
                      <a:pt x="3042" y="783"/>
                      <a:pt x="3049" y="835"/>
                      <a:pt x="3028" y="873"/>
                    </a:cubicBezTo>
                    <a:cubicBezTo>
                      <a:pt x="3021" y="887"/>
                      <a:pt x="3014" y="901"/>
                      <a:pt x="3007" y="915"/>
                    </a:cubicBezTo>
                    <a:moveTo>
                      <a:pt x="1386" y="837"/>
                    </a:moveTo>
                    <a:lnTo>
                      <a:pt x="1384" y="835"/>
                    </a:lnTo>
                    <a:lnTo>
                      <a:pt x="1386" y="833"/>
                    </a:lnTo>
                    <a:lnTo>
                      <a:pt x="1386" y="833"/>
                    </a:lnTo>
                    <a:lnTo>
                      <a:pt x="1388" y="835"/>
                    </a:lnTo>
                    <a:lnTo>
                      <a:pt x="1386" y="837"/>
                    </a:lnTo>
                    <a:lnTo>
                      <a:pt x="1386" y="837"/>
                    </a:lnTo>
                    <a:close/>
                    <a:moveTo>
                      <a:pt x="1415" y="809"/>
                    </a:moveTo>
                    <a:lnTo>
                      <a:pt x="1412" y="807"/>
                    </a:lnTo>
                    <a:lnTo>
                      <a:pt x="1729" y="490"/>
                    </a:lnTo>
                    <a:lnTo>
                      <a:pt x="1731" y="492"/>
                    </a:lnTo>
                    <a:lnTo>
                      <a:pt x="1415" y="809"/>
                    </a:lnTo>
                    <a:close/>
                    <a:moveTo>
                      <a:pt x="1358" y="809"/>
                    </a:moveTo>
                    <a:lnTo>
                      <a:pt x="1041" y="492"/>
                    </a:lnTo>
                    <a:lnTo>
                      <a:pt x="1043" y="490"/>
                    </a:lnTo>
                    <a:lnTo>
                      <a:pt x="1360" y="807"/>
                    </a:lnTo>
                    <a:lnTo>
                      <a:pt x="1358" y="809"/>
                    </a:lnTo>
                    <a:close/>
                    <a:moveTo>
                      <a:pt x="2158" y="809"/>
                    </a:moveTo>
                    <a:lnTo>
                      <a:pt x="1812" y="464"/>
                    </a:lnTo>
                    <a:lnTo>
                      <a:pt x="1868" y="408"/>
                    </a:lnTo>
                    <a:cubicBezTo>
                      <a:pt x="1880" y="407"/>
                      <a:pt x="1892" y="406"/>
                      <a:pt x="1904" y="406"/>
                    </a:cubicBezTo>
                    <a:cubicBezTo>
                      <a:pt x="1920" y="406"/>
                      <a:pt x="1936" y="407"/>
                      <a:pt x="1952" y="410"/>
                    </a:cubicBezTo>
                    <a:cubicBezTo>
                      <a:pt x="1956" y="376"/>
                      <a:pt x="1960" y="342"/>
                      <a:pt x="1966" y="310"/>
                    </a:cubicBezTo>
                    <a:lnTo>
                      <a:pt x="2124" y="152"/>
                    </a:lnTo>
                    <a:cubicBezTo>
                      <a:pt x="2151" y="156"/>
                      <a:pt x="2177" y="171"/>
                      <a:pt x="2196" y="202"/>
                    </a:cubicBezTo>
                    <a:cubicBezTo>
                      <a:pt x="2237" y="266"/>
                      <a:pt x="2272" y="338"/>
                      <a:pt x="2302" y="414"/>
                    </a:cubicBezTo>
                    <a:cubicBezTo>
                      <a:pt x="2304" y="412"/>
                      <a:pt x="2305" y="410"/>
                      <a:pt x="2307" y="408"/>
                    </a:cubicBezTo>
                    <a:cubicBezTo>
                      <a:pt x="2328" y="383"/>
                      <a:pt x="2351" y="359"/>
                      <a:pt x="2376" y="336"/>
                    </a:cubicBezTo>
                    <a:lnTo>
                      <a:pt x="2503" y="464"/>
                    </a:lnTo>
                    <a:lnTo>
                      <a:pt x="2158" y="809"/>
                    </a:lnTo>
                    <a:moveTo>
                      <a:pt x="615" y="809"/>
                    </a:moveTo>
                    <a:lnTo>
                      <a:pt x="269" y="464"/>
                    </a:lnTo>
                    <a:lnTo>
                      <a:pt x="332" y="401"/>
                    </a:lnTo>
                    <a:cubicBezTo>
                      <a:pt x="351" y="394"/>
                      <a:pt x="372" y="392"/>
                      <a:pt x="394" y="392"/>
                    </a:cubicBezTo>
                    <a:cubicBezTo>
                      <a:pt x="397" y="392"/>
                      <a:pt x="399" y="392"/>
                      <a:pt x="402" y="392"/>
                    </a:cubicBezTo>
                    <a:cubicBezTo>
                      <a:pt x="422" y="393"/>
                      <a:pt x="443" y="398"/>
                      <a:pt x="463" y="402"/>
                    </a:cubicBezTo>
                    <a:cubicBezTo>
                      <a:pt x="500" y="409"/>
                      <a:pt x="525" y="418"/>
                      <a:pt x="556" y="435"/>
                    </a:cubicBezTo>
                    <a:cubicBezTo>
                      <a:pt x="575" y="445"/>
                      <a:pt x="594" y="455"/>
                      <a:pt x="614" y="466"/>
                    </a:cubicBezTo>
                    <a:cubicBezTo>
                      <a:pt x="635" y="405"/>
                      <a:pt x="692" y="356"/>
                      <a:pt x="757" y="345"/>
                    </a:cubicBezTo>
                    <a:cubicBezTo>
                      <a:pt x="781" y="341"/>
                      <a:pt x="805" y="339"/>
                      <a:pt x="828" y="339"/>
                    </a:cubicBezTo>
                    <a:cubicBezTo>
                      <a:pt x="831" y="339"/>
                      <a:pt x="833" y="339"/>
                      <a:pt x="836" y="340"/>
                    </a:cubicBezTo>
                    <a:lnTo>
                      <a:pt x="960" y="464"/>
                    </a:lnTo>
                    <a:lnTo>
                      <a:pt x="615" y="809"/>
                    </a:lnTo>
                    <a:close/>
                    <a:moveTo>
                      <a:pt x="2901" y="809"/>
                    </a:moveTo>
                    <a:lnTo>
                      <a:pt x="2556" y="464"/>
                    </a:lnTo>
                    <a:lnTo>
                      <a:pt x="2901" y="118"/>
                    </a:lnTo>
                    <a:lnTo>
                      <a:pt x="3133" y="351"/>
                    </a:lnTo>
                    <a:cubicBezTo>
                      <a:pt x="3117" y="379"/>
                      <a:pt x="3094" y="403"/>
                      <a:pt x="3070" y="427"/>
                    </a:cubicBezTo>
                    <a:lnTo>
                      <a:pt x="3102" y="395"/>
                    </a:lnTo>
                    <a:cubicBezTo>
                      <a:pt x="3015" y="481"/>
                      <a:pt x="2937" y="575"/>
                      <a:pt x="2867" y="675"/>
                    </a:cubicBezTo>
                    <a:cubicBezTo>
                      <a:pt x="2877" y="673"/>
                      <a:pt x="2888" y="671"/>
                      <a:pt x="2899" y="671"/>
                    </a:cubicBezTo>
                    <a:cubicBezTo>
                      <a:pt x="2903" y="671"/>
                      <a:pt x="2908" y="671"/>
                      <a:pt x="2913" y="672"/>
                    </a:cubicBezTo>
                    <a:cubicBezTo>
                      <a:pt x="2938" y="677"/>
                      <a:pt x="2962" y="687"/>
                      <a:pt x="2983" y="702"/>
                    </a:cubicBezTo>
                    <a:cubicBezTo>
                      <a:pt x="2988" y="705"/>
                      <a:pt x="2993" y="709"/>
                      <a:pt x="2997" y="713"/>
                    </a:cubicBezTo>
                    <a:lnTo>
                      <a:pt x="2901" y="809"/>
                    </a:lnTo>
                    <a:moveTo>
                      <a:pt x="1386" y="780"/>
                    </a:moveTo>
                    <a:lnTo>
                      <a:pt x="1069" y="464"/>
                    </a:lnTo>
                    <a:lnTo>
                      <a:pt x="1143" y="390"/>
                    </a:lnTo>
                    <a:cubicBezTo>
                      <a:pt x="1190" y="399"/>
                      <a:pt x="1237" y="409"/>
                      <a:pt x="1284" y="423"/>
                    </a:cubicBezTo>
                    <a:cubicBezTo>
                      <a:pt x="1297" y="426"/>
                      <a:pt x="1309" y="429"/>
                      <a:pt x="1322" y="432"/>
                    </a:cubicBezTo>
                    <a:cubicBezTo>
                      <a:pt x="1347" y="437"/>
                      <a:pt x="1373" y="442"/>
                      <a:pt x="1399" y="445"/>
                    </a:cubicBezTo>
                    <a:cubicBezTo>
                      <a:pt x="1424" y="449"/>
                      <a:pt x="1448" y="450"/>
                      <a:pt x="1473" y="452"/>
                    </a:cubicBezTo>
                    <a:cubicBezTo>
                      <a:pt x="1485" y="452"/>
                      <a:pt x="1497" y="451"/>
                      <a:pt x="1508" y="450"/>
                    </a:cubicBezTo>
                    <a:cubicBezTo>
                      <a:pt x="1561" y="447"/>
                      <a:pt x="1613" y="445"/>
                      <a:pt x="1665" y="436"/>
                    </a:cubicBezTo>
                    <a:cubicBezTo>
                      <a:pt x="1668" y="435"/>
                      <a:pt x="1671" y="435"/>
                      <a:pt x="1673" y="434"/>
                    </a:cubicBezTo>
                    <a:lnTo>
                      <a:pt x="1703" y="464"/>
                    </a:lnTo>
                    <a:lnTo>
                      <a:pt x="1386" y="780"/>
                    </a:lnTo>
                    <a:lnTo>
                      <a:pt x="1386" y="780"/>
                    </a:lnTo>
                    <a:close/>
                    <a:moveTo>
                      <a:pt x="1758" y="466"/>
                    </a:moveTo>
                    <a:lnTo>
                      <a:pt x="1755" y="464"/>
                    </a:lnTo>
                    <a:lnTo>
                      <a:pt x="1756" y="463"/>
                    </a:lnTo>
                    <a:lnTo>
                      <a:pt x="1730" y="437"/>
                    </a:lnTo>
                    <a:lnTo>
                      <a:pt x="1729" y="437"/>
                    </a:lnTo>
                    <a:lnTo>
                      <a:pt x="1716" y="424"/>
                    </a:lnTo>
                    <a:cubicBezTo>
                      <a:pt x="1718" y="424"/>
                      <a:pt x="1719" y="424"/>
                      <a:pt x="1720" y="424"/>
                    </a:cubicBezTo>
                    <a:lnTo>
                      <a:pt x="1760" y="464"/>
                    </a:lnTo>
                    <a:lnTo>
                      <a:pt x="1758" y="466"/>
                    </a:lnTo>
                    <a:moveTo>
                      <a:pt x="1015" y="466"/>
                    </a:moveTo>
                    <a:lnTo>
                      <a:pt x="1012" y="464"/>
                    </a:lnTo>
                    <a:lnTo>
                      <a:pt x="1095" y="381"/>
                    </a:lnTo>
                    <a:cubicBezTo>
                      <a:pt x="1096" y="381"/>
                      <a:pt x="1097" y="382"/>
                      <a:pt x="1099" y="382"/>
                    </a:cubicBezTo>
                    <a:lnTo>
                      <a:pt x="1043" y="437"/>
                    </a:lnTo>
                    <a:lnTo>
                      <a:pt x="1042" y="437"/>
                    </a:lnTo>
                    <a:lnTo>
                      <a:pt x="1016" y="463"/>
                    </a:lnTo>
                    <a:lnTo>
                      <a:pt x="1017" y="464"/>
                    </a:lnTo>
                    <a:lnTo>
                      <a:pt x="1015" y="466"/>
                    </a:lnTo>
                    <a:moveTo>
                      <a:pt x="1786" y="437"/>
                    </a:moveTo>
                    <a:lnTo>
                      <a:pt x="1768" y="419"/>
                    </a:lnTo>
                    <a:lnTo>
                      <a:pt x="1768" y="419"/>
                    </a:lnTo>
                    <a:cubicBezTo>
                      <a:pt x="1779" y="419"/>
                      <a:pt x="1790" y="420"/>
                      <a:pt x="1800" y="420"/>
                    </a:cubicBezTo>
                    <a:cubicBezTo>
                      <a:pt x="1801" y="420"/>
                      <a:pt x="1803" y="419"/>
                      <a:pt x="1804" y="419"/>
                    </a:cubicBezTo>
                    <a:lnTo>
                      <a:pt x="1786" y="437"/>
                    </a:lnTo>
                    <a:close/>
                    <a:moveTo>
                      <a:pt x="986" y="437"/>
                    </a:moveTo>
                    <a:lnTo>
                      <a:pt x="892" y="343"/>
                    </a:lnTo>
                    <a:cubicBezTo>
                      <a:pt x="945" y="349"/>
                      <a:pt x="998" y="361"/>
                      <a:pt x="1051" y="372"/>
                    </a:cubicBezTo>
                    <a:lnTo>
                      <a:pt x="986" y="437"/>
                    </a:lnTo>
                    <a:close/>
                    <a:moveTo>
                      <a:pt x="2529" y="437"/>
                    </a:moveTo>
                    <a:lnTo>
                      <a:pt x="2403" y="311"/>
                    </a:lnTo>
                    <a:cubicBezTo>
                      <a:pt x="2455" y="266"/>
                      <a:pt x="2511" y="224"/>
                      <a:pt x="2566" y="185"/>
                    </a:cubicBezTo>
                    <a:cubicBezTo>
                      <a:pt x="2645" y="128"/>
                      <a:pt x="2729" y="79"/>
                      <a:pt x="2815" y="32"/>
                    </a:cubicBezTo>
                    <a:lnTo>
                      <a:pt x="2875" y="92"/>
                    </a:lnTo>
                    <a:lnTo>
                      <a:pt x="2529" y="437"/>
                    </a:lnTo>
                    <a:moveTo>
                      <a:pt x="3150" y="315"/>
                    </a:moveTo>
                    <a:lnTo>
                      <a:pt x="2927" y="92"/>
                    </a:lnTo>
                    <a:lnTo>
                      <a:pt x="3003" y="17"/>
                    </a:lnTo>
                    <a:cubicBezTo>
                      <a:pt x="3057" y="38"/>
                      <a:pt x="3104" y="79"/>
                      <a:pt x="3130" y="126"/>
                    </a:cubicBezTo>
                    <a:cubicBezTo>
                      <a:pt x="3156" y="172"/>
                      <a:pt x="3165" y="220"/>
                      <a:pt x="3160" y="272"/>
                    </a:cubicBezTo>
                    <a:cubicBezTo>
                      <a:pt x="3158" y="287"/>
                      <a:pt x="3155" y="302"/>
                      <a:pt x="3150" y="315"/>
                    </a:cubicBezTo>
                    <a:close/>
                    <a:moveTo>
                      <a:pt x="1984" y="239"/>
                    </a:moveTo>
                    <a:cubicBezTo>
                      <a:pt x="1999" y="205"/>
                      <a:pt x="2028" y="177"/>
                      <a:pt x="2062" y="162"/>
                    </a:cubicBezTo>
                    <a:lnTo>
                      <a:pt x="1984" y="239"/>
                    </a:lnTo>
                    <a:close/>
                    <a:moveTo>
                      <a:pt x="2901" y="66"/>
                    </a:moveTo>
                    <a:lnTo>
                      <a:pt x="2849" y="14"/>
                    </a:lnTo>
                    <a:cubicBezTo>
                      <a:pt x="2872" y="4"/>
                      <a:pt x="2896" y="0"/>
                      <a:pt x="2920" y="0"/>
                    </a:cubicBezTo>
                    <a:cubicBezTo>
                      <a:pt x="2934" y="0"/>
                      <a:pt x="2948" y="1"/>
                      <a:pt x="2962" y="4"/>
                    </a:cubicBezTo>
                    <a:lnTo>
                      <a:pt x="2901" y="66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8" name="Freeform 70">
                <a:extLst>
                  <a:ext uri="{FF2B5EF4-FFF2-40B4-BE49-F238E27FC236}">
                    <a16:creationId xmlns:a16="http://schemas.microsoft.com/office/drawing/2014/main" id="{C83ACFAE-0519-4452-32A4-8A692006A1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0" y="3059"/>
                <a:ext cx="107" cy="67"/>
              </a:xfrm>
              <a:custGeom>
                <a:avLst/>
                <a:gdLst>
                  <a:gd name="T0" fmla="*/ 150 w 832"/>
                  <a:gd name="T1" fmla="*/ 516 h 516"/>
                  <a:gd name="T2" fmla="*/ 5 w 832"/>
                  <a:gd name="T3" fmla="*/ 397 h 516"/>
                  <a:gd name="T4" fmla="*/ 0 w 832"/>
                  <a:gd name="T5" fmla="*/ 364 h 516"/>
                  <a:gd name="T6" fmla="*/ 11 w 832"/>
                  <a:gd name="T7" fmla="*/ 353 h 516"/>
                  <a:gd name="T8" fmla="*/ 171 w 832"/>
                  <a:gd name="T9" fmla="*/ 514 h 516"/>
                  <a:gd name="T10" fmla="*/ 150 w 832"/>
                  <a:gd name="T11" fmla="*/ 516 h 516"/>
                  <a:gd name="T12" fmla="*/ 215 w 832"/>
                  <a:gd name="T13" fmla="*/ 505 h 516"/>
                  <a:gd name="T14" fmla="*/ 37 w 832"/>
                  <a:gd name="T15" fmla="*/ 327 h 516"/>
                  <a:gd name="T16" fmla="*/ 11 w 832"/>
                  <a:gd name="T17" fmla="*/ 301 h 516"/>
                  <a:gd name="T18" fmla="*/ 10 w 832"/>
                  <a:gd name="T19" fmla="*/ 302 h 516"/>
                  <a:gd name="T20" fmla="*/ 11 w 832"/>
                  <a:gd name="T21" fmla="*/ 299 h 516"/>
                  <a:gd name="T22" fmla="*/ 12 w 832"/>
                  <a:gd name="T23" fmla="*/ 295 h 516"/>
                  <a:gd name="T24" fmla="*/ 37 w 832"/>
                  <a:gd name="T25" fmla="*/ 270 h 516"/>
                  <a:gd name="T26" fmla="*/ 37 w 832"/>
                  <a:gd name="T27" fmla="*/ 270 h 516"/>
                  <a:gd name="T28" fmla="*/ 89 w 832"/>
                  <a:gd name="T29" fmla="*/ 218 h 516"/>
                  <a:gd name="T30" fmla="*/ 97 w 832"/>
                  <a:gd name="T31" fmla="*/ 214 h 516"/>
                  <a:gd name="T32" fmla="*/ 345 w 832"/>
                  <a:gd name="T33" fmla="*/ 85 h 516"/>
                  <a:gd name="T34" fmla="*/ 474 w 832"/>
                  <a:gd name="T35" fmla="*/ 27 h 516"/>
                  <a:gd name="T36" fmla="*/ 481 w 832"/>
                  <a:gd name="T37" fmla="*/ 24 h 516"/>
                  <a:gd name="T38" fmla="*/ 754 w 832"/>
                  <a:gd name="T39" fmla="*/ 296 h 516"/>
                  <a:gd name="T40" fmla="*/ 780 w 832"/>
                  <a:gd name="T41" fmla="*/ 270 h 516"/>
                  <a:gd name="T42" fmla="*/ 780 w 832"/>
                  <a:gd name="T43" fmla="*/ 270 h 516"/>
                  <a:gd name="T44" fmla="*/ 829 w 832"/>
                  <a:gd name="T45" fmla="*/ 221 h 516"/>
                  <a:gd name="T46" fmla="*/ 796 w 832"/>
                  <a:gd name="T47" fmla="*/ 288 h 516"/>
                  <a:gd name="T48" fmla="*/ 769 w 832"/>
                  <a:gd name="T49" fmla="*/ 316 h 516"/>
                  <a:gd name="T50" fmla="*/ 754 w 832"/>
                  <a:gd name="T51" fmla="*/ 301 h 516"/>
                  <a:gd name="T52" fmla="*/ 648 w 832"/>
                  <a:gd name="T53" fmla="*/ 406 h 516"/>
                  <a:gd name="T54" fmla="*/ 617 w 832"/>
                  <a:gd name="T55" fmla="*/ 416 h 516"/>
                  <a:gd name="T56" fmla="*/ 446 w 832"/>
                  <a:gd name="T57" fmla="*/ 460 h 516"/>
                  <a:gd name="T58" fmla="*/ 215 w 832"/>
                  <a:gd name="T59" fmla="*/ 505 h 516"/>
                  <a:gd name="T60" fmla="*/ 754 w 832"/>
                  <a:gd name="T61" fmla="*/ 244 h 516"/>
                  <a:gd name="T62" fmla="*/ 521 w 832"/>
                  <a:gd name="T63" fmla="*/ 11 h 516"/>
                  <a:gd name="T64" fmla="*/ 595 w 832"/>
                  <a:gd name="T65" fmla="*/ 0 h 516"/>
                  <a:gd name="T66" fmla="*/ 618 w 832"/>
                  <a:gd name="T67" fmla="*/ 1 h 516"/>
                  <a:gd name="T68" fmla="*/ 683 w 832"/>
                  <a:gd name="T69" fmla="*/ 10 h 516"/>
                  <a:gd name="T70" fmla="*/ 821 w 832"/>
                  <a:gd name="T71" fmla="*/ 117 h 516"/>
                  <a:gd name="T72" fmla="*/ 832 w 832"/>
                  <a:gd name="T73" fmla="*/ 166 h 516"/>
                  <a:gd name="T74" fmla="*/ 754 w 832"/>
                  <a:gd name="T75" fmla="*/ 244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2" h="516">
                    <a:moveTo>
                      <a:pt x="150" y="516"/>
                    </a:moveTo>
                    <a:cubicBezTo>
                      <a:pt x="82" y="516"/>
                      <a:pt x="21" y="460"/>
                      <a:pt x="5" y="397"/>
                    </a:cubicBezTo>
                    <a:cubicBezTo>
                      <a:pt x="2" y="386"/>
                      <a:pt x="0" y="375"/>
                      <a:pt x="0" y="364"/>
                    </a:cubicBezTo>
                    <a:lnTo>
                      <a:pt x="11" y="353"/>
                    </a:lnTo>
                    <a:lnTo>
                      <a:pt x="171" y="514"/>
                    </a:lnTo>
                    <a:cubicBezTo>
                      <a:pt x="164" y="515"/>
                      <a:pt x="157" y="516"/>
                      <a:pt x="150" y="516"/>
                    </a:cubicBezTo>
                    <a:close/>
                    <a:moveTo>
                      <a:pt x="215" y="505"/>
                    </a:moveTo>
                    <a:lnTo>
                      <a:pt x="37" y="327"/>
                    </a:lnTo>
                    <a:lnTo>
                      <a:pt x="11" y="301"/>
                    </a:lnTo>
                    <a:lnTo>
                      <a:pt x="10" y="302"/>
                    </a:lnTo>
                    <a:lnTo>
                      <a:pt x="11" y="299"/>
                    </a:lnTo>
                    <a:lnTo>
                      <a:pt x="12" y="295"/>
                    </a:lnTo>
                    <a:lnTo>
                      <a:pt x="37" y="270"/>
                    </a:lnTo>
                    <a:lnTo>
                      <a:pt x="37" y="270"/>
                    </a:lnTo>
                    <a:lnTo>
                      <a:pt x="89" y="218"/>
                    </a:lnTo>
                    <a:cubicBezTo>
                      <a:pt x="91" y="217"/>
                      <a:pt x="94" y="215"/>
                      <a:pt x="97" y="214"/>
                    </a:cubicBezTo>
                    <a:cubicBezTo>
                      <a:pt x="179" y="171"/>
                      <a:pt x="262" y="128"/>
                      <a:pt x="345" y="85"/>
                    </a:cubicBezTo>
                    <a:cubicBezTo>
                      <a:pt x="387" y="63"/>
                      <a:pt x="429" y="44"/>
                      <a:pt x="474" y="27"/>
                    </a:cubicBezTo>
                    <a:cubicBezTo>
                      <a:pt x="476" y="26"/>
                      <a:pt x="479" y="25"/>
                      <a:pt x="481" y="24"/>
                    </a:cubicBezTo>
                    <a:lnTo>
                      <a:pt x="754" y="296"/>
                    </a:lnTo>
                    <a:lnTo>
                      <a:pt x="780" y="270"/>
                    </a:lnTo>
                    <a:lnTo>
                      <a:pt x="780" y="270"/>
                    </a:lnTo>
                    <a:lnTo>
                      <a:pt x="829" y="221"/>
                    </a:lnTo>
                    <a:cubicBezTo>
                      <a:pt x="824" y="246"/>
                      <a:pt x="814" y="270"/>
                      <a:pt x="796" y="288"/>
                    </a:cubicBezTo>
                    <a:cubicBezTo>
                      <a:pt x="787" y="297"/>
                      <a:pt x="778" y="307"/>
                      <a:pt x="769" y="316"/>
                    </a:cubicBezTo>
                    <a:lnTo>
                      <a:pt x="754" y="301"/>
                    </a:lnTo>
                    <a:lnTo>
                      <a:pt x="648" y="406"/>
                    </a:lnTo>
                    <a:cubicBezTo>
                      <a:pt x="638" y="410"/>
                      <a:pt x="628" y="413"/>
                      <a:pt x="617" y="416"/>
                    </a:cubicBezTo>
                    <a:cubicBezTo>
                      <a:pt x="561" y="434"/>
                      <a:pt x="504" y="448"/>
                      <a:pt x="446" y="460"/>
                    </a:cubicBezTo>
                    <a:lnTo>
                      <a:pt x="215" y="505"/>
                    </a:lnTo>
                    <a:moveTo>
                      <a:pt x="754" y="244"/>
                    </a:moveTo>
                    <a:lnTo>
                      <a:pt x="521" y="11"/>
                    </a:lnTo>
                    <a:cubicBezTo>
                      <a:pt x="545" y="4"/>
                      <a:pt x="569" y="0"/>
                      <a:pt x="595" y="0"/>
                    </a:cubicBezTo>
                    <a:cubicBezTo>
                      <a:pt x="602" y="0"/>
                      <a:pt x="610" y="1"/>
                      <a:pt x="618" y="1"/>
                    </a:cubicBezTo>
                    <a:cubicBezTo>
                      <a:pt x="640" y="3"/>
                      <a:pt x="661" y="7"/>
                      <a:pt x="683" y="10"/>
                    </a:cubicBezTo>
                    <a:cubicBezTo>
                      <a:pt x="744" y="18"/>
                      <a:pt x="798" y="60"/>
                      <a:pt x="821" y="117"/>
                    </a:cubicBezTo>
                    <a:cubicBezTo>
                      <a:pt x="826" y="132"/>
                      <a:pt x="830" y="149"/>
                      <a:pt x="832" y="166"/>
                    </a:cubicBezTo>
                    <a:lnTo>
                      <a:pt x="754" y="244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9" name="Freeform 71">
                <a:extLst>
                  <a:ext uri="{FF2B5EF4-FFF2-40B4-BE49-F238E27FC236}">
                    <a16:creationId xmlns:a16="http://schemas.microsoft.com/office/drawing/2014/main" id="{BA31133A-87B5-8D3E-EC11-9B9F7BBBA4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64"/>
                <a:ext cx="85" cy="70"/>
              </a:xfrm>
              <a:custGeom>
                <a:avLst/>
                <a:gdLst>
                  <a:gd name="T0" fmla="*/ 491 w 658"/>
                  <a:gd name="T1" fmla="*/ 541 h 541"/>
                  <a:gd name="T2" fmla="*/ 427 w 658"/>
                  <a:gd name="T3" fmla="*/ 529 h 541"/>
                  <a:gd name="T4" fmla="*/ 349 w 658"/>
                  <a:gd name="T5" fmla="*/ 480 h 541"/>
                  <a:gd name="T6" fmla="*/ 304 w 658"/>
                  <a:gd name="T7" fmla="*/ 435 h 541"/>
                  <a:gd name="T8" fmla="*/ 236 w 658"/>
                  <a:gd name="T9" fmla="*/ 382 h 541"/>
                  <a:gd name="T10" fmla="*/ 164 w 658"/>
                  <a:gd name="T11" fmla="*/ 351 h 541"/>
                  <a:gd name="T12" fmla="*/ 105 w 658"/>
                  <a:gd name="T13" fmla="*/ 292 h 541"/>
                  <a:gd name="T14" fmla="*/ 105 w 658"/>
                  <a:gd name="T15" fmla="*/ 292 h 541"/>
                  <a:gd name="T16" fmla="*/ 79 w 658"/>
                  <a:gd name="T17" fmla="*/ 266 h 541"/>
                  <a:gd name="T18" fmla="*/ 49 w 658"/>
                  <a:gd name="T19" fmla="*/ 296 h 541"/>
                  <a:gd name="T20" fmla="*/ 33 w 658"/>
                  <a:gd name="T21" fmla="*/ 279 h 541"/>
                  <a:gd name="T22" fmla="*/ 0 w 658"/>
                  <a:gd name="T23" fmla="*/ 182 h 541"/>
                  <a:gd name="T24" fmla="*/ 79 w 658"/>
                  <a:gd name="T25" fmla="*/ 261 h 541"/>
                  <a:gd name="T26" fmla="*/ 105 w 658"/>
                  <a:gd name="T27" fmla="*/ 235 h 541"/>
                  <a:gd name="T28" fmla="*/ 105 w 658"/>
                  <a:gd name="T29" fmla="*/ 235 h 541"/>
                  <a:gd name="T30" fmla="*/ 313 w 658"/>
                  <a:gd name="T31" fmla="*/ 27 h 541"/>
                  <a:gd name="T32" fmla="*/ 340 w 658"/>
                  <a:gd name="T33" fmla="*/ 36 h 541"/>
                  <a:gd name="T34" fmla="*/ 468 w 658"/>
                  <a:gd name="T35" fmla="*/ 102 h 541"/>
                  <a:gd name="T36" fmla="*/ 550 w 658"/>
                  <a:gd name="T37" fmla="*/ 166 h 541"/>
                  <a:gd name="T38" fmla="*/ 633 w 658"/>
                  <a:gd name="T39" fmla="*/ 275 h 541"/>
                  <a:gd name="T40" fmla="*/ 642 w 658"/>
                  <a:gd name="T41" fmla="*/ 297 h 541"/>
                  <a:gd name="T42" fmla="*/ 645 w 658"/>
                  <a:gd name="T43" fmla="*/ 309 h 541"/>
                  <a:gd name="T44" fmla="*/ 656 w 658"/>
                  <a:gd name="T45" fmla="*/ 372 h 541"/>
                  <a:gd name="T46" fmla="*/ 656 w 658"/>
                  <a:gd name="T47" fmla="*/ 398 h 541"/>
                  <a:gd name="T48" fmla="*/ 644 w 658"/>
                  <a:gd name="T49" fmla="*/ 444 h 541"/>
                  <a:gd name="T50" fmla="*/ 564 w 658"/>
                  <a:gd name="T51" fmla="*/ 523 h 541"/>
                  <a:gd name="T52" fmla="*/ 491 w 658"/>
                  <a:gd name="T53" fmla="*/ 541 h 541"/>
                  <a:gd name="T54" fmla="*/ 83 w 658"/>
                  <a:gd name="T55" fmla="*/ 323 h 541"/>
                  <a:gd name="T56" fmla="*/ 78 w 658"/>
                  <a:gd name="T57" fmla="*/ 319 h 541"/>
                  <a:gd name="T58" fmla="*/ 79 w 658"/>
                  <a:gd name="T59" fmla="*/ 318 h 541"/>
                  <a:gd name="T60" fmla="*/ 83 w 658"/>
                  <a:gd name="T61" fmla="*/ 323 h 541"/>
                  <a:gd name="T62" fmla="*/ 79 w 658"/>
                  <a:gd name="T63" fmla="*/ 209 h 541"/>
                  <a:gd name="T64" fmla="*/ 3 w 658"/>
                  <a:gd name="T65" fmla="*/ 133 h 541"/>
                  <a:gd name="T66" fmla="*/ 69 w 658"/>
                  <a:gd name="T67" fmla="*/ 34 h 541"/>
                  <a:gd name="T68" fmla="*/ 176 w 658"/>
                  <a:gd name="T69" fmla="*/ 0 h 541"/>
                  <a:gd name="T70" fmla="*/ 197 w 658"/>
                  <a:gd name="T71" fmla="*/ 2 h 541"/>
                  <a:gd name="T72" fmla="*/ 272 w 658"/>
                  <a:gd name="T73" fmla="*/ 16 h 541"/>
                  <a:gd name="T74" fmla="*/ 79 w 658"/>
                  <a:gd name="T75" fmla="*/ 20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8" h="541">
                    <a:moveTo>
                      <a:pt x="491" y="541"/>
                    </a:moveTo>
                    <a:cubicBezTo>
                      <a:pt x="470" y="541"/>
                      <a:pt x="448" y="537"/>
                      <a:pt x="427" y="529"/>
                    </a:cubicBezTo>
                    <a:cubicBezTo>
                      <a:pt x="401" y="520"/>
                      <a:pt x="372" y="497"/>
                      <a:pt x="349" y="480"/>
                    </a:cubicBezTo>
                    <a:cubicBezTo>
                      <a:pt x="332" y="467"/>
                      <a:pt x="318" y="451"/>
                      <a:pt x="304" y="435"/>
                    </a:cubicBezTo>
                    <a:cubicBezTo>
                      <a:pt x="283" y="415"/>
                      <a:pt x="260" y="398"/>
                      <a:pt x="236" y="382"/>
                    </a:cubicBezTo>
                    <a:cubicBezTo>
                      <a:pt x="213" y="370"/>
                      <a:pt x="189" y="359"/>
                      <a:pt x="164" y="351"/>
                    </a:cubicBezTo>
                    <a:lnTo>
                      <a:pt x="105" y="292"/>
                    </a:lnTo>
                    <a:lnTo>
                      <a:pt x="105" y="292"/>
                    </a:lnTo>
                    <a:lnTo>
                      <a:pt x="79" y="266"/>
                    </a:lnTo>
                    <a:lnTo>
                      <a:pt x="49" y="296"/>
                    </a:lnTo>
                    <a:cubicBezTo>
                      <a:pt x="43" y="290"/>
                      <a:pt x="38" y="285"/>
                      <a:pt x="33" y="279"/>
                    </a:cubicBezTo>
                    <a:cubicBezTo>
                      <a:pt x="11" y="251"/>
                      <a:pt x="1" y="217"/>
                      <a:pt x="0" y="182"/>
                    </a:cubicBezTo>
                    <a:lnTo>
                      <a:pt x="79" y="261"/>
                    </a:lnTo>
                    <a:lnTo>
                      <a:pt x="105" y="235"/>
                    </a:lnTo>
                    <a:lnTo>
                      <a:pt x="105" y="235"/>
                    </a:lnTo>
                    <a:lnTo>
                      <a:pt x="313" y="27"/>
                    </a:lnTo>
                    <a:cubicBezTo>
                      <a:pt x="322" y="30"/>
                      <a:pt x="331" y="33"/>
                      <a:pt x="340" y="36"/>
                    </a:cubicBezTo>
                    <a:cubicBezTo>
                      <a:pt x="385" y="53"/>
                      <a:pt x="427" y="77"/>
                      <a:pt x="468" y="102"/>
                    </a:cubicBezTo>
                    <a:cubicBezTo>
                      <a:pt x="498" y="120"/>
                      <a:pt x="526" y="141"/>
                      <a:pt x="550" y="166"/>
                    </a:cubicBezTo>
                    <a:cubicBezTo>
                      <a:pt x="586" y="200"/>
                      <a:pt x="615" y="228"/>
                      <a:pt x="633" y="275"/>
                    </a:cubicBezTo>
                    <a:cubicBezTo>
                      <a:pt x="636" y="282"/>
                      <a:pt x="639" y="289"/>
                      <a:pt x="642" y="297"/>
                    </a:cubicBezTo>
                    <a:cubicBezTo>
                      <a:pt x="643" y="301"/>
                      <a:pt x="644" y="305"/>
                      <a:pt x="645" y="309"/>
                    </a:cubicBezTo>
                    <a:cubicBezTo>
                      <a:pt x="654" y="329"/>
                      <a:pt x="658" y="350"/>
                      <a:pt x="656" y="372"/>
                    </a:cubicBezTo>
                    <a:cubicBezTo>
                      <a:pt x="656" y="381"/>
                      <a:pt x="656" y="389"/>
                      <a:pt x="656" y="398"/>
                    </a:cubicBezTo>
                    <a:cubicBezTo>
                      <a:pt x="655" y="414"/>
                      <a:pt x="650" y="429"/>
                      <a:pt x="644" y="444"/>
                    </a:cubicBezTo>
                    <a:lnTo>
                      <a:pt x="564" y="523"/>
                    </a:lnTo>
                    <a:cubicBezTo>
                      <a:pt x="540" y="535"/>
                      <a:pt x="516" y="541"/>
                      <a:pt x="491" y="541"/>
                    </a:cubicBezTo>
                    <a:close/>
                    <a:moveTo>
                      <a:pt x="83" y="323"/>
                    </a:moveTo>
                    <a:cubicBezTo>
                      <a:pt x="81" y="322"/>
                      <a:pt x="79" y="321"/>
                      <a:pt x="78" y="319"/>
                    </a:cubicBezTo>
                    <a:lnTo>
                      <a:pt x="79" y="318"/>
                    </a:lnTo>
                    <a:lnTo>
                      <a:pt x="83" y="323"/>
                    </a:lnTo>
                    <a:close/>
                    <a:moveTo>
                      <a:pt x="79" y="209"/>
                    </a:moveTo>
                    <a:lnTo>
                      <a:pt x="3" y="133"/>
                    </a:lnTo>
                    <a:cubicBezTo>
                      <a:pt x="12" y="95"/>
                      <a:pt x="39" y="57"/>
                      <a:pt x="69" y="34"/>
                    </a:cubicBezTo>
                    <a:cubicBezTo>
                      <a:pt x="99" y="12"/>
                      <a:pt x="138" y="0"/>
                      <a:pt x="176" y="0"/>
                    </a:cubicBezTo>
                    <a:cubicBezTo>
                      <a:pt x="183" y="0"/>
                      <a:pt x="190" y="1"/>
                      <a:pt x="197" y="2"/>
                    </a:cubicBezTo>
                    <a:cubicBezTo>
                      <a:pt x="222" y="5"/>
                      <a:pt x="247" y="9"/>
                      <a:pt x="272" y="16"/>
                    </a:cubicBezTo>
                    <a:lnTo>
                      <a:pt x="79" y="209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0" name="Freeform 72">
                <a:extLst>
                  <a:ext uri="{FF2B5EF4-FFF2-40B4-BE49-F238E27FC236}">
                    <a16:creationId xmlns:a16="http://schemas.microsoft.com/office/drawing/2014/main" id="{70D2F605-361E-7530-7763-9008072963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5" y="3682"/>
                <a:ext cx="57" cy="48"/>
              </a:xfrm>
              <a:custGeom>
                <a:avLst/>
                <a:gdLst>
                  <a:gd name="T0" fmla="*/ 251 w 437"/>
                  <a:gd name="T1" fmla="*/ 370 h 370"/>
                  <a:gd name="T2" fmla="*/ 226 w 437"/>
                  <a:gd name="T3" fmla="*/ 369 h 370"/>
                  <a:gd name="T4" fmla="*/ 184 w 437"/>
                  <a:gd name="T5" fmla="*/ 357 h 370"/>
                  <a:gd name="T6" fmla="*/ 167 w 437"/>
                  <a:gd name="T7" fmla="*/ 349 h 370"/>
                  <a:gd name="T8" fmla="*/ 164 w 437"/>
                  <a:gd name="T9" fmla="*/ 348 h 370"/>
                  <a:gd name="T10" fmla="*/ 163 w 437"/>
                  <a:gd name="T11" fmla="*/ 347 h 370"/>
                  <a:gd name="T12" fmla="*/ 395 w 437"/>
                  <a:gd name="T13" fmla="*/ 115 h 370"/>
                  <a:gd name="T14" fmla="*/ 402 w 437"/>
                  <a:gd name="T15" fmla="*/ 124 h 370"/>
                  <a:gd name="T16" fmla="*/ 433 w 437"/>
                  <a:gd name="T17" fmla="*/ 203 h 370"/>
                  <a:gd name="T18" fmla="*/ 428 w 437"/>
                  <a:gd name="T19" fmla="*/ 258 h 370"/>
                  <a:gd name="T20" fmla="*/ 414 w 437"/>
                  <a:gd name="T21" fmla="*/ 293 h 370"/>
                  <a:gd name="T22" fmla="*/ 376 w 437"/>
                  <a:gd name="T23" fmla="*/ 337 h 370"/>
                  <a:gd name="T24" fmla="*/ 343 w 437"/>
                  <a:gd name="T25" fmla="*/ 355 h 370"/>
                  <a:gd name="T26" fmla="*/ 319 w 437"/>
                  <a:gd name="T27" fmla="*/ 363 h 370"/>
                  <a:gd name="T28" fmla="*/ 293 w 437"/>
                  <a:gd name="T29" fmla="*/ 368 h 370"/>
                  <a:gd name="T30" fmla="*/ 279 w 437"/>
                  <a:gd name="T31" fmla="*/ 369 h 370"/>
                  <a:gd name="T32" fmla="*/ 271 w 437"/>
                  <a:gd name="T33" fmla="*/ 369 h 370"/>
                  <a:gd name="T34" fmla="*/ 251 w 437"/>
                  <a:gd name="T35" fmla="*/ 370 h 370"/>
                  <a:gd name="T36" fmla="*/ 137 w 437"/>
                  <a:gd name="T37" fmla="*/ 321 h 370"/>
                  <a:gd name="T38" fmla="*/ 1 w 437"/>
                  <a:gd name="T39" fmla="*/ 185 h 370"/>
                  <a:gd name="T40" fmla="*/ 2 w 437"/>
                  <a:gd name="T41" fmla="*/ 143 h 370"/>
                  <a:gd name="T42" fmla="*/ 13 w 437"/>
                  <a:gd name="T43" fmla="*/ 101 h 370"/>
                  <a:gd name="T44" fmla="*/ 51 w 437"/>
                  <a:gd name="T45" fmla="*/ 48 h 370"/>
                  <a:gd name="T46" fmla="*/ 104 w 437"/>
                  <a:gd name="T47" fmla="*/ 11 h 370"/>
                  <a:gd name="T48" fmla="*/ 155 w 437"/>
                  <a:gd name="T49" fmla="*/ 0 h 370"/>
                  <a:gd name="T50" fmla="*/ 166 w 437"/>
                  <a:gd name="T51" fmla="*/ 1 h 370"/>
                  <a:gd name="T52" fmla="*/ 176 w 437"/>
                  <a:gd name="T53" fmla="*/ 1 h 370"/>
                  <a:gd name="T54" fmla="*/ 229 w 437"/>
                  <a:gd name="T55" fmla="*/ 12 h 370"/>
                  <a:gd name="T56" fmla="*/ 297 w 437"/>
                  <a:gd name="T57" fmla="*/ 40 h 370"/>
                  <a:gd name="T58" fmla="*/ 352 w 437"/>
                  <a:gd name="T59" fmla="*/ 69 h 370"/>
                  <a:gd name="T60" fmla="*/ 371 w 437"/>
                  <a:gd name="T61" fmla="*/ 87 h 370"/>
                  <a:gd name="T62" fmla="*/ 137 w 437"/>
                  <a:gd name="T63" fmla="*/ 321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7" h="370">
                    <a:moveTo>
                      <a:pt x="251" y="370"/>
                    </a:moveTo>
                    <a:cubicBezTo>
                      <a:pt x="243" y="370"/>
                      <a:pt x="234" y="369"/>
                      <a:pt x="226" y="369"/>
                    </a:cubicBezTo>
                    <a:lnTo>
                      <a:pt x="184" y="357"/>
                    </a:lnTo>
                    <a:cubicBezTo>
                      <a:pt x="178" y="355"/>
                      <a:pt x="173" y="352"/>
                      <a:pt x="167" y="349"/>
                    </a:cubicBezTo>
                    <a:cubicBezTo>
                      <a:pt x="166" y="349"/>
                      <a:pt x="165" y="348"/>
                      <a:pt x="164" y="348"/>
                    </a:cubicBezTo>
                    <a:lnTo>
                      <a:pt x="163" y="347"/>
                    </a:lnTo>
                    <a:lnTo>
                      <a:pt x="395" y="115"/>
                    </a:lnTo>
                    <a:cubicBezTo>
                      <a:pt x="397" y="118"/>
                      <a:pt x="400" y="121"/>
                      <a:pt x="402" y="124"/>
                    </a:cubicBezTo>
                    <a:cubicBezTo>
                      <a:pt x="421" y="149"/>
                      <a:pt x="427" y="173"/>
                      <a:pt x="433" y="203"/>
                    </a:cubicBezTo>
                    <a:cubicBezTo>
                      <a:pt x="437" y="222"/>
                      <a:pt x="435" y="240"/>
                      <a:pt x="428" y="258"/>
                    </a:cubicBezTo>
                    <a:cubicBezTo>
                      <a:pt x="427" y="271"/>
                      <a:pt x="422" y="282"/>
                      <a:pt x="414" y="293"/>
                    </a:cubicBezTo>
                    <a:cubicBezTo>
                      <a:pt x="405" y="311"/>
                      <a:pt x="393" y="325"/>
                      <a:pt x="376" y="337"/>
                    </a:cubicBezTo>
                    <a:cubicBezTo>
                      <a:pt x="365" y="343"/>
                      <a:pt x="354" y="349"/>
                      <a:pt x="343" y="355"/>
                    </a:cubicBezTo>
                    <a:cubicBezTo>
                      <a:pt x="335" y="360"/>
                      <a:pt x="332" y="360"/>
                      <a:pt x="319" y="363"/>
                    </a:cubicBezTo>
                    <a:cubicBezTo>
                      <a:pt x="308" y="366"/>
                      <a:pt x="303" y="368"/>
                      <a:pt x="293" y="368"/>
                    </a:cubicBezTo>
                    <a:cubicBezTo>
                      <a:pt x="289" y="368"/>
                      <a:pt x="284" y="369"/>
                      <a:pt x="279" y="369"/>
                    </a:cubicBezTo>
                    <a:cubicBezTo>
                      <a:pt x="277" y="369"/>
                      <a:pt x="274" y="369"/>
                      <a:pt x="271" y="369"/>
                    </a:cubicBezTo>
                    <a:cubicBezTo>
                      <a:pt x="265" y="370"/>
                      <a:pt x="258" y="370"/>
                      <a:pt x="251" y="370"/>
                    </a:cubicBezTo>
                    <a:moveTo>
                      <a:pt x="137" y="321"/>
                    </a:moveTo>
                    <a:lnTo>
                      <a:pt x="1" y="185"/>
                    </a:lnTo>
                    <a:cubicBezTo>
                      <a:pt x="0" y="171"/>
                      <a:pt x="0" y="157"/>
                      <a:pt x="2" y="143"/>
                    </a:cubicBezTo>
                    <a:cubicBezTo>
                      <a:pt x="5" y="129"/>
                      <a:pt x="9" y="115"/>
                      <a:pt x="13" y="101"/>
                    </a:cubicBezTo>
                    <a:cubicBezTo>
                      <a:pt x="21" y="80"/>
                      <a:pt x="34" y="62"/>
                      <a:pt x="51" y="48"/>
                    </a:cubicBezTo>
                    <a:cubicBezTo>
                      <a:pt x="65" y="31"/>
                      <a:pt x="83" y="19"/>
                      <a:pt x="104" y="11"/>
                    </a:cubicBezTo>
                    <a:cubicBezTo>
                      <a:pt x="121" y="4"/>
                      <a:pt x="138" y="0"/>
                      <a:pt x="155" y="0"/>
                    </a:cubicBezTo>
                    <a:cubicBezTo>
                      <a:pt x="159" y="0"/>
                      <a:pt x="162" y="1"/>
                      <a:pt x="166" y="1"/>
                    </a:cubicBezTo>
                    <a:cubicBezTo>
                      <a:pt x="170" y="1"/>
                      <a:pt x="173" y="1"/>
                      <a:pt x="176" y="1"/>
                    </a:cubicBezTo>
                    <a:cubicBezTo>
                      <a:pt x="194" y="1"/>
                      <a:pt x="212" y="4"/>
                      <a:pt x="229" y="12"/>
                    </a:cubicBezTo>
                    <a:lnTo>
                      <a:pt x="297" y="40"/>
                    </a:lnTo>
                    <a:cubicBezTo>
                      <a:pt x="317" y="48"/>
                      <a:pt x="333" y="55"/>
                      <a:pt x="352" y="69"/>
                    </a:cubicBezTo>
                    <a:cubicBezTo>
                      <a:pt x="359" y="75"/>
                      <a:pt x="365" y="81"/>
                      <a:pt x="371" y="87"/>
                    </a:cubicBezTo>
                    <a:lnTo>
                      <a:pt x="137" y="321"/>
                    </a:lnTo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1" name="Freeform 73">
                <a:extLst>
                  <a:ext uri="{FF2B5EF4-FFF2-40B4-BE49-F238E27FC236}">
                    <a16:creationId xmlns:a16="http://schemas.microsoft.com/office/drawing/2014/main" id="{D5924DC9-26D5-4323-332F-BD23CFEAB4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" y="2997"/>
                <a:ext cx="104" cy="101"/>
              </a:xfrm>
              <a:custGeom>
                <a:avLst/>
                <a:gdLst>
                  <a:gd name="T0" fmla="*/ 773 w 799"/>
                  <a:gd name="T1" fmla="*/ 777 h 777"/>
                  <a:gd name="T2" fmla="*/ 401 w 799"/>
                  <a:gd name="T3" fmla="*/ 406 h 777"/>
                  <a:gd name="T4" fmla="*/ 428 w 799"/>
                  <a:gd name="T5" fmla="*/ 380 h 777"/>
                  <a:gd name="T6" fmla="*/ 773 w 799"/>
                  <a:gd name="T7" fmla="*/ 725 h 777"/>
                  <a:gd name="T8" fmla="*/ 747 w 799"/>
                  <a:gd name="T9" fmla="*/ 751 h 777"/>
                  <a:gd name="T10" fmla="*/ 773 w 799"/>
                  <a:gd name="T11" fmla="*/ 777 h 777"/>
                  <a:gd name="T12" fmla="*/ 773 w 799"/>
                  <a:gd name="T13" fmla="*/ 777 h 777"/>
                  <a:gd name="T14" fmla="*/ 799 w 799"/>
                  <a:gd name="T15" fmla="*/ 751 h 777"/>
                  <a:gd name="T16" fmla="*/ 799 w 799"/>
                  <a:gd name="T17" fmla="*/ 751 h 777"/>
                  <a:gd name="T18" fmla="*/ 773 w 799"/>
                  <a:gd name="T19" fmla="*/ 777 h 777"/>
                  <a:gd name="T20" fmla="*/ 375 w 799"/>
                  <a:gd name="T21" fmla="*/ 380 h 777"/>
                  <a:gd name="T22" fmla="*/ 30 w 799"/>
                  <a:gd name="T23" fmla="*/ 34 h 777"/>
                  <a:gd name="T24" fmla="*/ 56 w 799"/>
                  <a:gd name="T25" fmla="*/ 8 h 777"/>
                  <a:gd name="T26" fmla="*/ 401 w 799"/>
                  <a:gd name="T27" fmla="*/ 353 h 777"/>
                  <a:gd name="T28" fmla="*/ 375 w 799"/>
                  <a:gd name="T29" fmla="*/ 380 h 777"/>
                  <a:gd name="T30" fmla="*/ 4 w 799"/>
                  <a:gd name="T31" fmla="*/ 8 h 777"/>
                  <a:gd name="T32" fmla="*/ 0 w 799"/>
                  <a:gd name="T33" fmla="*/ 4 h 777"/>
                  <a:gd name="T34" fmla="*/ 12 w 799"/>
                  <a:gd name="T35" fmla="*/ 0 h 777"/>
                  <a:gd name="T36" fmla="*/ 4 w 799"/>
                  <a:gd name="T37" fmla="*/ 8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9" h="777">
                    <a:moveTo>
                      <a:pt x="773" y="777"/>
                    </a:moveTo>
                    <a:lnTo>
                      <a:pt x="401" y="406"/>
                    </a:lnTo>
                    <a:lnTo>
                      <a:pt x="428" y="380"/>
                    </a:lnTo>
                    <a:lnTo>
                      <a:pt x="773" y="725"/>
                    </a:lnTo>
                    <a:lnTo>
                      <a:pt x="747" y="751"/>
                    </a:lnTo>
                    <a:lnTo>
                      <a:pt x="773" y="777"/>
                    </a:lnTo>
                    <a:moveTo>
                      <a:pt x="773" y="777"/>
                    </a:moveTo>
                    <a:lnTo>
                      <a:pt x="799" y="751"/>
                    </a:lnTo>
                    <a:lnTo>
                      <a:pt x="799" y="751"/>
                    </a:lnTo>
                    <a:lnTo>
                      <a:pt x="773" y="777"/>
                    </a:lnTo>
                    <a:close/>
                    <a:moveTo>
                      <a:pt x="375" y="380"/>
                    </a:moveTo>
                    <a:lnTo>
                      <a:pt x="30" y="34"/>
                    </a:lnTo>
                    <a:lnTo>
                      <a:pt x="56" y="8"/>
                    </a:lnTo>
                    <a:lnTo>
                      <a:pt x="401" y="353"/>
                    </a:lnTo>
                    <a:lnTo>
                      <a:pt x="375" y="380"/>
                    </a:lnTo>
                    <a:close/>
                    <a:moveTo>
                      <a:pt x="4" y="8"/>
                    </a:moveTo>
                    <a:lnTo>
                      <a:pt x="0" y="4"/>
                    </a:lnTo>
                    <a:cubicBezTo>
                      <a:pt x="4" y="3"/>
                      <a:pt x="8" y="2"/>
                      <a:pt x="12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2" name="Freeform 74">
                <a:extLst>
                  <a:ext uri="{FF2B5EF4-FFF2-40B4-BE49-F238E27FC236}">
                    <a16:creationId xmlns:a16="http://schemas.microsoft.com/office/drawing/2014/main" id="{0A467103-3BAF-3979-BFEB-B7DA7114B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046"/>
                <a:ext cx="18" cy="17"/>
              </a:xfrm>
              <a:custGeom>
                <a:avLst/>
                <a:gdLst>
                  <a:gd name="T0" fmla="*/ 99 w 139"/>
                  <a:gd name="T1" fmla="*/ 125 h 125"/>
                  <a:gd name="T2" fmla="*/ 0 w 139"/>
                  <a:gd name="T3" fmla="*/ 26 h 125"/>
                  <a:gd name="T4" fmla="*/ 27 w 139"/>
                  <a:gd name="T5" fmla="*/ 0 h 125"/>
                  <a:gd name="T6" fmla="*/ 139 w 139"/>
                  <a:gd name="T7" fmla="*/ 112 h 125"/>
                  <a:gd name="T8" fmla="*/ 99 w 139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25">
                    <a:moveTo>
                      <a:pt x="99" y="125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139" y="112"/>
                    </a:lnTo>
                    <a:cubicBezTo>
                      <a:pt x="126" y="116"/>
                      <a:pt x="113" y="120"/>
                      <a:pt x="99" y="125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3" name="Freeform 75">
                <a:extLst>
                  <a:ext uri="{FF2B5EF4-FFF2-40B4-BE49-F238E27FC236}">
                    <a16:creationId xmlns:a16="http://schemas.microsoft.com/office/drawing/2014/main" id="{6596A473-4767-CBC7-FC92-43219FE180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2" y="3061"/>
                <a:ext cx="39" cy="37"/>
              </a:xfrm>
              <a:custGeom>
                <a:avLst/>
                <a:gdLst>
                  <a:gd name="T0" fmla="*/ 273 w 299"/>
                  <a:gd name="T1" fmla="*/ 285 h 285"/>
                  <a:gd name="T2" fmla="*/ 0 w 299"/>
                  <a:gd name="T3" fmla="*/ 13 h 285"/>
                  <a:gd name="T4" fmla="*/ 40 w 299"/>
                  <a:gd name="T5" fmla="*/ 0 h 285"/>
                  <a:gd name="T6" fmla="*/ 273 w 299"/>
                  <a:gd name="T7" fmla="*/ 233 h 285"/>
                  <a:gd name="T8" fmla="*/ 247 w 299"/>
                  <a:gd name="T9" fmla="*/ 259 h 285"/>
                  <a:gd name="T10" fmla="*/ 273 w 299"/>
                  <a:gd name="T11" fmla="*/ 285 h 285"/>
                  <a:gd name="T12" fmla="*/ 273 w 299"/>
                  <a:gd name="T13" fmla="*/ 285 h 285"/>
                  <a:gd name="T14" fmla="*/ 299 w 299"/>
                  <a:gd name="T15" fmla="*/ 259 h 285"/>
                  <a:gd name="T16" fmla="*/ 299 w 299"/>
                  <a:gd name="T17" fmla="*/ 259 h 285"/>
                  <a:gd name="T18" fmla="*/ 273 w 299"/>
                  <a:gd name="T19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9" h="285">
                    <a:moveTo>
                      <a:pt x="273" y="285"/>
                    </a:moveTo>
                    <a:lnTo>
                      <a:pt x="0" y="13"/>
                    </a:lnTo>
                    <a:cubicBezTo>
                      <a:pt x="14" y="8"/>
                      <a:pt x="27" y="4"/>
                      <a:pt x="40" y="0"/>
                    </a:cubicBezTo>
                    <a:lnTo>
                      <a:pt x="273" y="233"/>
                    </a:lnTo>
                    <a:lnTo>
                      <a:pt x="247" y="259"/>
                    </a:lnTo>
                    <a:lnTo>
                      <a:pt x="273" y="285"/>
                    </a:lnTo>
                    <a:moveTo>
                      <a:pt x="273" y="285"/>
                    </a:moveTo>
                    <a:lnTo>
                      <a:pt x="299" y="259"/>
                    </a:lnTo>
                    <a:lnTo>
                      <a:pt x="299" y="259"/>
                    </a:lnTo>
                    <a:lnTo>
                      <a:pt x="273" y="28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4" name="Freeform 76">
                <a:extLst>
                  <a:ext uri="{FF2B5EF4-FFF2-40B4-BE49-F238E27FC236}">
                    <a16:creationId xmlns:a16="http://schemas.microsoft.com/office/drawing/2014/main" id="{8E769C7F-A593-6C2A-CBBC-7D71464CA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022"/>
                <a:ext cx="26" cy="24"/>
              </a:xfrm>
              <a:custGeom>
                <a:avLst/>
                <a:gdLst>
                  <a:gd name="T0" fmla="*/ 23 w 26"/>
                  <a:gd name="T1" fmla="*/ 24 h 24"/>
                  <a:gd name="T2" fmla="*/ 0 w 26"/>
                  <a:gd name="T3" fmla="*/ 1 h 24"/>
                  <a:gd name="T4" fmla="*/ 5 w 26"/>
                  <a:gd name="T5" fmla="*/ 0 h 24"/>
                  <a:gd name="T6" fmla="*/ 26 w 26"/>
                  <a:gd name="T7" fmla="*/ 21 h 24"/>
                  <a:gd name="T8" fmla="*/ 23 w 26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23" y="24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26" y="21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5" name="Freeform 77">
                <a:extLst>
                  <a:ext uri="{FF2B5EF4-FFF2-40B4-BE49-F238E27FC236}">
                    <a16:creationId xmlns:a16="http://schemas.microsoft.com/office/drawing/2014/main" id="{CC82BFCA-8EA7-8383-73B1-CA5E0DFD2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94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6" name="Freeform 78">
                <a:extLst>
                  <a:ext uri="{FF2B5EF4-FFF2-40B4-BE49-F238E27FC236}">
                    <a16:creationId xmlns:a16="http://schemas.microsoft.com/office/drawing/2014/main" id="{00522FCC-BCD5-0846-4174-A9CBB86DC5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7" y="3042"/>
                <a:ext cx="54" cy="52"/>
              </a:xfrm>
              <a:custGeom>
                <a:avLst/>
                <a:gdLst>
                  <a:gd name="T0" fmla="*/ 390 w 417"/>
                  <a:gd name="T1" fmla="*/ 404 h 404"/>
                  <a:gd name="T2" fmla="*/ 45 w 417"/>
                  <a:gd name="T3" fmla="*/ 59 h 404"/>
                  <a:gd name="T4" fmla="*/ 71 w 417"/>
                  <a:gd name="T5" fmla="*/ 33 h 404"/>
                  <a:gd name="T6" fmla="*/ 417 w 417"/>
                  <a:gd name="T7" fmla="*/ 378 h 404"/>
                  <a:gd name="T8" fmla="*/ 390 w 417"/>
                  <a:gd name="T9" fmla="*/ 404 h 404"/>
                  <a:gd name="T10" fmla="*/ 19 w 417"/>
                  <a:gd name="T11" fmla="*/ 33 h 404"/>
                  <a:gd name="T12" fmla="*/ 17 w 417"/>
                  <a:gd name="T13" fmla="*/ 30 h 404"/>
                  <a:gd name="T14" fmla="*/ 20 w 417"/>
                  <a:gd name="T15" fmla="*/ 27 h 404"/>
                  <a:gd name="T16" fmla="*/ 0 w 417"/>
                  <a:gd name="T17" fmla="*/ 8 h 404"/>
                  <a:gd name="T18" fmla="*/ 39 w 417"/>
                  <a:gd name="T19" fmla="*/ 0 h 404"/>
                  <a:gd name="T20" fmla="*/ 45 w 417"/>
                  <a:gd name="T21" fmla="*/ 6 h 404"/>
                  <a:gd name="T22" fmla="*/ 19 w 417"/>
                  <a:gd name="T23" fmla="*/ 33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7" h="404">
                    <a:moveTo>
                      <a:pt x="390" y="404"/>
                    </a:moveTo>
                    <a:lnTo>
                      <a:pt x="45" y="59"/>
                    </a:lnTo>
                    <a:lnTo>
                      <a:pt x="71" y="33"/>
                    </a:lnTo>
                    <a:lnTo>
                      <a:pt x="417" y="378"/>
                    </a:lnTo>
                    <a:lnTo>
                      <a:pt x="390" y="404"/>
                    </a:lnTo>
                    <a:moveTo>
                      <a:pt x="19" y="33"/>
                    </a:moveTo>
                    <a:lnTo>
                      <a:pt x="17" y="30"/>
                    </a:lnTo>
                    <a:lnTo>
                      <a:pt x="20" y="27"/>
                    </a:lnTo>
                    <a:lnTo>
                      <a:pt x="0" y="8"/>
                    </a:lnTo>
                    <a:cubicBezTo>
                      <a:pt x="13" y="5"/>
                      <a:pt x="26" y="3"/>
                      <a:pt x="39" y="0"/>
                    </a:cubicBezTo>
                    <a:lnTo>
                      <a:pt x="45" y="6"/>
                    </a:lnTo>
                    <a:lnTo>
                      <a:pt x="19" y="3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7" name="Freeform 79">
                <a:extLst>
                  <a:ext uri="{FF2B5EF4-FFF2-40B4-BE49-F238E27FC236}">
                    <a16:creationId xmlns:a16="http://schemas.microsoft.com/office/drawing/2014/main" id="{A115D3DF-0BD9-5E13-B840-1B781C282E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87"/>
                <a:ext cx="7" cy="11"/>
              </a:xfrm>
              <a:custGeom>
                <a:avLst/>
                <a:gdLst>
                  <a:gd name="T0" fmla="*/ 29 w 55"/>
                  <a:gd name="T1" fmla="*/ 81 h 81"/>
                  <a:gd name="T2" fmla="*/ 55 w 55"/>
                  <a:gd name="T3" fmla="*/ 55 h 81"/>
                  <a:gd name="T4" fmla="*/ 55 w 55"/>
                  <a:gd name="T5" fmla="*/ 55 h 81"/>
                  <a:gd name="T6" fmla="*/ 29 w 55"/>
                  <a:gd name="T7" fmla="*/ 81 h 81"/>
                  <a:gd name="T8" fmla="*/ 2 w 55"/>
                  <a:gd name="T9" fmla="*/ 55 h 81"/>
                  <a:gd name="T10" fmla="*/ 0 w 55"/>
                  <a:gd name="T11" fmla="*/ 53 h 81"/>
                  <a:gd name="T12" fmla="*/ 26 w 55"/>
                  <a:gd name="T13" fmla="*/ 27 h 81"/>
                  <a:gd name="T14" fmla="*/ 29 w 55"/>
                  <a:gd name="T15" fmla="*/ 29 h 81"/>
                  <a:gd name="T16" fmla="*/ 2 w 55"/>
                  <a:gd name="T17" fmla="*/ 55 h 81"/>
                  <a:gd name="T18" fmla="*/ 0 w 55"/>
                  <a:gd name="T19" fmla="*/ 0 h 81"/>
                  <a:gd name="T20" fmla="*/ 0 w 55"/>
                  <a:gd name="T21" fmla="*/ 0 h 81"/>
                  <a:gd name="T22" fmla="*/ 0 w 55"/>
                  <a:gd name="T23" fmla="*/ 0 h 81"/>
                  <a:gd name="T24" fmla="*/ 0 w 55"/>
                  <a:gd name="T2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81">
                    <a:moveTo>
                      <a:pt x="29" y="81"/>
                    </a:moveTo>
                    <a:lnTo>
                      <a:pt x="55" y="55"/>
                    </a:lnTo>
                    <a:lnTo>
                      <a:pt x="55" y="55"/>
                    </a:lnTo>
                    <a:lnTo>
                      <a:pt x="29" y="81"/>
                    </a:lnTo>
                    <a:close/>
                    <a:moveTo>
                      <a:pt x="2" y="55"/>
                    </a:moveTo>
                    <a:lnTo>
                      <a:pt x="0" y="53"/>
                    </a:lnTo>
                    <a:lnTo>
                      <a:pt x="26" y="27"/>
                    </a:lnTo>
                    <a:lnTo>
                      <a:pt x="29" y="29"/>
                    </a:lnTo>
                    <a:lnTo>
                      <a:pt x="2" y="55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8" name="Freeform 80">
                <a:extLst>
                  <a:ext uri="{FF2B5EF4-FFF2-40B4-BE49-F238E27FC236}">
                    <a16:creationId xmlns:a16="http://schemas.microsoft.com/office/drawing/2014/main" id="{7B83D917-ADF2-F8BB-8577-B37A1E1E8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0"/>
                <a:ext cx="62" cy="58"/>
              </a:xfrm>
              <a:custGeom>
                <a:avLst/>
                <a:gdLst>
                  <a:gd name="T0" fmla="*/ 27 w 474"/>
                  <a:gd name="T1" fmla="*/ 447 h 447"/>
                  <a:gd name="T2" fmla="*/ 0 w 474"/>
                  <a:gd name="T3" fmla="*/ 421 h 447"/>
                  <a:gd name="T4" fmla="*/ 27 w 474"/>
                  <a:gd name="T5" fmla="*/ 395 h 447"/>
                  <a:gd name="T6" fmla="*/ 372 w 474"/>
                  <a:gd name="T7" fmla="*/ 50 h 447"/>
                  <a:gd name="T8" fmla="*/ 398 w 474"/>
                  <a:gd name="T9" fmla="*/ 23 h 447"/>
                  <a:gd name="T10" fmla="*/ 407 w 474"/>
                  <a:gd name="T11" fmla="*/ 14 h 447"/>
                  <a:gd name="T12" fmla="*/ 474 w 474"/>
                  <a:gd name="T13" fmla="*/ 0 h 447"/>
                  <a:gd name="T14" fmla="*/ 424 w 474"/>
                  <a:gd name="T15" fmla="*/ 50 h 447"/>
                  <a:gd name="T16" fmla="*/ 398 w 474"/>
                  <a:gd name="T17" fmla="*/ 76 h 447"/>
                  <a:gd name="T18" fmla="*/ 53 w 474"/>
                  <a:gd name="T19" fmla="*/ 421 h 447"/>
                  <a:gd name="T20" fmla="*/ 27 w 474"/>
                  <a:gd name="T21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4" h="447">
                    <a:moveTo>
                      <a:pt x="27" y="447"/>
                    </a:moveTo>
                    <a:lnTo>
                      <a:pt x="0" y="421"/>
                    </a:lnTo>
                    <a:lnTo>
                      <a:pt x="27" y="395"/>
                    </a:lnTo>
                    <a:lnTo>
                      <a:pt x="372" y="50"/>
                    </a:lnTo>
                    <a:lnTo>
                      <a:pt x="398" y="23"/>
                    </a:lnTo>
                    <a:lnTo>
                      <a:pt x="407" y="14"/>
                    </a:lnTo>
                    <a:cubicBezTo>
                      <a:pt x="430" y="10"/>
                      <a:pt x="452" y="5"/>
                      <a:pt x="474" y="0"/>
                    </a:cubicBezTo>
                    <a:lnTo>
                      <a:pt x="424" y="50"/>
                    </a:lnTo>
                    <a:lnTo>
                      <a:pt x="398" y="76"/>
                    </a:lnTo>
                    <a:lnTo>
                      <a:pt x="53" y="421"/>
                    </a:lnTo>
                    <a:lnTo>
                      <a:pt x="27" y="44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9" name="Freeform 81">
                <a:extLst>
                  <a:ext uri="{FF2B5EF4-FFF2-40B4-BE49-F238E27FC236}">
                    <a16:creationId xmlns:a16="http://schemas.microsoft.com/office/drawing/2014/main" id="{40C816F3-AAE6-8233-81A5-0704D7A5F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2993"/>
                <a:ext cx="108" cy="105"/>
              </a:xfrm>
              <a:custGeom>
                <a:avLst/>
                <a:gdLst>
                  <a:gd name="T0" fmla="*/ 27 w 838"/>
                  <a:gd name="T1" fmla="*/ 811 h 811"/>
                  <a:gd name="T2" fmla="*/ 0 w 838"/>
                  <a:gd name="T3" fmla="*/ 785 h 811"/>
                  <a:gd name="T4" fmla="*/ 27 w 838"/>
                  <a:gd name="T5" fmla="*/ 759 h 811"/>
                  <a:gd name="T6" fmla="*/ 372 w 838"/>
                  <a:gd name="T7" fmla="*/ 414 h 811"/>
                  <a:gd name="T8" fmla="*/ 398 w 838"/>
                  <a:gd name="T9" fmla="*/ 387 h 811"/>
                  <a:gd name="T10" fmla="*/ 744 w 838"/>
                  <a:gd name="T11" fmla="*/ 42 h 811"/>
                  <a:gd name="T12" fmla="*/ 752 w 838"/>
                  <a:gd name="T13" fmla="*/ 34 h 811"/>
                  <a:gd name="T14" fmla="*/ 838 w 838"/>
                  <a:gd name="T15" fmla="*/ 0 h 811"/>
                  <a:gd name="T16" fmla="*/ 796 w 838"/>
                  <a:gd name="T17" fmla="*/ 42 h 811"/>
                  <a:gd name="T18" fmla="*/ 770 w 838"/>
                  <a:gd name="T19" fmla="*/ 68 h 811"/>
                  <a:gd name="T20" fmla="*/ 425 w 838"/>
                  <a:gd name="T21" fmla="*/ 414 h 811"/>
                  <a:gd name="T22" fmla="*/ 398 w 838"/>
                  <a:gd name="T23" fmla="*/ 440 h 811"/>
                  <a:gd name="T24" fmla="*/ 105 w 838"/>
                  <a:gd name="T25" fmla="*/ 733 h 811"/>
                  <a:gd name="T26" fmla="*/ 28 w 838"/>
                  <a:gd name="T27" fmla="*/ 810 h 811"/>
                  <a:gd name="T28" fmla="*/ 27 w 838"/>
                  <a:gd name="T29" fmla="*/ 811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8" h="811">
                    <a:moveTo>
                      <a:pt x="27" y="811"/>
                    </a:moveTo>
                    <a:lnTo>
                      <a:pt x="0" y="785"/>
                    </a:lnTo>
                    <a:lnTo>
                      <a:pt x="27" y="759"/>
                    </a:lnTo>
                    <a:lnTo>
                      <a:pt x="372" y="414"/>
                    </a:lnTo>
                    <a:lnTo>
                      <a:pt x="398" y="387"/>
                    </a:lnTo>
                    <a:lnTo>
                      <a:pt x="744" y="42"/>
                    </a:lnTo>
                    <a:lnTo>
                      <a:pt x="752" y="34"/>
                    </a:lnTo>
                    <a:cubicBezTo>
                      <a:pt x="780" y="23"/>
                      <a:pt x="809" y="12"/>
                      <a:pt x="838" y="0"/>
                    </a:cubicBezTo>
                    <a:lnTo>
                      <a:pt x="796" y="42"/>
                    </a:lnTo>
                    <a:lnTo>
                      <a:pt x="770" y="68"/>
                    </a:lnTo>
                    <a:lnTo>
                      <a:pt x="425" y="414"/>
                    </a:lnTo>
                    <a:lnTo>
                      <a:pt x="398" y="440"/>
                    </a:lnTo>
                    <a:lnTo>
                      <a:pt x="105" y="733"/>
                    </a:lnTo>
                    <a:cubicBezTo>
                      <a:pt x="72" y="751"/>
                      <a:pt x="43" y="774"/>
                      <a:pt x="28" y="810"/>
                    </a:cubicBezTo>
                    <a:lnTo>
                      <a:pt x="27" y="81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0" name="Freeform 82">
                <a:extLst>
                  <a:ext uri="{FF2B5EF4-FFF2-40B4-BE49-F238E27FC236}">
                    <a16:creationId xmlns:a16="http://schemas.microsoft.com/office/drawing/2014/main" id="{D34A39A4-9D57-3175-9458-A4933E7A8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88"/>
                <a:ext cx="10" cy="10"/>
              </a:xfrm>
              <a:custGeom>
                <a:avLst/>
                <a:gdLst>
                  <a:gd name="T0" fmla="*/ 0 w 77"/>
                  <a:gd name="T1" fmla="*/ 77 h 77"/>
                  <a:gd name="T2" fmla="*/ 77 w 77"/>
                  <a:gd name="T3" fmla="*/ 0 h 77"/>
                  <a:gd name="T4" fmla="*/ 25 w 77"/>
                  <a:gd name="T5" fmla="*/ 52 h 77"/>
                  <a:gd name="T6" fmla="*/ 0 w 77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77">
                    <a:moveTo>
                      <a:pt x="0" y="77"/>
                    </a:moveTo>
                    <a:cubicBezTo>
                      <a:pt x="15" y="41"/>
                      <a:pt x="44" y="18"/>
                      <a:pt x="77" y="0"/>
                    </a:cubicBezTo>
                    <a:lnTo>
                      <a:pt x="25" y="52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1" name="Freeform 83">
                <a:extLst>
                  <a:ext uri="{FF2B5EF4-FFF2-40B4-BE49-F238E27FC236}">
                    <a16:creationId xmlns:a16="http://schemas.microsoft.com/office/drawing/2014/main" id="{61E9F3E5-0EA1-B339-B9AF-B6795ED47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023"/>
                <a:ext cx="60" cy="65"/>
              </a:xfrm>
              <a:custGeom>
                <a:avLst/>
                <a:gdLst>
                  <a:gd name="T0" fmla="*/ 0 w 465"/>
                  <a:gd name="T1" fmla="*/ 502 h 502"/>
                  <a:gd name="T2" fmla="*/ 3 w 465"/>
                  <a:gd name="T3" fmla="*/ 447 h 502"/>
                  <a:gd name="T4" fmla="*/ 270 w 465"/>
                  <a:gd name="T5" fmla="*/ 180 h 502"/>
                  <a:gd name="T6" fmla="*/ 296 w 465"/>
                  <a:gd name="T7" fmla="*/ 153 h 502"/>
                  <a:gd name="T8" fmla="*/ 450 w 465"/>
                  <a:gd name="T9" fmla="*/ 0 h 502"/>
                  <a:gd name="T10" fmla="*/ 465 w 465"/>
                  <a:gd name="T11" fmla="*/ 37 h 502"/>
                  <a:gd name="T12" fmla="*/ 323 w 465"/>
                  <a:gd name="T13" fmla="*/ 180 h 502"/>
                  <a:gd name="T14" fmla="*/ 296 w 465"/>
                  <a:gd name="T15" fmla="*/ 206 h 502"/>
                  <a:gd name="T16" fmla="*/ 0 w 465"/>
                  <a:gd name="T17" fmla="*/ 502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5" h="502">
                    <a:moveTo>
                      <a:pt x="0" y="502"/>
                    </a:moveTo>
                    <a:cubicBezTo>
                      <a:pt x="4" y="484"/>
                      <a:pt x="5" y="465"/>
                      <a:pt x="3" y="447"/>
                    </a:cubicBezTo>
                    <a:lnTo>
                      <a:pt x="270" y="180"/>
                    </a:lnTo>
                    <a:lnTo>
                      <a:pt x="296" y="153"/>
                    </a:lnTo>
                    <a:lnTo>
                      <a:pt x="450" y="0"/>
                    </a:lnTo>
                    <a:cubicBezTo>
                      <a:pt x="455" y="13"/>
                      <a:pt x="460" y="25"/>
                      <a:pt x="465" y="37"/>
                    </a:cubicBezTo>
                    <a:lnTo>
                      <a:pt x="323" y="180"/>
                    </a:lnTo>
                    <a:lnTo>
                      <a:pt x="296" y="206"/>
                    </a:lnTo>
                    <a:lnTo>
                      <a:pt x="0" y="50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2" name="Freeform 84">
                <a:extLst>
                  <a:ext uri="{FF2B5EF4-FFF2-40B4-BE49-F238E27FC236}">
                    <a16:creationId xmlns:a16="http://schemas.microsoft.com/office/drawing/2014/main" id="{98A54C3B-5223-C750-0C93-FDDAE6D41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3081"/>
                <a:ext cx="14" cy="17"/>
              </a:xfrm>
              <a:custGeom>
                <a:avLst/>
                <a:gdLst>
                  <a:gd name="T0" fmla="*/ 26 w 106"/>
                  <a:gd name="T1" fmla="*/ 130 h 130"/>
                  <a:gd name="T2" fmla="*/ 26 w 106"/>
                  <a:gd name="T3" fmla="*/ 130 h 130"/>
                  <a:gd name="T4" fmla="*/ 0 w 106"/>
                  <a:gd name="T5" fmla="*/ 104 h 130"/>
                  <a:gd name="T6" fmla="*/ 26 w 106"/>
                  <a:gd name="T7" fmla="*/ 78 h 130"/>
                  <a:gd name="T8" fmla="*/ 104 w 106"/>
                  <a:gd name="T9" fmla="*/ 0 h 130"/>
                  <a:gd name="T10" fmla="*/ 101 w 106"/>
                  <a:gd name="T11" fmla="*/ 55 h 130"/>
                  <a:gd name="T12" fmla="*/ 52 w 106"/>
                  <a:gd name="T13" fmla="*/ 104 h 130"/>
                  <a:gd name="T14" fmla="*/ 26 w 106"/>
                  <a:gd name="T1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30">
                    <a:moveTo>
                      <a:pt x="26" y="130"/>
                    </a:moveTo>
                    <a:lnTo>
                      <a:pt x="26" y="130"/>
                    </a:lnTo>
                    <a:lnTo>
                      <a:pt x="0" y="104"/>
                    </a:lnTo>
                    <a:lnTo>
                      <a:pt x="26" y="78"/>
                    </a:lnTo>
                    <a:lnTo>
                      <a:pt x="104" y="0"/>
                    </a:lnTo>
                    <a:cubicBezTo>
                      <a:pt x="106" y="18"/>
                      <a:pt x="105" y="37"/>
                      <a:pt x="101" y="55"/>
                    </a:cubicBezTo>
                    <a:lnTo>
                      <a:pt x="52" y="104"/>
                    </a:lnTo>
                    <a:lnTo>
                      <a:pt x="26" y="13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3" name="Freeform 85">
                <a:extLst>
                  <a:ext uri="{FF2B5EF4-FFF2-40B4-BE49-F238E27FC236}">
                    <a16:creationId xmlns:a16="http://schemas.microsoft.com/office/drawing/2014/main" id="{CE4EE633-FA87-5B54-378D-9F68FE3B8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" y="3088"/>
                <a:ext cx="9" cy="10"/>
              </a:xfrm>
              <a:custGeom>
                <a:avLst/>
                <a:gdLst>
                  <a:gd name="T0" fmla="*/ 26 w 72"/>
                  <a:gd name="T1" fmla="*/ 79 h 79"/>
                  <a:gd name="T2" fmla="*/ 26 w 72"/>
                  <a:gd name="T3" fmla="*/ 79 h 79"/>
                  <a:gd name="T4" fmla="*/ 0 w 72"/>
                  <a:gd name="T5" fmla="*/ 53 h 79"/>
                  <a:gd name="T6" fmla="*/ 26 w 72"/>
                  <a:gd name="T7" fmla="*/ 27 h 79"/>
                  <a:gd name="T8" fmla="*/ 52 w 72"/>
                  <a:gd name="T9" fmla="*/ 0 h 79"/>
                  <a:gd name="T10" fmla="*/ 70 w 72"/>
                  <a:gd name="T11" fmla="*/ 31 h 79"/>
                  <a:gd name="T12" fmla="*/ 72 w 72"/>
                  <a:gd name="T13" fmla="*/ 33 h 79"/>
                  <a:gd name="T14" fmla="*/ 52 w 72"/>
                  <a:gd name="T15" fmla="*/ 53 h 79"/>
                  <a:gd name="T16" fmla="*/ 26 w 72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9">
                    <a:moveTo>
                      <a:pt x="26" y="79"/>
                    </a:moveTo>
                    <a:lnTo>
                      <a:pt x="26" y="79"/>
                    </a:lnTo>
                    <a:lnTo>
                      <a:pt x="0" y="53"/>
                    </a:lnTo>
                    <a:lnTo>
                      <a:pt x="26" y="27"/>
                    </a:lnTo>
                    <a:lnTo>
                      <a:pt x="52" y="0"/>
                    </a:lnTo>
                    <a:cubicBezTo>
                      <a:pt x="58" y="11"/>
                      <a:pt x="64" y="21"/>
                      <a:pt x="70" y="31"/>
                    </a:cubicBezTo>
                    <a:cubicBezTo>
                      <a:pt x="71" y="32"/>
                      <a:pt x="71" y="32"/>
                      <a:pt x="72" y="33"/>
                    </a:cubicBezTo>
                    <a:lnTo>
                      <a:pt x="52" y="53"/>
                    </a:lnTo>
                    <a:lnTo>
                      <a:pt x="26" y="7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4" name="Freeform 86">
                <a:extLst>
                  <a:ext uri="{FF2B5EF4-FFF2-40B4-BE49-F238E27FC236}">
                    <a16:creationId xmlns:a16="http://schemas.microsoft.com/office/drawing/2014/main" id="{F18D1D7C-FE2D-7609-5B3D-56CCF91FE0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0" y="3043"/>
                <a:ext cx="9" cy="7"/>
              </a:xfrm>
              <a:custGeom>
                <a:avLst/>
                <a:gdLst>
                  <a:gd name="T0" fmla="*/ 41 w 68"/>
                  <a:gd name="T1" fmla="*/ 48 h 48"/>
                  <a:gd name="T2" fmla="*/ 41 w 68"/>
                  <a:gd name="T3" fmla="*/ 48 h 48"/>
                  <a:gd name="T4" fmla="*/ 68 w 68"/>
                  <a:gd name="T5" fmla="*/ 22 h 48"/>
                  <a:gd name="T6" fmla="*/ 68 w 68"/>
                  <a:gd name="T7" fmla="*/ 22 h 48"/>
                  <a:gd name="T8" fmla="*/ 41 w 68"/>
                  <a:gd name="T9" fmla="*/ 48 h 48"/>
                  <a:gd name="T10" fmla="*/ 15 w 68"/>
                  <a:gd name="T11" fmla="*/ 22 h 48"/>
                  <a:gd name="T12" fmla="*/ 0 w 68"/>
                  <a:gd name="T13" fmla="*/ 6 h 48"/>
                  <a:gd name="T14" fmla="*/ 37 w 68"/>
                  <a:gd name="T15" fmla="*/ 0 h 48"/>
                  <a:gd name="T16" fmla="*/ 15 w 68"/>
                  <a:gd name="T17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8">
                    <a:moveTo>
                      <a:pt x="41" y="48"/>
                    </a:moveTo>
                    <a:lnTo>
                      <a:pt x="41" y="48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41" y="48"/>
                    </a:lnTo>
                    <a:moveTo>
                      <a:pt x="15" y="22"/>
                    </a:moveTo>
                    <a:lnTo>
                      <a:pt x="0" y="6"/>
                    </a:lnTo>
                    <a:cubicBezTo>
                      <a:pt x="12" y="4"/>
                      <a:pt x="25" y="2"/>
                      <a:pt x="37" y="0"/>
                    </a:cubicBezTo>
                    <a:lnTo>
                      <a:pt x="15" y="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5" name="Freeform 87">
                <a:extLst>
                  <a:ext uri="{FF2B5EF4-FFF2-40B4-BE49-F238E27FC236}">
                    <a16:creationId xmlns:a16="http://schemas.microsoft.com/office/drawing/2014/main" id="{A2E5CF0E-760E-861B-9CEC-FE4AABE9F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3"/>
                <a:ext cx="49" cy="51"/>
              </a:xfrm>
              <a:custGeom>
                <a:avLst/>
                <a:gdLst>
                  <a:gd name="T0" fmla="*/ 0 w 375"/>
                  <a:gd name="T1" fmla="*/ 394 h 394"/>
                  <a:gd name="T2" fmla="*/ 0 w 375"/>
                  <a:gd name="T3" fmla="*/ 341 h 394"/>
                  <a:gd name="T4" fmla="*/ 317 w 375"/>
                  <a:gd name="T5" fmla="*/ 25 h 394"/>
                  <a:gd name="T6" fmla="*/ 339 w 375"/>
                  <a:gd name="T7" fmla="*/ 3 h 394"/>
                  <a:gd name="T8" fmla="*/ 355 w 375"/>
                  <a:gd name="T9" fmla="*/ 0 h 394"/>
                  <a:gd name="T10" fmla="*/ 375 w 375"/>
                  <a:gd name="T11" fmla="*/ 19 h 394"/>
                  <a:gd name="T12" fmla="*/ 372 w 375"/>
                  <a:gd name="T13" fmla="*/ 22 h 394"/>
                  <a:gd name="T14" fmla="*/ 370 w 375"/>
                  <a:gd name="T15" fmla="*/ 25 h 394"/>
                  <a:gd name="T16" fmla="*/ 343 w 375"/>
                  <a:gd name="T17" fmla="*/ 51 h 394"/>
                  <a:gd name="T18" fmla="*/ 26 w 375"/>
                  <a:gd name="T19" fmla="*/ 368 h 394"/>
                  <a:gd name="T20" fmla="*/ 0 w 375"/>
                  <a:gd name="T21" fmla="*/ 394 h 394"/>
                  <a:gd name="T22" fmla="*/ 0 w 375"/>
                  <a:gd name="T23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5" h="394">
                    <a:moveTo>
                      <a:pt x="0" y="394"/>
                    </a:moveTo>
                    <a:lnTo>
                      <a:pt x="0" y="341"/>
                    </a:lnTo>
                    <a:lnTo>
                      <a:pt x="317" y="25"/>
                    </a:lnTo>
                    <a:lnTo>
                      <a:pt x="339" y="3"/>
                    </a:lnTo>
                    <a:cubicBezTo>
                      <a:pt x="344" y="2"/>
                      <a:pt x="350" y="1"/>
                      <a:pt x="355" y="0"/>
                    </a:cubicBezTo>
                    <a:lnTo>
                      <a:pt x="375" y="19"/>
                    </a:lnTo>
                    <a:lnTo>
                      <a:pt x="372" y="22"/>
                    </a:lnTo>
                    <a:lnTo>
                      <a:pt x="370" y="25"/>
                    </a:lnTo>
                    <a:lnTo>
                      <a:pt x="343" y="51"/>
                    </a:lnTo>
                    <a:lnTo>
                      <a:pt x="26" y="368"/>
                    </a:lnTo>
                    <a:lnTo>
                      <a:pt x="0" y="394"/>
                    </a:lnTo>
                    <a:lnTo>
                      <a:pt x="0" y="3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6" name="Freeform 88">
                <a:extLst>
                  <a:ext uri="{FF2B5EF4-FFF2-40B4-BE49-F238E27FC236}">
                    <a16:creationId xmlns:a16="http://schemas.microsoft.com/office/drawing/2014/main" id="{B421E144-459D-9414-3A8D-5F176DCD55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" y="3305"/>
                <a:ext cx="192" cy="195"/>
              </a:xfrm>
              <a:custGeom>
                <a:avLst/>
                <a:gdLst>
                  <a:gd name="T0" fmla="*/ 1471 w 1483"/>
                  <a:gd name="T1" fmla="*/ 1507 h 1507"/>
                  <a:gd name="T2" fmla="*/ 1396 w 1483"/>
                  <a:gd name="T3" fmla="*/ 1433 h 1507"/>
                  <a:gd name="T4" fmla="*/ 1422 w 1483"/>
                  <a:gd name="T5" fmla="*/ 1406 h 1507"/>
                  <a:gd name="T6" fmla="*/ 1483 w 1483"/>
                  <a:gd name="T7" fmla="*/ 1467 h 1507"/>
                  <a:gd name="T8" fmla="*/ 1471 w 1483"/>
                  <a:gd name="T9" fmla="*/ 1507 h 1507"/>
                  <a:gd name="T10" fmla="*/ 1370 w 1483"/>
                  <a:gd name="T11" fmla="*/ 1406 h 1507"/>
                  <a:gd name="T12" fmla="*/ 1024 w 1483"/>
                  <a:gd name="T13" fmla="*/ 1061 h 1507"/>
                  <a:gd name="T14" fmla="*/ 1051 w 1483"/>
                  <a:gd name="T15" fmla="*/ 1035 h 1507"/>
                  <a:gd name="T16" fmla="*/ 1396 w 1483"/>
                  <a:gd name="T17" fmla="*/ 1380 h 1507"/>
                  <a:gd name="T18" fmla="*/ 1370 w 1483"/>
                  <a:gd name="T19" fmla="*/ 1406 h 1507"/>
                  <a:gd name="T20" fmla="*/ 998 w 1483"/>
                  <a:gd name="T21" fmla="*/ 1035 h 1507"/>
                  <a:gd name="T22" fmla="*/ 653 w 1483"/>
                  <a:gd name="T23" fmla="*/ 689 h 1507"/>
                  <a:gd name="T24" fmla="*/ 679 w 1483"/>
                  <a:gd name="T25" fmla="*/ 663 h 1507"/>
                  <a:gd name="T26" fmla="*/ 1024 w 1483"/>
                  <a:gd name="T27" fmla="*/ 1008 h 1507"/>
                  <a:gd name="T28" fmla="*/ 998 w 1483"/>
                  <a:gd name="T29" fmla="*/ 1035 h 1507"/>
                  <a:gd name="T30" fmla="*/ 627 w 1483"/>
                  <a:gd name="T31" fmla="*/ 663 h 1507"/>
                  <a:gd name="T32" fmla="*/ 281 w 1483"/>
                  <a:gd name="T33" fmla="*/ 318 h 1507"/>
                  <a:gd name="T34" fmla="*/ 308 w 1483"/>
                  <a:gd name="T35" fmla="*/ 292 h 1507"/>
                  <a:gd name="T36" fmla="*/ 653 w 1483"/>
                  <a:gd name="T37" fmla="*/ 637 h 1507"/>
                  <a:gd name="T38" fmla="*/ 627 w 1483"/>
                  <a:gd name="T39" fmla="*/ 663 h 1507"/>
                  <a:gd name="T40" fmla="*/ 255 w 1483"/>
                  <a:gd name="T41" fmla="*/ 292 h 1507"/>
                  <a:gd name="T42" fmla="*/ 0 w 1483"/>
                  <a:gd name="T43" fmla="*/ 36 h 1507"/>
                  <a:gd name="T44" fmla="*/ 16 w 1483"/>
                  <a:gd name="T45" fmla="*/ 0 h 1507"/>
                  <a:gd name="T46" fmla="*/ 281 w 1483"/>
                  <a:gd name="T47" fmla="*/ 265 h 1507"/>
                  <a:gd name="T48" fmla="*/ 255 w 1483"/>
                  <a:gd name="T49" fmla="*/ 292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83" h="1507">
                    <a:moveTo>
                      <a:pt x="1471" y="1507"/>
                    </a:moveTo>
                    <a:lnTo>
                      <a:pt x="1396" y="1433"/>
                    </a:lnTo>
                    <a:lnTo>
                      <a:pt x="1422" y="1406"/>
                    </a:lnTo>
                    <a:lnTo>
                      <a:pt x="1483" y="1467"/>
                    </a:lnTo>
                    <a:cubicBezTo>
                      <a:pt x="1479" y="1481"/>
                      <a:pt x="1475" y="1494"/>
                      <a:pt x="1471" y="1507"/>
                    </a:cubicBezTo>
                    <a:moveTo>
                      <a:pt x="1370" y="1406"/>
                    </a:moveTo>
                    <a:lnTo>
                      <a:pt x="1024" y="1061"/>
                    </a:lnTo>
                    <a:lnTo>
                      <a:pt x="1051" y="1035"/>
                    </a:lnTo>
                    <a:lnTo>
                      <a:pt x="1396" y="1380"/>
                    </a:lnTo>
                    <a:lnTo>
                      <a:pt x="1370" y="1406"/>
                    </a:lnTo>
                    <a:close/>
                    <a:moveTo>
                      <a:pt x="998" y="1035"/>
                    </a:moveTo>
                    <a:lnTo>
                      <a:pt x="653" y="689"/>
                    </a:lnTo>
                    <a:lnTo>
                      <a:pt x="679" y="663"/>
                    </a:lnTo>
                    <a:lnTo>
                      <a:pt x="1024" y="1008"/>
                    </a:lnTo>
                    <a:lnTo>
                      <a:pt x="998" y="1035"/>
                    </a:lnTo>
                    <a:moveTo>
                      <a:pt x="627" y="663"/>
                    </a:moveTo>
                    <a:lnTo>
                      <a:pt x="281" y="318"/>
                    </a:lnTo>
                    <a:lnTo>
                      <a:pt x="308" y="292"/>
                    </a:lnTo>
                    <a:lnTo>
                      <a:pt x="653" y="637"/>
                    </a:lnTo>
                    <a:lnTo>
                      <a:pt x="627" y="663"/>
                    </a:lnTo>
                    <a:moveTo>
                      <a:pt x="255" y="292"/>
                    </a:moveTo>
                    <a:lnTo>
                      <a:pt x="0" y="36"/>
                    </a:lnTo>
                    <a:cubicBezTo>
                      <a:pt x="5" y="24"/>
                      <a:pt x="11" y="12"/>
                      <a:pt x="16" y="0"/>
                    </a:cubicBezTo>
                    <a:lnTo>
                      <a:pt x="281" y="265"/>
                    </a:lnTo>
                    <a:lnTo>
                      <a:pt x="255" y="29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7" name="Freeform 89">
                <a:extLst>
                  <a:ext uri="{FF2B5EF4-FFF2-40B4-BE49-F238E27FC236}">
                    <a16:creationId xmlns:a16="http://schemas.microsoft.com/office/drawing/2014/main" id="{5FC94650-E720-99B4-C7E1-202705358A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246"/>
                <a:ext cx="62" cy="63"/>
              </a:xfrm>
              <a:custGeom>
                <a:avLst/>
                <a:gdLst>
                  <a:gd name="T0" fmla="*/ 462 w 478"/>
                  <a:gd name="T1" fmla="*/ 487 h 487"/>
                  <a:gd name="T2" fmla="*/ 372 w 478"/>
                  <a:gd name="T3" fmla="*/ 397 h 487"/>
                  <a:gd name="T4" fmla="*/ 398 w 478"/>
                  <a:gd name="T5" fmla="*/ 371 h 487"/>
                  <a:gd name="T6" fmla="*/ 478 w 478"/>
                  <a:gd name="T7" fmla="*/ 451 h 487"/>
                  <a:gd name="T8" fmla="*/ 462 w 478"/>
                  <a:gd name="T9" fmla="*/ 487 h 487"/>
                  <a:gd name="T10" fmla="*/ 346 w 478"/>
                  <a:gd name="T11" fmla="*/ 371 h 487"/>
                  <a:gd name="T12" fmla="*/ 0 w 478"/>
                  <a:gd name="T13" fmla="*/ 26 h 487"/>
                  <a:gd name="T14" fmla="*/ 27 w 478"/>
                  <a:gd name="T15" fmla="*/ 0 h 487"/>
                  <a:gd name="T16" fmla="*/ 372 w 478"/>
                  <a:gd name="T17" fmla="*/ 345 h 487"/>
                  <a:gd name="T18" fmla="*/ 346 w 478"/>
                  <a:gd name="T19" fmla="*/ 371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8" h="487">
                    <a:moveTo>
                      <a:pt x="462" y="487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478" y="451"/>
                    </a:lnTo>
                    <a:cubicBezTo>
                      <a:pt x="473" y="463"/>
                      <a:pt x="467" y="475"/>
                      <a:pt x="462" y="487"/>
                    </a:cubicBezTo>
                    <a:moveTo>
                      <a:pt x="346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8" name="Freeform 90">
                <a:extLst>
                  <a:ext uri="{FF2B5EF4-FFF2-40B4-BE49-F238E27FC236}">
                    <a16:creationId xmlns:a16="http://schemas.microsoft.com/office/drawing/2014/main" id="{2055108A-DB2F-754D-C0ED-BDFC3BAC0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98"/>
                <a:ext cx="32" cy="32"/>
              </a:xfrm>
              <a:custGeom>
                <a:avLst/>
                <a:gdLst>
                  <a:gd name="T0" fmla="*/ 218 w 245"/>
                  <a:gd name="T1" fmla="*/ 244 h 244"/>
                  <a:gd name="T2" fmla="*/ 0 w 245"/>
                  <a:gd name="T3" fmla="*/ 26 h 244"/>
                  <a:gd name="T4" fmla="*/ 26 w 245"/>
                  <a:gd name="T5" fmla="*/ 0 h 244"/>
                  <a:gd name="T6" fmla="*/ 245 w 245"/>
                  <a:gd name="T7" fmla="*/ 219 h 244"/>
                  <a:gd name="T8" fmla="*/ 218 w 24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44">
                    <a:moveTo>
                      <a:pt x="218" y="244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5" y="219"/>
                    </a:lnTo>
                    <a:cubicBezTo>
                      <a:pt x="236" y="228"/>
                      <a:pt x="227" y="236"/>
                      <a:pt x="218" y="24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9" name="Freeform 91">
                <a:extLst>
                  <a:ext uri="{FF2B5EF4-FFF2-40B4-BE49-F238E27FC236}">
                    <a16:creationId xmlns:a16="http://schemas.microsoft.com/office/drawing/2014/main" id="{188245E7-4A55-DEBA-D731-9E76253F2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3226"/>
                <a:ext cx="20" cy="20"/>
              </a:xfrm>
              <a:custGeom>
                <a:avLst/>
                <a:gdLst>
                  <a:gd name="T0" fmla="*/ 127 w 153"/>
                  <a:gd name="T1" fmla="*/ 153 h 153"/>
                  <a:gd name="T2" fmla="*/ 0 w 153"/>
                  <a:gd name="T3" fmla="*/ 25 h 153"/>
                  <a:gd name="T4" fmla="*/ 27 w 153"/>
                  <a:gd name="T5" fmla="*/ 0 h 153"/>
                  <a:gd name="T6" fmla="*/ 153 w 153"/>
                  <a:gd name="T7" fmla="*/ 126 h 153"/>
                  <a:gd name="T8" fmla="*/ 127 w 153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53">
                    <a:moveTo>
                      <a:pt x="127" y="153"/>
                    </a:moveTo>
                    <a:lnTo>
                      <a:pt x="0" y="25"/>
                    </a:lnTo>
                    <a:cubicBezTo>
                      <a:pt x="9" y="17"/>
                      <a:pt x="18" y="9"/>
                      <a:pt x="27" y="0"/>
                    </a:cubicBezTo>
                    <a:lnTo>
                      <a:pt x="153" y="126"/>
                    </a:lnTo>
                    <a:lnTo>
                      <a:pt x="127" y="15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0" name="Freeform 92">
                <a:extLst>
                  <a:ext uri="{FF2B5EF4-FFF2-40B4-BE49-F238E27FC236}">
                    <a16:creationId xmlns:a16="http://schemas.microsoft.com/office/drawing/2014/main" id="{FB0F1380-B485-B759-7F58-727534429D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5" y="3098"/>
                <a:ext cx="96" cy="100"/>
              </a:xfrm>
              <a:custGeom>
                <a:avLst/>
                <a:gdLst>
                  <a:gd name="T0" fmla="*/ 716 w 743"/>
                  <a:gd name="T1" fmla="*/ 769 h 769"/>
                  <a:gd name="T2" fmla="*/ 371 w 743"/>
                  <a:gd name="T3" fmla="*/ 424 h 769"/>
                  <a:gd name="T4" fmla="*/ 397 w 743"/>
                  <a:gd name="T5" fmla="*/ 397 h 769"/>
                  <a:gd name="T6" fmla="*/ 743 w 743"/>
                  <a:gd name="T7" fmla="*/ 743 h 769"/>
                  <a:gd name="T8" fmla="*/ 716 w 743"/>
                  <a:gd name="T9" fmla="*/ 769 h 769"/>
                  <a:gd name="T10" fmla="*/ 345 w 743"/>
                  <a:gd name="T11" fmla="*/ 397 h 769"/>
                  <a:gd name="T12" fmla="*/ 0 w 743"/>
                  <a:gd name="T13" fmla="*/ 52 h 769"/>
                  <a:gd name="T14" fmla="*/ 26 w 743"/>
                  <a:gd name="T15" fmla="*/ 26 h 769"/>
                  <a:gd name="T16" fmla="*/ 0 w 743"/>
                  <a:gd name="T17" fmla="*/ 0 h 769"/>
                  <a:gd name="T18" fmla="*/ 371 w 743"/>
                  <a:gd name="T19" fmla="*/ 371 h 769"/>
                  <a:gd name="T20" fmla="*/ 345 w 743"/>
                  <a:gd name="T21" fmla="*/ 397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3" h="769">
                    <a:moveTo>
                      <a:pt x="716" y="769"/>
                    </a:moveTo>
                    <a:lnTo>
                      <a:pt x="371" y="424"/>
                    </a:lnTo>
                    <a:lnTo>
                      <a:pt x="397" y="397"/>
                    </a:lnTo>
                    <a:lnTo>
                      <a:pt x="743" y="743"/>
                    </a:lnTo>
                    <a:lnTo>
                      <a:pt x="716" y="769"/>
                    </a:lnTo>
                    <a:moveTo>
                      <a:pt x="345" y="397"/>
                    </a:moveTo>
                    <a:lnTo>
                      <a:pt x="0" y="52"/>
                    </a:lnTo>
                    <a:lnTo>
                      <a:pt x="26" y="26"/>
                    </a:lnTo>
                    <a:lnTo>
                      <a:pt x="0" y="0"/>
                    </a:lnTo>
                    <a:lnTo>
                      <a:pt x="371" y="371"/>
                    </a:lnTo>
                    <a:lnTo>
                      <a:pt x="345" y="3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1" name="Freeform 93">
                <a:extLst>
                  <a:ext uri="{FF2B5EF4-FFF2-40B4-BE49-F238E27FC236}">
                    <a16:creationId xmlns:a16="http://schemas.microsoft.com/office/drawing/2014/main" id="{044ACE12-F698-ED2D-CD75-94052B7B08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8" y="3371"/>
                <a:ext cx="196" cy="197"/>
              </a:xfrm>
              <a:custGeom>
                <a:avLst/>
                <a:gdLst>
                  <a:gd name="T0" fmla="*/ 1498 w 1515"/>
                  <a:gd name="T1" fmla="*/ 1524 h 1524"/>
                  <a:gd name="T2" fmla="*/ 1266 w 1515"/>
                  <a:gd name="T3" fmla="*/ 1292 h 1524"/>
                  <a:gd name="T4" fmla="*/ 1293 w 1515"/>
                  <a:gd name="T5" fmla="*/ 1266 h 1524"/>
                  <a:gd name="T6" fmla="*/ 1515 w 1515"/>
                  <a:gd name="T7" fmla="*/ 1488 h 1524"/>
                  <a:gd name="T8" fmla="*/ 1498 w 1515"/>
                  <a:gd name="T9" fmla="*/ 1524 h 1524"/>
                  <a:gd name="T10" fmla="*/ 1240 w 1515"/>
                  <a:gd name="T11" fmla="*/ 1266 h 1524"/>
                  <a:gd name="T12" fmla="*/ 895 w 1515"/>
                  <a:gd name="T13" fmla="*/ 921 h 1524"/>
                  <a:gd name="T14" fmla="*/ 921 w 1515"/>
                  <a:gd name="T15" fmla="*/ 894 h 1524"/>
                  <a:gd name="T16" fmla="*/ 1266 w 1515"/>
                  <a:gd name="T17" fmla="*/ 1240 h 1524"/>
                  <a:gd name="T18" fmla="*/ 1240 w 1515"/>
                  <a:gd name="T19" fmla="*/ 1266 h 1524"/>
                  <a:gd name="T20" fmla="*/ 869 w 1515"/>
                  <a:gd name="T21" fmla="*/ 894 h 1524"/>
                  <a:gd name="T22" fmla="*/ 523 w 1515"/>
                  <a:gd name="T23" fmla="*/ 549 h 1524"/>
                  <a:gd name="T24" fmla="*/ 550 w 1515"/>
                  <a:gd name="T25" fmla="*/ 523 h 1524"/>
                  <a:gd name="T26" fmla="*/ 895 w 1515"/>
                  <a:gd name="T27" fmla="*/ 868 h 1524"/>
                  <a:gd name="T28" fmla="*/ 869 w 1515"/>
                  <a:gd name="T29" fmla="*/ 894 h 1524"/>
                  <a:gd name="T30" fmla="*/ 497 w 1515"/>
                  <a:gd name="T31" fmla="*/ 523 h 1524"/>
                  <a:gd name="T32" fmla="*/ 152 w 1515"/>
                  <a:gd name="T33" fmla="*/ 178 h 1524"/>
                  <a:gd name="T34" fmla="*/ 178 w 1515"/>
                  <a:gd name="T35" fmla="*/ 151 h 1524"/>
                  <a:gd name="T36" fmla="*/ 523 w 1515"/>
                  <a:gd name="T37" fmla="*/ 497 h 1524"/>
                  <a:gd name="T38" fmla="*/ 497 w 1515"/>
                  <a:gd name="T39" fmla="*/ 523 h 1524"/>
                  <a:gd name="T40" fmla="*/ 126 w 1515"/>
                  <a:gd name="T41" fmla="*/ 151 h 1524"/>
                  <a:gd name="T42" fmla="*/ 0 w 1515"/>
                  <a:gd name="T43" fmla="*/ 25 h 1524"/>
                  <a:gd name="T44" fmla="*/ 27 w 1515"/>
                  <a:gd name="T45" fmla="*/ 0 h 1524"/>
                  <a:gd name="T46" fmla="*/ 152 w 1515"/>
                  <a:gd name="T47" fmla="*/ 125 h 1524"/>
                  <a:gd name="T48" fmla="*/ 126 w 1515"/>
                  <a:gd name="T49" fmla="*/ 151 h 1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15" h="1524">
                    <a:moveTo>
                      <a:pt x="1498" y="1524"/>
                    </a:moveTo>
                    <a:lnTo>
                      <a:pt x="1266" y="1292"/>
                    </a:lnTo>
                    <a:lnTo>
                      <a:pt x="1293" y="1266"/>
                    </a:lnTo>
                    <a:lnTo>
                      <a:pt x="1515" y="1488"/>
                    </a:lnTo>
                    <a:lnTo>
                      <a:pt x="1498" y="1524"/>
                    </a:lnTo>
                    <a:moveTo>
                      <a:pt x="1240" y="1266"/>
                    </a:moveTo>
                    <a:lnTo>
                      <a:pt x="895" y="921"/>
                    </a:lnTo>
                    <a:lnTo>
                      <a:pt x="921" y="894"/>
                    </a:lnTo>
                    <a:lnTo>
                      <a:pt x="1266" y="1240"/>
                    </a:lnTo>
                    <a:lnTo>
                      <a:pt x="1240" y="1266"/>
                    </a:lnTo>
                    <a:moveTo>
                      <a:pt x="869" y="894"/>
                    </a:moveTo>
                    <a:lnTo>
                      <a:pt x="523" y="549"/>
                    </a:lnTo>
                    <a:lnTo>
                      <a:pt x="550" y="523"/>
                    </a:lnTo>
                    <a:lnTo>
                      <a:pt x="895" y="868"/>
                    </a:lnTo>
                    <a:lnTo>
                      <a:pt x="869" y="894"/>
                    </a:lnTo>
                    <a:moveTo>
                      <a:pt x="497" y="523"/>
                    </a:moveTo>
                    <a:lnTo>
                      <a:pt x="152" y="178"/>
                    </a:lnTo>
                    <a:lnTo>
                      <a:pt x="178" y="151"/>
                    </a:lnTo>
                    <a:lnTo>
                      <a:pt x="523" y="497"/>
                    </a:lnTo>
                    <a:lnTo>
                      <a:pt x="497" y="523"/>
                    </a:lnTo>
                    <a:close/>
                    <a:moveTo>
                      <a:pt x="126" y="151"/>
                    </a:moveTo>
                    <a:lnTo>
                      <a:pt x="0" y="25"/>
                    </a:lnTo>
                    <a:cubicBezTo>
                      <a:pt x="9" y="18"/>
                      <a:pt x="18" y="9"/>
                      <a:pt x="27" y="0"/>
                    </a:cubicBezTo>
                    <a:lnTo>
                      <a:pt x="152" y="125"/>
                    </a:lnTo>
                    <a:lnTo>
                      <a:pt x="126" y="15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2" name="Freeform 94">
                <a:extLst>
                  <a:ext uri="{FF2B5EF4-FFF2-40B4-BE49-F238E27FC236}">
                    <a16:creationId xmlns:a16="http://schemas.microsoft.com/office/drawing/2014/main" id="{308D8619-1589-6A11-7B50-903A261735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3" y="3246"/>
                <a:ext cx="128" cy="128"/>
              </a:xfrm>
              <a:custGeom>
                <a:avLst/>
                <a:gdLst>
                  <a:gd name="T0" fmla="*/ 963 w 990"/>
                  <a:gd name="T1" fmla="*/ 988 h 988"/>
                  <a:gd name="T2" fmla="*/ 743 w 990"/>
                  <a:gd name="T3" fmla="*/ 769 h 988"/>
                  <a:gd name="T4" fmla="*/ 770 w 990"/>
                  <a:gd name="T5" fmla="*/ 743 h 988"/>
                  <a:gd name="T6" fmla="*/ 990 w 990"/>
                  <a:gd name="T7" fmla="*/ 963 h 988"/>
                  <a:gd name="T8" fmla="*/ 963 w 990"/>
                  <a:gd name="T9" fmla="*/ 988 h 988"/>
                  <a:gd name="T10" fmla="*/ 717 w 990"/>
                  <a:gd name="T11" fmla="*/ 743 h 988"/>
                  <a:gd name="T12" fmla="*/ 372 w 990"/>
                  <a:gd name="T13" fmla="*/ 397 h 988"/>
                  <a:gd name="T14" fmla="*/ 398 w 990"/>
                  <a:gd name="T15" fmla="*/ 371 h 988"/>
                  <a:gd name="T16" fmla="*/ 743 w 990"/>
                  <a:gd name="T17" fmla="*/ 716 h 988"/>
                  <a:gd name="T18" fmla="*/ 717 w 990"/>
                  <a:gd name="T19" fmla="*/ 743 h 988"/>
                  <a:gd name="T20" fmla="*/ 345 w 990"/>
                  <a:gd name="T21" fmla="*/ 371 h 988"/>
                  <a:gd name="T22" fmla="*/ 0 w 990"/>
                  <a:gd name="T23" fmla="*/ 26 h 988"/>
                  <a:gd name="T24" fmla="*/ 26 w 990"/>
                  <a:gd name="T25" fmla="*/ 0 h 988"/>
                  <a:gd name="T26" fmla="*/ 372 w 990"/>
                  <a:gd name="T27" fmla="*/ 345 h 988"/>
                  <a:gd name="T28" fmla="*/ 345 w 990"/>
                  <a:gd name="T29" fmla="*/ 371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0" h="988">
                    <a:moveTo>
                      <a:pt x="963" y="988"/>
                    </a:moveTo>
                    <a:lnTo>
                      <a:pt x="743" y="769"/>
                    </a:lnTo>
                    <a:lnTo>
                      <a:pt x="770" y="743"/>
                    </a:lnTo>
                    <a:lnTo>
                      <a:pt x="990" y="963"/>
                    </a:lnTo>
                    <a:cubicBezTo>
                      <a:pt x="981" y="972"/>
                      <a:pt x="972" y="981"/>
                      <a:pt x="963" y="988"/>
                    </a:cubicBezTo>
                    <a:close/>
                    <a:moveTo>
                      <a:pt x="717" y="743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743" y="716"/>
                    </a:lnTo>
                    <a:lnTo>
                      <a:pt x="717" y="743"/>
                    </a:lnTo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2" y="345"/>
                    </a:lnTo>
                    <a:lnTo>
                      <a:pt x="345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3" name="Freeform 95">
                <a:extLst>
                  <a:ext uri="{FF2B5EF4-FFF2-40B4-BE49-F238E27FC236}">
                    <a16:creationId xmlns:a16="http://schemas.microsoft.com/office/drawing/2014/main" id="{FC2C8D29-C14C-5E1A-3BBA-8BD5E4B1C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3198"/>
                <a:ext cx="45" cy="43"/>
              </a:xfrm>
              <a:custGeom>
                <a:avLst/>
                <a:gdLst>
                  <a:gd name="T0" fmla="*/ 305 w 353"/>
                  <a:gd name="T1" fmla="*/ 332 h 332"/>
                  <a:gd name="T2" fmla="*/ 0 w 353"/>
                  <a:gd name="T3" fmla="*/ 26 h 332"/>
                  <a:gd name="T4" fmla="*/ 26 w 353"/>
                  <a:gd name="T5" fmla="*/ 0 h 332"/>
                  <a:gd name="T6" fmla="*/ 353 w 353"/>
                  <a:gd name="T7" fmla="*/ 327 h 332"/>
                  <a:gd name="T8" fmla="*/ 316 w 353"/>
                  <a:gd name="T9" fmla="*/ 330 h 332"/>
                  <a:gd name="T10" fmla="*/ 305 w 353"/>
                  <a:gd name="T11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32">
                    <a:moveTo>
                      <a:pt x="305" y="332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53" y="327"/>
                    </a:lnTo>
                    <a:cubicBezTo>
                      <a:pt x="341" y="327"/>
                      <a:pt x="328" y="328"/>
                      <a:pt x="316" y="330"/>
                    </a:cubicBezTo>
                    <a:cubicBezTo>
                      <a:pt x="312" y="330"/>
                      <a:pt x="309" y="331"/>
                      <a:pt x="305" y="332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4" name="Freeform 96">
                <a:extLst>
                  <a:ext uri="{FF2B5EF4-FFF2-40B4-BE49-F238E27FC236}">
                    <a16:creationId xmlns:a16="http://schemas.microsoft.com/office/drawing/2014/main" id="{45B87617-2318-9ECB-A568-466ABBF77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240"/>
                <a:ext cx="9" cy="6"/>
              </a:xfrm>
              <a:custGeom>
                <a:avLst/>
                <a:gdLst>
                  <a:gd name="T0" fmla="*/ 40 w 66"/>
                  <a:gd name="T1" fmla="*/ 45 h 45"/>
                  <a:gd name="T2" fmla="*/ 0 w 66"/>
                  <a:gd name="T3" fmla="*/ 5 h 45"/>
                  <a:gd name="T4" fmla="*/ 11 w 66"/>
                  <a:gd name="T5" fmla="*/ 3 h 45"/>
                  <a:gd name="T6" fmla="*/ 48 w 66"/>
                  <a:gd name="T7" fmla="*/ 0 h 45"/>
                  <a:gd name="T8" fmla="*/ 66 w 66"/>
                  <a:gd name="T9" fmla="*/ 18 h 45"/>
                  <a:gd name="T10" fmla="*/ 40 w 66"/>
                  <a:gd name="T1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45">
                    <a:moveTo>
                      <a:pt x="40" y="45"/>
                    </a:moveTo>
                    <a:lnTo>
                      <a:pt x="0" y="5"/>
                    </a:lnTo>
                    <a:cubicBezTo>
                      <a:pt x="4" y="4"/>
                      <a:pt x="7" y="3"/>
                      <a:pt x="11" y="3"/>
                    </a:cubicBezTo>
                    <a:cubicBezTo>
                      <a:pt x="23" y="1"/>
                      <a:pt x="36" y="0"/>
                      <a:pt x="48" y="0"/>
                    </a:cubicBezTo>
                    <a:lnTo>
                      <a:pt x="66" y="18"/>
                    </a:lnTo>
                    <a:lnTo>
                      <a:pt x="40" y="45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5" name="Freeform 97">
                <a:extLst>
                  <a:ext uri="{FF2B5EF4-FFF2-40B4-BE49-F238E27FC236}">
                    <a16:creationId xmlns:a16="http://schemas.microsoft.com/office/drawing/2014/main" id="{3E209FDD-EA8F-463D-ECF8-46B2444BF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0 w 4"/>
                  <a:gd name="T5" fmla="*/ 4 h 4"/>
                  <a:gd name="T6" fmla="*/ 3 w 4"/>
                  <a:gd name="T7" fmla="*/ 0 h 4"/>
                  <a:gd name="T8" fmla="*/ 4 w 4"/>
                  <a:gd name="T9" fmla="*/ 1 h 4"/>
                  <a:gd name="T10" fmla="*/ 0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6" name="Freeform 98">
                <a:extLst>
                  <a:ext uri="{FF2B5EF4-FFF2-40B4-BE49-F238E27FC236}">
                    <a16:creationId xmlns:a16="http://schemas.microsoft.com/office/drawing/2014/main" id="{EE954659-F7D8-BDAC-BD45-E413DD178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7" y="3453"/>
                <a:ext cx="175" cy="178"/>
              </a:xfrm>
              <a:custGeom>
                <a:avLst/>
                <a:gdLst>
                  <a:gd name="T0" fmla="*/ 1322 w 1348"/>
                  <a:gd name="T1" fmla="*/ 1374 h 1374"/>
                  <a:gd name="T2" fmla="*/ 977 w 1348"/>
                  <a:gd name="T3" fmla="*/ 1029 h 1374"/>
                  <a:gd name="T4" fmla="*/ 1003 w 1348"/>
                  <a:gd name="T5" fmla="*/ 1002 h 1374"/>
                  <a:gd name="T6" fmla="*/ 1348 w 1348"/>
                  <a:gd name="T7" fmla="*/ 1348 h 1374"/>
                  <a:gd name="T8" fmla="*/ 1322 w 1348"/>
                  <a:gd name="T9" fmla="*/ 1374 h 1374"/>
                  <a:gd name="T10" fmla="*/ 951 w 1348"/>
                  <a:gd name="T11" fmla="*/ 1002 h 1374"/>
                  <a:gd name="T12" fmla="*/ 605 w 1348"/>
                  <a:gd name="T13" fmla="*/ 657 h 1374"/>
                  <a:gd name="T14" fmla="*/ 632 w 1348"/>
                  <a:gd name="T15" fmla="*/ 631 h 1374"/>
                  <a:gd name="T16" fmla="*/ 977 w 1348"/>
                  <a:gd name="T17" fmla="*/ 976 h 1374"/>
                  <a:gd name="T18" fmla="*/ 951 w 1348"/>
                  <a:gd name="T19" fmla="*/ 1002 h 1374"/>
                  <a:gd name="T20" fmla="*/ 579 w 1348"/>
                  <a:gd name="T21" fmla="*/ 631 h 1374"/>
                  <a:gd name="T22" fmla="*/ 234 w 1348"/>
                  <a:gd name="T23" fmla="*/ 286 h 1374"/>
                  <a:gd name="T24" fmla="*/ 260 w 1348"/>
                  <a:gd name="T25" fmla="*/ 259 h 1374"/>
                  <a:gd name="T26" fmla="*/ 605 w 1348"/>
                  <a:gd name="T27" fmla="*/ 605 h 1374"/>
                  <a:gd name="T28" fmla="*/ 579 w 1348"/>
                  <a:gd name="T29" fmla="*/ 631 h 1374"/>
                  <a:gd name="T30" fmla="*/ 208 w 1348"/>
                  <a:gd name="T31" fmla="*/ 259 h 1374"/>
                  <a:gd name="T32" fmla="*/ 12 w 1348"/>
                  <a:gd name="T33" fmla="*/ 64 h 1374"/>
                  <a:gd name="T34" fmla="*/ 0 w 1348"/>
                  <a:gd name="T35" fmla="*/ 0 h 1374"/>
                  <a:gd name="T36" fmla="*/ 234 w 1348"/>
                  <a:gd name="T37" fmla="*/ 233 h 1374"/>
                  <a:gd name="T38" fmla="*/ 208 w 1348"/>
                  <a:gd name="T39" fmla="*/ 259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8" h="1374">
                    <a:moveTo>
                      <a:pt x="1322" y="1374"/>
                    </a:moveTo>
                    <a:lnTo>
                      <a:pt x="977" y="1029"/>
                    </a:lnTo>
                    <a:lnTo>
                      <a:pt x="1003" y="1002"/>
                    </a:lnTo>
                    <a:lnTo>
                      <a:pt x="1348" y="1348"/>
                    </a:lnTo>
                    <a:lnTo>
                      <a:pt x="1322" y="1374"/>
                    </a:lnTo>
                    <a:moveTo>
                      <a:pt x="951" y="1002"/>
                    </a:moveTo>
                    <a:lnTo>
                      <a:pt x="605" y="657"/>
                    </a:lnTo>
                    <a:lnTo>
                      <a:pt x="632" y="631"/>
                    </a:lnTo>
                    <a:lnTo>
                      <a:pt x="977" y="976"/>
                    </a:lnTo>
                    <a:lnTo>
                      <a:pt x="951" y="1002"/>
                    </a:lnTo>
                    <a:moveTo>
                      <a:pt x="579" y="631"/>
                    </a:moveTo>
                    <a:lnTo>
                      <a:pt x="234" y="286"/>
                    </a:lnTo>
                    <a:lnTo>
                      <a:pt x="260" y="259"/>
                    </a:lnTo>
                    <a:lnTo>
                      <a:pt x="605" y="605"/>
                    </a:lnTo>
                    <a:lnTo>
                      <a:pt x="579" y="631"/>
                    </a:lnTo>
                    <a:close/>
                    <a:moveTo>
                      <a:pt x="208" y="259"/>
                    </a:moveTo>
                    <a:lnTo>
                      <a:pt x="12" y="64"/>
                    </a:lnTo>
                    <a:cubicBezTo>
                      <a:pt x="8" y="42"/>
                      <a:pt x="4" y="21"/>
                      <a:pt x="0" y="0"/>
                    </a:cubicBezTo>
                    <a:lnTo>
                      <a:pt x="234" y="233"/>
                    </a:lnTo>
                    <a:lnTo>
                      <a:pt x="208" y="25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7" name="Freeform 99">
                <a:extLst>
                  <a:ext uri="{FF2B5EF4-FFF2-40B4-BE49-F238E27FC236}">
                    <a16:creationId xmlns:a16="http://schemas.microsoft.com/office/drawing/2014/main" id="{E187D571-39BC-BC35-3582-A86C6D48AB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390"/>
                <a:ext cx="68" cy="71"/>
              </a:xfrm>
              <a:custGeom>
                <a:avLst/>
                <a:gdLst>
                  <a:gd name="T0" fmla="*/ 521 w 521"/>
                  <a:gd name="T1" fmla="*/ 548 h 548"/>
                  <a:gd name="T2" fmla="*/ 371 w 521"/>
                  <a:gd name="T3" fmla="*/ 398 h 548"/>
                  <a:gd name="T4" fmla="*/ 398 w 521"/>
                  <a:gd name="T5" fmla="*/ 372 h 548"/>
                  <a:gd name="T6" fmla="*/ 509 w 521"/>
                  <a:gd name="T7" fmla="*/ 484 h 548"/>
                  <a:gd name="T8" fmla="*/ 521 w 521"/>
                  <a:gd name="T9" fmla="*/ 548 h 548"/>
                  <a:gd name="T10" fmla="*/ 345 w 521"/>
                  <a:gd name="T11" fmla="*/ 372 h 548"/>
                  <a:gd name="T12" fmla="*/ 0 w 521"/>
                  <a:gd name="T13" fmla="*/ 27 h 548"/>
                  <a:gd name="T14" fmla="*/ 26 w 521"/>
                  <a:gd name="T15" fmla="*/ 0 h 548"/>
                  <a:gd name="T16" fmla="*/ 371 w 521"/>
                  <a:gd name="T17" fmla="*/ 346 h 548"/>
                  <a:gd name="T18" fmla="*/ 345 w 521"/>
                  <a:gd name="T19" fmla="*/ 372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1" h="548">
                    <a:moveTo>
                      <a:pt x="521" y="548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509" y="484"/>
                    </a:lnTo>
                    <a:cubicBezTo>
                      <a:pt x="513" y="505"/>
                      <a:pt x="517" y="526"/>
                      <a:pt x="521" y="548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8" name="Freeform 100">
                <a:extLst>
                  <a:ext uri="{FF2B5EF4-FFF2-40B4-BE49-F238E27FC236}">
                    <a16:creationId xmlns:a16="http://schemas.microsoft.com/office/drawing/2014/main" id="{5B2F892A-5C6D-5D69-3027-7CBE10180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342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1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1"/>
                    </a:lnTo>
                    <a:cubicBezTo>
                      <a:pt x="230" y="220"/>
                      <a:pt x="232" y="240"/>
                      <a:pt x="234" y="260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9" name="Freeform 101">
                <a:extLst>
                  <a:ext uri="{FF2B5EF4-FFF2-40B4-BE49-F238E27FC236}">
                    <a16:creationId xmlns:a16="http://schemas.microsoft.com/office/drawing/2014/main" id="{9BBF90F4-20DB-A745-F165-89ECD84EC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3368"/>
                <a:ext cx="19" cy="22"/>
              </a:xfrm>
              <a:custGeom>
                <a:avLst/>
                <a:gdLst>
                  <a:gd name="T0" fmla="*/ 118 w 145"/>
                  <a:gd name="T1" fmla="*/ 170 h 170"/>
                  <a:gd name="T2" fmla="*/ 7 w 145"/>
                  <a:gd name="T3" fmla="*/ 59 h 170"/>
                  <a:gd name="T4" fmla="*/ 0 w 145"/>
                  <a:gd name="T5" fmla="*/ 0 h 170"/>
                  <a:gd name="T6" fmla="*/ 145 w 145"/>
                  <a:gd name="T7" fmla="*/ 144 h 170"/>
                  <a:gd name="T8" fmla="*/ 118 w 145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70">
                    <a:moveTo>
                      <a:pt x="118" y="170"/>
                    </a:moveTo>
                    <a:lnTo>
                      <a:pt x="7" y="59"/>
                    </a:lnTo>
                    <a:cubicBezTo>
                      <a:pt x="5" y="39"/>
                      <a:pt x="3" y="19"/>
                      <a:pt x="0" y="0"/>
                    </a:cubicBezTo>
                    <a:lnTo>
                      <a:pt x="145" y="144"/>
                    </a:lnTo>
                    <a:lnTo>
                      <a:pt x="118" y="17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0" name="Freeform 102">
                <a:extLst>
                  <a:ext uri="{FF2B5EF4-FFF2-40B4-BE49-F238E27FC236}">
                    <a16:creationId xmlns:a16="http://schemas.microsoft.com/office/drawing/2014/main" id="{D9E74489-CF72-5E10-4DF1-15798EBBC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3323"/>
                <a:ext cx="22" cy="19"/>
              </a:xfrm>
              <a:custGeom>
                <a:avLst/>
                <a:gdLst>
                  <a:gd name="T0" fmla="*/ 146 w 172"/>
                  <a:gd name="T1" fmla="*/ 153 h 153"/>
                  <a:gd name="T2" fmla="*/ 0 w 172"/>
                  <a:gd name="T3" fmla="*/ 7 h 153"/>
                  <a:gd name="T4" fmla="*/ 46 w 172"/>
                  <a:gd name="T5" fmla="*/ 0 h 153"/>
                  <a:gd name="T6" fmla="*/ 172 w 172"/>
                  <a:gd name="T7" fmla="*/ 126 h 153"/>
                  <a:gd name="T8" fmla="*/ 146 w 172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53">
                    <a:moveTo>
                      <a:pt x="146" y="153"/>
                    </a:moveTo>
                    <a:lnTo>
                      <a:pt x="0" y="7"/>
                    </a:lnTo>
                    <a:cubicBezTo>
                      <a:pt x="15" y="5"/>
                      <a:pt x="30" y="3"/>
                      <a:pt x="46" y="0"/>
                    </a:cubicBezTo>
                    <a:lnTo>
                      <a:pt x="172" y="126"/>
                    </a:lnTo>
                    <a:lnTo>
                      <a:pt x="146" y="15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1" name="Freeform 103">
                <a:extLst>
                  <a:ext uri="{FF2B5EF4-FFF2-40B4-BE49-F238E27FC236}">
                    <a16:creationId xmlns:a16="http://schemas.microsoft.com/office/drawing/2014/main" id="{76F118AE-80D0-4B20-D2FC-5BDAE54AEC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91"/>
                <a:ext cx="36" cy="33"/>
              </a:xfrm>
              <a:custGeom>
                <a:avLst/>
                <a:gdLst>
                  <a:gd name="T0" fmla="*/ 228 w 274"/>
                  <a:gd name="T1" fmla="*/ 254 h 254"/>
                  <a:gd name="T2" fmla="*/ 29 w 274"/>
                  <a:gd name="T3" fmla="*/ 54 h 254"/>
                  <a:gd name="T4" fmla="*/ 55 w 274"/>
                  <a:gd name="T5" fmla="*/ 28 h 254"/>
                  <a:gd name="T6" fmla="*/ 274 w 274"/>
                  <a:gd name="T7" fmla="*/ 247 h 254"/>
                  <a:gd name="T8" fmla="*/ 228 w 274"/>
                  <a:gd name="T9" fmla="*/ 254 h 254"/>
                  <a:gd name="T10" fmla="*/ 2 w 274"/>
                  <a:gd name="T11" fmla="*/ 28 h 254"/>
                  <a:gd name="T12" fmla="*/ 0 w 274"/>
                  <a:gd name="T13" fmla="*/ 26 h 254"/>
                  <a:gd name="T14" fmla="*/ 0 w 274"/>
                  <a:gd name="T15" fmla="*/ 26 h 254"/>
                  <a:gd name="T16" fmla="*/ 26 w 274"/>
                  <a:gd name="T17" fmla="*/ 0 h 254"/>
                  <a:gd name="T18" fmla="*/ 29 w 274"/>
                  <a:gd name="T19" fmla="*/ 2 h 254"/>
                  <a:gd name="T20" fmla="*/ 2 w 274"/>
                  <a:gd name="T21" fmla="*/ 2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4" h="254">
                    <a:moveTo>
                      <a:pt x="228" y="254"/>
                    </a:moveTo>
                    <a:lnTo>
                      <a:pt x="29" y="54"/>
                    </a:lnTo>
                    <a:lnTo>
                      <a:pt x="55" y="28"/>
                    </a:lnTo>
                    <a:lnTo>
                      <a:pt x="274" y="247"/>
                    </a:lnTo>
                    <a:cubicBezTo>
                      <a:pt x="258" y="250"/>
                      <a:pt x="243" y="252"/>
                      <a:pt x="228" y="254"/>
                    </a:cubicBez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2" name="Freeform 104">
                <a:extLst>
                  <a:ext uri="{FF2B5EF4-FFF2-40B4-BE49-F238E27FC236}">
                    <a16:creationId xmlns:a16="http://schemas.microsoft.com/office/drawing/2014/main" id="{1C4B1F89-669D-D7C8-F92C-DAFF3C460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3683"/>
                <a:ext cx="10" cy="16"/>
              </a:xfrm>
              <a:custGeom>
                <a:avLst/>
                <a:gdLst>
                  <a:gd name="T0" fmla="*/ 72 w 81"/>
                  <a:gd name="T1" fmla="*/ 124 h 124"/>
                  <a:gd name="T2" fmla="*/ 0 w 81"/>
                  <a:gd name="T3" fmla="*/ 52 h 124"/>
                  <a:gd name="T4" fmla="*/ 0 w 81"/>
                  <a:gd name="T5" fmla="*/ 0 h 124"/>
                  <a:gd name="T6" fmla="*/ 81 w 81"/>
                  <a:gd name="T7" fmla="*/ 81 h 124"/>
                  <a:gd name="T8" fmla="*/ 72 w 81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24">
                    <a:moveTo>
                      <a:pt x="72" y="124"/>
                    </a:moveTo>
                    <a:lnTo>
                      <a:pt x="0" y="52"/>
                    </a:lnTo>
                    <a:cubicBezTo>
                      <a:pt x="0" y="35"/>
                      <a:pt x="0" y="17"/>
                      <a:pt x="0" y="0"/>
                    </a:cubicBezTo>
                    <a:lnTo>
                      <a:pt x="81" y="81"/>
                    </a:lnTo>
                    <a:cubicBezTo>
                      <a:pt x="77" y="96"/>
                      <a:pt x="74" y="110"/>
                      <a:pt x="72" y="12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3" name="Freeform 105">
                <a:extLst>
                  <a:ext uri="{FF2B5EF4-FFF2-40B4-BE49-F238E27FC236}">
                    <a16:creationId xmlns:a16="http://schemas.microsoft.com/office/drawing/2014/main" id="{9CD2BC60-A2DD-5E14-E9B9-47ABBC846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4" y="3679"/>
                <a:ext cx="7" cy="11"/>
              </a:xfrm>
              <a:custGeom>
                <a:avLst/>
                <a:gdLst>
                  <a:gd name="T0" fmla="*/ 55 w 55"/>
                  <a:gd name="T1" fmla="*/ 80 h 80"/>
                  <a:gd name="T2" fmla="*/ 0 w 55"/>
                  <a:gd name="T3" fmla="*/ 26 h 80"/>
                  <a:gd name="T4" fmla="*/ 26 w 55"/>
                  <a:gd name="T5" fmla="*/ 0 h 80"/>
                  <a:gd name="T6" fmla="*/ 55 w 55"/>
                  <a:gd name="T7" fmla="*/ 28 h 80"/>
                  <a:gd name="T8" fmla="*/ 55 w 55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80">
                    <a:moveTo>
                      <a:pt x="55" y="8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55" y="28"/>
                    </a:lnTo>
                    <a:cubicBezTo>
                      <a:pt x="55" y="45"/>
                      <a:pt x="55" y="63"/>
                      <a:pt x="55" y="80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4" name="Freeform 106">
                <a:extLst>
                  <a:ext uri="{FF2B5EF4-FFF2-40B4-BE49-F238E27FC236}">
                    <a16:creationId xmlns:a16="http://schemas.microsoft.com/office/drawing/2014/main" id="{E4B3CD1F-EF18-7C78-8E9C-9B70B8DBF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631"/>
                <a:ext cx="32" cy="30"/>
              </a:xfrm>
              <a:custGeom>
                <a:avLst/>
                <a:gdLst>
                  <a:gd name="T0" fmla="*/ 206 w 246"/>
                  <a:gd name="T1" fmla="*/ 232 h 232"/>
                  <a:gd name="T2" fmla="*/ 0 w 246"/>
                  <a:gd name="T3" fmla="*/ 26 h 232"/>
                  <a:gd name="T4" fmla="*/ 27 w 246"/>
                  <a:gd name="T5" fmla="*/ 0 h 232"/>
                  <a:gd name="T6" fmla="*/ 246 w 246"/>
                  <a:gd name="T7" fmla="*/ 220 h 232"/>
                  <a:gd name="T8" fmla="*/ 206 w 246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32">
                    <a:moveTo>
                      <a:pt x="206" y="23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46" y="220"/>
                    </a:lnTo>
                    <a:cubicBezTo>
                      <a:pt x="232" y="222"/>
                      <a:pt x="219" y="226"/>
                      <a:pt x="206" y="23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5" name="Freeform 107">
                <a:extLst>
                  <a:ext uri="{FF2B5EF4-FFF2-40B4-BE49-F238E27FC236}">
                    <a16:creationId xmlns:a16="http://schemas.microsoft.com/office/drawing/2014/main" id="{34EC23C1-F51A-2C93-2B46-349463082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660"/>
                <a:ext cx="22" cy="19"/>
              </a:xfrm>
              <a:custGeom>
                <a:avLst/>
                <a:gdLst>
                  <a:gd name="T0" fmla="*/ 140 w 166"/>
                  <a:gd name="T1" fmla="*/ 152 h 152"/>
                  <a:gd name="T2" fmla="*/ 0 w 166"/>
                  <a:gd name="T3" fmla="*/ 12 h 152"/>
                  <a:gd name="T4" fmla="*/ 40 w 166"/>
                  <a:gd name="T5" fmla="*/ 0 h 152"/>
                  <a:gd name="T6" fmla="*/ 166 w 166"/>
                  <a:gd name="T7" fmla="*/ 125 h 152"/>
                  <a:gd name="T8" fmla="*/ 140 w 166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52">
                    <a:moveTo>
                      <a:pt x="140" y="152"/>
                    </a:moveTo>
                    <a:lnTo>
                      <a:pt x="0" y="12"/>
                    </a:lnTo>
                    <a:cubicBezTo>
                      <a:pt x="13" y="6"/>
                      <a:pt x="26" y="2"/>
                      <a:pt x="40" y="0"/>
                    </a:cubicBezTo>
                    <a:lnTo>
                      <a:pt x="166" y="125"/>
                    </a:lnTo>
                    <a:lnTo>
                      <a:pt x="140" y="15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6" name="Freeform 108">
                <a:extLst>
                  <a:ext uri="{FF2B5EF4-FFF2-40B4-BE49-F238E27FC236}">
                    <a16:creationId xmlns:a16="http://schemas.microsoft.com/office/drawing/2014/main" id="{C56A3862-D11B-7E0A-CBA7-08445B605C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8" y="3570"/>
                <a:ext cx="57" cy="61"/>
              </a:xfrm>
              <a:custGeom>
                <a:avLst/>
                <a:gdLst>
                  <a:gd name="T0" fmla="*/ 419 w 445"/>
                  <a:gd name="T1" fmla="*/ 472 h 472"/>
                  <a:gd name="T2" fmla="*/ 74 w 445"/>
                  <a:gd name="T3" fmla="*/ 127 h 472"/>
                  <a:gd name="T4" fmla="*/ 100 w 445"/>
                  <a:gd name="T5" fmla="*/ 100 h 472"/>
                  <a:gd name="T6" fmla="*/ 445 w 445"/>
                  <a:gd name="T7" fmla="*/ 446 h 472"/>
                  <a:gd name="T8" fmla="*/ 419 w 445"/>
                  <a:gd name="T9" fmla="*/ 472 h 472"/>
                  <a:gd name="T10" fmla="*/ 48 w 445"/>
                  <a:gd name="T11" fmla="*/ 100 h 472"/>
                  <a:gd name="T12" fmla="*/ 10 w 445"/>
                  <a:gd name="T13" fmla="*/ 63 h 472"/>
                  <a:gd name="T14" fmla="*/ 0 w 445"/>
                  <a:gd name="T15" fmla="*/ 0 h 472"/>
                  <a:gd name="T16" fmla="*/ 74 w 445"/>
                  <a:gd name="T17" fmla="*/ 74 h 472"/>
                  <a:gd name="T18" fmla="*/ 48 w 445"/>
                  <a:gd name="T19" fmla="*/ 10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5" h="472">
                    <a:moveTo>
                      <a:pt x="419" y="472"/>
                    </a:moveTo>
                    <a:lnTo>
                      <a:pt x="74" y="127"/>
                    </a:lnTo>
                    <a:lnTo>
                      <a:pt x="100" y="100"/>
                    </a:lnTo>
                    <a:lnTo>
                      <a:pt x="445" y="446"/>
                    </a:lnTo>
                    <a:lnTo>
                      <a:pt x="419" y="472"/>
                    </a:lnTo>
                    <a:moveTo>
                      <a:pt x="48" y="100"/>
                    </a:moveTo>
                    <a:lnTo>
                      <a:pt x="10" y="63"/>
                    </a:lnTo>
                    <a:cubicBezTo>
                      <a:pt x="6" y="42"/>
                      <a:pt x="3" y="21"/>
                      <a:pt x="0" y="0"/>
                    </a:cubicBezTo>
                    <a:lnTo>
                      <a:pt x="74" y="74"/>
                    </a:lnTo>
                    <a:lnTo>
                      <a:pt x="48" y="10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7" name="Freeform 109">
                <a:extLst>
                  <a:ext uri="{FF2B5EF4-FFF2-40B4-BE49-F238E27FC236}">
                    <a16:creationId xmlns:a16="http://schemas.microsoft.com/office/drawing/2014/main" id="{E2CCB404-EE4E-4C00-671C-AA24EDAAB5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487"/>
                <a:ext cx="88" cy="91"/>
              </a:xfrm>
              <a:custGeom>
                <a:avLst/>
                <a:gdLst>
                  <a:gd name="T0" fmla="*/ 679 w 679"/>
                  <a:gd name="T1" fmla="*/ 706 h 706"/>
                  <a:gd name="T2" fmla="*/ 371 w 679"/>
                  <a:gd name="T3" fmla="*/ 398 h 706"/>
                  <a:gd name="T4" fmla="*/ 398 w 679"/>
                  <a:gd name="T5" fmla="*/ 372 h 706"/>
                  <a:gd name="T6" fmla="*/ 669 w 679"/>
                  <a:gd name="T7" fmla="*/ 643 h 706"/>
                  <a:gd name="T8" fmla="*/ 679 w 679"/>
                  <a:gd name="T9" fmla="*/ 706 h 706"/>
                  <a:gd name="T10" fmla="*/ 345 w 679"/>
                  <a:gd name="T11" fmla="*/ 372 h 706"/>
                  <a:gd name="T12" fmla="*/ 0 w 679"/>
                  <a:gd name="T13" fmla="*/ 27 h 706"/>
                  <a:gd name="T14" fmla="*/ 26 w 679"/>
                  <a:gd name="T15" fmla="*/ 0 h 706"/>
                  <a:gd name="T16" fmla="*/ 371 w 679"/>
                  <a:gd name="T17" fmla="*/ 346 h 706"/>
                  <a:gd name="T18" fmla="*/ 345 w 679"/>
                  <a:gd name="T19" fmla="*/ 372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9" h="706">
                    <a:moveTo>
                      <a:pt x="679" y="706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669" y="643"/>
                    </a:lnTo>
                    <a:cubicBezTo>
                      <a:pt x="672" y="664"/>
                      <a:pt x="675" y="685"/>
                      <a:pt x="679" y="706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8" name="Freeform 110">
                <a:extLst>
                  <a:ext uri="{FF2B5EF4-FFF2-40B4-BE49-F238E27FC236}">
                    <a16:creationId xmlns:a16="http://schemas.microsoft.com/office/drawing/2014/main" id="{DEBA9C9C-1441-BA92-B058-94B9AC972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439"/>
                <a:ext cx="45" cy="48"/>
              </a:xfrm>
              <a:custGeom>
                <a:avLst/>
                <a:gdLst>
                  <a:gd name="T0" fmla="*/ 345 w 346"/>
                  <a:gd name="T1" fmla="*/ 371 h 371"/>
                  <a:gd name="T2" fmla="*/ 0 w 346"/>
                  <a:gd name="T3" fmla="*/ 26 h 371"/>
                  <a:gd name="T4" fmla="*/ 27 w 346"/>
                  <a:gd name="T5" fmla="*/ 0 h 371"/>
                  <a:gd name="T6" fmla="*/ 337 w 346"/>
                  <a:gd name="T7" fmla="*/ 311 h 371"/>
                  <a:gd name="T8" fmla="*/ 346 w 346"/>
                  <a:gd name="T9" fmla="*/ 371 h 371"/>
                  <a:gd name="T10" fmla="*/ 345 w 346"/>
                  <a:gd name="T11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6" h="371">
                    <a:moveTo>
                      <a:pt x="345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37" y="311"/>
                    </a:lnTo>
                    <a:cubicBezTo>
                      <a:pt x="340" y="331"/>
                      <a:pt x="343" y="351"/>
                      <a:pt x="346" y="371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9" name="Freeform 111">
                <a:extLst>
                  <a:ext uri="{FF2B5EF4-FFF2-40B4-BE49-F238E27FC236}">
                    <a16:creationId xmlns:a16="http://schemas.microsoft.com/office/drawing/2014/main" id="{8654014E-97E3-77F7-8DAA-738AFD8D0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3479"/>
                <a:ext cx="5" cy="8"/>
              </a:xfrm>
              <a:custGeom>
                <a:avLst/>
                <a:gdLst>
                  <a:gd name="T0" fmla="*/ 9 w 35"/>
                  <a:gd name="T1" fmla="*/ 60 h 60"/>
                  <a:gd name="T2" fmla="*/ 0 w 35"/>
                  <a:gd name="T3" fmla="*/ 0 h 60"/>
                  <a:gd name="T4" fmla="*/ 35 w 35"/>
                  <a:gd name="T5" fmla="*/ 34 h 60"/>
                  <a:gd name="T6" fmla="*/ 9 w 3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60">
                    <a:moveTo>
                      <a:pt x="9" y="60"/>
                    </a:moveTo>
                    <a:cubicBezTo>
                      <a:pt x="6" y="40"/>
                      <a:pt x="3" y="20"/>
                      <a:pt x="0" y="0"/>
                    </a:cubicBezTo>
                    <a:lnTo>
                      <a:pt x="35" y="34"/>
                    </a:lnTo>
                    <a:lnTo>
                      <a:pt x="9" y="6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0" name="Freeform 112">
                <a:extLst>
                  <a:ext uri="{FF2B5EF4-FFF2-40B4-BE49-F238E27FC236}">
                    <a16:creationId xmlns:a16="http://schemas.microsoft.com/office/drawing/2014/main" id="{C963293F-A6B2-ED65-E8A8-7A0A363827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87"/>
                <a:ext cx="52" cy="52"/>
              </a:xfrm>
              <a:custGeom>
                <a:avLst/>
                <a:gdLst>
                  <a:gd name="T0" fmla="*/ 374 w 400"/>
                  <a:gd name="T1" fmla="*/ 400 h 400"/>
                  <a:gd name="T2" fmla="*/ 29 w 400"/>
                  <a:gd name="T3" fmla="*/ 55 h 400"/>
                  <a:gd name="T4" fmla="*/ 55 w 400"/>
                  <a:gd name="T5" fmla="*/ 28 h 400"/>
                  <a:gd name="T6" fmla="*/ 400 w 400"/>
                  <a:gd name="T7" fmla="*/ 374 h 400"/>
                  <a:gd name="T8" fmla="*/ 374 w 400"/>
                  <a:gd name="T9" fmla="*/ 400 h 400"/>
                  <a:gd name="T10" fmla="*/ 2 w 400"/>
                  <a:gd name="T11" fmla="*/ 28 h 400"/>
                  <a:gd name="T12" fmla="*/ 0 w 400"/>
                  <a:gd name="T13" fmla="*/ 26 h 400"/>
                  <a:gd name="T14" fmla="*/ 0 w 400"/>
                  <a:gd name="T15" fmla="*/ 26 h 400"/>
                  <a:gd name="T16" fmla="*/ 26 w 400"/>
                  <a:gd name="T17" fmla="*/ 0 h 400"/>
                  <a:gd name="T18" fmla="*/ 29 w 400"/>
                  <a:gd name="T19" fmla="*/ 2 h 400"/>
                  <a:gd name="T20" fmla="*/ 2 w 400"/>
                  <a:gd name="T21" fmla="*/ 28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0" h="400"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1" name="Freeform 113">
                <a:extLst>
                  <a:ext uri="{FF2B5EF4-FFF2-40B4-BE49-F238E27FC236}">
                    <a16:creationId xmlns:a16="http://schemas.microsoft.com/office/drawing/2014/main" id="{19722B3B-BA69-A404-23B4-A3D81F9211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1" y="3753"/>
                <a:ext cx="64" cy="67"/>
              </a:xfrm>
              <a:custGeom>
                <a:avLst/>
                <a:gdLst>
                  <a:gd name="T0" fmla="*/ 490 w 495"/>
                  <a:gd name="T1" fmla="*/ 517 h 517"/>
                  <a:gd name="T2" fmla="*/ 174 w 495"/>
                  <a:gd name="T3" fmla="*/ 201 h 517"/>
                  <a:gd name="T4" fmla="*/ 200 w 495"/>
                  <a:gd name="T5" fmla="*/ 175 h 517"/>
                  <a:gd name="T6" fmla="*/ 493 w 495"/>
                  <a:gd name="T7" fmla="*/ 468 h 517"/>
                  <a:gd name="T8" fmla="*/ 495 w 495"/>
                  <a:gd name="T9" fmla="*/ 486 h 517"/>
                  <a:gd name="T10" fmla="*/ 490 w 495"/>
                  <a:gd name="T11" fmla="*/ 517 h 517"/>
                  <a:gd name="T12" fmla="*/ 148 w 495"/>
                  <a:gd name="T13" fmla="*/ 175 h 517"/>
                  <a:gd name="T14" fmla="*/ 0 w 495"/>
                  <a:gd name="T15" fmla="*/ 27 h 517"/>
                  <a:gd name="T16" fmla="*/ 26 w 495"/>
                  <a:gd name="T17" fmla="*/ 0 h 517"/>
                  <a:gd name="T18" fmla="*/ 174 w 495"/>
                  <a:gd name="T19" fmla="*/ 148 h 517"/>
                  <a:gd name="T20" fmla="*/ 148 w 495"/>
                  <a:gd name="T21" fmla="*/ 175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5" h="517">
                    <a:moveTo>
                      <a:pt x="490" y="517"/>
                    </a:moveTo>
                    <a:lnTo>
                      <a:pt x="174" y="201"/>
                    </a:lnTo>
                    <a:lnTo>
                      <a:pt x="200" y="175"/>
                    </a:lnTo>
                    <a:lnTo>
                      <a:pt x="493" y="468"/>
                    </a:lnTo>
                    <a:cubicBezTo>
                      <a:pt x="494" y="474"/>
                      <a:pt x="495" y="480"/>
                      <a:pt x="495" y="486"/>
                    </a:cubicBezTo>
                    <a:cubicBezTo>
                      <a:pt x="495" y="497"/>
                      <a:pt x="493" y="507"/>
                      <a:pt x="490" y="517"/>
                    </a:cubicBezTo>
                    <a:close/>
                    <a:moveTo>
                      <a:pt x="148" y="175"/>
                    </a:moveTo>
                    <a:lnTo>
                      <a:pt x="0" y="27"/>
                    </a:lnTo>
                    <a:cubicBezTo>
                      <a:pt x="9" y="19"/>
                      <a:pt x="18" y="10"/>
                      <a:pt x="26" y="0"/>
                    </a:cubicBezTo>
                    <a:lnTo>
                      <a:pt x="174" y="148"/>
                    </a:lnTo>
                    <a:lnTo>
                      <a:pt x="148" y="175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2" name="Freeform 114">
                <a:extLst>
                  <a:ext uri="{FF2B5EF4-FFF2-40B4-BE49-F238E27FC236}">
                    <a16:creationId xmlns:a16="http://schemas.microsoft.com/office/drawing/2014/main" id="{49BD94C2-A469-F7FF-5946-8D3068967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727"/>
                <a:ext cx="29" cy="29"/>
              </a:xfrm>
              <a:custGeom>
                <a:avLst/>
                <a:gdLst>
                  <a:gd name="T0" fmla="*/ 198 w 224"/>
                  <a:gd name="T1" fmla="*/ 224 h 224"/>
                  <a:gd name="T2" fmla="*/ 0 w 224"/>
                  <a:gd name="T3" fmla="*/ 26 h 224"/>
                  <a:gd name="T4" fmla="*/ 27 w 224"/>
                  <a:gd name="T5" fmla="*/ 0 h 224"/>
                  <a:gd name="T6" fmla="*/ 224 w 224"/>
                  <a:gd name="T7" fmla="*/ 197 h 224"/>
                  <a:gd name="T8" fmla="*/ 198 w 224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4">
                    <a:moveTo>
                      <a:pt x="198" y="224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24" y="197"/>
                    </a:lnTo>
                    <a:cubicBezTo>
                      <a:pt x="216" y="207"/>
                      <a:pt x="207" y="216"/>
                      <a:pt x="198" y="224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3" name="Freeform 115">
                <a:extLst>
                  <a:ext uri="{FF2B5EF4-FFF2-40B4-BE49-F238E27FC236}">
                    <a16:creationId xmlns:a16="http://schemas.microsoft.com/office/drawing/2014/main" id="{26C13AF7-0F3F-B953-1113-D14B56303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3680"/>
                <a:ext cx="18" cy="21"/>
              </a:xfrm>
              <a:custGeom>
                <a:avLst/>
                <a:gdLst>
                  <a:gd name="T0" fmla="*/ 112 w 144"/>
                  <a:gd name="T1" fmla="*/ 164 h 164"/>
                  <a:gd name="T2" fmla="*/ 5 w 144"/>
                  <a:gd name="T3" fmla="*/ 57 h 164"/>
                  <a:gd name="T4" fmla="*/ 0 w 144"/>
                  <a:gd name="T5" fmla="*/ 0 h 164"/>
                  <a:gd name="T6" fmla="*/ 144 w 144"/>
                  <a:gd name="T7" fmla="*/ 143 h 164"/>
                  <a:gd name="T8" fmla="*/ 112 w 144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64">
                    <a:moveTo>
                      <a:pt x="112" y="164"/>
                    </a:moveTo>
                    <a:lnTo>
                      <a:pt x="5" y="57"/>
                    </a:lnTo>
                    <a:cubicBezTo>
                      <a:pt x="3" y="38"/>
                      <a:pt x="2" y="19"/>
                      <a:pt x="0" y="0"/>
                    </a:cubicBezTo>
                    <a:lnTo>
                      <a:pt x="144" y="143"/>
                    </a:lnTo>
                    <a:cubicBezTo>
                      <a:pt x="133" y="150"/>
                      <a:pt x="122" y="157"/>
                      <a:pt x="112" y="16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4" name="Freeform 116">
                <a:extLst>
                  <a:ext uri="{FF2B5EF4-FFF2-40B4-BE49-F238E27FC236}">
                    <a16:creationId xmlns:a16="http://schemas.microsoft.com/office/drawing/2014/main" id="{DCBBFCFA-D220-D104-B43C-3906EE2370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631"/>
                <a:ext cx="96" cy="96"/>
              </a:xfrm>
              <a:custGeom>
                <a:avLst/>
                <a:gdLst>
                  <a:gd name="T0" fmla="*/ 717 w 743"/>
                  <a:gd name="T1" fmla="*/ 743 h 743"/>
                  <a:gd name="T2" fmla="*/ 517 w 743"/>
                  <a:gd name="T3" fmla="*/ 543 h 743"/>
                  <a:gd name="T4" fmla="*/ 549 w 743"/>
                  <a:gd name="T5" fmla="*/ 522 h 743"/>
                  <a:gd name="T6" fmla="*/ 743 w 743"/>
                  <a:gd name="T7" fmla="*/ 717 h 743"/>
                  <a:gd name="T8" fmla="*/ 717 w 743"/>
                  <a:gd name="T9" fmla="*/ 743 h 743"/>
                  <a:gd name="T10" fmla="*/ 410 w 743"/>
                  <a:gd name="T11" fmla="*/ 436 h 743"/>
                  <a:gd name="T12" fmla="*/ 372 w 743"/>
                  <a:gd name="T13" fmla="*/ 398 h 743"/>
                  <a:gd name="T14" fmla="*/ 398 w 743"/>
                  <a:gd name="T15" fmla="*/ 372 h 743"/>
                  <a:gd name="T16" fmla="*/ 405 w 743"/>
                  <a:gd name="T17" fmla="*/ 379 h 743"/>
                  <a:gd name="T18" fmla="*/ 410 w 743"/>
                  <a:gd name="T19" fmla="*/ 436 h 743"/>
                  <a:gd name="T20" fmla="*/ 346 w 743"/>
                  <a:gd name="T21" fmla="*/ 372 h 743"/>
                  <a:gd name="T22" fmla="*/ 0 w 743"/>
                  <a:gd name="T23" fmla="*/ 26 h 743"/>
                  <a:gd name="T24" fmla="*/ 27 w 743"/>
                  <a:gd name="T25" fmla="*/ 0 h 743"/>
                  <a:gd name="T26" fmla="*/ 372 w 743"/>
                  <a:gd name="T27" fmla="*/ 345 h 743"/>
                  <a:gd name="T28" fmla="*/ 346 w 743"/>
                  <a:gd name="T29" fmla="*/ 372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3" h="743">
                    <a:moveTo>
                      <a:pt x="717" y="743"/>
                    </a:moveTo>
                    <a:lnTo>
                      <a:pt x="517" y="543"/>
                    </a:lnTo>
                    <a:cubicBezTo>
                      <a:pt x="527" y="536"/>
                      <a:pt x="538" y="529"/>
                      <a:pt x="549" y="522"/>
                    </a:cubicBezTo>
                    <a:lnTo>
                      <a:pt x="743" y="717"/>
                    </a:lnTo>
                    <a:lnTo>
                      <a:pt x="717" y="743"/>
                    </a:lnTo>
                    <a:moveTo>
                      <a:pt x="410" y="436"/>
                    </a:moveTo>
                    <a:lnTo>
                      <a:pt x="372" y="398"/>
                    </a:lnTo>
                    <a:lnTo>
                      <a:pt x="398" y="372"/>
                    </a:lnTo>
                    <a:lnTo>
                      <a:pt x="405" y="379"/>
                    </a:lnTo>
                    <a:cubicBezTo>
                      <a:pt x="407" y="398"/>
                      <a:pt x="408" y="417"/>
                      <a:pt x="410" y="436"/>
                    </a:cubicBezTo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5" name="Freeform 117">
                <a:extLst>
                  <a:ext uri="{FF2B5EF4-FFF2-40B4-BE49-F238E27FC236}">
                    <a16:creationId xmlns:a16="http://schemas.microsoft.com/office/drawing/2014/main" id="{9646C0C7-ADA1-DB86-C37F-4A9838086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583"/>
                <a:ext cx="14" cy="17"/>
              </a:xfrm>
              <a:custGeom>
                <a:avLst/>
                <a:gdLst>
                  <a:gd name="T0" fmla="*/ 106 w 106"/>
                  <a:gd name="T1" fmla="*/ 133 h 133"/>
                  <a:gd name="T2" fmla="*/ 0 w 106"/>
                  <a:gd name="T3" fmla="*/ 27 h 133"/>
                  <a:gd name="T4" fmla="*/ 26 w 106"/>
                  <a:gd name="T5" fmla="*/ 0 h 133"/>
                  <a:gd name="T6" fmla="*/ 95 w 106"/>
                  <a:gd name="T7" fmla="*/ 70 h 133"/>
                  <a:gd name="T8" fmla="*/ 106 w 106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33">
                    <a:moveTo>
                      <a:pt x="106" y="133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95" y="70"/>
                    </a:lnTo>
                    <a:cubicBezTo>
                      <a:pt x="99" y="91"/>
                      <a:pt x="102" y="112"/>
                      <a:pt x="106" y="133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6" name="Freeform 118">
                <a:extLst>
                  <a:ext uri="{FF2B5EF4-FFF2-40B4-BE49-F238E27FC236}">
                    <a16:creationId xmlns:a16="http://schemas.microsoft.com/office/drawing/2014/main" id="{C771FD72-C7CE-09BE-363F-4342361B8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592"/>
                <a:ext cx="36" cy="39"/>
              </a:xfrm>
              <a:custGeom>
                <a:avLst/>
                <a:gdLst>
                  <a:gd name="T0" fmla="*/ 250 w 276"/>
                  <a:gd name="T1" fmla="*/ 302 h 302"/>
                  <a:gd name="T2" fmla="*/ 11 w 276"/>
                  <a:gd name="T3" fmla="*/ 63 h 302"/>
                  <a:gd name="T4" fmla="*/ 0 w 276"/>
                  <a:gd name="T5" fmla="*/ 0 h 302"/>
                  <a:gd name="T6" fmla="*/ 276 w 276"/>
                  <a:gd name="T7" fmla="*/ 276 h 302"/>
                  <a:gd name="T8" fmla="*/ 250 w 276"/>
                  <a:gd name="T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02">
                    <a:moveTo>
                      <a:pt x="250" y="302"/>
                    </a:moveTo>
                    <a:lnTo>
                      <a:pt x="11" y="63"/>
                    </a:lnTo>
                    <a:cubicBezTo>
                      <a:pt x="7" y="42"/>
                      <a:pt x="4" y="21"/>
                      <a:pt x="0" y="0"/>
                    </a:cubicBezTo>
                    <a:lnTo>
                      <a:pt x="276" y="276"/>
                    </a:lnTo>
                    <a:lnTo>
                      <a:pt x="250" y="30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7" name="Freeform 119">
                <a:extLst>
                  <a:ext uri="{FF2B5EF4-FFF2-40B4-BE49-F238E27FC236}">
                    <a16:creationId xmlns:a16="http://schemas.microsoft.com/office/drawing/2014/main" id="{949F32B1-DBFF-A47D-9A07-EBA750B941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3"/>
                <a:ext cx="100" cy="100"/>
              </a:xfrm>
              <a:custGeom>
                <a:avLst/>
                <a:gdLst>
                  <a:gd name="T0" fmla="*/ 745 w 772"/>
                  <a:gd name="T1" fmla="*/ 771 h 771"/>
                  <a:gd name="T2" fmla="*/ 400 w 772"/>
                  <a:gd name="T3" fmla="*/ 426 h 771"/>
                  <a:gd name="T4" fmla="*/ 426 w 772"/>
                  <a:gd name="T5" fmla="*/ 400 h 771"/>
                  <a:gd name="T6" fmla="*/ 772 w 772"/>
                  <a:gd name="T7" fmla="*/ 745 h 771"/>
                  <a:gd name="T8" fmla="*/ 745 w 772"/>
                  <a:gd name="T9" fmla="*/ 771 h 771"/>
                  <a:gd name="T10" fmla="*/ 374 w 772"/>
                  <a:gd name="T11" fmla="*/ 400 h 771"/>
                  <a:gd name="T12" fmla="*/ 29 w 772"/>
                  <a:gd name="T13" fmla="*/ 55 h 771"/>
                  <a:gd name="T14" fmla="*/ 55 w 772"/>
                  <a:gd name="T15" fmla="*/ 28 h 771"/>
                  <a:gd name="T16" fmla="*/ 400 w 772"/>
                  <a:gd name="T17" fmla="*/ 374 h 771"/>
                  <a:gd name="T18" fmla="*/ 374 w 772"/>
                  <a:gd name="T19" fmla="*/ 400 h 771"/>
                  <a:gd name="T20" fmla="*/ 2 w 772"/>
                  <a:gd name="T21" fmla="*/ 28 h 771"/>
                  <a:gd name="T22" fmla="*/ 0 w 772"/>
                  <a:gd name="T23" fmla="*/ 26 h 771"/>
                  <a:gd name="T24" fmla="*/ 0 w 772"/>
                  <a:gd name="T25" fmla="*/ 26 h 771"/>
                  <a:gd name="T26" fmla="*/ 26 w 772"/>
                  <a:gd name="T27" fmla="*/ 0 h 771"/>
                  <a:gd name="T28" fmla="*/ 29 w 772"/>
                  <a:gd name="T29" fmla="*/ 2 h 771"/>
                  <a:gd name="T30" fmla="*/ 2 w 772"/>
                  <a:gd name="T31" fmla="*/ 2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2" h="771">
                    <a:moveTo>
                      <a:pt x="745" y="771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1"/>
                    </a:lnTo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8" name="Freeform 120">
                <a:extLst>
                  <a:ext uri="{FF2B5EF4-FFF2-40B4-BE49-F238E27FC236}">
                    <a16:creationId xmlns:a16="http://schemas.microsoft.com/office/drawing/2014/main" id="{5A403077-EF7C-6017-C234-3D1CDF056D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6" y="3788"/>
                <a:ext cx="74" cy="68"/>
              </a:xfrm>
              <a:custGeom>
                <a:avLst/>
                <a:gdLst>
                  <a:gd name="T0" fmla="*/ 521 w 566"/>
                  <a:gd name="T1" fmla="*/ 520 h 520"/>
                  <a:gd name="T2" fmla="*/ 300 w 566"/>
                  <a:gd name="T3" fmla="*/ 299 h 520"/>
                  <a:gd name="T4" fmla="*/ 327 w 566"/>
                  <a:gd name="T5" fmla="*/ 273 h 520"/>
                  <a:gd name="T6" fmla="*/ 566 w 566"/>
                  <a:gd name="T7" fmla="*/ 512 h 520"/>
                  <a:gd name="T8" fmla="*/ 521 w 566"/>
                  <a:gd name="T9" fmla="*/ 520 h 520"/>
                  <a:gd name="T10" fmla="*/ 274 w 566"/>
                  <a:gd name="T11" fmla="*/ 273 h 520"/>
                  <a:gd name="T12" fmla="*/ 0 w 566"/>
                  <a:gd name="T13" fmla="*/ 0 h 520"/>
                  <a:gd name="T14" fmla="*/ 41 w 566"/>
                  <a:gd name="T15" fmla="*/ 1 h 520"/>
                  <a:gd name="T16" fmla="*/ 55 w 566"/>
                  <a:gd name="T17" fmla="*/ 1 h 520"/>
                  <a:gd name="T18" fmla="*/ 300 w 566"/>
                  <a:gd name="T19" fmla="*/ 247 h 520"/>
                  <a:gd name="T20" fmla="*/ 274 w 566"/>
                  <a:gd name="T21" fmla="*/ 273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6" h="520">
                    <a:moveTo>
                      <a:pt x="521" y="520"/>
                    </a:moveTo>
                    <a:lnTo>
                      <a:pt x="300" y="299"/>
                    </a:lnTo>
                    <a:lnTo>
                      <a:pt x="327" y="273"/>
                    </a:lnTo>
                    <a:lnTo>
                      <a:pt x="566" y="512"/>
                    </a:lnTo>
                    <a:cubicBezTo>
                      <a:pt x="551" y="516"/>
                      <a:pt x="536" y="518"/>
                      <a:pt x="521" y="520"/>
                    </a:cubicBezTo>
                    <a:close/>
                    <a:moveTo>
                      <a:pt x="274" y="273"/>
                    </a:moveTo>
                    <a:lnTo>
                      <a:pt x="0" y="0"/>
                    </a:lnTo>
                    <a:cubicBezTo>
                      <a:pt x="14" y="1"/>
                      <a:pt x="28" y="1"/>
                      <a:pt x="41" y="1"/>
                    </a:cubicBezTo>
                    <a:cubicBezTo>
                      <a:pt x="46" y="1"/>
                      <a:pt x="50" y="1"/>
                      <a:pt x="55" y="1"/>
                    </a:cubicBezTo>
                    <a:lnTo>
                      <a:pt x="300" y="247"/>
                    </a:lnTo>
                    <a:lnTo>
                      <a:pt x="274" y="27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9" name="Freeform 121">
                <a:extLst>
                  <a:ext uri="{FF2B5EF4-FFF2-40B4-BE49-F238E27FC236}">
                    <a16:creationId xmlns:a16="http://schemas.microsoft.com/office/drawing/2014/main" id="{F664DF21-9193-E248-CE4E-DA37F1E18D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727"/>
                <a:ext cx="65" cy="61"/>
              </a:xfrm>
              <a:custGeom>
                <a:avLst/>
                <a:gdLst>
                  <a:gd name="T0" fmla="*/ 484 w 498"/>
                  <a:gd name="T1" fmla="*/ 471 h 471"/>
                  <a:gd name="T2" fmla="*/ 443 w 498"/>
                  <a:gd name="T3" fmla="*/ 470 h 471"/>
                  <a:gd name="T4" fmla="*/ 372 w 498"/>
                  <a:gd name="T5" fmla="*/ 398 h 471"/>
                  <a:gd name="T6" fmla="*/ 398 w 498"/>
                  <a:gd name="T7" fmla="*/ 372 h 471"/>
                  <a:gd name="T8" fmla="*/ 498 w 498"/>
                  <a:gd name="T9" fmla="*/ 471 h 471"/>
                  <a:gd name="T10" fmla="*/ 484 w 498"/>
                  <a:gd name="T11" fmla="*/ 471 h 471"/>
                  <a:gd name="T12" fmla="*/ 346 w 498"/>
                  <a:gd name="T13" fmla="*/ 372 h 471"/>
                  <a:gd name="T14" fmla="*/ 0 w 498"/>
                  <a:gd name="T15" fmla="*/ 26 h 471"/>
                  <a:gd name="T16" fmla="*/ 27 w 498"/>
                  <a:gd name="T17" fmla="*/ 0 h 471"/>
                  <a:gd name="T18" fmla="*/ 372 w 498"/>
                  <a:gd name="T19" fmla="*/ 345 h 471"/>
                  <a:gd name="T20" fmla="*/ 346 w 498"/>
                  <a:gd name="T21" fmla="*/ 372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8" h="471">
                    <a:moveTo>
                      <a:pt x="484" y="471"/>
                    </a:moveTo>
                    <a:cubicBezTo>
                      <a:pt x="471" y="471"/>
                      <a:pt x="457" y="471"/>
                      <a:pt x="443" y="470"/>
                    </a:cubicBezTo>
                    <a:lnTo>
                      <a:pt x="372" y="398"/>
                    </a:lnTo>
                    <a:lnTo>
                      <a:pt x="398" y="372"/>
                    </a:lnTo>
                    <a:lnTo>
                      <a:pt x="498" y="471"/>
                    </a:lnTo>
                    <a:cubicBezTo>
                      <a:pt x="493" y="471"/>
                      <a:pt x="489" y="471"/>
                      <a:pt x="484" y="471"/>
                    </a:cubicBezTo>
                    <a:close/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0" name="Freeform 122">
                <a:extLst>
                  <a:ext uri="{FF2B5EF4-FFF2-40B4-BE49-F238E27FC236}">
                    <a16:creationId xmlns:a16="http://schemas.microsoft.com/office/drawing/2014/main" id="{BA2D7B2F-9693-7F52-6680-352D6BBB1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679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0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0"/>
                    </a:lnTo>
                    <a:cubicBezTo>
                      <a:pt x="229" y="220"/>
                      <a:pt x="231" y="240"/>
                      <a:pt x="234" y="26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1" name="Freeform 123">
                <a:extLst>
                  <a:ext uri="{FF2B5EF4-FFF2-40B4-BE49-F238E27FC236}">
                    <a16:creationId xmlns:a16="http://schemas.microsoft.com/office/drawing/2014/main" id="{AAD57FAB-DE1B-6739-AB1E-B9090F44B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3705"/>
                <a:ext cx="19" cy="22"/>
              </a:xfrm>
              <a:custGeom>
                <a:avLst/>
                <a:gdLst>
                  <a:gd name="T0" fmla="*/ 118 w 144"/>
                  <a:gd name="T1" fmla="*/ 171 h 171"/>
                  <a:gd name="T2" fmla="*/ 7 w 144"/>
                  <a:gd name="T3" fmla="*/ 60 h 171"/>
                  <a:gd name="T4" fmla="*/ 0 w 144"/>
                  <a:gd name="T5" fmla="*/ 0 h 171"/>
                  <a:gd name="T6" fmla="*/ 144 w 144"/>
                  <a:gd name="T7" fmla="*/ 145 h 171"/>
                  <a:gd name="T8" fmla="*/ 118 w 144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71">
                    <a:moveTo>
                      <a:pt x="118" y="171"/>
                    </a:moveTo>
                    <a:lnTo>
                      <a:pt x="7" y="60"/>
                    </a:lnTo>
                    <a:cubicBezTo>
                      <a:pt x="4" y="40"/>
                      <a:pt x="2" y="20"/>
                      <a:pt x="0" y="0"/>
                    </a:cubicBezTo>
                    <a:lnTo>
                      <a:pt x="144" y="145"/>
                    </a:lnTo>
                    <a:lnTo>
                      <a:pt x="118" y="17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2" name="Freeform 124">
                <a:extLst>
                  <a:ext uri="{FF2B5EF4-FFF2-40B4-BE49-F238E27FC236}">
                    <a16:creationId xmlns:a16="http://schemas.microsoft.com/office/drawing/2014/main" id="{025E5C98-2A4E-0753-6CC8-4EF5E3525C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79"/>
                <a:ext cx="100" cy="100"/>
              </a:xfrm>
              <a:custGeom>
                <a:avLst/>
                <a:gdLst>
                  <a:gd name="T0" fmla="*/ 745 w 772"/>
                  <a:gd name="T1" fmla="*/ 772 h 772"/>
                  <a:gd name="T2" fmla="*/ 400 w 772"/>
                  <a:gd name="T3" fmla="*/ 426 h 772"/>
                  <a:gd name="T4" fmla="*/ 426 w 772"/>
                  <a:gd name="T5" fmla="*/ 400 h 772"/>
                  <a:gd name="T6" fmla="*/ 772 w 772"/>
                  <a:gd name="T7" fmla="*/ 745 h 772"/>
                  <a:gd name="T8" fmla="*/ 745 w 772"/>
                  <a:gd name="T9" fmla="*/ 772 h 772"/>
                  <a:gd name="T10" fmla="*/ 374 w 772"/>
                  <a:gd name="T11" fmla="*/ 400 h 772"/>
                  <a:gd name="T12" fmla="*/ 372 w 772"/>
                  <a:gd name="T13" fmla="*/ 398 h 772"/>
                  <a:gd name="T14" fmla="*/ 372 w 772"/>
                  <a:gd name="T15" fmla="*/ 397 h 772"/>
                  <a:gd name="T16" fmla="*/ 346 w 772"/>
                  <a:gd name="T17" fmla="*/ 371 h 772"/>
                  <a:gd name="T18" fmla="*/ 345 w 772"/>
                  <a:gd name="T19" fmla="*/ 372 h 772"/>
                  <a:gd name="T20" fmla="*/ 29 w 772"/>
                  <a:gd name="T21" fmla="*/ 55 h 772"/>
                  <a:gd name="T22" fmla="*/ 55 w 772"/>
                  <a:gd name="T23" fmla="*/ 28 h 772"/>
                  <a:gd name="T24" fmla="*/ 400 w 772"/>
                  <a:gd name="T25" fmla="*/ 374 h 772"/>
                  <a:gd name="T26" fmla="*/ 374 w 772"/>
                  <a:gd name="T27" fmla="*/ 400 h 772"/>
                  <a:gd name="T28" fmla="*/ 2 w 772"/>
                  <a:gd name="T29" fmla="*/ 28 h 772"/>
                  <a:gd name="T30" fmla="*/ 0 w 772"/>
                  <a:gd name="T31" fmla="*/ 26 h 772"/>
                  <a:gd name="T32" fmla="*/ 0 w 772"/>
                  <a:gd name="T33" fmla="*/ 26 h 772"/>
                  <a:gd name="T34" fmla="*/ 26 w 772"/>
                  <a:gd name="T35" fmla="*/ 0 h 772"/>
                  <a:gd name="T36" fmla="*/ 29 w 772"/>
                  <a:gd name="T37" fmla="*/ 2 h 772"/>
                  <a:gd name="T38" fmla="*/ 2 w 772"/>
                  <a:gd name="T39" fmla="*/ 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2" h="772"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3" name="Freeform 125">
                <a:extLst>
                  <a:ext uri="{FF2B5EF4-FFF2-40B4-BE49-F238E27FC236}">
                    <a16:creationId xmlns:a16="http://schemas.microsoft.com/office/drawing/2014/main" id="{EF602490-D295-0E59-A7DC-68AB5B07FD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76"/>
                <a:ext cx="172" cy="168"/>
              </a:xfrm>
              <a:custGeom>
                <a:avLst/>
                <a:gdLst>
                  <a:gd name="T0" fmla="*/ 1328 w 1328"/>
                  <a:gd name="T1" fmla="*/ 1301 h 1301"/>
                  <a:gd name="T2" fmla="*/ 1273 w 1328"/>
                  <a:gd name="T3" fmla="*/ 1299 h 1301"/>
                  <a:gd name="T4" fmla="*/ 1143 w 1328"/>
                  <a:gd name="T5" fmla="*/ 1169 h 1301"/>
                  <a:gd name="T6" fmla="*/ 1170 w 1328"/>
                  <a:gd name="T7" fmla="*/ 1143 h 1301"/>
                  <a:gd name="T8" fmla="*/ 1328 w 1328"/>
                  <a:gd name="T9" fmla="*/ 1301 h 1301"/>
                  <a:gd name="T10" fmla="*/ 1117 w 1328"/>
                  <a:gd name="T11" fmla="*/ 1143 h 1301"/>
                  <a:gd name="T12" fmla="*/ 772 w 1328"/>
                  <a:gd name="T13" fmla="*/ 798 h 1301"/>
                  <a:gd name="T14" fmla="*/ 798 w 1328"/>
                  <a:gd name="T15" fmla="*/ 772 h 1301"/>
                  <a:gd name="T16" fmla="*/ 1143 w 1328"/>
                  <a:gd name="T17" fmla="*/ 1117 h 1301"/>
                  <a:gd name="T18" fmla="*/ 1117 w 1328"/>
                  <a:gd name="T19" fmla="*/ 1143 h 1301"/>
                  <a:gd name="T20" fmla="*/ 745 w 1328"/>
                  <a:gd name="T21" fmla="*/ 772 h 1301"/>
                  <a:gd name="T22" fmla="*/ 400 w 1328"/>
                  <a:gd name="T23" fmla="*/ 426 h 1301"/>
                  <a:gd name="T24" fmla="*/ 426 w 1328"/>
                  <a:gd name="T25" fmla="*/ 400 h 1301"/>
                  <a:gd name="T26" fmla="*/ 772 w 1328"/>
                  <a:gd name="T27" fmla="*/ 745 h 1301"/>
                  <a:gd name="T28" fmla="*/ 745 w 1328"/>
                  <a:gd name="T29" fmla="*/ 772 h 1301"/>
                  <a:gd name="T30" fmla="*/ 374 w 1328"/>
                  <a:gd name="T31" fmla="*/ 400 h 1301"/>
                  <a:gd name="T32" fmla="*/ 372 w 1328"/>
                  <a:gd name="T33" fmla="*/ 398 h 1301"/>
                  <a:gd name="T34" fmla="*/ 372 w 1328"/>
                  <a:gd name="T35" fmla="*/ 397 h 1301"/>
                  <a:gd name="T36" fmla="*/ 346 w 1328"/>
                  <a:gd name="T37" fmla="*/ 371 h 1301"/>
                  <a:gd name="T38" fmla="*/ 345 w 1328"/>
                  <a:gd name="T39" fmla="*/ 372 h 1301"/>
                  <a:gd name="T40" fmla="*/ 29 w 1328"/>
                  <a:gd name="T41" fmla="*/ 55 h 1301"/>
                  <a:gd name="T42" fmla="*/ 55 w 1328"/>
                  <a:gd name="T43" fmla="*/ 29 h 1301"/>
                  <a:gd name="T44" fmla="*/ 400 w 1328"/>
                  <a:gd name="T45" fmla="*/ 374 h 1301"/>
                  <a:gd name="T46" fmla="*/ 374 w 1328"/>
                  <a:gd name="T47" fmla="*/ 400 h 1301"/>
                  <a:gd name="T48" fmla="*/ 2 w 1328"/>
                  <a:gd name="T49" fmla="*/ 29 h 1301"/>
                  <a:gd name="T50" fmla="*/ 0 w 1328"/>
                  <a:gd name="T51" fmla="*/ 26 h 1301"/>
                  <a:gd name="T52" fmla="*/ 0 w 1328"/>
                  <a:gd name="T53" fmla="*/ 26 h 1301"/>
                  <a:gd name="T54" fmla="*/ 26 w 1328"/>
                  <a:gd name="T55" fmla="*/ 0 h 1301"/>
                  <a:gd name="T56" fmla="*/ 29 w 1328"/>
                  <a:gd name="T57" fmla="*/ 2 h 1301"/>
                  <a:gd name="T58" fmla="*/ 2 w 1328"/>
                  <a:gd name="T59" fmla="*/ 29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28" h="1301">
                    <a:moveTo>
                      <a:pt x="1328" y="1301"/>
                    </a:moveTo>
                    <a:cubicBezTo>
                      <a:pt x="1309" y="1300"/>
                      <a:pt x="1291" y="1300"/>
                      <a:pt x="1273" y="1299"/>
                    </a:cubicBezTo>
                    <a:lnTo>
                      <a:pt x="1143" y="1169"/>
                    </a:lnTo>
                    <a:lnTo>
                      <a:pt x="1170" y="1143"/>
                    </a:lnTo>
                    <a:lnTo>
                      <a:pt x="1328" y="1301"/>
                    </a:lnTo>
                    <a:close/>
                    <a:moveTo>
                      <a:pt x="1117" y="1143"/>
                    </a:moveTo>
                    <a:lnTo>
                      <a:pt x="772" y="798"/>
                    </a:lnTo>
                    <a:lnTo>
                      <a:pt x="798" y="772"/>
                    </a:lnTo>
                    <a:lnTo>
                      <a:pt x="1143" y="1117"/>
                    </a:lnTo>
                    <a:lnTo>
                      <a:pt x="1117" y="1143"/>
                    </a:lnTo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4" name="Freeform 126">
                <a:extLst>
                  <a:ext uri="{FF2B5EF4-FFF2-40B4-BE49-F238E27FC236}">
                    <a16:creationId xmlns:a16="http://schemas.microsoft.com/office/drawing/2014/main" id="{A50D1009-7958-5FC8-57C9-5DD6919880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2"/>
                <a:ext cx="79" cy="76"/>
              </a:xfrm>
              <a:custGeom>
                <a:avLst/>
                <a:gdLst>
                  <a:gd name="T0" fmla="*/ 564 w 613"/>
                  <a:gd name="T1" fmla="*/ 590 h 590"/>
                  <a:gd name="T2" fmla="*/ 400 w 613"/>
                  <a:gd name="T3" fmla="*/ 426 h 590"/>
                  <a:gd name="T4" fmla="*/ 426 w 613"/>
                  <a:gd name="T5" fmla="*/ 400 h 590"/>
                  <a:gd name="T6" fmla="*/ 613 w 613"/>
                  <a:gd name="T7" fmla="*/ 586 h 590"/>
                  <a:gd name="T8" fmla="*/ 564 w 613"/>
                  <a:gd name="T9" fmla="*/ 590 h 590"/>
                  <a:gd name="T10" fmla="*/ 374 w 613"/>
                  <a:gd name="T11" fmla="*/ 400 h 590"/>
                  <a:gd name="T12" fmla="*/ 372 w 613"/>
                  <a:gd name="T13" fmla="*/ 398 h 590"/>
                  <a:gd name="T14" fmla="*/ 373 w 613"/>
                  <a:gd name="T15" fmla="*/ 397 h 590"/>
                  <a:gd name="T16" fmla="*/ 347 w 613"/>
                  <a:gd name="T17" fmla="*/ 370 h 590"/>
                  <a:gd name="T18" fmla="*/ 345 w 613"/>
                  <a:gd name="T19" fmla="*/ 372 h 590"/>
                  <a:gd name="T20" fmla="*/ 29 w 613"/>
                  <a:gd name="T21" fmla="*/ 55 h 590"/>
                  <a:gd name="T22" fmla="*/ 55 w 613"/>
                  <a:gd name="T23" fmla="*/ 29 h 590"/>
                  <a:gd name="T24" fmla="*/ 400 w 613"/>
                  <a:gd name="T25" fmla="*/ 374 h 590"/>
                  <a:gd name="T26" fmla="*/ 374 w 613"/>
                  <a:gd name="T27" fmla="*/ 400 h 590"/>
                  <a:gd name="T28" fmla="*/ 2 w 613"/>
                  <a:gd name="T29" fmla="*/ 29 h 590"/>
                  <a:gd name="T30" fmla="*/ 0 w 613"/>
                  <a:gd name="T31" fmla="*/ 26 h 590"/>
                  <a:gd name="T32" fmla="*/ 0 w 613"/>
                  <a:gd name="T33" fmla="*/ 26 h 590"/>
                  <a:gd name="T34" fmla="*/ 26 w 613"/>
                  <a:gd name="T35" fmla="*/ 0 h 590"/>
                  <a:gd name="T36" fmla="*/ 29 w 613"/>
                  <a:gd name="T37" fmla="*/ 2 h 590"/>
                  <a:gd name="T38" fmla="*/ 2 w 613"/>
                  <a:gd name="T39" fmla="*/ 29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590">
                    <a:moveTo>
                      <a:pt x="564" y="590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613" y="586"/>
                    </a:lnTo>
                    <a:cubicBezTo>
                      <a:pt x="596" y="588"/>
                      <a:pt x="580" y="589"/>
                      <a:pt x="564" y="590"/>
                    </a:cubicBez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3" y="397"/>
                    </a:lnTo>
                    <a:lnTo>
                      <a:pt x="347" y="370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5" name="Freeform 127">
                <a:extLst>
                  <a:ext uri="{FF2B5EF4-FFF2-40B4-BE49-F238E27FC236}">
                    <a16:creationId xmlns:a16="http://schemas.microsoft.com/office/drawing/2014/main" id="{7553D14E-1ECD-E9AA-2E1F-5DF881F6FB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7" y="3227"/>
                <a:ext cx="190" cy="193"/>
              </a:xfrm>
              <a:custGeom>
                <a:avLst/>
                <a:gdLst>
                  <a:gd name="T0" fmla="*/ 1457 w 1462"/>
                  <a:gd name="T1" fmla="*/ 1492 h 1492"/>
                  <a:gd name="T2" fmla="*/ 1254 w 1462"/>
                  <a:gd name="T3" fmla="*/ 1289 h 1492"/>
                  <a:gd name="T4" fmla="*/ 1280 w 1462"/>
                  <a:gd name="T5" fmla="*/ 1263 h 1492"/>
                  <a:gd name="T6" fmla="*/ 1462 w 1462"/>
                  <a:gd name="T7" fmla="*/ 1445 h 1492"/>
                  <a:gd name="T8" fmla="*/ 1457 w 1462"/>
                  <a:gd name="T9" fmla="*/ 1492 h 1492"/>
                  <a:gd name="T10" fmla="*/ 1228 w 1462"/>
                  <a:gd name="T11" fmla="*/ 1263 h 1492"/>
                  <a:gd name="T12" fmla="*/ 882 w 1462"/>
                  <a:gd name="T13" fmla="*/ 918 h 1492"/>
                  <a:gd name="T14" fmla="*/ 909 w 1462"/>
                  <a:gd name="T15" fmla="*/ 892 h 1492"/>
                  <a:gd name="T16" fmla="*/ 1254 w 1462"/>
                  <a:gd name="T17" fmla="*/ 1237 h 1492"/>
                  <a:gd name="T18" fmla="*/ 1228 w 1462"/>
                  <a:gd name="T19" fmla="*/ 1263 h 1492"/>
                  <a:gd name="T20" fmla="*/ 856 w 1462"/>
                  <a:gd name="T21" fmla="*/ 892 h 1492"/>
                  <a:gd name="T22" fmla="*/ 511 w 1462"/>
                  <a:gd name="T23" fmla="*/ 546 h 1492"/>
                  <a:gd name="T24" fmla="*/ 537 w 1462"/>
                  <a:gd name="T25" fmla="*/ 520 h 1492"/>
                  <a:gd name="T26" fmla="*/ 882 w 1462"/>
                  <a:gd name="T27" fmla="*/ 865 h 1492"/>
                  <a:gd name="T28" fmla="*/ 856 w 1462"/>
                  <a:gd name="T29" fmla="*/ 892 h 1492"/>
                  <a:gd name="T30" fmla="*/ 485 w 1462"/>
                  <a:gd name="T31" fmla="*/ 520 h 1492"/>
                  <a:gd name="T32" fmla="*/ 139 w 1462"/>
                  <a:gd name="T33" fmla="*/ 175 h 1492"/>
                  <a:gd name="T34" fmla="*/ 166 w 1462"/>
                  <a:gd name="T35" fmla="*/ 149 h 1492"/>
                  <a:gd name="T36" fmla="*/ 511 w 1462"/>
                  <a:gd name="T37" fmla="*/ 494 h 1492"/>
                  <a:gd name="T38" fmla="*/ 485 w 1462"/>
                  <a:gd name="T39" fmla="*/ 520 h 1492"/>
                  <a:gd name="T40" fmla="*/ 113 w 1462"/>
                  <a:gd name="T41" fmla="*/ 149 h 1492"/>
                  <a:gd name="T42" fmla="*/ 0 w 1462"/>
                  <a:gd name="T43" fmla="*/ 36 h 1492"/>
                  <a:gd name="T44" fmla="*/ 17 w 1462"/>
                  <a:gd name="T45" fmla="*/ 0 h 1492"/>
                  <a:gd name="T46" fmla="*/ 139 w 1462"/>
                  <a:gd name="T47" fmla="*/ 122 h 1492"/>
                  <a:gd name="T48" fmla="*/ 113 w 1462"/>
                  <a:gd name="T49" fmla="*/ 149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62" h="1492">
                    <a:moveTo>
                      <a:pt x="1457" y="1492"/>
                    </a:moveTo>
                    <a:lnTo>
                      <a:pt x="1254" y="1289"/>
                    </a:lnTo>
                    <a:lnTo>
                      <a:pt x="1280" y="1263"/>
                    </a:lnTo>
                    <a:lnTo>
                      <a:pt x="1462" y="1445"/>
                    </a:lnTo>
                    <a:cubicBezTo>
                      <a:pt x="1460" y="1460"/>
                      <a:pt x="1458" y="1476"/>
                      <a:pt x="1457" y="1492"/>
                    </a:cubicBezTo>
                    <a:close/>
                    <a:moveTo>
                      <a:pt x="1228" y="1263"/>
                    </a:moveTo>
                    <a:lnTo>
                      <a:pt x="882" y="918"/>
                    </a:lnTo>
                    <a:lnTo>
                      <a:pt x="909" y="892"/>
                    </a:lnTo>
                    <a:lnTo>
                      <a:pt x="1254" y="1237"/>
                    </a:lnTo>
                    <a:lnTo>
                      <a:pt x="1228" y="1263"/>
                    </a:lnTo>
                    <a:close/>
                    <a:moveTo>
                      <a:pt x="856" y="892"/>
                    </a:moveTo>
                    <a:lnTo>
                      <a:pt x="511" y="546"/>
                    </a:lnTo>
                    <a:lnTo>
                      <a:pt x="537" y="520"/>
                    </a:lnTo>
                    <a:lnTo>
                      <a:pt x="882" y="865"/>
                    </a:lnTo>
                    <a:lnTo>
                      <a:pt x="856" y="892"/>
                    </a:lnTo>
                    <a:moveTo>
                      <a:pt x="485" y="520"/>
                    </a:moveTo>
                    <a:lnTo>
                      <a:pt x="139" y="175"/>
                    </a:lnTo>
                    <a:lnTo>
                      <a:pt x="166" y="149"/>
                    </a:lnTo>
                    <a:lnTo>
                      <a:pt x="511" y="494"/>
                    </a:lnTo>
                    <a:lnTo>
                      <a:pt x="485" y="520"/>
                    </a:lnTo>
                    <a:moveTo>
                      <a:pt x="113" y="149"/>
                    </a:moveTo>
                    <a:lnTo>
                      <a:pt x="0" y="36"/>
                    </a:lnTo>
                    <a:cubicBezTo>
                      <a:pt x="7" y="25"/>
                      <a:pt x="13" y="13"/>
                      <a:pt x="17" y="0"/>
                    </a:cubicBezTo>
                    <a:lnTo>
                      <a:pt x="139" y="122"/>
                    </a:lnTo>
                    <a:lnTo>
                      <a:pt x="113" y="1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6" name="Freeform 128">
                <a:extLst>
                  <a:ext uri="{FF2B5EF4-FFF2-40B4-BE49-F238E27FC236}">
                    <a16:creationId xmlns:a16="http://schemas.microsoft.com/office/drawing/2014/main" id="{BBB49809-A2E3-8B2C-AC1C-913A8CD5B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198"/>
                <a:ext cx="33" cy="34"/>
              </a:xfrm>
              <a:custGeom>
                <a:avLst/>
                <a:gdLst>
                  <a:gd name="T0" fmla="*/ 232 w 249"/>
                  <a:gd name="T1" fmla="*/ 259 h 259"/>
                  <a:gd name="T2" fmla="*/ 0 w 249"/>
                  <a:gd name="T3" fmla="*/ 26 h 259"/>
                  <a:gd name="T4" fmla="*/ 26 w 249"/>
                  <a:gd name="T5" fmla="*/ 0 h 259"/>
                  <a:gd name="T6" fmla="*/ 249 w 249"/>
                  <a:gd name="T7" fmla="*/ 223 h 259"/>
                  <a:gd name="T8" fmla="*/ 232 w 249"/>
                  <a:gd name="T9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59">
                    <a:moveTo>
                      <a:pt x="232" y="259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9" y="223"/>
                    </a:lnTo>
                    <a:cubicBezTo>
                      <a:pt x="245" y="236"/>
                      <a:pt x="239" y="248"/>
                      <a:pt x="232" y="25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7" name="Freeform 129">
                <a:extLst>
                  <a:ext uri="{FF2B5EF4-FFF2-40B4-BE49-F238E27FC236}">
                    <a16:creationId xmlns:a16="http://schemas.microsoft.com/office/drawing/2014/main" id="{84A5CAC2-58D8-FDE9-B00B-6D70AF097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150"/>
                <a:ext cx="42" cy="40"/>
              </a:xfrm>
              <a:custGeom>
                <a:avLst/>
                <a:gdLst>
                  <a:gd name="T0" fmla="*/ 286 w 320"/>
                  <a:gd name="T1" fmla="*/ 312 h 312"/>
                  <a:gd name="T2" fmla="*/ 0 w 320"/>
                  <a:gd name="T3" fmla="*/ 27 h 312"/>
                  <a:gd name="T4" fmla="*/ 27 w 320"/>
                  <a:gd name="T5" fmla="*/ 0 h 312"/>
                  <a:gd name="T6" fmla="*/ 320 w 320"/>
                  <a:gd name="T7" fmla="*/ 294 h 312"/>
                  <a:gd name="T8" fmla="*/ 309 w 320"/>
                  <a:gd name="T9" fmla="*/ 300 h 312"/>
                  <a:gd name="T10" fmla="*/ 286 w 320"/>
                  <a:gd name="T11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312">
                    <a:moveTo>
                      <a:pt x="286" y="312"/>
                    </a:moveTo>
                    <a:lnTo>
                      <a:pt x="0" y="27"/>
                    </a:lnTo>
                    <a:lnTo>
                      <a:pt x="27" y="0"/>
                    </a:lnTo>
                    <a:lnTo>
                      <a:pt x="320" y="294"/>
                    </a:lnTo>
                    <a:cubicBezTo>
                      <a:pt x="316" y="296"/>
                      <a:pt x="312" y="298"/>
                      <a:pt x="309" y="300"/>
                    </a:cubicBezTo>
                    <a:cubicBezTo>
                      <a:pt x="301" y="304"/>
                      <a:pt x="293" y="308"/>
                      <a:pt x="286" y="31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8" name="Freeform 130">
                <a:extLst>
                  <a:ext uri="{FF2B5EF4-FFF2-40B4-BE49-F238E27FC236}">
                    <a16:creationId xmlns:a16="http://schemas.microsoft.com/office/drawing/2014/main" id="{EE13FB86-34A6-8DEB-150E-3C0A4B1B4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3188"/>
                <a:ext cx="11" cy="10"/>
              </a:xfrm>
              <a:custGeom>
                <a:avLst/>
                <a:gdLst>
                  <a:gd name="T0" fmla="*/ 60 w 86"/>
                  <a:gd name="T1" fmla="*/ 78 h 78"/>
                  <a:gd name="T2" fmla="*/ 0 w 86"/>
                  <a:gd name="T3" fmla="*/ 18 h 78"/>
                  <a:gd name="T4" fmla="*/ 23 w 86"/>
                  <a:gd name="T5" fmla="*/ 6 h 78"/>
                  <a:gd name="T6" fmla="*/ 34 w 86"/>
                  <a:gd name="T7" fmla="*/ 0 h 78"/>
                  <a:gd name="T8" fmla="*/ 86 w 86"/>
                  <a:gd name="T9" fmla="*/ 52 h 78"/>
                  <a:gd name="T10" fmla="*/ 60 w 86"/>
                  <a:gd name="T1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78">
                    <a:moveTo>
                      <a:pt x="60" y="78"/>
                    </a:moveTo>
                    <a:lnTo>
                      <a:pt x="0" y="18"/>
                    </a:lnTo>
                    <a:cubicBezTo>
                      <a:pt x="7" y="14"/>
                      <a:pt x="15" y="10"/>
                      <a:pt x="23" y="6"/>
                    </a:cubicBezTo>
                    <a:cubicBezTo>
                      <a:pt x="26" y="4"/>
                      <a:pt x="30" y="2"/>
                      <a:pt x="34" y="0"/>
                    </a:cubicBezTo>
                    <a:lnTo>
                      <a:pt x="86" y="52"/>
                    </a:lnTo>
                    <a:lnTo>
                      <a:pt x="60" y="7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9" name="Freeform 131">
                <a:extLst>
                  <a:ext uri="{FF2B5EF4-FFF2-40B4-BE49-F238E27FC236}">
                    <a16:creationId xmlns:a16="http://schemas.microsoft.com/office/drawing/2014/main" id="{2B271EDE-BE56-D634-51FB-02238FFD0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3125"/>
                <a:ext cx="27" cy="25"/>
              </a:xfrm>
              <a:custGeom>
                <a:avLst/>
                <a:gdLst>
                  <a:gd name="T0" fmla="*/ 185 w 211"/>
                  <a:gd name="T1" fmla="*/ 193 h 193"/>
                  <a:gd name="T2" fmla="*/ 0 w 211"/>
                  <a:gd name="T3" fmla="*/ 9 h 193"/>
                  <a:gd name="T4" fmla="*/ 2 w 211"/>
                  <a:gd name="T5" fmla="*/ 8 h 193"/>
                  <a:gd name="T6" fmla="*/ 44 w 211"/>
                  <a:gd name="T7" fmla="*/ 0 h 193"/>
                  <a:gd name="T8" fmla="*/ 211 w 211"/>
                  <a:gd name="T9" fmla="*/ 167 h 193"/>
                  <a:gd name="T10" fmla="*/ 185 w 211"/>
                  <a:gd name="T11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193">
                    <a:moveTo>
                      <a:pt x="185" y="193"/>
                    </a:moveTo>
                    <a:lnTo>
                      <a:pt x="0" y="9"/>
                    </a:lnTo>
                    <a:cubicBezTo>
                      <a:pt x="1" y="9"/>
                      <a:pt x="2" y="9"/>
                      <a:pt x="2" y="8"/>
                    </a:cubicBezTo>
                    <a:cubicBezTo>
                      <a:pt x="16" y="6"/>
                      <a:pt x="30" y="3"/>
                      <a:pt x="44" y="0"/>
                    </a:cubicBezTo>
                    <a:lnTo>
                      <a:pt x="211" y="167"/>
                    </a:lnTo>
                    <a:lnTo>
                      <a:pt x="185" y="19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0" name="Freeform 132">
                <a:extLst>
                  <a:ext uri="{FF2B5EF4-FFF2-40B4-BE49-F238E27FC236}">
                    <a16:creationId xmlns:a16="http://schemas.microsoft.com/office/drawing/2014/main" id="{09B4A52E-D096-A1E4-A674-AAFDF81F4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02"/>
                <a:ext cx="26" cy="24"/>
              </a:xfrm>
              <a:custGeom>
                <a:avLst/>
                <a:gdLst>
                  <a:gd name="T0" fmla="*/ 160 w 204"/>
                  <a:gd name="T1" fmla="*/ 187 h 187"/>
                  <a:gd name="T2" fmla="*/ 0 w 204"/>
                  <a:gd name="T3" fmla="*/ 26 h 187"/>
                  <a:gd name="T4" fmla="*/ 26 w 204"/>
                  <a:gd name="T5" fmla="*/ 0 h 187"/>
                  <a:gd name="T6" fmla="*/ 204 w 204"/>
                  <a:gd name="T7" fmla="*/ 178 h 187"/>
                  <a:gd name="T8" fmla="*/ 162 w 204"/>
                  <a:gd name="T9" fmla="*/ 186 h 187"/>
                  <a:gd name="T10" fmla="*/ 160 w 204"/>
                  <a:gd name="T1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187">
                    <a:moveTo>
                      <a:pt x="160" y="18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04" y="178"/>
                    </a:lnTo>
                    <a:cubicBezTo>
                      <a:pt x="190" y="181"/>
                      <a:pt x="176" y="184"/>
                      <a:pt x="162" y="186"/>
                    </a:cubicBezTo>
                    <a:cubicBezTo>
                      <a:pt x="162" y="187"/>
                      <a:pt x="161" y="187"/>
                      <a:pt x="160" y="187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1" name="Freeform 133">
                <a:extLst>
                  <a:ext uri="{FF2B5EF4-FFF2-40B4-BE49-F238E27FC236}">
                    <a16:creationId xmlns:a16="http://schemas.microsoft.com/office/drawing/2014/main" id="{01B5428D-91F4-801C-8B78-5DF638FA1B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7" y="3102"/>
                <a:ext cx="221" cy="223"/>
              </a:xfrm>
              <a:custGeom>
                <a:avLst/>
                <a:gdLst>
                  <a:gd name="T0" fmla="*/ 1701 w 1701"/>
                  <a:gd name="T1" fmla="*/ 1727 h 1727"/>
                  <a:gd name="T2" fmla="*/ 1486 w 1701"/>
                  <a:gd name="T3" fmla="*/ 1512 h 1727"/>
                  <a:gd name="T4" fmla="*/ 1512 w 1701"/>
                  <a:gd name="T5" fmla="*/ 1486 h 1727"/>
                  <a:gd name="T6" fmla="*/ 1697 w 1701"/>
                  <a:gd name="T7" fmla="*/ 1670 h 1727"/>
                  <a:gd name="T8" fmla="*/ 1701 w 1701"/>
                  <a:gd name="T9" fmla="*/ 1727 h 1727"/>
                  <a:gd name="T10" fmla="*/ 1460 w 1701"/>
                  <a:gd name="T11" fmla="*/ 1486 h 1727"/>
                  <a:gd name="T12" fmla="*/ 1114 w 1701"/>
                  <a:gd name="T13" fmla="*/ 1141 h 1727"/>
                  <a:gd name="T14" fmla="*/ 1141 w 1701"/>
                  <a:gd name="T15" fmla="*/ 1115 h 1727"/>
                  <a:gd name="T16" fmla="*/ 1486 w 1701"/>
                  <a:gd name="T17" fmla="*/ 1460 h 1727"/>
                  <a:gd name="T18" fmla="*/ 1460 w 1701"/>
                  <a:gd name="T19" fmla="*/ 1486 h 1727"/>
                  <a:gd name="T20" fmla="*/ 1088 w 1701"/>
                  <a:gd name="T21" fmla="*/ 1115 h 1727"/>
                  <a:gd name="T22" fmla="*/ 743 w 1701"/>
                  <a:gd name="T23" fmla="*/ 769 h 1727"/>
                  <a:gd name="T24" fmla="*/ 769 w 1701"/>
                  <a:gd name="T25" fmla="*/ 743 h 1727"/>
                  <a:gd name="T26" fmla="*/ 1114 w 1701"/>
                  <a:gd name="T27" fmla="*/ 1088 h 1727"/>
                  <a:gd name="T28" fmla="*/ 1088 w 1701"/>
                  <a:gd name="T29" fmla="*/ 1115 h 1727"/>
                  <a:gd name="T30" fmla="*/ 717 w 1701"/>
                  <a:gd name="T31" fmla="*/ 743 h 1727"/>
                  <a:gd name="T32" fmla="*/ 371 w 1701"/>
                  <a:gd name="T33" fmla="*/ 398 h 1727"/>
                  <a:gd name="T34" fmla="*/ 398 w 1701"/>
                  <a:gd name="T35" fmla="*/ 371 h 1727"/>
                  <a:gd name="T36" fmla="*/ 743 w 1701"/>
                  <a:gd name="T37" fmla="*/ 717 h 1727"/>
                  <a:gd name="T38" fmla="*/ 717 w 1701"/>
                  <a:gd name="T39" fmla="*/ 743 h 1727"/>
                  <a:gd name="T40" fmla="*/ 345 w 1701"/>
                  <a:gd name="T41" fmla="*/ 371 h 1727"/>
                  <a:gd name="T42" fmla="*/ 0 w 1701"/>
                  <a:gd name="T43" fmla="*/ 26 h 1727"/>
                  <a:gd name="T44" fmla="*/ 26 w 1701"/>
                  <a:gd name="T45" fmla="*/ 0 h 1727"/>
                  <a:gd name="T46" fmla="*/ 371 w 1701"/>
                  <a:gd name="T47" fmla="*/ 345 h 1727"/>
                  <a:gd name="T48" fmla="*/ 345 w 1701"/>
                  <a:gd name="T49" fmla="*/ 371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1" h="1727">
                    <a:moveTo>
                      <a:pt x="1701" y="1727"/>
                    </a:moveTo>
                    <a:lnTo>
                      <a:pt x="1486" y="1512"/>
                    </a:lnTo>
                    <a:lnTo>
                      <a:pt x="1512" y="1486"/>
                    </a:lnTo>
                    <a:lnTo>
                      <a:pt x="1697" y="1670"/>
                    </a:lnTo>
                    <a:cubicBezTo>
                      <a:pt x="1698" y="1689"/>
                      <a:pt x="1699" y="1708"/>
                      <a:pt x="1701" y="1727"/>
                    </a:cubicBezTo>
                    <a:close/>
                    <a:moveTo>
                      <a:pt x="1460" y="1486"/>
                    </a:moveTo>
                    <a:lnTo>
                      <a:pt x="1114" y="1141"/>
                    </a:lnTo>
                    <a:lnTo>
                      <a:pt x="1141" y="1115"/>
                    </a:lnTo>
                    <a:lnTo>
                      <a:pt x="1486" y="1460"/>
                    </a:lnTo>
                    <a:lnTo>
                      <a:pt x="1460" y="1486"/>
                    </a:lnTo>
                    <a:moveTo>
                      <a:pt x="1088" y="1115"/>
                    </a:moveTo>
                    <a:lnTo>
                      <a:pt x="743" y="769"/>
                    </a:lnTo>
                    <a:lnTo>
                      <a:pt x="769" y="743"/>
                    </a:lnTo>
                    <a:lnTo>
                      <a:pt x="1114" y="1088"/>
                    </a:lnTo>
                    <a:lnTo>
                      <a:pt x="1088" y="1115"/>
                    </a:lnTo>
                    <a:moveTo>
                      <a:pt x="717" y="743"/>
                    </a:moveTo>
                    <a:lnTo>
                      <a:pt x="371" y="398"/>
                    </a:lnTo>
                    <a:lnTo>
                      <a:pt x="398" y="371"/>
                    </a:lnTo>
                    <a:lnTo>
                      <a:pt x="743" y="717"/>
                    </a:lnTo>
                    <a:lnTo>
                      <a:pt x="717" y="743"/>
                    </a:ln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2" name="Freeform 134">
                <a:extLst>
                  <a:ext uri="{FF2B5EF4-FFF2-40B4-BE49-F238E27FC236}">
                    <a16:creationId xmlns:a16="http://schemas.microsoft.com/office/drawing/2014/main" id="{B70085C1-1DEB-1C98-E84F-127621BEB3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4" y="3102"/>
                <a:ext cx="56" cy="60"/>
              </a:xfrm>
              <a:custGeom>
                <a:avLst/>
                <a:gdLst>
                  <a:gd name="T0" fmla="*/ 435 w 435"/>
                  <a:gd name="T1" fmla="*/ 462 h 462"/>
                  <a:gd name="T2" fmla="*/ 371 w 435"/>
                  <a:gd name="T3" fmla="*/ 398 h 462"/>
                  <a:gd name="T4" fmla="*/ 385 w 435"/>
                  <a:gd name="T5" fmla="*/ 385 h 462"/>
                  <a:gd name="T6" fmla="*/ 435 w 435"/>
                  <a:gd name="T7" fmla="*/ 462 h 462"/>
                  <a:gd name="T8" fmla="*/ 345 w 435"/>
                  <a:gd name="T9" fmla="*/ 371 h 462"/>
                  <a:gd name="T10" fmla="*/ 0 w 435"/>
                  <a:gd name="T11" fmla="*/ 26 h 462"/>
                  <a:gd name="T12" fmla="*/ 26 w 435"/>
                  <a:gd name="T13" fmla="*/ 0 h 462"/>
                  <a:gd name="T14" fmla="*/ 332 w 435"/>
                  <a:gd name="T15" fmla="*/ 306 h 462"/>
                  <a:gd name="T16" fmla="*/ 364 w 435"/>
                  <a:gd name="T17" fmla="*/ 353 h 462"/>
                  <a:gd name="T18" fmla="*/ 345 w 435"/>
                  <a:gd name="T19" fmla="*/ 371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" h="462">
                    <a:moveTo>
                      <a:pt x="435" y="462"/>
                    </a:moveTo>
                    <a:lnTo>
                      <a:pt x="371" y="398"/>
                    </a:lnTo>
                    <a:lnTo>
                      <a:pt x="385" y="385"/>
                    </a:lnTo>
                    <a:cubicBezTo>
                      <a:pt x="402" y="410"/>
                      <a:pt x="418" y="436"/>
                      <a:pt x="435" y="462"/>
                    </a:cubicBez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32" y="306"/>
                    </a:lnTo>
                    <a:cubicBezTo>
                      <a:pt x="343" y="322"/>
                      <a:pt x="353" y="337"/>
                      <a:pt x="364" y="353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3" name="Freeform 135">
                <a:extLst>
                  <a:ext uri="{FF2B5EF4-FFF2-40B4-BE49-F238E27FC236}">
                    <a16:creationId xmlns:a16="http://schemas.microsoft.com/office/drawing/2014/main" id="{E427CC14-CA3E-5682-1AC6-F0BD5EA15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750"/>
                <a:ext cx="104" cy="104"/>
              </a:xfrm>
              <a:custGeom>
                <a:avLst/>
                <a:gdLst>
                  <a:gd name="T0" fmla="*/ 50 w 810"/>
                  <a:gd name="T1" fmla="*/ 804 h 804"/>
                  <a:gd name="T2" fmla="*/ 3 w 810"/>
                  <a:gd name="T3" fmla="*/ 801 h 804"/>
                  <a:gd name="T4" fmla="*/ 0 w 810"/>
                  <a:gd name="T5" fmla="*/ 801 h 804"/>
                  <a:gd name="T6" fmla="*/ 235 w 810"/>
                  <a:gd name="T7" fmla="*/ 566 h 804"/>
                  <a:gd name="T8" fmla="*/ 261 w 810"/>
                  <a:gd name="T9" fmla="*/ 540 h 804"/>
                  <a:gd name="T10" fmla="*/ 607 w 810"/>
                  <a:gd name="T11" fmla="*/ 195 h 804"/>
                  <a:gd name="T12" fmla="*/ 633 w 810"/>
                  <a:gd name="T13" fmla="*/ 168 h 804"/>
                  <a:gd name="T14" fmla="*/ 802 w 810"/>
                  <a:gd name="T15" fmla="*/ 0 h 804"/>
                  <a:gd name="T16" fmla="*/ 810 w 810"/>
                  <a:gd name="T17" fmla="*/ 43 h 804"/>
                  <a:gd name="T18" fmla="*/ 659 w 810"/>
                  <a:gd name="T19" fmla="*/ 195 h 804"/>
                  <a:gd name="T20" fmla="*/ 633 w 810"/>
                  <a:gd name="T21" fmla="*/ 221 h 804"/>
                  <a:gd name="T22" fmla="*/ 288 w 810"/>
                  <a:gd name="T23" fmla="*/ 566 h 804"/>
                  <a:gd name="T24" fmla="*/ 261 w 810"/>
                  <a:gd name="T25" fmla="*/ 592 h 804"/>
                  <a:gd name="T26" fmla="*/ 50 w 810"/>
                  <a:gd name="T27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0" h="804">
                    <a:moveTo>
                      <a:pt x="50" y="804"/>
                    </a:moveTo>
                    <a:cubicBezTo>
                      <a:pt x="34" y="804"/>
                      <a:pt x="19" y="803"/>
                      <a:pt x="3" y="801"/>
                    </a:cubicBezTo>
                    <a:cubicBezTo>
                      <a:pt x="3" y="801"/>
                      <a:pt x="1" y="801"/>
                      <a:pt x="0" y="801"/>
                    </a:cubicBezTo>
                    <a:lnTo>
                      <a:pt x="235" y="566"/>
                    </a:lnTo>
                    <a:lnTo>
                      <a:pt x="261" y="540"/>
                    </a:lnTo>
                    <a:lnTo>
                      <a:pt x="607" y="195"/>
                    </a:lnTo>
                    <a:lnTo>
                      <a:pt x="633" y="168"/>
                    </a:lnTo>
                    <a:lnTo>
                      <a:pt x="802" y="0"/>
                    </a:lnTo>
                    <a:cubicBezTo>
                      <a:pt x="804" y="14"/>
                      <a:pt x="807" y="29"/>
                      <a:pt x="810" y="43"/>
                    </a:cubicBezTo>
                    <a:lnTo>
                      <a:pt x="659" y="195"/>
                    </a:lnTo>
                    <a:lnTo>
                      <a:pt x="633" y="221"/>
                    </a:lnTo>
                    <a:lnTo>
                      <a:pt x="288" y="566"/>
                    </a:lnTo>
                    <a:lnTo>
                      <a:pt x="261" y="592"/>
                    </a:lnTo>
                    <a:lnTo>
                      <a:pt x="50" y="80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4" name="Freeform 136">
                <a:extLst>
                  <a:ext uri="{FF2B5EF4-FFF2-40B4-BE49-F238E27FC236}">
                    <a16:creationId xmlns:a16="http://schemas.microsoft.com/office/drawing/2014/main" id="{05492006-843F-6AC5-B892-7A3F308053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626"/>
                <a:ext cx="218" cy="219"/>
              </a:xfrm>
              <a:custGeom>
                <a:avLst/>
                <a:gdLst>
                  <a:gd name="T0" fmla="*/ 0 w 1684"/>
                  <a:gd name="T1" fmla="*/ 1684 h 1684"/>
                  <a:gd name="T2" fmla="*/ 162 w 1684"/>
                  <a:gd name="T3" fmla="*/ 1522 h 1684"/>
                  <a:gd name="T4" fmla="*/ 188 w 1684"/>
                  <a:gd name="T5" fmla="*/ 1496 h 1684"/>
                  <a:gd name="T6" fmla="*/ 210 w 1684"/>
                  <a:gd name="T7" fmla="*/ 1474 h 1684"/>
                  <a:gd name="T8" fmla="*/ 245 w 1684"/>
                  <a:gd name="T9" fmla="*/ 1491 h 1684"/>
                  <a:gd name="T10" fmla="*/ 215 w 1684"/>
                  <a:gd name="T11" fmla="*/ 1522 h 1684"/>
                  <a:gd name="T12" fmla="*/ 188 w 1684"/>
                  <a:gd name="T13" fmla="*/ 1548 h 1684"/>
                  <a:gd name="T14" fmla="*/ 56 w 1684"/>
                  <a:gd name="T15" fmla="*/ 1681 h 1684"/>
                  <a:gd name="T16" fmla="*/ 0 w 1684"/>
                  <a:gd name="T17" fmla="*/ 1684 h 1684"/>
                  <a:gd name="T18" fmla="*/ 1355 w 1684"/>
                  <a:gd name="T19" fmla="*/ 382 h 1684"/>
                  <a:gd name="T20" fmla="*/ 1342 w 1684"/>
                  <a:gd name="T21" fmla="*/ 342 h 1684"/>
                  <a:gd name="T22" fmla="*/ 1648 w 1684"/>
                  <a:gd name="T23" fmla="*/ 36 h 1684"/>
                  <a:gd name="T24" fmla="*/ 1674 w 1684"/>
                  <a:gd name="T25" fmla="*/ 10 h 1684"/>
                  <a:gd name="T26" fmla="*/ 1684 w 1684"/>
                  <a:gd name="T27" fmla="*/ 0 h 1684"/>
                  <a:gd name="T28" fmla="*/ 1633 w 1684"/>
                  <a:gd name="T29" fmla="*/ 103 h 1684"/>
                  <a:gd name="T30" fmla="*/ 1355 w 1684"/>
                  <a:gd name="T31" fmla="*/ 382 h 1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4" h="1684">
                    <a:moveTo>
                      <a:pt x="0" y="1684"/>
                    </a:moveTo>
                    <a:lnTo>
                      <a:pt x="162" y="1522"/>
                    </a:lnTo>
                    <a:lnTo>
                      <a:pt x="188" y="1496"/>
                    </a:lnTo>
                    <a:lnTo>
                      <a:pt x="210" y="1474"/>
                    </a:lnTo>
                    <a:cubicBezTo>
                      <a:pt x="221" y="1481"/>
                      <a:pt x="233" y="1486"/>
                      <a:pt x="245" y="1491"/>
                    </a:cubicBezTo>
                    <a:lnTo>
                      <a:pt x="215" y="1522"/>
                    </a:lnTo>
                    <a:lnTo>
                      <a:pt x="188" y="1548"/>
                    </a:lnTo>
                    <a:lnTo>
                      <a:pt x="56" y="1681"/>
                    </a:lnTo>
                    <a:cubicBezTo>
                      <a:pt x="37" y="1682"/>
                      <a:pt x="19" y="1683"/>
                      <a:pt x="0" y="1684"/>
                    </a:cubicBezTo>
                    <a:moveTo>
                      <a:pt x="1355" y="382"/>
                    </a:moveTo>
                    <a:cubicBezTo>
                      <a:pt x="1353" y="368"/>
                      <a:pt x="1348" y="355"/>
                      <a:pt x="1342" y="342"/>
                    </a:cubicBezTo>
                    <a:lnTo>
                      <a:pt x="1648" y="36"/>
                    </a:lnTo>
                    <a:lnTo>
                      <a:pt x="1674" y="10"/>
                    </a:lnTo>
                    <a:lnTo>
                      <a:pt x="1684" y="0"/>
                    </a:lnTo>
                    <a:cubicBezTo>
                      <a:pt x="1667" y="35"/>
                      <a:pt x="1650" y="69"/>
                      <a:pt x="1633" y="103"/>
                    </a:cubicBezTo>
                    <a:lnTo>
                      <a:pt x="1355" y="38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5" name="Freeform 137">
                <a:extLst>
                  <a:ext uri="{FF2B5EF4-FFF2-40B4-BE49-F238E27FC236}">
                    <a16:creationId xmlns:a16="http://schemas.microsoft.com/office/drawing/2014/main" id="{ECCA9970-5021-D327-6E89-200AC4546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3671"/>
                <a:ext cx="148" cy="149"/>
              </a:xfrm>
              <a:custGeom>
                <a:avLst/>
                <a:gdLst>
                  <a:gd name="T0" fmla="*/ 35 w 1145"/>
                  <a:gd name="T1" fmla="*/ 1149 h 1149"/>
                  <a:gd name="T2" fmla="*/ 0 w 1145"/>
                  <a:gd name="T3" fmla="*/ 1132 h 1149"/>
                  <a:gd name="T4" fmla="*/ 324 w 1145"/>
                  <a:gd name="T5" fmla="*/ 809 h 1149"/>
                  <a:gd name="T6" fmla="*/ 350 w 1145"/>
                  <a:gd name="T7" fmla="*/ 782 h 1149"/>
                  <a:gd name="T8" fmla="*/ 695 w 1145"/>
                  <a:gd name="T9" fmla="*/ 437 h 1149"/>
                  <a:gd name="T10" fmla="*/ 721 w 1145"/>
                  <a:gd name="T11" fmla="*/ 411 h 1149"/>
                  <a:gd name="T12" fmla="*/ 1067 w 1145"/>
                  <a:gd name="T13" fmla="*/ 66 h 1149"/>
                  <a:gd name="T14" fmla="*/ 1093 w 1145"/>
                  <a:gd name="T15" fmla="*/ 39 h 1149"/>
                  <a:gd name="T16" fmla="*/ 1132 w 1145"/>
                  <a:gd name="T17" fmla="*/ 0 h 1149"/>
                  <a:gd name="T18" fmla="*/ 1145 w 1145"/>
                  <a:gd name="T19" fmla="*/ 40 h 1149"/>
                  <a:gd name="T20" fmla="*/ 1119 w 1145"/>
                  <a:gd name="T21" fmla="*/ 66 h 1149"/>
                  <a:gd name="T22" fmla="*/ 1093 w 1145"/>
                  <a:gd name="T23" fmla="*/ 92 h 1149"/>
                  <a:gd name="T24" fmla="*/ 748 w 1145"/>
                  <a:gd name="T25" fmla="*/ 437 h 1149"/>
                  <a:gd name="T26" fmla="*/ 721 w 1145"/>
                  <a:gd name="T27" fmla="*/ 463 h 1149"/>
                  <a:gd name="T28" fmla="*/ 376 w 1145"/>
                  <a:gd name="T29" fmla="*/ 809 h 1149"/>
                  <a:gd name="T30" fmla="*/ 350 w 1145"/>
                  <a:gd name="T31" fmla="*/ 835 h 1149"/>
                  <a:gd name="T32" fmla="*/ 35 w 1145"/>
                  <a:gd name="T33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5" h="1149">
                    <a:moveTo>
                      <a:pt x="35" y="1149"/>
                    </a:moveTo>
                    <a:cubicBezTo>
                      <a:pt x="23" y="1144"/>
                      <a:pt x="11" y="1139"/>
                      <a:pt x="0" y="1132"/>
                    </a:cubicBezTo>
                    <a:lnTo>
                      <a:pt x="324" y="809"/>
                    </a:lnTo>
                    <a:lnTo>
                      <a:pt x="350" y="782"/>
                    </a:lnTo>
                    <a:lnTo>
                      <a:pt x="695" y="437"/>
                    </a:lnTo>
                    <a:lnTo>
                      <a:pt x="721" y="411"/>
                    </a:lnTo>
                    <a:lnTo>
                      <a:pt x="1067" y="66"/>
                    </a:lnTo>
                    <a:lnTo>
                      <a:pt x="1093" y="39"/>
                    </a:lnTo>
                    <a:lnTo>
                      <a:pt x="1132" y="0"/>
                    </a:lnTo>
                    <a:cubicBezTo>
                      <a:pt x="1138" y="13"/>
                      <a:pt x="1143" y="26"/>
                      <a:pt x="1145" y="40"/>
                    </a:cubicBezTo>
                    <a:lnTo>
                      <a:pt x="1119" y="66"/>
                    </a:lnTo>
                    <a:lnTo>
                      <a:pt x="1093" y="92"/>
                    </a:lnTo>
                    <a:lnTo>
                      <a:pt x="748" y="437"/>
                    </a:lnTo>
                    <a:lnTo>
                      <a:pt x="721" y="463"/>
                    </a:lnTo>
                    <a:lnTo>
                      <a:pt x="376" y="809"/>
                    </a:lnTo>
                    <a:lnTo>
                      <a:pt x="350" y="835"/>
                    </a:lnTo>
                    <a:lnTo>
                      <a:pt x="35" y="114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6" name="Freeform 138">
                <a:extLst>
                  <a:ext uri="{FF2B5EF4-FFF2-40B4-BE49-F238E27FC236}">
                    <a16:creationId xmlns:a16="http://schemas.microsoft.com/office/drawing/2014/main" id="{F657D802-C929-E660-5972-FF76ADF3A0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3464"/>
                <a:ext cx="387" cy="387"/>
              </a:xfrm>
              <a:custGeom>
                <a:avLst/>
                <a:gdLst>
                  <a:gd name="T0" fmla="*/ 0 w 2989"/>
                  <a:gd name="T1" fmla="*/ 2989 h 2989"/>
                  <a:gd name="T2" fmla="*/ 214 w 2989"/>
                  <a:gd name="T3" fmla="*/ 2775 h 2989"/>
                  <a:gd name="T4" fmla="*/ 240 w 2989"/>
                  <a:gd name="T5" fmla="*/ 2749 h 2989"/>
                  <a:gd name="T6" fmla="*/ 585 w 2989"/>
                  <a:gd name="T7" fmla="*/ 2404 h 2989"/>
                  <a:gd name="T8" fmla="*/ 612 w 2989"/>
                  <a:gd name="T9" fmla="*/ 2377 h 2989"/>
                  <a:gd name="T10" fmla="*/ 867 w 2989"/>
                  <a:gd name="T11" fmla="*/ 2122 h 2989"/>
                  <a:gd name="T12" fmla="*/ 871 w 2989"/>
                  <a:gd name="T13" fmla="*/ 2170 h 2989"/>
                  <a:gd name="T14" fmla="*/ 638 w 2989"/>
                  <a:gd name="T15" fmla="*/ 2404 h 2989"/>
                  <a:gd name="T16" fmla="*/ 612 w 2989"/>
                  <a:gd name="T17" fmla="*/ 2430 h 2989"/>
                  <a:gd name="T18" fmla="*/ 266 w 2989"/>
                  <a:gd name="T19" fmla="*/ 2775 h 2989"/>
                  <a:gd name="T20" fmla="*/ 240 w 2989"/>
                  <a:gd name="T21" fmla="*/ 2801 h 2989"/>
                  <a:gd name="T22" fmla="*/ 54 w 2989"/>
                  <a:gd name="T23" fmla="*/ 2988 h 2989"/>
                  <a:gd name="T24" fmla="*/ 0 w 2989"/>
                  <a:gd name="T25" fmla="*/ 2989 h 2989"/>
                  <a:gd name="T26" fmla="*/ 1387 w 2989"/>
                  <a:gd name="T27" fmla="*/ 1654 h 2989"/>
                  <a:gd name="T28" fmla="*/ 1383 w 2989"/>
                  <a:gd name="T29" fmla="*/ 1606 h 2989"/>
                  <a:gd name="T30" fmla="*/ 1700 w 2989"/>
                  <a:gd name="T31" fmla="*/ 1289 h 2989"/>
                  <a:gd name="T32" fmla="*/ 1726 w 2989"/>
                  <a:gd name="T33" fmla="*/ 1263 h 2989"/>
                  <a:gd name="T34" fmla="*/ 2072 w 2989"/>
                  <a:gd name="T35" fmla="*/ 917 h 2989"/>
                  <a:gd name="T36" fmla="*/ 2098 w 2989"/>
                  <a:gd name="T37" fmla="*/ 891 h 2989"/>
                  <a:gd name="T38" fmla="*/ 2443 w 2989"/>
                  <a:gd name="T39" fmla="*/ 546 h 2989"/>
                  <a:gd name="T40" fmla="*/ 2469 w 2989"/>
                  <a:gd name="T41" fmla="*/ 520 h 2989"/>
                  <a:gd name="T42" fmla="*/ 2815 w 2989"/>
                  <a:gd name="T43" fmla="*/ 174 h 2989"/>
                  <a:gd name="T44" fmla="*/ 2841 w 2989"/>
                  <a:gd name="T45" fmla="*/ 148 h 2989"/>
                  <a:gd name="T46" fmla="*/ 2989 w 2989"/>
                  <a:gd name="T47" fmla="*/ 0 h 2989"/>
                  <a:gd name="T48" fmla="*/ 2973 w 2989"/>
                  <a:gd name="T49" fmla="*/ 68 h 2989"/>
                  <a:gd name="T50" fmla="*/ 2867 w 2989"/>
                  <a:gd name="T51" fmla="*/ 174 h 2989"/>
                  <a:gd name="T52" fmla="*/ 2841 w 2989"/>
                  <a:gd name="T53" fmla="*/ 201 h 2989"/>
                  <a:gd name="T54" fmla="*/ 2496 w 2989"/>
                  <a:gd name="T55" fmla="*/ 546 h 2989"/>
                  <a:gd name="T56" fmla="*/ 2469 w 2989"/>
                  <a:gd name="T57" fmla="*/ 572 h 2989"/>
                  <a:gd name="T58" fmla="*/ 2124 w 2989"/>
                  <a:gd name="T59" fmla="*/ 917 h 2989"/>
                  <a:gd name="T60" fmla="*/ 2098 w 2989"/>
                  <a:gd name="T61" fmla="*/ 944 h 2989"/>
                  <a:gd name="T62" fmla="*/ 1753 w 2989"/>
                  <a:gd name="T63" fmla="*/ 1289 h 2989"/>
                  <a:gd name="T64" fmla="*/ 1726 w 2989"/>
                  <a:gd name="T65" fmla="*/ 1315 h 2989"/>
                  <a:gd name="T66" fmla="*/ 1387 w 2989"/>
                  <a:gd name="T67" fmla="*/ 1654 h 2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89" h="2989">
                    <a:moveTo>
                      <a:pt x="0" y="2989"/>
                    </a:moveTo>
                    <a:lnTo>
                      <a:pt x="214" y="2775"/>
                    </a:lnTo>
                    <a:lnTo>
                      <a:pt x="240" y="2749"/>
                    </a:lnTo>
                    <a:lnTo>
                      <a:pt x="585" y="2404"/>
                    </a:lnTo>
                    <a:lnTo>
                      <a:pt x="612" y="2377"/>
                    </a:lnTo>
                    <a:lnTo>
                      <a:pt x="867" y="2122"/>
                    </a:lnTo>
                    <a:cubicBezTo>
                      <a:pt x="868" y="2138"/>
                      <a:pt x="870" y="2154"/>
                      <a:pt x="871" y="2170"/>
                    </a:cubicBezTo>
                    <a:lnTo>
                      <a:pt x="638" y="2404"/>
                    </a:lnTo>
                    <a:lnTo>
                      <a:pt x="612" y="2430"/>
                    </a:lnTo>
                    <a:lnTo>
                      <a:pt x="266" y="2775"/>
                    </a:lnTo>
                    <a:lnTo>
                      <a:pt x="240" y="2801"/>
                    </a:lnTo>
                    <a:lnTo>
                      <a:pt x="54" y="2988"/>
                    </a:lnTo>
                    <a:cubicBezTo>
                      <a:pt x="36" y="2988"/>
                      <a:pt x="18" y="2989"/>
                      <a:pt x="0" y="2989"/>
                    </a:cubicBezTo>
                    <a:moveTo>
                      <a:pt x="1387" y="1654"/>
                    </a:moveTo>
                    <a:cubicBezTo>
                      <a:pt x="1386" y="1638"/>
                      <a:pt x="1384" y="1622"/>
                      <a:pt x="1383" y="1606"/>
                    </a:cubicBezTo>
                    <a:lnTo>
                      <a:pt x="1700" y="1289"/>
                    </a:lnTo>
                    <a:lnTo>
                      <a:pt x="1726" y="1263"/>
                    </a:lnTo>
                    <a:lnTo>
                      <a:pt x="2072" y="917"/>
                    </a:lnTo>
                    <a:lnTo>
                      <a:pt x="2098" y="891"/>
                    </a:lnTo>
                    <a:lnTo>
                      <a:pt x="2443" y="546"/>
                    </a:lnTo>
                    <a:lnTo>
                      <a:pt x="2469" y="520"/>
                    </a:lnTo>
                    <a:lnTo>
                      <a:pt x="2815" y="174"/>
                    </a:lnTo>
                    <a:lnTo>
                      <a:pt x="2841" y="148"/>
                    </a:lnTo>
                    <a:lnTo>
                      <a:pt x="2989" y="0"/>
                    </a:lnTo>
                    <a:cubicBezTo>
                      <a:pt x="2984" y="23"/>
                      <a:pt x="2979" y="46"/>
                      <a:pt x="2973" y="68"/>
                    </a:cubicBezTo>
                    <a:lnTo>
                      <a:pt x="2867" y="174"/>
                    </a:lnTo>
                    <a:lnTo>
                      <a:pt x="2841" y="201"/>
                    </a:lnTo>
                    <a:lnTo>
                      <a:pt x="2496" y="546"/>
                    </a:lnTo>
                    <a:lnTo>
                      <a:pt x="2469" y="572"/>
                    </a:lnTo>
                    <a:lnTo>
                      <a:pt x="2124" y="917"/>
                    </a:lnTo>
                    <a:lnTo>
                      <a:pt x="2098" y="944"/>
                    </a:lnTo>
                    <a:lnTo>
                      <a:pt x="1753" y="1289"/>
                    </a:lnTo>
                    <a:lnTo>
                      <a:pt x="1726" y="1315"/>
                    </a:lnTo>
                    <a:lnTo>
                      <a:pt x="1387" y="165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7" name="Freeform 139">
                <a:extLst>
                  <a:ext uri="{FF2B5EF4-FFF2-40B4-BE49-F238E27FC236}">
                    <a16:creationId xmlns:a16="http://schemas.microsoft.com/office/drawing/2014/main" id="{4CFA997D-FBA7-FD4A-107C-B55D530B7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672"/>
                <a:ext cx="67" cy="73"/>
              </a:xfrm>
              <a:custGeom>
                <a:avLst/>
                <a:gdLst>
                  <a:gd name="T0" fmla="*/ 4 w 520"/>
                  <a:gd name="T1" fmla="*/ 564 h 564"/>
                  <a:gd name="T2" fmla="*/ 0 w 520"/>
                  <a:gd name="T3" fmla="*/ 516 h 564"/>
                  <a:gd name="T4" fmla="*/ 90 w 520"/>
                  <a:gd name="T5" fmla="*/ 426 h 564"/>
                  <a:gd name="T6" fmla="*/ 116 w 520"/>
                  <a:gd name="T7" fmla="*/ 400 h 564"/>
                  <a:gd name="T8" fmla="*/ 462 w 520"/>
                  <a:gd name="T9" fmla="*/ 55 h 564"/>
                  <a:gd name="T10" fmla="*/ 488 w 520"/>
                  <a:gd name="T11" fmla="*/ 28 h 564"/>
                  <a:gd name="T12" fmla="*/ 516 w 520"/>
                  <a:gd name="T13" fmla="*/ 0 h 564"/>
                  <a:gd name="T14" fmla="*/ 520 w 520"/>
                  <a:gd name="T15" fmla="*/ 48 h 564"/>
                  <a:gd name="T16" fmla="*/ 514 w 520"/>
                  <a:gd name="T17" fmla="*/ 55 h 564"/>
                  <a:gd name="T18" fmla="*/ 488 w 520"/>
                  <a:gd name="T19" fmla="*/ 81 h 564"/>
                  <a:gd name="T20" fmla="*/ 143 w 520"/>
                  <a:gd name="T21" fmla="*/ 426 h 564"/>
                  <a:gd name="T22" fmla="*/ 116 w 520"/>
                  <a:gd name="T23" fmla="*/ 452 h 564"/>
                  <a:gd name="T24" fmla="*/ 4 w 520"/>
                  <a:gd name="T25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" h="564">
                    <a:moveTo>
                      <a:pt x="4" y="564"/>
                    </a:moveTo>
                    <a:cubicBezTo>
                      <a:pt x="3" y="548"/>
                      <a:pt x="1" y="532"/>
                      <a:pt x="0" y="516"/>
                    </a:cubicBezTo>
                    <a:lnTo>
                      <a:pt x="90" y="426"/>
                    </a:lnTo>
                    <a:lnTo>
                      <a:pt x="116" y="400"/>
                    </a:lnTo>
                    <a:lnTo>
                      <a:pt x="462" y="55"/>
                    </a:lnTo>
                    <a:lnTo>
                      <a:pt x="488" y="28"/>
                    </a:lnTo>
                    <a:lnTo>
                      <a:pt x="516" y="0"/>
                    </a:lnTo>
                    <a:cubicBezTo>
                      <a:pt x="517" y="16"/>
                      <a:pt x="519" y="32"/>
                      <a:pt x="520" y="48"/>
                    </a:cubicBezTo>
                    <a:lnTo>
                      <a:pt x="514" y="55"/>
                    </a:lnTo>
                    <a:lnTo>
                      <a:pt x="488" y="81"/>
                    </a:lnTo>
                    <a:lnTo>
                      <a:pt x="143" y="426"/>
                    </a:lnTo>
                    <a:lnTo>
                      <a:pt x="116" y="452"/>
                    </a:lnTo>
                    <a:lnTo>
                      <a:pt x="4" y="564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8" name="Freeform 140">
                <a:extLst>
                  <a:ext uri="{FF2B5EF4-FFF2-40B4-BE49-F238E27FC236}">
                    <a16:creationId xmlns:a16="http://schemas.microsoft.com/office/drawing/2014/main" id="{05F24204-5143-65A4-FF7B-7146E94C72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58"/>
                <a:ext cx="418" cy="421"/>
              </a:xfrm>
              <a:custGeom>
                <a:avLst/>
                <a:gdLst>
                  <a:gd name="T0" fmla="*/ 26 w 3226"/>
                  <a:gd name="T1" fmla="*/ 3251 h 3251"/>
                  <a:gd name="T2" fmla="*/ 0 w 3226"/>
                  <a:gd name="T3" fmla="*/ 3225 h 3251"/>
                  <a:gd name="T4" fmla="*/ 0 w 3226"/>
                  <a:gd name="T5" fmla="*/ 3225 h 3251"/>
                  <a:gd name="T6" fmla="*/ 2 w 3226"/>
                  <a:gd name="T7" fmla="*/ 3223 h 3251"/>
                  <a:gd name="T8" fmla="*/ 29 w 3226"/>
                  <a:gd name="T9" fmla="*/ 3196 h 3251"/>
                  <a:gd name="T10" fmla="*/ 345 w 3226"/>
                  <a:gd name="T11" fmla="*/ 2880 h 3251"/>
                  <a:gd name="T12" fmla="*/ 346 w 3226"/>
                  <a:gd name="T13" fmla="*/ 2880 h 3251"/>
                  <a:gd name="T14" fmla="*/ 372 w 3226"/>
                  <a:gd name="T15" fmla="*/ 2854 h 3251"/>
                  <a:gd name="T16" fmla="*/ 372 w 3226"/>
                  <a:gd name="T17" fmla="*/ 2853 h 3251"/>
                  <a:gd name="T18" fmla="*/ 374 w 3226"/>
                  <a:gd name="T19" fmla="*/ 2851 h 3251"/>
                  <a:gd name="T20" fmla="*/ 400 w 3226"/>
                  <a:gd name="T21" fmla="*/ 2825 h 3251"/>
                  <a:gd name="T22" fmla="*/ 745 w 3226"/>
                  <a:gd name="T23" fmla="*/ 2480 h 3251"/>
                  <a:gd name="T24" fmla="*/ 772 w 3226"/>
                  <a:gd name="T25" fmla="*/ 2453 h 3251"/>
                  <a:gd name="T26" fmla="*/ 943 w 3226"/>
                  <a:gd name="T27" fmla="*/ 2281 h 3251"/>
                  <a:gd name="T28" fmla="*/ 950 w 3226"/>
                  <a:gd name="T29" fmla="*/ 2327 h 3251"/>
                  <a:gd name="T30" fmla="*/ 798 w 3226"/>
                  <a:gd name="T31" fmla="*/ 2480 h 3251"/>
                  <a:gd name="T32" fmla="*/ 772 w 3226"/>
                  <a:gd name="T33" fmla="*/ 2506 h 3251"/>
                  <a:gd name="T34" fmla="*/ 426 w 3226"/>
                  <a:gd name="T35" fmla="*/ 2851 h 3251"/>
                  <a:gd name="T36" fmla="*/ 400 w 3226"/>
                  <a:gd name="T37" fmla="*/ 2877 h 3251"/>
                  <a:gd name="T38" fmla="*/ 55 w 3226"/>
                  <a:gd name="T39" fmla="*/ 3223 h 3251"/>
                  <a:gd name="T40" fmla="*/ 29 w 3226"/>
                  <a:gd name="T41" fmla="*/ 3249 h 3251"/>
                  <a:gd name="T42" fmla="*/ 26 w 3226"/>
                  <a:gd name="T43" fmla="*/ 3251 h 3251"/>
                  <a:gd name="T44" fmla="*/ 1468 w 3226"/>
                  <a:gd name="T45" fmla="*/ 1810 h 3251"/>
                  <a:gd name="T46" fmla="*/ 1461 w 3226"/>
                  <a:gd name="T47" fmla="*/ 1764 h 3251"/>
                  <a:gd name="T48" fmla="*/ 1489 w 3226"/>
                  <a:gd name="T49" fmla="*/ 1736 h 3251"/>
                  <a:gd name="T50" fmla="*/ 1515 w 3226"/>
                  <a:gd name="T51" fmla="*/ 1710 h 3251"/>
                  <a:gd name="T52" fmla="*/ 1860 w 3226"/>
                  <a:gd name="T53" fmla="*/ 1365 h 3251"/>
                  <a:gd name="T54" fmla="*/ 1886 w 3226"/>
                  <a:gd name="T55" fmla="*/ 1339 h 3251"/>
                  <a:gd name="T56" fmla="*/ 2232 w 3226"/>
                  <a:gd name="T57" fmla="*/ 993 h 3251"/>
                  <a:gd name="T58" fmla="*/ 2258 w 3226"/>
                  <a:gd name="T59" fmla="*/ 967 h 3251"/>
                  <a:gd name="T60" fmla="*/ 2603 w 3226"/>
                  <a:gd name="T61" fmla="*/ 622 h 3251"/>
                  <a:gd name="T62" fmla="*/ 2629 w 3226"/>
                  <a:gd name="T63" fmla="*/ 595 h 3251"/>
                  <a:gd name="T64" fmla="*/ 2975 w 3226"/>
                  <a:gd name="T65" fmla="*/ 250 h 3251"/>
                  <a:gd name="T66" fmla="*/ 3001 w 3226"/>
                  <a:gd name="T67" fmla="*/ 224 h 3251"/>
                  <a:gd name="T68" fmla="*/ 3225 w 3226"/>
                  <a:gd name="T69" fmla="*/ 0 h 3251"/>
                  <a:gd name="T70" fmla="*/ 3226 w 3226"/>
                  <a:gd name="T71" fmla="*/ 52 h 3251"/>
                  <a:gd name="T72" fmla="*/ 3027 w 3226"/>
                  <a:gd name="T73" fmla="*/ 250 h 3251"/>
                  <a:gd name="T74" fmla="*/ 3001 w 3226"/>
                  <a:gd name="T75" fmla="*/ 276 h 3251"/>
                  <a:gd name="T76" fmla="*/ 2656 w 3226"/>
                  <a:gd name="T77" fmla="*/ 622 h 3251"/>
                  <a:gd name="T78" fmla="*/ 2629 w 3226"/>
                  <a:gd name="T79" fmla="*/ 648 h 3251"/>
                  <a:gd name="T80" fmla="*/ 2284 w 3226"/>
                  <a:gd name="T81" fmla="*/ 993 h 3251"/>
                  <a:gd name="T82" fmla="*/ 2258 w 3226"/>
                  <a:gd name="T83" fmla="*/ 1020 h 3251"/>
                  <a:gd name="T84" fmla="*/ 1913 w 3226"/>
                  <a:gd name="T85" fmla="*/ 1365 h 3251"/>
                  <a:gd name="T86" fmla="*/ 1886 w 3226"/>
                  <a:gd name="T87" fmla="*/ 1391 h 3251"/>
                  <a:gd name="T88" fmla="*/ 1541 w 3226"/>
                  <a:gd name="T89" fmla="*/ 1736 h 3251"/>
                  <a:gd name="T90" fmla="*/ 1515 w 3226"/>
                  <a:gd name="T91" fmla="*/ 1763 h 3251"/>
                  <a:gd name="T92" fmla="*/ 1468 w 3226"/>
                  <a:gd name="T93" fmla="*/ 1810 h 3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26" h="3251">
                    <a:moveTo>
                      <a:pt x="26" y="3251"/>
                    </a:moveTo>
                    <a:lnTo>
                      <a:pt x="0" y="3225"/>
                    </a:lnTo>
                    <a:lnTo>
                      <a:pt x="0" y="3225"/>
                    </a:lnTo>
                    <a:lnTo>
                      <a:pt x="2" y="3223"/>
                    </a:lnTo>
                    <a:lnTo>
                      <a:pt x="29" y="3196"/>
                    </a:lnTo>
                    <a:lnTo>
                      <a:pt x="345" y="2880"/>
                    </a:lnTo>
                    <a:lnTo>
                      <a:pt x="346" y="2880"/>
                    </a:lnTo>
                    <a:lnTo>
                      <a:pt x="372" y="2854"/>
                    </a:lnTo>
                    <a:lnTo>
                      <a:pt x="372" y="2853"/>
                    </a:lnTo>
                    <a:lnTo>
                      <a:pt x="374" y="2851"/>
                    </a:lnTo>
                    <a:lnTo>
                      <a:pt x="400" y="2825"/>
                    </a:lnTo>
                    <a:lnTo>
                      <a:pt x="745" y="2480"/>
                    </a:lnTo>
                    <a:lnTo>
                      <a:pt x="772" y="2453"/>
                    </a:lnTo>
                    <a:lnTo>
                      <a:pt x="943" y="2281"/>
                    </a:lnTo>
                    <a:cubicBezTo>
                      <a:pt x="946" y="2297"/>
                      <a:pt x="948" y="2312"/>
                      <a:pt x="950" y="2327"/>
                    </a:cubicBezTo>
                    <a:lnTo>
                      <a:pt x="798" y="2480"/>
                    </a:lnTo>
                    <a:lnTo>
                      <a:pt x="772" y="2506"/>
                    </a:lnTo>
                    <a:lnTo>
                      <a:pt x="426" y="2851"/>
                    </a:lnTo>
                    <a:lnTo>
                      <a:pt x="400" y="2877"/>
                    </a:lnTo>
                    <a:lnTo>
                      <a:pt x="55" y="3223"/>
                    </a:lnTo>
                    <a:lnTo>
                      <a:pt x="29" y="3249"/>
                    </a:lnTo>
                    <a:lnTo>
                      <a:pt x="26" y="3251"/>
                    </a:lnTo>
                    <a:moveTo>
                      <a:pt x="1468" y="1810"/>
                    </a:moveTo>
                    <a:cubicBezTo>
                      <a:pt x="1465" y="1795"/>
                      <a:pt x="1463" y="1779"/>
                      <a:pt x="1461" y="1764"/>
                    </a:cubicBezTo>
                    <a:lnTo>
                      <a:pt x="1489" y="1736"/>
                    </a:lnTo>
                    <a:lnTo>
                      <a:pt x="1515" y="1710"/>
                    </a:lnTo>
                    <a:lnTo>
                      <a:pt x="1860" y="1365"/>
                    </a:lnTo>
                    <a:lnTo>
                      <a:pt x="1886" y="1339"/>
                    </a:lnTo>
                    <a:lnTo>
                      <a:pt x="2232" y="993"/>
                    </a:lnTo>
                    <a:lnTo>
                      <a:pt x="2258" y="967"/>
                    </a:lnTo>
                    <a:lnTo>
                      <a:pt x="2603" y="622"/>
                    </a:lnTo>
                    <a:lnTo>
                      <a:pt x="2629" y="595"/>
                    </a:lnTo>
                    <a:lnTo>
                      <a:pt x="2975" y="250"/>
                    </a:lnTo>
                    <a:lnTo>
                      <a:pt x="3001" y="224"/>
                    </a:lnTo>
                    <a:lnTo>
                      <a:pt x="3225" y="0"/>
                    </a:lnTo>
                    <a:cubicBezTo>
                      <a:pt x="3226" y="17"/>
                      <a:pt x="3226" y="34"/>
                      <a:pt x="3226" y="52"/>
                    </a:cubicBezTo>
                    <a:lnTo>
                      <a:pt x="3027" y="250"/>
                    </a:lnTo>
                    <a:lnTo>
                      <a:pt x="3001" y="276"/>
                    </a:lnTo>
                    <a:lnTo>
                      <a:pt x="2656" y="622"/>
                    </a:lnTo>
                    <a:lnTo>
                      <a:pt x="2629" y="648"/>
                    </a:lnTo>
                    <a:lnTo>
                      <a:pt x="2284" y="993"/>
                    </a:lnTo>
                    <a:lnTo>
                      <a:pt x="2258" y="1020"/>
                    </a:lnTo>
                    <a:lnTo>
                      <a:pt x="1913" y="1365"/>
                    </a:lnTo>
                    <a:lnTo>
                      <a:pt x="1886" y="1391"/>
                    </a:lnTo>
                    <a:lnTo>
                      <a:pt x="1541" y="1736"/>
                    </a:lnTo>
                    <a:lnTo>
                      <a:pt x="1515" y="1763"/>
                    </a:lnTo>
                    <a:lnTo>
                      <a:pt x="1468" y="181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9" name="Freeform 141">
                <a:extLst>
                  <a:ext uri="{FF2B5EF4-FFF2-40B4-BE49-F238E27FC236}">
                    <a16:creationId xmlns:a16="http://schemas.microsoft.com/office/drawing/2014/main" id="{A40938A4-CE6D-CA57-52BD-177E02436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587"/>
                <a:ext cx="68" cy="72"/>
              </a:xfrm>
              <a:custGeom>
                <a:avLst/>
                <a:gdLst>
                  <a:gd name="T0" fmla="*/ 7 w 525"/>
                  <a:gd name="T1" fmla="*/ 563 h 563"/>
                  <a:gd name="T2" fmla="*/ 0 w 525"/>
                  <a:gd name="T3" fmla="*/ 517 h 563"/>
                  <a:gd name="T4" fmla="*/ 174 w 525"/>
                  <a:gd name="T5" fmla="*/ 344 h 563"/>
                  <a:gd name="T6" fmla="*/ 200 w 525"/>
                  <a:gd name="T7" fmla="*/ 318 h 563"/>
                  <a:gd name="T8" fmla="*/ 518 w 525"/>
                  <a:gd name="T9" fmla="*/ 0 h 563"/>
                  <a:gd name="T10" fmla="*/ 525 w 525"/>
                  <a:gd name="T11" fmla="*/ 46 h 563"/>
                  <a:gd name="T12" fmla="*/ 227 w 525"/>
                  <a:gd name="T13" fmla="*/ 344 h 563"/>
                  <a:gd name="T14" fmla="*/ 200 w 525"/>
                  <a:gd name="T15" fmla="*/ 370 h 563"/>
                  <a:gd name="T16" fmla="*/ 7 w 525"/>
                  <a:gd name="T17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563">
                    <a:moveTo>
                      <a:pt x="7" y="563"/>
                    </a:moveTo>
                    <a:cubicBezTo>
                      <a:pt x="5" y="548"/>
                      <a:pt x="3" y="533"/>
                      <a:pt x="0" y="517"/>
                    </a:cubicBezTo>
                    <a:lnTo>
                      <a:pt x="174" y="344"/>
                    </a:lnTo>
                    <a:lnTo>
                      <a:pt x="200" y="318"/>
                    </a:lnTo>
                    <a:lnTo>
                      <a:pt x="518" y="0"/>
                    </a:lnTo>
                    <a:cubicBezTo>
                      <a:pt x="520" y="15"/>
                      <a:pt x="522" y="31"/>
                      <a:pt x="525" y="46"/>
                    </a:cubicBezTo>
                    <a:lnTo>
                      <a:pt x="227" y="344"/>
                    </a:lnTo>
                    <a:lnTo>
                      <a:pt x="200" y="370"/>
                    </a:lnTo>
                    <a:lnTo>
                      <a:pt x="7" y="5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0" name="Freeform 142">
                <a:extLst>
                  <a:ext uri="{FF2B5EF4-FFF2-40B4-BE49-F238E27FC236}">
                    <a16:creationId xmlns:a16="http://schemas.microsoft.com/office/drawing/2014/main" id="{031B7DC5-311A-B613-51CE-161B5C0242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71"/>
                <a:ext cx="410" cy="412"/>
              </a:xfrm>
              <a:custGeom>
                <a:avLst/>
                <a:gdLst>
                  <a:gd name="T0" fmla="*/ 26 w 3167"/>
                  <a:gd name="T1" fmla="*/ 3183 h 3183"/>
                  <a:gd name="T2" fmla="*/ 0 w 3167"/>
                  <a:gd name="T3" fmla="*/ 3157 h 3183"/>
                  <a:gd name="T4" fmla="*/ 0 w 3167"/>
                  <a:gd name="T5" fmla="*/ 3157 h 3183"/>
                  <a:gd name="T6" fmla="*/ 2 w 3167"/>
                  <a:gd name="T7" fmla="*/ 3155 h 3183"/>
                  <a:gd name="T8" fmla="*/ 29 w 3167"/>
                  <a:gd name="T9" fmla="*/ 3128 h 3183"/>
                  <a:gd name="T10" fmla="*/ 345 w 3167"/>
                  <a:gd name="T11" fmla="*/ 2812 h 3183"/>
                  <a:gd name="T12" fmla="*/ 346 w 3167"/>
                  <a:gd name="T13" fmla="*/ 2812 h 3183"/>
                  <a:gd name="T14" fmla="*/ 372 w 3167"/>
                  <a:gd name="T15" fmla="*/ 2786 h 3183"/>
                  <a:gd name="T16" fmla="*/ 372 w 3167"/>
                  <a:gd name="T17" fmla="*/ 2785 h 3183"/>
                  <a:gd name="T18" fmla="*/ 374 w 3167"/>
                  <a:gd name="T19" fmla="*/ 2783 h 3183"/>
                  <a:gd name="T20" fmla="*/ 400 w 3167"/>
                  <a:gd name="T21" fmla="*/ 2757 h 3183"/>
                  <a:gd name="T22" fmla="*/ 745 w 3167"/>
                  <a:gd name="T23" fmla="*/ 2411 h 3183"/>
                  <a:gd name="T24" fmla="*/ 772 w 3167"/>
                  <a:gd name="T25" fmla="*/ 2385 h 3183"/>
                  <a:gd name="T26" fmla="*/ 841 w 3167"/>
                  <a:gd name="T27" fmla="*/ 2316 h 3183"/>
                  <a:gd name="T28" fmla="*/ 848 w 3167"/>
                  <a:gd name="T29" fmla="*/ 2361 h 3183"/>
                  <a:gd name="T30" fmla="*/ 798 w 3167"/>
                  <a:gd name="T31" fmla="*/ 2411 h 3183"/>
                  <a:gd name="T32" fmla="*/ 772 w 3167"/>
                  <a:gd name="T33" fmla="*/ 2438 h 3183"/>
                  <a:gd name="T34" fmla="*/ 426 w 3167"/>
                  <a:gd name="T35" fmla="*/ 2783 h 3183"/>
                  <a:gd name="T36" fmla="*/ 400 w 3167"/>
                  <a:gd name="T37" fmla="*/ 2809 h 3183"/>
                  <a:gd name="T38" fmla="*/ 55 w 3167"/>
                  <a:gd name="T39" fmla="*/ 3155 h 3183"/>
                  <a:gd name="T40" fmla="*/ 29 w 3167"/>
                  <a:gd name="T41" fmla="*/ 3181 h 3183"/>
                  <a:gd name="T42" fmla="*/ 26 w 3167"/>
                  <a:gd name="T43" fmla="*/ 3183 h 3183"/>
                  <a:gd name="T44" fmla="*/ 1361 w 3167"/>
                  <a:gd name="T45" fmla="*/ 1848 h 3183"/>
                  <a:gd name="T46" fmla="*/ 1353 w 3167"/>
                  <a:gd name="T47" fmla="*/ 1803 h 3183"/>
                  <a:gd name="T48" fmla="*/ 1489 w 3167"/>
                  <a:gd name="T49" fmla="*/ 1668 h 3183"/>
                  <a:gd name="T50" fmla="*/ 1515 w 3167"/>
                  <a:gd name="T51" fmla="*/ 1642 h 3183"/>
                  <a:gd name="T52" fmla="*/ 1860 w 3167"/>
                  <a:gd name="T53" fmla="*/ 1297 h 3183"/>
                  <a:gd name="T54" fmla="*/ 1886 w 3167"/>
                  <a:gd name="T55" fmla="*/ 1271 h 3183"/>
                  <a:gd name="T56" fmla="*/ 2232 w 3167"/>
                  <a:gd name="T57" fmla="*/ 925 h 3183"/>
                  <a:gd name="T58" fmla="*/ 2258 w 3167"/>
                  <a:gd name="T59" fmla="*/ 899 h 3183"/>
                  <a:gd name="T60" fmla="*/ 2603 w 3167"/>
                  <a:gd name="T61" fmla="*/ 554 h 3183"/>
                  <a:gd name="T62" fmla="*/ 2629 w 3167"/>
                  <a:gd name="T63" fmla="*/ 527 h 3183"/>
                  <a:gd name="T64" fmla="*/ 2975 w 3167"/>
                  <a:gd name="T65" fmla="*/ 182 h 3183"/>
                  <a:gd name="T66" fmla="*/ 3001 w 3167"/>
                  <a:gd name="T67" fmla="*/ 156 h 3183"/>
                  <a:gd name="T68" fmla="*/ 3157 w 3167"/>
                  <a:gd name="T69" fmla="*/ 0 h 3183"/>
                  <a:gd name="T70" fmla="*/ 3167 w 3167"/>
                  <a:gd name="T71" fmla="*/ 42 h 3183"/>
                  <a:gd name="T72" fmla="*/ 3027 w 3167"/>
                  <a:gd name="T73" fmla="*/ 182 h 3183"/>
                  <a:gd name="T74" fmla="*/ 3001 w 3167"/>
                  <a:gd name="T75" fmla="*/ 208 h 3183"/>
                  <a:gd name="T76" fmla="*/ 2656 w 3167"/>
                  <a:gd name="T77" fmla="*/ 554 h 3183"/>
                  <a:gd name="T78" fmla="*/ 2629 w 3167"/>
                  <a:gd name="T79" fmla="*/ 580 h 3183"/>
                  <a:gd name="T80" fmla="*/ 2284 w 3167"/>
                  <a:gd name="T81" fmla="*/ 925 h 3183"/>
                  <a:gd name="T82" fmla="*/ 2258 w 3167"/>
                  <a:gd name="T83" fmla="*/ 951 h 3183"/>
                  <a:gd name="T84" fmla="*/ 1913 w 3167"/>
                  <a:gd name="T85" fmla="*/ 1297 h 3183"/>
                  <a:gd name="T86" fmla="*/ 1886 w 3167"/>
                  <a:gd name="T87" fmla="*/ 1323 h 3183"/>
                  <a:gd name="T88" fmla="*/ 1541 w 3167"/>
                  <a:gd name="T89" fmla="*/ 1668 h 3183"/>
                  <a:gd name="T90" fmla="*/ 1515 w 3167"/>
                  <a:gd name="T91" fmla="*/ 1695 h 3183"/>
                  <a:gd name="T92" fmla="*/ 1361 w 3167"/>
                  <a:gd name="T93" fmla="*/ 1848 h 3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67" h="3183">
                    <a:moveTo>
                      <a:pt x="26" y="3183"/>
                    </a:moveTo>
                    <a:lnTo>
                      <a:pt x="0" y="3157"/>
                    </a:lnTo>
                    <a:lnTo>
                      <a:pt x="0" y="3157"/>
                    </a:lnTo>
                    <a:lnTo>
                      <a:pt x="2" y="3155"/>
                    </a:lnTo>
                    <a:lnTo>
                      <a:pt x="29" y="3128"/>
                    </a:lnTo>
                    <a:lnTo>
                      <a:pt x="345" y="2812"/>
                    </a:lnTo>
                    <a:lnTo>
                      <a:pt x="346" y="2812"/>
                    </a:lnTo>
                    <a:lnTo>
                      <a:pt x="372" y="2786"/>
                    </a:lnTo>
                    <a:lnTo>
                      <a:pt x="372" y="2785"/>
                    </a:lnTo>
                    <a:lnTo>
                      <a:pt x="374" y="2783"/>
                    </a:lnTo>
                    <a:lnTo>
                      <a:pt x="400" y="2757"/>
                    </a:lnTo>
                    <a:lnTo>
                      <a:pt x="745" y="2411"/>
                    </a:lnTo>
                    <a:lnTo>
                      <a:pt x="772" y="2385"/>
                    </a:lnTo>
                    <a:lnTo>
                      <a:pt x="841" y="2316"/>
                    </a:lnTo>
                    <a:cubicBezTo>
                      <a:pt x="843" y="2331"/>
                      <a:pt x="846" y="2346"/>
                      <a:pt x="848" y="2361"/>
                    </a:cubicBezTo>
                    <a:lnTo>
                      <a:pt x="798" y="2411"/>
                    </a:lnTo>
                    <a:lnTo>
                      <a:pt x="772" y="2438"/>
                    </a:lnTo>
                    <a:lnTo>
                      <a:pt x="426" y="2783"/>
                    </a:lnTo>
                    <a:lnTo>
                      <a:pt x="400" y="2809"/>
                    </a:lnTo>
                    <a:lnTo>
                      <a:pt x="55" y="3155"/>
                    </a:lnTo>
                    <a:lnTo>
                      <a:pt x="29" y="3181"/>
                    </a:lnTo>
                    <a:lnTo>
                      <a:pt x="26" y="3183"/>
                    </a:lnTo>
                    <a:moveTo>
                      <a:pt x="1361" y="1848"/>
                    </a:moveTo>
                    <a:lnTo>
                      <a:pt x="1353" y="1803"/>
                    </a:lnTo>
                    <a:lnTo>
                      <a:pt x="1489" y="1668"/>
                    </a:lnTo>
                    <a:lnTo>
                      <a:pt x="1515" y="1642"/>
                    </a:lnTo>
                    <a:lnTo>
                      <a:pt x="1860" y="1297"/>
                    </a:lnTo>
                    <a:lnTo>
                      <a:pt x="1886" y="1271"/>
                    </a:lnTo>
                    <a:lnTo>
                      <a:pt x="2232" y="925"/>
                    </a:lnTo>
                    <a:lnTo>
                      <a:pt x="2258" y="899"/>
                    </a:lnTo>
                    <a:lnTo>
                      <a:pt x="2603" y="554"/>
                    </a:lnTo>
                    <a:lnTo>
                      <a:pt x="2629" y="527"/>
                    </a:lnTo>
                    <a:lnTo>
                      <a:pt x="2975" y="182"/>
                    </a:lnTo>
                    <a:lnTo>
                      <a:pt x="3001" y="156"/>
                    </a:lnTo>
                    <a:lnTo>
                      <a:pt x="3157" y="0"/>
                    </a:lnTo>
                    <a:cubicBezTo>
                      <a:pt x="3160" y="14"/>
                      <a:pt x="3164" y="28"/>
                      <a:pt x="3167" y="42"/>
                    </a:cubicBezTo>
                    <a:lnTo>
                      <a:pt x="3027" y="182"/>
                    </a:lnTo>
                    <a:lnTo>
                      <a:pt x="3001" y="208"/>
                    </a:lnTo>
                    <a:lnTo>
                      <a:pt x="2656" y="554"/>
                    </a:lnTo>
                    <a:lnTo>
                      <a:pt x="2629" y="580"/>
                    </a:lnTo>
                    <a:lnTo>
                      <a:pt x="2284" y="925"/>
                    </a:lnTo>
                    <a:lnTo>
                      <a:pt x="2258" y="951"/>
                    </a:lnTo>
                    <a:lnTo>
                      <a:pt x="1913" y="1297"/>
                    </a:lnTo>
                    <a:lnTo>
                      <a:pt x="1886" y="1323"/>
                    </a:lnTo>
                    <a:lnTo>
                      <a:pt x="1541" y="1668"/>
                    </a:lnTo>
                    <a:lnTo>
                      <a:pt x="1515" y="1695"/>
                    </a:lnTo>
                    <a:lnTo>
                      <a:pt x="1361" y="184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1" name="Freeform 143">
                <a:extLst>
                  <a:ext uri="{FF2B5EF4-FFF2-40B4-BE49-F238E27FC236}">
                    <a16:creationId xmlns:a16="http://schemas.microsoft.com/office/drawing/2014/main" id="{DBD9892D-F792-1748-1D05-2398F2046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504"/>
                <a:ext cx="67" cy="72"/>
              </a:xfrm>
              <a:custGeom>
                <a:avLst/>
                <a:gdLst>
                  <a:gd name="T0" fmla="*/ 7 w 520"/>
                  <a:gd name="T1" fmla="*/ 558 h 558"/>
                  <a:gd name="T2" fmla="*/ 0 w 520"/>
                  <a:gd name="T3" fmla="*/ 513 h 558"/>
                  <a:gd name="T4" fmla="*/ 276 w 520"/>
                  <a:gd name="T5" fmla="*/ 237 h 558"/>
                  <a:gd name="T6" fmla="*/ 302 w 520"/>
                  <a:gd name="T7" fmla="*/ 211 h 558"/>
                  <a:gd name="T8" fmla="*/ 512 w 520"/>
                  <a:gd name="T9" fmla="*/ 0 h 558"/>
                  <a:gd name="T10" fmla="*/ 520 w 520"/>
                  <a:gd name="T11" fmla="*/ 45 h 558"/>
                  <a:gd name="T12" fmla="*/ 329 w 520"/>
                  <a:gd name="T13" fmla="*/ 237 h 558"/>
                  <a:gd name="T14" fmla="*/ 302 w 520"/>
                  <a:gd name="T15" fmla="*/ 263 h 558"/>
                  <a:gd name="T16" fmla="*/ 7 w 520"/>
                  <a:gd name="T17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558">
                    <a:moveTo>
                      <a:pt x="7" y="558"/>
                    </a:moveTo>
                    <a:cubicBezTo>
                      <a:pt x="5" y="543"/>
                      <a:pt x="2" y="528"/>
                      <a:pt x="0" y="513"/>
                    </a:cubicBezTo>
                    <a:lnTo>
                      <a:pt x="276" y="237"/>
                    </a:lnTo>
                    <a:lnTo>
                      <a:pt x="302" y="211"/>
                    </a:lnTo>
                    <a:lnTo>
                      <a:pt x="512" y="0"/>
                    </a:lnTo>
                    <a:lnTo>
                      <a:pt x="520" y="45"/>
                    </a:lnTo>
                    <a:lnTo>
                      <a:pt x="329" y="237"/>
                    </a:lnTo>
                    <a:lnTo>
                      <a:pt x="302" y="263"/>
                    </a:lnTo>
                    <a:lnTo>
                      <a:pt x="7" y="55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2" name="Freeform 144">
                <a:extLst>
                  <a:ext uri="{FF2B5EF4-FFF2-40B4-BE49-F238E27FC236}">
                    <a16:creationId xmlns:a16="http://schemas.microsoft.com/office/drawing/2014/main" id="{8B32ED01-20ED-E572-43D2-7165FBEE19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380" cy="381"/>
              </a:xfrm>
              <a:custGeom>
                <a:avLst/>
                <a:gdLst>
                  <a:gd name="T0" fmla="*/ 26 w 2937"/>
                  <a:gd name="T1" fmla="*/ 2942 h 2942"/>
                  <a:gd name="T2" fmla="*/ 0 w 2937"/>
                  <a:gd name="T3" fmla="*/ 2916 h 2942"/>
                  <a:gd name="T4" fmla="*/ 0 w 2937"/>
                  <a:gd name="T5" fmla="*/ 2916 h 2942"/>
                  <a:gd name="T6" fmla="*/ 2 w 2937"/>
                  <a:gd name="T7" fmla="*/ 2913 h 2942"/>
                  <a:gd name="T8" fmla="*/ 29 w 2937"/>
                  <a:gd name="T9" fmla="*/ 2887 h 2942"/>
                  <a:gd name="T10" fmla="*/ 345 w 2937"/>
                  <a:gd name="T11" fmla="*/ 2570 h 2942"/>
                  <a:gd name="T12" fmla="*/ 347 w 2937"/>
                  <a:gd name="T13" fmla="*/ 2572 h 2942"/>
                  <a:gd name="T14" fmla="*/ 373 w 2937"/>
                  <a:gd name="T15" fmla="*/ 2545 h 2942"/>
                  <a:gd name="T16" fmla="*/ 372 w 2937"/>
                  <a:gd name="T17" fmla="*/ 2544 h 2942"/>
                  <a:gd name="T18" fmla="*/ 374 w 2937"/>
                  <a:gd name="T19" fmla="*/ 2542 h 2942"/>
                  <a:gd name="T20" fmla="*/ 400 w 2937"/>
                  <a:gd name="T21" fmla="*/ 2516 h 2942"/>
                  <a:gd name="T22" fmla="*/ 745 w 2937"/>
                  <a:gd name="T23" fmla="*/ 2170 h 2942"/>
                  <a:gd name="T24" fmla="*/ 746 w 2937"/>
                  <a:gd name="T25" fmla="*/ 2170 h 2942"/>
                  <a:gd name="T26" fmla="*/ 752 w 2937"/>
                  <a:gd name="T27" fmla="*/ 2216 h 2942"/>
                  <a:gd name="T28" fmla="*/ 426 w 2937"/>
                  <a:gd name="T29" fmla="*/ 2542 h 2942"/>
                  <a:gd name="T30" fmla="*/ 400 w 2937"/>
                  <a:gd name="T31" fmla="*/ 2568 h 2942"/>
                  <a:gd name="T32" fmla="*/ 55 w 2937"/>
                  <a:gd name="T33" fmla="*/ 2913 h 2942"/>
                  <a:gd name="T34" fmla="*/ 29 w 2937"/>
                  <a:gd name="T35" fmla="*/ 2940 h 2942"/>
                  <a:gd name="T36" fmla="*/ 26 w 2937"/>
                  <a:gd name="T37" fmla="*/ 2942 h 2942"/>
                  <a:gd name="T38" fmla="*/ 1247 w 2937"/>
                  <a:gd name="T39" fmla="*/ 1722 h 2942"/>
                  <a:gd name="T40" fmla="*/ 1238 w 2937"/>
                  <a:gd name="T41" fmla="*/ 1678 h 2942"/>
                  <a:gd name="T42" fmla="*/ 1489 w 2937"/>
                  <a:gd name="T43" fmla="*/ 1427 h 2942"/>
                  <a:gd name="T44" fmla="*/ 1515 w 2937"/>
                  <a:gd name="T45" fmla="*/ 1401 h 2942"/>
                  <a:gd name="T46" fmla="*/ 1860 w 2937"/>
                  <a:gd name="T47" fmla="*/ 1056 h 2942"/>
                  <a:gd name="T48" fmla="*/ 1886 w 2937"/>
                  <a:gd name="T49" fmla="*/ 1029 h 2942"/>
                  <a:gd name="T50" fmla="*/ 2232 w 2937"/>
                  <a:gd name="T51" fmla="*/ 684 h 2942"/>
                  <a:gd name="T52" fmla="*/ 2258 w 2937"/>
                  <a:gd name="T53" fmla="*/ 658 h 2942"/>
                  <a:gd name="T54" fmla="*/ 2603 w 2937"/>
                  <a:gd name="T55" fmla="*/ 313 h 2942"/>
                  <a:gd name="T56" fmla="*/ 2629 w 2937"/>
                  <a:gd name="T57" fmla="*/ 286 h 2942"/>
                  <a:gd name="T58" fmla="*/ 2916 w 2937"/>
                  <a:gd name="T59" fmla="*/ 0 h 2942"/>
                  <a:gd name="T60" fmla="*/ 2937 w 2937"/>
                  <a:gd name="T61" fmla="*/ 32 h 2942"/>
                  <a:gd name="T62" fmla="*/ 2656 w 2937"/>
                  <a:gd name="T63" fmla="*/ 313 h 2942"/>
                  <a:gd name="T64" fmla="*/ 2629 w 2937"/>
                  <a:gd name="T65" fmla="*/ 339 h 2942"/>
                  <a:gd name="T66" fmla="*/ 2284 w 2937"/>
                  <a:gd name="T67" fmla="*/ 684 h 2942"/>
                  <a:gd name="T68" fmla="*/ 2258 w 2937"/>
                  <a:gd name="T69" fmla="*/ 710 h 2942"/>
                  <a:gd name="T70" fmla="*/ 1913 w 2937"/>
                  <a:gd name="T71" fmla="*/ 1056 h 2942"/>
                  <a:gd name="T72" fmla="*/ 1886 w 2937"/>
                  <a:gd name="T73" fmla="*/ 1082 h 2942"/>
                  <a:gd name="T74" fmla="*/ 1541 w 2937"/>
                  <a:gd name="T75" fmla="*/ 1427 h 2942"/>
                  <a:gd name="T76" fmla="*/ 1515 w 2937"/>
                  <a:gd name="T77" fmla="*/ 1454 h 2942"/>
                  <a:gd name="T78" fmla="*/ 1247 w 2937"/>
                  <a:gd name="T79" fmla="*/ 1722 h 2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37" h="2942">
                    <a:moveTo>
                      <a:pt x="26" y="2942"/>
                    </a:moveTo>
                    <a:lnTo>
                      <a:pt x="0" y="2916"/>
                    </a:lnTo>
                    <a:lnTo>
                      <a:pt x="0" y="2916"/>
                    </a:lnTo>
                    <a:lnTo>
                      <a:pt x="2" y="2913"/>
                    </a:lnTo>
                    <a:lnTo>
                      <a:pt x="29" y="2887"/>
                    </a:lnTo>
                    <a:lnTo>
                      <a:pt x="345" y="2570"/>
                    </a:lnTo>
                    <a:lnTo>
                      <a:pt x="347" y="2572"/>
                    </a:lnTo>
                    <a:lnTo>
                      <a:pt x="373" y="2545"/>
                    </a:lnTo>
                    <a:lnTo>
                      <a:pt x="372" y="2544"/>
                    </a:lnTo>
                    <a:lnTo>
                      <a:pt x="374" y="2542"/>
                    </a:lnTo>
                    <a:lnTo>
                      <a:pt x="400" y="2516"/>
                    </a:lnTo>
                    <a:lnTo>
                      <a:pt x="745" y="2170"/>
                    </a:lnTo>
                    <a:lnTo>
                      <a:pt x="746" y="2170"/>
                    </a:lnTo>
                    <a:cubicBezTo>
                      <a:pt x="748" y="2186"/>
                      <a:pt x="750" y="2201"/>
                      <a:pt x="752" y="2216"/>
                    </a:cubicBezTo>
                    <a:lnTo>
                      <a:pt x="426" y="2542"/>
                    </a:lnTo>
                    <a:lnTo>
                      <a:pt x="400" y="2568"/>
                    </a:lnTo>
                    <a:lnTo>
                      <a:pt x="55" y="2913"/>
                    </a:lnTo>
                    <a:lnTo>
                      <a:pt x="29" y="2940"/>
                    </a:lnTo>
                    <a:lnTo>
                      <a:pt x="26" y="2942"/>
                    </a:lnTo>
                    <a:close/>
                    <a:moveTo>
                      <a:pt x="1247" y="1722"/>
                    </a:moveTo>
                    <a:cubicBezTo>
                      <a:pt x="1244" y="1707"/>
                      <a:pt x="1241" y="1692"/>
                      <a:pt x="1238" y="1678"/>
                    </a:cubicBezTo>
                    <a:lnTo>
                      <a:pt x="1489" y="1427"/>
                    </a:lnTo>
                    <a:lnTo>
                      <a:pt x="1515" y="1401"/>
                    </a:lnTo>
                    <a:lnTo>
                      <a:pt x="1860" y="1056"/>
                    </a:lnTo>
                    <a:lnTo>
                      <a:pt x="1886" y="1029"/>
                    </a:lnTo>
                    <a:lnTo>
                      <a:pt x="2232" y="684"/>
                    </a:lnTo>
                    <a:lnTo>
                      <a:pt x="2258" y="658"/>
                    </a:lnTo>
                    <a:lnTo>
                      <a:pt x="2603" y="313"/>
                    </a:lnTo>
                    <a:lnTo>
                      <a:pt x="2629" y="286"/>
                    </a:lnTo>
                    <a:lnTo>
                      <a:pt x="2916" y="0"/>
                    </a:lnTo>
                    <a:cubicBezTo>
                      <a:pt x="2923" y="11"/>
                      <a:pt x="2930" y="21"/>
                      <a:pt x="2937" y="32"/>
                    </a:cubicBezTo>
                    <a:lnTo>
                      <a:pt x="2656" y="313"/>
                    </a:lnTo>
                    <a:lnTo>
                      <a:pt x="2629" y="339"/>
                    </a:lnTo>
                    <a:lnTo>
                      <a:pt x="2284" y="684"/>
                    </a:lnTo>
                    <a:lnTo>
                      <a:pt x="2258" y="710"/>
                    </a:lnTo>
                    <a:lnTo>
                      <a:pt x="1913" y="1056"/>
                    </a:lnTo>
                    <a:lnTo>
                      <a:pt x="1886" y="1082"/>
                    </a:lnTo>
                    <a:lnTo>
                      <a:pt x="1541" y="1427"/>
                    </a:lnTo>
                    <a:lnTo>
                      <a:pt x="1515" y="1454"/>
                    </a:lnTo>
                    <a:lnTo>
                      <a:pt x="1247" y="17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3" name="Freeform 145">
                <a:extLst>
                  <a:ext uri="{FF2B5EF4-FFF2-40B4-BE49-F238E27FC236}">
                    <a16:creationId xmlns:a16="http://schemas.microsoft.com/office/drawing/2014/main" id="{1B1F94BE-7C72-3A6D-22FF-499D4E4A3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3423"/>
                <a:ext cx="65" cy="70"/>
              </a:xfrm>
              <a:custGeom>
                <a:avLst/>
                <a:gdLst>
                  <a:gd name="T0" fmla="*/ 6 w 501"/>
                  <a:gd name="T1" fmla="*/ 538 h 538"/>
                  <a:gd name="T2" fmla="*/ 0 w 501"/>
                  <a:gd name="T3" fmla="*/ 492 h 538"/>
                  <a:gd name="T4" fmla="*/ 26 w 501"/>
                  <a:gd name="T5" fmla="*/ 466 h 538"/>
                  <a:gd name="T6" fmla="*/ 371 w 501"/>
                  <a:gd name="T7" fmla="*/ 121 h 538"/>
                  <a:gd name="T8" fmla="*/ 397 w 501"/>
                  <a:gd name="T9" fmla="*/ 95 h 538"/>
                  <a:gd name="T10" fmla="*/ 492 w 501"/>
                  <a:gd name="T11" fmla="*/ 0 h 538"/>
                  <a:gd name="T12" fmla="*/ 501 w 501"/>
                  <a:gd name="T13" fmla="*/ 44 h 538"/>
                  <a:gd name="T14" fmla="*/ 424 w 501"/>
                  <a:gd name="T15" fmla="*/ 121 h 538"/>
                  <a:gd name="T16" fmla="*/ 397 w 501"/>
                  <a:gd name="T17" fmla="*/ 147 h 538"/>
                  <a:gd name="T18" fmla="*/ 52 w 501"/>
                  <a:gd name="T19" fmla="*/ 492 h 538"/>
                  <a:gd name="T20" fmla="*/ 26 w 501"/>
                  <a:gd name="T21" fmla="*/ 519 h 538"/>
                  <a:gd name="T22" fmla="*/ 6 w 501"/>
                  <a:gd name="T23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1" h="538">
                    <a:moveTo>
                      <a:pt x="6" y="538"/>
                    </a:moveTo>
                    <a:cubicBezTo>
                      <a:pt x="4" y="523"/>
                      <a:pt x="2" y="508"/>
                      <a:pt x="0" y="492"/>
                    </a:cubicBezTo>
                    <a:lnTo>
                      <a:pt x="26" y="466"/>
                    </a:lnTo>
                    <a:lnTo>
                      <a:pt x="371" y="121"/>
                    </a:lnTo>
                    <a:lnTo>
                      <a:pt x="397" y="95"/>
                    </a:lnTo>
                    <a:lnTo>
                      <a:pt x="492" y="0"/>
                    </a:lnTo>
                    <a:cubicBezTo>
                      <a:pt x="495" y="14"/>
                      <a:pt x="498" y="29"/>
                      <a:pt x="501" y="44"/>
                    </a:cubicBezTo>
                    <a:lnTo>
                      <a:pt x="424" y="121"/>
                    </a:lnTo>
                    <a:lnTo>
                      <a:pt x="397" y="147"/>
                    </a:lnTo>
                    <a:lnTo>
                      <a:pt x="52" y="492"/>
                    </a:lnTo>
                    <a:lnTo>
                      <a:pt x="26" y="519"/>
                    </a:lnTo>
                    <a:lnTo>
                      <a:pt x="6" y="53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4" name="Freeform 146">
                <a:extLst>
                  <a:ext uri="{FF2B5EF4-FFF2-40B4-BE49-F238E27FC236}">
                    <a16:creationId xmlns:a16="http://schemas.microsoft.com/office/drawing/2014/main" id="{A013AD4E-905F-2AE3-8761-4402EC610A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47"/>
                <a:ext cx="342" cy="347"/>
              </a:xfrm>
              <a:custGeom>
                <a:avLst/>
                <a:gdLst>
                  <a:gd name="T0" fmla="*/ 0 w 2643"/>
                  <a:gd name="T1" fmla="*/ 2674 h 2674"/>
                  <a:gd name="T2" fmla="*/ 0 w 2643"/>
                  <a:gd name="T3" fmla="*/ 2674 h 2674"/>
                  <a:gd name="T4" fmla="*/ 0 w 2643"/>
                  <a:gd name="T5" fmla="*/ 2674 h 2674"/>
                  <a:gd name="T6" fmla="*/ 27 w 2643"/>
                  <a:gd name="T7" fmla="*/ 2648 h 2674"/>
                  <a:gd name="T8" fmla="*/ 0 w 2643"/>
                  <a:gd name="T9" fmla="*/ 2622 h 2674"/>
                  <a:gd name="T10" fmla="*/ 2 w 2643"/>
                  <a:gd name="T11" fmla="*/ 2619 h 2674"/>
                  <a:gd name="T12" fmla="*/ 29 w 2643"/>
                  <a:gd name="T13" fmla="*/ 2593 h 2674"/>
                  <a:gd name="T14" fmla="*/ 345 w 2643"/>
                  <a:gd name="T15" fmla="*/ 2276 h 2674"/>
                  <a:gd name="T16" fmla="*/ 347 w 2643"/>
                  <a:gd name="T17" fmla="*/ 2278 h 2674"/>
                  <a:gd name="T18" fmla="*/ 373 w 2643"/>
                  <a:gd name="T19" fmla="*/ 2252 h 2674"/>
                  <a:gd name="T20" fmla="*/ 372 w 2643"/>
                  <a:gd name="T21" fmla="*/ 2250 h 2674"/>
                  <a:gd name="T22" fmla="*/ 374 w 2643"/>
                  <a:gd name="T23" fmla="*/ 2248 h 2674"/>
                  <a:gd name="T24" fmla="*/ 400 w 2643"/>
                  <a:gd name="T25" fmla="*/ 2222 h 2674"/>
                  <a:gd name="T26" fmla="*/ 658 w 2643"/>
                  <a:gd name="T27" fmla="*/ 1964 h 2674"/>
                  <a:gd name="T28" fmla="*/ 664 w 2643"/>
                  <a:gd name="T29" fmla="*/ 2010 h 2674"/>
                  <a:gd name="T30" fmla="*/ 427 w 2643"/>
                  <a:gd name="T31" fmla="*/ 2248 h 2674"/>
                  <a:gd name="T32" fmla="*/ 400 w 2643"/>
                  <a:gd name="T33" fmla="*/ 2274 h 2674"/>
                  <a:gd name="T34" fmla="*/ 55 w 2643"/>
                  <a:gd name="T35" fmla="*/ 2619 h 2674"/>
                  <a:gd name="T36" fmla="*/ 29 w 2643"/>
                  <a:gd name="T37" fmla="*/ 2646 h 2674"/>
                  <a:gd name="T38" fmla="*/ 27 w 2643"/>
                  <a:gd name="T39" fmla="*/ 2648 h 2674"/>
                  <a:gd name="T40" fmla="*/ 1633 w 2643"/>
                  <a:gd name="T41" fmla="*/ 1041 h 2674"/>
                  <a:gd name="T42" fmla="*/ 1611 w 2643"/>
                  <a:gd name="T43" fmla="*/ 1011 h 2674"/>
                  <a:gd name="T44" fmla="*/ 1860 w 2643"/>
                  <a:gd name="T45" fmla="*/ 762 h 2674"/>
                  <a:gd name="T46" fmla="*/ 1886 w 2643"/>
                  <a:gd name="T47" fmla="*/ 735 h 2674"/>
                  <a:gd name="T48" fmla="*/ 2232 w 2643"/>
                  <a:gd name="T49" fmla="*/ 390 h 2674"/>
                  <a:gd name="T50" fmla="*/ 2258 w 2643"/>
                  <a:gd name="T51" fmla="*/ 364 h 2674"/>
                  <a:gd name="T52" fmla="*/ 2603 w 2643"/>
                  <a:gd name="T53" fmla="*/ 18 h 2674"/>
                  <a:gd name="T54" fmla="*/ 2622 w 2643"/>
                  <a:gd name="T55" fmla="*/ 0 h 2674"/>
                  <a:gd name="T56" fmla="*/ 2643 w 2643"/>
                  <a:gd name="T57" fmla="*/ 32 h 2674"/>
                  <a:gd name="T58" fmla="*/ 2629 w 2643"/>
                  <a:gd name="T59" fmla="*/ 45 h 2674"/>
                  <a:gd name="T60" fmla="*/ 2284 w 2643"/>
                  <a:gd name="T61" fmla="*/ 390 h 2674"/>
                  <a:gd name="T62" fmla="*/ 2258 w 2643"/>
                  <a:gd name="T63" fmla="*/ 416 h 2674"/>
                  <a:gd name="T64" fmla="*/ 1913 w 2643"/>
                  <a:gd name="T65" fmla="*/ 762 h 2674"/>
                  <a:gd name="T66" fmla="*/ 1886 w 2643"/>
                  <a:gd name="T67" fmla="*/ 788 h 2674"/>
                  <a:gd name="T68" fmla="*/ 1633 w 2643"/>
                  <a:gd name="T69" fmla="*/ 1041 h 2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43" h="2674">
                    <a:moveTo>
                      <a:pt x="0" y="2674"/>
                    </a:moveTo>
                    <a:lnTo>
                      <a:pt x="0" y="2674"/>
                    </a:lnTo>
                    <a:lnTo>
                      <a:pt x="0" y="2674"/>
                    </a:lnTo>
                    <a:close/>
                    <a:moveTo>
                      <a:pt x="27" y="2648"/>
                    </a:moveTo>
                    <a:lnTo>
                      <a:pt x="0" y="2622"/>
                    </a:lnTo>
                    <a:lnTo>
                      <a:pt x="2" y="2619"/>
                    </a:lnTo>
                    <a:lnTo>
                      <a:pt x="29" y="2593"/>
                    </a:lnTo>
                    <a:lnTo>
                      <a:pt x="345" y="2276"/>
                    </a:lnTo>
                    <a:lnTo>
                      <a:pt x="347" y="2278"/>
                    </a:lnTo>
                    <a:lnTo>
                      <a:pt x="373" y="2252"/>
                    </a:lnTo>
                    <a:lnTo>
                      <a:pt x="372" y="2250"/>
                    </a:lnTo>
                    <a:lnTo>
                      <a:pt x="374" y="2248"/>
                    </a:lnTo>
                    <a:lnTo>
                      <a:pt x="400" y="2222"/>
                    </a:lnTo>
                    <a:lnTo>
                      <a:pt x="658" y="1964"/>
                    </a:lnTo>
                    <a:cubicBezTo>
                      <a:pt x="660" y="1979"/>
                      <a:pt x="662" y="1995"/>
                      <a:pt x="664" y="2010"/>
                    </a:cubicBezTo>
                    <a:lnTo>
                      <a:pt x="427" y="2248"/>
                    </a:lnTo>
                    <a:lnTo>
                      <a:pt x="400" y="2274"/>
                    </a:lnTo>
                    <a:lnTo>
                      <a:pt x="55" y="2619"/>
                    </a:lnTo>
                    <a:lnTo>
                      <a:pt x="29" y="2646"/>
                    </a:lnTo>
                    <a:lnTo>
                      <a:pt x="27" y="2648"/>
                    </a:lnTo>
                    <a:moveTo>
                      <a:pt x="1633" y="1041"/>
                    </a:moveTo>
                    <a:cubicBezTo>
                      <a:pt x="1627" y="1030"/>
                      <a:pt x="1619" y="1020"/>
                      <a:pt x="1611" y="1011"/>
                    </a:cubicBezTo>
                    <a:lnTo>
                      <a:pt x="1860" y="762"/>
                    </a:lnTo>
                    <a:lnTo>
                      <a:pt x="1886" y="735"/>
                    </a:lnTo>
                    <a:lnTo>
                      <a:pt x="2232" y="390"/>
                    </a:lnTo>
                    <a:lnTo>
                      <a:pt x="2258" y="364"/>
                    </a:lnTo>
                    <a:lnTo>
                      <a:pt x="2603" y="18"/>
                    </a:lnTo>
                    <a:lnTo>
                      <a:pt x="2622" y="0"/>
                    </a:lnTo>
                    <a:lnTo>
                      <a:pt x="2643" y="32"/>
                    </a:lnTo>
                    <a:lnTo>
                      <a:pt x="2629" y="45"/>
                    </a:lnTo>
                    <a:lnTo>
                      <a:pt x="2284" y="390"/>
                    </a:lnTo>
                    <a:lnTo>
                      <a:pt x="2258" y="416"/>
                    </a:lnTo>
                    <a:lnTo>
                      <a:pt x="1913" y="762"/>
                    </a:lnTo>
                    <a:lnTo>
                      <a:pt x="1886" y="788"/>
                    </a:lnTo>
                    <a:lnTo>
                      <a:pt x="1633" y="104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5" name="Freeform 147">
                <a:extLst>
                  <a:ext uri="{FF2B5EF4-FFF2-40B4-BE49-F238E27FC236}">
                    <a16:creationId xmlns:a16="http://schemas.microsoft.com/office/drawing/2014/main" id="{59086F43-E1E2-954F-9A62-09799DFCB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278"/>
                <a:ext cx="127" cy="130"/>
              </a:xfrm>
              <a:custGeom>
                <a:avLst/>
                <a:gdLst>
                  <a:gd name="T0" fmla="*/ 6 w 975"/>
                  <a:gd name="T1" fmla="*/ 999 h 999"/>
                  <a:gd name="T2" fmla="*/ 0 w 975"/>
                  <a:gd name="T3" fmla="*/ 953 h 999"/>
                  <a:gd name="T4" fmla="*/ 87 w 975"/>
                  <a:gd name="T5" fmla="*/ 865 h 999"/>
                  <a:gd name="T6" fmla="*/ 114 w 975"/>
                  <a:gd name="T7" fmla="*/ 839 h 999"/>
                  <a:gd name="T8" fmla="*/ 459 w 975"/>
                  <a:gd name="T9" fmla="*/ 494 h 999"/>
                  <a:gd name="T10" fmla="*/ 485 w 975"/>
                  <a:gd name="T11" fmla="*/ 467 h 999"/>
                  <a:gd name="T12" fmla="*/ 831 w 975"/>
                  <a:gd name="T13" fmla="*/ 122 h 999"/>
                  <a:gd name="T14" fmla="*/ 857 w 975"/>
                  <a:gd name="T15" fmla="*/ 96 h 999"/>
                  <a:gd name="T16" fmla="*/ 953 w 975"/>
                  <a:gd name="T17" fmla="*/ 0 h 999"/>
                  <a:gd name="T18" fmla="*/ 975 w 975"/>
                  <a:gd name="T19" fmla="*/ 30 h 999"/>
                  <a:gd name="T20" fmla="*/ 883 w 975"/>
                  <a:gd name="T21" fmla="*/ 122 h 999"/>
                  <a:gd name="T22" fmla="*/ 857 w 975"/>
                  <a:gd name="T23" fmla="*/ 148 h 999"/>
                  <a:gd name="T24" fmla="*/ 512 w 975"/>
                  <a:gd name="T25" fmla="*/ 494 h 999"/>
                  <a:gd name="T26" fmla="*/ 485 w 975"/>
                  <a:gd name="T27" fmla="*/ 520 h 999"/>
                  <a:gd name="T28" fmla="*/ 140 w 975"/>
                  <a:gd name="T29" fmla="*/ 865 h 999"/>
                  <a:gd name="T30" fmla="*/ 114 w 975"/>
                  <a:gd name="T31" fmla="*/ 892 h 999"/>
                  <a:gd name="T32" fmla="*/ 6 w 975"/>
                  <a:gd name="T33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5" h="999">
                    <a:moveTo>
                      <a:pt x="6" y="999"/>
                    </a:moveTo>
                    <a:cubicBezTo>
                      <a:pt x="4" y="984"/>
                      <a:pt x="2" y="968"/>
                      <a:pt x="0" y="953"/>
                    </a:cubicBezTo>
                    <a:lnTo>
                      <a:pt x="87" y="865"/>
                    </a:lnTo>
                    <a:lnTo>
                      <a:pt x="114" y="839"/>
                    </a:lnTo>
                    <a:lnTo>
                      <a:pt x="459" y="494"/>
                    </a:lnTo>
                    <a:lnTo>
                      <a:pt x="485" y="467"/>
                    </a:lnTo>
                    <a:lnTo>
                      <a:pt x="831" y="122"/>
                    </a:lnTo>
                    <a:lnTo>
                      <a:pt x="857" y="96"/>
                    </a:lnTo>
                    <a:lnTo>
                      <a:pt x="953" y="0"/>
                    </a:lnTo>
                    <a:cubicBezTo>
                      <a:pt x="961" y="9"/>
                      <a:pt x="969" y="19"/>
                      <a:pt x="975" y="30"/>
                    </a:cubicBezTo>
                    <a:lnTo>
                      <a:pt x="883" y="122"/>
                    </a:lnTo>
                    <a:lnTo>
                      <a:pt x="857" y="148"/>
                    </a:lnTo>
                    <a:lnTo>
                      <a:pt x="512" y="494"/>
                    </a:lnTo>
                    <a:lnTo>
                      <a:pt x="485" y="520"/>
                    </a:lnTo>
                    <a:lnTo>
                      <a:pt x="140" y="865"/>
                    </a:lnTo>
                    <a:lnTo>
                      <a:pt x="114" y="892"/>
                    </a:lnTo>
                    <a:lnTo>
                      <a:pt x="6" y="99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6" name="Freeform 148">
                <a:extLst>
                  <a:ext uri="{FF2B5EF4-FFF2-40B4-BE49-F238E27FC236}">
                    <a16:creationId xmlns:a16="http://schemas.microsoft.com/office/drawing/2014/main" id="{736D6F81-3216-8B01-714D-F8418273A1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296" cy="296"/>
              </a:xfrm>
              <a:custGeom>
                <a:avLst/>
                <a:gdLst>
                  <a:gd name="T0" fmla="*/ 26 w 2284"/>
                  <a:gd name="T1" fmla="*/ 2284 h 2284"/>
                  <a:gd name="T2" fmla="*/ 0 w 2284"/>
                  <a:gd name="T3" fmla="*/ 2258 h 2284"/>
                  <a:gd name="T4" fmla="*/ 0 w 2284"/>
                  <a:gd name="T5" fmla="*/ 2257 h 2284"/>
                  <a:gd name="T6" fmla="*/ 2 w 2284"/>
                  <a:gd name="T7" fmla="*/ 2255 h 2284"/>
                  <a:gd name="T8" fmla="*/ 29 w 2284"/>
                  <a:gd name="T9" fmla="*/ 2229 h 2284"/>
                  <a:gd name="T10" fmla="*/ 345 w 2284"/>
                  <a:gd name="T11" fmla="*/ 1912 h 2284"/>
                  <a:gd name="T12" fmla="*/ 348 w 2284"/>
                  <a:gd name="T13" fmla="*/ 1914 h 2284"/>
                  <a:gd name="T14" fmla="*/ 374 w 2284"/>
                  <a:gd name="T15" fmla="*/ 1888 h 2284"/>
                  <a:gd name="T16" fmla="*/ 372 w 2284"/>
                  <a:gd name="T17" fmla="*/ 1886 h 2284"/>
                  <a:gd name="T18" fmla="*/ 374 w 2284"/>
                  <a:gd name="T19" fmla="*/ 1884 h 2284"/>
                  <a:gd name="T20" fmla="*/ 400 w 2284"/>
                  <a:gd name="T21" fmla="*/ 1857 h 2284"/>
                  <a:gd name="T22" fmla="*/ 581 w 2284"/>
                  <a:gd name="T23" fmla="*/ 1677 h 2284"/>
                  <a:gd name="T24" fmla="*/ 586 w 2284"/>
                  <a:gd name="T25" fmla="*/ 1724 h 2284"/>
                  <a:gd name="T26" fmla="*/ 426 w 2284"/>
                  <a:gd name="T27" fmla="*/ 1884 h 2284"/>
                  <a:gd name="T28" fmla="*/ 400 w 2284"/>
                  <a:gd name="T29" fmla="*/ 1910 h 2284"/>
                  <a:gd name="T30" fmla="*/ 55 w 2284"/>
                  <a:gd name="T31" fmla="*/ 2255 h 2284"/>
                  <a:gd name="T32" fmla="*/ 29 w 2284"/>
                  <a:gd name="T33" fmla="*/ 2282 h 2284"/>
                  <a:gd name="T34" fmla="*/ 26 w 2284"/>
                  <a:gd name="T35" fmla="*/ 2284 h 2284"/>
                  <a:gd name="T36" fmla="*/ 1617 w 2284"/>
                  <a:gd name="T37" fmla="*/ 694 h 2284"/>
                  <a:gd name="T38" fmla="*/ 1576 w 2284"/>
                  <a:gd name="T39" fmla="*/ 681 h 2284"/>
                  <a:gd name="T40" fmla="*/ 1860 w 2284"/>
                  <a:gd name="T41" fmla="*/ 397 h 2284"/>
                  <a:gd name="T42" fmla="*/ 1886 w 2284"/>
                  <a:gd name="T43" fmla="*/ 371 h 2284"/>
                  <a:gd name="T44" fmla="*/ 2258 w 2284"/>
                  <a:gd name="T45" fmla="*/ 0 h 2284"/>
                  <a:gd name="T46" fmla="*/ 2284 w 2284"/>
                  <a:gd name="T47" fmla="*/ 26 h 2284"/>
                  <a:gd name="T48" fmla="*/ 2258 w 2284"/>
                  <a:gd name="T49" fmla="*/ 52 h 2284"/>
                  <a:gd name="T50" fmla="*/ 1913 w 2284"/>
                  <a:gd name="T51" fmla="*/ 397 h 2284"/>
                  <a:gd name="T52" fmla="*/ 1886 w 2284"/>
                  <a:gd name="T53" fmla="*/ 424 h 2284"/>
                  <a:gd name="T54" fmla="*/ 1617 w 2284"/>
                  <a:gd name="T55" fmla="*/ 694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84" h="2284">
                    <a:moveTo>
                      <a:pt x="26" y="2284"/>
                    </a:moveTo>
                    <a:lnTo>
                      <a:pt x="0" y="2258"/>
                    </a:lnTo>
                    <a:lnTo>
                      <a:pt x="0" y="2257"/>
                    </a:lnTo>
                    <a:lnTo>
                      <a:pt x="2" y="2255"/>
                    </a:lnTo>
                    <a:lnTo>
                      <a:pt x="29" y="2229"/>
                    </a:lnTo>
                    <a:lnTo>
                      <a:pt x="345" y="1912"/>
                    </a:lnTo>
                    <a:lnTo>
                      <a:pt x="348" y="1914"/>
                    </a:lnTo>
                    <a:lnTo>
                      <a:pt x="374" y="1888"/>
                    </a:lnTo>
                    <a:lnTo>
                      <a:pt x="372" y="1886"/>
                    </a:lnTo>
                    <a:lnTo>
                      <a:pt x="374" y="1884"/>
                    </a:lnTo>
                    <a:lnTo>
                      <a:pt x="400" y="1857"/>
                    </a:lnTo>
                    <a:lnTo>
                      <a:pt x="581" y="1677"/>
                    </a:lnTo>
                    <a:cubicBezTo>
                      <a:pt x="583" y="1693"/>
                      <a:pt x="584" y="1708"/>
                      <a:pt x="586" y="1724"/>
                    </a:cubicBezTo>
                    <a:lnTo>
                      <a:pt x="426" y="1884"/>
                    </a:lnTo>
                    <a:lnTo>
                      <a:pt x="400" y="1910"/>
                    </a:lnTo>
                    <a:lnTo>
                      <a:pt x="55" y="2255"/>
                    </a:lnTo>
                    <a:lnTo>
                      <a:pt x="29" y="2282"/>
                    </a:lnTo>
                    <a:lnTo>
                      <a:pt x="26" y="2284"/>
                    </a:lnTo>
                    <a:moveTo>
                      <a:pt x="1617" y="694"/>
                    </a:moveTo>
                    <a:cubicBezTo>
                      <a:pt x="1603" y="688"/>
                      <a:pt x="1590" y="684"/>
                      <a:pt x="1576" y="681"/>
                    </a:cubicBezTo>
                    <a:lnTo>
                      <a:pt x="1860" y="397"/>
                    </a:lnTo>
                    <a:lnTo>
                      <a:pt x="1886" y="371"/>
                    </a:lnTo>
                    <a:lnTo>
                      <a:pt x="2258" y="0"/>
                    </a:lnTo>
                    <a:lnTo>
                      <a:pt x="2284" y="26"/>
                    </a:lnTo>
                    <a:lnTo>
                      <a:pt x="2258" y="52"/>
                    </a:lnTo>
                    <a:lnTo>
                      <a:pt x="1913" y="397"/>
                    </a:lnTo>
                    <a:lnTo>
                      <a:pt x="1886" y="424"/>
                    </a:lnTo>
                    <a:lnTo>
                      <a:pt x="1617" y="6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7" name="Freeform 149">
                <a:extLst>
                  <a:ext uri="{FF2B5EF4-FFF2-40B4-BE49-F238E27FC236}">
                    <a16:creationId xmlns:a16="http://schemas.microsoft.com/office/drawing/2014/main" id="{F47EB561-5374-8C50-F876-712C9E377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3187"/>
                <a:ext cx="134" cy="135"/>
              </a:xfrm>
              <a:custGeom>
                <a:avLst/>
                <a:gdLst>
                  <a:gd name="T0" fmla="*/ 5 w 1036"/>
                  <a:gd name="T1" fmla="*/ 1043 h 1043"/>
                  <a:gd name="T2" fmla="*/ 0 w 1036"/>
                  <a:gd name="T3" fmla="*/ 996 h 1043"/>
                  <a:gd name="T4" fmla="*/ 164 w 1036"/>
                  <a:gd name="T5" fmla="*/ 831 h 1043"/>
                  <a:gd name="T6" fmla="*/ 191 w 1036"/>
                  <a:gd name="T7" fmla="*/ 805 h 1043"/>
                  <a:gd name="T8" fmla="*/ 536 w 1036"/>
                  <a:gd name="T9" fmla="*/ 460 h 1043"/>
                  <a:gd name="T10" fmla="*/ 562 w 1036"/>
                  <a:gd name="T11" fmla="*/ 433 h 1043"/>
                  <a:gd name="T12" fmla="*/ 908 w 1036"/>
                  <a:gd name="T13" fmla="*/ 88 h 1043"/>
                  <a:gd name="T14" fmla="*/ 934 w 1036"/>
                  <a:gd name="T15" fmla="*/ 62 h 1043"/>
                  <a:gd name="T16" fmla="*/ 995 w 1036"/>
                  <a:gd name="T17" fmla="*/ 0 h 1043"/>
                  <a:gd name="T18" fmla="*/ 1036 w 1036"/>
                  <a:gd name="T19" fmla="*/ 13 h 1043"/>
                  <a:gd name="T20" fmla="*/ 960 w 1036"/>
                  <a:gd name="T21" fmla="*/ 88 h 1043"/>
                  <a:gd name="T22" fmla="*/ 934 w 1036"/>
                  <a:gd name="T23" fmla="*/ 114 h 1043"/>
                  <a:gd name="T24" fmla="*/ 589 w 1036"/>
                  <a:gd name="T25" fmla="*/ 460 h 1043"/>
                  <a:gd name="T26" fmla="*/ 562 w 1036"/>
                  <a:gd name="T27" fmla="*/ 486 h 1043"/>
                  <a:gd name="T28" fmla="*/ 217 w 1036"/>
                  <a:gd name="T29" fmla="*/ 831 h 1043"/>
                  <a:gd name="T30" fmla="*/ 191 w 1036"/>
                  <a:gd name="T31" fmla="*/ 857 h 1043"/>
                  <a:gd name="T32" fmla="*/ 5 w 1036"/>
                  <a:gd name="T33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6" h="1043">
                    <a:moveTo>
                      <a:pt x="5" y="1043"/>
                    </a:moveTo>
                    <a:cubicBezTo>
                      <a:pt x="3" y="1027"/>
                      <a:pt x="2" y="1012"/>
                      <a:pt x="0" y="996"/>
                    </a:cubicBezTo>
                    <a:lnTo>
                      <a:pt x="164" y="831"/>
                    </a:lnTo>
                    <a:lnTo>
                      <a:pt x="191" y="805"/>
                    </a:lnTo>
                    <a:lnTo>
                      <a:pt x="536" y="460"/>
                    </a:lnTo>
                    <a:lnTo>
                      <a:pt x="562" y="433"/>
                    </a:lnTo>
                    <a:lnTo>
                      <a:pt x="908" y="88"/>
                    </a:lnTo>
                    <a:lnTo>
                      <a:pt x="934" y="62"/>
                    </a:lnTo>
                    <a:lnTo>
                      <a:pt x="995" y="0"/>
                    </a:lnTo>
                    <a:cubicBezTo>
                      <a:pt x="1009" y="3"/>
                      <a:pt x="1022" y="7"/>
                      <a:pt x="1036" y="13"/>
                    </a:cubicBezTo>
                    <a:lnTo>
                      <a:pt x="960" y="88"/>
                    </a:lnTo>
                    <a:lnTo>
                      <a:pt x="934" y="114"/>
                    </a:lnTo>
                    <a:lnTo>
                      <a:pt x="589" y="460"/>
                    </a:lnTo>
                    <a:lnTo>
                      <a:pt x="562" y="486"/>
                    </a:lnTo>
                    <a:lnTo>
                      <a:pt x="217" y="831"/>
                    </a:lnTo>
                    <a:lnTo>
                      <a:pt x="191" y="857"/>
                    </a:lnTo>
                    <a:lnTo>
                      <a:pt x="5" y="1043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8" name="Freeform 150">
                <a:extLst>
                  <a:ext uri="{FF2B5EF4-FFF2-40B4-BE49-F238E27FC236}">
                    <a16:creationId xmlns:a16="http://schemas.microsoft.com/office/drawing/2014/main" id="{E40474B9-423C-FF54-E1AD-A9C6380F4D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5" y="3100"/>
                <a:ext cx="146" cy="140"/>
              </a:xfrm>
              <a:custGeom>
                <a:avLst/>
                <a:gdLst>
                  <a:gd name="T0" fmla="*/ 0 w 1123"/>
                  <a:gd name="T1" fmla="*/ 1081 h 1081"/>
                  <a:gd name="T2" fmla="*/ 180 w 1123"/>
                  <a:gd name="T3" fmla="*/ 901 h 1081"/>
                  <a:gd name="T4" fmla="*/ 174 w 1123"/>
                  <a:gd name="T5" fmla="*/ 920 h 1081"/>
                  <a:gd name="T6" fmla="*/ 162 w 1123"/>
                  <a:gd name="T7" fmla="*/ 972 h 1081"/>
                  <a:gd name="T8" fmla="*/ 64 w 1123"/>
                  <a:gd name="T9" fmla="*/ 1070 h 1081"/>
                  <a:gd name="T10" fmla="*/ 15 w 1123"/>
                  <a:gd name="T11" fmla="*/ 1079 h 1081"/>
                  <a:gd name="T12" fmla="*/ 0 w 1123"/>
                  <a:gd name="T13" fmla="*/ 1081 h 1081"/>
                  <a:gd name="T14" fmla="*/ 258 w 1123"/>
                  <a:gd name="T15" fmla="*/ 824 h 1081"/>
                  <a:gd name="T16" fmla="*/ 327 w 1123"/>
                  <a:gd name="T17" fmla="*/ 754 h 1081"/>
                  <a:gd name="T18" fmla="*/ 354 w 1123"/>
                  <a:gd name="T19" fmla="*/ 728 h 1081"/>
                  <a:gd name="T20" fmla="*/ 699 w 1123"/>
                  <a:gd name="T21" fmla="*/ 382 h 1081"/>
                  <a:gd name="T22" fmla="*/ 725 w 1123"/>
                  <a:gd name="T23" fmla="*/ 356 h 1081"/>
                  <a:gd name="T24" fmla="*/ 991 w 1123"/>
                  <a:gd name="T25" fmla="*/ 90 h 1081"/>
                  <a:gd name="T26" fmla="*/ 995 w 1123"/>
                  <a:gd name="T27" fmla="*/ 89 h 1081"/>
                  <a:gd name="T28" fmla="*/ 1096 w 1123"/>
                  <a:gd name="T29" fmla="*/ 17 h 1081"/>
                  <a:gd name="T30" fmla="*/ 1112 w 1123"/>
                  <a:gd name="T31" fmla="*/ 0 h 1081"/>
                  <a:gd name="T32" fmla="*/ 1123 w 1123"/>
                  <a:gd name="T33" fmla="*/ 11 h 1081"/>
                  <a:gd name="T34" fmla="*/ 1097 w 1123"/>
                  <a:gd name="T35" fmla="*/ 37 h 1081"/>
                  <a:gd name="T36" fmla="*/ 752 w 1123"/>
                  <a:gd name="T37" fmla="*/ 382 h 1081"/>
                  <a:gd name="T38" fmla="*/ 725 w 1123"/>
                  <a:gd name="T39" fmla="*/ 409 h 1081"/>
                  <a:gd name="T40" fmla="*/ 380 w 1123"/>
                  <a:gd name="T41" fmla="*/ 754 h 1081"/>
                  <a:gd name="T42" fmla="*/ 354 w 1123"/>
                  <a:gd name="T43" fmla="*/ 780 h 1081"/>
                  <a:gd name="T44" fmla="*/ 320 w 1123"/>
                  <a:gd name="T45" fmla="*/ 814 h 1081"/>
                  <a:gd name="T46" fmla="*/ 306 w 1123"/>
                  <a:gd name="T47" fmla="*/ 813 h 1081"/>
                  <a:gd name="T48" fmla="*/ 258 w 1123"/>
                  <a:gd name="T49" fmla="*/ 824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3" h="1081">
                    <a:moveTo>
                      <a:pt x="0" y="1081"/>
                    </a:moveTo>
                    <a:lnTo>
                      <a:pt x="180" y="901"/>
                    </a:lnTo>
                    <a:cubicBezTo>
                      <a:pt x="178" y="907"/>
                      <a:pt x="176" y="913"/>
                      <a:pt x="174" y="920"/>
                    </a:cubicBezTo>
                    <a:cubicBezTo>
                      <a:pt x="170" y="937"/>
                      <a:pt x="166" y="954"/>
                      <a:pt x="162" y="972"/>
                    </a:cubicBezTo>
                    <a:lnTo>
                      <a:pt x="64" y="1070"/>
                    </a:lnTo>
                    <a:cubicBezTo>
                      <a:pt x="48" y="1072"/>
                      <a:pt x="32" y="1075"/>
                      <a:pt x="15" y="1079"/>
                    </a:cubicBezTo>
                    <a:cubicBezTo>
                      <a:pt x="8" y="1080"/>
                      <a:pt x="4" y="1081"/>
                      <a:pt x="0" y="1081"/>
                    </a:cubicBezTo>
                    <a:moveTo>
                      <a:pt x="258" y="824"/>
                    </a:moveTo>
                    <a:lnTo>
                      <a:pt x="327" y="754"/>
                    </a:lnTo>
                    <a:lnTo>
                      <a:pt x="354" y="728"/>
                    </a:lnTo>
                    <a:lnTo>
                      <a:pt x="699" y="382"/>
                    </a:lnTo>
                    <a:lnTo>
                      <a:pt x="725" y="356"/>
                    </a:lnTo>
                    <a:lnTo>
                      <a:pt x="991" y="90"/>
                    </a:lnTo>
                    <a:cubicBezTo>
                      <a:pt x="993" y="90"/>
                      <a:pt x="994" y="89"/>
                      <a:pt x="995" y="89"/>
                    </a:cubicBezTo>
                    <a:cubicBezTo>
                      <a:pt x="1040" y="73"/>
                      <a:pt x="1064" y="50"/>
                      <a:pt x="1096" y="17"/>
                    </a:cubicBezTo>
                    <a:cubicBezTo>
                      <a:pt x="1101" y="11"/>
                      <a:pt x="1107" y="6"/>
                      <a:pt x="1112" y="0"/>
                    </a:cubicBezTo>
                    <a:lnTo>
                      <a:pt x="1123" y="11"/>
                    </a:lnTo>
                    <a:lnTo>
                      <a:pt x="1097" y="37"/>
                    </a:lnTo>
                    <a:lnTo>
                      <a:pt x="752" y="382"/>
                    </a:lnTo>
                    <a:lnTo>
                      <a:pt x="725" y="409"/>
                    </a:lnTo>
                    <a:lnTo>
                      <a:pt x="380" y="754"/>
                    </a:lnTo>
                    <a:lnTo>
                      <a:pt x="354" y="780"/>
                    </a:lnTo>
                    <a:lnTo>
                      <a:pt x="320" y="814"/>
                    </a:lnTo>
                    <a:cubicBezTo>
                      <a:pt x="315" y="814"/>
                      <a:pt x="311" y="813"/>
                      <a:pt x="306" y="813"/>
                    </a:cubicBezTo>
                    <a:cubicBezTo>
                      <a:pt x="290" y="813"/>
                      <a:pt x="273" y="817"/>
                      <a:pt x="258" y="82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9" name="Freeform 151">
                <a:extLst>
                  <a:ext uri="{FF2B5EF4-FFF2-40B4-BE49-F238E27FC236}">
                    <a16:creationId xmlns:a16="http://schemas.microsoft.com/office/drawing/2014/main" id="{51556E66-929C-A2DB-21C3-CA2F6226B2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96" cy="92"/>
              </a:xfrm>
              <a:custGeom>
                <a:avLst/>
                <a:gdLst>
                  <a:gd name="T0" fmla="*/ 26 w 738"/>
                  <a:gd name="T1" fmla="*/ 713 h 713"/>
                  <a:gd name="T2" fmla="*/ 0 w 738"/>
                  <a:gd name="T3" fmla="*/ 686 h 713"/>
                  <a:gd name="T4" fmla="*/ 0 w 738"/>
                  <a:gd name="T5" fmla="*/ 686 h 713"/>
                  <a:gd name="T6" fmla="*/ 2 w 738"/>
                  <a:gd name="T7" fmla="*/ 684 h 713"/>
                  <a:gd name="T8" fmla="*/ 29 w 738"/>
                  <a:gd name="T9" fmla="*/ 658 h 713"/>
                  <a:gd name="T10" fmla="*/ 345 w 738"/>
                  <a:gd name="T11" fmla="*/ 341 h 713"/>
                  <a:gd name="T12" fmla="*/ 348 w 738"/>
                  <a:gd name="T13" fmla="*/ 344 h 713"/>
                  <a:gd name="T14" fmla="*/ 374 w 738"/>
                  <a:gd name="T15" fmla="*/ 318 h 713"/>
                  <a:gd name="T16" fmla="*/ 372 w 738"/>
                  <a:gd name="T17" fmla="*/ 315 h 713"/>
                  <a:gd name="T18" fmla="*/ 374 w 738"/>
                  <a:gd name="T19" fmla="*/ 313 h 713"/>
                  <a:gd name="T20" fmla="*/ 400 w 738"/>
                  <a:gd name="T21" fmla="*/ 286 h 713"/>
                  <a:gd name="T22" fmla="*/ 418 w 738"/>
                  <a:gd name="T23" fmla="*/ 268 h 713"/>
                  <a:gd name="T24" fmla="*/ 433 w 738"/>
                  <a:gd name="T25" fmla="*/ 266 h 713"/>
                  <a:gd name="T26" fmla="*/ 482 w 738"/>
                  <a:gd name="T27" fmla="*/ 257 h 713"/>
                  <a:gd name="T28" fmla="*/ 426 w 738"/>
                  <a:gd name="T29" fmla="*/ 313 h 713"/>
                  <a:gd name="T30" fmla="*/ 400 w 738"/>
                  <a:gd name="T31" fmla="*/ 339 h 713"/>
                  <a:gd name="T32" fmla="*/ 55 w 738"/>
                  <a:gd name="T33" fmla="*/ 684 h 713"/>
                  <a:gd name="T34" fmla="*/ 29 w 738"/>
                  <a:gd name="T35" fmla="*/ 710 h 713"/>
                  <a:gd name="T36" fmla="*/ 26 w 738"/>
                  <a:gd name="T37" fmla="*/ 713 h 713"/>
                  <a:gd name="T38" fmla="*/ 580 w 738"/>
                  <a:gd name="T39" fmla="*/ 159 h 713"/>
                  <a:gd name="T40" fmla="*/ 592 w 738"/>
                  <a:gd name="T41" fmla="*/ 107 h 713"/>
                  <a:gd name="T42" fmla="*/ 598 w 738"/>
                  <a:gd name="T43" fmla="*/ 88 h 713"/>
                  <a:gd name="T44" fmla="*/ 676 w 738"/>
                  <a:gd name="T45" fmla="*/ 11 h 713"/>
                  <a:gd name="T46" fmla="*/ 724 w 738"/>
                  <a:gd name="T47" fmla="*/ 0 h 713"/>
                  <a:gd name="T48" fmla="*/ 738 w 738"/>
                  <a:gd name="T49" fmla="*/ 1 h 713"/>
                  <a:gd name="T50" fmla="*/ 580 w 738"/>
                  <a:gd name="T51" fmla="*/ 159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8" h="713">
                    <a:moveTo>
                      <a:pt x="26" y="713"/>
                    </a:moveTo>
                    <a:lnTo>
                      <a:pt x="0" y="686"/>
                    </a:lnTo>
                    <a:lnTo>
                      <a:pt x="0" y="686"/>
                    </a:lnTo>
                    <a:lnTo>
                      <a:pt x="2" y="684"/>
                    </a:lnTo>
                    <a:lnTo>
                      <a:pt x="29" y="658"/>
                    </a:lnTo>
                    <a:lnTo>
                      <a:pt x="345" y="341"/>
                    </a:lnTo>
                    <a:lnTo>
                      <a:pt x="348" y="344"/>
                    </a:lnTo>
                    <a:lnTo>
                      <a:pt x="374" y="318"/>
                    </a:lnTo>
                    <a:lnTo>
                      <a:pt x="372" y="315"/>
                    </a:lnTo>
                    <a:lnTo>
                      <a:pt x="374" y="313"/>
                    </a:lnTo>
                    <a:lnTo>
                      <a:pt x="400" y="286"/>
                    </a:lnTo>
                    <a:lnTo>
                      <a:pt x="418" y="268"/>
                    </a:lnTo>
                    <a:cubicBezTo>
                      <a:pt x="422" y="268"/>
                      <a:pt x="426" y="267"/>
                      <a:pt x="433" y="266"/>
                    </a:cubicBezTo>
                    <a:cubicBezTo>
                      <a:pt x="450" y="262"/>
                      <a:pt x="466" y="259"/>
                      <a:pt x="482" y="257"/>
                    </a:cubicBezTo>
                    <a:lnTo>
                      <a:pt x="426" y="313"/>
                    </a:lnTo>
                    <a:lnTo>
                      <a:pt x="400" y="339"/>
                    </a:lnTo>
                    <a:lnTo>
                      <a:pt x="55" y="684"/>
                    </a:lnTo>
                    <a:lnTo>
                      <a:pt x="29" y="710"/>
                    </a:lnTo>
                    <a:lnTo>
                      <a:pt x="26" y="713"/>
                    </a:lnTo>
                    <a:moveTo>
                      <a:pt x="580" y="159"/>
                    </a:moveTo>
                    <a:cubicBezTo>
                      <a:pt x="584" y="141"/>
                      <a:pt x="588" y="124"/>
                      <a:pt x="592" y="107"/>
                    </a:cubicBezTo>
                    <a:cubicBezTo>
                      <a:pt x="594" y="100"/>
                      <a:pt x="596" y="94"/>
                      <a:pt x="598" y="88"/>
                    </a:cubicBezTo>
                    <a:lnTo>
                      <a:pt x="676" y="11"/>
                    </a:lnTo>
                    <a:cubicBezTo>
                      <a:pt x="691" y="4"/>
                      <a:pt x="708" y="0"/>
                      <a:pt x="724" y="0"/>
                    </a:cubicBezTo>
                    <a:cubicBezTo>
                      <a:pt x="729" y="0"/>
                      <a:pt x="733" y="1"/>
                      <a:pt x="738" y="1"/>
                    </a:cubicBezTo>
                    <a:lnTo>
                      <a:pt x="580" y="15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0" name="Freeform 152">
                <a:extLst>
                  <a:ext uri="{FF2B5EF4-FFF2-40B4-BE49-F238E27FC236}">
                    <a16:creationId xmlns:a16="http://schemas.microsoft.com/office/drawing/2014/main" id="{51CBB6E8-AEC3-EC04-2AE2-EBE07F8F6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3098"/>
                <a:ext cx="15" cy="14"/>
              </a:xfrm>
              <a:custGeom>
                <a:avLst/>
                <a:gdLst>
                  <a:gd name="T0" fmla="*/ 0 w 121"/>
                  <a:gd name="T1" fmla="*/ 105 h 105"/>
                  <a:gd name="T2" fmla="*/ 106 w 121"/>
                  <a:gd name="T3" fmla="*/ 0 h 105"/>
                  <a:gd name="T4" fmla="*/ 121 w 121"/>
                  <a:gd name="T5" fmla="*/ 15 h 105"/>
                  <a:gd name="T6" fmla="*/ 105 w 121"/>
                  <a:gd name="T7" fmla="*/ 32 h 105"/>
                  <a:gd name="T8" fmla="*/ 4 w 121"/>
                  <a:gd name="T9" fmla="*/ 104 h 105"/>
                  <a:gd name="T10" fmla="*/ 0 w 121"/>
                  <a:gd name="T11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05">
                    <a:moveTo>
                      <a:pt x="0" y="105"/>
                    </a:moveTo>
                    <a:lnTo>
                      <a:pt x="106" y="0"/>
                    </a:lnTo>
                    <a:lnTo>
                      <a:pt x="121" y="15"/>
                    </a:lnTo>
                    <a:cubicBezTo>
                      <a:pt x="116" y="21"/>
                      <a:pt x="110" y="26"/>
                      <a:pt x="105" y="32"/>
                    </a:cubicBezTo>
                    <a:cubicBezTo>
                      <a:pt x="73" y="65"/>
                      <a:pt x="49" y="88"/>
                      <a:pt x="4" y="104"/>
                    </a:cubicBezTo>
                    <a:cubicBezTo>
                      <a:pt x="3" y="104"/>
                      <a:pt x="2" y="105"/>
                      <a:pt x="0" y="105"/>
                    </a:cubicBez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1" name="Freeform 153">
                <a:extLst>
                  <a:ext uri="{FF2B5EF4-FFF2-40B4-BE49-F238E27FC236}">
                    <a16:creationId xmlns:a16="http://schemas.microsoft.com/office/drawing/2014/main" id="{B0122BB0-F9CD-14A9-FE23-51A46C403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99"/>
                <a:ext cx="100" cy="103"/>
              </a:xfrm>
              <a:custGeom>
                <a:avLst/>
                <a:gdLst>
                  <a:gd name="T0" fmla="*/ 26 w 771"/>
                  <a:gd name="T1" fmla="*/ 797 h 797"/>
                  <a:gd name="T2" fmla="*/ 0 w 771"/>
                  <a:gd name="T3" fmla="*/ 770 h 797"/>
                  <a:gd name="T4" fmla="*/ 0 w 771"/>
                  <a:gd name="T5" fmla="*/ 770 h 797"/>
                  <a:gd name="T6" fmla="*/ 2 w 771"/>
                  <a:gd name="T7" fmla="*/ 768 h 797"/>
                  <a:gd name="T8" fmla="*/ 29 w 771"/>
                  <a:gd name="T9" fmla="*/ 742 h 797"/>
                  <a:gd name="T10" fmla="*/ 346 w 771"/>
                  <a:gd name="T11" fmla="*/ 425 h 797"/>
                  <a:gd name="T12" fmla="*/ 349 w 771"/>
                  <a:gd name="T13" fmla="*/ 428 h 797"/>
                  <a:gd name="T14" fmla="*/ 375 w 771"/>
                  <a:gd name="T15" fmla="*/ 402 h 797"/>
                  <a:gd name="T16" fmla="*/ 372 w 771"/>
                  <a:gd name="T17" fmla="*/ 399 h 797"/>
                  <a:gd name="T18" fmla="*/ 374 w 771"/>
                  <a:gd name="T19" fmla="*/ 396 h 797"/>
                  <a:gd name="T20" fmla="*/ 400 w 771"/>
                  <a:gd name="T21" fmla="*/ 370 h 797"/>
                  <a:gd name="T22" fmla="*/ 771 w 771"/>
                  <a:gd name="T23" fmla="*/ 0 h 797"/>
                  <a:gd name="T24" fmla="*/ 761 w 771"/>
                  <a:gd name="T25" fmla="*/ 62 h 797"/>
                  <a:gd name="T26" fmla="*/ 426 w 771"/>
                  <a:gd name="T27" fmla="*/ 396 h 797"/>
                  <a:gd name="T28" fmla="*/ 400 w 771"/>
                  <a:gd name="T29" fmla="*/ 423 h 797"/>
                  <a:gd name="T30" fmla="*/ 55 w 771"/>
                  <a:gd name="T31" fmla="*/ 768 h 797"/>
                  <a:gd name="T32" fmla="*/ 29 w 771"/>
                  <a:gd name="T33" fmla="*/ 794 h 797"/>
                  <a:gd name="T34" fmla="*/ 26 w 771"/>
                  <a:gd name="T35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1" h="797">
                    <a:moveTo>
                      <a:pt x="26" y="797"/>
                    </a:moveTo>
                    <a:lnTo>
                      <a:pt x="0" y="770"/>
                    </a:lnTo>
                    <a:lnTo>
                      <a:pt x="0" y="770"/>
                    </a:lnTo>
                    <a:lnTo>
                      <a:pt x="2" y="768"/>
                    </a:lnTo>
                    <a:lnTo>
                      <a:pt x="29" y="742"/>
                    </a:lnTo>
                    <a:lnTo>
                      <a:pt x="346" y="425"/>
                    </a:lnTo>
                    <a:lnTo>
                      <a:pt x="349" y="428"/>
                    </a:lnTo>
                    <a:lnTo>
                      <a:pt x="375" y="402"/>
                    </a:lnTo>
                    <a:lnTo>
                      <a:pt x="372" y="399"/>
                    </a:lnTo>
                    <a:lnTo>
                      <a:pt x="374" y="396"/>
                    </a:lnTo>
                    <a:lnTo>
                      <a:pt x="400" y="370"/>
                    </a:lnTo>
                    <a:lnTo>
                      <a:pt x="771" y="0"/>
                    </a:lnTo>
                    <a:cubicBezTo>
                      <a:pt x="763" y="21"/>
                      <a:pt x="760" y="41"/>
                      <a:pt x="761" y="62"/>
                    </a:cubicBezTo>
                    <a:lnTo>
                      <a:pt x="426" y="396"/>
                    </a:lnTo>
                    <a:lnTo>
                      <a:pt x="400" y="423"/>
                    </a:lnTo>
                    <a:lnTo>
                      <a:pt x="55" y="768"/>
                    </a:lnTo>
                    <a:lnTo>
                      <a:pt x="29" y="794"/>
                    </a:lnTo>
                    <a:lnTo>
                      <a:pt x="26" y="7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2" name="Freeform 154">
                <a:extLst>
                  <a:ext uri="{FF2B5EF4-FFF2-40B4-BE49-F238E27FC236}">
                    <a16:creationId xmlns:a16="http://schemas.microsoft.com/office/drawing/2014/main" id="{72AC23CD-C406-757C-CA41-D8FE5AD3A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3098"/>
                <a:ext cx="5" cy="9"/>
              </a:xfrm>
              <a:custGeom>
                <a:avLst/>
                <a:gdLst>
                  <a:gd name="T0" fmla="*/ 1 w 38"/>
                  <a:gd name="T1" fmla="*/ 63 h 63"/>
                  <a:gd name="T2" fmla="*/ 11 w 38"/>
                  <a:gd name="T3" fmla="*/ 1 h 63"/>
                  <a:gd name="T4" fmla="*/ 12 w 38"/>
                  <a:gd name="T5" fmla="*/ 0 h 63"/>
                  <a:gd name="T6" fmla="*/ 38 w 38"/>
                  <a:gd name="T7" fmla="*/ 26 h 63"/>
                  <a:gd name="T8" fmla="*/ 12 w 38"/>
                  <a:gd name="T9" fmla="*/ 52 h 63"/>
                  <a:gd name="T10" fmla="*/ 1 w 38"/>
                  <a:gd name="T1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63">
                    <a:moveTo>
                      <a:pt x="1" y="63"/>
                    </a:moveTo>
                    <a:cubicBezTo>
                      <a:pt x="0" y="42"/>
                      <a:pt x="3" y="22"/>
                      <a:pt x="11" y="1"/>
                    </a:cubicBezTo>
                    <a:lnTo>
                      <a:pt x="12" y="0"/>
                    </a:lnTo>
                    <a:lnTo>
                      <a:pt x="38" y="26"/>
                    </a:lnTo>
                    <a:lnTo>
                      <a:pt x="12" y="52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3" name="Freeform 155">
                <a:extLst>
                  <a:ext uri="{FF2B5EF4-FFF2-40B4-BE49-F238E27FC236}">
                    <a16:creationId xmlns:a16="http://schemas.microsoft.com/office/drawing/2014/main" id="{3573A503-FF5E-43E1-F11E-4A57107E01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7" cy="11"/>
              </a:xfrm>
              <a:custGeom>
                <a:avLst/>
                <a:gdLst>
                  <a:gd name="T0" fmla="*/ 0 w 55"/>
                  <a:gd name="T1" fmla="*/ 81 h 81"/>
                  <a:gd name="T2" fmla="*/ 0 w 55"/>
                  <a:gd name="T3" fmla="*/ 81 h 81"/>
                  <a:gd name="T4" fmla="*/ 0 w 55"/>
                  <a:gd name="T5" fmla="*/ 81 h 81"/>
                  <a:gd name="T6" fmla="*/ 0 w 55"/>
                  <a:gd name="T7" fmla="*/ 81 h 81"/>
                  <a:gd name="T8" fmla="*/ 26 w 55"/>
                  <a:gd name="T9" fmla="*/ 54 h 81"/>
                  <a:gd name="T10" fmla="*/ 0 w 55"/>
                  <a:gd name="T11" fmla="*/ 28 h 81"/>
                  <a:gd name="T12" fmla="*/ 29 w 55"/>
                  <a:gd name="T13" fmla="*/ 0 h 81"/>
                  <a:gd name="T14" fmla="*/ 55 w 55"/>
                  <a:gd name="T15" fmla="*/ 26 h 81"/>
                  <a:gd name="T16" fmla="*/ 29 w 55"/>
                  <a:gd name="T17" fmla="*/ 52 h 81"/>
                  <a:gd name="T18" fmla="*/ 26 w 55"/>
                  <a:gd name="T19" fmla="*/ 5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81">
                    <a:moveTo>
                      <a:pt x="0" y="81"/>
                    </a:moveTo>
                    <a:lnTo>
                      <a:pt x="0" y="81"/>
                    </a:lnTo>
                    <a:lnTo>
                      <a:pt x="0" y="81"/>
                    </a:lnTo>
                    <a:lnTo>
                      <a:pt x="0" y="81"/>
                    </a:lnTo>
                    <a:close/>
                    <a:moveTo>
                      <a:pt x="26" y="54"/>
                    </a:moveTo>
                    <a:lnTo>
                      <a:pt x="0" y="28"/>
                    </a:lnTo>
                    <a:lnTo>
                      <a:pt x="29" y="0"/>
                    </a:lnTo>
                    <a:lnTo>
                      <a:pt x="55" y="26"/>
                    </a:lnTo>
                    <a:lnTo>
                      <a:pt x="29" y="52"/>
                    </a:lnTo>
                    <a:lnTo>
                      <a:pt x="26" y="5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4" name="Freeform 156">
                <a:extLst>
                  <a:ext uri="{FF2B5EF4-FFF2-40B4-BE49-F238E27FC236}">
                    <a16:creationId xmlns:a16="http://schemas.microsoft.com/office/drawing/2014/main" id="{D1191729-BD45-12B9-0472-7BA57FA9EE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6"/>
                <a:ext cx="48" cy="51"/>
              </a:xfrm>
              <a:custGeom>
                <a:avLst/>
                <a:gdLst>
                  <a:gd name="T0" fmla="*/ 345 w 372"/>
                  <a:gd name="T1" fmla="*/ 397 h 397"/>
                  <a:gd name="T2" fmla="*/ 343 w 372"/>
                  <a:gd name="T3" fmla="*/ 395 h 397"/>
                  <a:gd name="T4" fmla="*/ 370 w 372"/>
                  <a:gd name="T5" fmla="*/ 369 h 397"/>
                  <a:gd name="T6" fmla="*/ 372 w 372"/>
                  <a:gd name="T7" fmla="*/ 371 h 397"/>
                  <a:gd name="T8" fmla="*/ 345 w 372"/>
                  <a:gd name="T9" fmla="*/ 397 h 397"/>
                  <a:gd name="T10" fmla="*/ 317 w 372"/>
                  <a:gd name="T11" fmla="*/ 369 h 397"/>
                  <a:gd name="T12" fmla="*/ 0 w 372"/>
                  <a:gd name="T13" fmla="*/ 52 h 397"/>
                  <a:gd name="T14" fmla="*/ 0 w 372"/>
                  <a:gd name="T15" fmla="*/ 0 h 397"/>
                  <a:gd name="T16" fmla="*/ 26 w 372"/>
                  <a:gd name="T17" fmla="*/ 26 h 397"/>
                  <a:gd name="T18" fmla="*/ 343 w 372"/>
                  <a:gd name="T19" fmla="*/ 343 h 397"/>
                  <a:gd name="T20" fmla="*/ 317 w 372"/>
                  <a:gd name="T21" fmla="*/ 36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2" h="397">
                    <a:moveTo>
                      <a:pt x="345" y="397"/>
                    </a:move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45" y="397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5" name="Freeform 157">
                <a:extLst>
                  <a:ext uri="{FF2B5EF4-FFF2-40B4-BE49-F238E27FC236}">
                    <a16:creationId xmlns:a16="http://schemas.microsoft.com/office/drawing/2014/main" id="{A5E455B6-ECDE-6836-DF21-6783AB0924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80"/>
                <a:ext cx="48" cy="51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6" name="Freeform 158">
                <a:extLst>
                  <a:ext uri="{FF2B5EF4-FFF2-40B4-BE49-F238E27FC236}">
                    <a16:creationId xmlns:a16="http://schemas.microsoft.com/office/drawing/2014/main" id="{BEBB1B85-3F8A-24EC-759D-BC6E30617F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83"/>
                <a:ext cx="48" cy="52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7" name="Freeform 159">
                <a:extLst>
                  <a:ext uri="{FF2B5EF4-FFF2-40B4-BE49-F238E27FC236}">
                    <a16:creationId xmlns:a16="http://schemas.microsoft.com/office/drawing/2014/main" id="{AE16EA01-4C6A-9407-097C-D7B8BAA7AD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7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70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2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52 h 399"/>
                  <a:gd name="T20" fmla="*/ 0 w 373"/>
                  <a:gd name="T21" fmla="*/ 0 h 399"/>
                  <a:gd name="T22" fmla="*/ 0 w 373"/>
                  <a:gd name="T23" fmla="*/ 0 h 399"/>
                  <a:gd name="T24" fmla="*/ 27 w 373"/>
                  <a:gd name="T25" fmla="*/ 26 h 399"/>
                  <a:gd name="T26" fmla="*/ 343 w 373"/>
                  <a:gd name="T27" fmla="*/ 343 h 399"/>
                  <a:gd name="T28" fmla="*/ 317 w 373"/>
                  <a:gd name="T29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73" y="372"/>
                    </a:lnTo>
                    <a:lnTo>
                      <a:pt x="347" y="399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7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8" name="Freeform 160">
                <a:extLst>
                  <a:ext uri="{FF2B5EF4-FFF2-40B4-BE49-F238E27FC236}">
                    <a16:creationId xmlns:a16="http://schemas.microsoft.com/office/drawing/2014/main" id="{2F51CD26-6387-402E-F744-24723681D5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91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69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3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0 h 399"/>
                  <a:gd name="T20" fmla="*/ 26 w 373"/>
                  <a:gd name="T21" fmla="*/ 26 h 399"/>
                  <a:gd name="T22" fmla="*/ 343 w 373"/>
                  <a:gd name="T23" fmla="*/ 343 h 399"/>
                  <a:gd name="T24" fmla="*/ 317 w 373"/>
                  <a:gd name="T25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3" y="373"/>
                    </a:lnTo>
                    <a:lnTo>
                      <a:pt x="347" y="399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9" name="Freeform 161">
                <a:extLst>
                  <a:ext uri="{FF2B5EF4-FFF2-40B4-BE49-F238E27FC236}">
                    <a16:creationId xmlns:a16="http://schemas.microsoft.com/office/drawing/2014/main" id="{673F9243-FC20-7F9A-4C41-BDCEB3CF66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4" y="3324"/>
                <a:ext cx="25" cy="22"/>
              </a:xfrm>
              <a:custGeom>
                <a:avLst/>
                <a:gdLst>
                  <a:gd name="T0" fmla="*/ 172 w 198"/>
                  <a:gd name="T1" fmla="*/ 176 h 176"/>
                  <a:gd name="T2" fmla="*/ 169 w 198"/>
                  <a:gd name="T3" fmla="*/ 174 h 176"/>
                  <a:gd name="T4" fmla="*/ 167 w 198"/>
                  <a:gd name="T5" fmla="*/ 172 h 176"/>
                  <a:gd name="T6" fmla="*/ 193 w 198"/>
                  <a:gd name="T7" fmla="*/ 146 h 176"/>
                  <a:gd name="T8" fmla="*/ 196 w 198"/>
                  <a:gd name="T9" fmla="*/ 148 h 176"/>
                  <a:gd name="T10" fmla="*/ 198 w 198"/>
                  <a:gd name="T11" fmla="*/ 150 h 176"/>
                  <a:gd name="T12" fmla="*/ 172 w 198"/>
                  <a:gd name="T13" fmla="*/ 176 h 176"/>
                  <a:gd name="T14" fmla="*/ 141 w 198"/>
                  <a:gd name="T15" fmla="*/ 146 h 176"/>
                  <a:gd name="T16" fmla="*/ 0 w 198"/>
                  <a:gd name="T17" fmla="*/ 5 h 176"/>
                  <a:gd name="T18" fmla="*/ 48 w 198"/>
                  <a:gd name="T19" fmla="*/ 0 h 176"/>
                  <a:gd name="T20" fmla="*/ 167 w 198"/>
                  <a:gd name="T21" fmla="*/ 119 h 176"/>
                  <a:gd name="T22" fmla="*/ 141 w 198"/>
                  <a:gd name="T23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176">
                    <a:moveTo>
                      <a:pt x="172" y="176"/>
                    </a:moveTo>
                    <a:lnTo>
                      <a:pt x="169" y="174"/>
                    </a:lnTo>
                    <a:lnTo>
                      <a:pt x="167" y="172"/>
                    </a:lnTo>
                    <a:lnTo>
                      <a:pt x="193" y="146"/>
                    </a:lnTo>
                    <a:lnTo>
                      <a:pt x="196" y="148"/>
                    </a:lnTo>
                    <a:lnTo>
                      <a:pt x="198" y="150"/>
                    </a:lnTo>
                    <a:lnTo>
                      <a:pt x="172" y="176"/>
                    </a:lnTo>
                    <a:moveTo>
                      <a:pt x="141" y="146"/>
                    </a:moveTo>
                    <a:lnTo>
                      <a:pt x="0" y="5"/>
                    </a:lnTo>
                    <a:cubicBezTo>
                      <a:pt x="16" y="4"/>
                      <a:pt x="32" y="2"/>
                      <a:pt x="48" y="0"/>
                    </a:cubicBezTo>
                    <a:lnTo>
                      <a:pt x="167" y="119"/>
                    </a:lnTo>
                    <a:lnTo>
                      <a:pt x="141" y="146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0" name="Freeform 162">
                <a:extLst>
                  <a:ext uri="{FF2B5EF4-FFF2-40B4-BE49-F238E27FC236}">
                    <a16:creationId xmlns:a16="http://schemas.microsoft.com/office/drawing/2014/main" id="{6CDC564A-A439-5AC6-9F78-519E48832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95"/>
                <a:ext cx="29" cy="29"/>
              </a:xfrm>
              <a:custGeom>
                <a:avLst/>
                <a:gdLst>
                  <a:gd name="T0" fmla="*/ 176 w 224"/>
                  <a:gd name="T1" fmla="*/ 229 h 229"/>
                  <a:gd name="T2" fmla="*/ 0 w 224"/>
                  <a:gd name="T3" fmla="*/ 53 h 229"/>
                  <a:gd name="T4" fmla="*/ 0 w 224"/>
                  <a:gd name="T5" fmla="*/ 0 h 229"/>
                  <a:gd name="T6" fmla="*/ 26 w 224"/>
                  <a:gd name="T7" fmla="*/ 27 h 229"/>
                  <a:gd name="T8" fmla="*/ 224 w 224"/>
                  <a:gd name="T9" fmla="*/ 224 h 229"/>
                  <a:gd name="T10" fmla="*/ 176 w 224"/>
                  <a:gd name="T1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229">
                    <a:moveTo>
                      <a:pt x="176" y="229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224" y="224"/>
                    </a:lnTo>
                    <a:cubicBezTo>
                      <a:pt x="208" y="226"/>
                      <a:pt x="192" y="228"/>
                      <a:pt x="176" y="22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1" name="Freeform 163">
                <a:extLst>
                  <a:ext uri="{FF2B5EF4-FFF2-40B4-BE49-F238E27FC236}">
                    <a16:creationId xmlns:a16="http://schemas.microsoft.com/office/drawing/2014/main" id="{9A8F00CA-770D-8FA0-B2CF-1CF4C3D93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246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4 w 4"/>
                  <a:gd name="T7" fmla="*/ 0 h 4"/>
                  <a:gd name="T8" fmla="*/ 4 w 4"/>
                  <a:gd name="T9" fmla="*/ 0 h 4"/>
                  <a:gd name="T10" fmla="*/ 4 w 4"/>
                  <a:gd name="T11" fmla="*/ 1 h 4"/>
                  <a:gd name="T12" fmla="*/ 1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2" name="Freeform 164">
                <a:extLst>
                  <a:ext uri="{FF2B5EF4-FFF2-40B4-BE49-F238E27FC236}">
                    <a16:creationId xmlns:a16="http://schemas.microsoft.com/office/drawing/2014/main" id="{1D7D8DE8-CC43-6093-CB97-6F28301A3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8"/>
                <a:ext cx="43" cy="44"/>
              </a:xfrm>
              <a:custGeom>
                <a:avLst/>
                <a:gdLst>
                  <a:gd name="T0" fmla="*/ 287 w 330"/>
                  <a:gd name="T1" fmla="*/ 340 h 340"/>
                  <a:gd name="T2" fmla="*/ 0 w 330"/>
                  <a:gd name="T3" fmla="*/ 53 h 340"/>
                  <a:gd name="T4" fmla="*/ 0 w 330"/>
                  <a:gd name="T5" fmla="*/ 0 h 340"/>
                  <a:gd name="T6" fmla="*/ 26 w 330"/>
                  <a:gd name="T7" fmla="*/ 27 h 340"/>
                  <a:gd name="T8" fmla="*/ 330 w 330"/>
                  <a:gd name="T9" fmla="*/ 330 h 340"/>
                  <a:gd name="T10" fmla="*/ 287 w 330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0" h="340">
                    <a:moveTo>
                      <a:pt x="287" y="340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330" y="330"/>
                    </a:lnTo>
                    <a:cubicBezTo>
                      <a:pt x="316" y="333"/>
                      <a:pt x="302" y="337"/>
                      <a:pt x="287" y="34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3" name="Freeform 165">
                <a:extLst>
                  <a:ext uri="{FF2B5EF4-FFF2-40B4-BE49-F238E27FC236}">
                    <a16:creationId xmlns:a16="http://schemas.microsoft.com/office/drawing/2014/main" id="{76FD69D2-C439-72E4-EB32-002EC27EA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3241"/>
                <a:ext cx="7" cy="5"/>
              </a:xfrm>
              <a:custGeom>
                <a:avLst/>
                <a:gdLst>
                  <a:gd name="T0" fmla="*/ 30 w 56"/>
                  <a:gd name="T1" fmla="*/ 40 h 40"/>
                  <a:gd name="T2" fmla="*/ 0 w 56"/>
                  <a:gd name="T3" fmla="*/ 10 h 40"/>
                  <a:gd name="T4" fmla="*/ 43 w 56"/>
                  <a:gd name="T5" fmla="*/ 0 h 40"/>
                  <a:gd name="T6" fmla="*/ 56 w 56"/>
                  <a:gd name="T7" fmla="*/ 13 h 40"/>
                  <a:gd name="T8" fmla="*/ 30 w 5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0">
                    <a:moveTo>
                      <a:pt x="30" y="40"/>
                    </a:moveTo>
                    <a:lnTo>
                      <a:pt x="0" y="10"/>
                    </a:lnTo>
                    <a:cubicBezTo>
                      <a:pt x="15" y="7"/>
                      <a:pt x="29" y="3"/>
                      <a:pt x="43" y="0"/>
                    </a:cubicBezTo>
                    <a:lnTo>
                      <a:pt x="56" y="13"/>
                    </a:lnTo>
                    <a:lnTo>
                      <a:pt x="30" y="4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4" name="Freeform 166">
                <a:extLst>
                  <a:ext uri="{FF2B5EF4-FFF2-40B4-BE49-F238E27FC236}">
                    <a16:creationId xmlns:a16="http://schemas.microsoft.com/office/drawing/2014/main" id="{77603A78-0856-26A1-50F3-E8776B9FC0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02"/>
                <a:ext cx="49" cy="52"/>
              </a:xfrm>
              <a:custGeom>
                <a:avLst/>
                <a:gdLst>
                  <a:gd name="T0" fmla="*/ 349 w 375"/>
                  <a:gd name="T1" fmla="*/ 401 h 401"/>
                  <a:gd name="T2" fmla="*/ 346 w 375"/>
                  <a:gd name="T3" fmla="*/ 398 h 401"/>
                  <a:gd name="T4" fmla="*/ 343 w 375"/>
                  <a:gd name="T5" fmla="*/ 396 h 401"/>
                  <a:gd name="T6" fmla="*/ 370 w 375"/>
                  <a:gd name="T7" fmla="*/ 369 h 401"/>
                  <a:gd name="T8" fmla="*/ 372 w 375"/>
                  <a:gd name="T9" fmla="*/ 372 h 401"/>
                  <a:gd name="T10" fmla="*/ 375 w 375"/>
                  <a:gd name="T11" fmla="*/ 375 h 401"/>
                  <a:gd name="T12" fmla="*/ 349 w 375"/>
                  <a:gd name="T13" fmla="*/ 401 h 401"/>
                  <a:gd name="T14" fmla="*/ 317 w 375"/>
                  <a:gd name="T15" fmla="*/ 369 h 401"/>
                  <a:gd name="T16" fmla="*/ 0 w 375"/>
                  <a:gd name="T17" fmla="*/ 53 h 401"/>
                  <a:gd name="T18" fmla="*/ 0 w 375"/>
                  <a:gd name="T19" fmla="*/ 53 h 401"/>
                  <a:gd name="T20" fmla="*/ 0 w 375"/>
                  <a:gd name="T21" fmla="*/ 0 h 401"/>
                  <a:gd name="T22" fmla="*/ 0 w 375"/>
                  <a:gd name="T23" fmla="*/ 0 h 401"/>
                  <a:gd name="T24" fmla="*/ 26 w 375"/>
                  <a:gd name="T25" fmla="*/ 26 h 401"/>
                  <a:gd name="T26" fmla="*/ 343 w 375"/>
                  <a:gd name="T27" fmla="*/ 343 h 401"/>
                  <a:gd name="T28" fmla="*/ 317 w 375"/>
                  <a:gd name="T29" fmla="*/ 36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5" h="401">
                    <a:moveTo>
                      <a:pt x="349" y="401"/>
                    </a:moveTo>
                    <a:lnTo>
                      <a:pt x="346" y="398"/>
                    </a:lnTo>
                    <a:lnTo>
                      <a:pt x="343" y="396"/>
                    </a:lnTo>
                    <a:lnTo>
                      <a:pt x="370" y="369"/>
                    </a:lnTo>
                    <a:lnTo>
                      <a:pt x="372" y="372"/>
                    </a:lnTo>
                    <a:lnTo>
                      <a:pt x="375" y="375"/>
                    </a:lnTo>
                    <a:lnTo>
                      <a:pt x="349" y="401"/>
                    </a:lnTo>
                    <a:close/>
                    <a:moveTo>
                      <a:pt x="317" y="369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5" name="Freeform 167">
                <a:extLst>
                  <a:ext uri="{FF2B5EF4-FFF2-40B4-BE49-F238E27FC236}">
                    <a16:creationId xmlns:a16="http://schemas.microsoft.com/office/drawing/2014/main" id="{E281D871-0829-ABC7-F07A-927B82A12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46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0 h 52"/>
                  <a:gd name="T8" fmla="*/ 44 w 48"/>
                  <a:gd name="T9" fmla="*/ 0 h 52"/>
                  <a:gd name="T10" fmla="*/ 48 w 48"/>
                  <a:gd name="T11" fmla="*/ 4 h 52"/>
                  <a:gd name="T12" fmla="*/ 44 w 48"/>
                  <a:gd name="T13" fmla="*/ 7 h 52"/>
                  <a:gd name="T14" fmla="*/ 3 w 48"/>
                  <a:gd name="T15" fmla="*/ 48 h 52"/>
                  <a:gd name="T16" fmla="*/ 0 w 4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6" name="Freeform 168">
                <a:extLst>
                  <a:ext uri="{FF2B5EF4-FFF2-40B4-BE49-F238E27FC236}">
                    <a16:creationId xmlns:a16="http://schemas.microsoft.com/office/drawing/2014/main" id="{D3FB1A5F-E5A8-98FE-BEBD-80905739F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43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7" name="Freeform 169">
                <a:extLst>
                  <a:ext uri="{FF2B5EF4-FFF2-40B4-BE49-F238E27FC236}">
                    <a16:creationId xmlns:a16="http://schemas.microsoft.com/office/drawing/2014/main" id="{7DCFF624-AFDA-F743-AFD0-3B9E225F5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339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8" name="Freeform 170">
                <a:extLst>
                  <a:ext uri="{FF2B5EF4-FFF2-40B4-BE49-F238E27FC236}">
                    <a16:creationId xmlns:a16="http://schemas.microsoft.com/office/drawing/2014/main" id="{B6F79599-4AEB-C9CF-F4E0-E4CB4959F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435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5 h 51"/>
                  <a:gd name="T4" fmla="*/ 41 w 48"/>
                  <a:gd name="T5" fmla="*/ 4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4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9" name="Freeform 171">
                <a:extLst>
                  <a:ext uri="{FF2B5EF4-FFF2-40B4-BE49-F238E27FC236}">
                    <a16:creationId xmlns:a16="http://schemas.microsoft.com/office/drawing/2014/main" id="{73157900-D072-9A63-7CA6-3E0BE3A4C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531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0 h 52"/>
                  <a:gd name="T10" fmla="*/ 48 w 48"/>
                  <a:gd name="T11" fmla="*/ 4 h 52"/>
                  <a:gd name="T12" fmla="*/ 48 w 48"/>
                  <a:gd name="T13" fmla="*/ 4 h 52"/>
                  <a:gd name="T14" fmla="*/ 44 w 48"/>
                  <a:gd name="T15" fmla="*/ 7 h 52"/>
                  <a:gd name="T16" fmla="*/ 3 w 48"/>
                  <a:gd name="T17" fmla="*/ 48 h 52"/>
                  <a:gd name="T18" fmla="*/ 0 w 48"/>
                  <a:gd name="T1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0" name="Freeform 172">
                <a:extLst>
                  <a:ext uri="{FF2B5EF4-FFF2-40B4-BE49-F238E27FC236}">
                    <a16:creationId xmlns:a16="http://schemas.microsoft.com/office/drawing/2014/main" id="{74F2FDC0-7E7B-C316-18FB-C866048DC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627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1 h 52"/>
                  <a:gd name="T10" fmla="*/ 45 w 48"/>
                  <a:gd name="T11" fmla="*/ 0 h 52"/>
                  <a:gd name="T12" fmla="*/ 48 w 48"/>
                  <a:gd name="T13" fmla="*/ 4 h 52"/>
                  <a:gd name="T14" fmla="*/ 48 w 48"/>
                  <a:gd name="T15" fmla="*/ 4 h 52"/>
                  <a:gd name="T16" fmla="*/ 48 w 48"/>
                  <a:gd name="T17" fmla="*/ 4 h 52"/>
                  <a:gd name="T18" fmla="*/ 44 w 48"/>
                  <a:gd name="T19" fmla="*/ 7 h 52"/>
                  <a:gd name="T20" fmla="*/ 3 w 48"/>
                  <a:gd name="T21" fmla="*/ 49 h 52"/>
                  <a:gd name="T22" fmla="*/ 0 w 48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9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1" name="Freeform 173">
                <a:extLst>
                  <a:ext uri="{FF2B5EF4-FFF2-40B4-BE49-F238E27FC236}">
                    <a16:creationId xmlns:a16="http://schemas.microsoft.com/office/drawing/2014/main" id="{3E43A20E-FFF9-6247-E3C1-2965422F2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724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5 w 48"/>
                  <a:gd name="T11" fmla="*/ 0 h 51"/>
                  <a:gd name="T12" fmla="*/ 48 w 48"/>
                  <a:gd name="T13" fmla="*/ 3 h 51"/>
                  <a:gd name="T14" fmla="*/ 48 w 48"/>
                  <a:gd name="T15" fmla="*/ 3 h 51"/>
                  <a:gd name="T16" fmla="*/ 48 w 48"/>
                  <a:gd name="T17" fmla="*/ 3 h 51"/>
                  <a:gd name="T18" fmla="*/ 44 w 48"/>
                  <a:gd name="T19" fmla="*/ 7 h 51"/>
                  <a:gd name="T20" fmla="*/ 3 w 48"/>
                  <a:gd name="T21" fmla="*/ 48 h 51"/>
                  <a:gd name="T22" fmla="*/ 0 w 48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2" name="Freeform 174">
                <a:extLst>
                  <a:ext uri="{FF2B5EF4-FFF2-40B4-BE49-F238E27FC236}">
                    <a16:creationId xmlns:a16="http://schemas.microsoft.com/office/drawing/2014/main" id="{96922445-9AA9-A9E8-75D3-9DB5CAB0A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820"/>
                <a:ext cx="35" cy="32"/>
              </a:xfrm>
              <a:custGeom>
                <a:avLst/>
                <a:gdLst>
                  <a:gd name="T0" fmla="*/ 0 w 271"/>
                  <a:gd name="T1" fmla="*/ 246 h 246"/>
                  <a:gd name="T2" fmla="*/ 215 w 271"/>
                  <a:gd name="T3" fmla="*/ 30 h 246"/>
                  <a:gd name="T4" fmla="*/ 241 w 271"/>
                  <a:gd name="T5" fmla="*/ 4 h 246"/>
                  <a:gd name="T6" fmla="*/ 243 w 271"/>
                  <a:gd name="T7" fmla="*/ 2 h 246"/>
                  <a:gd name="T8" fmla="*/ 245 w 271"/>
                  <a:gd name="T9" fmla="*/ 0 h 246"/>
                  <a:gd name="T10" fmla="*/ 271 w 271"/>
                  <a:gd name="T11" fmla="*/ 27 h 246"/>
                  <a:gd name="T12" fmla="*/ 270 w 271"/>
                  <a:gd name="T13" fmla="*/ 28 h 246"/>
                  <a:gd name="T14" fmla="*/ 268 w 271"/>
                  <a:gd name="T15" fmla="*/ 30 h 246"/>
                  <a:gd name="T16" fmla="*/ 241 w 271"/>
                  <a:gd name="T17" fmla="*/ 56 h 246"/>
                  <a:gd name="T18" fmla="*/ 53 w 271"/>
                  <a:gd name="T19" fmla="*/ 245 h 246"/>
                  <a:gd name="T20" fmla="*/ 0 w 271"/>
                  <a:gd name="T2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1" h="246">
                    <a:moveTo>
                      <a:pt x="0" y="246"/>
                    </a:moveTo>
                    <a:lnTo>
                      <a:pt x="215" y="30"/>
                    </a:lnTo>
                    <a:lnTo>
                      <a:pt x="241" y="4"/>
                    </a:lnTo>
                    <a:lnTo>
                      <a:pt x="243" y="2"/>
                    </a:lnTo>
                    <a:lnTo>
                      <a:pt x="245" y="0"/>
                    </a:lnTo>
                    <a:lnTo>
                      <a:pt x="271" y="27"/>
                    </a:lnTo>
                    <a:lnTo>
                      <a:pt x="270" y="28"/>
                    </a:lnTo>
                    <a:lnTo>
                      <a:pt x="268" y="30"/>
                    </a:lnTo>
                    <a:lnTo>
                      <a:pt x="241" y="56"/>
                    </a:lnTo>
                    <a:lnTo>
                      <a:pt x="53" y="245"/>
                    </a:lnTo>
                    <a:cubicBezTo>
                      <a:pt x="35" y="245"/>
                      <a:pt x="17" y="245"/>
                      <a:pt x="0" y="246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3" name="Freeform 175">
                <a:extLst>
                  <a:ext uri="{FF2B5EF4-FFF2-40B4-BE49-F238E27FC236}">
                    <a16:creationId xmlns:a16="http://schemas.microsoft.com/office/drawing/2014/main" id="{064791B2-F1E3-7354-AF84-3F2C18551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48"/>
                <a:ext cx="44" cy="43"/>
              </a:xfrm>
              <a:custGeom>
                <a:avLst/>
                <a:gdLst>
                  <a:gd name="T0" fmla="*/ 317 w 343"/>
                  <a:gd name="T1" fmla="*/ 328 h 328"/>
                  <a:gd name="T2" fmla="*/ 0 w 343"/>
                  <a:gd name="T3" fmla="*/ 11 h 328"/>
                  <a:gd name="T4" fmla="*/ 11 w 343"/>
                  <a:gd name="T5" fmla="*/ 0 h 328"/>
                  <a:gd name="T6" fmla="*/ 44 w 343"/>
                  <a:gd name="T7" fmla="*/ 3 h 328"/>
                  <a:gd name="T8" fmla="*/ 343 w 343"/>
                  <a:gd name="T9" fmla="*/ 301 h 328"/>
                  <a:gd name="T10" fmla="*/ 343 w 343"/>
                  <a:gd name="T11" fmla="*/ 301 h 328"/>
                  <a:gd name="T12" fmla="*/ 317 w 343"/>
                  <a:gd name="T13" fmla="*/ 32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3" h="328">
                    <a:moveTo>
                      <a:pt x="317" y="328"/>
                    </a:moveTo>
                    <a:lnTo>
                      <a:pt x="0" y="11"/>
                    </a:lnTo>
                    <a:lnTo>
                      <a:pt x="11" y="0"/>
                    </a:lnTo>
                    <a:cubicBezTo>
                      <a:pt x="22" y="1"/>
                      <a:pt x="33" y="2"/>
                      <a:pt x="44" y="3"/>
                    </a:cubicBezTo>
                    <a:lnTo>
                      <a:pt x="343" y="301"/>
                    </a:lnTo>
                    <a:lnTo>
                      <a:pt x="343" y="301"/>
                    </a:lnTo>
                    <a:lnTo>
                      <a:pt x="317" y="3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4" name="Freeform 176">
                <a:extLst>
                  <a:ext uri="{FF2B5EF4-FFF2-40B4-BE49-F238E27FC236}">
                    <a16:creationId xmlns:a16="http://schemas.microsoft.com/office/drawing/2014/main" id="{2FF089C3-B49B-7E89-4035-0F1D13EF9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3" cy="2"/>
              </a:xfrm>
              <a:custGeom>
                <a:avLst/>
                <a:gdLst>
                  <a:gd name="T0" fmla="*/ 11 w 22"/>
                  <a:gd name="T1" fmla="*/ 13 h 13"/>
                  <a:gd name="T2" fmla="*/ 9 w 22"/>
                  <a:gd name="T3" fmla="*/ 11 h 13"/>
                  <a:gd name="T4" fmla="*/ 0 w 22"/>
                  <a:gd name="T5" fmla="*/ 0 h 13"/>
                  <a:gd name="T6" fmla="*/ 22 w 22"/>
                  <a:gd name="T7" fmla="*/ 2 h 13"/>
                  <a:gd name="T8" fmla="*/ 11 w 22"/>
                  <a:gd name="T9" fmla="*/ 13 h 13"/>
                  <a:gd name="T10" fmla="*/ 11 w 22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11" y="13"/>
                    </a:moveTo>
                    <a:lnTo>
                      <a:pt x="9" y="11"/>
                    </a:lnTo>
                    <a:cubicBezTo>
                      <a:pt x="7" y="8"/>
                      <a:pt x="4" y="4"/>
                      <a:pt x="0" y="0"/>
                    </a:cubicBezTo>
                    <a:cubicBezTo>
                      <a:pt x="8" y="1"/>
                      <a:pt x="15" y="1"/>
                      <a:pt x="22" y="2"/>
                    </a:cubicBezTo>
                    <a:lnTo>
                      <a:pt x="11" y="13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5" name="Freeform 177">
                <a:extLst>
                  <a:ext uri="{FF2B5EF4-FFF2-40B4-BE49-F238E27FC236}">
                    <a16:creationId xmlns:a16="http://schemas.microsoft.com/office/drawing/2014/main" id="{7DA4AB2D-2C59-1CF3-E1D5-4609AF2F8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1" cy="1"/>
              </a:xfrm>
              <a:custGeom>
                <a:avLst/>
                <a:gdLst>
                  <a:gd name="T0" fmla="*/ 11 w 11"/>
                  <a:gd name="T1" fmla="*/ 11 h 11"/>
                  <a:gd name="T2" fmla="*/ 0 w 11"/>
                  <a:gd name="T3" fmla="*/ 0 h 11"/>
                  <a:gd name="T4" fmla="*/ 2 w 11"/>
                  <a:gd name="T5" fmla="*/ 0 h 11"/>
                  <a:gd name="T6" fmla="*/ 11 w 11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2" y="0"/>
                    </a:cubicBezTo>
                    <a:cubicBezTo>
                      <a:pt x="6" y="4"/>
                      <a:pt x="9" y="8"/>
                      <a:pt x="11" y="11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6" name="Freeform 178">
                <a:extLst>
                  <a:ext uri="{FF2B5EF4-FFF2-40B4-BE49-F238E27FC236}">
                    <a16:creationId xmlns:a16="http://schemas.microsoft.com/office/drawing/2014/main" id="{587CA442-28BD-A62E-7023-A1717305F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51"/>
                <a:ext cx="40" cy="43"/>
              </a:xfrm>
              <a:custGeom>
                <a:avLst/>
                <a:gdLst>
                  <a:gd name="T0" fmla="*/ 284 w 310"/>
                  <a:gd name="T1" fmla="*/ 336 h 336"/>
                  <a:gd name="T2" fmla="*/ 17 w 310"/>
                  <a:gd name="T3" fmla="*/ 69 h 336"/>
                  <a:gd name="T4" fmla="*/ 17 w 310"/>
                  <a:gd name="T5" fmla="*/ 67 h 336"/>
                  <a:gd name="T6" fmla="*/ 0 w 310"/>
                  <a:gd name="T7" fmla="*/ 0 h 336"/>
                  <a:gd name="T8" fmla="*/ 310 w 310"/>
                  <a:gd name="T9" fmla="*/ 310 h 336"/>
                  <a:gd name="T10" fmla="*/ 284 w 310"/>
                  <a:gd name="T11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36">
                    <a:moveTo>
                      <a:pt x="284" y="336"/>
                    </a:moveTo>
                    <a:lnTo>
                      <a:pt x="17" y="69"/>
                    </a:lnTo>
                    <a:lnTo>
                      <a:pt x="17" y="67"/>
                    </a:lnTo>
                    <a:cubicBezTo>
                      <a:pt x="17" y="42"/>
                      <a:pt x="11" y="19"/>
                      <a:pt x="0" y="0"/>
                    </a:cubicBezTo>
                    <a:lnTo>
                      <a:pt x="310" y="310"/>
                    </a:lnTo>
                    <a:lnTo>
                      <a:pt x="284" y="33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7" name="Freeform 179">
                <a:extLst>
                  <a:ext uri="{FF2B5EF4-FFF2-40B4-BE49-F238E27FC236}">
                    <a16:creationId xmlns:a16="http://schemas.microsoft.com/office/drawing/2014/main" id="{DD101898-3822-2C41-AEE1-45B2A192E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9" y="3048"/>
                <a:ext cx="10" cy="12"/>
              </a:xfrm>
              <a:custGeom>
                <a:avLst/>
                <a:gdLst>
                  <a:gd name="T0" fmla="*/ 79 w 79"/>
                  <a:gd name="T1" fmla="*/ 92 h 92"/>
                  <a:gd name="T2" fmla="*/ 0 w 79"/>
                  <a:gd name="T3" fmla="*/ 14 h 92"/>
                  <a:gd name="T4" fmla="*/ 14 w 79"/>
                  <a:gd name="T5" fmla="*/ 0 h 92"/>
                  <a:gd name="T6" fmla="*/ 40 w 79"/>
                  <a:gd name="T7" fmla="*/ 1 h 92"/>
                  <a:gd name="T8" fmla="*/ 62 w 79"/>
                  <a:gd name="T9" fmla="*/ 23 h 92"/>
                  <a:gd name="T10" fmla="*/ 79 w 79"/>
                  <a:gd name="T11" fmla="*/ 90 h 92"/>
                  <a:gd name="T12" fmla="*/ 79 w 79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2">
                    <a:moveTo>
                      <a:pt x="79" y="92"/>
                    </a:moveTo>
                    <a:lnTo>
                      <a:pt x="0" y="14"/>
                    </a:lnTo>
                    <a:lnTo>
                      <a:pt x="14" y="0"/>
                    </a:lnTo>
                    <a:cubicBezTo>
                      <a:pt x="22" y="0"/>
                      <a:pt x="31" y="1"/>
                      <a:pt x="40" y="1"/>
                    </a:cubicBezTo>
                    <a:lnTo>
                      <a:pt x="62" y="23"/>
                    </a:lnTo>
                    <a:cubicBezTo>
                      <a:pt x="73" y="42"/>
                      <a:pt x="79" y="65"/>
                      <a:pt x="79" y="90"/>
                    </a:cubicBezTo>
                    <a:lnTo>
                      <a:pt x="79" y="9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8" name="Freeform 180">
                <a:extLst>
                  <a:ext uri="{FF2B5EF4-FFF2-40B4-BE49-F238E27FC236}">
                    <a16:creationId xmlns:a16="http://schemas.microsoft.com/office/drawing/2014/main" id="{5A8187A9-2A1D-67E8-2537-806DEE756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" y="3032"/>
                <a:ext cx="69" cy="66"/>
              </a:xfrm>
              <a:custGeom>
                <a:avLst/>
                <a:gdLst>
                  <a:gd name="T0" fmla="*/ 506 w 532"/>
                  <a:gd name="T1" fmla="*/ 509 h 509"/>
                  <a:gd name="T2" fmla="*/ 134 w 532"/>
                  <a:gd name="T3" fmla="*/ 138 h 509"/>
                  <a:gd name="T4" fmla="*/ 160 w 532"/>
                  <a:gd name="T5" fmla="*/ 112 h 509"/>
                  <a:gd name="T6" fmla="*/ 506 w 532"/>
                  <a:gd name="T7" fmla="*/ 457 h 509"/>
                  <a:gd name="T8" fmla="*/ 479 w 532"/>
                  <a:gd name="T9" fmla="*/ 483 h 509"/>
                  <a:gd name="T10" fmla="*/ 506 w 532"/>
                  <a:gd name="T11" fmla="*/ 509 h 509"/>
                  <a:gd name="T12" fmla="*/ 506 w 532"/>
                  <a:gd name="T13" fmla="*/ 509 h 509"/>
                  <a:gd name="T14" fmla="*/ 532 w 532"/>
                  <a:gd name="T15" fmla="*/ 483 h 509"/>
                  <a:gd name="T16" fmla="*/ 532 w 532"/>
                  <a:gd name="T17" fmla="*/ 483 h 509"/>
                  <a:gd name="T18" fmla="*/ 506 w 532"/>
                  <a:gd name="T19" fmla="*/ 509 h 509"/>
                  <a:gd name="T20" fmla="*/ 108 w 532"/>
                  <a:gd name="T21" fmla="*/ 112 h 509"/>
                  <a:gd name="T22" fmla="*/ 0 w 532"/>
                  <a:gd name="T23" fmla="*/ 4 h 509"/>
                  <a:gd name="T24" fmla="*/ 35 w 532"/>
                  <a:gd name="T25" fmla="*/ 0 h 509"/>
                  <a:gd name="T26" fmla="*/ 50 w 532"/>
                  <a:gd name="T27" fmla="*/ 1 h 509"/>
                  <a:gd name="T28" fmla="*/ 134 w 532"/>
                  <a:gd name="T29" fmla="*/ 85 h 509"/>
                  <a:gd name="T30" fmla="*/ 108 w 532"/>
                  <a:gd name="T31" fmla="*/ 112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2" h="509">
                    <a:moveTo>
                      <a:pt x="506" y="509"/>
                    </a:moveTo>
                    <a:lnTo>
                      <a:pt x="134" y="138"/>
                    </a:lnTo>
                    <a:lnTo>
                      <a:pt x="160" y="112"/>
                    </a:lnTo>
                    <a:lnTo>
                      <a:pt x="506" y="457"/>
                    </a:lnTo>
                    <a:lnTo>
                      <a:pt x="479" y="483"/>
                    </a:lnTo>
                    <a:lnTo>
                      <a:pt x="506" y="509"/>
                    </a:lnTo>
                    <a:moveTo>
                      <a:pt x="506" y="509"/>
                    </a:moveTo>
                    <a:lnTo>
                      <a:pt x="532" y="483"/>
                    </a:lnTo>
                    <a:lnTo>
                      <a:pt x="532" y="483"/>
                    </a:lnTo>
                    <a:lnTo>
                      <a:pt x="506" y="509"/>
                    </a:lnTo>
                    <a:close/>
                    <a:moveTo>
                      <a:pt x="108" y="112"/>
                    </a:moveTo>
                    <a:lnTo>
                      <a:pt x="0" y="4"/>
                    </a:lnTo>
                    <a:cubicBezTo>
                      <a:pt x="12" y="2"/>
                      <a:pt x="23" y="0"/>
                      <a:pt x="35" y="0"/>
                    </a:cubicBezTo>
                    <a:cubicBezTo>
                      <a:pt x="40" y="0"/>
                      <a:pt x="45" y="1"/>
                      <a:pt x="50" y="1"/>
                    </a:cubicBezTo>
                    <a:lnTo>
                      <a:pt x="134" y="85"/>
                    </a:lnTo>
                    <a:lnTo>
                      <a:pt x="108" y="11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9" name="Freeform 181">
                <a:extLst>
                  <a:ext uri="{FF2B5EF4-FFF2-40B4-BE49-F238E27FC236}">
                    <a16:creationId xmlns:a16="http://schemas.microsoft.com/office/drawing/2014/main" id="{0311C41C-13FC-F7B5-C12E-8A9A30339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68"/>
                <a:ext cx="17" cy="20"/>
              </a:xfrm>
              <a:custGeom>
                <a:avLst/>
                <a:gdLst>
                  <a:gd name="T0" fmla="*/ 125 w 128"/>
                  <a:gd name="T1" fmla="*/ 154 h 154"/>
                  <a:gd name="T2" fmla="*/ 0 w 128"/>
                  <a:gd name="T3" fmla="*/ 30 h 154"/>
                  <a:gd name="T4" fmla="*/ 23 w 128"/>
                  <a:gd name="T5" fmla="*/ 0 h 154"/>
                  <a:gd name="T6" fmla="*/ 128 w 128"/>
                  <a:gd name="T7" fmla="*/ 105 h 154"/>
                  <a:gd name="T8" fmla="*/ 125 w 128"/>
                  <a:gd name="T9" fmla="*/ 123 h 154"/>
                  <a:gd name="T10" fmla="*/ 125 w 128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" h="154">
                    <a:moveTo>
                      <a:pt x="125" y="154"/>
                    </a:moveTo>
                    <a:lnTo>
                      <a:pt x="0" y="30"/>
                    </a:lnTo>
                    <a:cubicBezTo>
                      <a:pt x="8" y="20"/>
                      <a:pt x="15" y="10"/>
                      <a:pt x="23" y="0"/>
                    </a:cubicBezTo>
                    <a:lnTo>
                      <a:pt x="128" y="105"/>
                    </a:lnTo>
                    <a:cubicBezTo>
                      <a:pt x="127" y="111"/>
                      <a:pt x="126" y="117"/>
                      <a:pt x="125" y="123"/>
                    </a:cubicBezTo>
                    <a:cubicBezTo>
                      <a:pt x="124" y="133"/>
                      <a:pt x="124" y="144"/>
                      <a:pt x="125" y="15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0" name="Freeform 182">
                <a:extLst>
                  <a:ext uri="{FF2B5EF4-FFF2-40B4-BE49-F238E27FC236}">
                    <a16:creationId xmlns:a16="http://schemas.microsoft.com/office/drawing/2014/main" id="{459EBEF1-91B0-5092-23DD-6095E76AE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81"/>
                <a:ext cx="13" cy="17"/>
              </a:xfrm>
              <a:custGeom>
                <a:avLst/>
                <a:gdLst>
                  <a:gd name="T0" fmla="*/ 80 w 106"/>
                  <a:gd name="T1" fmla="*/ 128 h 128"/>
                  <a:gd name="T2" fmla="*/ 1 w 106"/>
                  <a:gd name="T3" fmla="*/ 49 h 128"/>
                  <a:gd name="T4" fmla="*/ 1 w 106"/>
                  <a:gd name="T5" fmla="*/ 18 h 128"/>
                  <a:gd name="T6" fmla="*/ 4 w 106"/>
                  <a:gd name="T7" fmla="*/ 0 h 128"/>
                  <a:gd name="T8" fmla="*/ 80 w 106"/>
                  <a:gd name="T9" fmla="*/ 76 h 128"/>
                  <a:gd name="T10" fmla="*/ 53 w 106"/>
                  <a:gd name="T11" fmla="*/ 102 h 128"/>
                  <a:gd name="T12" fmla="*/ 80 w 106"/>
                  <a:gd name="T13" fmla="*/ 128 h 128"/>
                  <a:gd name="T14" fmla="*/ 80 w 106"/>
                  <a:gd name="T15" fmla="*/ 128 h 128"/>
                  <a:gd name="T16" fmla="*/ 106 w 106"/>
                  <a:gd name="T17" fmla="*/ 102 h 128"/>
                  <a:gd name="T18" fmla="*/ 106 w 106"/>
                  <a:gd name="T19" fmla="*/ 102 h 128"/>
                  <a:gd name="T20" fmla="*/ 80 w 106"/>
                  <a:gd name="T2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128">
                    <a:moveTo>
                      <a:pt x="80" y="128"/>
                    </a:moveTo>
                    <a:lnTo>
                      <a:pt x="1" y="49"/>
                    </a:lnTo>
                    <a:cubicBezTo>
                      <a:pt x="0" y="39"/>
                      <a:pt x="0" y="28"/>
                      <a:pt x="1" y="18"/>
                    </a:cubicBezTo>
                    <a:cubicBezTo>
                      <a:pt x="2" y="12"/>
                      <a:pt x="3" y="6"/>
                      <a:pt x="4" y="0"/>
                    </a:cubicBezTo>
                    <a:lnTo>
                      <a:pt x="80" y="76"/>
                    </a:lnTo>
                    <a:lnTo>
                      <a:pt x="53" y="102"/>
                    </a:lnTo>
                    <a:lnTo>
                      <a:pt x="80" y="128"/>
                    </a:lnTo>
                    <a:close/>
                    <a:moveTo>
                      <a:pt x="80" y="128"/>
                    </a:moveTo>
                    <a:lnTo>
                      <a:pt x="106" y="102"/>
                    </a:lnTo>
                    <a:lnTo>
                      <a:pt x="106" y="102"/>
                    </a:lnTo>
                    <a:lnTo>
                      <a:pt x="80" y="1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1" name="Freeform 183">
                <a:extLst>
                  <a:ext uri="{FF2B5EF4-FFF2-40B4-BE49-F238E27FC236}">
                    <a16:creationId xmlns:a16="http://schemas.microsoft.com/office/drawing/2014/main" id="{2CD9B927-F6C7-1E7F-A44C-0900455F9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038"/>
                <a:ext cx="32" cy="29"/>
              </a:xfrm>
              <a:custGeom>
                <a:avLst/>
                <a:gdLst>
                  <a:gd name="T0" fmla="*/ 41 w 250"/>
                  <a:gd name="T1" fmla="*/ 226 h 226"/>
                  <a:gd name="T2" fmla="*/ 0 w 250"/>
                  <a:gd name="T3" fmla="*/ 215 h 226"/>
                  <a:gd name="T4" fmla="*/ 152 w 250"/>
                  <a:gd name="T5" fmla="*/ 63 h 226"/>
                  <a:gd name="T6" fmla="*/ 178 w 250"/>
                  <a:gd name="T7" fmla="*/ 36 h 226"/>
                  <a:gd name="T8" fmla="*/ 215 w 250"/>
                  <a:gd name="T9" fmla="*/ 0 h 226"/>
                  <a:gd name="T10" fmla="*/ 250 w 250"/>
                  <a:gd name="T11" fmla="*/ 17 h 226"/>
                  <a:gd name="T12" fmla="*/ 204 w 250"/>
                  <a:gd name="T13" fmla="*/ 63 h 226"/>
                  <a:gd name="T14" fmla="*/ 178 w 250"/>
                  <a:gd name="T15" fmla="*/ 89 h 226"/>
                  <a:gd name="T16" fmla="*/ 41 w 250"/>
                  <a:gd name="T1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226">
                    <a:moveTo>
                      <a:pt x="41" y="226"/>
                    </a:moveTo>
                    <a:cubicBezTo>
                      <a:pt x="27" y="222"/>
                      <a:pt x="13" y="218"/>
                      <a:pt x="0" y="215"/>
                    </a:cubicBezTo>
                    <a:lnTo>
                      <a:pt x="152" y="63"/>
                    </a:lnTo>
                    <a:lnTo>
                      <a:pt x="178" y="36"/>
                    </a:lnTo>
                    <a:lnTo>
                      <a:pt x="215" y="0"/>
                    </a:lnTo>
                    <a:cubicBezTo>
                      <a:pt x="226" y="5"/>
                      <a:pt x="238" y="11"/>
                      <a:pt x="250" y="17"/>
                    </a:cubicBezTo>
                    <a:lnTo>
                      <a:pt x="204" y="63"/>
                    </a:lnTo>
                    <a:lnTo>
                      <a:pt x="178" y="89"/>
                    </a:lnTo>
                    <a:lnTo>
                      <a:pt x="41" y="22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2" name="Freeform 184">
                <a:extLst>
                  <a:ext uri="{FF2B5EF4-FFF2-40B4-BE49-F238E27FC236}">
                    <a16:creationId xmlns:a16="http://schemas.microsoft.com/office/drawing/2014/main" id="{CEC35376-33BA-7BBB-C1A2-E90C8D02A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" y="3066"/>
                <a:ext cx="34" cy="32"/>
              </a:xfrm>
              <a:custGeom>
                <a:avLst/>
                <a:gdLst>
                  <a:gd name="T0" fmla="*/ 27 w 261"/>
                  <a:gd name="T1" fmla="*/ 245 h 245"/>
                  <a:gd name="T2" fmla="*/ 27 w 261"/>
                  <a:gd name="T3" fmla="*/ 245 h 245"/>
                  <a:gd name="T4" fmla="*/ 0 w 261"/>
                  <a:gd name="T5" fmla="*/ 219 h 245"/>
                  <a:gd name="T6" fmla="*/ 27 w 261"/>
                  <a:gd name="T7" fmla="*/ 193 h 245"/>
                  <a:gd name="T8" fmla="*/ 220 w 261"/>
                  <a:gd name="T9" fmla="*/ 0 h 245"/>
                  <a:gd name="T10" fmla="*/ 261 w 261"/>
                  <a:gd name="T11" fmla="*/ 11 h 245"/>
                  <a:gd name="T12" fmla="*/ 53 w 261"/>
                  <a:gd name="T13" fmla="*/ 219 h 245"/>
                  <a:gd name="T14" fmla="*/ 27 w 261"/>
                  <a:gd name="T15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1" h="245">
                    <a:moveTo>
                      <a:pt x="27" y="245"/>
                    </a:moveTo>
                    <a:lnTo>
                      <a:pt x="27" y="245"/>
                    </a:lnTo>
                    <a:lnTo>
                      <a:pt x="0" y="219"/>
                    </a:lnTo>
                    <a:lnTo>
                      <a:pt x="27" y="193"/>
                    </a:lnTo>
                    <a:lnTo>
                      <a:pt x="220" y="0"/>
                    </a:lnTo>
                    <a:cubicBezTo>
                      <a:pt x="233" y="3"/>
                      <a:pt x="247" y="7"/>
                      <a:pt x="261" y="11"/>
                    </a:cubicBezTo>
                    <a:lnTo>
                      <a:pt x="53" y="219"/>
                    </a:lnTo>
                    <a:lnTo>
                      <a:pt x="27" y="24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3" name="Freeform 185">
                <a:extLst>
                  <a:ext uri="{FF2B5EF4-FFF2-40B4-BE49-F238E27FC236}">
                    <a16:creationId xmlns:a16="http://schemas.microsoft.com/office/drawing/2014/main" id="{87972B69-90D2-6C3A-3416-F2FFFDB8E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3069"/>
                <a:ext cx="25" cy="29"/>
              </a:xfrm>
              <a:custGeom>
                <a:avLst/>
                <a:gdLst>
                  <a:gd name="T0" fmla="*/ 27 w 196"/>
                  <a:gd name="T1" fmla="*/ 222 h 222"/>
                  <a:gd name="T2" fmla="*/ 27 w 196"/>
                  <a:gd name="T3" fmla="*/ 222 h 222"/>
                  <a:gd name="T4" fmla="*/ 0 w 196"/>
                  <a:gd name="T5" fmla="*/ 196 h 222"/>
                  <a:gd name="T6" fmla="*/ 27 w 196"/>
                  <a:gd name="T7" fmla="*/ 170 h 222"/>
                  <a:gd name="T8" fmla="*/ 196 w 196"/>
                  <a:gd name="T9" fmla="*/ 0 h 222"/>
                  <a:gd name="T10" fmla="*/ 162 w 196"/>
                  <a:gd name="T11" fmla="*/ 87 h 222"/>
                  <a:gd name="T12" fmla="*/ 53 w 196"/>
                  <a:gd name="T13" fmla="*/ 196 h 222"/>
                  <a:gd name="T14" fmla="*/ 27 w 196"/>
                  <a:gd name="T15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222">
                    <a:moveTo>
                      <a:pt x="27" y="222"/>
                    </a:moveTo>
                    <a:lnTo>
                      <a:pt x="27" y="222"/>
                    </a:lnTo>
                    <a:lnTo>
                      <a:pt x="0" y="196"/>
                    </a:lnTo>
                    <a:lnTo>
                      <a:pt x="27" y="170"/>
                    </a:lnTo>
                    <a:lnTo>
                      <a:pt x="196" y="0"/>
                    </a:lnTo>
                    <a:cubicBezTo>
                      <a:pt x="184" y="29"/>
                      <a:pt x="173" y="58"/>
                      <a:pt x="162" y="87"/>
                    </a:cubicBezTo>
                    <a:lnTo>
                      <a:pt x="53" y="196"/>
                    </a:lnTo>
                    <a:lnTo>
                      <a:pt x="27" y="22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4" name="Freeform 186">
                <a:extLst>
                  <a:ext uri="{FF2B5EF4-FFF2-40B4-BE49-F238E27FC236}">
                    <a16:creationId xmlns:a16="http://schemas.microsoft.com/office/drawing/2014/main" id="{F6ED2466-73D3-D141-BE2C-374CAAA2B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3048"/>
                <a:ext cx="32" cy="32"/>
              </a:xfrm>
              <a:custGeom>
                <a:avLst/>
                <a:gdLst>
                  <a:gd name="T0" fmla="*/ 0 w 250"/>
                  <a:gd name="T1" fmla="*/ 250 h 250"/>
                  <a:gd name="T2" fmla="*/ 34 w 250"/>
                  <a:gd name="T3" fmla="*/ 163 h 250"/>
                  <a:gd name="T4" fmla="*/ 195 w 250"/>
                  <a:gd name="T5" fmla="*/ 3 h 250"/>
                  <a:gd name="T6" fmla="*/ 246 w 250"/>
                  <a:gd name="T7" fmla="*/ 0 h 250"/>
                  <a:gd name="T8" fmla="*/ 250 w 250"/>
                  <a:gd name="T9" fmla="*/ 0 h 250"/>
                  <a:gd name="T10" fmla="*/ 236 w 250"/>
                  <a:gd name="T11" fmla="*/ 14 h 250"/>
                  <a:gd name="T12" fmla="*/ 0 w 250"/>
                  <a:gd name="T13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250">
                    <a:moveTo>
                      <a:pt x="0" y="250"/>
                    </a:moveTo>
                    <a:cubicBezTo>
                      <a:pt x="11" y="221"/>
                      <a:pt x="22" y="192"/>
                      <a:pt x="34" y="163"/>
                    </a:cubicBezTo>
                    <a:lnTo>
                      <a:pt x="195" y="3"/>
                    </a:lnTo>
                    <a:cubicBezTo>
                      <a:pt x="212" y="1"/>
                      <a:pt x="229" y="0"/>
                      <a:pt x="246" y="0"/>
                    </a:cubicBezTo>
                    <a:lnTo>
                      <a:pt x="250" y="0"/>
                    </a:lnTo>
                    <a:lnTo>
                      <a:pt x="236" y="14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5" name="Freeform 187">
                <a:extLst>
                  <a:ext uri="{FF2B5EF4-FFF2-40B4-BE49-F238E27FC236}">
                    <a16:creationId xmlns:a16="http://schemas.microsoft.com/office/drawing/2014/main" id="{A79AF827-4FCF-EA6F-B61D-3D494A88B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087"/>
                <a:ext cx="7" cy="11"/>
              </a:xfrm>
              <a:custGeom>
                <a:avLst/>
                <a:gdLst>
                  <a:gd name="T0" fmla="*/ 3 w 7"/>
                  <a:gd name="T1" fmla="*/ 11 h 11"/>
                  <a:gd name="T2" fmla="*/ 0 w 7"/>
                  <a:gd name="T3" fmla="*/ 7 h 11"/>
                  <a:gd name="T4" fmla="*/ 3 w 7"/>
                  <a:gd name="T5" fmla="*/ 4 h 11"/>
                  <a:gd name="T6" fmla="*/ 4 w 7"/>
                  <a:gd name="T7" fmla="*/ 4 h 11"/>
                  <a:gd name="T8" fmla="*/ 7 w 7"/>
                  <a:gd name="T9" fmla="*/ 0 h 11"/>
                  <a:gd name="T10" fmla="*/ 7 w 7"/>
                  <a:gd name="T11" fmla="*/ 7 h 11"/>
                  <a:gd name="T12" fmla="*/ 3 w 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">
                    <a:moveTo>
                      <a:pt x="3" y="11"/>
                    </a:moveTo>
                    <a:lnTo>
                      <a:pt x="0" y="7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6" name="Freeform 188">
                <a:extLst>
                  <a:ext uri="{FF2B5EF4-FFF2-40B4-BE49-F238E27FC236}">
                    <a16:creationId xmlns:a16="http://schemas.microsoft.com/office/drawing/2014/main" id="{53DC830E-19E7-349A-CAC6-175D671F0D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146"/>
                <a:ext cx="48" cy="52"/>
              </a:xfrm>
              <a:custGeom>
                <a:avLst/>
                <a:gdLst>
                  <a:gd name="T0" fmla="*/ 369 w 369"/>
                  <a:gd name="T1" fmla="*/ 396 h 396"/>
                  <a:gd name="T2" fmla="*/ 369 w 369"/>
                  <a:gd name="T3" fmla="*/ 396 h 396"/>
                  <a:gd name="T4" fmla="*/ 369 w 369"/>
                  <a:gd name="T5" fmla="*/ 396 h 396"/>
                  <a:gd name="T6" fmla="*/ 369 w 369"/>
                  <a:gd name="T7" fmla="*/ 396 h 396"/>
                  <a:gd name="T8" fmla="*/ 343 w 369"/>
                  <a:gd name="T9" fmla="*/ 370 h 396"/>
                  <a:gd name="T10" fmla="*/ 26 w 369"/>
                  <a:gd name="T11" fmla="*/ 53 h 396"/>
                  <a:gd name="T12" fmla="*/ 52 w 369"/>
                  <a:gd name="T13" fmla="*/ 27 h 396"/>
                  <a:gd name="T14" fmla="*/ 369 w 369"/>
                  <a:gd name="T15" fmla="*/ 343 h 396"/>
                  <a:gd name="T16" fmla="*/ 343 w 369"/>
                  <a:gd name="T17" fmla="*/ 370 h 396"/>
                  <a:gd name="T18" fmla="*/ 0 w 369"/>
                  <a:gd name="T19" fmla="*/ 27 h 396"/>
                  <a:gd name="T20" fmla="*/ 0 w 369"/>
                  <a:gd name="T21" fmla="*/ 26 h 396"/>
                  <a:gd name="T22" fmla="*/ 26 w 369"/>
                  <a:gd name="T23" fmla="*/ 0 h 396"/>
                  <a:gd name="T24" fmla="*/ 0 w 369"/>
                  <a:gd name="T25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396">
                    <a:moveTo>
                      <a:pt x="369" y="396"/>
                    </a:moveTo>
                    <a:lnTo>
                      <a:pt x="369" y="396"/>
                    </a:lnTo>
                    <a:lnTo>
                      <a:pt x="369" y="396"/>
                    </a:lnTo>
                    <a:lnTo>
                      <a:pt x="369" y="396"/>
                    </a:lnTo>
                    <a:close/>
                    <a:moveTo>
                      <a:pt x="343" y="370"/>
                    </a:moveTo>
                    <a:lnTo>
                      <a:pt x="26" y="53"/>
                    </a:lnTo>
                    <a:lnTo>
                      <a:pt x="52" y="27"/>
                    </a:lnTo>
                    <a:lnTo>
                      <a:pt x="369" y="343"/>
                    </a:lnTo>
                    <a:lnTo>
                      <a:pt x="343" y="370"/>
                    </a:lnTo>
                    <a:moveTo>
                      <a:pt x="0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7" name="Freeform 189">
                <a:extLst>
                  <a:ext uri="{FF2B5EF4-FFF2-40B4-BE49-F238E27FC236}">
                    <a16:creationId xmlns:a16="http://schemas.microsoft.com/office/drawing/2014/main" id="{118165F8-165D-F24A-4324-952D12B317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243"/>
                <a:ext cx="48" cy="51"/>
              </a:xfrm>
              <a:custGeom>
                <a:avLst/>
                <a:gdLst>
                  <a:gd name="T0" fmla="*/ 370 w 370"/>
                  <a:gd name="T1" fmla="*/ 396 h 396"/>
                  <a:gd name="T2" fmla="*/ 370 w 370"/>
                  <a:gd name="T3" fmla="*/ 396 h 396"/>
                  <a:gd name="T4" fmla="*/ 370 w 370"/>
                  <a:gd name="T5" fmla="*/ 396 h 396"/>
                  <a:gd name="T6" fmla="*/ 370 w 370"/>
                  <a:gd name="T7" fmla="*/ 396 h 396"/>
                  <a:gd name="T8" fmla="*/ 344 w 370"/>
                  <a:gd name="T9" fmla="*/ 370 h 396"/>
                  <a:gd name="T10" fmla="*/ 27 w 370"/>
                  <a:gd name="T11" fmla="*/ 53 h 396"/>
                  <a:gd name="T12" fmla="*/ 53 w 370"/>
                  <a:gd name="T13" fmla="*/ 27 h 396"/>
                  <a:gd name="T14" fmla="*/ 370 w 370"/>
                  <a:gd name="T15" fmla="*/ 343 h 396"/>
                  <a:gd name="T16" fmla="*/ 344 w 370"/>
                  <a:gd name="T17" fmla="*/ 370 h 396"/>
                  <a:gd name="T18" fmla="*/ 1 w 370"/>
                  <a:gd name="T19" fmla="*/ 27 h 396"/>
                  <a:gd name="T20" fmla="*/ 0 w 370"/>
                  <a:gd name="T21" fmla="*/ 26 h 396"/>
                  <a:gd name="T22" fmla="*/ 26 w 370"/>
                  <a:gd name="T23" fmla="*/ 0 h 396"/>
                  <a:gd name="T24" fmla="*/ 27 w 370"/>
                  <a:gd name="T25" fmla="*/ 0 h 396"/>
                  <a:gd name="T26" fmla="*/ 1 w 370"/>
                  <a:gd name="T27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6">
                    <a:moveTo>
                      <a:pt x="370" y="396"/>
                    </a:moveTo>
                    <a:lnTo>
                      <a:pt x="370" y="396"/>
                    </a:lnTo>
                    <a:lnTo>
                      <a:pt x="370" y="396"/>
                    </a:lnTo>
                    <a:lnTo>
                      <a:pt x="370" y="396"/>
                    </a:lnTo>
                    <a:close/>
                    <a:moveTo>
                      <a:pt x="344" y="370"/>
                    </a:moveTo>
                    <a:lnTo>
                      <a:pt x="27" y="53"/>
                    </a:lnTo>
                    <a:lnTo>
                      <a:pt x="53" y="27"/>
                    </a:lnTo>
                    <a:lnTo>
                      <a:pt x="370" y="343"/>
                    </a:lnTo>
                    <a:lnTo>
                      <a:pt x="344" y="370"/>
                    </a:lnTo>
                    <a:moveTo>
                      <a:pt x="1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8" name="Freeform 190">
                <a:extLst>
                  <a:ext uri="{FF2B5EF4-FFF2-40B4-BE49-F238E27FC236}">
                    <a16:creationId xmlns:a16="http://schemas.microsoft.com/office/drawing/2014/main" id="{93C68A07-F838-5FE3-E166-4E4AACE038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39"/>
                <a:ext cx="48" cy="51"/>
              </a:xfrm>
              <a:custGeom>
                <a:avLst/>
                <a:gdLst>
                  <a:gd name="T0" fmla="*/ 370 w 370"/>
                  <a:gd name="T1" fmla="*/ 397 h 397"/>
                  <a:gd name="T2" fmla="*/ 370 w 370"/>
                  <a:gd name="T3" fmla="*/ 397 h 397"/>
                  <a:gd name="T4" fmla="*/ 370 w 370"/>
                  <a:gd name="T5" fmla="*/ 397 h 397"/>
                  <a:gd name="T6" fmla="*/ 370 w 370"/>
                  <a:gd name="T7" fmla="*/ 397 h 397"/>
                  <a:gd name="T8" fmla="*/ 344 w 370"/>
                  <a:gd name="T9" fmla="*/ 371 h 397"/>
                  <a:gd name="T10" fmla="*/ 27 w 370"/>
                  <a:gd name="T11" fmla="*/ 54 h 397"/>
                  <a:gd name="T12" fmla="*/ 53 w 370"/>
                  <a:gd name="T13" fmla="*/ 28 h 397"/>
                  <a:gd name="T14" fmla="*/ 370 w 370"/>
                  <a:gd name="T15" fmla="*/ 345 h 397"/>
                  <a:gd name="T16" fmla="*/ 344 w 370"/>
                  <a:gd name="T17" fmla="*/ 371 h 397"/>
                  <a:gd name="T18" fmla="*/ 1 w 370"/>
                  <a:gd name="T19" fmla="*/ 28 h 397"/>
                  <a:gd name="T20" fmla="*/ 0 w 370"/>
                  <a:gd name="T21" fmla="*/ 27 h 397"/>
                  <a:gd name="T22" fmla="*/ 26 w 370"/>
                  <a:gd name="T23" fmla="*/ 0 h 397"/>
                  <a:gd name="T24" fmla="*/ 27 w 370"/>
                  <a:gd name="T25" fmla="*/ 1 h 397"/>
                  <a:gd name="T26" fmla="*/ 1 w 370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7">
                    <a:moveTo>
                      <a:pt x="370" y="397"/>
                    </a:moveTo>
                    <a:lnTo>
                      <a:pt x="370" y="397"/>
                    </a:lnTo>
                    <a:lnTo>
                      <a:pt x="370" y="397"/>
                    </a:lnTo>
                    <a:lnTo>
                      <a:pt x="370" y="397"/>
                    </a:lnTo>
                    <a:close/>
                    <a:moveTo>
                      <a:pt x="344" y="371"/>
                    </a:moveTo>
                    <a:lnTo>
                      <a:pt x="27" y="54"/>
                    </a:lnTo>
                    <a:lnTo>
                      <a:pt x="53" y="28"/>
                    </a:lnTo>
                    <a:lnTo>
                      <a:pt x="370" y="345"/>
                    </a:lnTo>
                    <a:lnTo>
                      <a:pt x="344" y="371"/>
                    </a:lnTo>
                    <a:moveTo>
                      <a:pt x="1" y="28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9" name="Freeform 191">
                <a:extLst>
                  <a:ext uri="{FF2B5EF4-FFF2-40B4-BE49-F238E27FC236}">
                    <a16:creationId xmlns:a16="http://schemas.microsoft.com/office/drawing/2014/main" id="{03657215-ACB7-C657-0F34-CD287CD121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435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0" name="Freeform 192">
                <a:extLst>
                  <a:ext uri="{FF2B5EF4-FFF2-40B4-BE49-F238E27FC236}">
                    <a16:creationId xmlns:a16="http://schemas.microsoft.com/office/drawing/2014/main" id="{702CA073-5465-278C-CEDB-A24EDBD4A5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31"/>
                <a:ext cx="48" cy="52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1" name="Freeform 193">
                <a:extLst>
                  <a:ext uri="{FF2B5EF4-FFF2-40B4-BE49-F238E27FC236}">
                    <a16:creationId xmlns:a16="http://schemas.microsoft.com/office/drawing/2014/main" id="{091EACD1-4771-83E1-4ADF-46488CCB5E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28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2" name="Freeform 194">
                <a:extLst>
                  <a:ext uri="{FF2B5EF4-FFF2-40B4-BE49-F238E27FC236}">
                    <a16:creationId xmlns:a16="http://schemas.microsoft.com/office/drawing/2014/main" id="{0F85CE5F-400D-00C4-29BF-6C841CFA93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24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3" name="Freeform 195">
                <a:extLst>
                  <a:ext uri="{FF2B5EF4-FFF2-40B4-BE49-F238E27FC236}">
                    <a16:creationId xmlns:a16="http://schemas.microsoft.com/office/drawing/2014/main" id="{B9D9B78C-15A9-178D-F13F-82125279F3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820"/>
                <a:ext cx="35" cy="31"/>
              </a:xfrm>
              <a:custGeom>
                <a:avLst/>
                <a:gdLst>
                  <a:gd name="T0" fmla="*/ 268 w 268"/>
                  <a:gd name="T1" fmla="*/ 241 h 241"/>
                  <a:gd name="T2" fmla="*/ 214 w 268"/>
                  <a:gd name="T3" fmla="*/ 240 h 241"/>
                  <a:gd name="T4" fmla="*/ 28 w 268"/>
                  <a:gd name="T5" fmla="*/ 54 h 241"/>
                  <a:gd name="T6" fmla="*/ 54 w 268"/>
                  <a:gd name="T7" fmla="*/ 28 h 241"/>
                  <a:gd name="T8" fmla="*/ 268 w 268"/>
                  <a:gd name="T9" fmla="*/ 241 h 241"/>
                  <a:gd name="T10" fmla="*/ 2 w 268"/>
                  <a:gd name="T11" fmla="*/ 28 h 241"/>
                  <a:gd name="T12" fmla="*/ 0 w 268"/>
                  <a:gd name="T13" fmla="*/ 26 h 241"/>
                  <a:gd name="T14" fmla="*/ 26 w 268"/>
                  <a:gd name="T15" fmla="*/ 0 h 241"/>
                  <a:gd name="T16" fmla="*/ 28 w 268"/>
                  <a:gd name="T17" fmla="*/ 2 h 241"/>
                  <a:gd name="T18" fmla="*/ 2 w 268"/>
                  <a:gd name="T19" fmla="*/ 2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41">
                    <a:moveTo>
                      <a:pt x="268" y="241"/>
                    </a:moveTo>
                    <a:cubicBezTo>
                      <a:pt x="250" y="241"/>
                      <a:pt x="232" y="240"/>
                      <a:pt x="214" y="240"/>
                    </a:cubicBezTo>
                    <a:lnTo>
                      <a:pt x="28" y="54"/>
                    </a:lnTo>
                    <a:lnTo>
                      <a:pt x="54" y="28"/>
                    </a:lnTo>
                    <a:lnTo>
                      <a:pt x="268" y="24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4" name="Freeform 196">
                <a:extLst>
                  <a:ext uri="{FF2B5EF4-FFF2-40B4-BE49-F238E27FC236}">
                    <a16:creationId xmlns:a16="http://schemas.microsoft.com/office/drawing/2014/main" id="{D50C075B-4085-40F6-E522-65530D0989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76"/>
                <a:ext cx="48" cy="51"/>
              </a:xfrm>
              <a:custGeom>
                <a:avLst/>
                <a:gdLst>
                  <a:gd name="T0" fmla="*/ 26 w 371"/>
                  <a:gd name="T1" fmla="*/ 397 h 397"/>
                  <a:gd name="T2" fmla="*/ 0 w 371"/>
                  <a:gd name="T3" fmla="*/ 371 h 397"/>
                  <a:gd name="T4" fmla="*/ 2 w 371"/>
                  <a:gd name="T5" fmla="*/ 369 h 397"/>
                  <a:gd name="T6" fmla="*/ 28 w 371"/>
                  <a:gd name="T7" fmla="*/ 343 h 397"/>
                  <a:gd name="T8" fmla="*/ 345 w 371"/>
                  <a:gd name="T9" fmla="*/ 26 h 397"/>
                  <a:gd name="T10" fmla="*/ 371 w 371"/>
                  <a:gd name="T11" fmla="*/ 52 h 397"/>
                  <a:gd name="T12" fmla="*/ 54 w 371"/>
                  <a:gd name="T13" fmla="*/ 369 h 397"/>
                  <a:gd name="T14" fmla="*/ 28 w 371"/>
                  <a:gd name="T15" fmla="*/ 395 h 397"/>
                  <a:gd name="T16" fmla="*/ 26 w 371"/>
                  <a:gd name="T17" fmla="*/ 397 h 397"/>
                  <a:gd name="T18" fmla="*/ 371 w 371"/>
                  <a:gd name="T19" fmla="*/ 0 h 397"/>
                  <a:gd name="T20" fmla="*/ 371 w 371"/>
                  <a:gd name="T21" fmla="*/ 0 h 397"/>
                  <a:gd name="T22" fmla="*/ 371 w 371"/>
                  <a:gd name="T23" fmla="*/ 0 h 397"/>
                  <a:gd name="T24" fmla="*/ 371 w 371"/>
                  <a:gd name="T25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7">
                    <a:moveTo>
                      <a:pt x="26" y="397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7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5" name="Freeform 197">
                <a:extLst>
                  <a:ext uri="{FF2B5EF4-FFF2-40B4-BE49-F238E27FC236}">
                    <a16:creationId xmlns:a16="http://schemas.microsoft.com/office/drawing/2014/main" id="{092907D9-3DD6-EA74-2F42-F29F9FB9EC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80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6" name="Freeform 198">
                <a:extLst>
                  <a:ext uri="{FF2B5EF4-FFF2-40B4-BE49-F238E27FC236}">
                    <a16:creationId xmlns:a16="http://schemas.microsoft.com/office/drawing/2014/main" id="{31E53272-DC14-DF81-E8E9-674ACE7A9B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83"/>
                <a:ext cx="48" cy="52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7" name="Freeform 199">
                <a:extLst>
                  <a:ext uri="{FF2B5EF4-FFF2-40B4-BE49-F238E27FC236}">
                    <a16:creationId xmlns:a16="http://schemas.microsoft.com/office/drawing/2014/main" id="{F041F31F-9082-7739-4B65-218006355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490"/>
                <a:ext cx="48" cy="49"/>
              </a:xfrm>
              <a:custGeom>
                <a:avLst/>
                <a:gdLst>
                  <a:gd name="T0" fmla="*/ 3 w 48"/>
                  <a:gd name="T1" fmla="*/ 49 h 49"/>
                  <a:gd name="T2" fmla="*/ 0 w 48"/>
                  <a:gd name="T3" fmla="*/ 45 h 49"/>
                  <a:gd name="T4" fmla="*/ 0 w 48"/>
                  <a:gd name="T5" fmla="*/ 45 h 49"/>
                  <a:gd name="T6" fmla="*/ 4 w 48"/>
                  <a:gd name="T7" fmla="*/ 42 h 49"/>
                  <a:gd name="T8" fmla="*/ 45 w 48"/>
                  <a:gd name="T9" fmla="*/ 0 h 49"/>
                  <a:gd name="T10" fmla="*/ 48 w 48"/>
                  <a:gd name="T11" fmla="*/ 4 h 49"/>
                  <a:gd name="T12" fmla="*/ 48 w 48"/>
                  <a:gd name="T13" fmla="*/ 4 h 49"/>
                  <a:gd name="T14" fmla="*/ 7 w 48"/>
                  <a:gd name="T15" fmla="*/ 45 h 49"/>
                  <a:gd name="T16" fmla="*/ 4 w 48"/>
                  <a:gd name="T17" fmla="*/ 48 h 49"/>
                  <a:gd name="T18" fmla="*/ 3 w 48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9">
                    <a:moveTo>
                      <a:pt x="3" y="49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4" y="42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7" y="45"/>
                    </a:lnTo>
                    <a:lnTo>
                      <a:pt x="4" y="48"/>
                    </a:lnTo>
                    <a:lnTo>
                      <a:pt x="3" y="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8" name="Freeform 200">
                <a:extLst>
                  <a:ext uri="{FF2B5EF4-FFF2-40B4-BE49-F238E27FC236}">
                    <a16:creationId xmlns:a16="http://schemas.microsoft.com/office/drawing/2014/main" id="{36C7A68A-447F-B4C2-302A-6E41A123F1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91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2 h 398"/>
                  <a:gd name="T4" fmla="*/ 2 w 371"/>
                  <a:gd name="T5" fmla="*/ 370 h 398"/>
                  <a:gd name="T6" fmla="*/ 28 w 371"/>
                  <a:gd name="T7" fmla="*/ 344 h 398"/>
                  <a:gd name="T8" fmla="*/ 345 w 371"/>
                  <a:gd name="T9" fmla="*/ 27 h 398"/>
                  <a:gd name="T10" fmla="*/ 371 w 371"/>
                  <a:gd name="T11" fmla="*/ 53 h 398"/>
                  <a:gd name="T12" fmla="*/ 54 w 371"/>
                  <a:gd name="T13" fmla="*/ 370 h 398"/>
                  <a:gd name="T14" fmla="*/ 28 w 371"/>
                  <a:gd name="T15" fmla="*/ 396 h 398"/>
                  <a:gd name="T16" fmla="*/ 26 w 371"/>
                  <a:gd name="T17" fmla="*/ 398 h 398"/>
                  <a:gd name="T18" fmla="*/ 371 w 371"/>
                  <a:gd name="T19" fmla="*/ 1 h 398"/>
                  <a:gd name="T20" fmla="*/ 371 w 371"/>
                  <a:gd name="T21" fmla="*/ 1 h 398"/>
                  <a:gd name="T22" fmla="*/ 371 w 371"/>
                  <a:gd name="T23" fmla="*/ 0 h 398"/>
                  <a:gd name="T24" fmla="*/ 371 w 371"/>
                  <a:gd name="T25" fmla="*/ 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2"/>
                    </a:lnTo>
                    <a:lnTo>
                      <a:pt x="2" y="370"/>
                    </a:lnTo>
                    <a:lnTo>
                      <a:pt x="28" y="344"/>
                    </a:lnTo>
                    <a:lnTo>
                      <a:pt x="345" y="27"/>
                    </a:lnTo>
                    <a:lnTo>
                      <a:pt x="371" y="53"/>
                    </a:lnTo>
                    <a:lnTo>
                      <a:pt x="54" y="370"/>
                    </a:lnTo>
                    <a:lnTo>
                      <a:pt x="28" y="396"/>
                    </a:lnTo>
                    <a:lnTo>
                      <a:pt x="26" y="398"/>
                    </a:lnTo>
                    <a:moveTo>
                      <a:pt x="371" y="1"/>
                    </a:moveTo>
                    <a:lnTo>
                      <a:pt x="371" y="1"/>
                    </a:lnTo>
                    <a:lnTo>
                      <a:pt x="371" y="0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9" name="Freeform 201">
                <a:extLst>
                  <a:ext uri="{FF2B5EF4-FFF2-40B4-BE49-F238E27FC236}">
                    <a16:creationId xmlns:a16="http://schemas.microsoft.com/office/drawing/2014/main" id="{B3039372-0124-7A68-5023-89FDE92CC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318"/>
                <a:ext cx="30" cy="28"/>
              </a:xfrm>
              <a:custGeom>
                <a:avLst/>
                <a:gdLst>
                  <a:gd name="T0" fmla="*/ 26 w 230"/>
                  <a:gd name="T1" fmla="*/ 216 h 216"/>
                  <a:gd name="T2" fmla="*/ 0 w 230"/>
                  <a:gd name="T3" fmla="*/ 190 h 216"/>
                  <a:gd name="T4" fmla="*/ 2 w 230"/>
                  <a:gd name="T5" fmla="*/ 188 h 216"/>
                  <a:gd name="T6" fmla="*/ 28 w 230"/>
                  <a:gd name="T7" fmla="*/ 161 h 216"/>
                  <a:gd name="T8" fmla="*/ 189 w 230"/>
                  <a:gd name="T9" fmla="*/ 0 h 216"/>
                  <a:gd name="T10" fmla="*/ 230 w 230"/>
                  <a:gd name="T11" fmla="*/ 12 h 216"/>
                  <a:gd name="T12" fmla="*/ 54 w 230"/>
                  <a:gd name="T13" fmla="*/ 188 h 216"/>
                  <a:gd name="T14" fmla="*/ 28 w 230"/>
                  <a:gd name="T15" fmla="*/ 214 h 216"/>
                  <a:gd name="T16" fmla="*/ 26 w 230"/>
                  <a:gd name="T17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16">
                    <a:moveTo>
                      <a:pt x="26" y="216"/>
                    </a:moveTo>
                    <a:lnTo>
                      <a:pt x="0" y="190"/>
                    </a:lnTo>
                    <a:lnTo>
                      <a:pt x="2" y="188"/>
                    </a:lnTo>
                    <a:lnTo>
                      <a:pt x="28" y="161"/>
                    </a:lnTo>
                    <a:lnTo>
                      <a:pt x="189" y="0"/>
                    </a:lnTo>
                    <a:cubicBezTo>
                      <a:pt x="203" y="4"/>
                      <a:pt x="216" y="8"/>
                      <a:pt x="230" y="12"/>
                    </a:cubicBezTo>
                    <a:lnTo>
                      <a:pt x="54" y="188"/>
                    </a:lnTo>
                    <a:lnTo>
                      <a:pt x="28" y="214"/>
                    </a:lnTo>
                    <a:lnTo>
                      <a:pt x="26" y="21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0" name="Freeform 202">
                <a:extLst>
                  <a:ext uri="{FF2B5EF4-FFF2-40B4-BE49-F238E27FC236}">
                    <a16:creationId xmlns:a16="http://schemas.microsoft.com/office/drawing/2014/main" id="{3A0CEE0B-D9D3-4516-A315-CEFAE6DA3D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7" y="3295"/>
                <a:ext cx="24" cy="25"/>
              </a:xfrm>
              <a:custGeom>
                <a:avLst/>
                <a:gdLst>
                  <a:gd name="T0" fmla="*/ 41 w 182"/>
                  <a:gd name="T1" fmla="*/ 194 h 194"/>
                  <a:gd name="T2" fmla="*/ 0 w 182"/>
                  <a:gd name="T3" fmla="*/ 182 h 194"/>
                  <a:gd name="T4" fmla="*/ 156 w 182"/>
                  <a:gd name="T5" fmla="*/ 27 h 194"/>
                  <a:gd name="T6" fmla="*/ 182 w 182"/>
                  <a:gd name="T7" fmla="*/ 53 h 194"/>
                  <a:gd name="T8" fmla="*/ 41 w 182"/>
                  <a:gd name="T9" fmla="*/ 194 h 194"/>
                  <a:gd name="T10" fmla="*/ 182 w 182"/>
                  <a:gd name="T11" fmla="*/ 0 h 194"/>
                  <a:gd name="T12" fmla="*/ 182 w 182"/>
                  <a:gd name="T13" fmla="*/ 0 h 194"/>
                  <a:gd name="T14" fmla="*/ 182 w 182"/>
                  <a:gd name="T15" fmla="*/ 0 h 194"/>
                  <a:gd name="T16" fmla="*/ 182 w 182"/>
                  <a:gd name="T17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194">
                    <a:moveTo>
                      <a:pt x="41" y="194"/>
                    </a:moveTo>
                    <a:cubicBezTo>
                      <a:pt x="27" y="190"/>
                      <a:pt x="14" y="186"/>
                      <a:pt x="0" y="182"/>
                    </a:cubicBezTo>
                    <a:lnTo>
                      <a:pt x="156" y="27"/>
                    </a:lnTo>
                    <a:lnTo>
                      <a:pt x="182" y="53"/>
                    </a:lnTo>
                    <a:lnTo>
                      <a:pt x="41" y="194"/>
                    </a:lnTo>
                    <a:moveTo>
                      <a:pt x="182" y="0"/>
                    </a:moveTo>
                    <a:lnTo>
                      <a:pt x="182" y="0"/>
                    </a:lnTo>
                    <a:lnTo>
                      <a:pt x="182" y="0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1" name="Freeform 203">
                <a:extLst>
                  <a:ext uri="{FF2B5EF4-FFF2-40B4-BE49-F238E27FC236}">
                    <a16:creationId xmlns:a16="http://schemas.microsoft.com/office/drawing/2014/main" id="{320AD45C-CFC3-3DF2-6D60-6C7EB96C8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3202"/>
                <a:ext cx="37" cy="35"/>
              </a:xfrm>
              <a:custGeom>
                <a:avLst/>
                <a:gdLst>
                  <a:gd name="T0" fmla="*/ 44 w 287"/>
                  <a:gd name="T1" fmla="*/ 269 h 269"/>
                  <a:gd name="T2" fmla="*/ 0 w 287"/>
                  <a:gd name="T3" fmla="*/ 261 h 269"/>
                  <a:gd name="T4" fmla="*/ 261 w 287"/>
                  <a:gd name="T5" fmla="*/ 0 h 269"/>
                  <a:gd name="T6" fmla="*/ 287 w 287"/>
                  <a:gd name="T7" fmla="*/ 26 h 269"/>
                  <a:gd name="T8" fmla="*/ 44 w 287"/>
                  <a:gd name="T9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69">
                    <a:moveTo>
                      <a:pt x="44" y="269"/>
                    </a:moveTo>
                    <a:cubicBezTo>
                      <a:pt x="29" y="266"/>
                      <a:pt x="14" y="264"/>
                      <a:pt x="0" y="261"/>
                    </a:cubicBezTo>
                    <a:lnTo>
                      <a:pt x="261" y="0"/>
                    </a:lnTo>
                    <a:lnTo>
                      <a:pt x="287" y="26"/>
                    </a:lnTo>
                    <a:lnTo>
                      <a:pt x="44" y="2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2" name="Freeform 204">
                <a:extLst>
                  <a:ext uri="{FF2B5EF4-FFF2-40B4-BE49-F238E27FC236}">
                    <a16:creationId xmlns:a16="http://schemas.microsoft.com/office/drawing/2014/main" id="{8A13F314-6DCC-C0AE-FDCE-C6A3BB444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236"/>
                <a:ext cx="17" cy="14"/>
              </a:xfrm>
              <a:custGeom>
                <a:avLst/>
                <a:gdLst>
                  <a:gd name="T0" fmla="*/ 26 w 128"/>
                  <a:gd name="T1" fmla="*/ 110 h 110"/>
                  <a:gd name="T2" fmla="*/ 0 w 128"/>
                  <a:gd name="T3" fmla="*/ 84 h 110"/>
                  <a:gd name="T4" fmla="*/ 2 w 128"/>
                  <a:gd name="T5" fmla="*/ 82 h 110"/>
                  <a:gd name="T6" fmla="*/ 28 w 128"/>
                  <a:gd name="T7" fmla="*/ 55 h 110"/>
                  <a:gd name="T8" fmla="*/ 84 w 128"/>
                  <a:gd name="T9" fmla="*/ 0 h 110"/>
                  <a:gd name="T10" fmla="*/ 128 w 128"/>
                  <a:gd name="T11" fmla="*/ 8 h 110"/>
                  <a:gd name="T12" fmla="*/ 54 w 128"/>
                  <a:gd name="T13" fmla="*/ 82 h 110"/>
                  <a:gd name="T14" fmla="*/ 28 w 128"/>
                  <a:gd name="T15" fmla="*/ 108 h 110"/>
                  <a:gd name="T16" fmla="*/ 26 w 128"/>
                  <a:gd name="T1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10">
                    <a:moveTo>
                      <a:pt x="26" y="110"/>
                    </a:moveTo>
                    <a:lnTo>
                      <a:pt x="0" y="84"/>
                    </a:lnTo>
                    <a:lnTo>
                      <a:pt x="2" y="82"/>
                    </a:lnTo>
                    <a:lnTo>
                      <a:pt x="28" y="55"/>
                    </a:lnTo>
                    <a:lnTo>
                      <a:pt x="84" y="0"/>
                    </a:lnTo>
                    <a:cubicBezTo>
                      <a:pt x="98" y="3"/>
                      <a:pt x="113" y="5"/>
                      <a:pt x="128" y="8"/>
                    </a:cubicBezTo>
                    <a:lnTo>
                      <a:pt x="54" y="82"/>
                    </a:lnTo>
                    <a:lnTo>
                      <a:pt x="28" y="108"/>
                    </a:lnTo>
                    <a:lnTo>
                      <a:pt x="26" y="11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206">
              <a:extLst>
                <a:ext uri="{FF2B5EF4-FFF2-40B4-BE49-F238E27FC236}">
                  <a16:creationId xmlns:a16="http://schemas.microsoft.com/office/drawing/2014/main" id="{704FC41D-1CC1-D441-E9B8-6E047A510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753" y="5202949"/>
              <a:ext cx="1588" cy="1588"/>
            </a:xfrm>
            <a:prstGeom prst="rect">
              <a:avLst/>
            </a:pr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207">
              <a:extLst>
                <a:ext uri="{FF2B5EF4-FFF2-40B4-BE49-F238E27FC236}">
                  <a16:creationId xmlns:a16="http://schemas.microsoft.com/office/drawing/2014/main" id="{98853047-38A6-1293-A16B-A40FB307C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553" y="5055312"/>
              <a:ext cx="76200" cy="77788"/>
            </a:xfrm>
            <a:custGeom>
              <a:avLst/>
              <a:gdLst>
                <a:gd name="T0" fmla="*/ 3 w 48"/>
                <a:gd name="T1" fmla="*/ 49 h 49"/>
                <a:gd name="T2" fmla="*/ 0 w 48"/>
                <a:gd name="T3" fmla="*/ 45 h 49"/>
                <a:gd name="T4" fmla="*/ 0 w 48"/>
                <a:gd name="T5" fmla="*/ 45 h 49"/>
                <a:gd name="T6" fmla="*/ 4 w 48"/>
                <a:gd name="T7" fmla="*/ 41 h 49"/>
                <a:gd name="T8" fmla="*/ 45 w 48"/>
                <a:gd name="T9" fmla="*/ 0 h 49"/>
                <a:gd name="T10" fmla="*/ 48 w 48"/>
                <a:gd name="T11" fmla="*/ 4 h 49"/>
                <a:gd name="T12" fmla="*/ 48 w 48"/>
                <a:gd name="T13" fmla="*/ 4 h 49"/>
                <a:gd name="T14" fmla="*/ 7 w 48"/>
                <a:gd name="T15" fmla="*/ 45 h 49"/>
                <a:gd name="T16" fmla="*/ 4 w 48"/>
                <a:gd name="T17" fmla="*/ 48 h 49"/>
                <a:gd name="T18" fmla="*/ 3 w 48"/>
                <a:gd name="T1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9">
                  <a:moveTo>
                    <a:pt x="3" y="49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4" y="41"/>
                  </a:lnTo>
                  <a:lnTo>
                    <a:pt x="45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7" y="45"/>
                  </a:lnTo>
                  <a:lnTo>
                    <a:pt x="4" y="48"/>
                  </a:lnTo>
                  <a:lnTo>
                    <a:pt x="3" y="4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208">
              <a:extLst>
                <a:ext uri="{FF2B5EF4-FFF2-40B4-BE49-F238E27FC236}">
                  <a16:creationId xmlns:a16="http://schemas.microsoft.com/office/drawing/2014/main" id="{3B5C5ED8-E93A-49B0-E9F3-B8FD6D06F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091" y="6230062"/>
              <a:ext cx="28575" cy="30163"/>
            </a:xfrm>
            <a:custGeom>
              <a:avLst/>
              <a:gdLst>
                <a:gd name="T0" fmla="*/ 141 w 141"/>
                <a:gd name="T1" fmla="*/ 141 h 141"/>
                <a:gd name="T2" fmla="*/ 0 w 141"/>
                <a:gd name="T3" fmla="*/ 0 h 141"/>
                <a:gd name="T4" fmla="*/ 141 w 141"/>
                <a:gd name="T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1">
                  <a:moveTo>
                    <a:pt x="141" y="141"/>
                  </a:moveTo>
                  <a:cubicBezTo>
                    <a:pt x="70" y="126"/>
                    <a:pt x="8" y="71"/>
                    <a:pt x="0" y="0"/>
                  </a:cubicBezTo>
                  <a:lnTo>
                    <a:pt x="141" y="14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209">
              <a:extLst>
                <a:ext uri="{FF2B5EF4-FFF2-40B4-BE49-F238E27FC236}">
                  <a16:creationId xmlns:a16="http://schemas.microsoft.com/office/drawing/2014/main" id="{C3FD7A8E-A296-EC4B-424B-D99A0A2A6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4191" y="6120524"/>
              <a:ext cx="123825" cy="119063"/>
            </a:xfrm>
            <a:custGeom>
              <a:avLst/>
              <a:gdLst>
                <a:gd name="T0" fmla="*/ 549 w 598"/>
                <a:gd name="T1" fmla="*/ 585 h 585"/>
                <a:gd name="T2" fmla="*/ 361 w 598"/>
                <a:gd name="T3" fmla="*/ 397 h 585"/>
                <a:gd name="T4" fmla="*/ 387 w 598"/>
                <a:gd name="T5" fmla="*/ 371 h 585"/>
                <a:gd name="T6" fmla="*/ 598 w 598"/>
                <a:gd name="T7" fmla="*/ 582 h 585"/>
                <a:gd name="T8" fmla="*/ 549 w 598"/>
                <a:gd name="T9" fmla="*/ 585 h 585"/>
                <a:gd name="T10" fmla="*/ 335 w 598"/>
                <a:gd name="T11" fmla="*/ 371 h 585"/>
                <a:gd name="T12" fmla="*/ 0 w 598"/>
                <a:gd name="T13" fmla="*/ 37 h 585"/>
                <a:gd name="T14" fmla="*/ 8 w 598"/>
                <a:gd name="T15" fmla="*/ 7 h 585"/>
                <a:gd name="T16" fmla="*/ 16 w 598"/>
                <a:gd name="T17" fmla="*/ 0 h 585"/>
                <a:gd name="T18" fmla="*/ 361 w 598"/>
                <a:gd name="T19" fmla="*/ 345 h 585"/>
                <a:gd name="T20" fmla="*/ 335 w 598"/>
                <a:gd name="T21" fmla="*/ 371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" h="585">
                  <a:moveTo>
                    <a:pt x="549" y="585"/>
                  </a:moveTo>
                  <a:lnTo>
                    <a:pt x="361" y="397"/>
                  </a:lnTo>
                  <a:lnTo>
                    <a:pt x="387" y="371"/>
                  </a:lnTo>
                  <a:lnTo>
                    <a:pt x="598" y="582"/>
                  </a:lnTo>
                  <a:cubicBezTo>
                    <a:pt x="582" y="583"/>
                    <a:pt x="565" y="584"/>
                    <a:pt x="549" y="585"/>
                  </a:cubicBezTo>
                  <a:moveTo>
                    <a:pt x="335" y="371"/>
                  </a:moveTo>
                  <a:lnTo>
                    <a:pt x="0" y="37"/>
                  </a:lnTo>
                  <a:cubicBezTo>
                    <a:pt x="3" y="27"/>
                    <a:pt x="6" y="17"/>
                    <a:pt x="8" y="7"/>
                  </a:cubicBezTo>
                  <a:lnTo>
                    <a:pt x="16" y="0"/>
                  </a:lnTo>
                  <a:lnTo>
                    <a:pt x="361" y="345"/>
                  </a:lnTo>
                  <a:lnTo>
                    <a:pt x="335" y="37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210">
              <a:extLst>
                <a:ext uri="{FF2B5EF4-FFF2-40B4-BE49-F238E27FC236}">
                  <a16:creationId xmlns:a16="http://schemas.microsoft.com/office/drawing/2014/main" id="{16F779C7-ED5B-122F-D35E-DEA746CD53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6042737"/>
              <a:ext cx="201613" cy="196850"/>
            </a:xfrm>
            <a:custGeom>
              <a:avLst/>
              <a:gdLst>
                <a:gd name="T0" fmla="*/ 981 w 981"/>
                <a:gd name="T1" fmla="*/ 955 h 955"/>
                <a:gd name="T2" fmla="*/ 927 w 981"/>
                <a:gd name="T3" fmla="*/ 953 h 955"/>
                <a:gd name="T4" fmla="*/ 743 w 981"/>
                <a:gd name="T5" fmla="*/ 769 h 955"/>
                <a:gd name="T6" fmla="*/ 769 w 981"/>
                <a:gd name="T7" fmla="*/ 743 h 955"/>
                <a:gd name="T8" fmla="*/ 981 w 981"/>
                <a:gd name="T9" fmla="*/ 955 h 955"/>
                <a:gd name="T10" fmla="*/ 717 w 981"/>
                <a:gd name="T11" fmla="*/ 743 h 955"/>
                <a:gd name="T12" fmla="*/ 372 w 981"/>
                <a:gd name="T13" fmla="*/ 398 h 955"/>
                <a:gd name="T14" fmla="*/ 398 w 981"/>
                <a:gd name="T15" fmla="*/ 372 h 955"/>
                <a:gd name="T16" fmla="*/ 743 w 981"/>
                <a:gd name="T17" fmla="*/ 717 h 955"/>
                <a:gd name="T18" fmla="*/ 717 w 981"/>
                <a:gd name="T19" fmla="*/ 743 h 955"/>
                <a:gd name="T20" fmla="*/ 345 w 981"/>
                <a:gd name="T21" fmla="*/ 372 h 955"/>
                <a:gd name="T22" fmla="*/ 0 w 981"/>
                <a:gd name="T23" fmla="*/ 26 h 955"/>
                <a:gd name="T24" fmla="*/ 26 w 981"/>
                <a:gd name="T25" fmla="*/ 0 h 955"/>
                <a:gd name="T26" fmla="*/ 27 w 981"/>
                <a:gd name="T27" fmla="*/ 1 h 955"/>
                <a:gd name="T28" fmla="*/ 372 w 981"/>
                <a:gd name="T29" fmla="*/ 345 h 955"/>
                <a:gd name="T30" fmla="*/ 345 w 981"/>
                <a:gd name="T31" fmla="*/ 372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1" h="955">
                  <a:moveTo>
                    <a:pt x="981" y="955"/>
                  </a:moveTo>
                  <a:cubicBezTo>
                    <a:pt x="963" y="954"/>
                    <a:pt x="945" y="954"/>
                    <a:pt x="927" y="953"/>
                  </a:cubicBezTo>
                  <a:lnTo>
                    <a:pt x="743" y="769"/>
                  </a:lnTo>
                  <a:lnTo>
                    <a:pt x="769" y="743"/>
                  </a:lnTo>
                  <a:lnTo>
                    <a:pt x="981" y="955"/>
                  </a:lnTo>
                  <a:moveTo>
                    <a:pt x="717" y="743"/>
                  </a:moveTo>
                  <a:lnTo>
                    <a:pt x="372" y="398"/>
                  </a:lnTo>
                  <a:lnTo>
                    <a:pt x="398" y="372"/>
                  </a:lnTo>
                  <a:lnTo>
                    <a:pt x="743" y="717"/>
                  </a:lnTo>
                  <a:lnTo>
                    <a:pt x="717" y="743"/>
                  </a:lnTo>
                  <a:moveTo>
                    <a:pt x="345" y="372"/>
                  </a:moveTo>
                  <a:lnTo>
                    <a:pt x="0" y="26"/>
                  </a:lnTo>
                  <a:lnTo>
                    <a:pt x="26" y="0"/>
                  </a:lnTo>
                  <a:cubicBezTo>
                    <a:pt x="26" y="0"/>
                    <a:pt x="27" y="1"/>
                    <a:pt x="27" y="1"/>
                  </a:cubicBezTo>
                  <a:lnTo>
                    <a:pt x="372" y="345"/>
                  </a:ln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211">
              <a:extLst>
                <a:ext uri="{FF2B5EF4-FFF2-40B4-BE49-F238E27FC236}">
                  <a16:creationId xmlns:a16="http://schemas.microsoft.com/office/drawing/2014/main" id="{4DB564E9-BB2E-0F93-DA72-0F574E5A6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566" y="6042737"/>
              <a:ext cx="0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212">
              <a:extLst>
                <a:ext uri="{FF2B5EF4-FFF2-40B4-BE49-F238E27FC236}">
                  <a16:creationId xmlns:a16="http://schemas.microsoft.com/office/drawing/2014/main" id="{2D51A855-78AC-6AE2-E813-FBAAA26D9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966537"/>
              <a:ext cx="74613" cy="76200"/>
            </a:xfrm>
            <a:custGeom>
              <a:avLst/>
              <a:gdLst>
                <a:gd name="T0" fmla="*/ 345 w 362"/>
                <a:gd name="T1" fmla="*/ 372 h 372"/>
                <a:gd name="T2" fmla="*/ 0 w 362"/>
                <a:gd name="T3" fmla="*/ 27 h 372"/>
                <a:gd name="T4" fmla="*/ 26 w 362"/>
                <a:gd name="T5" fmla="*/ 0 h 372"/>
                <a:gd name="T6" fmla="*/ 235 w 362"/>
                <a:gd name="T7" fmla="*/ 210 h 372"/>
                <a:gd name="T8" fmla="*/ 246 w 362"/>
                <a:gd name="T9" fmla="*/ 251 h 372"/>
                <a:gd name="T10" fmla="*/ 267 w 362"/>
                <a:gd name="T11" fmla="*/ 288 h 372"/>
                <a:gd name="T12" fmla="*/ 336 w 362"/>
                <a:gd name="T13" fmla="*/ 342 h 372"/>
                <a:gd name="T14" fmla="*/ 362 w 362"/>
                <a:gd name="T15" fmla="*/ 355 h 372"/>
                <a:gd name="T16" fmla="*/ 345 w 362"/>
                <a:gd name="T17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72">
                  <a:moveTo>
                    <a:pt x="345" y="372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35" y="210"/>
                  </a:lnTo>
                  <a:cubicBezTo>
                    <a:pt x="237" y="224"/>
                    <a:pt x="240" y="237"/>
                    <a:pt x="246" y="251"/>
                  </a:cubicBezTo>
                  <a:cubicBezTo>
                    <a:pt x="253" y="263"/>
                    <a:pt x="260" y="276"/>
                    <a:pt x="267" y="288"/>
                  </a:cubicBezTo>
                  <a:cubicBezTo>
                    <a:pt x="285" y="312"/>
                    <a:pt x="308" y="330"/>
                    <a:pt x="336" y="342"/>
                  </a:cubicBezTo>
                  <a:cubicBezTo>
                    <a:pt x="344" y="347"/>
                    <a:pt x="353" y="351"/>
                    <a:pt x="362" y="355"/>
                  </a:cubicBez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213">
              <a:extLst>
                <a:ext uri="{FF2B5EF4-FFF2-40B4-BE49-F238E27FC236}">
                  <a16:creationId xmlns:a16="http://schemas.microsoft.com/office/drawing/2014/main" id="{9B1B7ABE-EDEB-621B-9F51-8A51D7744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28" y="6009399"/>
              <a:ext cx="28575" cy="30163"/>
            </a:xfrm>
            <a:custGeom>
              <a:avLst/>
              <a:gdLst>
                <a:gd name="T0" fmla="*/ 127 w 136"/>
                <a:gd name="T1" fmla="*/ 145 h 145"/>
                <a:gd name="T2" fmla="*/ 101 w 136"/>
                <a:gd name="T3" fmla="*/ 132 h 145"/>
                <a:gd name="T4" fmla="*/ 32 w 136"/>
                <a:gd name="T5" fmla="*/ 78 h 145"/>
                <a:gd name="T6" fmla="*/ 11 w 136"/>
                <a:gd name="T7" fmla="*/ 41 h 145"/>
                <a:gd name="T8" fmla="*/ 0 w 136"/>
                <a:gd name="T9" fmla="*/ 0 h 145"/>
                <a:gd name="T10" fmla="*/ 136 w 136"/>
                <a:gd name="T11" fmla="*/ 136 h 145"/>
                <a:gd name="T12" fmla="*/ 127 w 136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45">
                  <a:moveTo>
                    <a:pt x="127" y="145"/>
                  </a:moveTo>
                  <a:cubicBezTo>
                    <a:pt x="118" y="141"/>
                    <a:pt x="109" y="137"/>
                    <a:pt x="101" y="132"/>
                  </a:cubicBezTo>
                  <a:cubicBezTo>
                    <a:pt x="73" y="120"/>
                    <a:pt x="50" y="102"/>
                    <a:pt x="32" y="78"/>
                  </a:cubicBezTo>
                  <a:cubicBezTo>
                    <a:pt x="25" y="66"/>
                    <a:pt x="18" y="53"/>
                    <a:pt x="11" y="41"/>
                  </a:cubicBezTo>
                  <a:cubicBezTo>
                    <a:pt x="5" y="27"/>
                    <a:pt x="2" y="14"/>
                    <a:pt x="0" y="0"/>
                  </a:cubicBezTo>
                  <a:lnTo>
                    <a:pt x="136" y="136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214">
              <a:extLst>
                <a:ext uri="{FF2B5EF4-FFF2-40B4-BE49-F238E27FC236}">
                  <a16:creationId xmlns:a16="http://schemas.microsoft.com/office/drawing/2014/main" id="{F9CBDA72-34E2-4799-11DF-EA65F697F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5890337"/>
              <a:ext cx="76200" cy="76200"/>
            </a:xfrm>
            <a:custGeom>
              <a:avLst/>
              <a:gdLst>
                <a:gd name="T0" fmla="*/ 44 w 48"/>
                <a:gd name="T1" fmla="*/ 48 h 48"/>
                <a:gd name="T2" fmla="*/ 0 w 48"/>
                <a:gd name="T3" fmla="*/ 3 h 48"/>
                <a:gd name="T4" fmla="*/ 3 w 48"/>
                <a:gd name="T5" fmla="*/ 0 h 48"/>
                <a:gd name="T6" fmla="*/ 48 w 48"/>
                <a:gd name="T7" fmla="*/ 45 h 48"/>
                <a:gd name="T8" fmla="*/ 44 w 4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44" y="48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8" y="45"/>
                  </a:lnTo>
                  <a:lnTo>
                    <a:pt x="44" y="4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215">
              <a:extLst>
                <a:ext uri="{FF2B5EF4-FFF2-40B4-BE49-F238E27FC236}">
                  <a16:creationId xmlns:a16="http://schemas.microsoft.com/office/drawing/2014/main" id="{607F08DF-4923-5941-D14D-35A79E9AB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828" y="5856999"/>
              <a:ext cx="28575" cy="33338"/>
            </a:xfrm>
            <a:custGeom>
              <a:avLst/>
              <a:gdLst>
                <a:gd name="T0" fmla="*/ 113 w 139"/>
                <a:gd name="T1" fmla="*/ 165 h 165"/>
                <a:gd name="T2" fmla="*/ 77 w 139"/>
                <a:gd name="T3" fmla="*/ 129 h 165"/>
                <a:gd name="T4" fmla="*/ 0 w 139"/>
                <a:gd name="T5" fmla="*/ 0 h 165"/>
                <a:gd name="T6" fmla="*/ 139 w 139"/>
                <a:gd name="T7" fmla="*/ 139 h 165"/>
                <a:gd name="T8" fmla="*/ 113 w 139"/>
                <a:gd name="T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65">
                  <a:moveTo>
                    <a:pt x="113" y="165"/>
                  </a:moveTo>
                  <a:lnTo>
                    <a:pt x="77" y="129"/>
                  </a:lnTo>
                  <a:cubicBezTo>
                    <a:pt x="51" y="86"/>
                    <a:pt x="26" y="43"/>
                    <a:pt x="0" y="0"/>
                  </a:cubicBezTo>
                  <a:lnTo>
                    <a:pt x="139" y="139"/>
                  </a:lnTo>
                  <a:lnTo>
                    <a:pt x="113" y="165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216">
              <a:extLst>
                <a:ext uri="{FF2B5EF4-FFF2-40B4-BE49-F238E27FC236}">
                  <a16:creationId xmlns:a16="http://schemas.microsoft.com/office/drawing/2014/main" id="{EE75F94E-3ABE-219B-1DE9-C35355BAC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2416" y="5585537"/>
              <a:ext cx="541338" cy="546100"/>
            </a:xfrm>
            <a:custGeom>
              <a:avLst/>
              <a:gdLst>
                <a:gd name="T0" fmla="*/ 2629 w 2629"/>
                <a:gd name="T1" fmla="*/ 2655 h 2655"/>
                <a:gd name="T2" fmla="*/ 2629 w 2629"/>
                <a:gd name="T3" fmla="*/ 2655 h 2655"/>
                <a:gd name="T4" fmla="*/ 2603 w 2629"/>
                <a:gd name="T5" fmla="*/ 2629 h 2655"/>
                <a:gd name="T6" fmla="*/ 2601 w 2629"/>
                <a:gd name="T7" fmla="*/ 2627 h 2655"/>
                <a:gd name="T8" fmla="*/ 2627 w 2629"/>
                <a:gd name="T9" fmla="*/ 2601 h 2655"/>
                <a:gd name="T10" fmla="*/ 2629 w 2629"/>
                <a:gd name="T11" fmla="*/ 2603 h 2655"/>
                <a:gd name="T12" fmla="*/ 2629 w 2629"/>
                <a:gd name="T13" fmla="*/ 2603 h 2655"/>
                <a:gd name="T14" fmla="*/ 2629 w 2629"/>
                <a:gd name="T15" fmla="*/ 2655 h 2655"/>
                <a:gd name="T16" fmla="*/ 2574 w 2629"/>
                <a:gd name="T17" fmla="*/ 2601 h 2655"/>
                <a:gd name="T18" fmla="*/ 2229 w 2629"/>
                <a:gd name="T19" fmla="*/ 2255 h 2655"/>
                <a:gd name="T20" fmla="*/ 2255 w 2629"/>
                <a:gd name="T21" fmla="*/ 2229 h 2655"/>
                <a:gd name="T22" fmla="*/ 2258 w 2629"/>
                <a:gd name="T23" fmla="*/ 2231 h 2655"/>
                <a:gd name="T24" fmla="*/ 2284 w 2629"/>
                <a:gd name="T25" fmla="*/ 2258 h 2655"/>
                <a:gd name="T26" fmla="*/ 2601 w 2629"/>
                <a:gd name="T27" fmla="*/ 2574 h 2655"/>
                <a:gd name="T28" fmla="*/ 2574 w 2629"/>
                <a:gd name="T29" fmla="*/ 2601 h 2655"/>
                <a:gd name="T30" fmla="*/ 2203 w 2629"/>
                <a:gd name="T31" fmla="*/ 2229 h 2655"/>
                <a:gd name="T32" fmla="*/ 1858 w 2629"/>
                <a:gd name="T33" fmla="*/ 1884 h 2655"/>
                <a:gd name="T34" fmla="*/ 1884 w 2629"/>
                <a:gd name="T35" fmla="*/ 1858 h 2655"/>
                <a:gd name="T36" fmla="*/ 2229 w 2629"/>
                <a:gd name="T37" fmla="*/ 2203 h 2655"/>
                <a:gd name="T38" fmla="*/ 2203 w 2629"/>
                <a:gd name="T39" fmla="*/ 2229 h 2655"/>
                <a:gd name="T40" fmla="*/ 1831 w 2629"/>
                <a:gd name="T41" fmla="*/ 1858 h 2655"/>
                <a:gd name="T42" fmla="*/ 1486 w 2629"/>
                <a:gd name="T43" fmla="*/ 1512 h 2655"/>
                <a:gd name="T44" fmla="*/ 1512 w 2629"/>
                <a:gd name="T45" fmla="*/ 1486 h 2655"/>
                <a:gd name="T46" fmla="*/ 1858 w 2629"/>
                <a:gd name="T47" fmla="*/ 1831 h 2655"/>
                <a:gd name="T48" fmla="*/ 1831 w 2629"/>
                <a:gd name="T49" fmla="*/ 1858 h 2655"/>
                <a:gd name="T50" fmla="*/ 1460 w 2629"/>
                <a:gd name="T51" fmla="*/ 1486 h 2655"/>
                <a:gd name="T52" fmla="*/ 1115 w 2629"/>
                <a:gd name="T53" fmla="*/ 1141 h 2655"/>
                <a:gd name="T54" fmla="*/ 1141 w 2629"/>
                <a:gd name="T55" fmla="*/ 1114 h 2655"/>
                <a:gd name="T56" fmla="*/ 1486 w 2629"/>
                <a:gd name="T57" fmla="*/ 1460 h 2655"/>
                <a:gd name="T58" fmla="*/ 1460 w 2629"/>
                <a:gd name="T59" fmla="*/ 1486 h 2655"/>
                <a:gd name="T60" fmla="*/ 1088 w 2629"/>
                <a:gd name="T61" fmla="*/ 1114 h 2655"/>
                <a:gd name="T62" fmla="*/ 743 w 2629"/>
                <a:gd name="T63" fmla="*/ 769 h 2655"/>
                <a:gd name="T64" fmla="*/ 769 w 2629"/>
                <a:gd name="T65" fmla="*/ 743 h 2655"/>
                <a:gd name="T66" fmla="*/ 1115 w 2629"/>
                <a:gd name="T67" fmla="*/ 1088 h 2655"/>
                <a:gd name="T68" fmla="*/ 1088 w 2629"/>
                <a:gd name="T69" fmla="*/ 1114 h 2655"/>
                <a:gd name="T70" fmla="*/ 717 w 2629"/>
                <a:gd name="T71" fmla="*/ 743 h 2655"/>
                <a:gd name="T72" fmla="*/ 371 w 2629"/>
                <a:gd name="T73" fmla="*/ 398 h 2655"/>
                <a:gd name="T74" fmla="*/ 398 w 2629"/>
                <a:gd name="T75" fmla="*/ 371 h 2655"/>
                <a:gd name="T76" fmla="*/ 743 w 2629"/>
                <a:gd name="T77" fmla="*/ 717 h 2655"/>
                <a:gd name="T78" fmla="*/ 717 w 2629"/>
                <a:gd name="T79" fmla="*/ 743 h 2655"/>
                <a:gd name="T80" fmla="*/ 345 w 2629"/>
                <a:gd name="T81" fmla="*/ 371 h 2655"/>
                <a:gd name="T82" fmla="*/ 0 w 2629"/>
                <a:gd name="T83" fmla="*/ 26 h 2655"/>
                <a:gd name="T84" fmla="*/ 26 w 2629"/>
                <a:gd name="T85" fmla="*/ 0 h 2655"/>
                <a:gd name="T86" fmla="*/ 371 w 2629"/>
                <a:gd name="T87" fmla="*/ 345 h 2655"/>
                <a:gd name="T88" fmla="*/ 345 w 2629"/>
                <a:gd name="T89" fmla="*/ 371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29" h="2655">
                  <a:moveTo>
                    <a:pt x="2629" y="2655"/>
                  </a:moveTo>
                  <a:lnTo>
                    <a:pt x="2629" y="2655"/>
                  </a:lnTo>
                  <a:lnTo>
                    <a:pt x="2603" y="2629"/>
                  </a:lnTo>
                  <a:lnTo>
                    <a:pt x="2601" y="2627"/>
                  </a:lnTo>
                  <a:lnTo>
                    <a:pt x="2627" y="2601"/>
                  </a:lnTo>
                  <a:lnTo>
                    <a:pt x="2629" y="2603"/>
                  </a:lnTo>
                  <a:lnTo>
                    <a:pt x="2629" y="2603"/>
                  </a:lnTo>
                  <a:lnTo>
                    <a:pt x="2629" y="2655"/>
                  </a:lnTo>
                  <a:moveTo>
                    <a:pt x="2574" y="2601"/>
                  </a:moveTo>
                  <a:lnTo>
                    <a:pt x="2229" y="2255"/>
                  </a:lnTo>
                  <a:lnTo>
                    <a:pt x="2255" y="2229"/>
                  </a:lnTo>
                  <a:lnTo>
                    <a:pt x="2258" y="2231"/>
                  </a:lnTo>
                  <a:lnTo>
                    <a:pt x="2284" y="2258"/>
                  </a:lnTo>
                  <a:lnTo>
                    <a:pt x="2601" y="2574"/>
                  </a:lnTo>
                  <a:lnTo>
                    <a:pt x="2574" y="2601"/>
                  </a:lnTo>
                  <a:moveTo>
                    <a:pt x="2203" y="2229"/>
                  </a:moveTo>
                  <a:lnTo>
                    <a:pt x="1858" y="1884"/>
                  </a:lnTo>
                  <a:lnTo>
                    <a:pt x="1884" y="1858"/>
                  </a:lnTo>
                  <a:lnTo>
                    <a:pt x="2229" y="2203"/>
                  </a:lnTo>
                  <a:lnTo>
                    <a:pt x="2203" y="2229"/>
                  </a:lnTo>
                  <a:close/>
                  <a:moveTo>
                    <a:pt x="1831" y="1858"/>
                  </a:moveTo>
                  <a:lnTo>
                    <a:pt x="1486" y="1512"/>
                  </a:lnTo>
                  <a:lnTo>
                    <a:pt x="1512" y="1486"/>
                  </a:lnTo>
                  <a:lnTo>
                    <a:pt x="1858" y="1831"/>
                  </a:lnTo>
                  <a:lnTo>
                    <a:pt x="1831" y="1858"/>
                  </a:lnTo>
                  <a:moveTo>
                    <a:pt x="1460" y="1486"/>
                  </a:moveTo>
                  <a:lnTo>
                    <a:pt x="1115" y="1141"/>
                  </a:lnTo>
                  <a:lnTo>
                    <a:pt x="1141" y="1114"/>
                  </a:lnTo>
                  <a:lnTo>
                    <a:pt x="1486" y="1460"/>
                  </a:lnTo>
                  <a:lnTo>
                    <a:pt x="1460" y="1486"/>
                  </a:lnTo>
                  <a:close/>
                  <a:moveTo>
                    <a:pt x="1088" y="1114"/>
                  </a:moveTo>
                  <a:lnTo>
                    <a:pt x="743" y="769"/>
                  </a:lnTo>
                  <a:lnTo>
                    <a:pt x="769" y="743"/>
                  </a:lnTo>
                  <a:lnTo>
                    <a:pt x="1115" y="1088"/>
                  </a:lnTo>
                  <a:lnTo>
                    <a:pt x="1088" y="1114"/>
                  </a:lnTo>
                  <a:moveTo>
                    <a:pt x="717" y="743"/>
                  </a:moveTo>
                  <a:lnTo>
                    <a:pt x="371" y="398"/>
                  </a:lnTo>
                  <a:lnTo>
                    <a:pt x="398" y="371"/>
                  </a:lnTo>
                  <a:lnTo>
                    <a:pt x="743" y="717"/>
                  </a:lnTo>
                  <a:lnTo>
                    <a:pt x="717" y="743"/>
                  </a:ln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1" y="345"/>
                  </a:lnTo>
                  <a:lnTo>
                    <a:pt x="345" y="37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217">
              <a:extLst>
                <a:ext uri="{FF2B5EF4-FFF2-40B4-BE49-F238E27FC236}">
                  <a16:creationId xmlns:a16="http://schemas.microsoft.com/office/drawing/2014/main" id="{223C2A45-2BA5-23CC-FF15-32434CEB9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653" y="5574424"/>
              <a:ext cx="4763" cy="7938"/>
            </a:xfrm>
            <a:custGeom>
              <a:avLst/>
              <a:gdLst>
                <a:gd name="T0" fmla="*/ 11 w 28"/>
                <a:gd name="T1" fmla="*/ 44 h 44"/>
                <a:gd name="T2" fmla="*/ 6 w 28"/>
                <a:gd name="T3" fmla="*/ 24 h 44"/>
                <a:gd name="T4" fmla="*/ 0 w 28"/>
                <a:gd name="T5" fmla="*/ 0 h 44"/>
                <a:gd name="T6" fmla="*/ 28 w 28"/>
                <a:gd name="T7" fmla="*/ 27 h 44"/>
                <a:gd name="T8" fmla="*/ 11 w 28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1" y="44"/>
                  </a:moveTo>
                  <a:cubicBezTo>
                    <a:pt x="9" y="38"/>
                    <a:pt x="8" y="31"/>
                    <a:pt x="6" y="24"/>
                  </a:cubicBezTo>
                  <a:lnTo>
                    <a:pt x="0" y="0"/>
                  </a:lnTo>
                  <a:lnTo>
                    <a:pt x="28" y="27"/>
                  </a:lnTo>
                  <a:lnTo>
                    <a:pt x="11" y="44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218">
              <a:extLst>
                <a:ext uri="{FF2B5EF4-FFF2-40B4-BE49-F238E27FC236}">
                  <a16:creationId xmlns:a16="http://schemas.microsoft.com/office/drawing/2014/main" id="{D3766C59-0F6F-0B20-92E5-456DB4928C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478" y="5420437"/>
              <a:ext cx="549275" cy="557213"/>
            </a:xfrm>
            <a:custGeom>
              <a:avLst/>
              <a:gdLst>
                <a:gd name="T0" fmla="*/ 2670 w 2670"/>
                <a:gd name="T1" fmla="*/ 2714 h 2714"/>
                <a:gd name="T2" fmla="*/ 2670 w 2670"/>
                <a:gd name="T3" fmla="*/ 2714 h 2714"/>
                <a:gd name="T4" fmla="*/ 2644 w 2670"/>
                <a:gd name="T5" fmla="*/ 2688 h 2714"/>
                <a:gd name="T6" fmla="*/ 2642 w 2670"/>
                <a:gd name="T7" fmla="*/ 2686 h 2714"/>
                <a:gd name="T8" fmla="*/ 2668 w 2670"/>
                <a:gd name="T9" fmla="*/ 2660 h 2714"/>
                <a:gd name="T10" fmla="*/ 2670 w 2670"/>
                <a:gd name="T11" fmla="*/ 2662 h 2714"/>
                <a:gd name="T12" fmla="*/ 2670 w 2670"/>
                <a:gd name="T13" fmla="*/ 2662 h 2714"/>
                <a:gd name="T14" fmla="*/ 2670 w 2670"/>
                <a:gd name="T15" fmla="*/ 2714 h 2714"/>
                <a:gd name="T16" fmla="*/ 2615 w 2670"/>
                <a:gd name="T17" fmla="*/ 2660 h 2714"/>
                <a:gd name="T18" fmla="*/ 2270 w 2670"/>
                <a:gd name="T19" fmla="*/ 2314 h 2714"/>
                <a:gd name="T20" fmla="*/ 2296 w 2670"/>
                <a:gd name="T21" fmla="*/ 2288 h 2714"/>
                <a:gd name="T22" fmla="*/ 2299 w 2670"/>
                <a:gd name="T23" fmla="*/ 2290 h 2714"/>
                <a:gd name="T24" fmla="*/ 2325 w 2670"/>
                <a:gd name="T25" fmla="*/ 2317 h 2714"/>
                <a:gd name="T26" fmla="*/ 2642 w 2670"/>
                <a:gd name="T27" fmla="*/ 2633 h 2714"/>
                <a:gd name="T28" fmla="*/ 2615 w 2670"/>
                <a:gd name="T29" fmla="*/ 2660 h 2714"/>
                <a:gd name="T30" fmla="*/ 2244 w 2670"/>
                <a:gd name="T31" fmla="*/ 2288 h 2714"/>
                <a:gd name="T32" fmla="*/ 1899 w 2670"/>
                <a:gd name="T33" fmla="*/ 1943 h 2714"/>
                <a:gd name="T34" fmla="*/ 1925 w 2670"/>
                <a:gd name="T35" fmla="*/ 1916 h 2714"/>
                <a:gd name="T36" fmla="*/ 2270 w 2670"/>
                <a:gd name="T37" fmla="*/ 2262 h 2714"/>
                <a:gd name="T38" fmla="*/ 2244 w 2670"/>
                <a:gd name="T39" fmla="*/ 2288 h 2714"/>
                <a:gd name="T40" fmla="*/ 1872 w 2670"/>
                <a:gd name="T41" fmla="*/ 1916 h 2714"/>
                <a:gd name="T42" fmla="*/ 1527 w 2670"/>
                <a:gd name="T43" fmla="*/ 1571 h 2714"/>
                <a:gd name="T44" fmla="*/ 1553 w 2670"/>
                <a:gd name="T45" fmla="*/ 1545 h 2714"/>
                <a:gd name="T46" fmla="*/ 1899 w 2670"/>
                <a:gd name="T47" fmla="*/ 1890 h 2714"/>
                <a:gd name="T48" fmla="*/ 1872 w 2670"/>
                <a:gd name="T49" fmla="*/ 1916 h 2714"/>
                <a:gd name="T50" fmla="*/ 1501 w 2670"/>
                <a:gd name="T51" fmla="*/ 1545 h 2714"/>
                <a:gd name="T52" fmla="*/ 1156 w 2670"/>
                <a:gd name="T53" fmla="*/ 1200 h 2714"/>
                <a:gd name="T54" fmla="*/ 1182 w 2670"/>
                <a:gd name="T55" fmla="*/ 1173 h 2714"/>
                <a:gd name="T56" fmla="*/ 1527 w 2670"/>
                <a:gd name="T57" fmla="*/ 1519 h 2714"/>
                <a:gd name="T58" fmla="*/ 1501 w 2670"/>
                <a:gd name="T59" fmla="*/ 1545 h 2714"/>
                <a:gd name="T60" fmla="*/ 1129 w 2670"/>
                <a:gd name="T61" fmla="*/ 1173 h 2714"/>
                <a:gd name="T62" fmla="*/ 784 w 2670"/>
                <a:gd name="T63" fmla="*/ 828 h 2714"/>
                <a:gd name="T64" fmla="*/ 810 w 2670"/>
                <a:gd name="T65" fmla="*/ 802 h 2714"/>
                <a:gd name="T66" fmla="*/ 1156 w 2670"/>
                <a:gd name="T67" fmla="*/ 1147 h 2714"/>
                <a:gd name="T68" fmla="*/ 1129 w 2670"/>
                <a:gd name="T69" fmla="*/ 1173 h 2714"/>
                <a:gd name="T70" fmla="*/ 758 w 2670"/>
                <a:gd name="T71" fmla="*/ 802 h 2714"/>
                <a:gd name="T72" fmla="*/ 412 w 2670"/>
                <a:gd name="T73" fmla="*/ 457 h 2714"/>
                <a:gd name="T74" fmla="*/ 439 w 2670"/>
                <a:gd name="T75" fmla="*/ 430 h 2714"/>
                <a:gd name="T76" fmla="*/ 784 w 2670"/>
                <a:gd name="T77" fmla="*/ 776 h 2714"/>
                <a:gd name="T78" fmla="*/ 758 w 2670"/>
                <a:gd name="T79" fmla="*/ 802 h 2714"/>
                <a:gd name="T80" fmla="*/ 386 w 2670"/>
                <a:gd name="T81" fmla="*/ 430 h 2714"/>
                <a:gd name="T82" fmla="*/ 41 w 2670"/>
                <a:gd name="T83" fmla="*/ 85 h 2714"/>
                <a:gd name="T84" fmla="*/ 67 w 2670"/>
                <a:gd name="T85" fmla="*/ 59 h 2714"/>
                <a:gd name="T86" fmla="*/ 412 w 2670"/>
                <a:gd name="T87" fmla="*/ 404 h 2714"/>
                <a:gd name="T88" fmla="*/ 386 w 2670"/>
                <a:gd name="T89" fmla="*/ 430 h 2714"/>
                <a:gd name="T90" fmla="*/ 15 w 2670"/>
                <a:gd name="T91" fmla="*/ 59 h 2714"/>
                <a:gd name="T92" fmla="*/ 0 w 2670"/>
                <a:gd name="T93" fmla="*/ 45 h 2714"/>
                <a:gd name="T94" fmla="*/ 9 w 2670"/>
                <a:gd name="T95" fmla="*/ 0 h 2714"/>
                <a:gd name="T96" fmla="*/ 41 w 2670"/>
                <a:gd name="T97" fmla="*/ 32 h 2714"/>
                <a:gd name="T98" fmla="*/ 15 w 2670"/>
                <a:gd name="T99" fmla="*/ 59 h 2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70" h="2714">
                  <a:moveTo>
                    <a:pt x="2670" y="2714"/>
                  </a:moveTo>
                  <a:lnTo>
                    <a:pt x="2670" y="2714"/>
                  </a:lnTo>
                  <a:lnTo>
                    <a:pt x="2644" y="2688"/>
                  </a:lnTo>
                  <a:lnTo>
                    <a:pt x="2642" y="2686"/>
                  </a:lnTo>
                  <a:lnTo>
                    <a:pt x="2668" y="2660"/>
                  </a:lnTo>
                  <a:lnTo>
                    <a:pt x="2670" y="2662"/>
                  </a:lnTo>
                  <a:lnTo>
                    <a:pt x="2670" y="2662"/>
                  </a:lnTo>
                  <a:lnTo>
                    <a:pt x="2670" y="2714"/>
                  </a:lnTo>
                  <a:close/>
                  <a:moveTo>
                    <a:pt x="2615" y="2660"/>
                  </a:moveTo>
                  <a:lnTo>
                    <a:pt x="2270" y="2314"/>
                  </a:lnTo>
                  <a:lnTo>
                    <a:pt x="2296" y="2288"/>
                  </a:lnTo>
                  <a:lnTo>
                    <a:pt x="2299" y="2290"/>
                  </a:lnTo>
                  <a:lnTo>
                    <a:pt x="2325" y="2317"/>
                  </a:lnTo>
                  <a:lnTo>
                    <a:pt x="2642" y="2633"/>
                  </a:lnTo>
                  <a:lnTo>
                    <a:pt x="2615" y="2660"/>
                  </a:lnTo>
                  <a:moveTo>
                    <a:pt x="2244" y="2288"/>
                  </a:moveTo>
                  <a:lnTo>
                    <a:pt x="1899" y="1943"/>
                  </a:lnTo>
                  <a:lnTo>
                    <a:pt x="1925" y="1916"/>
                  </a:lnTo>
                  <a:lnTo>
                    <a:pt x="2270" y="2262"/>
                  </a:lnTo>
                  <a:lnTo>
                    <a:pt x="2244" y="2288"/>
                  </a:lnTo>
                  <a:moveTo>
                    <a:pt x="1872" y="1916"/>
                  </a:moveTo>
                  <a:lnTo>
                    <a:pt x="1527" y="1571"/>
                  </a:lnTo>
                  <a:lnTo>
                    <a:pt x="1553" y="1545"/>
                  </a:lnTo>
                  <a:lnTo>
                    <a:pt x="1899" y="1890"/>
                  </a:lnTo>
                  <a:lnTo>
                    <a:pt x="1872" y="1916"/>
                  </a:lnTo>
                  <a:close/>
                  <a:moveTo>
                    <a:pt x="1501" y="1545"/>
                  </a:moveTo>
                  <a:lnTo>
                    <a:pt x="1156" y="1200"/>
                  </a:lnTo>
                  <a:lnTo>
                    <a:pt x="1182" y="1173"/>
                  </a:lnTo>
                  <a:lnTo>
                    <a:pt x="1527" y="1519"/>
                  </a:lnTo>
                  <a:lnTo>
                    <a:pt x="1501" y="1545"/>
                  </a:lnTo>
                  <a:moveTo>
                    <a:pt x="1129" y="1173"/>
                  </a:moveTo>
                  <a:lnTo>
                    <a:pt x="784" y="828"/>
                  </a:lnTo>
                  <a:lnTo>
                    <a:pt x="810" y="802"/>
                  </a:lnTo>
                  <a:lnTo>
                    <a:pt x="1156" y="1147"/>
                  </a:lnTo>
                  <a:lnTo>
                    <a:pt x="1129" y="1173"/>
                  </a:lnTo>
                  <a:close/>
                  <a:moveTo>
                    <a:pt x="758" y="802"/>
                  </a:moveTo>
                  <a:lnTo>
                    <a:pt x="412" y="457"/>
                  </a:lnTo>
                  <a:lnTo>
                    <a:pt x="439" y="430"/>
                  </a:lnTo>
                  <a:lnTo>
                    <a:pt x="784" y="776"/>
                  </a:lnTo>
                  <a:lnTo>
                    <a:pt x="758" y="802"/>
                  </a:lnTo>
                  <a:moveTo>
                    <a:pt x="386" y="430"/>
                  </a:moveTo>
                  <a:lnTo>
                    <a:pt x="41" y="85"/>
                  </a:lnTo>
                  <a:lnTo>
                    <a:pt x="67" y="59"/>
                  </a:lnTo>
                  <a:lnTo>
                    <a:pt x="412" y="404"/>
                  </a:lnTo>
                  <a:lnTo>
                    <a:pt x="386" y="430"/>
                  </a:lnTo>
                  <a:moveTo>
                    <a:pt x="15" y="59"/>
                  </a:moveTo>
                  <a:lnTo>
                    <a:pt x="0" y="45"/>
                  </a:lnTo>
                  <a:cubicBezTo>
                    <a:pt x="3" y="30"/>
                    <a:pt x="6" y="15"/>
                    <a:pt x="9" y="0"/>
                  </a:cubicBezTo>
                  <a:lnTo>
                    <a:pt x="41" y="32"/>
                  </a:lnTo>
                  <a:lnTo>
                    <a:pt x="15" y="59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219">
              <a:extLst>
                <a:ext uri="{FF2B5EF4-FFF2-40B4-BE49-F238E27FC236}">
                  <a16:creationId xmlns:a16="http://schemas.microsoft.com/office/drawing/2014/main" id="{A563B6C3-0B87-AF4A-A998-6A80BCCD51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03" y="5304549"/>
              <a:ext cx="514350" cy="520700"/>
            </a:xfrm>
            <a:custGeom>
              <a:avLst/>
              <a:gdLst>
                <a:gd name="T0" fmla="*/ 2498 w 2498"/>
                <a:gd name="T1" fmla="*/ 2535 h 2535"/>
                <a:gd name="T2" fmla="*/ 2498 w 2498"/>
                <a:gd name="T3" fmla="*/ 2535 h 2535"/>
                <a:gd name="T4" fmla="*/ 2472 w 2498"/>
                <a:gd name="T5" fmla="*/ 2509 h 2535"/>
                <a:gd name="T6" fmla="*/ 2470 w 2498"/>
                <a:gd name="T7" fmla="*/ 2507 h 2535"/>
                <a:gd name="T8" fmla="*/ 2496 w 2498"/>
                <a:gd name="T9" fmla="*/ 2480 h 2535"/>
                <a:gd name="T10" fmla="*/ 2498 w 2498"/>
                <a:gd name="T11" fmla="*/ 2483 h 2535"/>
                <a:gd name="T12" fmla="*/ 2498 w 2498"/>
                <a:gd name="T13" fmla="*/ 2483 h 2535"/>
                <a:gd name="T14" fmla="*/ 2498 w 2498"/>
                <a:gd name="T15" fmla="*/ 2535 h 2535"/>
                <a:gd name="T16" fmla="*/ 2443 w 2498"/>
                <a:gd name="T17" fmla="*/ 2480 h 2535"/>
                <a:gd name="T18" fmla="*/ 2098 w 2498"/>
                <a:gd name="T19" fmla="*/ 2135 h 2535"/>
                <a:gd name="T20" fmla="*/ 2124 w 2498"/>
                <a:gd name="T21" fmla="*/ 2109 h 2535"/>
                <a:gd name="T22" fmla="*/ 2127 w 2498"/>
                <a:gd name="T23" fmla="*/ 2111 h 2535"/>
                <a:gd name="T24" fmla="*/ 2153 w 2498"/>
                <a:gd name="T25" fmla="*/ 2137 h 2535"/>
                <a:gd name="T26" fmla="*/ 2470 w 2498"/>
                <a:gd name="T27" fmla="*/ 2454 h 2535"/>
                <a:gd name="T28" fmla="*/ 2443 w 2498"/>
                <a:gd name="T29" fmla="*/ 2480 h 2535"/>
                <a:gd name="T30" fmla="*/ 2072 w 2498"/>
                <a:gd name="T31" fmla="*/ 2109 h 2535"/>
                <a:gd name="T32" fmla="*/ 1727 w 2498"/>
                <a:gd name="T33" fmla="*/ 1764 h 2535"/>
                <a:gd name="T34" fmla="*/ 1753 w 2498"/>
                <a:gd name="T35" fmla="*/ 1737 h 2535"/>
                <a:gd name="T36" fmla="*/ 2098 w 2498"/>
                <a:gd name="T37" fmla="*/ 2083 h 2535"/>
                <a:gd name="T38" fmla="*/ 2072 w 2498"/>
                <a:gd name="T39" fmla="*/ 2109 h 2535"/>
                <a:gd name="T40" fmla="*/ 1700 w 2498"/>
                <a:gd name="T41" fmla="*/ 1737 h 2535"/>
                <a:gd name="T42" fmla="*/ 1355 w 2498"/>
                <a:gd name="T43" fmla="*/ 1392 h 2535"/>
                <a:gd name="T44" fmla="*/ 1381 w 2498"/>
                <a:gd name="T45" fmla="*/ 1366 h 2535"/>
                <a:gd name="T46" fmla="*/ 1727 w 2498"/>
                <a:gd name="T47" fmla="*/ 1711 h 2535"/>
                <a:gd name="T48" fmla="*/ 1700 w 2498"/>
                <a:gd name="T49" fmla="*/ 1737 h 2535"/>
                <a:gd name="T50" fmla="*/ 1329 w 2498"/>
                <a:gd name="T51" fmla="*/ 1366 h 2535"/>
                <a:gd name="T52" fmla="*/ 984 w 2498"/>
                <a:gd name="T53" fmla="*/ 1021 h 2535"/>
                <a:gd name="T54" fmla="*/ 1010 w 2498"/>
                <a:gd name="T55" fmla="*/ 994 h 2535"/>
                <a:gd name="T56" fmla="*/ 1355 w 2498"/>
                <a:gd name="T57" fmla="*/ 1340 h 2535"/>
                <a:gd name="T58" fmla="*/ 1329 w 2498"/>
                <a:gd name="T59" fmla="*/ 1366 h 2535"/>
                <a:gd name="T60" fmla="*/ 957 w 2498"/>
                <a:gd name="T61" fmla="*/ 994 h 2535"/>
                <a:gd name="T62" fmla="*/ 612 w 2498"/>
                <a:gd name="T63" fmla="*/ 649 h 2535"/>
                <a:gd name="T64" fmla="*/ 638 w 2498"/>
                <a:gd name="T65" fmla="*/ 623 h 2535"/>
                <a:gd name="T66" fmla="*/ 984 w 2498"/>
                <a:gd name="T67" fmla="*/ 968 h 2535"/>
                <a:gd name="T68" fmla="*/ 957 w 2498"/>
                <a:gd name="T69" fmla="*/ 994 h 2535"/>
                <a:gd name="T70" fmla="*/ 586 w 2498"/>
                <a:gd name="T71" fmla="*/ 623 h 2535"/>
                <a:gd name="T72" fmla="*/ 240 w 2498"/>
                <a:gd name="T73" fmla="*/ 277 h 2535"/>
                <a:gd name="T74" fmla="*/ 267 w 2498"/>
                <a:gd name="T75" fmla="*/ 251 h 2535"/>
                <a:gd name="T76" fmla="*/ 612 w 2498"/>
                <a:gd name="T77" fmla="*/ 596 h 2535"/>
                <a:gd name="T78" fmla="*/ 586 w 2498"/>
                <a:gd name="T79" fmla="*/ 623 h 2535"/>
                <a:gd name="T80" fmla="*/ 214 w 2498"/>
                <a:gd name="T81" fmla="*/ 251 h 2535"/>
                <a:gd name="T82" fmla="*/ 0 w 2498"/>
                <a:gd name="T83" fmla="*/ 37 h 2535"/>
                <a:gd name="T84" fmla="*/ 15 w 2498"/>
                <a:gd name="T85" fmla="*/ 0 h 2535"/>
                <a:gd name="T86" fmla="*/ 240 w 2498"/>
                <a:gd name="T87" fmla="*/ 225 h 2535"/>
                <a:gd name="T88" fmla="*/ 214 w 2498"/>
                <a:gd name="T89" fmla="*/ 251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98" h="2535">
                  <a:moveTo>
                    <a:pt x="2498" y="2535"/>
                  </a:moveTo>
                  <a:lnTo>
                    <a:pt x="2498" y="2535"/>
                  </a:lnTo>
                  <a:lnTo>
                    <a:pt x="2472" y="2509"/>
                  </a:lnTo>
                  <a:lnTo>
                    <a:pt x="2470" y="2507"/>
                  </a:lnTo>
                  <a:lnTo>
                    <a:pt x="2496" y="2480"/>
                  </a:lnTo>
                  <a:lnTo>
                    <a:pt x="2498" y="2483"/>
                  </a:lnTo>
                  <a:lnTo>
                    <a:pt x="2498" y="2483"/>
                  </a:lnTo>
                  <a:lnTo>
                    <a:pt x="2498" y="2535"/>
                  </a:lnTo>
                  <a:moveTo>
                    <a:pt x="2443" y="2480"/>
                  </a:moveTo>
                  <a:lnTo>
                    <a:pt x="2098" y="2135"/>
                  </a:lnTo>
                  <a:lnTo>
                    <a:pt x="2124" y="2109"/>
                  </a:lnTo>
                  <a:lnTo>
                    <a:pt x="2127" y="2111"/>
                  </a:lnTo>
                  <a:lnTo>
                    <a:pt x="2153" y="2137"/>
                  </a:lnTo>
                  <a:lnTo>
                    <a:pt x="2470" y="2454"/>
                  </a:lnTo>
                  <a:lnTo>
                    <a:pt x="2443" y="2480"/>
                  </a:lnTo>
                  <a:close/>
                  <a:moveTo>
                    <a:pt x="2072" y="2109"/>
                  </a:moveTo>
                  <a:lnTo>
                    <a:pt x="1727" y="1764"/>
                  </a:lnTo>
                  <a:lnTo>
                    <a:pt x="1753" y="1737"/>
                  </a:lnTo>
                  <a:lnTo>
                    <a:pt x="2098" y="2083"/>
                  </a:lnTo>
                  <a:lnTo>
                    <a:pt x="2072" y="2109"/>
                  </a:lnTo>
                  <a:moveTo>
                    <a:pt x="1700" y="1737"/>
                  </a:moveTo>
                  <a:lnTo>
                    <a:pt x="1355" y="1392"/>
                  </a:lnTo>
                  <a:lnTo>
                    <a:pt x="1381" y="1366"/>
                  </a:lnTo>
                  <a:lnTo>
                    <a:pt x="1727" y="1711"/>
                  </a:lnTo>
                  <a:lnTo>
                    <a:pt x="1700" y="1737"/>
                  </a:lnTo>
                  <a:close/>
                  <a:moveTo>
                    <a:pt x="1329" y="1366"/>
                  </a:moveTo>
                  <a:lnTo>
                    <a:pt x="984" y="1021"/>
                  </a:lnTo>
                  <a:lnTo>
                    <a:pt x="1010" y="994"/>
                  </a:lnTo>
                  <a:lnTo>
                    <a:pt x="1355" y="1340"/>
                  </a:lnTo>
                  <a:lnTo>
                    <a:pt x="1329" y="1366"/>
                  </a:lnTo>
                  <a:moveTo>
                    <a:pt x="957" y="994"/>
                  </a:moveTo>
                  <a:lnTo>
                    <a:pt x="612" y="649"/>
                  </a:lnTo>
                  <a:lnTo>
                    <a:pt x="638" y="623"/>
                  </a:lnTo>
                  <a:lnTo>
                    <a:pt x="984" y="968"/>
                  </a:lnTo>
                  <a:lnTo>
                    <a:pt x="957" y="994"/>
                  </a:lnTo>
                  <a:moveTo>
                    <a:pt x="586" y="623"/>
                  </a:moveTo>
                  <a:lnTo>
                    <a:pt x="240" y="277"/>
                  </a:lnTo>
                  <a:lnTo>
                    <a:pt x="267" y="251"/>
                  </a:lnTo>
                  <a:lnTo>
                    <a:pt x="612" y="596"/>
                  </a:lnTo>
                  <a:lnTo>
                    <a:pt x="586" y="623"/>
                  </a:lnTo>
                  <a:close/>
                  <a:moveTo>
                    <a:pt x="214" y="251"/>
                  </a:moveTo>
                  <a:lnTo>
                    <a:pt x="0" y="37"/>
                  </a:lnTo>
                  <a:cubicBezTo>
                    <a:pt x="5" y="25"/>
                    <a:pt x="10" y="12"/>
                    <a:pt x="15" y="0"/>
                  </a:cubicBezTo>
                  <a:lnTo>
                    <a:pt x="240" y="225"/>
                  </a:lnTo>
                  <a:lnTo>
                    <a:pt x="214" y="25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220">
              <a:extLst>
                <a:ext uri="{FF2B5EF4-FFF2-40B4-BE49-F238E27FC236}">
                  <a16:creationId xmlns:a16="http://schemas.microsoft.com/office/drawing/2014/main" id="{171E1234-DE9F-831A-B20C-C9D0ACE08B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510924"/>
              <a:ext cx="158750" cy="161925"/>
            </a:xfrm>
            <a:custGeom>
              <a:avLst/>
              <a:gdLst>
                <a:gd name="T0" fmla="*/ 771 w 771"/>
                <a:gd name="T1" fmla="*/ 789 h 789"/>
                <a:gd name="T2" fmla="*/ 745 w 771"/>
                <a:gd name="T3" fmla="*/ 763 h 789"/>
                <a:gd name="T4" fmla="*/ 743 w 771"/>
                <a:gd name="T5" fmla="*/ 761 h 789"/>
                <a:gd name="T6" fmla="*/ 769 w 771"/>
                <a:gd name="T7" fmla="*/ 734 h 789"/>
                <a:gd name="T8" fmla="*/ 771 w 771"/>
                <a:gd name="T9" fmla="*/ 737 h 789"/>
                <a:gd name="T10" fmla="*/ 771 w 771"/>
                <a:gd name="T11" fmla="*/ 789 h 789"/>
                <a:gd name="T12" fmla="*/ 716 w 771"/>
                <a:gd name="T13" fmla="*/ 734 h 789"/>
                <a:gd name="T14" fmla="*/ 371 w 771"/>
                <a:gd name="T15" fmla="*/ 389 h 789"/>
                <a:gd name="T16" fmla="*/ 397 w 771"/>
                <a:gd name="T17" fmla="*/ 363 h 789"/>
                <a:gd name="T18" fmla="*/ 400 w 771"/>
                <a:gd name="T19" fmla="*/ 365 h 789"/>
                <a:gd name="T20" fmla="*/ 426 w 771"/>
                <a:gd name="T21" fmla="*/ 391 h 789"/>
                <a:gd name="T22" fmla="*/ 743 w 771"/>
                <a:gd name="T23" fmla="*/ 708 h 789"/>
                <a:gd name="T24" fmla="*/ 716 w 771"/>
                <a:gd name="T25" fmla="*/ 734 h 789"/>
                <a:gd name="T26" fmla="*/ 345 w 771"/>
                <a:gd name="T27" fmla="*/ 363 h 789"/>
                <a:gd name="T28" fmla="*/ 0 w 771"/>
                <a:gd name="T29" fmla="*/ 18 h 789"/>
                <a:gd name="T30" fmla="*/ 13 w 771"/>
                <a:gd name="T31" fmla="*/ 4 h 789"/>
                <a:gd name="T32" fmla="*/ 35 w 771"/>
                <a:gd name="T33" fmla="*/ 0 h 789"/>
                <a:gd name="T34" fmla="*/ 371 w 771"/>
                <a:gd name="T35" fmla="*/ 337 h 789"/>
                <a:gd name="T36" fmla="*/ 345 w 771"/>
                <a:gd name="T37" fmla="*/ 363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1" h="789">
                  <a:moveTo>
                    <a:pt x="771" y="789"/>
                  </a:moveTo>
                  <a:lnTo>
                    <a:pt x="745" y="763"/>
                  </a:lnTo>
                  <a:lnTo>
                    <a:pt x="743" y="761"/>
                  </a:lnTo>
                  <a:lnTo>
                    <a:pt x="769" y="734"/>
                  </a:lnTo>
                  <a:lnTo>
                    <a:pt x="771" y="737"/>
                  </a:lnTo>
                  <a:lnTo>
                    <a:pt x="771" y="789"/>
                  </a:lnTo>
                  <a:moveTo>
                    <a:pt x="716" y="734"/>
                  </a:moveTo>
                  <a:lnTo>
                    <a:pt x="371" y="389"/>
                  </a:lnTo>
                  <a:lnTo>
                    <a:pt x="397" y="363"/>
                  </a:lnTo>
                  <a:lnTo>
                    <a:pt x="400" y="365"/>
                  </a:lnTo>
                  <a:lnTo>
                    <a:pt x="426" y="391"/>
                  </a:lnTo>
                  <a:lnTo>
                    <a:pt x="743" y="708"/>
                  </a:lnTo>
                  <a:lnTo>
                    <a:pt x="716" y="734"/>
                  </a:lnTo>
                  <a:moveTo>
                    <a:pt x="345" y="363"/>
                  </a:moveTo>
                  <a:lnTo>
                    <a:pt x="0" y="18"/>
                  </a:lnTo>
                  <a:lnTo>
                    <a:pt x="13" y="4"/>
                  </a:lnTo>
                  <a:cubicBezTo>
                    <a:pt x="21" y="3"/>
                    <a:pt x="28" y="2"/>
                    <a:pt x="35" y="0"/>
                  </a:cubicBezTo>
                  <a:lnTo>
                    <a:pt x="371" y="337"/>
                  </a:lnTo>
                  <a:lnTo>
                    <a:pt x="345" y="36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221">
              <a:extLst>
                <a:ext uri="{FF2B5EF4-FFF2-40B4-BE49-F238E27FC236}">
                  <a16:creationId xmlns:a16="http://schemas.microsoft.com/office/drawing/2014/main" id="{FFF13F16-0DAA-CC61-D6AD-131866F102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431549"/>
              <a:ext cx="84138" cy="79375"/>
            </a:xfrm>
            <a:custGeom>
              <a:avLst/>
              <a:gdLst>
                <a:gd name="T0" fmla="*/ 385 w 407"/>
                <a:gd name="T1" fmla="*/ 384 h 384"/>
                <a:gd name="T2" fmla="*/ 398 w 407"/>
                <a:gd name="T3" fmla="*/ 371 h 384"/>
                <a:gd name="T4" fmla="*/ 407 w 407"/>
                <a:gd name="T5" fmla="*/ 380 h 384"/>
                <a:gd name="T6" fmla="*/ 385 w 407"/>
                <a:gd name="T7" fmla="*/ 384 h 384"/>
                <a:gd name="T8" fmla="*/ 345 w 407"/>
                <a:gd name="T9" fmla="*/ 371 h 384"/>
                <a:gd name="T10" fmla="*/ 0 w 407"/>
                <a:gd name="T11" fmla="*/ 26 h 384"/>
                <a:gd name="T12" fmla="*/ 26 w 407"/>
                <a:gd name="T13" fmla="*/ 0 h 384"/>
                <a:gd name="T14" fmla="*/ 372 w 407"/>
                <a:gd name="T15" fmla="*/ 345 h 384"/>
                <a:gd name="T16" fmla="*/ 345 w 407"/>
                <a:gd name="T17" fmla="*/ 37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384">
                  <a:moveTo>
                    <a:pt x="385" y="384"/>
                  </a:moveTo>
                  <a:lnTo>
                    <a:pt x="398" y="371"/>
                  </a:lnTo>
                  <a:lnTo>
                    <a:pt x="407" y="380"/>
                  </a:lnTo>
                  <a:cubicBezTo>
                    <a:pt x="400" y="382"/>
                    <a:pt x="393" y="383"/>
                    <a:pt x="385" y="384"/>
                  </a:cubicBez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222">
              <a:extLst>
                <a:ext uri="{FF2B5EF4-FFF2-40B4-BE49-F238E27FC236}">
                  <a16:creationId xmlns:a16="http://schemas.microsoft.com/office/drawing/2014/main" id="{3D4B727F-1BD4-3A3A-3961-02D89553C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355349"/>
              <a:ext cx="58738" cy="55563"/>
            </a:xfrm>
            <a:custGeom>
              <a:avLst/>
              <a:gdLst>
                <a:gd name="T0" fmla="*/ 244 w 283"/>
                <a:gd name="T1" fmla="*/ 271 h 271"/>
                <a:gd name="T2" fmla="*/ 0 w 283"/>
                <a:gd name="T3" fmla="*/ 26 h 271"/>
                <a:gd name="T4" fmla="*/ 26 w 283"/>
                <a:gd name="T5" fmla="*/ 0 h 271"/>
                <a:gd name="T6" fmla="*/ 283 w 283"/>
                <a:gd name="T7" fmla="*/ 258 h 271"/>
                <a:gd name="T8" fmla="*/ 244 w 283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71">
                  <a:moveTo>
                    <a:pt x="244" y="2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83" y="258"/>
                  </a:lnTo>
                  <a:cubicBezTo>
                    <a:pt x="270" y="260"/>
                    <a:pt x="256" y="265"/>
                    <a:pt x="244" y="271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223">
              <a:extLst>
                <a:ext uri="{FF2B5EF4-FFF2-40B4-BE49-F238E27FC236}">
                  <a16:creationId xmlns:a16="http://schemas.microsoft.com/office/drawing/2014/main" id="{39DE8B10-001A-5485-1E92-2337A0A37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816" y="5409324"/>
              <a:ext cx="26988" cy="22225"/>
            </a:xfrm>
            <a:custGeom>
              <a:avLst/>
              <a:gdLst>
                <a:gd name="T0" fmla="*/ 101 w 127"/>
                <a:gd name="T1" fmla="*/ 114 h 114"/>
                <a:gd name="T2" fmla="*/ 0 w 127"/>
                <a:gd name="T3" fmla="*/ 13 h 114"/>
                <a:gd name="T4" fmla="*/ 39 w 127"/>
                <a:gd name="T5" fmla="*/ 0 h 114"/>
                <a:gd name="T6" fmla="*/ 127 w 127"/>
                <a:gd name="T7" fmla="*/ 87 h 114"/>
                <a:gd name="T8" fmla="*/ 101 w 127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14">
                  <a:moveTo>
                    <a:pt x="101" y="114"/>
                  </a:moveTo>
                  <a:lnTo>
                    <a:pt x="0" y="13"/>
                  </a:lnTo>
                  <a:cubicBezTo>
                    <a:pt x="12" y="7"/>
                    <a:pt x="26" y="2"/>
                    <a:pt x="39" y="0"/>
                  </a:cubicBezTo>
                  <a:lnTo>
                    <a:pt x="127" y="87"/>
                  </a:lnTo>
                  <a:lnTo>
                    <a:pt x="101" y="114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224">
              <a:extLst>
                <a:ext uri="{FF2B5EF4-FFF2-40B4-BE49-F238E27FC236}">
                  <a16:creationId xmlns:a16="http://schemas.microsoft.com/office/drawing/2014/main" id="{CF655447-F6B8-8D65-BBF9-3DF355AC9D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8616" y="5196599"/>
              <a:ext cx="153988" cy="158750"/>
            </a:xfrm>
            <a:custGeom>
              <a:avLst/>
              <a:gdLst>
                <a:gd name="T0" fmla="*/ 720 w 747"/>
                <a:gd name="T1" fmla="*/ 771 h 771"/>
                <a:gd name="T2" fmla="*/ 375 w 747"/>
                <a:gd name="T3" fmla="*/ 426 h 771"/>
                <a:gd name="T4" fmla="*/ 401 w 747"/>
                <a:gd name="T5" fmla="*/ 400 h 771"/>
                <a:gd name="T6" fmla="*/ 747 w 747"/>
                <a:gd name="T7" fmla="*/ 745 h 771"/>
                <a:gd name="T8" fmla="*/ 720 w 747"/>
                <a:gd name="T9" fmla="*/ 771 h 771"/>
                <a:gd name="T10" fmla="*/ 349 w 747"/>
                <a:gd name="T11" fmla="*/ 400 h 771"/>
                <a:gd name="T12" fmla="*/ 4 w 747"/>
                <a:gd name="T13" fmla="*/ 54 h 771"/>
                <a:gd name="T14" fmla="*/ 30 w 747"/>
                <a:gd name="T15" fmla="*/ 28 h 771"/>
                <a:gd name="T16" fmla="*/ 375 w 747"/>
                <a:gd name="T17" fmla="*/ 373 h 771"/>
                <a:gd name="T18" fmla="*/ 349 w 747"/>
                <a:gd name="T19" fmla="*/ 400 h 771"/>
                <a:gd name="T20" fmla="*/ 0 w 747"/>
                <a:gd name="T21" fmla="*/ 6 h 771"/>
                <a:gd name="T22" fmla="*/ 2 w 747"/>
                <a:gd name="T23" fmla="*/ 0 h 771"/>
                <a:gd name="T24" fmla="*/ 3 w 747"/>
                <a:gd name="T25" fmla="*/ 2 h 771"/>
                <a:gd name="T26" fmla="*/ 0 w 747"/>
                <a:gd name="T27" fmla="*/ 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7" h="771">
                  <a:moveTo>
                    <a:pt x="720" y="771"/>
                  </a:moveTo>
                  <a:lnTo>
                    <a:pt x="375" y="426"/>
                  </a:lnTo>
                  <a:lnTo>
                    <a:pt x="401" y="400"/>
                  </a:lnTo>
                  <a:lnTo>
                    <a:pt x="747" y="745"/>
                  </a:lnTo>
                  <a:lnTo>
                    <a:pt x="720" y="771"/>
                  </a:lnTo>
                  <a:moveTo>
                    <a:pt x="349" y="400"/>
                  </a:moveTo>
                  <a:lnTo>
                    <a:pt x="4" y="54"/>
                  </a:lnTo>
                  <a:lnTo>
                    <a:pt x="30" y="28"/>
                  </a:lnTo>
                  <a:lnTo>
                    <a:pt x="375" y="373"/>
                  </a:lnTo>
                  <a:lnTo>
                    <a:pt x="349" y="400"/>
                  </a:lnTo>
                  <a:moveTo>
                    <a:pt x="0" y="6"/>
                  </a:moveTo>
                  <a:cubicBezTo>
                    <a:pt x="1" y="4"/>
                    <a:pt x="1" y="2"/>
                    <a:pt x="2" y="0"/>
                  </a:cubicBezTo>
                  <a:lnTo>
                    <a:pt x="3" y="2"/>
                  </a:lnTo>
                  <a:lnTo>
                    <a:pt x="0" y="6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225">
              <a:extLst>
                <a:ext uri="{FF2B5EF4-FFF2-40B4-BE49-F238E27FC236}">
                  <a16:creationId xmlns:a16="http://schemas.microsoft.com/office/drawing/2014/main" id="{2C9418DB-556C-ADC7-9F24-FC71B5B402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1516" y="5396624"/>
              <a:ext cx="122238" cy="123825"/>
            </a:xfrm>
            <a:custGeom>
              <a:avLst/>
              <a:gdLst>
                <a:gd name="T0" fmla="*/ 592 w 592"/>
                <a:gd name="T1" fmla="*/ 601 h 601"/>
                <a:gd name="T2" fmla="*/ 592 w 592"/>
                <a:gd name="T3" fmla="*/ 601 h 601"/>
                <a:gd name="T4" fmla="*/ 566 w 592"/>
                <a:gd name="T5" fmla="*/ 575 h 601"/>
                <a:gd name="T6" fmla="*/ 564 w 592"/>
                <a:gd name="T7" fmla="*/ 573 h 601"/>
                <a:gd name="T8" fmla="*/ 590 w 592"/>
                <a:gd name="T9" fmla="*/ 546 h 601"/>
                <a:gd name="T10" fmla="*/ 592 w 592"/>
                <a:gd name="T11" fmla="*/ 549 h 601"/>
                <a:gd name="T12" fmla="*/ 592 w 592"/>
                <a:gd name="T13" fmla="*/ 549 h 601"/>
                <a:gd name="T14" fmla="*/ 592 w 592"/>
                <a:gd name="T15" fmla="*/ 601 h 601"/>
                <a:gd name="T16" fmla="*/ 537 w 592"/>
                <a:gd name="T17" fmla="*/ 546 h 601"/>
                <a:gd name="T18" fmla="*/ 192 w 592"/>
                <a:gd name="T19" fmla="*/ 201 h 601"/>
                <a:gd name="T20" fmla="*/ 218 w 592"/>
                <a:gd name="T21" fmla="*/ 175 h 601"/>
                <a:gd name="T22" fmla="*/ 221 w 592"/>
                <a:gd name="T23" fmla="*/ 177 h 601"/>
                <a:gd name="T24" fmla="*/ 247 w 592"/>
                <a:gd name="T25" fmla="*/ 203 h 601"/>
                <a:gd name="T26" fmla="*/ 564 w 592"/>
                <a:gd name="T27" fmla="*/ 520 h 601"/>
                <a:gd name="T28" fmla="*/ 537 w 592"/>
                <a:gd name="T29" fmla="*/ 546 h 601"/>
                <a:gd name="T30" fmla="*/ 166 w 592"/>
                <a:gd name="T31" fmla="*/ 175 h 601"/>
                <a:gd name="T32" fmla="*/ 0 w 592"/>
                <a:gd name="T33" fmla="*/ 9 h 601"/>
                <a:gd name="T34" fmla="*/ 43 w 592"/>
                <a:gd name="T35" fmla="*/ 0 h 601"/>
                <a:gd name="T36" fmla="*/ 192 w 592"/>
                <a:gd name="T37" fmla="*/ 148 h 601"/>
                <a:gd name="T38" fmla="*/ 166 w 592"/>
                <a:gd name="T39" fmla="*/ 17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2" h="601">
                  <a:moveTo>
                    <a:pt x="592" y="601"/>
                  </a:moveTo>
                  <a:lnTo>
                    <a:pt x="592" y="601"/>
                  </a:lnTo>
                  <a:lnTo>
                    <a:pt x="566" y="575"/>
                  </a:lnTo>
                  <a:lnTo>
                    <a:pt x="564" y="573"/>
                  </a:lnTo>
                  <a:lnTo>
                    <a:pt x="590" y="546"/>
                  </a:lnTo>
                  <a:lnTo>
                    <a:pt x="592" y="549"/>
                  </a:lnTo>
                  <a:lnTo>
                    <a:pt x="592" y="549"/>
                  </a:lnTo>
                  <a:lnTo>
                    <a:pt x="592" y="601"/>
                  </a:lnTo>
                  <a:close/>
                  <a:moveTo>
                    <a:pt x="537" y="546"/>
                  </a:moveTo>
                  <a:lnTo>
                    <a:pt x="192" y="201"/>
                  </a:lnTo>
                  <a:lnTo>
                    <a:pt x="218" y="175"/>
                  </a:lnTo>
                  <a:lnTo>
                    <a:pt x="221" y="177"/>
                  </a:lnTo>
                  <a:lnTo>
                    <a:pt x="247" y="203"/>
                  </a:lnTo>
                  <a:lnTo>
                    <a:pt x="564" y="520"/>
                  </a:lnTo>
                  <a:lnTo>
                    <a:pt x="537" y="546"/>
                  </a:lnTo>
                  <a:moveTo>
                    <a:pt x="166" y="175"/>
                  </a:moveTo>
                  <a:lnTo>
                    <a:pt x="0" y="9"/>
                  </a:lnTo>
                  <a:cubicBezTo>
                    <a:pt x="15" y="7"/>
                    <a:pt x="29" y="4"/>
                    <a:pt x="43" y="0"/>
                  </a:cubicBezTo>
                  <a:lnTo>
                    <a:pt x="192" y="148"/>
                  </a:lnTo>
                  <a:lnTo>
                    <a:pt x="166" y="17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226">
              <a:extLst>
                <a:ext uri="{FF2B5EF4-FFF2-40B4-BE49-F238E27FC236}">
                  <a16:creationId xmlns:a16="http://schemas.microsoft.com/office/drawing/2014/main" id="{F7CD31C5-ECB7-4A8A-8FEA-087B2736C2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279149"/>
              <a:ext cx="122238" cy="119063"/>
            </a:xfrm>
            <a:custGeom>
              <a:avLst/>
              <a:gdLst>
                <a:gd name="T0" fmla="*/ 551 w 594"/>
                <a:gd name="T1" fmla="*/ 577 h 577"/>
                <a:gd name="T2" fmla="*/ 372 w 594"/>
                <a:gd name="T3" fmla="*/ 397 h 577"/>
                <a:gd name="T4" fmla="*/ 398 w 594"/>
                <a:gd name="T5" fmla="*/ 371 h 577"/>
                <a:gd name="T6" fmla="*/ 594 w 594"/>
                <a:gd name="T7" fmla="*/ 568 h 577"/>
                <a:gd name="T8" fmla="*/ 551 w 594"/>
                <a:gd name="T9" fmla="*/ 577 h 577"/>
                <a:gd name="T10" fmla="*/ 345 w 594"/>
                <a:gd name="T11" fmla="*/ 371 h 577"/>
                <a:gd name="T12" fmla="*/ 0 w 594"/>
                <a:gd name="T13" fmla="*/ 26 h 577"/>
                <a:gd name="T14" fmla="*/ 26 w 594"/>
                <a:gd name="T15" fmla="*/ 0 h 577"/>
                <a:gd name="T16" fmla="*/ 372 w 594"/>
                <a:gd name="T17" fmla="*/ 345 h 577"/>
                <a:gd name="T18" fmla="*/ 345 w 594"/>
                <a:gd name="T19" fmla="*/ 37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4" h="577">
                  <a:moveTo>
                    <a:pt x="551" y="577"/>
                  </a:moveTo>
                  <a:lnTo>
                    <a:pt x="372" y="397"/>
                  </a:lnTo>
                  <a:lnTo>
                    <a:pt x="398" y="371"/>
                  </a:lnTo>
                  <a:lnTo>
                    <a:pt x="594" y="568"/>
                  </a:lnTo>
                  <a:cubicBezTo>
                    <a:pt x="580" y="572"/>
                    <a:pt x="566" y="575"/>
                    <a:pt x="551" y="577"/>
                  </a:cubicBez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227">
              <a:extLst>
                <a:ext uri="{FF2B5EF4-FFF2-40B4-BE49-F238E27FC236}">
                  <a16:creationId xmlns:a16="http://schemas.microsoft.com/office/drawing/2014/main" id="{5024C5DF-5BA9-9257-FA66-92A93693CC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6241" y="5094999"/>
              <a:ext cx="182563" cy="184150"/>
            </a:xfrm>
            <a:custGeom>
              <a:avLst/>
              <a:gdLst>
                <a:gd name="T0" fmla="*/ 861 w 887"/>
                <a:gd name="T1" fmla="*/ 895 h 895"/>
                <a:gd name="T2" fmla="*/ 516 w 887"/>
                <a:gd name="T3" fmla="*/ 549 h 895"/>
                <a:gd name="T4" fmla="*/ 542 w 887"/>
                <a:gd name="T5" fmla="*/ 523 h 895"/>
                <a:gd name="T6" fmla="*/ 887 w 887"/>
                <a:gd name="T7" fmla="*/ 868 h 895"/>
                <a:gd name="T8" fmla="*/ 861 w 887"/>
                <a:gd name="T9" fmla="*/ 895 h 895"/>
                <a:gd name="T10" fmla="*/ 489 w 887"/>
                <a:gd name="T11" fmla="*/ 523 h 895"/>
                <a:gd name="T12" fmla="*/ 144 w 887"/>
                <a:gd name="T13" fmla="*/ 178 h 895"/>
                <a:gd name="T14" fmla="*/ 170 w 887"/>
                <a:gd name="T15" fmla="*/ 151 h 895"/>
                <a:gd name="T16" fmla="*/ 516 w 887"/>
                <a:gd name="T17" fmla="*/ 497 h 895"/>
                <a:gd name="T18" fmla="*/ 489 w 887"/>
                <a:gd name="T19" fmla="*/ 523 h 895"/>
                <a:gd name="T20" fmla="*/ 118 w 887"/>
                <a:gd name="T21" fmla="*/ 151 h 895"/>
                <a:gd name="T22" fmla="*/ 0 w 887"/>
                <a:gd name="T23" fmla="*/ 34 h 895"/>
                <a:gd name="T24" fmla="*/ 19 w 887"/>
                <a:gd name="T25" fmla="*/ 0 h 895"/>
                <a:gd name="T26" fmla="*/ 144 w 887"/>
                <a:gd name="T27" fmla="*/ 125 h 895"/>
                <a:gd name="T28" fmla="*/ 118 w 887"/>
                <a:gd name="T29" fmla="*/ 151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7" h="895">
                  <a:moveTo>
                    <a:pt x="861" y="895"/>
                  </a:moveTo>
                  <a:lnTo>
                    <a:pt x="516" y="549"/>
                  </a:lnTo>
                  <a:lnTo>
                    <a:pt x="542" y="523"/>
                  </a:lnTo>
                  <a:lnTo>
                    <a:pt x="887" y="868"/>
                  </a:lnTo>
                  <a:lnTo>
                    <a:pt x="861" y="895"/>
                  </a:lnTo>
                  <a:close/>
                  <a:moveTo>
                    <a:pt x="489" y="523"/>
                  </a:moveTo>
                  <a:lnTo>
                    <a:pt x="144" y="178"/>
                  </a:lnTo>
                  <a:lnTo>
                    <a:pt x="170" y="151"/>
                  </a:lnTo>
                  <a:lnTo>
                    <a:pt x="516" y="497"/>
                  </a:lnTo>
                  <a:lnTo>
                    <a:pt x="489" y="523"/>
                  </a:lnTo>
                  <a:moveTo>
                    <a:pt x="118" y="151"/>
                  </a:moveTo>
                  <a:lnTo>
                    <a:pt x="0" y="34"/>
                  </a:lnTo>
                  <a:cubicBezTo>
                    <a:pt x="6" y="23"/>
                    <a:pt x="13" y="11"/>
                    <a:pt x="19" y="0"/>
                  </a:cubicBezTo>
                  <a:lnTo>
                    <a:pt x="144" y="125"/>
                  </a:lnTo>
                  <a:lnTo>
                    <a:pt x="118" y="15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228">
              <a:extLst>
                <a:ext uri="{FF2B5EF4-FFF2-40B4-BE49-F238E27FC236}">
                  <a16:creationId xmlns:a16="http://schemas.microsoft.com/office/drawing/2014/main" id="{0FEA1D9A-6EDC-AF4D-0E37-C16D345599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1203" y="5279149"/>
              <a:ext cx="82550" cy="87313"/>
            </a:xfrm>
            <a:custGeom>
              <a:avLst/>
              <a:gdLst>
                <a:gd name="T0" fmla="*/ 400 w 400"/>
                <a:gd name="T1" fmla="*/ 426 h 426"/>
                <a:gd name="T2" fmla="*/ 400 w 400"/>
                <a:gd name="T3" fmla="*/ 426 h 426"/>
                <a:gd name="T4" fmla="*/ 374 w 400"/>
                <a:gd name="T5" fmla="*/ 400 h 426"/>
                <a:gd name="T6" fmla="*/ 372 w 400"/>
                <a:gd name="T7" fmla="*/ 397 h 426"/>
                <a:gd name="T8" fmla="*/ 398 w 400"/>
                <a:gd name="T9" fmla="*/ 371 h 426"/>
                <a:gd name="T10" fmla="*/ 400 w 400"/>
                <a:gd name="T11" fmla="*/ 373 h 426"/>
                <a:gd name="T12" fmla="*/ 400 w 400"/>
                <a:gd name="T13" fmla="*/ 373 h 426"/>
                <a:gd name="T14" fmla="*/ 400 w 400"/>
                <a:gd name="T15" fmla="*/ 426 h 426"/>
                <a:gd name="T16" fmla="*/ 345 w 400"/>
                <a:gd name="T17" fmla="*/ 371 h 426"/>
                <a:gd name="T18" fmla="*/ 0 w 400"/>
                <a:gd name="T19" fmla="*/ 26 h 426"/>
                <a:gd name="T20" fmla="*/ 26 w 400"/>
                <a:gd name="T21" fmla="*/ 0 h 426"/>
                <a:gd name="T22" fmla="*/ 29 w 400"/>
                <a:gd name="T23" fmla="*/ 2 h 426"/>
                <a:gd name="T24" fmla="*/ 55 w 400"/>
                <a:gd name="T25" fmla="*/ 28 h 426"/>
                <a:gd name="T26" fmla="*/ 372 w 400"/>
                <a:gd name="T27" fmla="*/ 345 h 426"/>
                <a:gd name="T28" fmla="*/ 345 w 400"/>
                <a:gd name="T29" fmla="*/ 37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0" h="426">
                  <a:moveTo>
                    <a:pt x="400" y="426"/>
                  </a:moveTo>
                  <a:lnTo>
                    <a:pt x="400" y="426"/>
                  </a:lnTo>
                  <a:lnTo>
                    <a:pt x="374" y="400"/>
                  </a:lnTo>
                  <a:lnTo>
                    <a:pt x="372" y="397"/>
                  </a:lnTo>
                  <a:lnTo>
                    <a:pt x="398" y="371"/>
                  </a:lnTo>
                  <a:lnTo>
                    <a:pt x="400" y="373"/>
                  </a:lnTo>
                  <a:lnTo>
                    <a:pt x="400" y="373"/>
                  </a:lnTo>
                  <a:lnTo>
                    <a:pt x="400" y="426"/>
                  </a:ln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55" y="28"/>
                  </a:lnTo>
                  <a:lnTo>
                    <a:pt x="372" y="345"/>
                  </a:lnTo>
                  <a:lnTo>
                    <a:pt x="345" y="37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229">
              <a:extLst>
                <a:ext uri="{FF2B5EF4-FFF2-40B4-BE49-F238E27FC236}">
                  <a16:creationId xmlns:a16="http://schemas.microsoft.com/office/drawing/2014/main" id="{0373A53F-C1D3-713C-A626-70404C8E7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341" y="5236287"/>
              <a:ext cx="23813" cy="19050"/>
            </a:xfrm>
            <a:custGeom>
              <a:avLst/>
              <a:gdLst>
                <a:gd name="T0" fmla="*/ 113 w 113"/>
                <a:gd name="T1" fmla="*/ 87 h 87"/>
                <a:gd name="T2" fmla="*/ 57 w 113"/>
                <a:gd name="T3" fmla="*/ 84 h 87"/>
                <a:gd name="T4" fmla="*/ 0 w 113"/>
                <a:gd name="T5" fmla="*/ 26 h 87"/>
                <a:gd name="T6" fmla="*/ 3 w 113"/>
                <a:gd name="T7" fmla="*/ 24 h 87"/>
                <a:gd name="T8" fmla="*/ 26 w 113"/>
                <a:gd name="T9" fmla="*/ 0 h 87"/>
                <a:gd name="T10" fmla="*/ 113 w 113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87">
                  <a:moveTo>
                    <a:pt x="113" y="87"/>
                  </a:moveTo>
                  <a:cubicBezTo>
                    <a:pt x="94" y="85"/>
                    <a:pt x="76" y="84"/>
                    <a:pt x="57" y="84"/>
                  </a:cubicBezTo>
                  <a:lnTo>
                    <a:pt x="0" y="26"/>
                  </a:lnTo>
                  <a:cubicBezTo>
                    <a:pt x="1" y="25"/>
                    <a:pt x="2" y="25"/>
                    <a:pt x="3" y="24"/>
                  </a:cubicBezTo>
                  <a:cubicBezTo>
                    <a:pt x="11" y="16"/>
                    <a:pt x="18" y="8"/>
                    <a:pt x="26" y="0"/>
                  </a:cubicBezTo>
                  <a:lnTo>
                    <a:pt x="113" y="8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230">
              <a:extLst>
                <a:ext uri="{FF2B5EF4-FFF2-40B4-BE49-F238E27FC236}">
                  <a16:creationId xmlns:a16="http://schemas.microsoft.com/office/drawing/2014/main" id="{69276A8F-B7F4-C286-412C-4D1814D1D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003" y="5202949"/>
              <a:ext cx="39688" cy="39688"/>
            </a:xfrm>
            <a:custGeom>
              <a:avLst/>
              <a:gdLst>
                <a:gd name="T0" fmla="*/ 164 w 190"/>
                <a:gd name="T1" fmla="*/ 190 h 190"/>
                <a:gd name="T2" fmla="*/ 0 w 190"/>
                <a:gd name="T3" fmla="*/ 26 h 190"/>
                <a:gd name="T4" fmla="*/ 26 w 190"/>
                <a:gd name="T5" fmla="*/ 0 h 190"/>
                <a:gd name="T6" fmla="*/ 190 w 190"/>
                <a:gd name="T7" fmla="*/ 164 h 190"/>
                <a:gd name="T8" fmla="*/ 167 w 190"/>
                <a:gd name="T9" fmla="*/ 188 h 190"/>
                <a:gd name="T10" fmla="*/ 164 w 190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90">
                  <a:moveTo>
                    <a:pt x="164" y="19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190" y="164"/>
                  </a:lnTo>
                  <a:cubicBezTo>
                    <a:pt x="182" y="172"/>
                    <a:pt x="175" y="180"/>
                    <a:pt x="167" y="188"/>
                  </a:cubicBezTo>
                  <a:cubicBezTo>
                    <a:pt x="166" y="189"/>
                    <a:pt x="165" y="189"/>
                    <a:pt x="164" y="190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231">
              <a:extLst>
                <a:ext uri="{FF2B5EF4-FFF2-40B4-BE49-F238E27FC236}">
                  <a16:creationId xmlns:a16="http://schemas.microsoft.com/office/drawing/2014/main" id="{E9D173E3-2DB1-5726-613A-A6FEF168B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041" y="5253749"/>
              <a:ext cx="30163" cy="25400"/>
            </a:xfrm>
            <a:custGeom>
              <a:avLst/>
              <a:gdLst>
                <a:gd name="T0" fmla="*/ 124 w 150"/>
                <a:gd name="T1" fmla="*/ 124 h 124"/>
                <a:gd name="T2" fmla="*/ 0 w 150"/>
                <a:gd name="T3" fmla="*/ 0 h 124"/>
                <a:gd name="T4" fmla="*/ 56 w 150"/>
                <a:gd name="T5" fmla="*/ 3 h 124"/>
                <a:gd name="T6" fmla="*/ 150 w 150"/>
                <a:gd name="T7" fmla="*/ 97 h 124"/>
                <a:gd name="T8" fmla="*/ 124 w 150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124" y="124"/>
                  </a:moveTo>
                  <a:lnTo>
                    <a:pt x="0" y="0"/>
                  </a:lnTo>
                  <a:cubicBezTo>
                    <a:pt x="19" y="0"/>
                    <a:pt x="37" y="1"/>
                    <a:pt x="56" y="3"/>
                  </a:cubicBezTo>
                  <a:lnTo>
                    <a:pt x="150" y="97"/>
                  </a:lnTo>
                  <a:lnTo>
                    <a:pt x="124" y="124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232">
              <a:extLst>
                <a:ext uri="{FF2B5EF4-FFF2-40B4-BE49-F238E27FC236}">
                  <a16:creationId xmlns:a16="http://schemas.microsoft.com/office/drawing/2014/main" id="{34E97183-9C88-A305-A38E-A9523E5C4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126749"/>
              <a:ext cx="57150" cy="61913"/>
            </a:xfrm>
            <a:custGeom>
              <a:avLst/>
              <a:gdLst>
                <a:gd name="T0" fmla="*/ 273 w 279"/>
                <a:gd name="T1" fmla="*/ 300 h 300"/>
                <a:gd name="T2" fmla="*/ 0 w 279"/>
                <a:gd name="T3" fmla="*/ 27 h 300"/>
                <a:gd name="T4" fmla="*/ 26 w 279"/>
                <a:gd name="T5" fmla="*/ 0 h 300"/>
                <a:gd name="T6" fmla="*/ 279 w 279"/>
                <a:gd name="T7" fmla="*/ 253 h 300"/>
                <a:gd name="T8" fmla="*/ 273 w 279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00">
                  <a:moveTo>
                    <a:pt x="273" y="300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79" y="253"/>
                  </a:lnTo>
                  <a:cubicBezTo>
                    <a:pt x="276" y="269"/>
                    <a:pt x="274" y="284"/>
                    <a:pt x="273" y="300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233">
              <a:extLst>
                <a:ext uri="{FF2B5EF4-FFF2-40B4-BE49-F238E27FC236}">
                  <a16:creationId xmlns:a16="http://schemas.microsoft.com/office/drawing/2014/main" id="{94185587-A779-DFD8-7D78-1C4B3F78D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366" y="5179137"/>
              <a:ext cx="20638" cy="23813"/>
            </a:xfrm>
            <a:custGeom>
              <a:avLst/>
              <a:gdLst>
                <a:gd name="T0" fmla="*/ 72 w 99"/>
                <a:gd name="T1" fmla="*/ 119 h 119"/>
                <a:gd name="T2" fmla="*/ 0 w 99"/>
                <a:gd name="T3" fmla="*/ 47 h 119"/>
                <a:gd name="T4" fmla="*/ 6 w 99"/>
                <a:gd name="T5" fmla="*/ 0 h 119"/>
                <a:gd name="T6" fmla="*/ 99 w 99"/>
                <a:gd name="T7" fmla="*/ 93 h 119"/>
                <a:gd name="T8" fmla="*/ 72 w 9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9">
                  <a:moveTo>
                    <a:pt x="72" y="119"/>
                  </a:moveTo>
                  <a:lnTo>
                    <a:pt x="0" y="47"/>
                  </a:lnTo>
                  <a:cubicBezTo>
                    <a:pt x="1" y="31"/>
                    <a:pt x="3" y="16"/>
                    <a:pt x="6" y="0"/>
                  </a:cubicBezTo>
                  <a:lnTo>
                    <a:pt x="99" y="93"/>
                  </a:lnTo>
                  <a:lnTo>
                    <a:pt x="72" y="11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234">
              <a:extLst>
                <a:ext uri="{FF2B5EF4-FFF2-40B4-BE49-F238E27FC236}">
                  <a16:creationId xmlns:a16="http://schemas.microsoft.com/office/drawing/2014/main" id="{8E597745-5370-F437-CA03-5782B779E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6899"/>
              <a:ext cx="76200" cy="69850"/>
            </a:xfrm>
            <a:custGeom>
              <a:avLst/>
              <a:gdLst>
                <a:gd name="T0" fmla="*/ 341 w 367"/>
                <a:gd name="T1" fmla="*/ 340 h 340"/>
                <a:gd name="T2" fmla="*/ 0 w 367"/>
                <a:gd name="T3" fmla="*/ 0 h 340"/>
                <a:gd name="T4" fmla="*/ 67 w 367"/>
                <a:gd name="T5" fmla="*/ 25 h 340"/>
                <a:gd name="T6" fmla="*/ 77 w 367"/>
                <a:gd name="T7" fmla="*/ 27 h 340"/>
                <a:gd name="T8" fmla="*/ 81 w 367"/>
                <a:gd name="T9" fmla="*/ 28 h 340"/>
                <a:gd name="T10" fmla="*/ 367 w 367"/>
                <a:gd name="T11" fmla="*/ 314 h 340"/>
                <a:gd name="T12" fmla="*/ 341 w 367"/>
                <a:gd name="T13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340">
                  <a:moveTo>
                    <a:pt x="341" y="340"/>
                  </a:moveTo>
                  <a:lnTo>
                    <a:pt x="0" y="0"/>
                  </a:lnTo>
                  <a:cubicBezTo>
                    <a:pt x="20" y="12"/>
                    <a:pt x="42" y="20"/>
                    <a:pt x="67" y="25"/>
                  </a:cubicBezTo>
                  <a:cubicBezTo>
                    <a:pt x="70" y="25"/>
                    <a:pt x="74" y="26"/>
                    <a:pt x="77" y="27"/>
                  </a:cubicBezTo>
                  <a:cubicBezTo>
                    <a:pt x="78" y="27"/>
                    <a:pt x="80" y="28"/>
                    <a:pt x="81" y="28"/>
                  </a:cubicBezTo>
                  <a:lnTo>
                    <a:pt x="367" y="314"/>
                  </a:lnTo>
                  <a:lnTo>
                    <a:pt x="341" y="340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235">
              <a:extLst>
                <a:ext uri="{FF2B5EF4-FFF2-40B4-BE49-F238E27FC236}">
                  <a16:creationId xmlns:a16="http://schemas.microsoft.com/office/drawing/2014/main" id="{85EF1B26-5FE8-FAD1-09C4-A31476A60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0549"/>
              <a:ext cx="17463" cy="11113"/>
            </a:xfrm>
            <a:custGeom>
              <a:avLst/>
              <a:gdLst>
                <a:gd name="T0" fmla="*/ 85 w 85"/>
                <a:gd name="T1" fmla="*/ 59 h 59"/>
                <a:gd name="T2" fmla="*/ 81 w 85"/>
                <a:gd name="T3" fmla="*/ 58 h 59"/>
                <a:gd name="T4" fmla="*/ 71 w 85"/>
                <a:gd name="T5" fmla="*/ 56 h 59"/>
                <a:gd name="T6" fmla="*/ 4 w 85"/>
                <a:gd name="T7" fmla="*/ 31 h 59"/>
                <a:gd name="T8" fmla="*/ 0 w 85"/>
                <a:gd name="T9" fmla="*/ 26 h 59"/>
                <a:gd name="T10" fmla="*/ 26 w 85"/>
                <a:gd name="T11" fmla="*/ 0 h 59"/>
                <a:gd name="T12" fmla="*/ 85 w 85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9">
                  <a:moveTo>
                    <a:pt x="85" y="59"/>
                  </a:moveTo>
                  <a:cubicBezTo>
                    <a:pt x="84" y="59"/>
                    <a:pt x="82" y="58"/>
                    <a:pt x="81" y="58"/>
                  </a:cubicBezTo>
                  <a:cubicBezTo>
                    <a:pt x="78" y="57"/>
                    <a:pt x="74" y="56"/>
                    <a:pt x="71" y="56"/>
                  </a:cubicBezTo>
                  <a:cubicBezTo>
                    <a:pt x="46" y="51"/>
                    <a:pt x="24" y="43"/>
                    <a:pt x="4" y="31"/>
                  </a:cubicBezTo>
                  <a:lnTo>
                    <a:pt x="0" y="26"/>
                  </a:lnTo>
                  <a:lnTo>
                    <a:pt x="26" y="0"/>
                  </a:lnTo>
                  <a:lnTo>
                    <a:pt x="85" y="5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236">
              <a:extLst>
                <a:ext uri="{FF2B5EF4-FFF2-40B4-BE49-F238E27FC236}">
                  <a16:creationId xmlns:a16="http://schemas.microsoft.com/office/drawing/2014/main" id="{EC32E1CF-2D45-28AC-2DC4-32406FC747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050549"/>
              <a:ext cx="158750" cy="163513"/>
            </a:xfrm>
            <a:custGeom>
              <a:avLst/>
              <a:gdLst>
                <a:gd name="T0" fmla="*/ 771 w 771"/>
                <a:gd name="T1" fmla="*/ 798 h 798"/>
                <a:gd name="T2" fmla="*/ 771 w 771"/>
                <a:gd name="T3" fmla="*/ 798 h 798"/>
                <a:gd name="T4" fmla="*/ 745 w 771"/>
                <a:gd name="T5" fmla="*/ 772 h 798"/>
                <a:gd name="T6" fmla="*/ 743 w 771"/>
                <a:gd name="T7" fmla="*/ 769 h 798"/>
                <a:gd name="T8" fmla="*/ 769 w 771"/>
                <a:gd name="T9" fmla="*/ 743 h 798"/>
                <a:gd name="T10" fmla="*/ 771 w 771"/>
                <a:gd name="T11" fmla="*/ 745 h 798"/>
                <a:gd name="T12" fmla="*/ 771 w 771"/>
                <a:gd name="T13" fmla="*/ 745 h 798"/>
                <a:gd name="T14" fmla="*/ 771 w 771"/>
                <a:gd name="T15" fmla="*/ 798 h 798"/>
                <a:gd name="T16" fmla="*/ 716 w 771"/>
                <a:gd name="T17" fmla="*/ 743 h 798"/>
                <a:gd name="T18" fmla="*/ 371 w 771"/>
                <a:gd name="T19" fmla="*/ 398 h 798"/>
                <a:gd name="T20" fmla="*/ 397 w 771"/>
                <a:gd name="T21" fmla="*/ 372 h 798"/>
                <a:gd name="T22" fmla="*/ 400 w 771"/>
                <a:gd name="T23" fmla="*/ 374 h 798"/>
                <a:gd name="T24" fmla="*/ 426 w 771"/>
                <a:gd name="T25" fmla="*/ 400 h 798"/>
                <a:gd name="T26" fmla="*/ 743 w 771"/>
                <a:gd name="T27" fmla="*/ 717 h 798"/>
                <a:gd name="T28" fmla="*/ 716 w 771"/>
                <a:gd name="T29" fmla="*/ 743 h 798"/>
                <a:gd name="T30" fmla="*/ 48 w 771"/>
                <a:gd name="T31" fmla="*/ 75 h 798"/>
                <a:gd name="T32" fmla="*/ 0 w 771"/>
                <a:gd name="T33" fmla="*/ 26 h 798"/>
                <a:gd name="T34" fmla="*/ 26 w 771"/>
                <a:gd name="T35" fmla="*/ 0 h 798"/>
                <a:gd name="T36" fmla="*/ 62 w 771"/>
                <a:gd name="T37" fmla="*/ 36 h 798"/>
                <a:gd name="T38" fmla="*/ 48 w 771"/>
                <a:gd name="T39" fmla="*/ 75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1" h="798">
                  <a:moveTo>
                    <a:pt x="771" y="798"/>
                  </a:moveTo>
                  <a:lnTo>
                    <a:pt x="771" y="798"/>
                  </a:lnTo>
                  <a:lnTo>
                    <a:pt x="745" y="772"/>
                  </a:lnTo>
                  <a:lnTo>
                    <a:pt x="743" y="769"/>
                  </a:lnTo>
                  <a:lnTo>
                    <a:pt x="769" y="743"/>
                  </a:lnTo>
                  <a:lnTo>
                    <a:pt x="771" y="745"/>
                  </a:lnTo>
                  <a:lnTo>
                    <a:pt x="771" y="745"/>
                  </a:lnTo>
                  <a:lnTo>
                    <a:pt x="771" y="798"/>
                  </a:lnTo>
                  <a:moveTo>
                    <a:pt x="716" y="743"/>
                  </a:moveTo>
                  <a:lnTo>
                    <a:pt x="371" y="398"/>
                  </a:lnTo>
                  <a:lnTo>
                    <a:pt x="397" y="372"/>
                  </a:lnTo>
                  <a:lnTo>
                    <a:pt x="400" y="374"/>
                  </a:lnTo>
                  <a:lnTo>
                    <a:pt x="426" y="400"/>
                  </a:lnTo>
                  <a:lnTo>
                    <a:pt x="743" y="717"/>
                  </a:lnTo>
                  <a:lnTo>
                    <a:pt x="716" y="743"/>
                  </a:lnTo>
                  <a:moveTo>
                    <a:pt x="48" y="7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62" y="36"/>
                  </a:lnTo>
                  <a:cubicBezTo>
                    <a:pt x="57" y="49"/>
                    <a:pt x="53" y="62"/>
                    <a:pt x="48" y="75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237">
              <a:extLst>
                <a:ext uri="{FF2B5EF4-FFF2-40B4-BE49-F238E27FC236}">
                  <a16:creationId xmlns:a16="http://schemas.microsoft.com/office/drawing/2014/main" id="{A489ECDE-30EE-D0F4-70FF-DEAFEC156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528" y="5056899"/>
              <a:ext cx="66675" cy="69850"/>
            </a:xfrm>
            <a:custGeom>
              <a:avLst/>
              <a:gdLst>
                <a:gd name="T0" fmla="*/ 297 w 323"/>
                <a:gd name="T1" fmla="*/ 336 h 336"/>
                <a:gd name="T2" fmla="*/ 0 w 323"/>
                <a:gd name="T3" fmla="*/ 39 h 336"/>
                <a:gd name="T4" fmla="*/ 14 w 323"/>
                <a:gd name="T5" fmla="*/ 0 h 336"/>
                <a:gd name="T6" fmla="*/ 323 w 323"/>
                <a:gd name="T7" fmla="*/ 309 h 336"/>
                <a:gd name="T8" fmla="*/ 297 w 32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336">
                  <a:moveTo>
                    <a:pt x="297" y="336"/>
                  </a:moveTo>
                  <a:lnTo>
                    <a:pt x="0" y="39"/>
                  </a:lnTo>
                  <a:cubicBezTo>
                    <a:pt x="5" y="26"/>
                    <a:pt x="9" y="13"/>
                    <a:pt x="14" y="0"/>
                  </a:cubicBezTo>
                  <a:lnTo>
                    <a:pt x="323" y="309"/>
                  </a:lnTo>
                  <a:lnTo>
                    <a:pt x="297" y="336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238">
              <a:extLst>
                <a:ext uri="{FF2B5EF4-FFF2-40B4-BE49-F238E27FC236}">
                  <a16:creationId xmlns:a16="http://schemas.microsoft.com/office/drawing/2014/main" id="{008AE1B4-5FCB-F8E5-9602-B34EA3151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403" y="5044199"/>
              <a:ext cx="6350" cy="17463"/>
            </a:xfrm>
            <a:custGeom>
              <a:avLst/>
              <a:gdLst>
                <a:gd name="T0" fmla="*/ 4 w 4"/>
                <a:gd name="T1" fmla="*/ 11 h 11"/>
                <a:gd name="T2" fmla="*/ 1 w 4"/>
                <a:gd name="T3" fmla="*/ 7 h 11"/>
                <a:gd name="T4" fmla="*/ 0 w 4"/>
                <a:gd name="T5" fmla="*/ 7 h 11"/>
                <a:gd name="T6" fmla="*/ 4 w 4"/>
                <a:gd name="T7" fmla="*/ 4 h 11"/>
                <a:gd name="T8" fmla="*/ 0 w 4"/>
                <a:gd name="T9" fmla="*/ 0 h 11"/>
                <a:gd name="T10" fmla="*/ 4 w 4"/>
                <a:gd name="T11" fmla="*/ 4 h 11"/>
                <a:gd name="T12" fmla="*/ 4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239">
              <a:extLst>
                <a:ext uri="{FF2B5EF4-FFF2-40B4-BE49-F238E27FC236}">
                  <a16:creationId xmlns:a16="http://schemas.microsoft.com/office/drawing/2014/main" id="{3E0A4275-237B-B492-BE02-0EB1BAF13B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9241" y="5044199"/>
              <a:ext cx="544513" cy="547688"/>
            </a:xfrm>
            <a:custGeom>
              <a:avLst/>
              <a:gdLst>
                <a:gd name="T0" fmla="*/ 11 w 2644"/>
                <a:gd name="T1" fmla="*/ 2659 h 2659"/>
                <a:gd name="T2" fmla="*/ 0 w 2644"/>
                <a:gd name="T3" fmla="*/ 2617 h 2659"/>
                <a:gd name="T4" fmla="*/ 17 w 2644"/>
                <a:gd name="T5" fmla="*/ 2600 h 2659"/>
                <a:gd name="T6" fmla="*/ 362 w 2644"/>
                <a:gd name="T7" fmla="*/ 2255 h 2659"/>
                <a:gd name="T8" fmla="*/ 388 w 2644"/>
                <a:gd name="T9" fmla="*/ 2229 h 2659"/>
                <a:gd name="T10" fmla="*/ 734 w 2644"/>
                <a:gd name="T11" fmla="*/ 1884 h 2659"/>
                <a:gd name="T12" fmla="*/ 760 w 2644"/>
                <a:gd name="T13" fmla="*/ 1857 h 2659"/>
                <a:gd name="T14" fmla="*/ 1105 w 2644"/>
                <a:gd name="T15" fmla="*/ 1512 h 2659"/>
                <a:gd name="T16" fmla="*/ 1132 w 2644"/>
                <a:gd name="T17" fmla="*/ 1486 h 2659"/>
                <a:gd name="T18" fmla="*/ 1477 w 2644"/>
                <a:gd name="T19" fmla="*/ 1141 h 2659"/>
                <a:gd name="T20" fmla="*/ 1503 w 2644"/>
                <a:gd name="T21" fmla="*/ 1114 h 2659"/>
                <a:gd name="T22" fmla="*/ 1788 w 2644"/>
                <a:gd name="T23" fmla="*/ 830 h 2659"/>
                <a:gd name="T24" fmla="*/ 1802 w 2644"/>
                <a:gd name="T25" fmla="*/ 868 h 2659"/>
                <a:gd name="T26" fmla="*/ 1592 w 2644"/>
                <a:gd name="T27" fmla="*/ 1078 h 2659"/>
                <a:gd name="T28" fmla="*/ 1526 w 2644"/>
                <a:gd name="T29" fmla="*/ 1125 h 2659"/>
                <a:gd name="T30" fmla="*/ 1503 w 2644"/>
                <a:gd name="T31" fmla="*/ 1167 h 2659"/>
                <a:gd name="T32" fmla="*/ 1158 w 2644"/>
                <a:gd name="T33" fmla="*/ 1512 h 2659"/>
                <a:gd name="T34" fmla="*/ 1132 w 2644"/>
                <a:gd name="T35" fmla="*/ 1538 h 2659"/>
                <a:gd name="T36" fmla="*/ 786 w 2644"/>
                <a:gd name="T37" fmla="*/ 1884 h 2659"/>
                <a:gd name="T38" fmla="*/ 760 w 2644"/>
                <a:gd name="T39" fmla="*/ 1910 h 2659"/>
                <a:gd name="T40" fmla="*/ 415 w 2644"/>
                <a:gd name="T41" fmla="*/ 2255 h 2659"/>
                <a:gd name="T42" fmla="*/ 388 w 2644"/>
                <a:gd name="T43" fmla="*/ 2282 h 2659"/>
                <a:gd name="T44" fmla="*/ 43 w 2644"/>
                <a:gd name="T45" fmla="*/ 2627 h 2659"/>
                <a:gd name="T46" fmla="*/ 17 w 2644"/>
                <a:gd name="T47" fmla="*/ 2653 h 2659"/>
                <a:gd name="T48" fmla="*/ 11 w 2644"/>
                <a:gd name="T49" fmla="*/ 2659 h 2659"/>
                <a:gd name="T50" fmla="*/ 2235 w 2644"/>
                <a:gd name="T51" fmla="*/ 435 h 2659"/>
                <a:gd name="T52" fmla="*/ 2251 w 2644"/>
                <a:gd name="T53" fmla="*/ 367 h 2659"/>
                <a:gd name="T54" fmla="*/ 2618 w 2644"/>
                <a:gd name="T55" fmla="*/ 0 h 2659"/>
                <a:gd name="T56" fmla="*/ 2644 w 2644"/>
                <a:gd name="T57" fmla="*/ 26 h 2659"/>
                <a:gd name="T58" fmla="*/ 2618 w 2644"/>
                <a:gd name="T59" fmla="*/ 52 h 2659"/>
                <a:gd name="T60" fmla="*/ 2272 w 2644"/>
                <a:gd name="T61" fmla="*/ 398 h 2659"/>
                <a:gd name="T62" fmla="*/ 2246 w 2644"/>
                <a:gd name="T63" fmla="*/ 424 h 2659"/>
                <a:gd name="T64" fmla="*/ 2235 w 2644"/>
                <a:gd name="T65" fmla="*/ 435 h 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4" h="2659">
                  <a:moveTo>
                    <a:pt x="11" y="2659"/>
                  </a:moveTo>
                  <a:cubicBezTo>
                    <a:pt x="7" y="2645"/>
                    <a:pt x="4" y="2631"/>
                    <a:pt x="0" y="2617"/>
                  </a:cubicBezTo>
                  <a:lnTo>
                    <a:pt x="17" y="2600"/>
                  </a:lnTo>
                  <a:lnTo>
                    <a:pt x="362" y="2255"/>
                  </a:lnTo>
                  <a:lnTo>
                    <a:pt x="388" y="2229"/>
                  </a:lnTo>
                  <a:lnTo>
                    <a:pt x="734" y="1884"/>
                  </a:lnTo>
                  <a:lnTo>
                    <a:pt x="760" y="1857"/>
                  </a:lnTo>
                  <a:lnTo>
                    <a:pt x="1105" y="1512"/>
                  </a:lnTo>
                  <a:lnTo>
                    <a:pt x="1132" y="1486"/>
                  </a:lnTo>
                  <a:lnTo>
                    <a:pt x="1477" y="1141"/>
                  </a:lnTo>
                  <a:lnTo>
                    <a:pt x="1503" y="1114"/>
                  </a:lnTo>
                  <a:lnTo>
                    <a:pt x="1788" y="830"/>
                  </a:lnTo>
                  <a:cubicBezTo>
                    <a:pt x="1791" y="843"/>
                    <a:pt x="1796" y="856"/>
                    <a:pt x="1802" y="868"/>
                  </a:cubicBezTo>
                  <a:lnTo>
                    <a:pt x="1592" y="1078"/>
                  </a:lnTo>
                  <a:cubicBezTo>
                    <a:pt x="1567" y="1086"/>
                    <a:pt x="1545" y="1101"/>
                    <a:pt x="1526" y="1125"/>
                  </a:cubicBezTo>
                  <a:cubicBezTo>
                    <a:pt x="1515" y="1138"/>
                    <a:pt x="1508" y="1152"/>
                    <a:pt x="1503" y="1167"/>
                  </a:cubicBezTo>
                  <a:lnTo>
                    <a:pt x="1158" y="1512"/>
                  </a:lnTo>
                  <a:lnTo>
                    <a:pt x="1132" y="1538"/>
                  </a:lnTo>
                  <a:lnTo>
                    <a:pt x="786" y="1884"/>
                  </a:lnTo>
                  <a:lnTo>
                    <a:pt x="760" y="1910"/>
                  </a:lnTo>
                  <a:lnTo>
                    <a:pt x="415" y="2255"/>
                  </a:lnTo>
                  <a:lnTo>
                    <a:pt x="388" y="2282"/>
                  </a:lnTo>
                  <a:lnTo>
                    <a:pt x="43" y="2627"/>
                  </a:lnTo>
                  <a:lnTo>
                    <a:pt x="17" y="2653"/>
                  </a:lnTo>
                  <a:lnTo>
                    <a:pt x="11" y="2659"/>
                  </a:lnTo>
                  <a:moveTo>
                    <a:pt x="2235" y="435"/>
                  </a:moveTo>
                  <a:cubicBezTo>
                    <a:pt x="2241" y="412"/>
                    <a:pt x="2246" y="389"/>
                    <a:pt x="2251" y="367"/>
                  </a:cubicBezTo>
                  <a:lnTo>
                    <a:pt x="2618" y="0"/>
                  </a:lnTo>
                  <a:lnTo>
                    <a:pt x="2644" y="26"/>
                  </a:lnTo>
                  <a:lnTo>
                    <a:pt x="2618" y="52"/>
                  </a:lnTo>
                  <a:lnTo>
                    <a:pt x="2272" y="398"/>
                  </a:lnTo>
                  <a:lnTo>
                    <a:pt x="2246" y="424"/>
                  </a:lnTo>
                  <a:lnTo>
                    <a:pt x="2235" y="43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240">
              <a:extLst>
                <a:ext uri="{FF2B5EF4-FFF2-40B4-BE49-F238E27FC236}">
                  <a16:creationId xmlns:a16="http://schemas.microsoft.com/office/drawing/2014/main" id="{A420E42E-5512-154E-7D3E-374D04177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541" y="5120399"/>
              <a:ext cx="95250" cy="103188"/>
            </a:xfrm>
            <a:custGeom>
              <a:avLst/>
              <a:gdLst>
                <a:gd name="T0" fmla="*/ 14 w 463"/>
                <a:gd name="T1" fmla="*/ 501 h 501"/>
                <a:gd name="T2" fmla="*/ 0 w 463"/>
                <a:gd name="T3" fmla="*/ 463 h 501"/>
                <a:gd name="T4" fmla="*/ 60 w 463"/>
                <a:gd name="T5" fmla="*/ 402 h 501"/>
                <a:gd name="T6" fmla="*/ 87 w 463"/>
                <a:gd name="T7" fmla="*/ 376 h 501"/>
                <a:gd name="T8" fmla="*/ 432 w 463"/>
                <a:gd name="T9" fmla="*/ 31 h 501"/>
                <a:gd name="T10" fmla="*/ 458 w 463"/>
                <a:gd name="T11" fmla="*/ 4 h 501"/>
                <a:gd name="T12" fmla="*/ 463 w 463"/>
                <a:gd name="T13" fmla="*/ 0 h 501"/>
                <a:gd name="T14" fmla="*/ 447 w 463"/>
                <a:gd name="T15" fmla="*/ 68 h 501"/>
                <a:gd name="T16" fmla="*/ 113 w 463"/>
                <a:gd name="T17" fmla="*/ 402 h 501"/>
                <a:gd name="T18" fmla="*/ 87 w 463"/>
                <a:gd name="T19" fmla="*/ 428 h 501"/>
                <a:gd name="T20" fmla="*/ 14 w 463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3" h="501">
                  <a:moveTo>
                    <a:pt x="14" y="501"/>
                  </a:moveTo>
                  <a:cubicBezTo>
                    <a:pt x="8" y="489"/>
                    <a:pt x="3" y="476"/>
                    <a:pt x="0" y="463"/>
                  </a:cubicBezTo>
                  <a:lnTo>
                    <a:pt x="60" y="402"/>
                  </a:lnTo>
                  <a:lnTo>
                    <a:pt x="87" y="376"/>
                  </a:lnTo>
                  <a:lnTo>
                    <a:pt x="432" y="31"/>
                  </a:lnTo>
                  <a:lnTo>
                    <a:pt x="458" y="4"/>
                  </a:lnTo>
                  <a:lnTo>
                    <a:pt x="463" y="0"/>
                  </a:lnTo>
                  <a:cubicBezTo>
                    <a:pt x="458" y="22"/>
                    <a:pt x="453" y="45"/>
                    <a:pt x="447" y="68"/>
                  </a:cubicBezTo>
                  <a:lnTo>
                    <a:pt x="113" y="402"/>
                  </a:lnTo>
                  <a:lnTo>
                    <a:pt x="87" y="428"/>
                  </a:lnTo>
                  <a:lnTo>
                    <a:pt x="14" y="50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241">
              <a:extLst>
                <a:ext uri="{FF2B5EF4-FFF2-40B4-BE49-F238E27FC236}">
                  <a16:creationId xmlns:a16="http://schemas.microsoft.com/office/drawing/2014/main" id="{012434AD-43C8-1579-B882-12BF95805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266449"/>
              <a:ext cx="17463" cy="19050"/>
            </a:xfrm>
            <a:custGeom>
              <a:avLst/>
              <a:gdLst>
                <a:gd name="T0" fmla="*/ 0 w 89"/>
                <a:gd name="T1" fmla="*/ 89 h 89"/>
                <a:gd name="T2" fmla="*/ 23 w 89"/>
                <a:gd name="T3" fmla="*/ 47 h 89"/>
                <a:gd name="T4" fmla="*/ 89 w 89"/>
                <a:gd name="T5" fmla="*/ 0 h 89"/>
                <a:gd name="T6" fmla="*/ 26 w 89"/>
                <a:gd name="T7" fmla="*/ 63 h 89"/>
                <a:gd name="T8" fmla="*/ 0 w 89"/>
                <a:gd name="T9" fmla="*/ 89 h 89"/>
                <a:gd name="T10" fmla="*/ 0 w 89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9">
                  <a:moveTo>
                    <a:pt x="0" y="89"/>
                  </a:moveTo>
                  <a:cubicBezTo>
                    <a:pt x="5" y="74"/>
                    <a:pt x="12" y="60"/>
                    <a:pt x="23" y="47"/>
                  </a:cubicBezTo>
                  <a:cubicBezTo>
                    <a:pt x="42" y="23"/>
                    <a:pt x="64" y="8"/>
                    <a:pt x="89" y="0"/>
                  </a:cubicBezTo>
                  <a:lnTo>
                    <a:pt x="26" y="63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242">
              <a:extLst>
                <a:ext uri="{FF2B5EF4-FFF2-40B4-BE49-F238E27FC236}">
                  <a16:creationId xmlns:a16="http://schemas.microsoft.com/office/drawing/2014/main" id="{345AC2FA-A8E9-E111-049F-55D83993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303" y="5044199"/>
              <a:ext cx="400050" cy="404813"/>
            </a:xfrm>
            <a:custGeom>
              <a:avLst/>
              <a:gdLst>
                <a:gd name="T0" fmla="*/ 0 w 1940"/>
                <a:gd name="T1" fmla="*/ 1965 h 1965"/>
                <a:gd name="T2" fmla="*/ 10 w 1940"/>
                <a:gd name="T3" fmla="*/ 1904 h 1965"/>
                <a:gd name="T4" fmla="*/ 30 w 1940"/>
                <a:gd name="T5" fmla="*/ 1884 h 1965"/>
                <a:gd name="T6" fmla="*/ 56 w 1940"/>
                <a:gd name="T7" fmla="*/ 1857 h 1965"/>
                <a:gd name="T8" fmla="*/ 401 w 1940"/>
                <a:gd name="T9" fmla="*/ 1512 h 1965"/>
                <a:gd name="T10" fmla="*/ 427 w 1940"/>
                <a:gd name="T11" fmla="*/ 1486 h 1965"/>
                <a:gd name="T12" fmla="*/ 773 w 1940"/>
                <a:gd name="T13" fmla="*/ 1141 h 1965"/>
                <a:gd name="T14" fmla="*/ 799 w 1940"/>
                <a:gd name="T15" fmla="*/ 1114 h 1965"/>
                <a:gd name="T16" fmla="*/ 1144 w 1940"/>
                <a:gd name="T17" fmla="*/ 769 h 1965"/>
                <a:gd name="T18" fmla="*/ 1171 w 1940"/>
                <a:gd name="T19" fmla="*/ 743 h 1965"/>
                <a:gd name="T20" fmla="*/ 1516 w 1940"/>
                <a:gd name="T21" fmla="*/ 397 h 1965"/>
                <a:gd name="T22" fmla="*/ 1542 w 1940"/>
                <a:gd name="T23" fmla="*/ 371 h 1965"/>
                <a:gd name="T24" fmla="*/ 1656 w 1940"/>
                <a:gd name="T25" fmla="*/ 257 h 1965"/>
                <a:gd name="T26" fmla="*/ 1663 w 1940"/>
                <a:gd name="T27" fmla="*/ 253 h 1965"/>
                <a:gd name="T28" fmla="*/ 1736 w 1940"/>
                <a:gd name="T29" fmla="*/ 178 h 1965"/>
                <a:gd name="T30" fmla="*/ 1914 w 1940"/>
                <a:gd name="T31" fmla="*/ 0 h 1965"/>
                <a:gd name="T32" fmla="*/ 1940 w 1940"/>
                <a:gd name="T33" fmla="*/ 26 h 1965"/>
                <a:gd name="T34" fmla="*/ 1914 w 1940"/>
                <a:gd name="T35" fmla="*/ 52 h 1965"/>
                <a:gd name="T36" fmla="*/ 1568 w 1940"/>
                <a:gd name="T37" fmla="*/ 397 h 1965"/>
                <a:gd name="T38" fmla="*/ 1542 w 1940"/>
                <a:gd name="T39" fmla="*/ 424 h 1965"/>
                <a:gd name="T40" fmla="*/ 1197 w 1940"/>
                <a:gd name="T41" fmla="*/ 769 h 1965"/>
                <a:gd name="T42" fmla="*/ 1171 w 1940"/>
                <a:gd name="T43" fmla="*/ 795 h 1965"/>
                <a:gd name="T44" fmla="*/ 825 w 1940"/>
                <a:gd name="T45" fmla="*/ 1141 h 1965"/>
                <a:gd name="T46" fmla="*/ 799 w 1940"/>
                <a:gd name="T47" fmla="*/ 1167 h 1965"/>
                <a:gd name="T48" fmla="*/ 454 w 1940"/>
                <a:gd name="T49" fmla="*/ 1512 h 1965"/>
                <a:gd name="T50" fmla="*/ 427 w 1940"/>
                <a:gd name="T51" fmla="*/ 1538 h 1965"/>
                <a:gd name="T52" fmla="*/ 82 w 1940"/>
                <a:gd name="T53" fmla="*/ 1884 h 1965"/>
                <a:gd name="T54" fmla="*/ 56 w 1940"/>
                <a:gd name="T55" fmla="*/ 1910 h 1965"/>
                <a:gd name="T56" fmla="*/ 0 w 1940"/>
                <a:gd name="T57" fmla="*/ 1965 h 1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40" h="1965">
                  <a:moveTo>
                    <a:pt x="0" y="1965"/>
                  </a:moveTo>
                  <a:cubicBezTo>
                    <a:pt x="3" y="1945"/>
                    <a:pt x="6" y="1924"/>
                    <a:pt x="10" y="1904"/>
                  </a:cubicBezTo>
                  <a:lnTo>
                    <a:pt x="30" y="1884"/>
                  </a:lnTo>
                  <a:lnTo>
                    <a:pt x="56" y="1857"/>
                  </a:lnTo>
                  <a:lnTo>
                    <a:pt x="401" y="1512"/>
                  </a:lnTo>
                  <a:lnTo>
                    <a:pt x="427" y="1486"/>
                  </a:lnTo>
                  <a:lnTo>
                    <a:pt x="773" y="1141"/>
                  </a:lnTo>
                  <a:lnTo>
                    <a:pt x="799" y="1114"/>
                  </a:lnTo>
                  <a:lnTo>
                    <a:pt x="1144" y="769"/>
                  </a:lnTo>
                  <a:lnTo>
                    <a:pt x="1171" y="743"/>
                  </a:lnTo>
                  <a:lnTo>
                    <a:pt x="1516" y="397"/>
                  </a:lnTo>
                  <a:lnTo>
                    <a:pt x="1542" y="371"/>
                  </a:lnTo>
                  <a:lnTo>
                    <a:pt x="1656" y="257"/>
                  </a:lnTo>
                  <a:cubicBezTo>
                    <a:pt x="1659" y="256"/>
                    <a:pt x="1661" y="255"/>
                    <a:pt x="1663" y="253"/>
                  </a:cubicBezTo>
                  <a:cubicBezTo>
                    <a:pt x="1693" y="237"/>
                    <a:pt x="1720" y="210"/>
                    <a:pt x="1736" y="178"/>
                  </a:cubicBezTo>
                  <a:lnTo>
                    <a:pt x="1914" y="0"/>
                  </a:lnTo>
                  <a:lnTo>
                    <a:pt x="1940" y="26"/>
                  </a:lnTo>
                  <a:lnTo>
                    <a:pt x="1914" y="52"/>
                  </a:lnTo>
                  <a:lnTo>
                    <a:pt x="1568" y="397"/>
                  </a:lnTo>
                  <a:lnTo>
                    <a:pt x="1542" y="424"/>
                  </a:lnTo>
                  <a:lnTo>
                    <a:pt x="1197" y="769"/>
                  </a:lnTo>
                  <a:lnTo>
                    <a:pt x="1171" y="795"/>
                  </a:lnTo>
                  <a:lnTo>
                    <a:pt x="825" y="1141"/>
                  </a:lnTo>
                  <a:lnTo>
                    <a:pt x="799" y="1167"/>
                  </a:lnTo>
                  <a:lnTo>
                    <a:pt x="454" y="1512"/>
                  </a:lnTo>
                  <a:lnTo>
                    <a:pt x="427" y="1538"/>
                  </a:lnTo>
                  <a:lnTo>
                    <a:pt x="82" y="1884"/>
                  </a:lnTo>
                  <a:lnTo>
                    <a:pt x="56" y="1910"/>
                  </a:lnTo>
                  <a:lnTo>
                    <a:pt x="0" y="196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243">
              <a:extLst>
                <a:ext uri="{FF2B5EF4-FFF2-40B4-BE49-F238E27FC236}">
                  <a16:creationId xmlns:a16="http://schemas.microsoft.com/office/drawing/2014/main" id="{30303D4C-AE7D-20C6-6C52-85A9D3C7C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16" y="5080712"/>
              <a:ext cx="15875" cy="17463"/>
            </a:xfrm>
            <a:custGeom>
              <a:avLst/>
              <a:gdLst>
                <a:gd name="T0" fmla="*/ 0 w 80"/>
                <a:gd name="T1" fmla="*/ 79 h 79"/>
                <a:gd name="T2" fmla="*/ 80 w 80"/>
                <a:gd name="T3" fmla="*/ 0 h 79"/>
                <a:gd name="T4" fmla="*/ 7 w 80"/>
                <a:gd name="T5" fmla="*/ 75 h 79"/>
                <a:gd name="T6" fmla="*/ 0 w 8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9">
                  <a:moveTo>
                    <a:pt x="0" y="79"/>
                  </a:moveTo>
                  <a:lnTo>
                    <a:pt x="80" y="0"/>
                  </a:lnTo>
                  <a:cubicBezTo>
                    <a:pt x="64" y="32"/>
                    <a:pt x="37" y="59"/>
                    <a:pt x="7" y="75"/>
                  </a:cubicBezTo>
                  <a:cubicBezTo>
                    <a:pt x="5" y="77"/>
                    <a:pt x="3" y="78"/>
                    <a:pt x="0" y="79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244">
              <a:extLst>
                <a:ext uri="{FF2B5EF4-FFF2-40B4-BE49-F238E27FC236}">
                  <a16:creationId xmlns:a16="http://schemas.microsoft.com/office/drawing/2014/main" id="{A6562F38-CDD2-741D-A2E6-45107B700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678" y="5050549"/>
              <a:ext cx="161925" cy="166688"/>
            </a:xfrm>
            <a:custGeom>
              <a:avLst/>
              <a:gdLst>
                <a:gd name="T0" fmla="*/ 0 w 789"/>
                <a:gd name="T1" fmla="*/ 812 h 812"/>
                <a:gd name="T2" fmla="*/ 43 w 789"/>
                <a:gd name="T3" fmla="*/ 717 h 812"/>
                <a:gd name="T4" fmla="*/ 46 w 789"/>
                <a:gd name="T5" fmla="*/ 713 h 812"/>
                <a:gd name="T6" fmla="*/ 392 w 789"/>
                <a:gd name="T7" fmla="*/ 367 h 812"/>
                <a:gd name="T8" fmla="*/ 418 w 789"/>
                <a:gd name="T9" fmla="*/ 341 h 812"/>
                <a:gd name="T10" fmla="*/ 760 w 789"/>
                <a:gd name="T11" fmla="*/ 0 h 812"/>
                <a:gd name="T12" fmla="*/ 789 w 789"/>
                <a:gd name="T13" fmla="*/ 23 h 812"/>
                <a:gd name="T14" fmla="*/ 444 w 789"/>
                <a:gd name="T15" fmla="*/ 367 h 812"/>
                <a:gd name="T16" fmla="*/ 418 w 789"/>
                <a:gd name="T17" fmla="*/ 394 h 812"/>
                <a:gd name="T18" fmla="*/ 73 w 789"/>
                <a:gd name="T19" fmla="*/ 739 h 812"/>
                <a:gd name="T20" fmla="*/ 47 w 789"/>
                <a:gd name="T21" fmla="*/ 765 h 812"/>
                <a:gd name="T22" fmla="*/ 0 w 789"/>
                <a:gd name="T2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9" h="812">
                  <a:moveTo>
                    <a:pt x="0" y="812"/>
                  </a:moveTo>
                  <a:cubicBezTo>
                    <a:pt x="14" y="780"/>
                    <a:pt x="28" y="748"/>
                    <a:pt x="43" y="717"/>
                  </a:cubicBezTo>
                  <a:lnTo>
                    <a:pt x="46" y="713"/>
                  </a:lnTo>
                  <a:lnTo>
                    <a:pt x="392" y="367"/>
                  </a:lnTo>
                  <a:lnTo>
                    <a:pt x="418" y="341"/>
                  </a:lnTo>
                  <a:lnTo>
                    <a:pt x="760" y="0"/>
                  </a:lnTo>
                  <a:cubicBezTo>
                    <a:pt x="769" y="9"/>
                    <a:pt x="778" y="16"/>
                    <a:pt x="789" y="23"/>
                  </a:cubicBezTo>
                  <a:lnTo>
                    <a:pt x="444" y="367"/>
                  </a:lnTo>
                  <a:lnTo>
                    <a:pt x="418" y="394"/>
                  </a:lnTo>
                  <a:lnTo>
                    <a:pt x="73" y="739"/>
                  </a:lnTo>
                  <a:lnTo>
                    <a:pt x="47" y="765"/>
                  </a:lnTo>
                  <a:lnTo>
                    <a:pt x="0" y="81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245">
              <a:extLst>
                <a:ext uri="{FF2B5EF4-FFF2-40B4-BE49-F238E27FC236}">
                  <a16:creationId xmlns:a16="http://schemas.microsoft.com/office/drawing/2014/main" id="{ED4F06A4-18BF-0928-DAB3-A6A3E33B3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253" y="5044199"/>
              <a:ext cx="11113" cy="11113"/>
            </a:xfrm>
            <a:custGeom>
              <a:avLst/>
              <a:gdLst>
                <a:gd name="T0" fmla="*/ 29 w 56"/>
                <a:gd name="T1" fmla="*/ 53 h 53"/>
                <a:gd name="T2" fmla="*/ 0 w 56"/>
                <a:gd name="T3" fmla="*/ 30 h 53"/>
                <a:gd name="T4" fmla="*/ 30 w 56"/>
                <a:gd name="T5" fmla="*/ 0 h 53"/>
                <a:gd name="T6" fmla="*/ 56 w 56"/>
                <a:gd name="T7" fmla="*/ 26 h 53"/>
                <a:gd name="T8" fmla="*/ 30 w 56"/>
                <a:gd name="T9" fmla="*/ 52 h 53"/>
                <a:gd name="T10" fmla="*/ 29 w 56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53">
                  <a:moveTo>
                    <a:pt x="29" y="53"/>
                  </a:moveTo>
                  <a:cubicBezTo>
                    <a:pt x="18" y="46"/>
                    <a:pt x="9" y="39"/>
                    <a:pt x="0" y="30"/>
                  </a:cubicBezTo>
                  <a:lnTo>
                    <a:pt x="30" y="0"/>
                  </a:lnTo>
                  <a:lnTo>
                    <a:pt x="56" y="26"/>
                  </a:lnTo>
                  <a:lnTo>
                    <a:pt x="30" y="52"/>
                  </a:lnTo>
                  <a:lnTo>
                    <a:pt x="29" y="53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246">
              <a:extLst>
                <a:ext uri="{FF2B5EF4-FFF2-40B4-BE49-F238E27FC236}">
                  <a16:creationId xmlns:a16="http://schemas.microsoft.com/office/drawing/2014/main" id="{02563639-E07A-2975-ADBF-B5F965A291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0516" y="5191837"/>
              <a:ext cx="503238" cy="511175"/>
            </a:xfrm>
            <a:custGeom>
              <a:avLst/>
              <a:gdLst>
                <a:gd name="T0" fmla="*/ 16 w 2449"/>
                <a:gd name="T1" fmla="*/ 2486 h 2486"/>
                <a:gd name="T2" fmla="*/ 0 w 2449"/>
                <a:gd name="T3" fmla="*/ 2450 h 2486"/>
                <a:gd name="T4" fmla="*/ 165 w 2449"/>
                <a:gd name="T5" fmla="*/ 2284 h 2486"/>
                <a:gd name="T6" fmla="*/ 191 w 2449"/>
                <a:gd name="T7" fmla="*/ 2258 h 2486"/>
                <a:gd name="T8" fmla="*/ 537 w 2449"/>
                <a:gd name="T9" fmla="*/ 1913 h 2486"/>
                <a:gd name="T10" fmla="*/ 563 w 2449"/>
                <a:gd name="T11" fmla="*/ 1887 h 2486"/>
                <a:gd name="T12" fmla="*/ 908 w 2449"/>
                <a:gd name="T13" fmla="*/ 1541 h 2486"/>
                <a:gd name="T14" fmla="*/ 935 w 2449"/>
                <a:gd name="T15" fmla="*/ 1515 h 2486"/>
                <a:gd name="T16" fmla="*/ 1106 w 2449"/>
                <a:gd name="T17" fmla="*/ 1343 h 2486"/>
                <a:gd name="T18" fmla="*/ 1131 w 2449"/>
                <a:gd name="T19" fmla="*/ 1371 h 2486"/>
                <a:gd name="T20" fmla="*/ 961 w 2449"/>
                <a:gd name="T21" fmla="*/ 1541 h 2486"/>
                <a:gd name="T22" fmla="*/ 935 w 2449"/>
                <a:gd name="T23" fmla="*/ 1568 h 2486"/>
                <a:gd name="T24" fmla="*/ 589 w 2449"/>
                <a:gd name="T25" fmla="*/ 1913 h 2486"/>
                <a:gd name="T26" fmla="*/ 563 w 2449"/>
                <a:gd name="T27" fmla="*/ 1939 h 2486"/>
                <a:gd name="T28" fmla="*/ 218 w 2449"/>
                <a:gd name="T29" fmla="*/ 2284 h 2486"/>
                <a:gd name="T30" fmla="*/ 191 w 2449"/>
                <a:gd name="T31" fmla="*/ 2311 h 2486"/>
                <a:gd name="T32" fmla="*/ 16 w 2449"/>
                <a:gd name="T33" fmla="*/ 2486 h 2486"/>
                <a:gd name="T34" fmla="*/ 2158 w 2449"/>
                <a:gd name="T35" fmla="*/ 344 h 2486"/>
                <a:gd name="T36" fmla="*/ 2156 w 2449"/>
                <a:gd name="T37" fmla="*/ 344 h 2486"/>
                <a:gd name="T38" fmla="*/ 2114 w 2449"/>
                <a:gd name="T39" fmla="*/ 335 h 2486"/>
                <a:gd name="T40" fmla="*/ 2394 w 2449"/>
                <a:gd name="T41" fmla="*/ 55 h 2486"/>
                <a:gd name="T42" fmla="*/ 2421 w 2449"/>
                <a:gd name="T43" fmla="*/ 29 h 2486"/>
                <a:gd name="T44" fmla="*/ 2423 w 2449"/>
                <a:gd name="T45" fmla="*/ 27 h 2486"/>
                <a:gd name="T46" fmla="*/ 2449 w 2449"/>
                <a:gd name="T47" fmla="*/ 0 h 2486"/>
                <a:gd name="T48" fmla="*/ 2449 w 2449"/>
                <a:gd name="T49" fmla="*/ 0 h 2486"/>
                <a:gd name="T50" fmla="*/ 2449 w 2449"/>
                <a:gd name="T51" fmla="*/ 53 h 2486"/>
                <a:gd name="T52" fmla="*/ 2449 w 2449"/>
                <a:gd name="T53" fmla="*/ 53 h 2486"/>
                <a:gd name="T54" fmla="*/ 2447 w 2449"/>
                <a:gd name="T55" fmla="*/ 55 h 2486"/>
                <a:gd name="T56" fmla="*/ 2421 w 2449"/>
                <a:gd name="T57" fmla="*/ 81 h 2486"/>
                <a:gd name="T58" fmla="*/ 2158 w 2449"/>
                <a:gd name="T59" fmla="*/ 344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9" h="2486">
                  <a:moveTo>
                    <a:pt x="16" y="2486"/>
                  </a:moveTo>
                  <a:lnTo>
                    <a:pt x="0" y="2450"/>
                  </a:lnTo>
                  <a:lnTo>
                    <a:pt x="165" y="2284"/>
                  </a:lnTo>
                  <a:lnTo>
                    <a:pt x="191" y="2258"/>
                  </a:lnTo>
                  <a:lnTo>
                    <a:pt x="537" y="1913"/>
                  </a:lnTo>
                  <a:lnTo>
                    <a:pt x="563" y="1887"/>
                  </a:lnTo>
                  <a:lnTo>
                    <a:pt x="908" y="1541"/>
                  </a:lnTo>
                  <a:lnTo>
                    <a:pt x="935" y="1515"/>
                  </a:lnTo>
                  <a:lnTo>
                    <a:pt x="1106" y="1343"/>
                  </a:lnTo>
                  <a:cubicBezTo>
                    <a:pt x="1114" y="1353"/>
                    <a:pt x="1122" y="1363"/>
                    <a:pt x="1131" y="1371"/>
                  </a:cubicBezTo>
                  <a:lnTo>
                    <a:pt x="961" y="1541"/>
                  </a:lnTo>
                  <a:lnTo>
                    <a:pt x="935" y="1568"/>
                  </a:lnTo>
                  <a:lnTo>
                    <a:pt x="589" y="1913"/>
                  </a:lnTo>
                  <a:lnTo>
                    <a:pt x="563" y="1939"/>
                  </a:lnTo>
                  <a:lnTo>
                    <a:pt x="218" y="2284"/>
                  </a:lnTo>
                  <a:lnTo>
                    <a:pt x="191" y="2311"/>
                  </a:lnTo>
                  <a:lnTo>
                    <a:pt x="16" y="2486"/>
                  </a:lnTo>
                  <a:moveTo>
                    <a:pt x="2158" y="344"/>
                  </a:moveTo>
                  <a:cubicBezTo>
                    <a:pt x="2157" y="344"/>
                    <a:pt x="2156" y="344"/>
                    <a:pt x="2156" y="344"/>
                  </a:cubicBezTo>
                  <a:cubicBezTo>
                    <a:pt x="2142" y="341"/>
                    <a:pt x="2128" y="338"/>
                    <a:pt x="2114" y="335"/>
                  </a:cubicBezTo>
                  <a:lnTo>
                    <a:pt x="2394" y="55"/>
                  </a:lnTo>
                  <a:lnTo>
                    <a:pt x="2421" y="29"/>
                  </a:lnTo>
                  <a:lnTo>
                    <a:pt x="2423" y="27"/>
                  </a:lnTo>
                  <a:lnTo>
                    <a:pt x="2449" y="0"/>
                  </a:lnTo>
                  <a:lnTo>
                    <a:pt x="2449" y="0"/>
                  </a:lnTo>
                  <a:lnTo>
                    <a:pt x="2449" y="53"/>
                  </a:lnTo>
                  <a:lnTo>
                    <a:pt x="2449" y="53"/>
                  </a:lnTo>
                  <a:lnTo>
                    <a:pt x="2447" y="55"/>
                  </a:lnTo>
                  <a:lnTo>
                    <a:pt x="2421" y="81"/>
                  </a:lnTo>
                  <a:lnTo>
                    <a:pt x="2158" y="344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247">
              <a:extLst>
                <a:ext uri="{FF2B5EF4-FFF2-40B4-BE49-F238E27FC236}">
                  <a16:creationId xmlns:a16="http://schemas.microsoft.com/office/drawing/2014/main" id="{0F17B72B-EE28-4351-84AD-1470E0FBA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528" y="5260099"/>
              <a:ext cx="215900" cy="212725"/>
            </a:xfrm>
            <a:custGeom>
              <a:avLst/>
              <a:gdLst>
                <a:gd name="T0" fmla="*/ 25 w 1052"/>
                <a:gd name="T1" fmla="*/ 1036 h 1036"/>
                <a:gd name="T2" fmla="*/ 0 w 1052"/>
                <a:gd name="T3" fmla="*/ 1008 h 1036"/>
                <a:gd name="T4" fmla="*/ 174 w 1052"/>
                <a:gd name="T5" fmla="*/ 835 h 1036"/>
                <a:gd name="T6" fmla="*/ 200 w 1052"/>
                <a:gd name="T7" fmla="*/ 808 h 1036"/>
                <a:gd name="T8" fmla="*/ 545 w 1052"/>
                <a:gd name="T9" fmla="*/ 463 h 1036"/>
                <a:gd name="T10" fmla="*/ 572 w 1052"/>
                <a:gd name="T11" fmla="*/ 437 h 1036"/>
                <a:gd name="T12" fmla="*/ 917 w 1052"/>
                <a:gd name="T13" fmla="*/ 92 h 1036"/>
                <a:gd name="T14" fmla="*/ 943 w 1052"/>
                <a:gd name="T15" fmla="*/ 65 h 1036"/>
                <a:gd name="T16" fmla="*/ 1008 w 1052"/>
                <a:gd name="T17" fmla="*/ 0 h 1036"/>
                <a:gd name="T18" fmla="*/ 1050 w 1052"/>
                <a:gd name="T19" fmla="*/ 9 h 1036"/>
                <a:gd name="T20" fmla="*/ 1052 w 1052"/>
                <a:gd name="T21" fmla="*/ 9 h 1036"/>
                <a:gd name="T22" fmla="*/ 969 w 1052"/>
                <a:gd name="T23" fmla="*/ 92 h 1036"/>
                <a:gd name="T24" fmla="*/ 943 w 1052"/>
                <a:gd name="T25" fmla="*/ 118 h 1036"/>
                <a:gd name="T26" fmla="*/ 598 w 1052"/>
                <a:gd name="T27" fmla="*/ 463 h 1036"/>
                <a:gd name="T28" fmla="*/ 572 w 1052"/>
                <a:gd name="T29" fmla="*/ 489 h 1036"/>
                <a:gd name="T30" fmla="*/ 226 w 1052"/>
                <a:gd name="T31" fmla="*/ 835 h 1036"/>
                <a:gd name="T32" fmla="*/ 200 w 1052"/>
                <a:gd name="T33" fmla="*/ 861 h 1036"/>
                <a:gd name="T34" fmla="*/ 25 w 1052"/>
                <a:gd name="T35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" h="1036">
                  <a:moveTo>
                    <a:pt x="25" y="1036"/>
                  </a:moveTo>
                  <a:cubicBezTo>
                    <a:pt x="16" y="1028"/>
                    <a:pt x="8" y="1018"/>
                    <a:pt x="0" y="1008"/>
                  </a:cubicBezTo>
                  <a:lnTo>
                    <a:pt x="174" y="835"/>
                  </a:lnTo>
                  <a:lnTo>
                    <a:pt x="200" y="808"/>
                  </a:lnTo>
                  <a:lnTo>
                    <a:pt x="545" y="463"/>
                  </a:lnTo>
                  <a:lnTo>
                    <a:pt x="572" y="437"/>
                  </a:lnTo>
                  <a:lnTo>
                    <a:pt x="917" y="92"/>
                  </a:lnTo>
                  <a:lnTo>
                    <a:pt x="943" y="65"/>
                  </a:lnTo>
                  <a:lnTo>
                    <a:pt x="1008" y="0"/>
                  </a:lnTo>
                  <a:cubicBezTo>
                    <a:pt x="1022" y="3"/>
                    <a:pt x="1036" y="6"/>
                    <a:pt x="1050" y="9"/>
                  </a:cubicBezTo>
                  <a:cubicBezTo>
                    <a:pt x="1050" y="9"/>
                    <a:pt x="1051" y="9"/>
                    <a:pt x="1052" y="9"/>
                  </a:cubicBezTo>
                  <a:lnTo>
                    <a:pt x="969" y="92"/>
                  </a:lnTo>
                  <a:lnTo>
                    <a:pt x="943" y="118"/>
                  </a:lnTo>
                  <a:lnTo>
                    <a:pt x="598" y="463"/>
                  </a:lnTo>
                  <a:lnTo>
                    <a:pt x="572" y="489"/>
                  </a:lnTo>
                  <a:lnTo>
                    <a:pt x="226" y="835"/>
                  </a:lnTo>
                  <a:lnTo>
                    <a:pt x="200" y="861"/>
                  </a:lnTo>
                  <a:lnTo>
                    <a:pt x="25" y="1036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248">
              <a:extLst>
                <a:ext uri="{FF2B5EF4-FFF2-40B4-BE49-F238E27FC236}">
                  <a16:creationId xmlns:a16="http://schemas.microsoft.com/office/drawing/2014/main" id="{31B78F61-63F8-7AE7-06CD-9AF524ACF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2903" y="5390274"/>
              <a:ext cx="412750" cy="412750"/>
            </a:xfrm>
            <a:custGeom>
              <a:avLst/>
              <a:gdLst>
                <a:gd name="T0" fmla="*/ 19 w 2011"/>
                <a:gd name="T1" fmla="*/ 2004 h 2004"/>
                <a:gd name="T2" fmla="*/ 0 w 2011"/>
                <a:gd name="T3" fmla="*/ 1971 h 2004"/>
                <a:gd name="T4" fmla="*/ 284 w 2011"/>
                <a:gd name="T5" fmla="*/ 1687 h 2004"/>
                <a:gd name="T6" fmla="*/ 310 w 2011"/>
                <a:gd name="T7" fmla="*/ 1661 h 2004"/>
                <a:gd name="T8" fmla="*/ 655 w 2011"/>
                <a:gd name="T9" fmla="*/ 1315 h 2004"/>
                <a:gd name="T10" fmla="*/ 682 w 2011"/>
                <a:gd name="T11" fmla="*/ 1289 h 2004"/>
                <a:gd name="T12" fmla="*/ 1027 w 2011"/>
                <a:gd name="T13" fmla="*/ 944 h 2004"/>
                <a:gd name="T14" fmla="*/ 1053 w 2011"/>
                <a:gd name="T15" fmla="*/ 918 h 2004"/>
                <a:gd name="T16" fmla="*/ 1383 w 2011"/>
                <a:gd name="T17" fmla="*/ 588 h 2004"/>
                <a:gd name="T18" fmla="*/ 1437 w 2011"/>
                <a:gd name="T19" fmla="*/ 585 h 2004"/>
                <a:gd name="T20" fmla="*/ 1438 w 2011"/>
                <a:gd name="T21" fmla="*/ 585 h 2004"/>
                <a:gd name="T22" fmla="*/ 1425 w 2011"/>
                <a:gd name="T23" fmla="*/ 599 h 2004"/>
                <a:gd name="T24" fmla="*/ 1079 w 2011"/>
                <a:gd name="T25" fmla="*/ 944 h 2004"/>
                <a:gd name="T26" fmla="*/ 1053 w 2011"/>
                <a:gd name="T27" fmla="*/ 970 h 2004"/>
                <a:gd name="T28" fmla="*/ 708 w 2011"/>
                <a:gd name="T29" fmla="*/ 1315 h 2004"/>
                <a:gd name="T30" fmla="*/ 682 w 2011"/>
                <a:gd name="T31" fmla="*/ 1342 h 2004"/>
                <a:gd name="T32" fmla="*/ 336 w 2011"/>
                <a:gd name="T33" fmla="*/ 1687 h 2004"/>
                <a:gd name="T34" fmla="*/ 310 w 2011"/>
                <a:gd name="T35" fmla="*/ 1713 h 2004"/>
                <a:gd name="T36" fmla="*/ 19 w 2011"/>
                <a:gd name="T37" fmla="*/ 2004 h 2004"/>
                <a:gd name="T38" fmla="*/ 1614 w 2011"/>
                <a:gd name="T39" fmla="*/ 409 h 2004"/>
                <a:gd name="T40" fmla="*/ 1613 w 2011"/>
                <a:gd name="T41" fmla="*/ 358 h 2004"/>
                <a:gd name="T42" fmla="*/ 1770 w 2011"/>
                <a:gd name="T43" fmla="*/ 201 h 2004"/>
                <a:gd name="T44" fmla="*/ 1796 w 2011"/>
                <a:gd name="T45" fmla="*/ 174 h 2004"/>
                <a:gd name="T46" fmla="*/ 1971 w 2011"/>
                <a:gd name="T47" fmla="*/ 0 h 2004"/>
                <a:gd name="T48" fmla="*/ 2011 w 2011"/>
                <a:gd name="T49" fmla="*/ 12 h 2004"/>
                <a:gd name="T50" fmla="*/ 1822 w 2011"/>
                <a:gd name="T51" fmla="*/ 201 h 2004"/>
                <a:gd name="T52" fmla="*/ 1796 w 2011"/>
                <a:gd name="T53" fmla="*/ 227 h 2004"/>
                <a:gd name="T54" fmla="*/ 1614 w 2011"/>
                <a:gd name="T55" fmla="*/ 409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1" h="2004">
                  <a:moveTo>
                    <a:pt x="19" y="2004"/>
                  </a:moveTo>
                  <a:lnTo>
                    <a:pt x="0" y="1971"/>
                  </a:lnTo>
                  <a:lnTo>
                    <a:pt x="284" y="1687"/>
                  </a:lnTo>
                  <a:lnTo>
                    <a:pt x="310" y="1661"/>
                  </a:lnTo>
                  <a:lnTo>
                    <a:pt x="655" y="1315"/>
                  </a:lnTo>
                  <a:lnTo>
                    <a:pt x="682" y="1289"/>
                  </a:lnTo>
                  <a:lnTo>
                    <a:pt x="1027" y="944"/>
                  </a:lnTo>
                  <a:lnTo>
                    <a:pt x="1053" y="918"/>
                  </a:lnTo>
                  <a:lnTo>
                    <a:pt x="1383" y="588"/>
                  </a:lnTo>
                  <a:cubicBezTo>
                    <a:pt x="1401" y="588"/>
                    <a:pt x="1420" y="586"/>
                    <a:pt x="1437" y="585"/>
                  </a:cubicBezTo>
                  <a:cubicBezTo>
                    <a:pt x="1437" y="585"/>
                    <a:pt x="1438" y="585"/>
                    <a:pt x="1438" y="585"/>
                  </a:cubicBezTo>
                  <a:lnTo>
                    <a:pt x="1425" y="599"/>
                  </a:lnTo>
                  <a:lnTo>
                    <a:pt x="1079" y="944"/>
                  </a:lnTo>
                  <a:lnTo>
                    <a:pt x="1053" y="970"/>
                  </a:lnTo>
                  <a:lnTo>
                    <a:pt x="708" y="1315"/>
                  </a:lnTo>
                  <a:lnTo>
                    <a:pt x="682" y="1342"/>
                  </a:lnTo>
                  <a:lnTo>
                    <a:pt x="336" y="1687"/>
                  </a:lnTo>
                  <a:lnTo>
                    <a:pt x="310" y="1713"/>
                  </a:lnTo>
                  <a:lnTo>
                    <a:pt x="19" y="2004"/>
                  </a:lnTo>
                  <a:moveTo>
                    <a:pt x="1614" y="409"/>
                  </a:moveTo>
                  <a:cubicBezTo>
                    <a:pt x="1616" y="392"/>
                    <a:pt x="1615" y="375"/>
                    <a:pt x="1613" y="358"/>
                  </a:cubicBezTo>
                  <a:lnTo>
                    <a:pt x="1770" y="201"/>
                  </a:lnTo>
                  <a:lnTo>
                    <a:pt x="1796" y="174"/>
                  </a:lnTo>
                  <a:lnTo>
                    <a:pt x="1971" y="0"/>
                  </a:lnTo>
                  <a:cubicBezTo>
                    <a:pt x="1984" y="4"/>
                    <a:pt x="1997" y="8"/>
                    <a:pt x="2011" y="12"/>
                  </a:cubicBezTo>
                  <a:lnTo>
                    <a:pt x="1822" y="201"/>
                  </a:lnTo>
                  <a:lnTo>
                    <a:pt x="1796" y="227"/>
                  </a:lnTo>
                  <a:lnTo>
                    <a:pt x="1614" y="40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249">
              <a:extLst>
                <a:ext uri="{FF2B5EF4-FFF2-40B4-BE49-F238E27FC236}">
                  <a16:creationId xmlns:a16="http://schemas.microsoft.com/office/drawing/2014/main" id="{4E72E842-1304-40FA-BFFC-1A07A0831A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7066" y="5344237"/>
              <a:ext cx="166688" cy="168275"/>
            </a:xfrm>
            <a:custGeom>
              <a:avLst/>
              <a:gdLst>
                <a:gd name="T0" fmla="*/ 0 w 813"/>
                <a:gd name="T1" fmla="*/ 814 h 814"/>
                <a:gd name="T2" fmla="*/ 15 w 813"/>
                <a:gd name="T3" fmla="*/ 798 h 814"/>
                <a:gd name="T4" fmla="*/ 42 w 813"/>
                <a:gd name="T5" fmla="*/ 772 h 814"/>
                <a:gd name="T6" fmla="*/ 230 w 813"/>
                <a:gd name="T7" fmla="*/ 584 h 814"/>
                <a:gd name="T8" fmla="*/ 231 w 813"/>
                <a:gd name="T9" fmla="*/ 635 h 814"/>
                <a:gd name="T10" fmla="*/ 68 w 813"/>
                <a:gd name="T11" fmla="*/ 798 h 814"/>
                <a:gd name="T12" fmla="*/ 55 w 813"/>
                <a:gd name="T13" fmla="*/ 811 h 814"/>
                <a:gd name="T14" fmla="*/ 54 w 813"/>
                <a:gd name="T15" fmla="*/ 811 h 814"/>
                <a:gd name="T16" fmla="*/ 0 w 813"/>
                <a:gd name="T17" fmla="*/ 814 h 814"/>
                <a:gd name="T18" fmla="*/ 628 w 813"/>
                <a:gd name="T19" fmla="*/ 238 h 814"/>
                <a:gd name="T20" fmla="*/ 588 w 813"/>
                <a:gd name="T21" fmla="*/ 226 h 814"/>
                <a:gd name="T22" fmla="*/ 758 w 813"/>
                <a:gd name="T23" fmla="*/ 55 h 814"/>
                <a:gd name="T24" fmla="*/ 785 w 813"/>
                <a:gd name="T25" fmla="*/ 29 h 814"/>
                <a:gd name="T26" fmla="*/ 787 w 813"/>
                <a:gd name="T27" fmla="*/ 27 h 814"/>
                <a:gd name="T28" fmla="*/ 813 w 813"/>
                <a:gd name="T29" fmla="*/ 0 h 814"/>
                <a:gd name="T30" fmla="*/ 813 w 813"/>
                <a:gd name="T31" fmla="*/ 0 h 814"/>
                <a:gd name="T32" fmla="*/ 813 w 813"/>
                <a:gd name="T33" fmla="*/ 53 h 814"/>
                <a:gd name="T34" fmla="*/ 813 w 813"/>
                <a:gd name="T35" fmla="*/ 53 h 814"/>
                <a:gd name="T36" fmla="*/ 811 w 813"/>
                <a:gd name="T37" fmla="*/ 55 h 814"/>
                <a:gd name="T38" fmla="*/ 785 w 813"/>
                <a:gd name="T39" fmla="*/ 81 h 814"/>
                <a:gd name="T40" fmla="*/ 628 w 813"/>
                <a:gd name="T41" fmla="*/ 2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" h="814">
                  <a:moveTo>
                    <a:pt x="0" y="814"/>
                  </a:moveTo>
                  <a:lnTo>
                    <a:pt x="15" y="798"/>
                  </a:lnTo>
                  <a:lnTo>
                    <a:pt x="42" y="772"/>
                  </a:lnTo>
                  <a:lnTo>
                    <a:pt x="230" y="584"/>
                  </a:lnTo>
                  <a:cubicBezTo>
                    <a:pt x="232" y="601"/>
                    <a:pt x="233" y="618"/>
                    <a:pt x="231" y="635"/>
                  </a:cubicBezTo>
                  <a:lnTo>
                    <a:pt x="68" y="798"/>
                  </a:lnTo>
                  <a:lnTo>
                    <a:pt x="55" y="811"/>
                  </a:lnTo>
                  <a:cubicBezTo>
                    <a:pt x="55" y="811"/>
                    <a:pt x="54" y="811"/>
                    <a:pt x="54" y="811"/>
                  </a:cubicBezTo>
                  <a:cubicBezTo>
                    <a:pt x="37" y="812"/>
                    <a:pt x="18" y="814"/>
                    <a:pt x="0" y="814"/>
                  </a:cubicBezTo>
                  <a:close/>
                  <a:moveTo>
                    <a:pt x="628" y="238"/>
                  </a:moveTo>
                  <a:cubicBezTo>
                    <a:pt x="614" y="234"/>
                    <a:pt x="601" y="230"/>
                    <a:pt x="588" y="226"/>
                  </a:cubicBezTo>
                  <a:lnTo>
                    <a:pt x="758" y="55"/>
                  </a:lnTo>
                  <a:lnTo>
                    <a:pt x="785" y="29"/>
                  </a:lnTo>
                  <a:lnTo>
                    <a:pt x="787" y="27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813" y="53"/>
                  </a:lnTo>
                  <a:lnTo>
                    <a:pt x="813" y="53"/>
                  </a:lnTo>
                  <a:lnTo>
                    <a:pt x="811" y="55"/>
                  </a:lnTo>
                  <a:lnTo>
                    <a:pt x="785" y="81"/>
                  </a:lnTo>
                  <a:lnTo>
                    <a:pt x="628" y="238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250">
              <a:extLst>
                <a:ext uri="{FF2B5EF4-FFF2-40B4-BE49-F238E27FC236}">
                  <a16:creationId xmlns:a16="http://schemas.microsoft.com/office/drawing/2014/main" id="{40A9917C-C94E-F9EC-F50E-5182CF27D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466" y="5496637"/>
              <a:ext cx="395288" cy="401638"/>
            </a:xfrm>
            <a:custGeom>
              <a:avLst/>
              <a:gdLst>
                <a:gd name="T0" fmla="*/ 20 w 1921"/>
                <a:gd name="T1" fmla="*/ 1953 h 1953"/>
                <a:gd name="T2" fmla="*/ 0 w 1921"/>
                <a:gd name="T3" fmla="*/ 1921 h 1953"/>
                <a:gd name="T4" fmla="*/ 9 w 1921"/>
                <a:gd name="T5" fmla="*/ 1912 h 1953"/>
                <a:gd name="T6" fmla="*/ 35 w 1921"/>
                <a:gd name="T7" fmla="*/ 1886 h 1953"/>
                <a:gd name="T8" fmla="*/ 380 w 1921"/>
                <a:gd name="T9" fmla="*/ 1540 h 1953"/>
                <a:gd name="T10" fmla="*/ 407 w 1921"/>
                <a:gd name="T11" fmla="*/ 1514 h 1953"/>
                <a:gd name="T12" fmla="*/ 752 w 1921"/>
                <a:gd name="T13" fmla="*/ 1169 h 1953"/>
                <a:gd name="T14" fmla="*/ 778 w 1921"/>
                <a:gd name="T15" fmla="*/ 1143 h 1953"/>
                <a:gd name="T16" fmla="*/ 1123 w 1921"/>
                <a:gd name="T17" fmla="*/ 797 h 1953"/>
                <a:gd name="T18" fmla="*/ 1150 w 1921"/>
                <a:gd name="T19" fmla="*/ 771 h 1953"/>
                <a:gd name="T20" fmla="*/ 1495 w 1921"/>
                <a:gd name="T21" fmla="*/ 426 h 1953"/>
                <a:gd name="T22" fmla="*/ 1521 w 1921"/>
                <a:gd name="T23" fmla="*/ 400 h 1953"/>
                <a:gd name="T24" fmla="*/ 1866 w 1921"/>
                <a:gd name="T25" fmla="*/ 54 h 1953"/>
                <a:gd name="T26" fmla="*/ 1893 w 1921"/>
                <a:gd name="T27" fmla="*/ 28 h 1953"/>
                <a:gd name="T28" fmla="*/ 1895 w 1921"/>
                <a:gd name="T29" fmla="*/ 26 h 1953"/>
                <a:gd name="T30" fmla="*/ 1921 w 1921"/>
                <a:gd name="T31" fmla="*/ 0 h 1953"/>
                <a:gd name="T32" fmla="*/ 1921 w 1921"/>
                <a:gd name="T33" fmla="*/ 0 h 1953"/>
                <a:gd name="T34" fmla="*/ 1921 w 1921"/>
                <a:gd name="T35" fmla="*/ 52 h 1953"/>
                <a:gd name="T36" fmla="*/ 1921 w 1921"/>
                <a:gd name="T37" fmla="*/ 52 h 1953"/>
                <a:gd name="T38" fmla="*/ 1919 w 1921"/>
                <a:gd name="T39" fmla="*/ 54 h 1953"/>
                <a:gd name="T40" fmla="*/ 1893 w 1921"/>
                <a:gd name="T41" fmla="*/ 81 h 1953"/>
                <a:gd name="T42" fmla="*/ 1547 w 1921"/>
                <a:gd name="T43" fmla="*/ 426 h 1953"/>
                <a:gd name="T44" fmla="*/ 1521 w 1921"/>
                <a:gd name="T45" fmla="*/ 452 h 1953"/>
                <a:gd name="T46" fmla="*/ 1176 w 1921"/>
                <a:gd name="T47" fmla="*/ 797 h 1953"/>
                <a:gd name="T48" fmla="*/ 1150 w 1921"/>
                <a:gd name="T49" fmla="*/ 824 h 1953"/>
                <a:gd name="T50" fmla="*/ 804 w 1921"/>
                <a:gd name="T51" fmla="*/ 1169 h 1953"/>
                <a:gd name="T52" fmla="*/ 778 w 1921"/>
                <a:gd name="T53" fmla="*/ 1195 h 1953"/>
                <a:gd name="T54" fmla="*/ 433 w 1921"/>
                <a:gd name="T55" fmla="*/ 1540 h 1953"/>
                <a:gd name="T56" fmla="*/ 407 w 1921"/>
                <a:gd name="T57" fmla="*/ 1567 h 1953"/>
                <a:gd name="T58" fmla="*/ 61 w 1921"/>
                <a:gd name="T59" fmla="*/ 1912 h 1953"/>
                <a:gd name="T60" fmla="*/ 35 w 1921"/>
                <a:gd name="T61" fmla="*/ 1938 h 1953"/>
                <a:gd name="T62" fmla="*/ 20 w 1921"/>
                <a:gd name="T63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1" h="1953">
                  <a:moveTo>
                    <a:pt x="20" y="1953"/>
                  </a:moveTo>
                  <a:cubicBezTo>
                    <a:pt x="13" y="1942"/>
                    <a:pt x="6" y="1932"/>
                    <a:pt x="0" y="1921"/>
                  </a:cubicBezTo>
                  <a:lnTo>
                    <a:pt x="9" y="1912"/>
                  </a:lnTo>
                  <a:lnTo>
                    <a:pt x="35" y="1886"/>
                  </a:lnTo>
                  <a:lnTo>
                    <a:pt x="380" y="1540"/>
                  </a:lnTo>
                  <a:lnTo>
                    <a:pt x="407" y="1514"/>
                  </a:lnTo>
                  <a:lnTo>
                    <a:pt x="752" y="1169"/>
                  </a:lnTo>
                  <a:lnTo>
                    <a:pt x="778" y="1143"/>
                  </a:lnTo>
                  <a:lnTo>
                    <a:pt x="1123" y="797"/>
                  </a:lnTo>
                  <a:lnTo>
                    <a:pt x="1150" y="771"/>
                  </a:lnTo>
                  <a:lnTo>
                    <a:pt x="1495" y="426"/>
                  </a:lnTo>
                  <a:lnTo>
                    <a:pt x="1521" y="400"/>
                  </a:lnTo>
                  <a:lnTo>
                    <a:pt x="1866" y="54"/>
                  </a:lnTo>
                  <a:lnTo>
                    <a:pt x="1893" y="28"/>
                  </a:lnTo>
                  <a:lnTo>
                    <a:pt x="1895" y="26"/>
                  </a:lnTo>
                  <a:lnTo>
                    <a:pt x="1921" y="0"/>
                  </a:lnTo>
                  <a:lnTo>
                    <a:pt x="1921" y="0"/>
                  </a:lnTo>
                  <a:lnTo>
                    <a:pt x="1921" y="52"/>
                  </a:lnTo>
                  <a:lnTo>
                    <a:pt x="1921" y="52"/>
                  </a:lnTo>
                  <a:lnTo>
                    <a:pt x="1919" y="54"/>
                  </a:lnTo>
                  <a:lnTo>
                    <a:pt x="1893" y="81"/>
                  </a:lnTo>
                  <a:lnTo>
                    <a:pt x="1547" y="426"/>
                  </a:lnTo>
                  <a:lnTo>
                    <a:pt x="1521" y="452"/>
                  </a:lnTo>
                  <a:lnTo>
                    <a:pt x="1176" y="797"/>
                  </a:lnTo>
                  <a:lnTo>
                    <a:pt x="1150" y="824"/>
                  </a:lnTo>
                  <a:lnTo>
                    <a:pt x="804" y="1169"/>
                  </a:lnTo>
                  <a:lnTo>
                    <a:pt x="778" y="1195"/>
                  </a:lnTo>
                  <a:lnTo>
                    <a:pt x="433" y="1540"/>
                  </a:lnTo>
                  <a:lnTo>
                    <a:pt x="407" y="1567"/>
                  </a:lnTo>
                  <a:lnTo>
                    <a:pt x="61" y="1912"/>
                  </a:lnTo>
                  <a:lnTo>
                    <a:pt x="35" y="1938"/>
                  </a:lnTo>
                  <a:lnTo>
                    <a:pt x="20" y="195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251">
              <a:extLst>
                <a:ext uri="{FF2B5EF4-FFF2-40B4-BE49-F238E27FC236}">
                  <a16:creationId xmlns:a16="http://schemas.microsoft.com/office/drawing/2014/main" id="{9F6F6815-3728-0139-1F95-8B7C7E8EB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791" y="5650624"/>
              <a:ext cx="334963" cy="341313"/>
            </a:xfrm>
            <a:custGeom>
              <a:avLst/>
              <a:gdLst>
                <a:gd name="T0" fmla="*/ 19 w 1627"/>
                <a:gd name="T1" fmla="*/ 1660 h 1660"/>
                <a:gd name="T2" fmla="*/ 0 w 1627"/>
                <a:gd name="T3" fmla="*/ 1627 h 1660"/>
                <a:gd name="T4" fmla="*/ 86 w 1627"/>
                <a:gd name="T5" fmla="*/ 1540 h 1660"/>
                <a:gd name="T6" fmla="*/ 113 w 1627"/>
                <a:gd name="T7" fmla="*/ 1514 h 1660"/>
                <a:gd name="T8" fmla="*/ 458 w 1627"/>
                <a:gd name="T9" fmla="*/ 1169 h 1660"/>
                <a:gd name="T10" fmla="*/ 484 w 1627"/>
                <a:gd name="T11" fmla="*/ 1143 h 1660"/>
                <a:gd name="T12" fmla="*/ 829 w 1627"/>
                <a:gd name="T13" fmla="*/ 797 h 1660"/>
                <a:gd name="T14" fmla="*/ 856 w 1627"/>
                <a:gd name="T15" fmla="*/ 771 h 1660"/>
                <a:gd name="T16" fmla="*/ 1201 w 1627"/>
                <a:gd name="T17" fmla="*/ 426 h 1660"/>
                <a:gd name="T18" fmla="*/ 1227 w 1627"/>
                <a:gd name="T19" fmla="*/ 400 h 1660"/>
                <a:gd name="T20" fmla="*/ 1572 w 1627"/>
                <a:gd name="T21" fmla="*/ 54 h 1660"/>
                <a:gd name="T22" fmla="*/ 1599 w 1627"/>
                <a:gd name="T23" fmla="*/ 28 h 1660"/>
                <a:gd name="T24" fmla="*/ 1601 w 1627"/>
                <a:gd name="T25" fmla="*/ 26 h 1660"/>
                <a:gd name="T26" fmla="*/ 1627 w 1627"/>
                <a:gd name="T27" fmla="*/ 0 h 1660"/>
                <a:gd name="T28" fmla="*/ 1627 w 1627"/>
                <a:gd name="T29" fmla="*/ 0 h 1660"/>
                <a:gd name="T30" fmla="*/ 1627 w 1627"/>
                <a:gd name="T31" fmla="*/ 52 h 1660"/>
                <a:gd name="T32" fmla="*/ 1627 w 1627"/>
                <a:gd name="T33" fmla="*/ 52 h 1660"/>
                <a:gd name="T34" fmla="*/ 1625 w 1627"/>
                <a:gd name="T35" fmla="*/ 54 h 1660"/>
                <a:gd name="T36" fmla="*/ 1599 w 1627"/>
                <a:gd name="T37" fmla="*/ 81 h 1660"/>
                <a:gd name="T38" fmla="*/ 1253 w 1627"/>
                <a:gd name="T39" fmla="*/ 426 h 1660"/>
                <a:gd name="T40" fmla="*/ 1227 w 1627"/>
                <a:gd name="T41" fmla="*/ 452 h 1660"/>
                <a:gd name="T42" fmla="*/ 882 w 1627"/>
                <a:gd name="T43" fmla="*/ 797 h 1660"/>
                <a:gd name="T44" fmla="*/ 856 w 1627"/>
                <a:gd name="T45" fmla="*/ 824 h 1660"/>
                <a:gd name="T46" fmla="*/ 510 w 1627"/>
                <a:gd name="T47" fmla="*/ 1169 h 1660"/>
                <a:gd name="T48" fmla="*/ 484 w 1627"/>
                <a:gd name="T49" fmla="*/ 1195 h 1660"/>
                <a:gd name="T50" fmla="*/ 139 w 1627"/>
                <a:gd name="T51" fmla="*/ 1540 h 1660"/>
                <a:gd name="T52" fmla="*/ 113 w 1627"/>
                <a:gd name="T53" fmla="*/ 1567 h 1660"/>
                <a:gd name="T54" fmla="*/ 19 w 1627"/>
                <a:gd name="T55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7" h="1660">
                  <a:moveTo>
                    <a:pt x="19" y="1660"/>
                  </a:moveTo>
                  <a:cubicBezTo>
                    <a:pt x="13" y="1649"/>
                    <a:pt x="6" y="1638"/>
                    <a:pt x="0" y="1627"/>
                  </a:cubicBezTo>
                  <a:lnTo>
                    <a:pt x="86" y="1540"/>
                  </a:lnTo>
                  <a:lnTo>
                    <a:pt x="113" y="1514"/>
                  </a:lnTo>
                  <a:lnTo>
                    <a:pt x="458" y="1169"/>
                  </a:lnTo>
                  <a:lnTo>
                    <a:pt x="484" y="1143"/>
                  </a:lnTo>
                  <a:lnTo>
                    <a:pt x="829" y="797"/>
                  </a:lnTo>
                  <a:lnTo>
                    <a:pt x="856" y="771"/>
                  </a:lnTo>
                  <a:lnTo>
                    <a:pt x="1201" y="426"/>
                  </a:lnTo>
                  <a:lnTo>
                    <a:pt x="1227" y="400"/>
                  </a:lnTo>
                  <a:lnTo>
                    <a:pt x="1572" y="54"/>
                  </a:lnTo>
                  <a:lnTo>
                    <a:pt x="1599" y="28"/>
                  </a:lnTo>
                  <a:lnTo>
                    <a:pt x="1601" y="26"/>
                  </a:lnTo>
                  <a:lnTo>
                    <a:pt x="1627" y="0"/>
                  </a:lnTo>
                  <a:lnTo>
                    <a:pt x="1627" y="0"/>
                  </a:lnTo>
                  <a:lnTo>
                    <a:pt x="1627" y="52"/>
                  </a:lnTo>
                  <a:lnTo>
                    <a:pt x="1627" y="52"/>
                  </a:lnTo>
                  <a:lnTo>
                    <a:pt x="1625" y="54"/>
                  </a:lnTo>
                  <a:lnTo>
                    <a:pt x="1599" y="81"/>
                  </a:lnTo>
                  <a:lnTo>
                    <a:pt x="1253" y="426"/>
                  </a:lnTo>
                  <a:lnTo>
                    <a:pt x="1227" y="452"/>
                  </a:lnTo>
                  <a:lnTo>
                    <a:pt x="882" y="797"/>
                  </a:lnTo>
                  <a:lnTo>
                    <a:pt x="856" y="824"/>
                  </a:lnTo>
                  <a:lnTo>
                    <a:pt x="510" y="1169"/>
                  </a:lnTo>
                  <a:lnTo>
                    <a:pt x="484" y="1195"/>
                  </a:lnTo>
                  <a:lnTo>
                    <a:pt x="139" y="1540"/>
                  </a:lnTo>
                  <a:lnTo>
                    <a:pt x="113" y="1567"/>
                  </a:lnTo>
                  <a:lnTo>
                    <a:pt x="19" y="1660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252">
              <a:extLst>
                <a:ext uri="{FF2B5EF4-FFF2-40B4-BE49-F238E27FC236}">
                  <a16:creationId xmlns:a16="http://schemas.microsoft.com/office/drawing/2014/main" id="{9CF4BC06-0B97-B30B-BD0E-0BF1761364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778" y="5803024"/>
              <a:ext cx="307975" cy="317500"/>
            </a:xfrm>
            <a:custGeom>
              <a:avLst/>
              <a:gdLst>
                <a:gd name="T0" fmla="*/ 0 w 1496"/>
                <a:gd name="T1" fmla="*/ 1548 h 1548"/>
                <a:gd name="T2" fmla="*/ 16 w 1496"/>
                <a:gd name="T3" fmla="*/ 1480 h 1548"/>
                <a:gd name="T4" fmla="*/ 327 w 1496"/>
                <a:gd name="T5" fmla="*/ 1169 h 1548"/>
                <a:gd name="T6" fmla="*/ 344 w 1496"/>
                <a:gd name="T7" fmla="*/ 1152 h 1548"/>
                <a:gd name="T8" fmla="*/ 379 w 1496"/>
                <a:gd name="T9" fmla="*/ 1169 h 1548"/>
                <a:gd name="T10" fmla="*/ 353 w 1496"/>
                <a:gd name="T11" fmla="*/ 1195 h 1548"/>
                <a:gd name="T12" fmla="*/ 8 w 1496"/>
                <a:gd name="T13" fmla="*/ 1541 h 1548"/>
                <a:gd name="T14" fmla="*/ 0 w 1496"/>
                <a:gd name="T15" fmla="*/ 1548 h 1548"/>
                <a:gd name="T16" fmla="*/ 611 w 1496"/>
                <a:gd name="T17" fmla="*/ 937 h 1548"/>
                <a:gd name="T18" fmla="*/ 608 w 1496"/>
                <a:gd name="T19" fmla="*/ 933 h 1548"/>
                <a:gd name="T20" fmla="*/ 587 w 1496"/>
                <a:gd name="T21" fmla="*/ 909 h 1548"/>
                <a:gd name="T22" fmla="*/ 698 w 1496"/>
                <a:gd name="T23" fmla="*/ 798 h 1548"/>
                <a:gd name="T24" fmla="*/ 725 w 1496"/>
                <a:gd name="T25" fmla="*/ 771 h 1548"/>
                <a:gd name="T26" fmla="*/ 1070 w 1496"/>
                <a:gd name="T27" fmla="*/ 426 h 1548"/>
                <a:gd name="T28" fmla="*/ 1096 w 1496"/>
                <a:gd name="T29" fmla="*/ 400 h 1548"/>
                <a:gd name="T30" fmla="*/ 1441 w 1496"/>
                <a:gd name="T31" fmla="*/ 54 h 1548"/>
                <a:gd name="T32" fmla="*/ 1468 w 1496"/>
                <a:gd name="T33" fmla="*/ 28 h 1548"/>
                <a:gd name="T34" fmla="*/ 1470 w 1496"/>
                <a:gd name="T35" fmla="*/ 26 h 1548"/>
                <a:gd name="T36" fmla="*/ 1496 w 1496"/>
                <a:gd name="T37" fmla="*/ 0 h 1548"/>
                <a:gd name="T38" fmla="*/ 1496 w 1496"/>
                <a:gd name="T39" fmla="*/ 0 h 1548"/>
                <a:gd name="T40" fmla="*/ 1496 w 1496"/>
                <a:gd name="T41" fmla="*/ 52 h 1548"/>
                <a:gd name="T42" fmla="*/ 1496 w 1496"/>
                <a:gd name="T43" fmla="*/ 52 h 1548"/>
                <a:gd name="T44" fmla="*/ 1494 w 1496"/>
                <a:gd name="T45" fmla="*/ 54 h 1548"/>
                <a:gd name="T46" fmla="*/ 1468 w 1496"/>
                <a:gd name="T47" fmla="*/ 81 h 1548"/>
                <a:gd name="T48" fmla="*/ 1151 w 1496"/>
                <a:gd name="T49" fmla="*/ 398 h 1548"/>
                <a:gd name="T50" fmla="*/ 1125 w 1496"/>
                <a:gd name="T51" fmla="*/ 424 h 1548"/>
                <a:gd name="T52" fmla="*/ 1122 w 1496"/>
                <a:gd name="T53" fmla="*/ 426 h 1548"/>
                <a:gd name="T54" fmla="*/ 1096 w 1496"/>
                <a:gd name="T55" fmla="*/ 452 h 1548"/>
                <a:gd name="T56" fmla="*/ 751 w 1496"/>
                <a:gd name="T57" fmla="*/ 798 h 1548"/>
                <a:gd name="T58" fmla="*/ 725 w 1496"/>
                <a:gd name="T59" fmla="*/ 824 h 1548"/>
                <a:gd name="T60" fmla="*/ 611 w 1496"/>
                <a:gd name="T61" fmla="*/ 93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6" h="1548">
                  <a:moveTo>
                    <a:pt x="0" y="1548"/>
                  </a:moveTo>
                  <a:cubicBezTo>
                    <a:pt x="6" y="1526"/>
                    <a:pt x="11" y="1503"/>
                    <a:pt x="16" y="1480"/>
                  </a:cubicBezTo>
                  <a:lnTo>
                    <a:pt x="327" y="1169"/>
                  </a:lnTo>
                  <a:lnTo>
                    <a:pt x="344" y="1152"/>
                  </a:lnTo>
                  <a:cubicBezTo>
                    <a:pt x="356" y="1158"/>
                    <a:pt x="367" y="1164"/>
                    <a:pt x="379" y="1169"/>
                  </a:cubicBezTo>
                  <a:lnTo>
                    <a:pt x="353" y="1195"/>
                  </a:lnTo>
                  <a:lnTo>
                    <a:pt x="8" y="1541"/>
                  </a:lnTo>
                  <a:lnTo>
                    <a:pt x="0" y="1548"/>
                  </a:lnTo>
                  <a:close/>
                  <a:moveTo>
                    <a:pt x="611" y="937"/>
                  </a:moveTo>
                  <a:cubicBezTo>
                    <a:pt x="610" y="936"/>
                    <a:pt x="609" y="935"/>
                    <a:pt x="608" y="933"/>
                  </a:cubicBezTo>
                  <a:cubicBezTo>
                    <a:pt x="601" y="925"/>
                    <a:pt x="594" y="917"/>
                    <a:pt x="587" y="909"/>
                  </a:cubicBezTo>
                  <a:lnTo>
                    <a:pt x="698" y="798"/>
                  </a:lnTo>
                  <a:lnTo>
                    <a:pt x="725" y="771"/>
                  </a:lnTo>
                  <a:lnTo>
                    <a:pt x="1070" y="426"/>
                  </a:lnTo>
                  <a:lnTo>
                    <a:pt x="1096" y="400"/>
                  </a:lnTo>
                  <a:lnTo>
                    <a:pt x="1441" y="54"/>
                  </a:lnTo>
                  <a:lnTo>
                    <a:pt x="1468" y="28"/>
                  </a:lnTo>
                  <a:lnTo>
                    <a:pt x="1470" y="26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52"/>
                  </a:lnTo>
                  <a:lnTo>
                    <a:pt x="1496" y="52"/>
                  </a:lnTo>
                  <a:lnTo>
                    <a:pt x="1494" y="54"/>
                  </a:lnTo>
                  <a:lnTo>
                    <a:pt x="1468" y="81"/>
                  </a:lnTo>
                  <a:lnTo>
                    <a:pt x="1151" y="398"/>
                  </a:lnTo>
                  <a:lnTo>
                    <a:pt x="1125" y="424"/>
                  </a:lnTo>
                  <a:lnTo>
                    <a:pt x="1122" y="426"/>
                  </a:lnTo>
                  <a:lnTo>
                    <a:pt x="1096" y="452"/>
                  </a:lnTo>
                  <a:lnTo>
                    <a:pt x="751" y="798"/>
                  </a:lnTo>
                  <a:lnTo>
                    <a:pt x="725" y="824"/>
                  </a:lnTo>
                  <a:lnTo>
                    <a:pt x="611" y="93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253">
              <a:extLst>
                <a:ext uri="{FF2B5EF4-FFF2-40B4-BE49-F238E27FC236}">
                  <a16:creationId xmlns:a16="http://schemas.microsoft.com/office/drawing/2014/main" id="{56660BF3-2E50-F4CF-4660-C5D967B2F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216" y="5990349"/>
              <a:ext cx="53975" cy="52388"/>
            </a:xfrm>
            <a:custGeom>
              <a:avLst/>
              <a:gdLst>
                <a:gd name="T0" fmla="*/ 35 w 267"/>
                <a:gd name="T1" fmla="*/ 260 h 260"/>
                <a:gd name="T2" fmla="*/ 0 w 267"/>
                <a:gd name="T3" fmla="*/ 243 h 260"/>
                <a:gd name="T4" fmla="*/ 9 w 267"/>
                <a:gd name="T5" fmla="*/ 234 h 260"/>
                <a:gd name="T6" fmla="*/ 243 w 267"/>
                <a:gd name="T7" fmla="*/ 0 h 260"/>
                <a:gd name="T8" fmla="*/ 264 w 267"/>
                <a:gd name="T9" fmla="*/ 24 h 260"/>
                <a:gd name="T10" fmla="*/ 267 w 267"/>
                <a:gd name="T11" fmla="*/ 28 h 260"/>
                <a:gd name="T12" fmla="*/ 35 w 267"/>
                <a:gd name="T13" fmla="*/ 260 h 260"/>
                <a:gd name="T14" fmla="*/ 35 w 267"/>
                <a:gd name="T15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60">
                  <a:moveTo>
                    <a:pt x="35" y="260"/>
                  </a:moveTo>
                  <a:cubicBezTo>
                    <a:pt x="23" y="255"/>
                    <a:pt x="12" y="249"/>
                    <a:pt x="0" y="243"/>
                  </a:cubicBezTo>
                  <a:lnTo>
                    <a:pt x="9" y="234"/>
                  </a:lnTo>
                  <a:lnTo>
                    <a:pt x="243" y="0"/>
                  </a:lnTo>
                  <a:cubicBezTo>
                    <a:pt x="250" y="8"/>
                    <a:pt x="257" y="16"/>
                    <a:pt x="264" y="24"/>
                  </a:cubicBezTo>
                  <a:cubicBezTo>
                    <a:pt x="265" y="26"/>
                    <a:pt x="266" y="27"/>
                    <a:pt x="267" y="28"/>
                  </a:cubicBezTo>
                  <a:lnTo>
                    <a:pt x="35" y="260"/>
                  </a:lnTo>
                  <a:lnTo>
                    <a:pt x="35" y="260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254">
              <a:extLst>
                <a:ext uri="{FF2B5EF4-FFF2-40B4-BE49-F238E27FC236}">
                  <a16:creationId xmlns:a16="http://schemas.microsoft.com/office/drawing/2014/main" id="{66E41F45-EC5B-A0E8-55C6-BF1C8C23D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953" y="5955424"/>
              <a:ext cx="304800" cy="304800"/>
            </a:xfrm>
            <a:custGeom>
              <a:avLst/>
              <a:gdLst>
                <a:gd name="T0" fmla="*/ 0 w 1482"/>
                <a:gd name="T1" fmla="*/ 1482 h 1482"/>
                <a:gd name="T2" fmla="*/ 313 w 1482"/>
                <a:gd name="T3" fmla="*/ 1169 h 1482"/>
                <a:gd name="T4" fmla="*/ 339 w 1482"/>
                <a:gd name="T5" fmla="*/ 1143 h 1482"/>
                <a:gd name="T6" fmla="*/ 684 w 1482"/>
                <a:gd name="T7" fmla="*/ 798 h 1482"/>
                <a:gd name="T8" fmla="*/ 711 w 1482"/>
                <a:gd name="T9" fmla="*/ 771 h 1482"/>
                <a:gd name="T10" fmla="*/ 1056 w 1482"/>
                <a:gd name="T11" fmla="*/ 426 h 1482"/>
                <a:gd name="T12" fmla="*/ 1082 w 1482"/>
                <a:gd name="T13" fmla="*/ 400 h 1482"/>
                <a:gd name="T14" fmla="*/ 1427 w 1482"/>
                <a:gd name="T15" fmla="*/ 55 h 1482"/>
                <a:gd name="T16" fmla="*/ 1454 w 1482"/>
                <a:gd name="T17" fmla="*/ 28 h 1482"/>
                <a:gd name="T18" fmla="*/ 1456 w 1482"/>
                <a:gd name="T19" fmla="*/ 26 h 1482"/>
                <a:gd name="T20" fmla="*/ 1482 w 1482"/>
                <a:gd name="T21" fmla="*/ 0 h 1482"/>
                <a:gd name="T22" fmla="*/ 1482 w 1482"/>
                <a:gd name="T23" fmla="*/ 0 h 1482"/>
                <a:gd name="T24" fmla="*/ 1482 w 1482"/>
                <a:gd name="T25" fmla="*/ 52 h 1482"/>
                <a:gd name="T26" fmla="*/ 1482 w 1482"/>
                <a:gd name="T27" fmla="*/ 52 h 1482"/>
                <a:gd name="T28" fmla="*/ 1480 w 1482"/>
                <a:gd name="T29" fmla="*/ 55 h 1482"/>
                <a:gd name="T30" fmla="*/ 1454 w 1482"/>
                <a:gd name="T31" fmla="*/ 81 h 1482"/>
                <a:gd name="T32" fmla="*/ 1137 w 1482"/>
                <a:gd name="T33" fmla="*/ 398 h 1482"/>
                <a:gd name="T34" fmla="*/ 1111 w 1482"/>
                <a:gd name="T35" fmla="*/ 424 h 1482"/>
                <a:gd name="T36" fmla="*/ 1108 w 1482"/>
                <a:gd name="T37" fmla="*/ 426 h 1482"/>
                <a:gd name="T38" fmla="*/ 1082 w 1482"/>
                <a:gd name="T39" fmla="*/ 452 h 1482"/>
                <a:gd name="T40" fmla="*/ 737 w 1482"/>
                <a:gd name="T41" fmla="*/ 798 h 1482"/>
                <a:gd name="T42" fmla="*/ 711 w 1482"/>
                <a:gd name="T43" fmla="*/ 824 h 1482"/>
                <a:gd name="T44" fmla="*/ 365 w 1482"/>
                <a:gd name="T45" fmla="*/ 1169 h 1482"/>
                <a:gd name="T46" fmla="*/ 339 w 1482"/>
                <a:gd name="T47" fmla="*/ 1195 h 1482"/>
                <a:gd name="T48" fmla="*/ 73 w 1482"/>
                <a:gd name="T49" fmla="*/ 1462 h 1482"/>
                <a:gd name="T50" fmla="*/ 25 w 1482"/>
                <a:gd name="T51" fmla="*/ 1476 h 1482"/>
                <a:gd name="T52" fmla="*/ 0 w 1482"/>
                <a:gd name="T53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82" h="1482">
                  <a:moveTo>
                    <a:pt x="0" y="1482"/>
                  </a:moveTo>
                  <a:lnTo>
                    <a:pt x="313" y="1169"/>
                  </a:lnTo>
                  <a:lnTo>
                    <a:pt x="339" y="1143"/>
                  </a:lnTo>
                  <a:lnTo>
                    <a:pt x="684" y="798"/>
                  </a:lnTo>
                  <a:lnTo>
                    <a:pt x="711" y="771"/>
                  </a:lnTo>
                  <a:lnTo>
                    <a:pt x="1056" y="426"/>
                  </a:lnTo>
                  <a:lnTo>
                    <a:pt x="1082" y="400"/>
                  </a:lnTo>
                  <a:lnTo>
                    <a:pt x="1427" y="55"/>
                  </a:lnTo>
                  <a:lnTo>
                    <a:pt x="1454" y="28"/>
                  </a:lnTo>
                  <a:lnTo>
                    <a:pt x="1456" y="26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52"/>
                  </a:lnTo>
                  <a:lnTo>
                    <a:pt x="1482" y="52"/>
                  </a:lnTo>
                  <a:lnTo>
                    <a:pt x="1480" y="55"/>
                  </a:lnTo>
                  <a:lnTo>
                    <a:pt x="1454" y="81"/>
                  </a:lnTo>
                  <a:lnTo>
                    <a:pt x="1137" y="398"/>
                  </a:lnTo>
                  <a:lnTo>
                    <a:pt x="1111" y="424"/>
                  </a:lnTo>
                  <a:lnTo>
                    <a:pt x="1108" y="426"/>
                  </a:lnTo>
                  <a:lnTo>
                    <a:pt x="1082" y="452"/>
                  </a:lnTo>
                  <a:lnTo>
                    <a:pt x="737" y="798"/>
                  </a:lnTo>
                  <a:lnTo>
                    <a:pt x="711" y="824"/>
                  </a:lnTo>
                  <a:lnTo>
                    <a:pt x="365" y="1169"/>
                  </a:lnTo>
                  <a:lnTo>
                    <a:pt x="339" y="1195"/>
                  </a:lnTo>
                  <a:lnTo>
                    <a:pt x="73" y="1462"/>
                  </a:lnTo>
                  <a:cubicBezTo>
                    <a:pt x="57" y="1466"/>
                    <a:pt x="41" y="1471"/>
                    <a:pt x="25" y="1476"/>
                  </a:cubicBezTo>
                  <a:cubicBezTo>
                    <a:pt x="17" y="1478"/>
                    <a:pt x="9" y="1480"/>
                    <a:pt x="0" y="1482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255">
              <a:extLst>
                <a:ext uri="{FF2B5EF4-FFF2-40B4-BE49-F238E27FC236}">
                  <a16:creationId xmlns:a16="http://schemas.microsoft.com/office/drawing/2014/main" id="{D1D19676-F5C2-C64E-891C-7C381D7FD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166" y="6107824"/>
              <a:ext cx="128588" cy="130175"/>
            </a:xfrm>
            <a:custGeom>
              <a:avLst/>
              <a:gdLst>
                <a:gd name="T0" fmla="*/ 52 w 628"/>
                <a:gd name="T1" fmla="*/ 628 h 628"/>
                <a:gd name="T2" fmla="*/ 17 w 628"/>
                <a:gd name="T3" fmla="*/ 628 h 628"/>
                <a:gd name="T4" fmla="*/ 0 w 628"/>
                <a:gd name="T5" fmla="*/ 628 h 628"/>
                <a:gd name="T6" fmla="*/ 202 w 628"/>
                <a:gd name="T7" fmla="*/ 426 h 628"/>
                <a:gd name="T8" fmla="*/ 228 w 628"/>
                <a:gd name="T9" fmla="*/ 400 h 628"/>
                <a:gd name="T10" fmla="*/ 573 w 628"/>
                <a:gd name="T11" fmla="*/ 55 h 628"/>
                <a:gd name="T12" fmla="*/ 600 w 628"/>
                <a:gd name="T13" fmla="*/ 28 h 628"/>
                <a:gd name="T14" fmla="*/ 602 w 628"/>
                <a:gd name="T15" fmla="*/ 26 h 628"/>
                <a:gd name="T16" fmla="*/ 628 w 628"/>
                <a:gd name="T17" fmla="*/ 0 h 628"/>
                <a:gd name="T18" fmla="*/ 628 w 628"/>
                <a:gd name="T19" fmla="*/ 0 h 628"/>
                <a:gd name="T20" fmla="*/ 628 w 628"/>
                <a:gd name="T21" fmla="*/ 52 h 628"/>
                <a:gd name="T22" fmla="*/ 628 w 628"/>
                <a:gd name="T23" fmla="*/ 52 h 628"/>
                <a:gd name="T24" fmla="*/ 626 w 628"/>
                <a:gd name="T25" fmla="*/ 55 h 628"/>
                <a:gd name="T26" fmla="*/ 600 w 628"/>
                <a:gd name="T27" fmla="*/ 81 h 628"/>
                <a:gd name="T28" fmla="*/ 283 w 628"/>
                <a:gd name="T29" fmla="*/ 398 h 628"/>
                <a:gd name="T30" fmla="*/ 257 w 628"/>
                <a:gd name="T31" fmla="*/ 424 h 628"/>
                <a:gd name="T32" fmla="*/ 254 w 628"/>
                <a:gd name="T33" fmla="*/ 426 h 628"/>
                <a:gd name="T34" fmla="*/ 228 w 628"/>
                <a:gd name="T35" fmla="*/ 452 h 628"/>
                <a:gd name="T36" fmla="*/ 52 w 628"/>
                <a:gd name="T37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628">
                  <a:moveTo>
                    <a:pt x="52" y="628"/>
                  </a:moveTo>
                  <a:cubicBezTo>
                    <a:pt x="41" y="628"/>
                    <a:pt x="29" y="628"/>
                    <a:pt x="17" y="628"/>
                  </a:cubicBezTo>
                  <a:lnTo>
                    <a:pt x="0" y="628"/>
                  </a:lnTo>
                  <a:lnTo>
                    <a:pt x="202" y="426"/>
                  </a:lnTo>
                  <a:lnTo>
                    <a:pt x="228" y="400"/>
                  </a:lnTo>
                  <a:lnTo>
                    <a:pt x="573" y="55"/>
                  </a:lnTo>
                  <a:lnTo>
                    <a:pt x="600" y="28"/>
                  </a:lnTo>
                  <a:lnTo>
                    <a:pt x="602" y="26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28" y="52"/>
                  </a:lnTo>
                  <a:lnTo>
                    <a:pt x="628" y="52"/>
                  </a:lnTo>
                  <a:lnTo>
                    <a:pt x="626" y="55"/>
                  </a:lnTo>
                  <a:lnTo>
                    <a:pt x="600" y="81"/>
                  </a:lnTo>
                  <a:lnTo>
                    <a:pt x="283" y="398"/>
                  </a:lnTo>
                  <a:lnTo>
                    <a:pt x="257" y="424"/>
                  </a:lnTo>
                  <a:lnTo>
                    <a:pt x="254" y="426"/>
                  </a:lnTo>
                  <a:lnTo>
                    <a:pt x="228" y="452"/>
                  </a:lnTo>
                  <a:lnTo>
                    <a:pt x="52" y="62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256">
              <a:extLst>
                <a:ext uri="{FF2B5EF4-FFF2-40B4-BE49-F238E27FC236}">
                  <a16:creationId xmlns:a16="http://schemas.microsoft.com/office/drawing/2014/main" id="{1FABE961-01B3-BC9F-6CEC-B243F6A66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278" y="4729874"/>
              <a:ext cx="312738" cy="277813"/>
            </a:xfrm>
            <a:custGeom>
              <a:avLst/>
              <a:gdLst>
                <a:gd name="T0" fmla="*/ 1515 w 1519"/>
                <a:gd name="T1" fmla="*/ 879 h 1350"/>
                <a:gd name="T2" fmla="*/ 1504 w 1519"/>
                <a:gd name="T3" fmla="*/ 821 h 1350"/>
                <a:gd name="T4" fmla="*/ 1481 w 1519"/>
                <a:gd name="T5" fmla="*/ 701 h 1350"/>
                <a:gd name="T6" fmla="*/ 1459 w 1519"/>
                <a:gd name="T7" fmla="*/ 637 h 1350"/>
                <a:gd name="T8" fmla="*/ 1414 w 1519"/>
                <a:gd name="T9" fmla="*/ 582 h 1350"/>
                <a:gd name="T10" fmla="*/ 1373 w 1519"/>
                <a:gd name="T11" fmla="*/ 558 h 1350"/>
                <a:gd name="T12" fmla="*/ 1306 w 1519"/>
                <a:gd name="T13" fmla="*/ 546 h 1350"/>
                <a:gd name="T14" fmla="*/ 1262 w 1519"/>
                <a:gd name="T15" fmla="*/ 552 h 1350"/>
                <a:gd name="T16" fmla="*/ 1199 w 1519"/>
                <a:gd name="T17" fmla="*/ 580 h 1350"/>
                <a:gd name="T18" fmla="*/ 1165 w 1519"/>
                <a:gd name="T19" fmla="*/ 613 h 1350"/>
                <a:gd name="T20" fmla="*/ 1129 w 1519"/>
                <a:gd name="T21" fmla="*/ 699 h 1350"/>
                <a:gd name="T22" fmla="*/ 1128 w 1519"/>
                <a:gd name="T23" fmla="*/ 818 h 1350"/>
                <a:gd name="T24" fmla="*/ 1128 w 1519"/>
                <a:gd name="T25" fmla="*/ 844 h 1350"/>
                <a:gd name="T26" fmla="*/ 1033 w 1519"/>
                <a:gd name="T27" fmla="*/ 787 h 1350"/>
                <a:gd name="T28" fmla="*/ 1007 w 1519"/>
                <a:gd name="T29" fmla="*/ 774 h 1350"/>
                <a:gd name="T30" fmla="*/ 983 w 1519"/>
                <a:gd name="T31" fmla="*/ 760 h 1350"/>
                <a:gd name="T32" fmla="*/ 951 w 1519"/>
                <a:gd name="T33" fmla="*/ 738 h 1350"/>
                <a:gd name="T34" fmla="*/ 706 w 1519"/>
                <a:gd name="T35" fmla="*/ 544 h 1350"/>
                <a:gd name="T36" fmla="*/ 682 w 1519"/>
                <a:gd name="T37" fmla="*/ 520 h 1350"/>
                <a:gd name="T38" fmla="*/ 694 w 1519"/>
                <a:gd name="T39" fmla="*/ 531 h 1350"/>
                <a:gd name="T40" fmla="*/ 682 w 1519"/>
                <a:gd name="T41" fmla="*/ 519 h 1350"/>
                <a:gd name="T42" fmla="*/ 624 w 1519"/>
                <a:gd name="T43" fmla="*/ 455 h 1350"/>
                <a:gd name="T44" fmla="*/ 555 w 1519"/>
                <a:gd name="T45" fmla="*/ 378 h 1350"/>
                <a:gd name="T46" fmla="*/ 523 w 1519"/>
                <a:gd name="T47" fmla="*/ 345 h 1350"/>
                <a:gd name="T48" fmla="*/ 513 w 1519"/>
                <a:gd name="T49" fmla="*/ 336 h 1350"/>
                <a:gd name="T50" fmla="*/ 256 w 1519"/>
                <a:gd name="T51" fmla="*/ 71 h 1350"/>
                <a:gd name="T52" fmla="*/ 87 w 1519"/>
                <a:gd name="T53" fmla="*/ 36 h 1350"/>
                <a:gd name="T54" fmla="*/ 29 w 1519"/>
                <a:gd name="T55" fmla="*/ 197 h 1350"/>
                <a:gd name="T56" fmla="*/ 398 w 1519"/>
                <a:gd name="T57" fmla="*/ 867 h 1350"/>
                <a:gd name="T58" fmla="*/ 658 w 1519"/>
                <a:gd name="T59" fmla="*/ 1139 h 1350"/>
                <a:gd name="T60" fmla="*/ 1164 w 1519"/>
                <a:gd name="T61" fmla="*/ 1222 h 1350"/>
                <a:gd name="T62" fmla="*/ 1240 w 1519"/>
                <a:gd name="T63" fmla="*/ 1100 h 1350"/>
                <a:gd name="T64" fmla="*/ 1258 w 1519"/>
                <a:gd name="T65" fmla="*/ 1114 h 1350"/>
                <a:gd name="T66" fmla="*/ 1325 w 1519"/>
                <a:gd name="T67" fmla="*/ 1126 h 1350"/>
                <a:gd name="T68" fmla="*/ 1391 w 1519"/>
                <a:gd name="T69" fmla="*/ 1115 h 1350"/>
                <a:gd name="T70" fmla="*/ 1465 w 1519"/>
                <a:gd name="T71" fmla="*/ 1060 h 1350"/>
                <a:gd name="T72" fmla="*/ 1500 w 1519"/>
                <a:gd name="T73" fmla="*/ 998 h 1350"/>
                <a:gd name="T74" fmla="*/ 1517 w 1519"/>
                <a:gd name="T75" fmla="*/ 939 h 1350"/>
                <a:gd name="T76" fmla="*/ 1515 w 1519"/>
                <a:gd name="T77" fmla="*/ 879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9" h="1350">
                  <a:moveTo>
                    <a:pt x="1515" y="879"/>
                  </a:moveTo>
                  <a:cubicBezTo>
                    <a:pt x="1512" y="860"/>
                    <a:pt x="1508" y="840"/>
                    <a:pt x="1504" y="821"/>
                  </a:cubicBezTo>
                  <a:cubicBezTo>
                    <a:pt x="1497" y="781"/>
                    <a:pt x="1489" y="741"/>
                    <a:pt x="1481" y="701"/>
                  </a:cubicBezTo>
                  <a:cubicBezTo>
                    <a:pt x="1479" y="677"/>
                    <a:pt x="1472" y="656"/>
                    <a:pt x="1459" y="637"/>
                  </a:cubicBezTo>
                  <a:cubicBezTo>
                    <a:pt x="1449" y="615"/>
                    <a:pt x="1434" y="597"/>
                    <a:pt x="1414" y="582"/>
                  </a:cubicBezTo>
                  <a:lnTo>
                    <a:pt x="1373" y="558"/>
                  </a:lnTo>
                  <a:cubicBezTo>
                    <a:pt x="1352" y="548"/>
                    <a:pt x="1329" y="544"/>
                    <a:pt x="1306" y="546"/>
                  </a:cubicBezTo>
                  <a:cubicBezTo>
                    <a:pt x="1291" y="544"/>
                    <a:pt x="1276" y="546"/>
                    <a:pt x="1262" y="552"/>
                  </a:cubicBezTo>
                  <a:cubicBezTo>
                    <a:pt x="1239" y="556"/>
                    <a:pt x="1218" y="565"/>
                    <a:pt x="1199" y="580"/>
                  </a:cubicBezTo>
                  <a:lnTo>
                    <a:pt x="1165" y="613"/>
                  </a:lnTo>
                  <a:cubicBezTo>
                    <a:pt x="1146" y="638"/>
                    <a:pt x="1134" y="667"/>
                    <a:pt x="1129" y="699"/>
                  </a:cubicBezTo>
                  <a:cubicBezTo>
                    <a:pt x="1129" y="739"/>
                    <a:pt x="1129" y="779"/>
                    <a:pt x="1128" y="818"/>
                  </a:cubicBezTo>
                  <a:cubicBezTo>
                    <a:pt x="1128" y="827"/>
                    <a:pt x="1128" y="836"/>
                    <a:pt x="1128" y="844"/>
                  </a:cubicBezTo>
                  <a:cubicBezTo>
                    <a:pt x="1099" y="823"/>
                    <a:pt x="1068" y="804"/>
                    <a:pt x="1033" y="787"/>
                  </a:cubicBezTo>
                  <a:cubicBezTo>
                    <a:pt x="1024" y="783"/>
                    <a:pt x="1015" y="779"/>
                    <a:pt x="1007" y="774"/>
                  </a:cubicBezTo>
                  <a:cubicBezTo>
                    <a:pt x="1002" y="771"/>
                    <a:pt x="988" y="763"/>
                    <a:pt x="983" y="760"/>
                  </a:cubicBezTo>
                  <a:cubicBezTo>
                    <a:pt x="972" y="753"/>
                    <a:pt x="962" y="745"/>
                    <a:pt x="951" y="738"/>
                  </a:cubicBezTo>
                  <a:cubicBezTo>
                    <a:pt x="865" y="676"/>
                    <a:pt x="782" y="618"/>
                    <a:pt x="706" y="544"/>
                  </a:cubicBezTo>
                  <a:cubicBezTo>
                    <a:pt x="703" y="540"/>
                    <a:pt x="682" y="524"/>
                    <a:pt x="682" y="520"/>
                  </a:cubicBezTo>
                  <a:cubicBezTo>
                    <a:pt x="702" y="540"/>
                    <a:pt x="706" y="544"/>
                    <a:pt x="694" y="531"/>
                  </a:cubicBezTo>
                  <a:cubicBezTo>
                    <a:pt x="690" y="527"/>
                    <a:pt x="686" y="523"/>
                    <a:pt x="682" y="519"/>
                  </a:cubicBezTo>
                  <a:cubicBezTo>
                    <a:pt x="663" y="498"/>
                    <a:pt x="643" y="477"/>
                    <a:pt x="624" y="455"/>
                  </a:cubicBezTo>
                  <a:cubicBezTo>
                    <a:pt x="601" y="429"/>
                    <a:pt x="579" y="403"/>
                    <a:pt x="555" y="378"/>
                  </a:cubicBezTo>
                  <a:cubicBezTo>
                    <a:pt x="544" y="367"/>
                    <a:pt x="533" y="356"/>
                    <a:pt x="523" y="345"/>
                  </a:cubicBezTo>
                  <a:cubicBezTo>
                    <a:pt x="523" y="345"/>
                    <a:pt x="520" y="343"/>
                    <a:pt x="513" y="336"/>
                  </a:cubicBezTo>
                  <a:cubicBezTo>
                    <a:pt x="427" y="248"/>
                    <a:pt x="342" y="159"/>
                    <a:pt x="256" y="71"/>
                  </a:cubicBezTo>
                  <a:cubicBezTo>
                    <a:pt x="210" y="24"/>
                    <a:pt x="149" y="0"/>
                    <a:pt x="87" y="36"/>
                  </a:cubicBezTo>
                  <a:cubicBezTo>
                    <a:pt x="35" y="66"/>
                    <a:pt x="0" y="138"/>
                    <a:pt x="29" y="197"/>
                  </a:cubicBezTo>
                  <a:cubicBezTo>
                    <a:pt x="142" y="427"/>
                    <a:pt x="246" y="661"/>
                    <a:pt x="398" y="867"/>
                  </a:cubicBezTo>
                  <a:cubicBezTo>
                    <a:pt x="470" y="965"/>
                    <a:pt x="556" y="1071"/>
                    <a:pt x="658" y="1139"/>
                  </a:cubicBezTo>
                  <a:cubicBezTo>
                    <a:pt x="800" y="1233"/>
                    <a:pt x="1003" y="1350"/>
                    <a:pt x="1164" y="1222"/>
                  </a:cubicBezTo>
                  <a:cubicBezTo>
                    <a:pt x="1206" y="1188"/>
                    <a:pt x="1230" y="1146"/>
                    <a:pt x="1240" y="1100"/>
                  </a:cubicBezTo>
                  <a:cubicBezTo>
                    <a:pt x="1246" y="1104"/>
                    <a:pt x="1251" y="1111"/>
                    <a:pt x="1258" y="1114"/>
                  </a:cubicBezTo>
                  <a:cubicBezTo>
                    <a:pt x="1279" y="1124"/>
                    <a:pt x="1302" y="1128"/>
                    <a:pt x="1325" y="1126"/>
                  </a:cubicBezTo>
                  <a:cubicBezTo>
                    <a:pt x="1348" y="1128"/>
                    <a:pt x="1370" y="1125"/>
                    <a:pt x="1391" y="1115"/>
                  </a:cubicBezTo>
                  <a:cubicBezTo>
                    <a:pt x="1421" y="1103"/>
                    <a:pt x="1446" y="1085"/>
                    <a:pt x="1465" y="1060"/>
                  </a:cubicBezTo>
                  <a:cubicBezTo>
                    <a:pt x="1479" y="1040"/>
                    <a:pt x="1490" y="1019"/>
                    <a:pt x="1500" y="998"/>
                  </a:cubicBezTo>
                  <a:cubicBezTo>
                    <a:pt x="1509" y="980"/>
                    <a:pt x="1515" y="959"/>
                    <a:pt x="1517" y="939"/>
                  </a:cubicBezTo>
                  <a:cubicBezTo>
                    <a:pt x="1519" y="920"/>
                    <a:pt x="1519" y="898"/>
                    <a:pt x="1515" y="879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257">
              <a:extLst>
                <a:ext uri="{FF2B5EF4-FFF2-40B4-BE49-F238E27FC236}">
                  <a16:creationId xmlns:a16="http://schemas.microsoft.com/office/drawing/2014/main" id="{5DB2BA46-A10E-316E-A1CE-91D3D4A70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4671137"/>
              <a:ext cx="234950" cy="254000"/>
            </a:xfrm>
            <a:custGeom>
              <a:avLst/>
              <a:gdLst>
                <a:gd name="T0" fmla="*/ 1130 w 1140"/>
                <a:gd name="T1" fmla="*/ 420 h 1237"/>
                <a:gd name="T2" fmla="*/ 1113 w 1140"/>
                <a:gd name="T3" fmla="*/ 308 h 1237"/>
                <a:gd name="T4" fmla="*/ 1032 w 1140"/>
                <a:gd name="T5" fmla="*/ 179 h 1237"/>
                <a:gd name="T6" fmla="*/ 979 w 1140"/>
                <a:gd name="T7" fmla="*/ 160 h 1237"/>
                <a:gd name="T8" fmla="*/ 791 w 1140"/>
                <a:gd name="T9" fmla="*/ 83 h 1237"/>
                <a:gd name="T10" fmla="*/ 742 w 1140"/>
                <a:gd name="T11" fmla="*/ 139 h 1237"/>
                <a:gd name="T12" fmla="*/ 719 w 1140"/>
                <a:gd name="T13" fmla="*/ 164 h 1237"/>
                <a:gd name="T14" fmla="*/ 714 w 1140"/>
                <a:gd name="T15" fmla="*/ 171 h 1237"/>
                <a:gd name="T16" fmla="*/ 711 w 1140"/>
                <a:gd name="T17" fmla="*/ 173 h 1237"/>
                <a:gd name="T18" fmla="*/ 609 w 1140"/>
                <a:gd name="T19" fmla="*/ 261 h 1237"/>
                <a:gd name="T20" fmla="*/ 482 w 1140"/>
                <a:gd name="T21" fmla="*/ 400 h 1237"/>
                <a:gd name="T22" fmla="*/ 376 w 1140"/>
                <a:gd name="T23" fmla="*/ 512 h 1237"/>
                <a:gd name="T24" fmla="*/ 423 w 1140"/>
                <a:gd name="T25" fmla="*/ 466 h 1237"/>
                <a:gd name="T26" fmla="*/ 288 w 1140"/>
                <a:gd name="T27" fmla="*/ 602 h 1237"/>
                <a:gd name="T28" fmla="*/ 27 w 1140"/>
                <a:gd name="T29" fmla="*/ 887 h 1237"/>
                <a:gd name="T30" fmla="*/ 57 w 1140"/>
                <a:gd name="T31" fmla="*/ 1130 h 1237"/>
                <a:gd name="T32" fmla="*/ 286 w 1140"/>
                <a:gd name="T33" fmla="*/ 1229 h 1237"/>
                <a:gd name="T34" fmla="*/ 567 w 1140"/>
                <a:gd name="T35" fmla="*/ 1061 h 1237"/>
                <a:gd name="T36" fmla="*/ 611 w 1140"/>
                <a:gd name="T37" fmla="*/ 1084 h 1237"/>
                <a:gd name="T38" fmla="*/ 829 w 1140"/>
                <a:gd name="T39" fmla="*/ 1077 h 1237"/>
                <a:gd name="T40" fmla="*/ 922 w 1140"/>
                <a:gd name="T41" fmla="*/ 1023 h 1237"/>
                <a:gd name="T42" fmla="*/ 1032 w 1140"/>
                <a:gd name="T43" fmla="*/ 901 h 1237"/>
                <a:gd name="T44" fmla="*/ 1086 w 1140"/>
                <a:gd name="T45" fmla="*/ 803 h 1237"/>
                <a:gd name="T46" fmla="*/ 1114 w 1140"/>
                <a:gd name="T47" fmla="*/ 698 h 1237"/>
                <a:gd name="T48" fmla="*/ 1130 w 1140"/>
                <a:gd name="T49" fmla="*/ 420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0" h="1237">
                  <a:moveTo>
                    <a:pt x="1130" y="420"/>
                  </a:moveTo>
                  <a:cubicBezTo>
                    <a:pt x="1127" y="382"/>
                    <a:pt x="1121" y="345"/>
                    <a:pt x="1113" y="308"/>
                  </a:cubicBezTo>
                  <a:cubicBezTo>
                    <a:pt x="1101" y="253"/>
                    <a:pt x="1082" y="209"/>
                    <a:pt x="1032" y="179"/>
                  </a:cubicBezTo>
                  <a:cubicBezTo>
                    <a:pt x="1017" y="171"/>
                    <a:pt x="998" y="164"/>
                    <a:pt x="979" y="160"/>
                  </a:cubicBezTo>
                  <a:cubicBezTo>
                    <a:pt x="985" y="57"/>
                    <a:pt x="860" y="0"/>
                    <a:pt x="791" y="83"/>
                  </a:cubicBezTo>
                  <a:cubicBezTo>
                    <a:pt x="775" y="102"/>
                    <a:pt x="759" y="120"/>
                    <a:pt x="742" y="139"/>
                  </a:cubicBezTo>
                  <a:cubicBezTo>
                    <a:pt x="735" y="147"/>
                    <a:pt x="727" y="156"/>
                    <a:pt x="719" y="164"/>
                  </a:cubicBezTo>
                  <a:cubicBezTo>
                    <a:pt x="715" y="169"/>
                    <a:pt x="715" y="169"/>
                    <a:pt x="714" y="171"/>
                  </a:cubicBezTo>
                  <a:cubicBezTo>
                    <a:pt x="712" y="172"/>
                    <a:pt x="713" y="172"/>
                    <a:pt x="711" y="173"/>
                  </a:cubicBezTo>
                  <a:cubicBezTo>
                    <a:pt x="678" y="204"/>
                    <a:pt x="643" y="232"/>
                    <a:pt x="609" y="261"/>
                  </a:cubicBezTo>
                  <a:cubicBezTo>
                    <a:pt x="561" y="302"/>
                    <a:pt x="524" y="353"/>
                    <a:pt x="482" y="400"/>
                  </a:cubicBezTo>
                  <a:cubicBezTo>
                    <a:pt x="448" y="439"/>
                    <a:pt x="412" y="476"/>
                    <a:pt x="376" y="512"/>
                  </a:cubicBezTo>
                  <a:cubicBezTo>
                    <a:pt x="391" y="497"/>
                    <a:pt x="407" y="481"/>
                    <a:pt x="423" y="466"/>
                  </a:cubicBezTo>
                  <a:cubicBezTo>
                    <a:pt x="377" y="510"/>
                    <a:pt x="333" y="556"/>
                    <a:pt x="288" y="602"/>
                  </a:cubicBezTo>
                  <a:cubicBezTo>
                    <a:pt x="197" y="687"/>
                    <a:pt x="65" y="767"/>
                    <a:pt x="27" y="887"/>
                  </a:cubicBezTo>
                  <a:cubicBezTo>
                    <a:pt x="0" y="971"/>
                    <a:pt x="1" y="1056"/>
                    <a:pt x="57" y="1130"/>
                  </a:cubicBezTo>
                  <a:cubicBezTo>
                    <a:pt x="110" y="1203"/>
                    <a:pt x="197" y="1237"/>
                    <a:pt x="286" y="1229"/>
                  </a:cubicBezTo>
                  <a:cubicBezTo>
                    <a:pt x="401" y="1218"/>
                    <a:pt x="489" y="1142"/>
                    <a:pt x="567" y="1061"/>
                  </a:cubicBezTo>
                  <a:cubicBezTo>
                    <a:pt x="581" y="1069"/>
                    <a:pt x="595" y="1079"/>
                    <a:pt x="611" y="1084"/>
                  </a:cubicBezTo>
                  <a:cubicBezTo>
                    <a:pt x="685" y="1109"/>
                    <a:pt x="759" y="1109"/>
                    <a:pt x="829" y="1077"/>
                  </a:cubicBezTo>
                  <a:cubicBezTo>
                    <a:pt x="861" y="1063"/>
                    <a:pt x="895" y="1045"/>
                    <a:pt x="922" y="1023"/>
                  </a:cubicBezTo>
                  <a:cubicBezTo>
                    <a:pt x="965" y="988"/>
                    <a:pt x="1004" y="948"/>
                    <a:pt x="1032" y="901"/>
                  </a:cubicBezTo>
                  <a:cubicBezTo>
                    <a:pt x="1049" y="873"/>
                    <a:pt x="1074" y="836"/>
                    <a:pt x="1086" y="803"/>
                  </a:cubicBezTo>
                  <a:cubicBezTo>
                    <a:pt x="1097" y="769"/>
                    <a:pt x="1106" y="733"/>
                    <a:pt x="1114" y="698"/>
                  </a:cubicBezTo>
                  <a:cubicBezTo>
                    <a:pt x="1136" y="607"/>
                    <a:pt x="1140" y="514"/>
                    <a:pt x="1130" y="420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258">
              <a:extLst>
                <a:ext uri="{FF2B5EF4-FFF2-40B4-BE49-F238E27FC236}">
                  <a16:creationId xmlns:a16="http://schemas.microsoft.com/office/drawing/2014/main" id="{7FFA797B-8ADF-926B-0BE8-7302C67B5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453" y="4815599"/>
              <a:ext cx="101600" cy="201613"/>
            </a:xfrm>
            <a:custGeom>
              <a:avLst/>
              <a:gdLst>
                <a:gd name="T0" fmla="*/ 484 w 495"/>
                <a:gd name="T1" fmla="*/ 587 h 981"/>
                <a:gd name="T2" fmla="*/ 464 w 495"/>
                <a:gd name="T3" fmla="*/ 428 h 981"/>
                <a:gd name="T4" fmla="*/ 443 w 495"/>
                <a:gd name="T5" fmla="*/ 310 h 981"/>
                <a:gd name="T6" fmla="*/ 432 w 495"/>
                <a:gd name="T7" fmla="*/ 272 h 981"/>
                <a:gd name="T8" fmla="*/ 408 w 495"/>
                <a:gd name="T9" fmla="*/ 166 h 981"/>
                <a:gd name="T10" fmla="*/ 380 w 495"/>
                <a:gd name="T11" fmla="*/ 102 h 981"/>
                <a:gd name="T12" fmla="*/ 204 w 495"/>
                <a:gd name="T13" fmla="*/ 52 h 981"/>
                <a:gd name="T14" fmla="*/ 133 w 495"/>
                <a:gd name="T15" fmla="*/ 123 h 981"/>
                <a:gd name="T16" fmla="*/ 76 w 495"/>
                <a:gd name="T17" fmla="*/ 225 h 981"/>
                <a:gd name="T18" fmla="*/ 16 w 495"/>
                <a:gd name="T19" fmla="*/ 420 h 981"/>
                <a:gd name="T20" fmla="*/ 13 w 495"/>
                <a:gd name="T21" fmla="*/ 632 h 981"/>
                <a:gd name="T22" fmla="*/ 43 w 495"/>
                <a:gd name="T23" fmla="*/ 759 h 981"/>
                <a:gd name="T24" fmla="*/ 163 w 495"/>
                <a:gd name="T25" fmla="*/ 903 h 981"/>
                <a:gd name="T26" fmla="*/ 167 w 495"/>
                <a:gd name="T27" fmla="*/ 907 h 981"/>
                <a:gd name="T28" fmla="*/ 431 w 495"/>
                <a:gd name="T29" fmla="*/ 852 h 981"/>
                <a:gd name="T30" fmla="*/ 468 w 495"/>
                <a:gd name="T31" fmla="*/ 794 h 981"/>
                <a:gd name="T32" fmla="*/ 488 w 495"/>
                <a:gd name="T33" fmla="*/ 716 h 981"/>
                <a:gd name="T34" fmla="*/ 484 w 495"/>
                <a:gd name="T35" fmla="*/ 587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5" h="981">
                  <a:moveTo>
                    <a:pt x="484" y="587"/>
                  </a:moveTo>
                  <a:cubicBezTo>
                    <a:pt x="481" y="533"/>
                    <a:pt x="471" y="482"/>
                    <a:pt x="464" y="428"/>
                  </a:cubicBezTo>
                  <a:cubicBezTo>
                    <a:pt x="458" y="387"/>
                    <a:pt x="455" y="351"/>
                    <a:pt x="443" y="310"/>
                  </a:cubicBezTo>
                  <a:cubicBezTo>
                    <a:pt x="439" y="298"/>
                    <a:pt x="435" y="285"/>
                    <a:pt x="432" y="272"/>
                  </a:cubicBezTo>
                  <a:cubicBezTo>
                    <a:pt x="424" y="238"/>
                    <a:pt x="420" y="198"/>
                    <a:pt x="408" y="166"/>
                  </a:cubicBezTo>
                  <a:cubicBezTo>
                    <a:pt x="399" y="145"/>
                    <a:pt x="388" y="124"/>
                    <a:pt x="380" y="102"/>
                  </a:cubicBezTo>
                  <a:cubicBezTo>
                    <a:pt x="355" y="40"/>
                    <a:pt x="259" y="0"/>
                    <a:pt x="204" y="52"/>
                  </a:cubicBezTo>
                  <a:cubicBezTo>
                    <a:pt x="180" y="75"/>
                    <a:pt x="155" y="98"/>
                    <a:pt x="133" y="123"/>
                  </a:cubicBezTo>
                  <a:cubicBezTo>
                    <a:pt x="109" y="150"/>
                    <a:pt x="92" y="192"/>
                    <a:pt x="76" y="225"/>
                  </a:cubicBezTo>
                  <a:cubicBezTo>
                    <a:pt x="45" y="288"/>
                    <a:pt x="25" y="351"/>
                    <a:pt x="16" y="420"/>
                  </a:cubicBezTo>
                  <a:cubicBezTo>
                    <a:pt x="7" y="490"/>
                    <a:pt x="0" y="563"/>
                    <a:pt x="13" y="632"/>
                  </a:cubicBezTo>
                  <a:cubicBezTo>
                    <a:pt x="21" y="675"/>
                    <a:pt x="30" y="718"/>
                    <a:pt x="43" y="759"/>
                  </a:cubicBezTo>
                  <a:cubicBezTo>
                    <a:pt x="62" y="820"/>
                    <a:pt x="107" y="873"/>
                    <a:pt x="163" y="903"/>
                  </a:cubicBezTo>
                  <a:lnTo>
                    <a:pt x="167" y="907"/>
                  </a:lnTo>
                  <a:cubicBezTo>
                    <a:pt x="245" y="981"/>
                    <a:pt x="383" y="940"/>
                    <a:pt x="431" y="852"/>
                  </a:cubicBezTo>
                  <a:cubicBezTo>
                    <a:pt x="445" y="835"/>
                    <a:pt x="458" y="817"/>
                    <a:pt x="468" y="794"/>
                  </a:cubicBezTo>
                  <a:cubicBezTo>
                    <a:pt x="474" y="778"/>
                    <a:pt x="484" y="740"/>
                    <a:pt x="488" y="716"/>
                  </a:cubicBezTo>
                  <a:cubicBezTo>
                    <a:pt x="495" y="676"/>
                    <a:pt x="485" y="628"/>
                    <a:pt x="484" y="587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259">
              <a:extLst>
                <a:ext uri="{FF2B5EF4-FFF2-40B4-BE49-F238E27FC236}">
                  <a16:creationId xmlns:a16="http://schemas.microsoft.com/office/drawing/2014/main" id="{AB7BFE27-1996-0269-17C6-7C9969BD0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153" y="4642562"/>
              <a:ext cx="157163" cy="139700"/>
            </a:xfrm>
            <a:custGeom>
              <a:avLst/>
              <a:gdLst>
                <a:gd name="T0" fmla="*/ 762 w 766"/>
                <a:gd name="T1" fmla="*/ 204 h 681"/>
                <a:gd name="T2" fmla="*/ 735 w 766"/>
                <a:gd name="T3" fmla="*/ 128 h 681"/>
                <a:gd name="T4" fmla="*/ 683 w 766"/>
                <a:gd name="T5" fmla="*/ 64 h 681"/>
                <a:gd name="T6" fmla="*/ 581 w 766"/>
                <a:gd name="T7" fmla="*/ 21 h 681"/>
                <a:gd name="T8" fmla="*/ 575 w 766"/>
                <a:gd name="T9" fmla="*/ 21 h 681"/>
                <a:gd name="T10" fmla="*/ 546 w 766"/>
                <a:gd name="T11" fmla="*/ 20 h 681"/>
                <a:gd name="T12" fmla="*/ 517 w 766"/>
                <a:gd name="T13" fmla="*/ 20 h 681"/>
                <a:gd name="T14" fmla="*/ 510 w 766"/>
                <a:gd name="T15" fmla="*/ 21 h 681"/>
                <a:gd name="T16" fmla="*/ 508 w 766"/>
                <a:gd name="T17" fmla="*/ 21 h 681"/>
                <a:gd name="T18" fmla="*/ 486 w 766"/>
                <a:gd name="T19" fmla="*/ 27 h 681"/>
                <a:gd name="T20" fmla="*/ 418 w 766"/>
                <a:gd name="T21" fmla="*/ 2 h 681"/>
                <a:gd name="T22" fmla="*/ 357 w 766"/>
                <a:gd name="T23" fmla="*/ 1 h 681"/>
                <a:gd name="T24" fmla="*/ 333 w 766"/>
                <a:gd name="T25" fmla="*/ 2 h 681"/>
                <a:gd name="T26" fmla="*/ 247 w 766"/>
                <a:gd name="T27" fmla="*/ 23 h 681"/>
                <a:gd name="T28" fmla="*/ 165 w 766"/>
                <a:gd name="T29" fmla="*/ 64 h 681"/>
                <a:gd name="T30" fmla="*/ 139 w 766"/>
                <a:gd name="T31" fmla="*/ 83 h 681"/>
                <a:gd name="T32" fmla="*/ 74 w 766"/>
                <a:gd name="T33" fmla="*/ 151 h 681"/>
                <a:gd name="T34" fmla="*/ 6 w 766"/>
                <a:gd name="T35" fmla="*/ 317 h 681"/>
                <a:gd name="T36" fmla="*/ 31 w 766"/>
                <a:gd name="T37" fmla="*/ 489 h 681"/>
                <a:gd name="T38" fmla="*/ 121 w 766"/>
                <a:gd name="T39" fmla="*/ 607 h 681"/>
                <a:gd name="T40" fmla="*/ 200 w 766"/>
                <a:gd name="T41" fmla="*/ 651 h 681"/>
                <a:gd name="T42" fmla="*/ 365 w 766"/>
                <a:gd name="T43" fmla="*/ 669 h 681"/>
                <a:gd name="T44" fmla="*/ 490 w 766"/>
                <a:gd name="T45" fmla="*/ 619 h 681"/>
                <a:gd name="T46" fmla="*/ 549 w 766"/>
                <a:gd name="T47" fmla="*/ 563 h 681"/>
                <a:gd name="T48" fmla="*/ 550 w 766"/>
                <a:gd name="T49" fmla="*/ 562 h 681"/>
                <a:gd name="T50" fmla="*/ 584 w 766"/>
                <a:gd name="T51" fmla="*/ 556 h 681"/>
                <a:gd name="T52" fmla="*/ 588 w 766"/>
                <a:gd name="T53" fmla="*/ 554 h 681"/>
                <a:gd name="T54" fmla="*/ 626 w 766"/>
                <a:gd name="T55" fmla="*/ 544 h 681"/>
                <a:gd name="T56" fmla="*/ 692 w 766"/>
                <a:gd name="T57" fmla="*/ 499 h 681"/>
                <a:gd name="T58" fmla="*/ 712 w 766"/>
                <a:gd name="T59" fmla="*/ 480 h 681"/>
                <a:gd name="T60" fmla="*/ 746 w 766"/>
                <a:gd name="T61" fmla="*/ 408 h 681"/>
                <a:gd name="T62" fmla="*/ 753 w 766"/>
                <a:gd name="T63" fmla="*/ 331 h 681"/>
                <a:gd name="T64" fmla="*/ 748 w 766"/>
                <a:gd name="T65" fmla="*/ 310 h 681"/>
                <a:gd name="T66" fmla="*/ 762 w 766"/>
                <a:gd name="T67" fmla="*/ 20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6" h="681">
                  <a:moveTo>
                    <a:pt x="762" y="204"/>
                  </a:moveTo>
                  <a:cubicBezTo>
                    <a:pt x="760" y="176"/>
                    <a:pt x="751" y="151"/>
                    <a:pt x="735" y="128"/>
                  </a:cubicBezTo>
                  <a:cubicBezTo>
                    <a:pt x="724" y="102"/>
                    <a:pt x="706" y="81"/>
                    <a:pt x="683" y="64"/>
                  </a:cubicBezTo>
                  <a:cubicBezTo>
                    <a:pt x="653" y="41"/>
                    <a:pt x="619" y="26"/>
                    <a:pt x="581" y="21"/>
                  </a:cubicBezTo>
                  <a:cubicBezTo>
                    <a:pt x="579" y="21"/>
                    <a:pt x="577" y="21"/>
                    <a:pt x="575" y="21"/>
                  </a:cubicBezTo>
                  <a:cubicBezTo>
                    <a:pt x="566" y="20"/>
                    <a:pt x="554" y="20"/>
                    <a:pt x="546" y="20"/>
                  </a:cubicBezTo>
                  <a:cubicBezTo>
                    <a:pt x="540" y="20"/>
                    <a:pt x="527" y="20"/>
                    <a:pt x="517" y="20"/>
                  </a:cubicBezTo>
                  <a:cubicBezTo>
                    <a:pt x="515" y="20"/>
                    <a:pt x="513" y="21"/>
                    <a:pt x="510" y="21"/>
                  </a:cubicBezTo>
                  <a:lnTo>
                    <a:pt x="508" y="21"/>
                  </a:lnTo>
                  <a:cubicBezTo>
                    <a:pt x="501" y="23"/>
                    <a:pt x="493" y="25"/>
                    <a:pt x="486" y="27"/>
                  </a:cubicBezTo>
                  <a:cubicBezTo>
                    <a:pt x="465" y="15"/>
                    <a:pt x="443" y="4"/>
                    <a:pt x="418" y="2"/>
                  </a:cubicBezTo>
                  <a:cubicBezTo>
                    <a:pt x="398" y="0"/>
                    <a:pt x="376" y="1"/>
                    <a:pt x="357" y="1"/>
                  </a:cubicBezTo>
                  <a:cubicBezTo>
                    <a:pt x="349" y="1"/>
                    <a:pt x="341" y="1"/>
                    <a:pt x="333" y="2"/>
                  </a:cubicBezTo>
                  <a:cubicBezTo>
                    <a:pt x="304" y="5"/>
                    <a:pt x="275" y="14"/>
                    <a:pt x="247" y="23"/>
                  </a:cubicBezTo>
                  <a:cubicBezTo>
                    <a:pt x="217" y="31"/>
                    <a:pt x="190" y="49"/>
                    <a:pt x="165" y="64"/>
                  </a:cubicBezTo>
                  <a:cubicBezTo>
                    <a:pt x="156" y="70"/>
                    <a:pt x="147" y="76"/>
                    <a:pt x="139" y="83"/>
                  </a:cubicBezTo>
                  <a:cubicBezTo>
                    <a:pt x="117" y="103"/>
                    <a:pt x="91" y="125"/>
                    <a:pt x="74" y="151"/>
                  </a:cubicBezTo>
                  <a:cubicBezTo>
                    <a:pt x="39" y="202"/>
                    <a:pt x="13" y="254"/>
                    <a:pt x="6" y="317"/>
                  </a:cubicBezTo>
                  <a:cubicBezTo>
                    <a:pt x="0" y="373"/>
                    <a:pt x="5" y="437"/>
                    <a:pt x="31" y="489"/>
                  </a:cubicBezTo>
                  <a:cubicBezTo>
                    <a:pt x="53" y="534"/>
                    <a:pt x="78" y="578"/>
                    <a:pt x="121" y="607"/>
                  </a:cubicBezTo>
                  <a:cubicBezTo>
                    <a:pt x="145" y="623"/>
                    <a:pt x="171" y="641"/>
                    <a:pt x="200" y="651"/>
                  </a:cubicBezTo>
                  <a:cubicBezTo>
                    <a:pt x="252" y="668"/>
                    <a:pt x="309" y="681"/>
                    <a:pt x="365" y="669"/>
                  </a:cubicBezTo>
                  <a:cubicBezTo>
                    <a:pt x="420" y="658"/>
                    <a:pt x="443" y="650"/>
                    <a:pt x="490" y="619"/>
                  </a:cubicBezTo>
                  <a:cubicBezTo>
                    <a:pt x="513" y="605"/>
                    <a:pt x="533" y="585"/>
                    <a:pt x="549" y="563"/>
                  </a:cubicBezTo>
                  <a:lnTo>
                    <a:pt x="550" y="562"/>
                  </a:lnTo>
                  <a:cubicBezTo>
                    <a:pt x="561" y="560"/>
                    <a:pt x="573" y="561"/>
                    <a:pt x="584" y="556"/>
                  </a:cubicBezTo>
                  <a:lnTo>
                    <a:pt x="588" y="554"/>
                  </a:lnTo>
                  <a:cubicBezTo>
                    <a:pt x="603" y="550"/>
                    <a:pt x="624" y="545"/>
                    <a:pt x="626" y="544"/>
                  </a:cubicBezTo>
                  <a:cubicBezTo>
                    <a:pt x="652" y="535"/>
                    <a:pt x="674" y="520"/>
                    <a:pt x="692" y="499"/>
                  </a:cubicBezTo>
                  <a:cubicBezTo>
                    <a:pt x="699" y="493"/>
                    <a:pt x="706" y="487"/>
                    <a:pt x="712" y="480"/>
                  </a:cubicBezTo>
                  <a:cubicBezTo>
                    <a:pt x="730" y="458"/>
                    <a:pt x="741" y="434"/>
                    <a:pt x="746" y="408"/>
                  </a:cubicBezTo>
                  <a:cubicBezTo>
                    <a:pt x="755" y="383"/>
                    <a:pt x="757" y="358"/>
                    <a:pt x="753" y="331"/>
                  </a:cubicBezTo>
                  <a:lnTo>
                    <a:pt x="748" y="310"/>
                  </a:lnTo>
                  <a:cubicBezTo>
                    <a:pt x="761" y="276"/>
                    <a:pt x="766" y="240"/>
                    <a:pt x="762" y="204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260">
              <a:extLst>
                <a:ext uri="{FF2B5EF4-FFF2-40B4-BE49-F238E27FC236}">
                  <a16:creationId xmlns:a16="http://schemas.microsoft.com/office/drawing/2014/main" id="{7B0F3B70-C2C8-CDB3-3ED9-C24CD5B44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191" y="2970924"/>
              <a:ext cx="425450" cy="544513"/>
            </a:xfrm>
            <a:custGeom>
              <a:avLst/>
              <a:gdLst>
                <a:gd name="T0" fmla="*/ 1654 w 2071"/>
                <a:gd name="T1" fmla="*/ 324 h 2642"/>
                <a:gd name="T2" fmla="*/ 956 w 2071"/>
                <a:gd name="T3" fmla="*/ 16 h 2642"/>
                <a:gd name="T4" fmla="*/ 44 w 2071"/>
                <a:gd name="T5" fmla="*/ 1372 h 2642"/>
                <a:gd name="T6" fmla="*/ 1115 w 2071"/>
                <a:gd name="T7" fmla="*/ 2608 h 2642"/>
                <a:gd name="T8" fmla="*/ 2028 w 2071"/>
                <a:gd name="T9" fmla="*/ 1251 h 2642"/>
                <a:gd name="T10" fmla="*/ 2019 w 2071"/>
                <a:gd name="T11" fmla="*/ 1162 h 2642"/>
                <a:gd name="T12" fmla="*/ 1654 w 2071"/>
                <a:gd name="T13" fmla="*/ 324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2642">
                  <a:moveTo>
                    <a:pt x="1654" y="324"/>
                  </a:moveTo>
                  <a:cubicBezTo>
                    <a:pt x="1463" y="118"/>
                    <a:pt x="1218" y="0"/>
                    <a:pt x="956" y="16"/>
                  </a:cubicBezTo>
                  <a:cubicBezTo>
                    <a:pt x="409" y="49"/>
                    <a:pt x="0" y="656"/>
                    <a:pt x="44" y="1372"/>
                  </a:cubicBezTo>
                  <a:cubicBezTo>
                    <a:pt x="87" y="2088"/>
                    <a:pt x="567" y="2642"/>
                    <a:pt x="1115" y="2608"/>
                  </a:cubicBezTo>
                  <a:cubicBezTo>
                    <a:pt x="1663" y="2575"/>
                    <a:pt x="2071" y="1967"/>
                    <a:pt x="2028" y="1251"/>
                  </a:cubicBezTo>
                  <a:cubicBezTo>
                    <a:pt x="2026" y="1221"/>
                    <a:pt x="2022" y="1192"/>
                    <a:pt x="2019" y="1162"/>
                  </a:cubicBezTo>
                  <a:cubicBezTo>
                    <a:pt x="1531" y="1157"/>
                    <a:pt x="1393" y="603"/>
                    <a:pt x="1654" y="324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261">
              <a:extLst>
                <a:ext uri="{FF2B5EF4-FFF2-40B4-BE49-F238E27FC236}">
                  <a16:creationId xmlns:a16="http://schemas.microsoft.com/office/drawing/2014/main" id="{C14877A1-3C31-E0F8-6CEC-918537EE9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903" y="2431174"/>
              <a:ext cx="350838" cy="257175"/>
            </a:xfrm>
            <a:custGeom>
              <a:avLst/>
              <a:gdLst>
                <a:gd name="T0" fmla="*/ 1637 w 1702"/>
                <a:gd name="T1" fmla="*/ 178 h 1247"/>
                <a:gd name="T2" fmla="*/ 602 w 1702"/>
                <a:gd name="T3" fmla="*/ 242 h 1247"/>
                <a:gd name="T4" fmla="*/ 209 w 1702"/>
                <a:gd name="T5" fmla="*/ 616 h 1247"/>
                <a:gd name="T6" fmla="*/ 77 w 1702"/>
                <a:gd name="T7" fmla="*/ 840 h 1247"/>
                <a:gd name="T8" fmla="*/ 11 w 1702"/>
                <a:gd name="T9" fmla="*/ 1111 h 1247"/>
                <a:gd name="T10" fmla="*/ 170 w 1702"/>
                <a:gd name="T11" fmla="*/ 1203 h 1247"/>
                <a:gd name="T12" fmla="*/ 327 w 1702"/>
                <a:gd name="T13" fmla="*/ 1047 h 1247"/>
                <a:gd name="T14" fmla="*/ 461 w 1702"/>
                <a:gd name="T15" fmla="*/ 885 h 1247"/>
                <a:gd name="T16" fmla="*/ 766 w 1702"/>
                <a:gd name="T17" fmla="*/ 593 h 1247"/>
                <a:gd name="T18" fmla="*/ 1553 w 1702"/>
                <a:gd name="T19" fmla="*/ 377 h 1247"/>
                <a:gd name="T20" fmla="*/ 1682 w 1702"/>
                <a:gd name="T21" fmla="*/ 314 h 1247"/>
                <a:gd name="T22" fmla="*/ 1637 w 1702"/>
                <a:gd name="T23" fmla="*/ 178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2" h="1247">
                  <a:moveTo>
                    <a:pt x="1637" y="178"/>
                  </a:moveTo>
                  <a:cubicBezTo>
                    <a:pt x="1313" y="0"/>
                    <a:pt x="911" y="51"/>
                    <a:pt x="602" y="242"/>
                  </a:cubicBezTo>
                  <a:cubicBezTo>
                    <a:pt x="447" y="338"/>
                    <a:pt x="317" y="470"/>
                    <a:pt x="209" y="616"/>
                  </a:cubicBezTo>
                  <a:cubicBezTo>
                    <a:pt x="158" y="686"/>
                    <a:pt x="113" y="761"/>
                    <a:pt x="77" y="840"/>
                  </a:cubicBezTo>
                  <a:cubicBezTo>
                    <a:pt x="42" y="920"/>
                    <a:pt x="0" y="1023"/>
                    <a:pt x="11" y="1111"/>
                  </a:cubicBezTo>
                  <a:cubicBezTo>
                    <a:pt x="20" y="1188"/>
                    <a:pt x="94" y="1247"/>
                    <a:pt x="170" y="1203"/>
                  </a:cubicBezTo>
                  <a:cubicBezTo>
                    <a:pt x="234" y="1165"/>
                    <a:pt x="279" y="1103"/>
                    <a:pt x="327" y="1047"/>
                  </a:cubicBezTo>
                  <a:cubicBezTo>
                    <a:pt x="373" y="994"/>
                    <a:pt x="416" y="938"/>
                    <a:pt x="461" y="885"/>
                  </a:cubicBezTo>
                  <a:cubicBezTo>
                    <a:pt x="551" y="777"/>
                    <a:pt x="654" y="669"/>
                    <a:pt x="766" y="593"/>
                  </a:cubicBezTo>
                  <a:cubicBezTo>
                    <a:pt x="996" y="436"/>
                    <a:pt x="1271" y="337"/>
                    <a:pt x="1553" y="377"/>
                  </a:cubicBezTo>
                  <a:cubicBezTo>
                    <a:pt x="1608" y="385"/>
                    <a:pt x="1659" y="368"/>
                    <a:pt x="1682" y="314"/>
                  </a:cubicBezTo>
                  <a:cubicBezTo>
                    <a:pt x="1702" y="265"/>
                    <a:pt x="1685" y="204"/>
                    <a:pt x="1637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262">
              <a:extLst>
                <a:ext uri="{FF2B5EF4-FFF2-40B4-BE49-F238E27FC236}">
                  <a16:creationId xmlns:a16="http://schemas.microsoft.com/office/drawing/2014/main" id="{9811D9C9-B006-B4A4-4791-37CAD1381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216" y="2831224"/>
              <a:ext cx="658813" cy="503238"/>
            </a:xfrm>
            <a:custGeom>
              <a:avLst/>
              <a:gdLst>
                <a:gd name="T0" fmla="*/ 218 w 3206"/>
                <a:gd name="T1" fmla="*/ 1328 h 2444"/>
                <a:gd name="T2" fmla="*/ 884 w 3206"/>
                <a:gd name="T3" fmla="*/ 674 h 2444"/>
                <a:gd name="T4" fmla="*/ 1035 w 3206"/>
                <a:gd name="T5" fmla="*/ 612 h 2444"/>
                <a:gd name="T6" fmla="*/ 1143 w 3206"/>
                <a:gd name="T7" fmla="*/ 584 h 2444"/>
                <a:gd name="T8" fmla="*/ 1218 w 3206"/>
                <a:gd name="T9" fmla="*/ 570 h 2444"/>
                <a:gd name="T10" fmla="*/ 1403 w 3206"/>
                <a:gd name="T11" fmla="*/ 561 h 2444"/>
                <a:gd name="T12" fmla="*/ 1574 w 3206"/>
                <a:gd name="T13" fmla="*/ 576 h 2444"/>
                <a:gd name="T14" fmla="*/ 1763 w 3206"/>
                <a:gd name="T15" fmla="*/ 623 h 2444"/>
                <a:gd name="T16" fmla="*/ 1915 w 3206"/>
                <a:gd name="T17" fmla="*/ 683 h 2444"/>
                <a:gd name="T18" fmla="*/ 2222 w 3206"/>
                <a:gd name="T19" fmla="*/ 882 h 2444"/>
                <a:gd name="T20" fmla="*/ 2451 w 3206"/>
                <a:gd name="T21" fmla="*/ 1142 h 2444"/>
                <a:gd name="T22" fmla="*/ 2602 w 3206"/>
                <a:gd name="T23" fmla="*/ 1458 h 2444"/>
                <a:gd name="T24" fmla="*/ 2636 w 3206"/>
                <a:gd name="T25" fmla="*/ 1849 h 2444"/>
                <a:gd name="T26" fmla="*/ 2519 w 3206"/>
                <a:gd name="T27" fmla="*/ 2316 h 2444"/>
                <a:gd name="T28" fmla="*/ 2632 w 3206"/>
                <a:gd name="T29" fmla="*/ 2402 h 2444"/>
                <a:gd name="T30" fmla="*/ 2608 w 3206"/>
                <a:gd name="T31" fmla="*/ 662 h 2444"/>
                <a:gd name="T32" fmla="*/ 816 w 3206"/>
                <a:gd name="T33" fmla="*/ 264 h 2444"/>
                <a:gd name="T34" fmla="*/ 18 w 3206"/>
                <a:gd name="T35" fmla="*/ 1211 h 2444"/>
                <a:gd name="T36" fmla="*/ 218 w 3206"/>
                <a:gd name="T37" fmla="*/ 1328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6" h="2444">
                  <a:moveTo>
                    <a:pt x="218" y="1328"/>
                  </a:moveTo>
                  <a:cubicBezTo>
                    <a:pt x="423" y="1087"/>
                    <a:pt x="600" y="822"/>
                    <a:pt x="884" y="674"/>
                  </a:cubicBezTo>
                  <a:cubicBezTo>
                    <a:pt x="946" y="642"/>
                    <a:pt x="969" y="633"/>
                    <a:pt x="1035" y="612"/>
                  </a:cubicBezTo>
                  <a:cubicBezTo>
                    <a:pt x="1071" y="601"/>
                    <a:pt x="1106" y="592"/>
                    <a:pt x="1143" y="584"/>
                  </a:cubicBezTo>
                  <a:cubicBezTo>
                    <a:pt x="1162" y="580"/>
                    <a:pt x="1237" y="568"/>
                    <a:pt x="1218" y="570"/>
                  </a:cubicBezTo>
                  <a:cubicBezTo>
                    <a:pt x="1279" y="563"/>
                    <a:pt x="1341" y="560"/>
                    <a:pt x="1403" y="561"/>
                  </a:cubicBezTo>
                  <a:cubicBezTo>
                    <a:pt x="1479" y="562"/>
                    <a:pt x="1526" y="566"/>
                    <a:pt x="1574" y="576"/>
                  </a:cubicBezTo>
                  <a:cubicBezTo>
                    <a:pt x="1638" y="588"/>
                    <a:pt x="1701" y="603"/>
                    <a:pt x="1763" y="623"/>
                  </a:cubicBezTo>
                  <a:cubicBezTo>
                    <a:pt x="1836" y="646"/>
                    <a:pt x="1858" y="655"/>
                    <a:pt x="1915" y="683"/>
                  </a:cubicBezTo>
                  <a:cubicBezTo>
                    <a:pt x="2034" y="741"/>
                    <a:pt x="2144" y="813"/>
                    <a:pt x="2222" y="882"/>
                  </a:cubicBezTo>
                  <a:cubicBezTo>
                    <a:pt x="2323" y="970"/>
                    <a:pt x="2392" y="1051"/>
                    <a:pt x="2451" y="1142"/>
                  </a:cubicBezTo>
                  <a:cubicBezTo>
                    <a:pt x="2527" y="1261"/>
                    <a:pt x="2570" y="1339"/>
                    <a:pt x="2602" y="1458"/>
                  </a:cubicBezTo>
                  <a:cubicBezTo>
                    <a:pt x="2638" y="1585"/>
                    <a:pt x="2652" y="1702"/>
                    <a:pt x="2636" y="1849"/>
                  </a:cubicBezTo>
                  <a:cubicBezTo>
                    <a:pt x="2619" y="2007"/>
                    <a:pt x="2560" y="2163"/>
                    <a:pt x="2519" y="2316"/>
                  </a:cubicBezTo>
                  <a:cubicBezTo>
                    <a:pt x="2504" y="2375"/>
                    <a:pt x="2576" y="2444"/>
                    <a:pt x="2632" y="2402"/>
                  </a:cubicBezTo>
                  <a:cubicBezTo>
                    <a:pt x="3206" y="1973"/>
                    <a:pt x="3057" y="1118"/>
                    <a:pt x="2608" y="662"/>
                  </a:cubicBezTo>
                  <a:cubicBezTo>
                    <a:pt x="2151" y="197"/>
                    <a:pt x="1424" y="0"/>
                    <a:pt x="816" y="264"/>
                  </a:cubicBezTo>
                  <a:cubicBezTo>
                    <a:pt x="429" y="431"/>
                    <a:pt x="90" y="788"/>
                    <a:pt x="18" y="1211"/>
                  </a:cubicBezTo>
                  <a:cubicBezTo>
                    <a:pt x="0" y="1316"/>
                    <a:pt x="133" y="1428"/>
                    <a:pt x="218" y="13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263">
              <a:extLst>
                <a:ext uri="{FF2B5EF4-FFF2-40B4-BE49-F238E27FC236}">
                  <a16:creationId xmlns:a16="http://schemas.microsoft.com/office/drawing/2014/main" id="{817A05AF-5DE9-369C-A8C1-044F7CA80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2818524"/>
              <a:ext cx="247650" cy="117475"/>
            </a:xfrm>
            <a:custGeom>
              <a:avLst/>
              <a:gdLst>
                <a:gd name="T0" fmla="*/ 83 w 1202"/>
                <a:gd name="T1" fmla="*/ 536 h 572"/>
                <a:gd name="T2" fmla="*/ 562 w 1202"/>
                <a:gd name="T3" fmla="*/ 177 h 572"/>
                <a:gd name="T4" fmla="*/ 846 w 1202"/>
                <a:gd name="T5" fmla="*/ 116 h 572"/>
                <a:gd name="T6" fmla="*/ 994 w 1202"/>
                <a:gd name="T7" fmla="*/ 116 h 572"/>
                <a:gd name="T8" fmla="*/ 1149 w 1202"/>
                <a:gd name="T9" fmla="*/ 128 h 572"/>
                <a:gd name="T10" fmla="*/ 1168 w 1202"/>
                <a:gd name="T11" fmla="*/ 55 h 572"/>
                <a:gd name="T12" fmla="*/ 846 w 1202"/>
                <a:gd name="T13" fmla="*/ 7 h 572"/>
                <a:gd name="T14" fmla="*/ 520 w 1202"/>
                <a:gd name="T15" fmla="*/ 82 h 572"/>
                <a:gd name="T16" fmla="*/ 24 w 1202"/>
                <a:gd name="T17" fmla="*/ 501 h 572"/>
                <a:gd name="T18" fmla="*/ 83 w 1202"/>
                <a:gd name="T19" fmla="*/ 53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2" h="572">
                  <a:moveTo>
                    <a:pt x="83" y="536"/>
                  </a:moveTo>
                  <a:cubicBezTo>
                    <a:pt x="199" y="369"/>
                    <a:pt x="370" y="244"/>
                    <a:pt x="562" y="177"/>
                  </a:cubicBezTo>
                  <a:cubicBezTo>
                    <a:pt x="653" y="146"/>
                    <a:pt x="750" y="124"/>
                    <a:pt x="846" y="116"/>
                  </a:cubicBezTo>
                  <a:cubicBezTo>
                    <a:pt x="895" y="113"/>
                    <a:pt x="945" y="112"/>
                    <a:pt x="994" y="116"/>
                  </a:cubicBezTo>
                  <a:cubicBezTo>
                    <a:pt x="1045" y="120"/>
                    <a:pt x="1098" y="131"/>
                    <a:pt x="1149" y="128"/>
                  </a:cubicBezTo>
                  <a:cubicBezTo>
                    <a:pt x="1187" y="125"/>
                    <a:pt x="1202" y="76"/>
                    <a:pt x="1168" y="55"/>
                  </a:cubicBezTo>
                  <a:cubicBezTo>
                    <a:pt x="1080" y="0"/>
                    <a:pt x="947" y="1"/>
                    <a:pt x="846" y="7"/>
                  </a:cubicBezTo>
                  <a:cubicBezTo>
                    <a:pt x="733" y="14"/>
                    <a:pt x="624" y="38"/>
                    <a:pt x="520" y="82"/>
                  </a:cubicBezTo>
                  <a:cubicBezTo>
                    <a:pt x="316" y="168"/>
                    <a:pt x="140" y="312"/>
                    <a:pt x="24" y="501"/>
                  </a:cubicBezTo>
                  <a:cubicBezTo>
                    <a:pt x="0" y="540"/>
                    <a:pt x="58" y="572"/>
                    <a:pt x="83" y="5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264">
              <a:extLst>
                <a:ext uri="{FF2B5EF4-FFF2-40B4-BE49-F238E27FC236}">
                  <a16:creationId xmlns:a16="http://schemas.microsoft.com/office/drawing/2014/main" id="{40E1C648-1416-4144-CFD0-1B3423BAA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603" y="3070937"/>
              <a:ext cx="430213" cy="558800"/>
            </a:xfrm>
            <a:custGeom>
              <a:avLst/>
              <a:gdLst>
                <a:gd name="T0" fmla="*/ 827 w 2092"/>
                <a:gd name="T1" fmla="*/ 70 h 2712"/>
                <a:gd name="T2" fmla="*/ 109 w 2092"/>
                <a:gd name="T3" fmla="*/ 626 h 2712"/>
                <a:gd name="T4" fmla="*/ 279 w 2092"/>
                <a:gd name="T5" fmla="*/ 701 h 2712"/>
                <a:gd name="T6" fmla="*/ 279 w 2092"/>
                <a:gd name="T7" fmla="*/ 702 h 2712"/>
                <a:gd name="T8" fmla="*/ 333 w 2092"/>
                <a:gd name="T9" fmla="*/ 739 h 2712"/>
                <a:gd name="T10" fmla="*/ 499 w 2092"/>
                <a:gd name="T11" fmla="*/ 940 h 2712"/>
                <a:gd name="T12" fmla="*/ 535 w 2092"/>
                <a:gd name="T13" fmla="*/ 1069 h 2712"/>
                <a:gd name="T14" fmla="*/ 492 w 2092"/>
                <a:gd name="T15" fmla="*/ 1328 h 2712"/>
                <a:gd name="T16" fmla="*/ 420 w 2092"/>
                <a:gd name="T17" fmla="*/ 1439 h 2712"/>
                <a:gd name="T18" fmla="*/ 258 w 2092"/>
                <a:gd name="T19" fmla="*/ 1563 h 2712"/>
                <a:gd name="T20" fmla="*/ 55 w 2092"/>
                <a:gd name="T21" fmla="*/ 1632 h 2712"/>
                <a:gd name="T22" fmla="*/ 0 w 2092"/>
                <a:gd name="T23" fmla="*/ 1634 h 2712"/>
                <a:gd name="T24" fmla="*/ 1149 w 2092"/>
                <a:gd name="T25" fmla="*/ 2647 h 2712"/>
                <a:gd name="T26" fmla="*/ 2003 w 2092"/>
                <a:gd name="T27" fmla="*/ 1232 h 2712"/>
                <a:gd name="T28" fmla="*/ 827 w 2092"/>
                <a:gd name="T29" fmla="*/ 7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2" h="2712">
                  <a:moveTo>
                    <a:pt x="827" y="70"/>
                  </a:moveTo>
                  <a:cubicBezTo>
                    <a:pt x="516" y="109"/>
                    <a:pt x="260" y="322"/>
                    <a:pt x="109" y="626"/>
                  </a:cubicBezTo>
                  <a:cubicBezTo>
                    <a:pt x="171" y="639"/>
                    <a:pt x="229" y="663"/>
                    <a:pt x="279" y="701"/>
                  </a:cubicBezTo>
                  <a:lnTo>
                    <a:pt x="279" y="702"/>
                  </a:lnTo>
                  <a:cubicBezTo>
                    <a:pt x="297" y="714"/>
                    <a:pt x="315" y="727"/>
                    <a:pt x="333" y="739"/>
                  </a:cubicBezTo>
                  <a:cubicBezTo>
                    <a:pt x="407" y="793"/>
                    <a:pt x="463" y="860"/>
                    <a:pt x="499" y="940"/>
                  </a:cubicBezTo>
                  <a:cubicBezTo>
                    <a:pt x="511" y="983"/>
                    <a:pt x="523" y="1026"/>
                    <a:pt x="535" y="1069"/>
                  </a:cubicBezTo>
                  <a:cubicBezTo>
                    <a:pt x="546" y="1159"/>
                    <a:pt x="531" y="1245"/>
                    <a:pt x="492" y="1328"/>
                  </a:cubicBezTo>
                  <a:cubicBezTo>
                    <a:pt x="468" y="1365"/>
                    <a:pt x="444" y="1402"/>
                    <a:pt x="420" y="1439"/>
                  </a:cubicBezTo>
                  <a:cubicBezTo>
                    <a:pt x="377" y="1493"/>
                    <a:pt x="323" y="1535"/>
                    <a:pt x="258" y="1563"/>
                  </a:cubicBezTo>
                  <a:cubicBezTo>
                    <a:pt x="198" y="1602"/>
                    <a:pt x="130" y="1625"/>
                    <a:pt x="55" y="1632"/>
                  </a:cubicBezTo>
                  <a:cubicBezTo>
                    <a:pt x="37" y="1635"/>
                    <a:pt x="19" y="1633"/>
                    <a:pt x="0" y="1634"/>
                  </a:cubicBezTo>
                  <a:cubicBezTo>
                    <a:pt x="139" y="2268"/>
                    <a:pt x="629" y="2712"/>
                    <a:pt x="1149" y="2647"/>
                  </a:cubicBezTo>
                  <a:cubicBezTo>
                    <a:pt x="1710" y="2577"/>
                    <a:pt x="2092" y="1943"/>
                    <a:pt x="2003" y="1232"/>
                  </a:cubicBezTo>
                  <a:cubicBezTo>
                    <a:pt x="1914" y="520"/>
                    <a:pt x="1388" y="0"/>
                    <a:pt x="827" y="70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265">
              <a:extLst>
                <a:ext uri="{FF2B5EF4-FFF2-40B4-BE49-F238E27FC236}">
                  <a16:creationId xmlns:a16="http://schemas.microsoft.com/office/drawing/2014/main" id="{917F506D-7468-AF26-2492-4AB5E7AF0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203" y="2593099"/>
              <a:ext cx="261938" cy="136525"/>
            </a:xfrm>
            <a:custGeom>
              <a:avLst/>
              <a:gdLst>
                <a:gd name="T0" fmla="*/ 246 w 1276"/>
                <a:gd name="T1" fmla="*/ 473 h 667"/>
                <a:gd name="T2" fmla="*/ 293 w 1276"/>
                <a:gd name="T3" fmla="*/ 428 h 667"/>
                <a:gd name="T4" fmla="*/ 317 w 1276"/>
                <a:gd name="T5" fmla="*/ 406 h 667"/>
                <a:gd name="T6" fmla="*/ 324 w 1276"/>
                <a:gd name="T7" fmla="*/ 401 h 667"/>
                <a:gd name="T8" fmla="*/ 346 w 1276"/>
                <a:gd name="T9" fmla="*/ 388 h 667"/>
                <a:gd name="T10" fmla="*/ 364 w 1276"/>
                <a:gd name="T11" fmla="*/ 378 h 667"/>
                <a:gd name="T12" fmla="*/ 383 w 1276"/>
                <a:gd name="T13" fmla="*/ 371 h 667"/>
                <a:gd name="T14" fmla="*/ 415 w 1276"/>
                <a:gd name="T15" fmla="*/ 362 h 667"/>
                <a:gd name="T16" fmla="*/ 448 w 1276"/>
                <a:gd name="T17" fmla="*/ 355 h 667"/>
                <a:gd name="T18" fmla="*/ 447 w 1276"/>
                <a:gd name="T19" fmla="*/ 355 h 667"/>
                <a:gd name="T20" fmla="*/ 515 w 1276"/>
                <a:gd name="T21" fmla="*/ 352 h 667"/>
                <a:gd name="T22" fmla="*/ 584 w 1276"/>
                <a:gd name="T23" fmla="*/ 355 h 667"/>
                <a:gd name="T24" fmla="*/ 588 w 1276"/>
                <a:gd name="T25" fmla="*/ 357 h 667"/>
                <a:gd name="T26" fmla="*/ 621 w 1276"/>
                <a:gd name="T27" fmla="*/ 364 h 667"/>
                <a:gd name="T28" fmla="*/ 647 w 1276"/>
                <a:gd name="T29" fmla="*/ 372 h 667"/>
                <a:gd name="T30" fmla="*/ 675 w 1276"/>
                <a:gd name="T31" fmla="*/ 382 h 667"/>
                <a:gd name="T32" fmla="*/ 702 w 1276"/>
                <a:gd name="T33" fmla="*/ 394 h 667"/>
                <a:gd name="T34" fmla="*/ 738 w 1276"/>
                <a:gd name="T35" fmla="*/ 414 h 667"/>
                <a:gd name="T36" fmla="*/ 809 w 1276"/>
                <a:gd name="T37" fmla="*/ 458 h 667"/>
                <a:gd name="T38" fmla="*/ 843 w 1276"/>
                <a:gd name="T39" fmla="*/ 483 h 667"/>
                <a:gd name="T40" fmla="*/ 850 w 1276"/>
                <a:gd name="T41" fmla="*/ 489 h 667"/>
                <a:gd name="T42" fmla="*/ 937 w 1276"/>
                <a:gd name="T43" fmla="*/ 556 h 667"/>
                <a:gd name="T44" fmla="*/ 951 w 1276"/>
                <a:gd name="T45" fmla="*/ 567 h 667"/>
                <a:gd name="T46" fmla="*/ 984 w 1276"/>
                <a:gd name="T47" fmla="*/ 595 h 667"/>
                <a:gd name="T48" fmla="*/ 1085 w 1276"/>
                <a:gd name="T49" fmla="*/ 657 h 667"/>
                <a:gd name="T50" fmla="*/ 1168 w 1276"/>
                <a:gd name="T51" fmla="*/ 660 h 667"/>
                <a:gd name="T52" fmla="*/ 1179 w 1276"/>
                <a:gd name="T53" fmla="*/ 659 h 667"/>
                <a:gd name="T54" fmla="*/ 1269 w 1276"/>
                <a:gd name="T55" fmla="*/ 568 h 667"/>
                <a:gd name="T56" fmla="*/ 1269 w 1276"/>
                <a:gd name="T57" fmla="*/ 559 h 667"/>
                <a:gd name="T58" fmla="*/ 1254 w 1276"/>
                <a:gd name="T59" fmla="*/ 448 h 667"/>
                <a:gd name="T60" fmla="*/ 1185 w 1276"/>
                <a:gd name="T61" fmla="*/ 358 h 667"/>
                <a:gd name="T62" fmla="*/ 1022 w 1276"/>
                <a:gd name="T63" fmla="*/ 211 h 667"/>
                <a:gd name="T64" fmla="*/ 667 w 1276"/>
                <a:gd name="T65" fmla="*/ 44 h 667"/>
                <a:gd name="T66" fmla="*/ 35 w 1276"/>
                <a:gd name="T67" fmla="*/ 350 h 667"/>
                <a:gd name="T68" fmla="*/ 246 w 1276"/>
                <a:gd name="T69" fmla="*/ 47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6" h="667">
                  <a:moveTo>
                    <a:pt x="246" y="473"/>
                  </a:moveTo>
                  <a:cubicBezTo>
                    <a:pt x="261" y="456"/>
                    <a:pt x="276" y="443"/>
                    <a:pt x="293" y="428"/>
                  </a:cubicBezTo>
                  <a:cubicBezTo>
                    <a:pt x="301" y="421"/>
                    <a:pt x="309" y="413"/>
                    <a:pt x="317" y="406"/>
                  </a:cubicBezTo>
                  <a:cubicBezTo>
                    <a:pt x="334" y="392"/>
                    <a:pt x="291" y="421"/>
                    <a:pt x="324" y="401"/>
                  </a:cubicBezTo>
                  <a:cubicBezTo>
                    <a:pt x="332" y="397"/>
                    <a:pt x="339" y="392"/>
                    <a:pt x="346" y="388"/>
                  </a:cubicBezTo>
                  <a:cubicBezTo>
                    <a:pt x="346" y="388"/>
                    <a:pt x="381" y="370"/>
                    <a:pt x="364" y="378"/>
                  </a:cubicBezTo>
                  <a:cubicBezTo>
                    <a:pt x="347" y="386"/>
                    <a:pt x="379" y="372"/>
                    <a:pt x="383" y="371"/>
                  </a:cubicBezTo>
                  <a:cubicBezTo>
                    <a:pt x="394" y="368"/>
                    <a:pt x="404" y="365"/>
                    <a:pt x="415" y="362"/>
                  </a:cubicBezTo>
                  <a:cubicBezTo>
                    <a:pt x="426" y="359"/>
                    <a:pt x="437" y="358"/>
                    <a:pt x="448" y="355"/>
                  </a:cubicBezTo>
                  <a:cubicBezTo>
                    <a:pt x="434" y="359"/>
                    <a:pt x="430" y="357"/>
                    <a:pt x="447" y="355"/>
                  </a:cubicBezTo>
                  <a:cubicBezTo>
                    <a:pt x="469" y="354"/>
                    <a:pt x="492" y="352"/>
                    <a:pt x="515" y="352"/>
                  </a:cubicBezTo>
                  <a:cubicBezTo>
                    <a:pt x="538" y="351"/>
                    <a:pt x="561" y="353"/>
                    <a:pt x="584" y="355"/>
                  </a:cubicBezTo>
                  <a:cubicBezTo>
                    <a:pt x="561" y="353"/>
                    <a:pt x="572" y="353"/>
                    <a:pt x="588" y="357"/>
                  </a:cubicBezTo>
                  <a:cubicBezTo>
                    <a:pt x="599" y="359"/>
                    <a:pt x="610" y="361"/>
                    <a:pt x="621" y="364"/>
                  </a:cubicBezTo>
                  <a:cubicBezTo>
                    <a:pt x="630" y="367"/>
                    <a:pt x="639" y="369"/>
                    <a:pt x="647" y="372"/>
                  </a:cubicBezTo>
                  <a:cubicBezTo>
                    <a:pt x="647" y="372"/>
                    <a:pt x="687" y="386"/>
                    <a:pt x="675" y="382"/>
                  </a:cubicBezTo>
                  <a:cubicBezTo>
                    <a:pt x="662" y="377"/>
                    <a:pt x="698" y="393"/>
                    <a:pt x="702" y="394"/>
                  </a:cubicBezTo>
                  <a:cubicBezTo>
                    <a:pt x="714" y="401"/>
                    <a:pt x="726" y="407"/>
                    <a:pt x="738" y="414"/>
                  </a:cubicBezTo>
                  <a:cubicBezTo>
                    <a:pt x="763" y="428"/>
                    <a:pt x="786" y="443"/>
                    <a:pt x="809" y="458"/>
                  </a:cubicBezTo>
                  <a:cubicBezTo>
                    <a:pt x="821" y="466"/>
                    <a:pt x="832" y="475"/>
                    <a:pt x="843" y="483"/>
                  </a:cubicBezTo>
                  <a:cubicBezTo>
                    <a:pt x="830" y="473"/>
                    <a:pt x="846" y="485"/>
                    <a:pt x="850" y="489"/>
                  </a:cubicBezTo>
                  <a:cubicBezTo>
                    <a:pt x="879" y="512"/>
                    <a:pt x="908" y="534"/>
                    <a:pt x="937" y="556"/>
                  </a:cubicBezTo>
                  <a:cubicBezTo>
                    <a:pt x="921" y="544"/>
                    <a:pt x="947" y="564"/>
                    <a:pt x="951" y="567"/>
                  </a:cubicBezTo>
                  <a:cubicBezTo>
                    <a:pt x="962" y="576"/>
                    <a:pt x="973" y="586"/>
                    <a:pt x="984" y="595"/>
                  </a:cubicBezTo>
                  <a:cubicBezTo>
                    <a:pt x="1016" y="620"/>
                    <a:pt x="1046" y="644"/>
                    <a:pt x="1085" y="657"/>
                  </a:cubicBezTo>
                  <a:cubicBezTo>
                    <a:pt x="1115" y="667"/>
                    <a:pt x="1139" y="663"/>
                    <a:pt x="1168" y="660"/>
                  </a:cubicBezTo>
                  <a:cubicBezTo>
                    <a:pt x="1143" y="663"/>
                    <a:pt x="1166" y="660"/>
                    <a:pt x="1179" y="659"/>
                  </a:cubicBezTo>
                  <a:cubicBezTo>
                    <a:pt x="1230" y="654"/>
                    <a:pt x="1264" y="621"/>
                    <a:pt x="1269" y="568"/>
                  </a:cubicBezTo>
                  <a:cubicBezTo>
                    <a:pt x="1269" y="563"/>
                    <a:pt x="1271" y="523"/>
                    <a:pt x="1269" y="559"/>
                  </a:cubicBezTo>
                  <a:cubicBezTo>
                    <a:pt x="1272" y="514"/>
                    <a:pt x="1276" y="490"/>
                    <a:pt x="1254" y="448"/>
                  </a:cubicBezTo>
                  <a:cubicBezTo>
                    <a:pt x="1237" y="414"/>
                    <a:pt x="1211" y="386"/>
                    <a:pt x="1185" y="358"/>
                  </a:cubicBezTo>
                  <a:cubicBezTo>
                    <a:pt x="1134" y="303"/>
                    <a:pt x="1081" y="256"/>
                    <a:pt x="1022" y="211"/>
                  </a:cubicBezTo>
                  <a:cubicBezTo>
                    <a:pt x="918" y="134"/>
                    <a:pt x="796" y="67"/>
                    <a:pt x="667" y="44"/>
                  </a:cubicBezTo>
                  <a:cubicBezTo>
                    <a:pt x="422" y="0"/>
                    <a:pt x="115" y="87"/>
                    <a:pt x="35" y="350"/>
                  </a:cubicBezTo>
                  <a:cubicBezTo>
                    <a:pt x="0" y="468"/>
                    <a:pt x="162" y="568"/>
                    <a:pt x="246" y="47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266">
              <a:extLst>
                <a:ext uri="{FF2B5EF4-FFF2-40B4-BE49-F238E27FC236}">
                  <a16:creationId xmlns:a16="http://schemas.microsoft.com/office/drawing/2014/main" id="{171E7739-FE3D-D7CF-B975-EAF6CE761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391" y="2943937"/>
              <a:ext cx="601663" cy="563563"/>
            </a:xfrm>
            <a:custGeom>
              <a:avLst/>
              <a:gdLst>
                <a:gd name="T0" fmla="*/ 2898 w 2920"/>
                <a:gd name="T1" fmla="*/ 528 h 2743"/>
                <a:gd name="T2" fmla="*/ 2468 w 2920"/>
                <a:gd name="T3" fmla="*/ 141 h 2743"/>
                <a:gd name="T4" fmla="*/ 1911 w 2920"/>
                <a:gd name="T5" fmla="*/ 14 h 2743"/>
                <a:gd name="T6" fmla="*/ 952 w 2920"/>
                <a:gd name="T7" fmla="*/ 271 h 2743"/>
                <a:gd name="T8" fmla="*/ 118 w 2920"/>
                <a:gd name="T9" fmla="*/ 1897 h 2743"/>
                <a:gd name="T10" fmla="*/ 728 w 2920"/>
                <a:gd name="T11" fmla="*/ 2717 h 2743"/>
                <a:gd name="T12" fmla="*/ 794 w 2920"/>
                <a:gd name="T13" fmla="*/ 2631 h 2743"/>
                <a:gd name="T14" fmla="*/ 434 w 2920"/>
                <a:gd name="T15" fmla="*/ 1932 h 2743"/>
                <a:gd name="T16" fmla="*/ 590 w 2920"/>
                <a:gd name="T17" fmla="*/ 1243 h 2743"/>
                <a:gd name="T18" fmla="*/ 689 w 2920"/>
                <a:gd name="T19" fmla="*/ 1086 h 2743"/>
                <a:gd name="T20" fmla="*/ 733 w 2920"/>
                <a:gd name="T21" fmla="*/ 1028 h 2743"/>
                <a:gd name="T22" fmla="*/ 801 w 2920"/>
                <a:gd name="T23" fmla="*/ 947 h 2743"/>
                <a:gd name="T24" fmla="*/ 936 w 2920"/>
                <a:gd name="T25" fmla="*/ 812 h 2743"/>
                <a:gd name="T26" fmla="*/ 1087 w 2920"/>
                <a:gd name="T27" fmla="*/ 694 h 2743"/>
                <a:gd name="T28" fmla="*/ 1263 w 2920"/>
                <a:gd name="T29" fmla="*/ 590 h 2743"/>
                <a:gd name="T30" fmla="*/ 1428 w 2920"/>
                <a:gd name="T31" fmla="*/ 516 h 2743"/>
                <a:gd name="T32" fmla="*/ 1799 w 2920"/>
                <a:gd name="T33" fmla="*/ 437 h 2743"/>
                <a:gd name="T34" fmla="*/ 2267 w 2920"/>
                <a:gd name="T35" fmla="*/ 494 h 2743"/>
                <a:gd name="T36" fmla="*/ 2523 w 2920"/>
                <a:gd name="T37" fmla="*/ 593 h 2743"/>
                <a:gd name="T38" fmla="*/ 2802 w 2920"/>
                <a:gd name="T39" fmla="*/ 654 h 2743"/>
                <a:gd name="T40" fmla="*/ 2898 w 2920"/>
                <a:gd name="T41" fmla="*/ 528 h 2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20" h="2743">
                  <a:moveTo>
                    <a:pt x="2898" y="528"/>
                  </a:moveTo>
                  <a:cubicBezTo>
                    <a:pt x="2822" y="324"/>
                    <a:pt x="2662" y="224"/>
                    <a:pt x="2468" y="141"/>
                  </a:cubicBezTo>
                  <a:cubicBezTo>
                    <a:pt x="2289" y="64"/>
                    <a:pt x="2106" y="22"/>
                    <a:pt x="1911" y="14"/>
                  </a:cubicBezTo>
                  <a:cubicBezTo>
                    <a:pt x="1577" y="0"/>
                    <a:pt x="1235" y="95"/>
                    <a:pt x="952" y="271"/>
                  </a:cubicBezTo>
                  <a:cubicBezTo>
                    <a:pt x="414" y="607"/>
                    <a:pt x="0" y="1245"/>
                    <a:pt x="118" y="1897"/>
                  </a:cubicBezTo>
                  <a:cubicBezTo>
                    <a:pt x="183" y="2256"/>
                    <a:pt x="395" y="2561"/>
                    <a:pt x="728" y="2717"/>
                  </a:cubicBezTo>
                  <a:cubicBezTo>
                    <a:pt x="784" y="2743"/>
                    <a:pt x="836" y="2679"/>
                    <a:pt x="794" y="2631"/>
                  </a:cubicBezTo>
                  <a:cubicBezTo>
                    <a:pt x="624" y="2436"/>
                    <a:pt x="461" y="2194"/>
                    <a:pt x="434" y="1932"/>
                  </a:cubicBezTo>
                  <a:cubicBezTo>
                    <a:pt x="408" y="1690"/>
                    <a:pt x="472" y="1454"/>
                    <a:pt x="590" y="1243"/>
                  </a:cubicBezTo>
                  <a:cubicBezTo>
                    <a:pt x="620" y="1188"/>
                    <a:pt x="654" y="1136"/>
                    <a:pt x="689" y="1086"/>
                  </a:cubicBezTo>
                  <a:cubicBezTo>
                    <a:pt x="718" y="1044"/>
                    <a:pt x="702" y="1066"/>
                    <a:pt x="733" y="1028"/>
                  </a:cubicBezTo>
                  <a:cubicBezTo>
                    <a:pt x="755" y="1000"/>
                    <a:pt x="778" y="973"/>
                    <a:pt x="801" y="947"/>
                  </a:cubicBezTo>
                  <a:cubicBezTo>
                    <a:pt x="843" y="900"/>
                    <a:pt x="888" y="854"/>
                    <a:pt x="936" y="812"/>
                  </a:cubicBezTo>
                  <a:cubicBezTo>
                    <a:pt x="1003" y="751"/>
                    <a:pt x="1013" y="743"/>
                    <a:pt x="1087" y="694"/>
                  </a:cubicBezTo>
                  <a:cubicBezTo>
                    <a:pt x="1143" y="656"/>
                    <a:pt x="1202" y="621"/>
                    <a:pt x="1263" y="590"/>
                  </a:cubicBezTo>
                  <a:cubicBezTo>
                    <a:pt x="1341" y="550"/>
                    <a:pt x="1362" y="540"/>
                    <a:pt x="1428" y="516"/>
                  </a:cubicBezTo>
                  <a:cubicBezTo>
                    <a:pt x="1562" y="468"/>
                    <a:pt x="1688" y="443"/>
                    <a:pt x="1799" y="437"/>
                  </a:cubicBezTo>
                  <a:cubicBezTo>
                    <a:pt x="1977" y="428"/>
                    <a:pt x="2097" y="446"/>
                    <a:pt x="2267" y="494"/>
                  </a:cubicBezTo>
                  <a:cubicBezTo>
                    <a:pt x="2356" y="520"/>
                    <a:pt x="2436" y="559"/>
                    <a:pt x="2523" y="593"/>
                  </a:cubicBezTo>
                  <a:cubicBezTo>
                    <a:pt x="2617" y="630"/>
                    <a:pt x="2700" y="648"/>
                    <a:pt x="2802" y="654"/>
                  </a:cubicBezTo>
                  <a:cubicBezTo>
                    <a:pt x="2863" y="657"/>
                    <a:pt x="2920" y="587"/>
                    <a:pt x="2898" y="5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267">
              <a:extLst>
                <a:ext uri="{FF2B5EF4-FFF2-40B4-BE49-F238E27FC236}">
                  <a16:creationId xmlns:a16="http://schemas.microsoft.com/office/drawing/2014/main" id="{0C9069A9-D04E-132E-0D75-394B62401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791" y="2816937"/>
              <a:ext cx="276225" cy="128588"/>
            </a:xfrm>
            <a:custGeom>
              <a:avLst/>
              <a:gdLst>
                <a:gd name="T0" fmla="*/ 1270 w 1340"/>
                <a:gd name="T1" fmla="*/ 121 h 625"/>
                <a:gd name="T2" fmla="*/ 554 w 1340"/>
                <a:gd name="T3" fmla="*/ 73 h 625"/>
                <a:gd name="T4" fmla="*/ 223 w 1340"/>
                <a:gd name="T5" fmla="*/ 247 h 625"/>
                <a:gd name="T6" fmla="*/ 101 w 1340"/>
                <a:gd name="T7" fmla="*/ 370 h 625"/>
                <a:gd name="T8" fmla="*/ 8 w 1340"/>
                <a:gd name="T9" fmla="*/ 532 h 625"/>
                <a:gd name="T10" fmla="*/ 93 w 1340"/>
                <a:gd name="T11" fmla="*/ 597 h 625"/>
                <a:gd name="T12" fmla="*/ 213 w 1340"/>
                <a:gd name="T13" fmla="*/ 490 h 625"/>
                <a:gd name="T14" fmla="*/ 331 w 1340"/>
                <a:gd name="T15" fmla="*/ 401 h 625"/>
                <a:gd name="T16" fmla="*/ 606 w 1340"/>
                <a:gd name="T17" fmla="*/ 262 h 625"/>
                <a:gd name="T18" fmla="*/ 1218 w 1340"/>
                <a:gd name="T19" fmla="*/ 243 h 625"/>
                <a:gd name="T20" fmla="*/ 1270 w 1340"/>
                <a:gd name="T21" fmla="*/ 1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0" h="625">
                  <a:moveTo>
                    <a:pt x="1270" y="121"/>
                  </a:moveTo>
                  <a:cubicBezTo>
                    <a:pt x="1042" y="18"/>
                    <a:pt x="794" y="0"/>
                    <a:pt x="554" y="73"/>
                  </a:cubicBezTo>
                  <a:cubicBezTo>
                    <a:pt x="431" y="110"/>
                    <a:pt x="323" y="168"/>
                    <a:pt x="223" y="247"/>
                  </a:cubicBezTo>
                  <a:cubicBezTo>
                    <a:pt x="176" y="284"/>
                    <a:pt x="137" y="324"/>
                    <a:pt x="101" y="370"/>
                  </a:cubicBezTo>
                  <a:cubicBezTo>
                    <a:pt x="64" y="418"/>
                    <a:pt x="19" y="471"/>
                    <a:pt x="8" y="532"/>
                  </a:cubicBezTo>
                  <a:cubicBezTo>
                    <a:pt x="0" y="579"/>
                    <a:pt x="47" y="625"/>
                    <a:pt x="93" y="597"/>
                  </a:cubicBezTo>
                  <a:cubicBezTo>
                    <a:pt x="139" y="569"/>
                    <a:pt x="173" y="525"/>
                    <a:pt x="213" y="490"/>
                  </a:cubicBezTo>
                  <a:cubicBezTo>
                    <a:pt x="251" y="459"/>
                    <a:pt x="291" y="429"/>
                    <a:pt x="331" y="401"/>
                  </a:cubicBezTo>
                  <a:cubicBezTo>
                    <a:pt x="415" y="344"/>
                    <a:pt x="510" y="296"/>
                    <a:pt x="606" y="262"/>
                  </a:cubicBezTo>
                  <a:cubicBezTo>
                    <a:pt x="802" y="195"/>
                    <a:pt x="1020" y="183"/>
                    <a:pt x="1218" y="243"/>
                  </a:cubicBezTo>
                  <a:cubicBezTo>
                    <a:pt x="1289" y="265"/>
                    <a:pt x="1340" y="153"/>
                    <a:pt x="1270" y="12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268">
              <a:extLst>
                <a:ext uri="{FF2B5EF4-FFF2-40B4-BE49-F238E27FC236}">
                  <a16:creationId xmlns:a16="http://schemas.microsoft.com/office/drawing/2014/main" id="{FF2C3B75-E06F-B53B-196E-4A240A6F3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378" y="3229687"/>
              <a:ext cx="192088" cy="109538"/>
            </a:xfrm>
            <a:custGeom>
              <a:avLst/>
              <a:gdLst>
                <a:gd name="T0" fmla="*/ 874 w 933"/>
                <a:gd name="T1" fmla="*/ 30 h 531"/>
                <a:gd name="T2" fmla="*/ 539 w 933"/>
                <a:gd name="T3" fmla="*/ 376 h 531"/>
                <a:gd name="T4" fmla="*/ 295 w 933"/>
                <a:gd name="T5" fmla="*/ 378 h 531"/>
                <a:gd name="T6" fmla="*/ 171 w 933"/>
                <a:gd name="T7" fmla="*/ 334 h 531"/>
                <a:gd name="T8" fmla="*/ 54 w 933"/>
                <a:gd name="T9" fmla="*/ 278 h 531"/>
                <a:gd name="T10" fmla="*/ 8 w 933"/>
                <a:gd name="T11" fmla="*/ 324 h 531"/>
                <a:gd name="T12" fmla="*/ 110 w 933"/>
                <a:gd name="T13" fmla="*/ 440 h 531"/>
                <a:gd name="T14" fmla="*/ 259 w 933"/>
                <a:gd name="T15" fmla="*/ 506 h 531"/>
                <a:gd name="T16" fmla="*/ 578 w 933"/>
                <a:gd name="T17" fmla="*/ 491 h 531"/>
                <a:gd name="T18" fmla="*/ 929 w 933"/>
                <a:gd name="T19" fmla="*/ 38 h 531"/>
                <a:gd name="T20" fmla="*/ 874 w 933"/>
                <a:gd name="T21" fmla="*/ 3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3" h="531">
                  <a:moveTo>
                    <a:pt x="874" y="30"/>
                  </a:moveTo>
                  <a:cubicBezTo>
                    <a:pt x="833" y="195"/>
                    <a:pt x="705" y="333"/>
                    <a:pt x="539" y="376"/>
                  </a:cubicBezTo>
                  <a:cubicBezTo>
                    <a:pt x="459" y="396"/>
                    <a:pt x="375" y="399"/>
                    <a:pt x="295" y="378"/>
                  </a:cubicBezTo>
                  <a:cubicBezTo>
                    <a:pt x="253" y="367"/>
                    <a:pt x="210" y="353"/>
                    <a:pt x="171" y="334"/>
                  </a:cubicBezTo>
                  <a:cubicBezTo>
                    <a:pt x="134" y="317"/>
                    <a:pt x="94" y="287"/>
                    <a:pt x="54" y="278"/>
                  </a:cubicBezTo>
                  <a:cubicBezTo>
                    <a:pt x="26" y="271"/>
                    <a:pt x="0" y="295"/>
                    <a:pt x="8" y="324"/>
                  </a:cubicBezTo>
                  <a:cubicBezTo>
                    <a:pt x="21" y="371"/>
                    <a:pt x="71" y="413"/>
                    <a:pt x="110" y="440"/>
                  </a:cubicBezTo>
                  <a:cubicBezTo>
                    <a:pt x="156" y="471"/>
                    <a:pt x="205" y="493"/>
                    <a:pt x="259" y="506"/>
                  </a:cubicBezTo>
                  <a:cubicBezTo>
                    <a:pt x="363" y="531"/>
                    <a:pt x="478" y="531"/>
                    <a:pt x="578" y="491"/>
                  </a:cubicBezTo>
                  <a:cubicBezTo>
                    <a:pt x="767" y="415"/>
                    <a:pt x="903" y="240"/>
                    <a:pt x="929" y="38"/>
                  </a:cubicBezTo>
                  <a:cubicBezTo>
                    <a:pt x="933" y="6"/>
                    <a:pt x="881" y="0"/>
                    <a:pt x="874" y="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269">
              <a:extLst>
                <a:ext uri="{FF2B5EF4-FFF2-40B4-BE49-F238E27FC236}">
                  <a16:creationId xmlns:a16="http://schemas.microsoft.com/office/drawing/2014/main" id="{42BBB37F-3215-73F2-0204-BE793A3F3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78" y="2962987"/>
              <a:ext cx="161925" cy="636588"/>
            </a:xfrm>
            <a:custGeom>
              <a:avLst/>
              <a:gdLst>
                <a:gd name="T0" fmla="*/ 7 w 785"/>
                <a:gd name="T1" fmla="*/ 113 h 3096"/>
                <a:gd name="T2" fmla="*/ 250 w 785"/>
                <a:gd name="T3" fmla="*/ 1599 h 3096"/>
                <a:gd name="T4" fmla="*/ 674 w 785"/>
                <a:gd name="T5" fmla="*/ 3033 h 3096"/>
                <a:gd name="T6" fmla="*/ 777 w 785"/>
                <a:gd name="T7" fmla="*/ 2989 h 3096"/>
                <a:gd name="T8" fmla="*/ 471 w 785"/>
                <a:gd name="T9" fmla="*/ 1538 h 3096"/>
                <a:gd name="T10" fmla="*/ 172 w 785"/>
                <a:gd name="T11" fmla="*/ 91 h 3096"/>
                <a:gd name="T12" fmla="*/ 7 w 785"/>
                <a:gd name="T13" fmla="*/ 113 h 3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5" h="3096">
                  <a:moveTo>
                    <a:pt x="7" y="113"/>
                  </a:moveTo>
                  <a:cubicBezTo>
                    <a:pt x="47" y="613"/>
                    <a:pt x="146" y="1109"/>
                    <a:pt x="250" y="1599"/>
                  </a:cubicBezTo>
                  <a:cubicBezTo>
                    <a:pt x="355" y="2090"/>
                    <a:pt x="475" y="2572"/>
                    <a:pt x="674" y="3033"/>
                  </a:cubicBezTo>
                  <a:cubicBezTo>
                    <a:pt x="702" y="3096"/>
                    <a:pt x="785" y="3046"/>
                    <a:pt x="777" y="2989"/>
                  </a:cubicBezTo>
                  <a:cubicBezTo>
                    <a:pt x="704" y="2500"/>
                    <a:pt x="579" y="2022"/>
                    <a:pt x="471" y="1538"/>
                  </a:cubicBezTo>
                  <a:cubicBezTo>
                    <a:pt x="363" y="1058"/>
                    <a:pt x="283" y="571"/>
                    <a:pt x="172" y="91"/>
                  </a:cubicBezTo>
                  <a:cubicBezTo>
                    <a:pt x="152" y="0"/>
                    <a:pt x="0" y="17"/>
                    <a:pt x="7" y="11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270">
              <a:extLst>
                <a:ext uri="{FF2B5EF4-FFF2-40B4-BE49-F238E27FC236}">
                  <a16:creationId xmlns:a16="http://schemas.microsoft.com/office/drawing/2014/main" id="{D049FBA3-75A2-0CD0-5523-05FAEC1A4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578" y="1054812"/>
              <a:ext cx="2211388" cy="2663825"/>
            </a:xfrm>
            <a:custGeom>
              <a:avLst/>
              <a:gdLst>
                <a:gd name="T0" fmla="*/ 194 w 10754"/>
                <a:gd name="T1" fmla="*/ 1166 h 12951"/>
                <a:gd name="T2" fmla="*/ 3596 w 10754"/>
                <a:gd name="T3" fmla="*/ 559 h 12951"/>
                <a:gd name="T4" fmla="*/ 6623 w 10754"/>
                <a:gd name="T5" fmla="*/ 2139 h 12951"/>
                <a:gd name="T6" fmla="*/ 9509 w 10754"/>
                <a:gd name="T7" fmla="*/ 8488 h 12951"/>
                <a:gd name="T8" fmla="*/ 9922 w 10754"/>
                <a:gd name="T9" fmla="*/ 10472 h 12951"/>
                <a:gd name="T10" fmla="*/ 10651 w 10754"/>
                <a:gd name="T11" fmla="*/ 12894 h 12951"/>
                <a:gd name="T12" fmla="*/ 10741 w 10754"/>
                <a:gd name="T13" fmla="*/ 12869 h 12951"/>
                <a:gd name="T14" fmla="*/ 10226 w 10754"/>
                <a:gd name="T15" fmla="*/ 10579 h 12951"/>
                <a:gd name="T16" fmla="*/ 9844 w 10754"/>
                <a:gd name="T17" fmla="*/ 8622 h 12951"/>
                <a:gd name="T18" fmla="*/ 8823 w 10754"/>
                <a:gd name="T19" fmla="*/ 5008 h 12951"/>
                <a:gd name="T20" fmla="*/ 6902 w 10754"/>
                <a:gd name="T21" fmla="*/ 1963 h 12951"/>
                <a:gd name="T22" fmla="*/ 3824 w 10754"/>
                <a:gd name="T23" fmla="*/ 280 h 12951"/>
                <a:gd name="T24" fmla="*/ 81 w 10754"/>
                <a:gd name="T25" fmla="*/ 1019 h 12951"/>
                <a:gd name="T26" fmla="*/ 194 w 10754"/>
                <a:gd name="T27" fmla="*/ 1166 h 12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54" h="12951">
                  <a:moveTo>
                    <a:pt x="194" y="1166"/>
                  </a:moveTo>
                  <a:cubicBezTo>
                    <a:pt x="1258" y="574"/>
                    <a:pt x="2388" y="326"/>
                    <a:pt x="3596" y="559"/>
                  </a:cubicBezTo>
                  <a:cubicBezTo>
                    <a:pt x="4726" y="778"/>
                    <a:pt x="5797" y="1337"/>
                    <a:pt x="6623" y="2139"/>
                  </a:cubicBezTo>
                  <a:cubicBezTo>
                    <a:pt x="8326" y="3791"/>
                    <a:pt x="9028" y="6235"/>
                    <a:pt x="9509" y="8488"/>
                  </a:cubicBezTo>
                  <a:cubicBezTo>
                    <a:pt x="9649" y="9148"/>
                    <a:pt x="9764" y="9815"/>
                    <a:pt x="9922" y="10472"/>
                  </a:cubicBezTo>
                  <a:cubicBezTo>
                    <a:pt x="10119" y="11294"/>
                    <a:pt x="10385" y="12093"/>
                    <a:pt x="10651" y="12894"/>
                  </a:cubicBezTo>
                  <a:cubicBezTo>
                    <a:pt x="10670" y="12951"/>
                    <a:pt x="10754" y="12928"/>
                    <a:pt x="10741" y="12869"/>
                  </a:cubicBezTo>
                  <a:cubicBezTo>
                    <a:pt x="10578" y="12104"/>
                    <a:pt x="10401" y="11342"/>
                    <a:pt x="10226" y="10579"/>
                  </a:cubicBezTo>
                  <a:cubicBezTo>
                    <a:pt x="10078" y="9931"/>
                    <a:pt x="9975" y="9274"/>
                    <a:pt x="9844" y="8622"/>
                  </a:cubicBezTo>
                  <a:cubicBezTo>
                    <a:pt x="9597" y="7395"/>
                    <a:pt x="9295" y="6169"/>
                    <a:pt x="8823" y="5008"/>
                  </a:cubicBezTo>
                  <a:cubicBezTo>
                    <a:pt x="8369" y="3891"/>
                    <a:pt x="7763" y="2818"/>
                    <a:pt x="6902" y="1963"/>
                  </a:cubicBezTo>
                  <a:cubicBezTo>
                    <a:pt x="6064" y="1131"/>
                    <a:pt x="4978" y="534"/>
                    <a:pt x="3824" y="280"/>
                  </a:cubicBezTo>
                  <a:cubicBezTo>
                    <a:pt x="2558" y="0"/>
                    <a:pt x="1088" y="133"/>
                    <a:pt x="81" y="1019"/>
                  </a:cubicBezTo>
                  <a:cubicBezTo>
                    <a:pt x="0" y="1091"/>
                    <a:pt x="104" y="1216"/>
                    <a:pt x="194" y="116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271">
              <a:extLst>
                <a:ext uri="{FF2B5EF4-FFF2-40B4-BE49-F238E27FC236}">
                  <a16:creationId xmlns:a16="http://schemas.microsoft.com/office/drawing/2014/main" id="{72A69428-5918-88F7-BD77-4FBE13ABD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803" y="2891549"/>
              <a:ext cx="69850" cy="449263"/>
            </a:xfrm>
            <a:custGeom>
              <a:avLst/>
              <a:gdLst>
                <a:gd name="T0" fmla="*/ 94 w 336"/>
                <a:gd name="T1" fmla="*/ 47 h 2184"/>
                <a:gd name="T2" fmla="*/ 32 w 336"/>
                <a:gd name="T3" fmla="*/ 296 h 2184"/>
                <a:gd name="T4" fmla="*/ 17 w 336"/>
                <a:gd name="T5" fmla="*/ 551 h 2184"/>
                <a:gd name="T6" fmla="*/ 0 w 336"/>
                <a:gd name="T7" fmla="*/ 1091 h 2184"/>
                <a:gd name="T8" fmla="*/ 168 w 336"/>
                <a:gd name="T9" fmla="*/ 2111 h 2184"/>
                <a:gd name="T10" fmla="*/ 316 w 336"/>
                <a:gd name="T11" fmla="*/ 2071 h 2184"/>
                <a:gd name="T12" fmla="*/ 274 w 336"/>
                <a:gd name="T13" fmla="*/ 1074 h 2184"/>
                <a:gd name="T14" fmla="*/ 275 w 336"/>
                <a:gd name="T15" fmla="*/ 587 h 2184"/>
                <a:gd name="T16" fmla="*/ 272 w 336"/>
                <a:gd name="T17" fmla="*/ 333 h 2184"/>
                <a:gd name="T18" fmla="*/ 226 w 336"/>
                <a:gd name="T19" fmla="*/ 64 h 2184"/>
                <a:gd name="T20" fmla="*/ 94 w 336"/>
                <a:gd name="T21" fmla="*/ 47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6" h="2184">
                  <a:moveTo>
                    <a:pt x="94" y="47"/>
                  </a:moveTo>
                  <a:cubicBezTo>
                    <a:pt x="34" y="123"/>
                    <a:pt x="37" y="202"/>
                    <a:pt x="32" y="296"/>
                  </a:cubicBezTo>
                  <a:cubicBezTo>
                    <a:pt x="27" y="381"/>
                    <a:pt x="22" y="466"/>
                    <a:pt x="17" y="551"/>
                  </a:cubicBezTo>
                  <a:cubicBezTo>
                    <a:pt x="5" y="731"/>
                    <a:pt x="0" y="911"/>
                    <a:pt x="0" y="1091"/>
                  </a:cubicBezTo>
                  <a:cubicBezTo>
                    <a:pt x="0" y="1433"/>
                    <a:pt x="1" y="1804"/>
                    <a:pt x="168" y="2111"/>
                  </a:cubicBezTo>
                  <a:cubicBezTo>
                    <a:pt x="208" y="2184"/>
                    <a:pt x="312" y="2146"/>
                    <a:pt x="316" y="2071"/>
                  </a:cubicBezTo>
                  <a:cubicBezTo>
                    <a:pt x="336" y="1740"/>
                    <a:pt x="276" y="1406"/>
                    <a:pt x="274" y="1074"/>
                  </a:cubicBezTo>
                  <a:cubicBezTo>
                    <a:pt x="273" y="912"/>
                    <a:pt x="277" y="749"/>
                    <a:pt x="275" y="587"/>
                  </a:cubicBezTo>
                  <a:cubicBezTo>
                    <a:pt x="274" y="502"/>
                    <a:pt x="273" y="418"/>
                    <a:pt x="272" y="333"/>
                  </a:cubicBezTo>
                  <a:cubicBezTo>
                    <a:pt x="270" y="243"/>
                    <a:pt x="283" y="139"/>
                    <a:pt x="226" y="64"/>
                  </a:cubicBezTo>
                  <a:cubicBezTo>
                    <a:pt x="197" y="27"/>
                    <a:pt x="131" y="0"/>
                    <a:pt x="94" y="4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272">
              <a:extLst>
                <a:ext uri="{FF2B5EF4-FFF2-40B4-BE49-F238E27FC236}">
                  <a16:creationId xmlns:a16="http://schemas.microsoft.com/office/drawing/2014/main" id="{8A31595F-95F2-8C32-606B-7A2CAA9DA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3378" y="2878849"/>
              <a:ext cx="363538" cy="736600"/>
            </a:xfrm>
            <a:custGeom>
              <a:avLst/>
              <a:gdLst>
                <a:gd name="T0" fmla="*/ 137 w 1766"/>
                <a:gd name="T1" fmla="*/ 637 h 3586"/>
                <a:gd name="T2" fmla="*/ 617 w 1766"/>
                <a:gd name="T3" fmla="*/ 389 h 3586"/>
                <a:gd name="T4" fmla="*/ 1131 w 1766"/>
                <a:gd name="T5" fmla="*/ 636 h 3586"/>
                <a:gd name="T6" fmla="*/ 1449 w 1766"/>
                <a:gd name="T7" fmla="*/ 1733 h 3586"/>
                <a:gd name="T8" fmla="*/ 1158 w 1766"/>
                <a:gd name="T9" fmla="*/ 2724 h 3586"/>
                <a:gd name="T10" fmla="*/ 488 w 1766"/>
                <a:gd name="T11" fmla="*/ 3466 h 3586"/>
                <a:gd name="T12" fmla="*/ 560 w 1766"/>
                <a:gd name="T13" fmla="*/ 3559 h 3586"/>
                <a:gd name="T14" fmla="*/ 1473 w 1766"/>
                <a:gd name="T15" fmla="*/ 2736 h 3586"/>
                <a:gd name="T16" fmla="*/ 1705 w 1766"/>
                <a:gd name="T17" fmla="*/ 1432 h 3586"/>
                <a:gd name="T18" fmla="*/ 1125 w 1766"/>
                <a:gd name="T19" fmla="*/ 266 h 3586"/>
                <a:gd name="T20" fmla="*/ 42 w 1766"/>
                <a:gd name="T21" fmla="*/ 541 h 3586"/>
                <a:gd name="T22" fmla="*/ 137 w 1766"/>
                <a:gd name="T23" fmla="*/ 637 h 3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6" h="3586">
                  <a:moveTo>
                    <a:pt x="137" y="637"/>
                  </a:moveTo>
                  <a:cubicBezTo>
                    <a:pt x="292" y="550"/>
                    <a:pt x="438" y="422"/>
                    <a:pt x="617" y="389"/>
                  </a:cubicBezTo>
                  <a:cubicBezTo>
                    <a:pt x="821" y="351"/>
                    <a:pt x="1012" y="481"/>
                    <a:pt x="1131" y="636"/>
                  </a:cubicBezTo>
                  <a:cubicBezTo>
                    <a:pt x="1361" y="935"/>
                    <a:pt x="1447" y="1363"/>
                    <a:pt x="1449" y="1733"/>
                  </a:cubicBezTo>
                  <a:cubicBezTo>
                    <a:pt x="1452" y="2099"/>
                    <a:pt x="1369" y="2424"/>
                    <a:pt x="1158" y="2724"/>
                  </a:cubicBezTo>
                  <a:cubicBezTo>
                    <a:pt x="966" y="2999"/>
                    <a:pt x="732" y="3238"/>
                    <a:pt x="488" y="3466"/>
                  </a:cubicBezTo>
                  <a:cubicBezTo>
                    <a:pt x="436" y="3514"/>
                    <a:pt x="502" y="3586"/>
                    <a:pt x="560" y="3559"/>
                  </a:cubicBezTo>
                  <a:cubicBezTo>
                    <a:pt x="928" y="3384"/>
                    <a:pt x="1256" y="3080"/>
                    <a:pt x="1473" y="2736"/>
                  </a:cubicBezTo>
                  <a:cubicBezTo>
                    <a:pt x="1719" y="2347"/>
                    <a:pt x="1766" y="1882"/>
                    <a:pt x="1705" y="1432"/>
                  </a:cubicBezTo>
                  <a:cubicBezTo>
                    <a:pt x="1648" y="1017"/>
                    <a:pt x="1492" y="513"/>
                    <a:pt x="1125" y="266"/>
                  </a:cubicBezTo>
                  <a:cubicBezTo>
                    <a:pt x="730" y="0"/>
                    <a:pt x="296" y="177"/>
                    <a:pt x="42" y="541"/>
                  </a:cubicBezTo>
                  <a:cubicBezTo>
                    <a:pt x="0" y="601"/>
                    <a:pt x="80" y="669"/>
                    <a:pt x="137" y="6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273">
              <a:extLst>
                <a:ext uri="{FF2B5EF4-FFF2-40B4-BE49-F238E27FC236}">
                  <a16:creationId xmlns:a16="http://schemas.microsoft.com/office/drawing/2014/main" id="{B8473478-A7D7-9DB5-823D-EA9CE7F40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148724"/>
              <a:ext cx="122238" cy="261938"/>
            </a:xfrm>
            <a:custGeom>
              <a:avLst/>
              <a:gdLst>
                <a:gd name="T0" fmla="*/ 154 w 590"/>
                <a:gd name="T1" fmla="*/ 1194 h 1267"/>
                <a:gd name="T2" fmla="*/ 366 w 590"/>
                <a:gd name="T3" fmla="*/ 665 h 1267"/>
                <a:gd name="T4" fmla="*/ 478 w 590"/>
                <a:gd name="T5" fmla="*/ 425 h 1267"/>
                <a:gd name="T6" fmla="*/ 570 w 590"/>
                <a:gd name="T7" fmla="*/ 133 h 1267"/>
                <a:gd name="T8" fmla="*/ 570 w 590"/>
                <a:gd name="T9" fmla="*/ 184 h 1267"/>
                <a:gd name="T10" fmla="*/ 589 w 590"/>
                <a:gd name="T11" fmla="*/ 61 h 1267"/>
                <a:gd name="T12" fmla="*/ 526 w 590"/>
                <a:gd name="T13" fmla="*/ 13 h 1267"/>
                <a:gd name="T14" fmla="*/ 411 w 590"/>
                <a:gd name="T15" fmla="*/ 91 h 1267"/>
                <a:gd name="T16" fmla="*/ 453 w 590"/>
                <a:gd name="T17" fmla="*/ 66 h 1267"/>
                <a:gd name="T18" fmla="*/ 255 w 590"/>
                <a:gd name="T19" fmla="*/ 294 h 1267"/>
                <a:gd name="T20" fmla="*/ 128 w 590"/>
                <a:gd name="T21" fmla="*/ 579 h 1267"/>
                <a:gd name="T22" fmla="*/ 8 w 590"/>
                <a:gd name="T23" fmla="*/ 1154 h 1267"/>
                <a:gd name="T24" fmla="*/ 154 w 590"/>
                <a:gd name="T25" fmla="*/ 1194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0" h="1267">
                  <a:moveTo>
                    <a:pt x="154" y="1194"/>
                  </a:moveTo>
                  <a:cubicBezTo>
                    <a:pt x="238" y="1022"/>
                    <a:pt x="292" y="841"/>
                    <a:pt x="366" y="665"/>
                  </a:cubicBezTo>
                  <a:cubicBezTo>
                    <a:pt x="400" y="583"/>
                    <a:pt x="441" y="505"/>
                    <a:pt x="478" y="425"/>
                  </a:cubicBezTo>
                  <a:cubicBezTo>
                    <a:pt x="521" y="331"/>
                    <a:pt x="586" y="239"/>
                    <a:pt x="570" y="133"/>
                  </a:cubicBezTo>
                  <a:lnTo>
                    <a:pt x="570" y="184"/>
                  </a:lnTo>
                  <a:cubicBezTo>
                    <a:pt x="579" y="142"/>
                    <a:pt x="590" y="104"/>
                    <a:pt x="589" y="61"/>
                  </a:cubicBezTo>
                  <a:cubicBezTo>
                    <a:pt x="588" y="32"/>
                    <a:pt x="557" y="0"/>
                    <a:pt x="526" y="13"/>
                  </a:cubicBezTo>
                  <a:cubicBezTo>
                    <a:pt x="481" y="32"/>
                    <a:pt x="448" y="59"/>
                    <a:pt x="411" y="91"/>
                  </a:cubicBezTo>
                  <a:lnTo>
                    <a:pt x="453" y="66"/>
                  </a:lnTo>
                  <a:cubicBezTo>
                    <a:pt x="353" y="102"/>
                    <a:pt x="304" y="207"/>
                    <a:pt x="255" y="294"/>
                  </a:cubicBezTo>
                  <a:cubicBezTo>
                    <a:pt x="204" y="385"/>
                    <a:pt x="165" y="483"/>
                    <a:pt x="128" y="579"/>
                  </a:cubicBezTo>
                  <a:cubicBezTo>
                    <a:pt x="56" y="766"/>
                    <a:pt x="0" y="953"/>
                    <a:pt x="8" y="1154"/>
                  </a:cubicBezTo>
                  <a:cubicBezTo>
                    <a:pt x="11" y="1226"/>
                    <a:pt x="117" y="1267"/>
                    <a:pt x="154" y="119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274">
              <a:extLst>
                <a:ext uri="{FF2B5EF4-FFF2-40B4-BE49-F238E27FC236}">
                  <a16:creationId xmlns:a16="http://schemas.microsoft.com/office/drawing/2014/main" id="{39801AFF-10BF-2AC7-CFAE-A7DC1C3F6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128" y="3248737"/>
              <a:ext cx="82550" cy="117475"/>
            </a:xfrm>
            <a:custGeom>
              <a:avLst/>
              <a:gdLst>
                <a:gd name="T0" fmla="*/ 24 w 403"/>
                <a:gd name="T1" fmla="*/ 126 h 573"/>
                <a:gd name="T2" fmla="*/ 105 w 403"/>
                <a:gd name="T3" fmla="*/ 201 h 573"/>
                <a:gd name="T4" fmla="*/ 122 w 403"/>
                <a:gd name="T5" fmla="*/ 220 h 573"/>
                <a:gd name="T6" fmla="*/ 131 w 403"/>
                <a:gd name="T7" fmla="*/ 230 h 573"/>
                <a:gd name="T8" fmla="*/ 136 w 403"/>
                <a:gd name="T9" fmla="*/ 236 h 573"/>
                <a:gd name="T10" fmla="*/ 139 w 403"/>
                <a:gd name="T11" fmla="*/ 241 h 573"/>
                <a:gd name="T12" fmla="*/ 147 w 403"/>
                <a:gd name="T13" fmla="*/ 251 h 573"/>
                <a:gd name="T14" fmla="*/ 162 w 403"/>
                <a:gd name="T15" fmla="*/ 276 h 573"/>
                <a:gd name="T16" fmla="*/ 215 w 403"/>
                <a:gd name="T17" fmla="*/ 371 h 573"/>
                <a:gd name="T18" fmla="*/ 221 w 403"/>
                <a:gd name="T19" fmla="*/ 386 h 573"/>
                <a:gd name="T20" fmla="*/ 220 w 403"/>
                <a:gd name="T21" fmla="*/ 383 h 573"/>
                <a:gd name="T22" fmla="*/ 230 w 403"/>
                <a:gd name="T23" fmla="*/ 407 h 573"/>
                <a:gd name="T24" fmla="*/ 251 w 403"/>
                <a:gd name="T25" fmla="*/ 455 h 573"/>
                <a:gd name="T26" fmla="*/ 271 w 403"/>
                <a:gd name="T27" fmla="*/ 479 h 573"/>
                <a:gd name="T28" fmla="*/ 253 w 403"/>
                <a:gd name="T29" fmla="*/ 448 h 573"/>
                <a:gd name="T30" fmla="*/ 288 w 403"/>
                <a:gd name="T31" fmla="*/ 543 h 573"/>
                <a:gd name="T32" fmla="*/ 361 w 403"/>
                <a:gd name="T33" fmla="*/ 543 h 573"/>
                <a:gd name="T34" fmla="*/ 391 w 403"/>
                <a:gd name="T35" fmla="*/ 430 h 573"/>
                <a:gd name="T36" fmla="*/ 382 w 403"/>
                <a:gd name="T37" fmla="*/ 465 h 573"/>
                <a:gd name="T38" fmla="*/ 398 w 403"/>
                <a:gd name="T39" fmla="*/ 426 h 573"/>
                <a:gd name="T40" fmla="*/ 396 w 403"/>
                <a:gd name="T41" fmla="*/ 365 h 573"/>
                <a:gd name="T42" fmla="*/ 383 w 403"/>
                <a:gd name="T43" fmla="*/ 307 h 573"/>
                <a:gd name="T44" fmla="*/ 317 w 403"/>
                <a:gd name="T45" fmla="*/ 172 h 573"/>
                <a:gd name="T46" fmla="*/ 227 w 403"/>
                <a:gd name="T47" fmla="*/ 79 h 573"/>
                <a:gd name="T48" fmla="*/ 165 w 403"/>
                <a:gd name="T49" fmla="*/ 37 h 573"/>
                <a:gd name="T50" fmla="*/ 93 w 403"/>
                <a:gd name="T51" fmla="*/ 9 h 573"/>
                <a:gd name="T52" fmla="*/ 13 w 403"/>
                <a:gd name="T53" fmla="*/ 41 h 573"/>
                <a:gd name="T54" fmla="*/ 24 w 403"/>
                <a:gd name="T55" fmla="*/ 12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3" h="573">
                  <a:moveTo>
                    <a:pt x="24" y="126"/>
                  </a:moveTo>
                  <a:cubicBezTo>
                    <a:pt x="53" y="149"/>
                    <a:pt x="79" y="175"/>
                    <a:pt x="105" y="201"/>
                  </a:cubicBezTo>
                  <a:cubicBezTo>
                    <a:pt x="111" y="207"/>
                    <a:pt x="117" y="214"/>
                    <a:pt x="122" y="220"/>
                  </a:cubicBezTo>
                  <a:cubicBezTo>
                    <a:pt x="125" y="223"/>
                    <a:pt x="128" y="227"/>
                    <a:pt x="131" y="230"/>
                  </a:cubicBezTo>
                  <a:cubicBezTo>
                    <a:pt x="132" y="231"/>
                    <a:pt x="144" y="247"/>
                    <a:pt x="136" y="236"/>
                  </a:cubicBezTo>
                  <a:cubicBezTo>
                    <a:pt x="129" y="227"/>
                    <a:pt x="138" y="239"/>
                    <a:pt x="139" y="241"/>
                  </a:cubicBezTo>
                  <a:cubicBezTo>
                    <a:pt x="142" y="244"/>
                    <a:pt x="144" y="248"/>
                    <a:pt x="147" y="251"/>
                  </a:cubicBezTo>
                  <a:cubicBezTo>
                    <a:pt x="152" y="259"/>
                    <a:pt x="157" y="268"/>
                    <a:pt x="162" y="276"/>
                  </a:cubicBezTo>
                  <a:cubicBezTo>
                    <a:pt x="181" y="307"/>
                    <a:pt x="199" y="339"/>
                    <a:pt x="215" y="371"/>
                  </a:cubicBezTo>
                  <a:cubicBezTo>
                    <a:pt x="217" y="376"/>
                    <a:pt x="219" y="381"/>
                    <a:pt x="221" y="386"/>
                  </a:cubicBezTo>
                  <a:cubicBezTo>
                    <a:pt x="228" y="399"/>
                    <a:pt x="220" y="383"/>
                    <a:pt x="220" y="383"/>
                  </a:cubicBezTo>
                  <a:cubicBezTo>
                    <a:pt x="221" y="383"/>
                    <a:pt x="229" y="405"/>
                    <a:pt x="230" y="407"/>
                  </a:cubicBezTo>
                  <a:cubicBezTo>
                    <a:pt x="235" y="424"/>
                    <a:pt x="240" y="441"/>
                    <a:pt x="251" y="455"/>
                  </a:cubicBezTo>
                  <a:cubicBezTo>
                    <a:pt x="257" y="463"/>
                    <a:pt x="264" y="471"/>
                    <a:pt x="271" y="479"/>
                  </a:cubicBezTo>
                  <a:lnTo>
                    <a:pt x="253" y="448"/>
                  </a:lnTo>
                  <a:cubicBezTo>
                    <a:pt x="266" y="480"/>
                    <a:pt x="274" y="513"/>
                    <a:pt x="288" y="543"/>
                  </a:cubicBezTo>
                  <a:cubicBezTo>
                    <a:pt x="302" y="573"/>
                    <a:pt x="345" y="567"/>
                    <a:pt x="361" y="543"/>
                  </a:cubicBezTo>
                  <a:cubicBezTo>
                    <a:pt x="382" y="510"/>
                    <a:pt x="387" y="468"/>
                    <a:pt x="391" y="430"/>
                  </a:cubicBezTo>
                  <a:cubicBezTo>
                    <a:pt x="388" y="442"/>
                    <a:pt x="385" y="453"/>
                    <a:pt x="382" y="465"/>
                  </a:cubicBezTo>
                  <a:cubicBezTo>
                    <a:pt x="387" y="453"/>
                    <a:pt x="394" y="439"/>
                    <a:pt x="398" y="426"/>
                  </a:cubicBezTo>
                  <a:cubicBezTo>
                    <a:pt x="403" y="405"/>
                    <a:pt x="399" y="386"/>
                    <a:pt x="396" y="365"/>
                  </a:cubicBezTo>
                  <a:cubicBezTo>
                    <a:pt x="393" y="346"/>
                    <a:pt x="389" y="326"/>
                    <a:pt x="383" y="307"/>
                  </a:cubicBezTo>
                  <a:cubicBezTo>
                    <a:pt x="370" y="257"/>
                    <a:pt x="348" y="213"/>
                    <a:pt x="317" y="172"/>
                  </a:cubicBezTo>
                  <a:cubicBezTo>
                    <a:pt x="290" y="138"/>
                    <a:pt x="261" y="106"/>
                    <a:pt x="227" y="79"/>
                  </a:cubicBezTo>
                  <a:cubicBezTo>
                    <a:pt x="207" y="63"/>
                    <a:pt x="188" y="47"/>
                    <a:pt x="165" y="37"/>
                  </a:cubicBezTo>
                  <a:cubicBezTo>
                    <a:pt x="142" y="26"/>
                    <a:pt x="117" y="17"/>
                    <a:pt x="93" y="9"/>
                  </a:cubicBezTo>
                  <a:cubicBezTo>
                    <a:pt x="64" y="0"/>
                    <a:pt x="27" y="14"/>
                    <a:pt x="13" y="41"/>
                  </a:cubicBezTo>
                  <a:cubicBezTo>
                    <a:pt x="0" y="66"/>
                    <a:pt x="0" y="106"/>
                    <a:pt x="24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275">
              <a:extLst>
                <a:ext uri="{FF2B5EF4-FFF2-40B4-BE49-F238E27FC236}">
                  <a16:creationId xmlns:a16="http://schemas.microsoft.com/office/drawing/2014/main" id="{44F7EC27-84F7-7E28-E323-32FB870F7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153" y="3026487"/>
              <a:ext cx="474663" cy="809625"/>
            </a:xfrm>
            <a:custGeom>
              <a:avLst/>
              <a:gdLst>
                <a:gd name="T0" fmla="*/ 1622 w 2309"/>
                <a:gd name="T1" fmla="*/ 348 h 3942"/>
                <a:gd name="T2" fmla="*/ 409 w 2309"/>
                <a:gd name="T3" fmla="*/ 475 h 3942"/>
                <a:gd name="T4" fmla="*/ 75 w 2309"/>
                <a:gd name="T5" fmla="*/ 1894 h 3942"/>
                <a:gd name="T6" fmla="*/ 756 w 2309"/>
                <a:gd name="T7" fmla="*/ 3303 h 3942"/>
                <a:gd name="T8" fmla="*/ 2204 w 2309"/>
                <a:gd name="T9" fmla="*/ 3802 h 3942"/>
                <a:gd name="T10" fmla="*/ 2180 w 2309"/>
                <a:gd name="T11" fmla="*/ 3625 h 3942"/>
                <a:gd name="T12" fmla="*/ 991 w 2309"/>
                <a:gd name="T13" fmla="*/ 3143 h 3942"/>
                <a:gd name="T14" fmla="*/ 379 w 2309"/>
                <a:gd name="T15" fmla="*/ 1999 h 3942"/>
                <a:gd name="T16" fmla="*/ 530 w 2309"/>
                <a:gd name="T17" fmla="*/ 768 h 3942"/>
                <a:gd name="T18" fmla="*/ 988 w 2309"/>
                <a:gd name="T19" fmla="*/ 461 h 3942"/>
                <a:gd name="T20" fmla="*/ 1520 w 2309"/>
                <a:gd name="T21" fmla="*/ 522 h 3942"/>
                <a:gd name="T22" fmla="*/ 1622 w 2309"/>
                <a:gd name="T23" fmla="*/ 348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9" h="3942">
                  <a:moveTo>
                    <a:pt x="1622" y="348"/>
                  </a:moveTo>
                  <a:cubicBezTo>
                    <a:pt x="1300" y="0"/>
                    <a:pt x="702" y="180"/>
                    <a:pt x="409" y="475"/>
                  </a:cubicBezTo>
                  <a:cubicBezTo>
                    <a:pt x="44" y="842"/>
                    <a:pt x="0" y="1409"/>
                    <a:pt x="75" y="1894"/>
                  </a:cubicBezTo>
                  <a:cubicBezTo>
                    <a:pt x="156" y="2414"/>
                    <a:pt x="381" y="2928"/>
                    <a:pt x="756" y="3303"/>
                  </a:cubicBezTo>
                  <a:cubicBezTo>
                    <a:pt x="1117" y="3663"/>
                    <a:pt x="1688" y="3942"/>
                    <a:pt x="2204" y="3802"/>
                  </a:cubicBezTo>
                  <a:cubicBezTo>
                    <a:pt x="2309" y="3774"/>
                    <a:pt x="2277" y="3635"/>
                    <a:pt x="2180" y="3625"/>
                  </a:cubicBezTo>
                  <a:cubicBezTo>
                    <a:pt x="1734" y="3577"/>
                    <a:pt x="1325" y="3460"/>
                    <a:pt x="991" y="3143"/>
                  </a:cubicBezTo>
                  <a:cubicBezTo>
                    <a:pt x="669" y="2839"/>
                    <a:pt x="474" y="2427"/>
                    <a:pt x="379" y="1999"/>
                  </a:cubicBezTo>
                  <a:cubicBezTo>
                    <a:pt x="291" y="1597"/>
                    <a:pt x="279" y="1118"/>
                    <a:pt x="530" y="768"/>
                  </a:cubicBezTo>
                  <a:cubicBezTo>
                    <a:pt x="641" y="614"/>
                    <a:pt x="805" y="510"/>
                    <a:pt x="988" y="461"/>
                  </a:cubicBezTo>
                  <a:cubicBezTo>
                    <a:pt x="1178" y="410"/>
                    <a:pt x="1342" y="453"/>
                    <a:pt x="1520" y="522"/>
                  </a:cubicBezTo>
                  <a:cubicBezTo>
                    <a:pt x="1624" y="562"/>
                    <a:pt x="1687" y="418"/>
                    <a:pt x="1622" y="34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276">
              <a:extLst>
                <a:ext uri="{FF2B5EF4-FFF2-40B4-BE49-F238E27FC236}">
                  <a16:creationId xmlns:a16="http://schemas.microsoft.com/office/drawing/2014/main" id="{E2405711-39B8-C76D-E095-8DBC94031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358274"/>
              <a:ext cx="214313" cy="249238"/>
            </a:xfrm>
            <a:custGeom>
              <a:avLst/>
              <a:gdLst>
                <a:gd name="T0" fmla="*/ 222 w 1041"/>
                <a:gd name="T1" fmla="*/ 268 h 1216"/>
                <a:gd name="T2" fmla="*/ 205 w 1041"/>
                <a:gd name="T3" fmla="*/ 269 h 1216"/>
                <a:gd name="T4" fmla="*/ 195 w 1041"/>
                <a:gd name="T5" fmla="*/ 267 h 1216"/>
                <a:gd name="T6" fmla="*/ 203 w 1041"/>
                <a:gd name="T7" fmla="*/ 270 h 1216"/>
                <a:gd name="T8" fmla="*/ 208 w 1041"/>
                <a:gd name="T9" fmla="*/ 274 h 1216"/>
                <a:gd name="T10" fmla="*/ 221 w 1041"/>
                <a:gd name="T11" fmla="*/ 286 h 1216"/>
                <a:gd name="T12" fmla="*/ 230 w 1041"/>
                <a:gd name="T13" fmla="*/ 293 h 1216"/>
                <a:gd name="T14" fmla="*/ 263 w 1041"/>
                <a:gd name="T15" fmla="*/ 335 h 1216"/>
                <a:gd name="T16" fmla="*/ 317 w 1041"/>
                <a:gd name="T17" fmla="*/ 398 h 1216"/>
                <a:gd name="T18" fmla="*/ 472 w 1041"/>
                <a:gd name="T19" fmla="*/ 605 h 1216"/>
                <a:gd name="T20" fmla="*/ 634 w 1041"/>
                <a:gd name="T21" fmla="*/ 854 h 1216"/>
                <a:gd name="T22" fmla="*/ 702 w 1041"/>
                <a:gd name="T23" fmla="*/ 967 h 1216"/>
                <a:gd name="T24" fmla="*/ 796 w 1041"/>
                <a:gd name="T25" fmla="*/ 1106 h 1216"/>
                <a:gd name="T26" fmla="*/ 853 w 1041"/>
                <a:gd name="T27" fmla="*/ 1148 h 1216"/>
                <a:gd name="T28" fmla="*/ 911 w 1041"/>
                <a:gd name="T29" fmla="*/ 1190 h 1216"/>
                <a:gd name="T30" fmla="*/ 1030 w 1041"/>
                <a:gd name="T31" fmla="*/ 1112 h 1216"/>
                <a:gd name="T32" fmla="*/ 1030 w 1041"/>
                <a:gd name="T33" fmla="*/ 970 h 1216"/>
                <a:gd name="T34" fmla="*/ 976 w 1041"/>
                <a:gd name="T35" fmla="*/ 834 h 1216"/>
                <a:gd name="T36" fmla="*/ 633 w 1041"/>
                <a:gd name="T37" fmla="*/ 315 h 1216"/>
                <a:gd name="T38" fmla="*/ 394 w 1041"/>
                <a:gd name="T39" fmla="*/ 74 h 1216"/>
                <a:gd name="T40" fmla="*/ 67 w 1041"/>
                <a:gd name="T41" fmla="*/ 113 h 1216"/>
                <a:gd name="T42" fmla="*/ 222 w 1041"/>
                <a:gd name="T43" fmla="*/ 26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1" h="1216">
                  <a:moveTo>
                    <a:pt x="222" y="268"/>
                  </a:moveTo>
                  <a:cubicBezTo>
                    <a:pt x="248" y="250"/>
                    <a:pt x="209" y="267"/>
                    <a:pt x="205" y="269"/>
                  </a:cubicBezTo>
                  <a:cubicBezTo>
                    <a:pt x="201" y="268"/>
                    <a:pt x="198" y="268"/>
                    <a:pt x="195" y="267"/>
                  </a:cubicBezTo>
                  <a:cubicBezTo>
                    <a:pt x="208" y="271"/>
                    <a:pt x="210" y="272"/>
                    <a:pt x="203" y="270"/>
                  </a:cubicBezTo>
                  <a:cubicBezTo>
                    <a:pt x="193" y="260"/>
                    <a:pt x="218" y="282"/>
                    <a:pt x="208" y="274"/>
                  </a:cubicBezTo>
                  <a:cubicBezTo>
                    <a:pt x="198" y="265"/>
                    <a:pt x="220" y="284"/>
                    <a:pt x="221" y="286"/>
                  </a:cubicBezTo>
                  <a:cubicBezTo>
                    <a:pt x="225" y="290"/>
                    <a:pt x="247" y="311"/>
                    <a:pt x="230" y="293"/>
                  </a:cubicBezTo>
                  <a:cubicBezTo>
                    <a:pt x="242" y="306"/>
                    <a:pt x="252" y="321"/>
                    <a:pt x="263" y="335"/>
                  </a:cubicBezTo>
                  <a:cubicBezTo>
                    <a:pt x="281" y="356"/>
                    <a:pt x="299" y="377"/>
                    <a:pt x="317" y="398"/>
                  </a:cubicBezTo>
                  <a:cubicBezTo>
                    <a:pt x="373" y="465"/>
                    <a:pt x="418" y="526"/>
                    <a:pt x="472" y="605"/>
                  </a:cubicBezTo>
                  <a:cubicBezTo>
                    <a:pt x="528" y="687"/>
                    <a:pt x="583" y="768"/>
                    <a:pt x="634" y="854"/>
                  </a:cubicBezTo>
                  <a:cubicBezTo>
                    <a:pt x="656" y="892"/>
                    <a:pt x="677" y="931"/>
                    <a:pt x="702" y="967"/>
                  </a:cubicBezTo>
                  <a:cubicBezTo>
                    <a:pt x="732" y="1012"/>
                    <a:pt x="758" y="1068"/>
                    <a:pt x="796" y="1106"/>
                  </a:cubicBezTo>
                  <a:cubicBezTo>
                    <a:pt x="819" y="1130"/>
                    <a:pt x="832" y="1132"/>
                    <a:pt x="853" y="1148"/>
                  </a:cubicBezTo>
                  <a:cubicBezTo>
                    <a:pt x="871" y="1163"/>
                    <a:pt x="889" y="1181"/>
                    <a:pt x="911" y="1190"/>
                  </a:cubicBezTo>
                  <a:cubicBezTo>
                    <a:pt x="971" y="1216"/>
                    <a:pt x="1024" y="1171"/>
                    <a:pt x="1030" y="1112"/>
                  </a:cubicBezTo>
                  <a:cubicBezTo>
                    <a:pt x="1034" y="1068"/>
                    <a:pt x="1041" y="1012"/>
                    <a:pt x="1030" y="970"/>
                  </a:cubicBezTo>
                  <a:cubicBezTo>
                    <a:pt x="1018" y="923"/>
                    <a:pt x="995" y="878"/>
                    <a:pt x="976" y="834"/>
                  </a:cubicBezTo>
                  <a:cubicBezTo>
                    <a:pt x="897" y="645"/>
                    <a:pt x="764" y="470"/>
                    <a:pt x="633" y="315"/>
                  </a:cubicBezTo>
                  <a:cubicBezTo>
                    <a:pt x="562" y="230"/>
                    <a:pt x="487" y="133"/>
                    <a:pt x="394" y="74"/>
                  </a:cubicBezTo>
                  <a:cubicBezTo>
                    <a:pt x="283" y="4"/>
                    <a:pt x="148" y="0"/>
                    <a:pt x="67" y="113"/>
                  </a:cubicBezTo>
                  <a:cubicBezTo>
                    <a:pt x="0" y="204"/>
                    <a:pt x="131" y="332"/>
                    <a:pt x="222" y="2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277">
              <a:extLst>
                <a:ext uri="{FF2B5EF4-FFF2-40B4-BE49-F238E27FC236}">
                  <a16:creationId xmlns:a16="http://schemas.microsoft.com/office/drawing/2014/main" id="{0BC989E5-56BD-526A-CB51-9B91454D2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461462"/>
              <a:ext cx="153988" cy="60325"/>
            </a:xfrm>
            <a:custGeom>
              <a:avLst/>
              <a:gdLst>
                <a:gd name="T0" fmla="*/ 96 w 753"/>
                <a:gd name="T1" fmla="*/ 291 h 292"/>
                <a:gd name="T2" fmla="*/ 164 w 753"/>
                <a:gd name="T3" fmla="*/ 290 h 292"/>
                <a:gd name="T4" fmla="*/ 210 w 753"/>
                <a:gd name="T5" fmla="*/ 289 h 292"/>
                <a:gd name="T6" fmla="*/ 234 w 753"/>
                <a:gd name="T7" fmla="*/ 285 h 292"/>
                <a:gd name="T8" fmla="*/ 372 w 753"/>
                <a:gd name="T9" fmla="*/ 272 h 292"/>
                <a:gd name="T10" fmla="*/ 512 w 753"/>
                <a:gd name="T11" fmla="*/ 273 h 292"/>
                <a:gd name="T12" fmla="*/ 609 w 753"/>
                <a:gd name="T13" fmla="*/ 273 h 292"/>
                <a:gd name="T14" fmla="*/ 711 w 753"/>
                <a:gd name="T15" fmla="*/ 221 h 292"/>
                <a:gd name="T16" fmla="*/ 670 w 753"/>
                <a:gd name="T17" fmla="*/ 245 h 292"/>
                <a:gd name="T18" fmla="*/ 688 w 753"/>
                <a:gd name="T19" fmla="*/ 241 h 292"/>
                <a:gd name="T20" fmla="*/ 748 w 753"/>
                <a:gd name="T21" fmla="*/ 171 h 292"/>
                <a:gd name="T22" fmla="*/ 708 w 753"/>
                <a:gd name="T23" fmla="*/ 87 h 292"/>
                <a:gd name="T24" fmla="*/ 692 w 753"/>
                <a:gd name="T25" fmla="*/ 75 h 292"/>
                <a:gd name="T26" fmla="*/ 735 w 753"/>
                <a:gd name="T27" fmla="*/ 131 h 292"/>
                <a:gd name="T28" fmla="*/ 675 w 753"/>
                <a:gd name="T29" fmla="*/ 47 h 292"/>
                <a:gd name="T30" fmla="*/ 641 w 753"/>
                <a:gd name="T31" fmla="*/ 28 h 292"/>
                <a:gd name="T32" fmla="*/ 522 w 753"/>
                <a:gd name="T33" fmla="*/ 3 h 292"/>
                <a:gd name="T34" fmla="*/ 367 w 753"/>
                <a:gd name="T35" fmla="*/ 6 h 292"/>
                <a:gd name="T36" fmla="*/ 191 w 753"/>
                <a:gd name="T37" fmla="*/ 41 h 292"/>
                <a:gd name="T38" fmla="*/ 107 w 753"/>
                <a:gd name="T39" fmla="*/ 79 h 292"/>
                <a:gd name="T40" fmla="*/ 32 w 753"/>
                <a:gd name="T41" fmla="*/ 137 h 292"/>
                <a:gd name="T42" fmla="*/ 13 w 753"/>
                <a:gd name="T43" fmla="*/ 235 h 292"/>
                <a:gd name="T44" fmla="*/ 96 w 753"/>
                <a:gd name="T45" fmla="*/ 29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3" h="292">
                  <a:moveTo>
                    <a:pt x="96" y="291"/>
                  </a:moveTo>
                  <a:cubicBezTo>
                    <a:pt x="118" y="290"/>
                    <a:pt x="141" y="290"/>
                    <a:pt x="164" y="290"/>
                  </a:cubicBezTo>
                  <a:cubicBezTo>
                    <a:pt x="180" y="291"/>
                    <a:pt x="194" y="291"/>
                    <a:pt x="210" y="289"/>
                  </a:cubicBezTo>
                  <a:cubicBezTo>
                    <a:pt x="214" y="288"/>
                    <a:pt x="269" y="278"/>
                    <a:pt x="234" y="285"/>
                  </a:cubicBezTo>
                  <a:cubicBezTo>
                    <a:pt x="279" y="276"/>
                    <a:pt x="327" y="275"/>
                    <a:pt x="372" y="272"/>
                  </a:cubicBezTo>
                  <a:cubicBezTo>
                    <a:pt x="419" y="269"/>
                    <a:pt x="466" y="269"/>
                    <a:pt x="512" y="273"/>
                  </a:cubicBezTo>
                  <a:cubicBezTo>
                    <a:pt x="546" y="275"/>
                    <a:pt x="575" y="279"/>
                    <a:pt x="609" y="273"/>
                  </a:cubicBezTo>
                  <a:cubicBezTo>
                    <a:pt x="650" y="265"/>
                    <a:pt x="682" y="253"/>
                    <a:pt x="711" y="221"/>
                  </a:cubicBezTo>
                  <a:cubicBezTo>
                    <a:pt x="697" y="229"/>
                    <a:pt x="684" y="237"/>
                    <a:pt x="670" y="245"/>
                  </a:cubicBezTo>
                  <a:cubicBezTo>
                    <a:pt x="676" y="244"/>
                    <a:pt x="682" y="242"/>
                    <a:pt x="688" y="241"/>
                  </a:cubicBezTo>
                  <a:cubicBezTo>
                    <a:pt x="720" y="234"/>
                    <a:pt x="744" y="202"/>
                    <a:pt x="748" y="171"/>
                  </a:cubicBezTo>
                  <a:cubicBezTo>
                    <a:pt x="753" y="135"/>
                    <a:pt x="736" y="108"/>
                    <a:pt x="708" y="87"/>
                  </a:cubicBezTo>
                  <a:cubicBezTo>
                    <a:pt x="703" y="83"/>
                    <a:pt x="698" y="79"/>
                    <a:pt x="692" y="75"/>
                  </a:cubicBezTo>
                  <a:cubicBezTo>
                    <a:pt x="706" y="94"/>
                    <a:pt x="721" y="112"/>
                    <a:pt x="735" y="131"/>
                  </a:cubicBezTo>
                  <a:cubicBezTo>
                    <a:pt x="721" y="95"/>
                    <a:pt x="708" y="68"/>
                    <a:pt x="675" y="47"/>
                  </a:cubicBezTo>
                  <a:cubicBezTo>
                    <a:pt x="664" y="40"/>
                    <a:pt x="653" y="34"/>
                    <a:pt x="641" y="28"/>
                  </a:cubicBezTo>
                  <a:cubicBezTo>
                    <a:pt x="603" y="10"/>
                    <a:pt x="564" y="6"/>
                    <a:pt x="522" y="3"/>
                  </a:cubicBezTo>
                  <a:cubicBezTo>
                    <a:pt x="471" y="0"/>
                    <a:pt x="419" y="1"/>
                    <a:pt x="367" y="6"/>
                  </a:cubicBezTo>
                  <a:cubicBezTo>
                    <a:pt x="306" y="11"/>
                    <a:pt x="249" y="22"/>
                    <a:pt x="191" y="41"/>
                  </a:cubicBezTo>
                  <a:cubicBezTo>
                    <a:pt x="161" y="51"/>
                    <a:pt x="133" y="61"/>
                    <a:pt x="107" y="79"/>
                  </a:cubicBezTo>
                  <a:cubicBezTo>
                    <a:pt x="81" y="97"/>
                    <a:pt x="56" y="117"/>
                    <a:pt x="32" y="137"/>
                  </a:cubicBezTo>
                  <a:cubicBezTo>
                    <a:pt x="4" y="159"/>
                    <a:pt x="0" y="205"/>
                    <a:pt x="13" y="235"/>
                  </a:cubicBezTo>
                  <a:cubicBezTo>
                    <a:pt x="26" y="267"/>
                    <a:pt x="60" y="292"/>
                    <a:pt x="96" y="29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278">
              <a:extLst>
                <a:ext uri="{FF2B5EF4-FFF2-40B4-BE49-F238E27FC236}">
                  <a16:creationId xmlns:a16="http://schemas.microsoft.com/office/drawing/2014/main" id="{7750DAA2-70BA-A700-3146-357AE6BF2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041" y="3523374"/>
              <a:ext cx="355600" cy="152400"/>
            </a:xfrm>
            <a:custGeom>
              <a:avLst/>
              <a:gdLst>
                <a:gd name="T0" fmla="*/ 52 w 1729"/>
                <a:gd name="T1" fmla="*/ 438 h 739"/>
                <a:gd name="T2" fmla="*/ 561 w 1729"/>
                <a:gd name="T3" fmla="*/ 691 h 739"/>
                <a:gd name="T4" fmla="*/ 1065 w 1729"/>
                <a:gd name="T5" fmla="*/ 699 h 739"/>
                <a:gd name="T6" fmla="*/ 1727 w 1729"/>
                <a:gd name="T7" fmla="*/ 45 h 739"/>
                <a:gd name="T8" fmla="*/ 1666 w 1729"/>
                <a:gd name="T9" fmla="*/ 19 h 739"/>
                <a:gd name="T10" fmla="*/ 984 w 1729"/>
                <a:gd name="T11" fmla="*/ 432 h 739"/>
                <a:gd name="T12" fmla="*/ 839 w 1729"/>
                <a:gd name="T13" fmla="*/ 445 h 739"/>
                <a:gd name="T14" fmla="*/ 622 w 1729"/>
                <a:gd name="T15" fmla="*/ 429 h 739"/>
                <a:gd name="T16" fmla="*/ 131 w 1729"/>
                <a:gd name="T17" fmla="*/ 303 h 739"/>
                <a:gd name="T18" fmla="*/ 52 w 1729"/>
                <a:gd name="T19" fmla="*/ 438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9" h="739">
                  <a:moveTo>
                    <a:pt x="52" y="438"/>
                  </a:moveTo>
                  <a:cubicBezTo>
                    <a:pt x="182" y="583"/>
                    <a:pt x="375" y="651"/>
                    <a:pt x="561" y="691"/>
                  </a:cubicBezTo>
                  <a:cubicBezTo>
                    <a:pt x="725" y="726"/>
                    <a:pt x="901" y="739"/>
                    <a:pt x="1065" y="699"/>
                  </a:cubicBezTo>
                  <a:cubicBezTo>
                    <a:pt x="1369" y="626"/>
                    <a:pt x="1714" y="386"/>
                    <a:pt x="1727" y="45"/>
                  </a:cubicBezTo>
                  <a:cubicBezTo>
                    <a:pt x="1729" y="12"/>
                    <a:pt x="1688" y="0"/>
                    <a:pt x="1666" y="19"/>
                  </a:cubicBezTo>
                  <a:cubicBezTo>
                    <a:pt x="1469" y="190"/>
                    <a:pt x="1243" y="371"/>
                    <a:pt x="984" y="432"/>
                  </a:cubicBezTo>
                  <a:cubicBezTo>
                    <a:pt x="939" y="443"/>
                    <a:pt x="901" y="446"/>
                    <a:pt x="839" y="445"/>
                  </a:cubicBezTo>
                  <a:cubicBezTo>
                    <a:pt x="767" y="445"/>
                    <a:pt x="693" y="439"/>
                    <a:pt x="622" y="429"/>
                  </a:cubicBezTo>
                  <a:cubicBezTo>
                    <a:pt x="455" y="405"/>
                    <a:pt x="292" y="349"/>
                    <a:pt x="131" y="303"/>
                  </a:cubicBezTo>
                  <a:cubicBezTo>
                    <a:pt x="50" y="279"/>
                    <a:pt x="0" y="380"/>
                    <a:pt x="52" y="43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279">
              <a:extLst>
                <a:ext uri="{FF2B5EF4-FFF2-40B4-BE49-F238E27FC236}">
                  <a16:creationId xmlns:a16="http://schemas.microsoft.com/office/drawing/2014/main" id="{0F334478-01B2-2239-C85D-C986B4A0B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541" y="3370974"/>
              <a:ext cx="793750" cy="793750"/>
            </a:xfrm>
            <a:custGeom>
              <a:avLst/>
              <a:gdLst>
                <a:gd name="T0" fmla="*/ 3573 w 3860"/>
                <a:gd name="T1" fmla="*/ 75 h 3860"/>
                <a:gd name="T2" fmla="*/ 3565 w 3860"/>
                <a:gd name="T3" fmla="*/ 858 h 3860"/>
                <a:gd name="T4" fmla="*/ 3530 w 3860"/>
                <a:gd name="T5" fmla="*/ 1473 h 3860"/>
                <a:gd name="T6" fmla="*/ 2778 w 3860"/>
                <a:gd name="T7" fmla="*/ 2585 h 3860"/>
                <a:gd name="T8" fmla="*/ 1437 w 3860"/>
                <a:gd name="T9" fmla="*/ 3245 h 3860"/>
                <a:gd name="T10" fmla="*/ 66 w 3860"/>
                <a:gd name="T11" fmla="*/ 3720 h 3860"/>
                <a:gd name="T12" fmla="*/ 104 w 3860"/>
                <a:gd name="T13" fmla="*/ 3859 h 3860"/>
                <a:gd name="T14" fmla="*/ 1621 w 3860"/>
                <a:gd name="T15" fmla="*/ 3505 h 3860"/>
                <a:gd name="T16" fmla="*/ 3046 w 3860"/>
                <a:gd name="T17" fmla="*/ 2775 h 3860"/>
                <a:gd name="T18" fmla="*/ 3817 w 3860"/>
                <a:gd name="T19" fmla="*/ 1574 h 3860"/>
                <a:gd name="T20" fmla="*/ 3837 w 3860"/>
                <a:gd name="T21" fmla="*/ 905 h 3860"/>
                <a:gd name="T22" fmla="*/ 3711 w 3860"/>
                <a:gd name="T23" fmla="*/ 75 h 3860"/>
                <a:gd name="T24" fmla="*/ 3573 w 3860"/>
                <a:gd name="T25" fmla="*/ 75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0" h="3860">
                  <a:moveTo>
                    <a:pt x="3573" y="75"/>
                  </a:moveTo>
                  <a:cubicBezTo>
                    <a:pt x="3507" y="324"/>
                    <a:pt x="3556" y="602"/>
                    <a:pt x="3565" y="858"/>
                  </a:cubicBezTo>
                  <a:cubicBezTo>
                    <a:pt x="3572" y="1064"/>
                    <a:pt x="3571" y="1270"/>
                    <a:pt x="3530" y="1473"/>
                  </a:cubicBezTo>
                  <a:cubicBezTo>
                    <a:pt x="3438" y="1923"/>
                    <a:pt x="3143" y="2314"/>
                    <a:pt x="2778" y="2585"/>
                  </a:cubicBezTo>
                  <a:cubicBezTo>
                    <a:pt x="2377" y="2882"/>
                    <a:pt x="1906" y="3082"/>
                    <a:pt x="1437" y="3245"/>
                  </a:cubicBezTo>
                  <a:cubicBezTo>
                    <a:pt x="988" y="3402"/>
                    <a:pt x="486" y="3494"/>
                    <a:pt x="66" y="3720"/>
                  </a:cubicBezTo>
                  <a:cubicBezTo>
                    <a:pt x="0" y="3755"/>
                    <a:pt x="31" y="3860"/>
                    <a:pt x="104" y="3859"/>
                  </a:cubicBezTo>
                  <a:cubicBezTo>
                    <a:pt x="610" y="3853"/>
                    <a:pt x="1146" y="3669"/>
                    <a:pt x="1621" y="3505"/>
                  </a:cubicBezTo>
                  <a:cubicBezTo>
                    <a:pt x="2126" y="3330"/>
                    <a:pt x="2628" y="3114"/>
                    <a:pt x="3046" y="2775"/>
                  </a:cubicBezTo>
                  <a:cubicBezTo>
                    <a:pt x="3413" y="2476"/>
                    <a:pt x="3727" y="2046"/>
                    <a:pt x="3817" y="1574"/>
                  </a:cubicBezTo>
                  <a:cubicBezTo>
                    <a:pt x="3860" y="1353"/>
                    <a:pt x="3855" y="1128"/>
                    <a:pt x="3837" y="905"/>
                  </a:cubicBezTo>
                  <a:cubicBezTo>
                    <a:pt x="3815" y="637"/>
                    <a:pt x="3811" y="325"/>
                    <a:pt x="3711" y="75"/>
                  </a:cubicBezTo>
                  <a:cubicBezTo>
                    <a:pt x="3687" y="13"/>
                    <a:pt x="3593" y="0"/>
                    <a:pt x="3573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280">
              <a:extLst>
                <a:ext uri="{FF2B5EF4-FFF2-40B4-BE49-F238E27FC236}">
                  <a16:creationId xmlns:a16="http://schemas.microsoft.com/office/drawing/2014/main" id="{86254E61-3F11-AAB3-8989-1627F4CE2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416" y="3664662"/>
              <a:ext cx="903288" cy="533400"/>
            </a:xfrm>
            <a:custGeom>
              <a:avLst/>
              <a:gdLst>
                <a:gd name="T0" fmla="*/ 52 w 4387"/>
                <a:gd name="T1" fmla="*/ 136 h 2589"/>
                <a:gd name="T2" fmla="*/ 1379 w 4387"/>
                <a:gd name="T3" fmla="*/ 2255 h 2589"/>
                <a:gd name="T4" fmla="*/ 2862 w 4387"/>
                <a:gd name="T5" fmla="*/ 2504 h 2589"/>
                <a:gd name="T6" fmla="*/ 3646 w 4387"/>
                <a:gd name="T7" fmla="*/ 2531 h 2589"/>
                <a:gd name="T8" fmla="*/ 4340 w 4387"/>
                <a:gd name="T9" fmla="*/ 2536 h 2589"/>
                <a:gd name="T10" fmla="*/ 4352 w 4387"/>
                <a:gd name="T11" fmla="*/ 2442 h 2589"/>
                <a:gd name="T12" fmla="*/ 3796 w 4387"/>
                <a:gd name="T13" fmla="*/ 2309 h 2589"/>
                <a:gd name="T14" fmla="*/ 3085 w 4387"/>
                <a:gd name="T15" fmla="*/ 2247 h 2589"/>
                <a:gd name="T16" fmla="*/ 1674 w 4387"/>
                <a:gd name="T17" fmla="*/ 2051 h 2589"/>
                <a:gd name="T18" fmla="*/ 614 w 4387"/>
                <a:gd name="T19" fmla="*/ 1309 h 2589"/>
                <a:gd name="T20" fmla="*/ 241 w 4387"/>
                <a:gd name="T21" fmla="*/ 110 h 2589"/>
                <a:gd name="T22" fmla="*/ 52 w 4387"/>
                <a:gd name="T23" fmla="*/ 136 h 2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87" h="2589">
                  <a:moveTo>
                    <a:pt x="52" y="136"/>
                  </a:moveTo>
                  <a:cubicBezTo>
                    <a:pt x="0" y="1075"/>
                    <a:pt x="489" y="1915"/>
                    <a:pt x="1379" y="2255"/>
                  </a:cubicBezTo>
                  <a:cubicBezTo>
                    <a:pt x="1848" y="2434"/>
                    <a:pt x="2365" y="2475"/>
                    <a:pt x="2862" y="2504"/>
                  </a:cubicBezTo>
                  <a:cubicBezTo>
                    <a:pt x="3124" y="2519"/>
                    <a:pt x="3385" y="2523"/>
                    <a:pt x="3646" y="2531"/>
                  </a:cubicBezTo>
                  <a:cubicBezTo>
                    <a:pt x="3864" y="2538"/>
                    <a:pt x="4127" y="2589"/>
                    <a:pt x="4340" y="2536"/>
                  </a:cubicBezTo>
                  <a:cubicBezTo>
                    <a:pt x="4385" y="2525"/>
                    <a:pt x="4387" y="2466"/>
                    <a:pt x="4352" y="2442"/>
                  </a:cubicBezTo>
                  <a:cubicBezTo>
                    <a:pt x="4199" y="2342"/>
                    <a:pt x="3973" y="2329"/>
                    <a:pt x="3796" y="2309"/>
                  </a:cubicBezTo>
                  <a:cubicBezTo>
                    <a:pt x="3560" y="2283"/>
                    <a:pt x="3322" y="2261"/>
                    <a:pt x="3085" y="2247"/>
                  </a:cubicBezTo>
                  <a:cubicBezTo>
                    <a:pt x="2612" y="2217"/>
                    <a:pt x="2131" y="2187"/>
                    <a:pt x="1674" y="2051"/>
                  </a:cubicBezTo>
                  <a:cubicBezTo>
                    <a:pt x="1255" y="1928"/>
                    <a:pt x="855" y="1681"/>
                    <a:pt x="614" y="1309"/>
                  </a:cubicBezTo>
                  <a:cubicBezTo>
                    <a:pt x="378" y="946"/>
                    <a:pt x="330" y="523"/>
                    <a:pt x="241" y="110"/>
                  </a:cubicBezTo>
                  <a:cubicBezTo>
                    <a:pt x="217" y="0"/>
                    <a:pt x="57" y="32"/>
                    <a:pt x="52" y="1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281">
              <a:extLst>
                <a:ext uri="{FF2B5EF4-FFF2-40B4-BE49-F238E27FC236}">
                  <a16:creationId xmlns:a16="http://schemas.microsoft.com/office/drawing/2014/main" id="{979B9592-A7D0-A929-3E70-351FA6F4F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503" y="5036262"/>
              <a:ext cx="371475" cy="1103313"/>
            </a:xfrm>
            <a:custGeom>
              <a:avLst/>
              <a:gdLst>
                <a:gd name="T0" fmla="*/ 1038 w 1806"/>
                <a:gd name="T1" fmla="*/ 50 h 5366"/>
                <a:gd name="T2" fmla="*/ 626 w 1806"/>
                <a:gd name="T3" fmla="*/ 550 h 5366"/>
                <a:gd name="T4" fmla="*/ 260 w 1806"/>
                <a:gd name="T5" fmla="*/ 1229 h 5366"/>
                <a:gd name="T6" fmla="*/ 96 w 1806"/>
                <a:gd name="T7" fmla="*/ 2563 h 5366"/>
                <a:gd name="T8" fmla="*/ 781 w 1806"/>
                <a:gd name="T9" fmla="*/ 3938 h 5366"/>
                <a:gd name="T10" fmla="*/ 1695 w 1806"/>
                <a:gd name="T11" fmla="*/ 5324 h 5366"/>
                <a:gd name="T12" fmla="*/ 1789 w 1806"/>
                <a:gd name="T13" fmla="*/ 5270 h 5366"/>
                <a:gd name="T14" fmla="*/ 1169 w 1806"/>
                <a:gd name="T15" fmla="*/ 4000 h 5366"/>
                <a:gd name="T16" fmla="*/ 461 w 1806"/>
                <a:gd name="T17" fmla="*/ 2688 h 5366"/>
                <a:gd name="T18" fmla="*/ 547 w 1806"/>
                <a:gd name="T19" fmla="*/ 1350 h 5366"/>
                <a:gd name="T20" fmla="*/ 862 w 1806"/>
                <a:gd name="T21" fmla="*/ 741 h 5366"/>
                <a:gd name="T22" fmla="*/ 1180 w 1806"/>
                <a:gd name="T23" fmla="*/ 159 h 5366"/>
                <a:gd name="T24" fmla="*/ 1038 w 1806"/>
                <a:gd name="T25" fmla="*/ 50 h 5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6" h="5366">
                  <a:moveTo>
                    <a:pt x="1038" y="50"/>
                  </a:moveTo>
                  <a:cubicBezTo>
                    <a:pt x="858" y="173"/>
                    <a:pt x="745" y="371"/>
                    <a:pt x="626" y="550"/>
                  </a:cubicBezTo>
                  <a:cubicBezTo>
                    <a:pt x="484" y="765"/>
                    <a:pt x="360" y="991"/>
                    <a:pt x="260" y="1229"/>
                  </a:cubicBezTo>
                  <a:cubicBezTo>
                    <a:pt x="83" y="1650"/>
                    <a:pt x="0" y="2112"/>
                    <a:pt x="96" y="2563"/>
                  </a:cubicBezTo>
                  <a:cubicBezTo>
                    <a:pt x="200" y="3059"/>
                    <a:pt x="530" y="3506"/>
                    <a:pt x="781" y="3938"/>
                  </a:cubicBezTo>
                  <a:cubicBezTo>
                    <a:pt x="1058" y="4413"/>
                    <a:pt x="1331" y="4910"/>
                    <a:pt x="1695" y="5324"/>
                  </a:cubicBezTo>
                  <a:cubicBezTo>
                    <a:pt x="1731" y="5366"/>
                    <a:pt x="1806" y="5322"/>
                    <a:pt x="1789" y="5270"/>
                  </a:cubicBezTo>
                  <a:cubicBezTo>
                    <a:pt x="1638" y="4822"/>
                    <a:pt x="1397" y="4412"/>
                    <a:pt x="1169" y="4000"/>
                  </a:cubicBezTo>
                  <a:cubicBezTo>
                    <a:pt x="934" y="3574"/>
                    <a:pt x="622" y="3150"/>
                    <a:pt x="461" y="2688"/>
                  </a:cubicBezTo>
                  <a:cubicBezTo>
                    <a:pt x="308" y="2251"/>
                    <a:pt x="379" y="1773"/>
                    <a:pt x="547" y="1350"/>
                  </a:cubicBezTo>
                  <a:cubicBezTo>
                    <a:pt x="632" y="1137"/>
                    <a:pt x="745" y="937"/>
                    <a:pt x="862" y="741"/>
                  </a:cubicBezTo>
                  <a:cubicBezTo>
                    <a:pt x="974" y="553"/>
                    <a:pt x="1127" y="374"/>
                    <a:pt x="1180" y="159"/>
                  </a:cubicBezTo>
                  <a:cubicBezTo>
                    <a:pt x="1199" y="83"/>
                    <a:pt x="1111" y="0"/>
                    <a:pt x="1038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282">
              <a:extLst>
                <a:ext uri="{FF2B5EF4-FFF2-40B4-BE49-F238E27FC236}">
                  <a16:creationId xmlns:a16="http://schemas.microsoft.com/office/drawing/2014/main" id="{133589FC-00D9-9FC5-F533-E6249CEE6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628" y="4952124"/>
              <a:ext cx="304800" cy="1136650"/>
            </a:xfrm>
            <a:custGeom>
              <a:avLst/>
              <a:gdLst>
                <a:gd name="T0" fmla="*/ 77 w 1480"/>
                <a:gd name="T1" fmla="*/ 200 h 5527"/>
                <a:gd name="T2" fmla="*/ 942 w 1480"/>
                <a:gd name="T3" fmla="*/ 1400 h 5527"/>
                <a:gd name="T4" fmla="*/ 1130 w 1480"/>
                <a:gd name="T5" fmla="*/ 2725 h 5527"/>
                <a:gd name="T6" fmla="*/ 812 w 1480"/>
                <a:gd name="T7" fmla="*/ 4100 h 5527"/>
                <a:gd name="T8" fmla="*/ 327 w 1480"/>
                <a:gd name="T9" fmla="*/ 5405 h 5527"/>
                <a:gd name="T10" fmla="*/ 490 w 1480"/>
                <a:gd name="T11" fmla="*/ 5472 h 5527"/>
                <a:gd name="T12" fmla="*/ 871 w 1480"/>
                <a:gd name="T13" fmla="*/ 4820 h 5527"/>
                <a:gd name="T14" fmla="*/ 1173 w 1480"/>
                <a:gd name="T15" fmla="*/ 4104 h 5527"/>
                <a:gd name="T16" fmla="*/ 1471 w 1480"/>
                <a:gd name="T17" fmla="*/ 2598 h 5527"/>
                <a:gd name="T18" fmla="*/ 1185 w 1480"/>
                <a:gd name="T19" fmla="*/ 1252 h 5527"/>
                <a:gd name="T20" fmla="*/ 200 w 1480"/>
                <a:gd name="T21" fmla="*/ 77 h 5527"/>
                <a:gd name="T22" fmla="*/ 77 w 1480"/>
                <a:gd name="T23" fmla="*/ 200 h 5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0" h="5527">
                  <a:moveTo>
                    <a:pt x="77" y="200"/>
                  </a:moveTo>
                  <a:cubicBezTo>
                    <a:pt x="416" y="557"/>
                    <a:pt x="754" y="938"/>
                    <a:pt x="942" y="1400"/>
                  </a:cubicBezTo>
                  <a:cubicBezTo>
                    <a:pt x="1111" y="1819"/>
                    <a:pt x="1157" y="2277"/>
                    <a:pt x="1130" y="2725"/>
                  </a:cubicBezTo>
                  <a:cubicBezTo>
                    <a:pt x="1102" y="3199"/>
                    <a:pt x="974" y="3656"/>
                    <a:pt x="812" y="4100"/>
                  </a:cubicBezTo>
                  <a:cubicBezTo>
                    <a:pt x="657" y="4522"/>
                    <a:pt x="387" y="4958"/>
                    <a:pt x="327" y="5405"/>
                  </a:cubicBezTo>
                  <a:cubicBezTo>
                    <a:pt x="316" y="5489"/>
                    <a:pt x="437" y="5527"/>
                    <a:pt x="490" y="5472"/>
                  </a:cubicBezTo>
                  <a:cubicBezTo>
                    <a:pt x="664" y="5288"/>
                    <a:pt x="764" y="5047"/>
                    <a:pt x="871" y="4820"/>
                  </a:cubicBezTo>
                  <a:cubicBezTo>
                    <a:pt x="981" y="4585"/>
                    <a:pt x="1087" y="4349"/>
                    <a:pt x="1173" y="4104"/>
                  </a:cubicBezTo>
                  <a:cubicBezTo>
                    <a:pt x="1343" y="3620"/>
                    <a:pt x="1461" y="3113"/>
                    <a:pt x="1471" y="2598"/>
                  </a:cubicBezTo>
                  <a:cubicBezTo>
                    <a:pt x="1480" y="2135"/>
                    <a:pt x="1391" y="1668"/>
                    <a:pt x="1185" y="1252"/>
                  </a:cubicBezTo>
                  <a:cubicBezTo>
                    <a:pt x="955" y="786"/>
                    <a:pt x="575" y="427"/>
                    <a:pt x="200" y="77"/>
                  </a:cubicBezTo>
                  <a:cubicBezTo>
                    <a:pt x="118" y="0"/>
                    <a:pt x="0" y="119"/>
                    <a:pt x="77" y="20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283">
              <a:extLst>
                <a:ext uri="{FF2B5EF4-FFF2-40B4-BE49-F238E27FC236}">
                  <a16:creationId xmlns:a16="http://schemas.microsoft.com/office/drawing/2014/main" id="{6BD5BBF1-1232-0B13-B750-9E98D3F55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4264737"/>
              <a:ext cx="636588" cy="368300"/>
            </a:xfrm>
            <a:custGeom>
              <a:avLst/>
              <a:gdLst>
                <a:gd name="T0" fmla="*/ 119 w 3093"/>
                <a:gd name="T1" fmla="*/ 1783 h 1798"/>
                <a:gd name="T2" fmla="*/ 792 w 3093"/>
                <a:gd name="T3" fmla="*/ 1498 h 1798"/>
                <a:gd name="T4" fmla="*/ 1577 w 3093"/>
                <a:gd name="T5" fmla="*/ 1049 h 1798"/>
                <a:gd name="T6" fmla="*/ 3004 w 3093"/>
                <a:gd name="T7" fmla="*/ 189 h 1798"/>
                <a:gd name="T8" fmla="*/ 2934 w 3093"/>
                <a:gd name="T9" fmla="*/ 24 h 1798"/>
                <a:gd name="T10" fmla="*/ 1480 w 3093"/>
                <a:gd name="T11" fmla="*/ 755 h 1798"/>
                <a:gd name="T12" fmla="*/ 744 w 3093"/>
                <a:gd name="T13" fmla="*/ 1219 h 1798"/>
                <a:gd name="T14" fmla="*/ 395 w 3093"/>
                <a:gd name="T15" fmla="*/ 1424 h 1798"/>
                <a:gd name="T16" fmla="*/ 68 w 3093"/>
                <a:gd name="T17" fmla="*/ 1598 h 1798"/>
                <a:gd name="T18" fmla="*/ 119 w 3093"/>
                <a:gd name="T19" fmla="*/ 1783 h 1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3" h="1798">
                  <a:moveTo>
                    <a:pt x="119" y="1783"/>
                  </a:moveTo>
                  <a:cubicBezTo>
                    <a:pt x="346" y="1753"/>
                    <a:pt x="592" y="1605"/>
                    <a:pt x="792" y="1498"/>
                  </a:cubicBezTo>
                  <a:cubicBezTo>
                    <a:pt x="1058" y="1356"/>
                    <a:pt x="1317" y="1202"/>
                    <a:pt x="1577" y="1049"/>
                  </a:cubicBezTo>
                  <a:cubicBezTo>
                    <a:pt x="2056" y="768"/>
                    <a:pt x="2525" y="471"/>
                    <a:pt x="3004" y="189"/>
                  </a:cubicBezTo>
                  <a:cubicBezTo>
                    <a:pt x="3093" y="136"/>
                    <a:pt x="3033" y="0"/>
                    <a:pt x="2934" y="24"/>
                  </a:cubicBezTo>
                  <a:cubicBezTo>
                    <a:pt x="2408" y="149"/>
                    <a:pt x="1931" y="467"/>
                    <a:pt x="1480" y="755"/>
                  </a:cubicBezTo>
                  <a:cubicBezTo>
                    <a:pt x="1236" y="912"/>
                    <a:pt x="993" y="1070"/>
                    <a:pt x="744" y="1219"/>
                  </a:cubicBezTo>
                  <a:cubicBezTo>
                    <a:pt x="629" y="1288"/>
                    <a:pt x="513" y="1358"/>
                    <a:pt x="395" y="1424"/>
                  </a:cubicBezTo>
                  <a:cubicBezTo>
                    <a:pt x="290" y="1483"/>
                    <a:pt x="164" y="1527"/>
                    <a:pt x="68" y="1598"/>
                  </a:cubicBezTo>
                  <a:cubicBezTo>
                    <a:pt x="0" y="1648"/>
                    <a:pt x="9" y="1798"/>
                    <a:pt x="119" y="17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284">
              <a:extLst>
                <a:ext uri="{FF2B5EF4-FFF2-40B4-BE49-F238E27FC236}">
                  <a16:creationId xmlns:a16="http://schemas.microsoft.com/office/drawing/2014/main" id="{6F5E0336-D7F1-B843-BAD5-A1BF9B5EA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691" y="4439362"/>
              <a:ext cx="469900" cy="528638"/>
            </a:xfrm>
            <a:custGeom>
              <a:avLst/>
              <a:gdLst>
                <a:gd name="T0" fmla="*/ 173 w 2285"/>
                <a:gd name="T1" fmla="*/ 2495 h 2569"/>
                <a:gd name="T2" fmla="*/ 1088 w 2285"/>
                <a:gd name="T3" fmla="*/ 1268 h 2569"/>
                <a:gd name="T4" fmla="*/ 2023 w 2285"/>
                <a:gd name="T5" fmla="*/ 397 h 2569"/>
                <a:gd name="T6" fmla="*/ 2155 w 2285"/>
                <a:gd name="T7" fmla="*/ 334 h 2569"/>
                <a:gd name="T8" fmla="*/ 2145 w 2285"/>
                <a:gd name="T9" fmla="*/ 335 h 2569"/>
                <a:gd name="T10" fmla="*/ 2196 w 2285"/>
                <a:gd name="T11" fmla="*/ 323 h 2569"/>
                <a:gd name="T12" fmla="*/ 2254 w 2285"/>
                <a:gd name="T13" fmla="*/ 280 h 2569"/>
                <a:gd name="T14" fmla="*/ 2267 w 2285"/>
                <a:gd name="T15" fmla="*/ 258 h 2569"/>
                <a:gd name="T16" fmla="*/ 2278 w 2285"/>
                <a:gd name="T17" fmla="*/ 179 h 2569"/>
                <a:gd name="T18" fmla="*/ 1904 w 2285"/>
                <a:gd name="T19" fmla="*/ 144 h 2569"/>
                <a:gd name="T20" fmla="*/ 1467 w 2285"/>
                <a:gd name="T21" fmla="*/ 473 h 2569"/>
                <a:gd name="T22" fmla="*/ 965 w 2285"/>
                <a:gd name="T23" fmla="*/ 993 h 2569"/>
                <a:gd name="T24" fmla="*/ 34 w 2285"/>
                <a:gd name="T25" fmla="*/ 2436 h 2569"/>
                <a:gd name="T26" fmla="*/ 173 w 2285"/>
                <a:gd name="T27" fmla="*/ 2495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85" h="2569">
                  <a:moveTo>
                    <a:pt x="173" y="2495"/>
                  </a:moveTo>
                  <a:cubicBezTo>
                    <a:pt x="425" y="2057"/>
                    <a:pt x="755" y="1648"/>
                    <a:pt x="1088" y="1268"/>
                  </a:cubicBezTo>
                  <a:cubicBezTo>
                    <a:pt x="1364" y="953"/>
                    <a:pt x="1663" y="617"/>
                    <a:pt x="2023" y="397"/>
                  </a:cubicBezTo>
                  <a:cubicBezTo>
                    <a:pt x="2082" y="361"/>
                    <a:pt x="2103" y="348"/>
                    <a:pt x="2155" y="334"/>
                  </a:cubicBezTo>
                  <a:cubicBezTo>
                    <a:pt x="2171" y="330"/>
                    <a:pt x="2146" y="335"/>
                    <a:pt x="2145" y="335"/>
                  </a:cubicBezTo>
                  <a:cubicBezTo>
                    <a:pt x="2163" y="330"/>
                    <a:pt x="2178" y="331"/>
                    <a:pt x="2196" y="323"/>
                  </a:cubicBezTo>
                  <a:cubicBezTo>
                    <a:pt x="2219" y="314"/>
                    <a:pt x="2238" y="300"/>
                    <a:pt x="2254" y="280"/>
                  </a:cubicBezTo>
                  <a:cubicBezTo>
                    <a:pt x="2270" y="259"/>
                    <a:pt x="2279" y="219"/>
                    <a:pt x="2267" y="258"/>
                  </a:cubicBezTo>
                  <a:cubicBezTo>
                    <a:pt x="2276" y="230"/>
                    <a:pt x="2285" y="210"/>
                    <a:pt x="2278" y="179"/>
                  </a:cubicBezTo>
                  <a:cubicBezTo>
                    <a:pt x="2239" y="0"/>
                    <a:pt x="2007" y="93"/>
                    <a:pt x="1904" y="144"/>
                  </a:cubicBezTo>
                  <a:cubicBezTo>
                    <a:pt x="1743" y="225"/>
                    <a:pt x="1600" y="353"/>
                    <a:pt x="1467" y="473"/>
                  </a:cubicBezTo>
                  <a:cubicBezTo>
                    <a:pt x="1288" y="634"/>
                    <a:pt x="1123" y="810"/>
                    <a:pt x="965" y="993"/>
                  </a:cubicBezTo>
                  <a:cubicBezTo>
                    <a:pt x="587" y="1431"/>
                    <a:pt x="257" y="1900"/>
                    <a:pt x="34" y="2436"/>
                  </a:cubicBezTo>
                  <a:cubicBezTo>
                    <a:pt x="0" y="2517"/>
                    <a:pt x="131" y="2569"/>
                    <a:pt x="173" y="249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285">
              <a:extLst>
                <a:ext uri="{FF2B5EF4-FFF2-40B4-BE49-F238E27FC236}">
                  <a16:creationId xmlns:a16="http://schemas.microsoft.com/office/drawing/2014/main" id="{226DB14B-66B0-AF99-6BDE-09673C4E7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078" y="4239337"/>
              <a:ext cx="504825" cy="355600"/>
            </a:xfrm>
            <a:custGeom>
              <a:avLst/>
              <a:gdLst>
                <a:gd name="T0" fmla="*/ 117 w 2454"/>
                <a:gd name="T1" fmla="*/ 244 h 1727"/>
                <a:gd name="T2" fmla="*/ 669 w 2454"/>
                <a:gd name="T3" fmla="*/ 304 h 1727"/>
                <a:gd name="T4" fmla="*/ 1341 w 2454"/>
                <a:gd name="T5" fmla="*/ 634 h 1727"/>
                <a:gd name="T6" fmla="*/ 1862 w 2454"/>
                <a:gd name="T7" fmla="*/ 1039 h 1727"/>
                <a:gd name="T8" fmla="*/ 2208 w 2454"/>
                <a:gd name="T9" fmla="*/ 1604 h 1727"/>
                <a:gd name="T10" fmla="*/ 2328 w 2454"/>
                <a:gd name="T11" fmla="*/ 1654 h 1727"/>
                <a:gd name="T12" fmla="*/ 2134 w 2454"/>
                <a:gd name="T13" fmla="*/ 951 h 1727"/>
                <a:gd name="T14" fmla="*/ 1516 w 2454"/>
                <a:gd name="T15" fmla="*/ 456 h 1727"/>
                <a:gd name="T16" fmla="*/ 712 w 2454"/>
                <a:gd name="T17" fmla="*/ 95 h 1727"/>
                <a:gd name="T18" fmla="*/ 64 w 2454"/>
                <a:gd name="T19" fmla="*/ 119 h 1727"/>
                <a:gd name="T20" fmla="*/ 117 w 2454"/>
                <a:gd name="T21" fmla="*/ 244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4" h="1727">
                  <a:moveTo>
                    <a:pt x="117" y="244"/>
                  </a:moveTo>
                  <a:cubicBezTo>
                    <a:pt x="296" y="192"/>
                    <a:pt x="498" y="248"/>
                    <a:pt x="669" y="304"/>
                  </a:cubicBezTo>
                  <a:cubicBezTo>
                    <a:pt x="906" y="382"/>
                    <a:pt x="1129" y="503"/>
                    <a:pt x="1341" y="634"/>
                  </a:cubicBezTo>
                  <a:cubicBezTo>
                    <a:pt x="1530" y="752"/>
                    <a:pt x="1695" y="891"/>
                    <a:pt x="1862" y="1039"/>
                  </a:cubicBezTo>
                  <a:cubicBezTo>
                    <a:pt x="2023" y="1183"/>
                    <a:pt x="2249" y="1359"/>
                    <a:pt x="2208" y="1604"/>
                  </a:cubicBezTo>
                  <a:cubicBezTo>
                    <a:pt x="2197" y="1670"/>
                    <a:pt x="2294" y="1727"/>
                    <a:pt x="2328" y="1654"/>
                  </a:cubicBezTo>
                  <a:cubicBezTo>
                    <a:pt x="2454" y="1388"/>
                    <a:pt x="2330" y="1144"/>
                    <a:pt x="2134" y="951"/>
                  </a:cubicBezTo>
                  <a:cubicBezTo>
                    <a:pt x="1946" y="766"/>
                    <a:pt x="1738" y="597"/>
                    <a:pt x="1516" y="456"/>
                  </a:cubicBezTo>
                  <a:cubicBezTo>
                    <a:pt x="1269" y="300"/>
                    <a:pt x="995" y="172"/>
                    <a:pt x="712" y="95"/>
                  </a:cubicBezTo>
                  <a:cubicBezTo>
                    <a:pt x="507" y="40"/>
                    <a:pt x="256" y="0"/>
                    <a:pt x="64" y="119"/>
                  </a:cubicBezTo>
                  <a:cubicBezTo>
                    <a:pt x="0" y="159"/>
                    <a:pt x="41" y="267"/>
                    <a:pt x="117" y="24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286">
              <a:extLst>
                <a:ext uri="{FF2B5EF4-FFF2-40B4-BE49-F238E27FC236}">
                  <a16:creationId xmlns:a16="http://schemas.microsoft.com/office/drawing/2014/main" id="{536C9B39-8C0D-D0DD-FBC1-5377E808B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328" y="4652087"/>
              <a:ext cx="581025" cy="355600"/>
            </a:xfrm>
            <a:custGeom>
              <a:avLst/>
              <a:gdLst>
                <a:gd name="T0" fmla="*/ 7 w 2826"/>
                <a:gd name="T1" fmla="*/ 271 h 1725"/>
                <a:gd name="T2" fmla="*/ 576 w 2826"/>
                <a:gd name="T3" fmla="*/ 1166 h 1725"/>
                <a:gd name="T4" fmla="*/ 1516 w 2826"/>
                <a:gd name="T5" fmla="*/ 1676 h 1725"/>
                <a:gd name="T6" fmla="*/ 2394 w 2826"/>
                <a:gd name="T7" fmla="*/ 1099 h 1725"/>
                <a:gd name="T8" fmla="*/ 2824 w 2826"/>
                <a:gd name="T9" fmla="*/ 57 h 1725"/>
                <a:gd name="T10" fmla="*/ 2743 w 2826"/>
                <a:gd name="T11" fmla="*/ 35 h 1725"/>
                <a:gd name="T12" fmla="*/ 2229 w 2826"/>
                <a:gd name="T13" fmla="*/ 857 h 1725"/>
                <a:gd name="T14" fmla="*/ 1497 w 2826"/>
                <a:gd name="T15" fmla="*/ 1391 h 1725"/>
                <a:gd name="T16" fmla="*/ 733 w 2826"/>
                <a:gd name="T17" fmla="*/ 944 h 1725"/>
                <a:gd name="T18" fmla="*/ 405 w 2826"/>
                <a:gd name="T19" fmla="*/ 596 h 1725"/>
                <a:gd name="T20" fmla="*/ 116 w 2826"/>
                <a:gd name="T21" fmla="*/ 226 h 1725"/>
                <a:gd name="T22" fmla="*/ 7 w 2826"/>
                <a:gd name="T23" fmla="*/ 271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6" h="1725">
                  <a:moveTo>
                    <a:pt x="7" y="271"/>
                  </a:moveTo>
                  <a:cubicBezTo>
                    <a:pt x="53" y="617"/>
                    <a:pt x="345" y="923"/>
                    <a:pt x="576" y="1166"/>
                  </a:cubicBezTo>
                  <a:cubicBezTo>
                    <a:pt x="842" y="1447"/>
                    <a:pt x="1094" y="1725"/>
                    <a:pt x="1516" y="1676"/>
                  </a:cubicBezTo>
                  <a:cubicBezTo>
                    <a:pt x="1887" y="1633"/>
                    <a:pt x="2174" y="1386"/>
                    <a:pt x="2394" y="1099"/>
                  </a:cubicBezTo>
                  <a:cubicBezTo>
                    <a:pt x="2621" y="804"/>
                    <a:pt x="2810" y="434"/>
                    <a:pt x="2824" y="57"/>
                  </a:cubicBezTo>
                  <a:cubicBezTo>
                    <a:pt x="2826" y="11"/>
                    <a:pt x="2766" y="0"/>
                    <a:pt x="2743" y="35"/>
                  </a:cubicBezTo>
                  <a:cubicBezTo>
                    <a:pt x="2565" y="305"/>
                    <a:pt x="2427" y="598"/>
                    <a:pt x="2229" y="857"/>
                  </a:cubicBezTo>
                  <a:cubicBezTo>
                    <a:pt x="2044" y="1099"/>
                    <a:pt x="1817" y="1351"/>
                    <a:pt x="1497" y="1391"/>
                  </a:cubicBezTo>
                  <a:cubicBezTo>
                    <a:pt x="1160" y="1432"/>
                    <a:pt x="947" y="1158"/>
                    <a:pt x="733" y="944"/>
                  </a:cubicBezTo>
                  <a:cubicBezTo>
                    <a:pt x="621" y="831"/>
                    <a:pt x="507" y="718"/>
                    <a:pt x="405" y="596"/>
                  </a:cubicBezTo>
                  <a:cubicBezTo>
                    <a:pt x="303" y="476"/>
                    <a:pt x="224" y="340"/>
                    <a:pt x="116" y="226"/>
                  </a:cubicBezTo>
                  <a:cubicBezTo>
                    <a:pt x="82" y="188"/>
                    <a:pt x="0" y="214"/>
                    <a:pt x="7" y="27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287">
              <a:extLst>
                <a:ext uri="{FF2B5EF4-FFF2-40B4-BE49-F238E27FC236}">
                  <a16:creationId xmlns:a16="http://schemas.microsoft.com/office/drawing/2014/main" id="{155140A0-D9D1-F440-36BC-9D10163B1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391" y="4448887"/>
              <a:ext cx="588963" cy="322263"/>
            </a:xfrm>
            <a:custGeom>
              <a:avLst/>
              <a:gdLst>
                <a:gd name="T0" fmla="*/ 220 w 2862"/>
                <a:gd name="T1" fmla="*/ 1468 h 1567"/>
                <a:gd name="T2" fmla="*/ 694 w 2862"/>
                <a:gd name="T3" fmla="*/ 862 h 1567"/>
                <a:gd name="T4" fmla="*/ 958 w 2862"/>
                <a:gd name="T5" fmla="*/ 576 h 1567"/>
                <a:gd name="T6" fmla="*/ 1097 w 2862"/>
                <a:gd name="T7" fmla="*/ 441 h 1567"/>
                <a:gd name="T8" fmla="*/ 1224 w 2862"/>
                <a:gd name="T9" fmla="*/ 332 h 1567"/>
                <a:gd name="T10" fmla="*/ 1408 w 2862"/>
                <a:gd name="T11" fmla="*/ 366 h 1567"/>
                <a:gd name="T12" fmla="*/ 1617 w 2862"/>
                <a:gd name="T13" fmla="*/ 433 h 1567"/>
                <a:gd name="T14" fmla="*/ 2012 w 2862"/>
                <a:gd name="T15" fmla="*/ 548 h 1567"/>
                <a:gd name="T16" fmla="*/ 2620 w 2862"/>
                <a:gd name="T17" fmla="*/ 379 h 1567"/>
                <a:gd name="T18" fmla="*/ 2442 w 2862"/>
                <a:gd name="T19" fmla="*/ 379 h 1567"/>
                <a:gd name="T20" fmla="*/ 1600 w 2862"/>
                <a:gd name="T21" fmla="*/ 1005 h 1567"/>
                <a:gd name="T22" fmla="*/ 1600 w 2862"/>
                <a:gd name="T23" fmla="*/ 1122 h 1567"/>
                <a:gd name="T24" fmla="*/ 2514 w 2862"/>
                <a:gd name="T25" fmla="*/ 900 h 1567"/>
                <a:gd name="T26" fmla="*/ 2620 w 2862"/>
                <a:gd name="T27" fmla="*/ 201 h 1567"/>
                <a:gd name="T28" fmla="*/ 2442 w 2862"/>
                <a:gd name="T29" fmla="*/ 201 h 1567"/>
                <a:gd name="T30" fmla="*/ 1729 w 2862"/>
                <a:gd name="T31" fmla="*/ 207 h 1567"/>
                <a:gd name="T32" fmla="*/ 1007 w 2862"/>
                <a:gd name="T33" fmla="*/ 168 h 1567"/>
                <a:gd name="T34" fmla="*/ 485 w 2862"/>
                <a:gd name="T35" fmla="*/ 714 h 1567"/>
                <a:gd name="T36" fmla="*/ 58 w 2862"/>
                <a:gd name="T37" fmla="*/ 1373 h 1567"/>
                <a:gd name="T38" fmla="*/ 220 w 2862"/>
                <a:gd name="T39" fmla="*/ 146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2" h="1567">
                  <a:moveTo>
                    <a:pt x="220" y="1468"/>
                  </a:moveTo>
                  <a:cubicBezTo>
                    <a:pt x="364" y="1254"/>
                    <a:pt x="527" y="1058"/>
                    <a:pt x="694" y="862"/>
                  </a:cubicBezTo>
                  <a:cubicBezTo>
                    <a:pt x="779" y="764"/>
                    <a:pt x="866" y="668"/>
                    <a:pt x="958" y="576"/>
                  </a:cubicBezTo>
                  <a:cubicBezTo>
                    <a:pt x="1003" y="530"/>
                    <a:pt x="1050" y="485"/>
                    <a:pt x="1097" y="441"/>
                  </a:cubicBezTo>
                  <a:cubicBezTo>
                    <a:pt x="1133" y="407"/>
                    <a:pt x="1177" y="350"/>
                    <a:pt x="1224" y="332"/>
                  </a:cubicBezTo>
                  <a:cubicBezTo>
                    <a:pt x="1280" y="311"/>
                    <a:pt x="1354" y="349"/>
                    <a:pt x="1408" y="366"/>
                  </a:cubicBezTo>
                  <a:cubicBezTo>
                    <a:pt x="1478" y="388"/>
                    <a:pt x="1547" y="411"/>
                    <a:pt x="1617" y="433"/>
                  </a:cubicBezTo>
                  <a:cubicBezTo>
                    <a:pt x="1746" y="475"/>
                    <a:pt x="1877" y="524"/>
                    <a:pt x="2012" y="548"/>
                  </a:cubicBezTo>
                  <a:cubicBezTo>
                    <a:pt x="2231" y="587"/>
                    <a:pt x="2466" y="554"/>
                    <a:pt x="2620" y="379"/>
                  </a:cubicBezTo>
                  <a:lnTo>
                    <a:pt x="2442" y="379"/>
                  </a:lnTo>
                  <a:cubicBezTo>
                    <a:pt x="2778" y="661"/>
                    <a:pt x="1734" y="951"/>
                    <a:pt x="1600" y="1005"/>
                  </a:cubicBezTo>
                  <a:cubicBezTo>
                    <a:pt x="1549" y="1026"/>
                    <a:pt x="1536" y="1107"/>
                    <a:pt x="1600" y="1122"/>
                  </a:cubicBezTo>
                  <a:cubicBezTo>
                    <a:pt x="1907" y="1198"/>
                    <a:pt x="2264" y="1086"/>
                    <a:pt x="2514" y="900"/>
                  </a:cubicBezTo>
                  <a:cubicBezTo>
                    <a:pt x="2728" y="741"/>
                    <a:pt x="2862" y="404"/>
                    <a:pt x="2620" y="201"/>
                  </a:cubicBezTo>
                  <a:cubicBezTo>
                    <a:pt x="2571" y="159"/>
                    <a:pt x="2490" y="146"/>
                    <a:pt x="2442" y="201"/>
                  </a:cubicBezTo>
                  <a:cubicBezTo>
                    <a:pt x="2258" y="409"/>
                    <a:pt x="1949" y="277"/>
                    <a:pt x="1729" y="207"/>
                  </a:cubicBezTo>
                  <a:cubicBezTo>
                    <a:pt x="1487" y="131"/>
                    <a:pt x="1238" y="0"/>
                    <a:pt x="1007" y="168"/>
                  </a:cubicBezTo>
                  <a:cubicBezTo>
                    <a:pt x="809" y="312"/>
                    <a:pt x="638" y="524"/>
                    <a:pt x="485" y="714"/>
                  </a:cubicBezTo>
                  <a:cubicBezTo>
                    <a:pt x="322" y="918"/>
                    <a:pt x="184" y="1144"/>
                    <a:pt x="58" y="1373"/>
                  </a:cubicBezTo>
                  <a:cubicBezTo>
                    <a:pt x="0" y="1480"/>
                    <a:pt x="153" y="1567"/>
                    <a:pt x="220" y="14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288">
              <a:extLst>
                <a:ext uri="{FF2B5EF4-FFF2-40B4-BE49-F238E27FC236}">
                  <a16:creationId xmlns:a16="http://schemas.microsoft.com/office/drawing/2014/main" id="{9CB46FB0-D83C-DFBD-F1A7-785F50F08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6253" y="4428249"/>
              <a:ext cx="136525" cy="112713"/>
            </a:xfrm>
            <a:custGeom>
              <a:avLst/>
              <a:gdLst>
                <a:gd name="T0" fmla="*/ 163 w 664"/>
                <a:gd name="T1" fmla="*/ 319 h 553"/>
                <a:gd name="T2" fmla="*/ 201 w 664"/>
                <a:gd name="T3" fmla="*/ 297 h 553"/>
                <a:gd name="T4" fmla="*/ 239 w 664"/>
                <a:gd name="T5" fmla="*/ 272 h 553"/>
                <a:gd name="T6" fmla="*/ 259 w 664"/>
                <a:gd name="T7" fmla="*/ 262 h 553"/>
                <a:gd name="T8" fmla="*/ 245 w 664"/>
                <a:gd name="T9" fmla="*/ 268 h 553"/>
                <a:gd name="T10" fmla="*/ 255 w 664"/>
                <a:gd name="T11" fmla="*/ 265 h 553"/>
                <a:gd name="T12" fmla="*/ 303 w 664"/>
                <a:gd name="T13" fmla="*/ 254 h 553"/>
                <a:gd name="T14" fmla="*/ 270 w 664"/>
                <a:gd name="T15" fmla="*/ 258 h 553"/>
                <a:gd name="T16" fmla="*/ 340 w 664"/>
                <a:gd name="T17" fmla="*/ 258 h 553"/>
                <a:gd name="T18" fmla="*/ 307 w 664"/>
                <a:gd name="T19" fmla="*/ 254 h 553"/>
                <a:gd name="T20" fmla="*/ 374 w 664"/>
                <a:gd name="T21" fmla="*/ 272 h 553"/>
                <a:gd name="T22" fmla="*/ 344 w 664"/>
                <a:gd name="T23" fmla="*/ 259 h 553"/>
                <a:gd name="T24" fmla="*/ 391 w 664"/>
                <a:gd name="T25" fmla="*/ 286 h 553"/>
                <a:gd name="T26" fmla="*/ 365 w 664"/>
                <a:gd name="T27" fmla="*/ 266 h 553"/>
                <a:gd name="T28" fmla="*/ 407 w 664"/>
                <a:gd name="T29" fmla="*/ 308 h 553"/>
                <a:gd name="T30" fmla="*/ 387 w 664"/>
                <a:gd name="T31" fmla="*/ 283 h 553"/>
                <a:gd name="T32" fmla="*/ 420 w 664"/>
                <a:gd name="T33" fmla="*/ 339 h 553"/>
                <a:gd name="T34" fmla="*/ 407 w 664"/>
                <a:gd name="T35" fmla="*/ 308 h 553"/>
                <a:gd name="T36" fmla="*/ 435 w 664"/>
                <a:gd name="T37" fmla="*/ 367 h 553"/>
                <a:gd name="T38" fmla="*/ 432 w 664"/>
                <a:gd name="T39" fmla="*/ 358 h 553"/>
                <a:gd name="T40" fmla="*/ 438 w 664"/>
                <a:gd name="T41" fmla="*/ 376 h 553"/>
                <a:gd name="T42" fmla="*/ 446 w 664"/>
                <a:gd name="T43" fmla="*/ 409 h 553"/>
                <a:gd name="T44" fmla="*/ 503 w 664"/>
                <a:gd name="T45" fmla="*/ 489 h 553"/>
                <a:gd name="T46" fmla="*/ 462 w 664"/>
                <a:gd name="T47" fmla="*/ 437 h 553"/>
                <a:gd name="T48" fmla="*/ 462 w 664"/>
                <a:gd name="T49" fmla="*/ 450 h 553"/>
                <a:gd name="T50" fmla="*/ 462 w 664"/>
                <a:gd name="T51" fmla="*/ 465 h 553"/>
                <a:gd name="T52" fmla="*/ 462 w 664"/>
                <a:gd name="T53" fmla="*/ 468 h 553"/>
                <a:gd name="T54" fmla="*/ 491 w 664"/>
                <a:gd name="T55" fmla="*/ 540 h 553"/>
                <a:gd name="T56" fmla="*/ 568 w 664"/>
                <a:gd name="T57" fmla="*/ 530 h 553"/>
                <a:gd name="T58" fmla="*/ 622 w 664"/>
                <a:gd name="T59" fmla="*/ 457 h 553"/>
                <a:gd name="T60" fmla="*/ 570 w 664"/>
                <a:gd name="T61" fmla="*/ 498 h 553"/>
                <a:gd name="T62" fmla="*/ 651 w 664"/>
                <a:gd name="T63" fmla="*/ 417 h 553"/>
                <a:gd name="T64" fmla="*/ 660 w 664"/>
                <a:gd name="T65" fmla="*/ 359 h 553"/>
                <a:gd name="T66" fmla="*/ 656 w 664"/>
                <a:gd name="T67" fmla="*/ 262 h 553"/>
                <a:gd name="T68" fmla="*/ 618 w 664"/>
                <a:gd name="T69" fmla="*/ 172 h 553"/>
                <a:gd name="T70" fmla="*/ 557 w 664"/>
                <a:gd name="T71" fmla="*/ 97 h 553"/>
                <a:gd name="T72" fmla="*/ 356 w 664"/>
                <a:gd name="T73" fmla="*/ 7 h 553"/>
                <a:gd name="T74" fmla="*/ 176 w 664"/>
                <a:gd name="T75" fmla="*/ 36 h 553"/>
                <a:gd name="T76" fmla="*/ 76 w 664"/>
                <a:gd name="T77" fmla="*/ 96 h 553"/>
                <a:gd name="T78" fmla="*/ 12 w 664"/>
                <a:gd name="T79" fmla="*/ 203 h 553"/>
                <a:gd name="T80" fmla="*/ 49 w 664"/>
                <a:gd name="T81" fmla="*/ 311 h 553"/>
                <a:gd name="T82" fmla="*/ 163 w 664"/>
                <a:gd name="T83" fmla="*/ 31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553">
                  <a:moveTo>
                    <a:pt x="163" y="319"/>
                  </a:moveTo>
                  <a:cubicBezTo>
                    <a:pt x="175" y="310"/>
                    <a:pt x="188" y="304"/>
                    <a:pt x="201" y="297"/>
                  </a:cubicBezTo>
                  <a:cubicBezTo>
                    <a:pt x="214" y="290"/>
                    <a:pt x="226" y="279"/>
                    <a:pt x="239" y="272"/>
                  </a:cubicBezTo>
                  <a:cubicBezTo>
                    <a:pt x="242" y="271"/>
                    <a:pt x="256" y="261"/>
                    <a:pt x="259" y="262"/>
                  </a:cubicBezTo>
                  <a:cubicBezTo>
                    <a:pt x="259" y="262"/>
                    <a:pt x="229" y="274"/>
                    <a:pt x="245" y="268"/>
                  </a:cubicBezTo>
                  <a:cubicBezTo>
                    <a:pt x="248" y="267"/>
                    <a:pt x="252" y="266"/>
                    <a:pt x="255" y="265"/>
                  </a:cubicBezTo>
                  <a:cubicBezTo>
                    <a:pt x="271" y="260"/>
                    <a:pt x="287" y="256"/>
                    <a:pt x="303" y="254"/>
                  </a:cubicBezTo>
                  <a:lnTo>
                    <a:pt x="270" y="258"/>
                  </a:lnTo>
                  <a:cubicBezTo>
                    <a:pt x="293" y="255"/>
                    <a:pt x="317" y="255"/>
                    <a:pt x="340" y="258"/>
                  </a:cubicBezTo>
                  <a:cubicBezTo>
                    <a:pt x="329" y="257"/>
                    <a:pt x="318" y="255"/>
                    <a:pt x="307" y="254"/>
                  </a:cubicBezTo>
                  <a:cubicBezTo>
                    <a:pt x="330" y="258"/>
                    <a:pt x="353" y="263"/>
                    <a:pt x="374" y="272"/>
                  </a:cubicBezTo>
                  <a:cubicBezTo>
                    <a:pt x="364" y="268"/>
                    <a:pt x="354" y="264"/>
                    <a:pt x="344" y="259"/>
                  </a:cubicBezTo>
                  <a:cubicBezTo>
                    <a:pt x="361" y="267"/>
                    <a:pt x="376" y="275"/>
                    <a:pt x="391" y="286"/>
                  </a:cubicBezTo>
                  <a:cubicBezTo>
                    <a:pt x="382" y="280"/>
                    <a:pt x="374" y="273"/>
                    <a:pt x="365" y="266"/>
                  </a:cubicBezTo>
                  <a:cubicBezTo>
                    <a:pt x="381" y="279"/>
                    <a:pt x="395" y="293"/>
                    <a:pt x="407" y="308"/>
                  </a:cubicBezTo>
                  <a:cubicBezTo>
                    <a:pt x="401" y="300"/>
                    <a:pt x="394" y="291"/>
                    <a:pt x="387" y="283"/>
                  </a:cubicBezTo>
                  <a:cubicBezTo>
                    <a:pt x="401" y="300"/>
                    <a:pt x="411" y="319"/>
                    <a:pt x="420" y="339"/>
                  </a:cubicBezTo>
                  <a:cubicBezTo>
                    <a:pt x="416" y="328"/>
                    <a:pt x="412" y="318"/>
                    <a:pt x="407" y="308"/>
                  </a:cubicBezTo>
                  <a:cubicBezTo>
                    <a:pt x="416" y="329"/>
                    <a:pt x="425" y="347"/>
                    <a:pt x="435" y="367"/>
                  </a:cubicBezTo>
                  <a:cubicBezTo>
                    <a:pt x="440" y="377"/>
                    <a:pt x="442" y="391"/>
                    <a:pt x="432" y="358"/>
                  </a:cubicBezTo>
                  <a:cubicBezTo>
                    <a:pt x="434" y="364"/>
                    <a:pt x="436" y="370"/>
                    <a:pt x="438" y="376"/>
                  </a:cubicBezTo>
                  <a:cubicBezTo>
                    <a:pt x="442" y="387"/>
                    <a:pt x="445" y="398"/>
                    <a:pt x="446" y="409"/>
                  </a:cubicBezTo>
                  <a:cubicBezTo>
                    <a:pt x="453" y="445"/>
                    <a:pt x="474" y="468"/>
                    <a:pt x="503" y="489"/>
                  </a:cubicBezTo>
                  <a:cubicBezTo>
                    <a:pt x="489" y="471"/>
                    <a:pt x="476" y="454"/>
                    <a:pt x="462" y="437"/>
                  </a:cubicBezTo>
                  <a:cubicBezTo>
                    <a:pt x="458" y="408"/>
                    <a:pt x="462" y="442"/>
                    <a:pt x="462" y="450"/>
                  </a:cubicBezTo>
                  <a:cubicBezTo>
                    <a:pt x="462" y="455"/>
                    <a:pt x="462" y="460"/>
                    <a:pt x="462" y="465"/>
                  </a:cubicBezTo>
                  <a:cubicBezTo>
                    <a:pt x="462" y="479"/>
                    <a:pt x="464" y="452"/>
                    <a:pt x="462" y="468"/>
                  </a:cubicBezTo>
                  <a:cubicBezTo>
                    <a:pt x="457" y="495"/>
                    <a:pt x="464" y="526"/>
                    <a:pt x="491" y="540"/>
                  </a:cubicBezTo>
                  <a:cubicBezTo>
                    <a:pt x="516" y="553"/>
                    <a:pt x="547" y="551"/>
                    <a:pt x="568" y="530"/>
                  </a:cubicBezTo>
                  <a:cubicBezTo>
                    <a:pt x="590" y="509"/>
                    <a:pt x="609" y="484"/>
                    <a:pt x="622" y="457"/>
                  </a:cubicBezTo>
                  <a:cubicBezTo>
                    <a:pt x="605" y="471"/>
                    <a:pt x="588" y="484"/>
                    <a:pt x="570" y="498"/>
                  </a:cubicBezTo>
                  <a:cubicBezTo>
                    <a:pt x="609" y="481"/>
                    <a:pt x="639" y="461"/>
                    <a:pt x="651" y="417"/>
                  </a:cubicBezTo>
                  <a:cubicBezTo>
                    <a:pt x="656" y="398"/>
                    <a:pt x="658" y="378"/>
                    <a:pt x="660" y="359"/>
                  </a:cubicBezTo>
                  <a:cubicBezTo>
                    <a:pt x="664" y="326"/>
                    <a:pt x="660" y="295"/>
                    <a:pt x="656" y="262"/>
                  </a:cubicBezTo>
                  <a:cubicBezTo>
                    <a:pt x="651" y="231"/>
                    <a:pt x="635" y="199"/>
                    <a:pt x="618" y="172"/>
                  </a:cubicBezTo>
                  <a:cubicBezTo>
                    <a:pt x="602" y="146"/>
                    <a:pt x="581" y="119"/>
                    <a:pt x="557" y="97"/>
                  </a:cubicBezTo>
                  <a:cubicBezTo>
                    <a:pt x="500" y="45"/>
                    <a:pt x="433" y="16"/>
                    <a:pt x="356" y="7"/>
                  </a:cubicBezTo>
                  <a:cubicBezTo>
                    <a:pt x="295" y="0"/>
                    <a:pt x="232" y="12"/>
                    <a:pt x="176" y="36"/>
                  </a:cubicBezTo>
                  <a:cubicBezTo>
                    <a:pt x="138" y="51"/>
                    <a:pt x="108" y="70"/>
                    <a:pt x="76" y="96"/>
                  </a:cubicBezTo>
                  <a:cubicBezTo>
                    <a:pt x="43" y="123"/>
                    <a:pt x="25" y="163"/>
                    <a:pt x="12" y="203"/>
                  </a:cubicBezTo>
                  <a:cubicBezTo>
                    <a:pt x="0" y="242"/>
                    <a:pt x="18" y="287"/>
                    <a:pt x="49" y="311"/>
                  </a:cubicBezTo>
                  <a:cubicBezTo>
                    <a:pt x="79" y="334"/>
                    <a:pt x="131" y="343"/>
                    <a:pt x="163" y="3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289">
              <a:extLst>
                <a:ext uri="{FF2B5EF4-FFF2-40B4-BE49-F238E27FC236}">
                  <a16:creationId xmlns:a16="http://schemas.microsoft.com/office/drawing/2014/main" id="{2E588C90-E749-854E-6BF6-673378606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316" y="4920374"/>
              <a:ext cx="376238" cy="369888"/>
            </a:xfrm>
            <a:custGeom>
              <a:avLst/>
              <a:gdLst>
                <a:gd name="T0" fmla="*/ 354 w 1824"/>
                <a:gd name="T1" fmla="*/ 335 h 1803"/>
                <a:gd name="T2" fmla="*/ 1631 w 1824"/>
                <a:gd name="T3" fmla="*/ 257 h 1803"/>
                <a:gd name="T4" fmla="*/ 1506 w 1824"/>
                <a:gd name="T5" fmla="*/ 131 h 1803"/>
                <a:gd name="T6" fmla="*/ 1541 w 1824"/>
                <a:gd name="T7" fmla="*/ 876 h 1803"/>
                <a:gd name="T8" fmla="*/ 1559 w 1824"/>
                <a:gd name="T9" fmla="*/ 1256 h 1803"/>
                <a:gd name="T10" fmla="*/ 1554 w 1824"/>
                <a:gd name="T11" fmla="*/ 1394 h 1803"/>
                <a:gd name="T12" fmla="*/ 1447 w 1824"/>
                <a:gd name="T13" fmla="*/ 1438 h 1803"/>
                <a:gd name="T14" fmla="*/ 187 w 1824"/>
                <a:gd name="T15" fmla="*/ 1446 h 1803"/>
                <a:gd name="T16" fmla="*/ 243 w 1824"/>
                <a:gd name="T17" fmla="*/ 1583 h 1803"/>
                <a:gd name="T18" fmla="*/ 340 w 1824"/>
                <a:gd name="T19" fmla="*/ 882 h 1803"/>
                <a:gd name="T20" fmla="*/ 372 w 1824"/>
                <a:gd name="T21" fmla="*/ 545 h 1803"/>
                <a:gd name="T22" fmla="*/ 348 w 1824"/>
                <a:gd name="T23" fmla="*/ 189 h 1803"/>
                <a:gd name="T24" fmla="*/ 179 w 1824"/>
                <a:gd name="T25" fmla="*/ 189 h 1803"/>
                <a:gd name="T26" fmla="*/ 122 w 1824"/>
                <a:gd name="T27" fmla="*/ 515 h 1803"/>
                <a:gd name="T28" fmla="*/ 96 w 1824"/>
                <a:gd name="T29" fmla="*/ 851 h 1803"/>
                <a:gd name="T30" fmla="*/ 8 w 1824"/>
                <a:gd name="T31" fmla="*/ 1519 h 1803"/>
                <a:gd name="T32" fmla="*/ 64 w 1824"/>
                <a:gd name="T33" fmla="*/ 1656 h 1803"/>
                <a:gd name="T34" fmla="*/ 816 w 1824"/>
                <a:gd name="T35" fmla="*/ 1788 h 1803"/>
                <a:gd name="T36" fmla="*/ 1559 w 1824"/>
                <a:gd name="T37" fmla="*/ 1664 h 1803"/>
                <a:gd name="T38" fmla="*/ 1801 w 1824"/>
                <a:gd name="T39" fmla="*/ 1420 h 1803"/>
                <a:gd name="T40" fmla="*/ 1795 w 1824"/>
                <a:gd name="T41" fmla="*/ 1013 h 1803"/>
                <a:gd name="T42" fmla="*/ 1757 w 1824"/>
                <a:gd name="T43" fmla="*/ 131 h 1803"/>
                <a:gd name="T44" fmla="*/ 1631 w 1824"/>
                <a:gd name="T45" fmla="*/ 6 h 1803"/>
                <a:gd name="T46" fmla="*/ 332 w 1824"/>
                <a:gd name="T47" fmla="*/ 173 h 1803"/>
                <a:gd name="T48" fmla="*/ 354 w 1824"/>
                <a:gd name="T49" fmla="*/ 335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4" h="1803">
                  <a:moveTo>
                    <a:pt x="354" y="335"/>
                  </a:moveTo>
                  <a:cubicBezTo>
                    <a:pt x="781" y="329"/>
                    <a:pt x="1205" y="294"/>
                    <a:pt x="1631" y="257"/>
                  </a:cubicBezTo>
                  <a:lnTo>
                    <a:pt x="1506" y="131"/>
                  </a:lnTo>
                  <a:cubicBezTo>
                    <a:pt x="1517" y="379"/>
                    <a:pt x="1529" y="628"/>
                    <a:pt x="1541" y="876"/>
                  </a:cubicBezTo>
                  <a:cubicBezTo>
                    <a:pt x="1547" y="1003"/>
                    <a:pt x="1553" y="1130"/>
                    <a:pt x="1559" y="1256"/>
                  </a:cubicBezTo>
                  <a:cubicBezTo>
                    <a:pt x="1561" y="1294"/>
                    <a:pt x="1575" y="1359"/>
                    <a:pt x="1554" y="1394"/>
                  </a:cubicBezTo>
                  <a:cubicBezTo>
                    <a:pt x="1536" y="1425"/>
                    <a:pt x="1478" y="1431"/>
                    <a:pt x="1447" y="1438"/>
                  </a:cubicBezTo>
                  <a:cubicBezTo>
                    <a:pt x="1044" y="1531"/>
                    <a:pt x="579" y="1630"/>
                    <a:pt x="187" y="1446"/>
                  </a:cubicBezTo>
                  <a:lnTo>
                    <a:pt x="243" y="1583"/>
                  </a:lnTo>
                  <a:cubicBezTo>
                    <a:pt x="282" y="1351"/>
                    <a:pt x="314" y="1117"/>
                    <a:pt x="340" y="882"/>
                  </a:cubicBezTo>
                  <a:cubicBezTo>
                    <a:pt x="353" y="770"/>
                    <a:pt x="363" y="658"/>
                    <a:pt x="372" y="545"/>
                  </a:cubicBezTo>
                  <a:cubicBezTo>
                    <a:pt x="382" y="426"/>
                    <a:pt x="411" y="298"/>
                    <a:pt x="348" y="189"/>
                  </a:cubicBezTo>
                  <a:cubicBezTo>
                    <a:pt x="310" y="122"/>
                    <a:pt x="220" y="131"/>
                    <a:pt x="179" y="189"/>
                  </a:cubicBezTo>
                  <a:cubicBezTo>
                    <a:pt x="114" y="283"/>
                    <a:pt x="129" y="405"/>
                    <a:pt x="122" y="515"/>
                  </a:cubicBezTo>
                  <a:cubicBezTo>
                    <a:pt x="115" y="627"/>
                    <a:pt x="106" y="739"/>
                    <a:pt x="96" y="851"/>
                  </a:cubicBezTo>
                  <a:cubicBezTo>
                    <a:pt x="75" y="1075"/>
                    <a:pt x="45" y="1297"/>
                    <a:pt x="8" y="1519"/>
                  </a:cubicBezTo>
                  <a:cubicBezTo>
                    <a:pt x="0" y="1569"/>
                    <a:pt x="12" y="1632"/>
                    <a:pt x="64" y="1656"/>
                  </a:cubicBezTo>
                  <a:cubicBezTo>
                    <a:pt x="300" y="1768"/>
                    <a:pt x="556" y="1803"/>
                    <a:pt x="816" y="1788"/>
                  </a:cubicBezTo>
                  <a:cubicBezTo>
                    <a:pt x="1062" y="1773"/>
                    <a:pt x="1322" y="1732"/>
                    <a:pt x="1559" y="1664"/>
                  </a:cubicBezTo>
                  <a:cubicBezTo>
                    <a:pt x="1681" y="1628"/>
                    <a:pt x="1778" y="1550"/>
                    <a:pt x="1801" y="1420"/>
                  </a:cubicBezTo>
                  <a:cubicBezTo>
                    <a:pt x="1824" y="1288"/>
                    <a:pt x="1801" y="1145"/>
                    <a:pt x="1795" y="1013"/>
                  </a:cubicBezTo>
                  <a:lnTo>
                    <a:pt x="1757" y="131"/>
                  </a:lnTo>
                  <a:cubicBezTo>
                    <a:pt x="1754" y="68"/>
                    <a:pt x="1701" y="0"/>
                    <a:pt x="1631" y="6"/>
                  </a:cubicBezTo>
                  <a:cubicBezTo>
                    <a:pt x="1195" y="42"/>
                    <a:pt x="762" y="89"/>
                    <a:pt x="332" y="173"/>
                  </a:cubicBezTo>
                  <a:cubicBezTo>
                    <a:pt x="240" y="191"/>
                    <a:pt x="262" y="337"/>
                    <a:pt x="354" y="33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290">
              <a:extLst>
                <a:ext uri="{FF2B5EF4-FFF2-40B4-BE49-F238E27FC236}">
                  <a16:creationId xmlns:a16="http://schemas.microsoft.com/office/drawing/2014/main" id="{67E80C57-E717-0D0B-7CED-2DF9DE13C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253" y="5263274"/>
              <a:ext cx="414338" cy="998538"/>
            </a:xfrm>
            <a:custGeom>
              <a:avLst/>
              <a:gdLst>
                <a:gd name="T0" fmla="*/ 355 w 2009"/>
                <a:gd name="T1" fmla="*/ 99 h 4858"/>
                <a:gd name="T2" fmla="*/ 193 w 2009"/>
                <a:gd name="T3" fmla="*/ 1841 h 4858"/>
                <a:gd name="T4" fmla="*/ 83 w 2009"/>
                <a:gd name="T5" fmla="*/ 3708 h 4858"/>
                <a:gd name="T6" fmla="*/ 16 w 2009"/>
                <a:gd name="T7" fmla="*/ 4603 h 4858"/>
                <a:gd name="T8" fmla="*/ 325 w 2009"/>
                <a:gd name="T9" fmla="*/ 4832 h 4858"/>
                <a:gd name="T10" fmla="*/ 1948 w 2009"/>
                <a:gd name="T11" fmla="*/ 4659 h 4858"/>
                <a:gd name="T12" fmla="*/ 1933 w 2009"/>
                <a:gd name="T13" fmla="*/ 4549 h 4858"/>
                <a:gd name="T14" fmla="*/ 515 w 2009"/>
                <a:gd name="T15" fmla="*/ 4603 h 4858"/>
                <a:gd name="T16" fmla="*/ 305 w 2009"/>
                <a:gd name="T17" fmla="*/ 4591 h 4858"/>
                <a:gd name="T18" fmla="*/ 291 w 2009"/>
                <a:gd name="T19" fmla="*/ 4561 h 4858"/>
                <a:gd name="T20" fmla="*/ 298 w 2009"/>
                <a:gd name="T21" fmla="*/ 4476 h 4858"/>
                <a:gd name="T22" fmla="*/ 327 w 2009"/>
                <a:gd name="T23" fmla="*/ 4094 h 4858"/>
                <a:gd name="T24" fmla="*/ 380 w 2009"/>
                <a:gd name="T25" fmla="*/ 3276 h 4858"/>
                <a:gd name="T26" fmla="*/ 460 w 2009"/>
                <a:gd name="T27" fmla="*/ 1710 h 4858"/>
                <a:gd name="T28" fmla="*/ 526 w 2009"/>
                <a:gd name="T29" fmla="*/ 123 h 4858"/>
                <a:gd name="T30" fmla="*/ 355 w 2009"/>
                <a:gd name="T31" fmla="*/ 99 h 4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9" h="4858">
                  <a:moveTo>
                    <a:pt x="355" y="99"/>
                  </a:moveTo>
                  <a:cubicBezTo>
                    <a:pt x="248" y="669"/>
                    <a:pt x="231" y="1263"/>
                    <a:pt x="193" y="1841"/>
                  </a:cubicBezTo>
                  <a:cubicBezTo>
                    <a:pt x="151" y="2463"/>
                    <a:pt x="124" y="3086"/>
                    <a:pt x="83" y="3708"/>
                  </a:cubicBezTo>
                  <a:cubicBezTo>
                    <a:pt x="64" y="3998"/>
                    <a:pt x="0" y="4314"/>
                    <a:pt x="16" y="4603"/>
                  </a:cubicBezTo>
                  <a:cubicBezTo>
                    <a:pt x="27" y="4795"/>
                    <a:pt x="152" y="4823"/>
                    <a:pt x="325" y="4832"/>
                  </a:cubicBezTo>
                  <a:cubicBezTo>
                    <a:pt x="859" y="4858"/>
                    <a:pt x="1446" y="4853"/>
                    <a:pt x="1948" y="4659"/>
                  </a:cubicBezTo>
                  <a:cubicBezTo>
                    <a:pt x="2009" y="4635"/>
                    <a:pt x="1996" y="4557"/>
                    <a:pt x="1933" y="4549"/>
                  </a:cubicBezTo>
                  <a:cubicBezTo>
                    <a:pt x="1463" y="4487"/>
                    <a:pt x="991" y="4627"/>
                    <a:pt x="515" y="4603"/>
                  </a:cubicBezTo>
                  <a:cubicBezTo>
                    <a:pt x="541" y="4604"/>
                    <a:pt x="306" y="4592"/>
                    <a:pt x="305" y="4591"/>
                  </a:cubicBezTo>
                  <a:cubicBezTo>
                    <a:pt x="281" y="4614"/>
                    <a:pt x="276" y="4604"/>
                    <a:pt x="291" y="4561"/>
                  </a:cubicBezTo>
                  <a:cubicBezTo>
                    <a:pt x="293" y="4533"/>
                    <a:pt x="296" y="4505"/>
                    <a:pt x="298" y="4476"/>
                  </a:cubicBezTo>
                  <a:cubicBezTo>
                    <a:pt x="308" y="4349"/>
                    <a:pt x="318" y="4221"/>
                    <a:pt x="327" y="4094"/>
                  </a:cubicBezTo>
                  <a:cubicBezTo>
                    <a:pt x="347" y="3821"/>
                    <a:pt x="364" y="3548"/>
                    <a:pt x="380" y="3276"/>
                  </a:cubicBezTo>
                  <a:cubicBezTo>
                    <a:pt x="410" y="2754"/>
                    <a:pt x="437" y="2232"/>
                    <a:pt x="460" y="1710"/>
                  </a:cubicBezTo>
                  <a:cubicBezTo>
                    <a:pt x="483" y="1183"/>
                    <a:pt x="534" y="650"/>
                    <a:pt x="526" y="123"/>
                  </a:cubicBezTo>
                  <a:cubicBezTo>
                    <a:pt x="525" y="28"/>
                    <a:pt x="373" y="0"/>
                    <a:pt x="355" y="9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291">
              <a:extLst>
                <a:ext uri="{FF2B5EF4-FFF2-40B4-BE49-F238E27FC236}">
                  <a16:creationId xmlns:a16="http://schemas.microsoft.com/office/drawing/2014/main" id="{73AB4FEC-A6BF-2A7D-D296-FF25ED9BE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066" y="5225174"/>
              <a:ext cx="138113" cy="1003300"/>
            </a:xfrm>
            <a:custGeom>
              <a:avLst/>
              <a:gdLst>
                <a:gd name="T0" fmla="*/ 5 w 676"/>
                <a:gd name="T1" fmla="*/ 75 h 4877"/>
                <a:gd name="T2" fmla="*/ 232 w 676"/>
                <a:gd name="T3" fmla="*/ 2488 h 4877"/>
                <a:gd name="T4" fmla="*/ 544 w 676"/>
                <a:gd name="T5" fmla="*/ 4829 h 4877"/>
                <a:gd name="T6" fmla="*/ 630 w 676"/>
                <a:gd name="T7" fmla="*/ 4817 h 4877"/>
                <a:gd name="T8" fmla="*/ 440 w 676"/>
                <a:gd name="T9" fmla="*/ 2401 h 4877"/>
                <a:gd name="T10" fmla="*/ 113 w 676"/>
                <a:gd name="T11" fmla="*/ 60 h 4877"/>
                <a:gd name="T12" fmla="*/ 5 w 676"/>
                <a:gd name="T13" fmla="*/ 75 h 4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4877">
                  <a:moveTo>
                    <a:pt x="5" y="75"/>
                  </a:moveTo>
                  <a:cubicBezTo>
                    <a:pt x="76" y="880"/>
                    <a:pt x="151" y="1684"/>
                    <a:pt x="232" y="2488"/>
                  </a:cubicBezTo>
                  <a:cubicBezTo>
                    <a:pt x="310" y="3257"/>
                    <a:pt x="324" y="4084"/>
                    <a:pt x="544" y="4829"/>
                  </a:cubicBezTo>
                  <a:cubicBezTo>
                    <a:pt x="558" y="4877"/>
                    <a:pt x="627" y="4866"/>
                    <a:pt x="630" y="4817"/>
                  </a:cubicBezTo>
                  <a:cubicBezTo>
                    <a:pt x="676" y="4022"/>
                    <a:pt x="523" y="3192"/>
                    <a:pt x="440" y="2401"/>
                  </a:cubicBezTo>
                  <a:cubicBezTo>
                    <a:pt x="357" y="1617"/>
                    <a:pt x="260" y="835"/>
                    <a:pt x="113" y="60"/>
                  </a:cubicBezTo>
                  <a:cubicBezTo>
                    <a:pt x="101" y="0"/>
                    <a:pt x="0" y="13"/>
                    <a:pt x="5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292">
              <a:extLst>
                <a:ext uri="{FF2B5EF4-FFF2-40B4-BE49-F238E27FC236}">
                  <a16:creationId xmlns:a16="http://schemas.microsoft.com/office/drawing/2014/main" id="{9CFC9953-1A4C-1817-A9E8-5C0EFA67E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5244224"/>
              <a:ext cx="182563" cy="914400"/>
            </a:xfrm>
            <a:custGeom>
              <a:avLst/>
              <a:gdLst>
                <a:gd name="T0" fmla="*/ 19 w 888"/>
                <a:gd name="T1" fmla="*/ 126 h 4451"/>
                <a:gd name="T2" fmla="*/ 432 w 888"/>
                <a:gd name="T3" fmla="*/ 2259 h 4451"/>
                <a:gd name="T4" fmla="*/ 762 w 888"/>
                <a:gd name="T5" fmla="*/ 4398 h 4451"/>
                <a:gd name="T6" fmla="*/ 854 w 888"/>
                <a:gd name="T7" fmla="*/ 4385 h 4451"/>
                <a:gd name="T8" fmla="*/ 610 w 888"/>
                <a:gd name="T9" fmla="*/ 2250 h 4451"/>
                <a:gd name="T10" fmla="*/ 154 w 888"/>
                <a:gd name="T11" fmla="*/ 88 h 4451"/>
                <a:gd name="T12" fmla="*/ 19 w 888"/>
                <a:gd name="T13" fmla="*/ 126 h 4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4451">
                  <a:moveTo>
                    <a:pt x="19" y="126"/>
                  </a:moveTo>
                  <a:cubicBezTo>
                    <a:pt x="173" y="833"/>
                    <a:pt x="312" y="1545"/>
                    <a:pt x="432" y="2259"/>
                  </a:cubicBezTo>
                  <a:cubicBezTo>
                    <a:pt x="551" y="2966"/>
                    <a:pt x="598" y="3700"/>
                    <a:pt x="762" y="4398"/>
                  </a:cubicBezTo>
                  <a:cubicBezTo>
                    <a:pt x="774" y="4451"/>
                    <a:pt x="851" y="4436"/>
                    <a:pt x="854" y="4385"/>
                  </a:cubicBezTo>
                  <a:cubicBezTo>
                    <a:pt x="888" y="3680"/>
                    <a:pt x="731" y="2942"/>
                    <a:pt x="610" y="2250"/>
                  </a:cubicBezTo>
                  <a:cubicBezTo>
                    <a:pt x="482" y="1524"/>
                    <a:pt x="329" y="804"/>
                    <a:pt x="154" y="88"/>
                  </a:cubicBezTo>
                  <a:cubicBezTo>
                    <a:pt x="133" y="0"/>
                    <a:pt x="0" y="38"/>
                    <a:pt x="19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293">
              <a:extLst>
                <a:ext uri="{FF2B5EF4-FFF2-40B4-BE49-F238E27FC236}">
                  <a16:creationId xmlns:a16="http://schemas.microsoft.com/office/drawing/2014/main" id="{EB97B026-C354-217E-9FC8-21395760E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041" y="1188162"/>
              <a:ext cx="1570038" cy="4948238"/>
            </a:xfrm>
            <a:custGeom>
              <a:avLst/>
              <a:gdLst>
                <a:gd name="T0" fmla="*/ 7529 w 7641"/>
                <a:gd name="T1" fmla="*/ 336 h 24063"/>
                <a:gd name="T2" fmla="*/ 3364 w 7641"/>
                <a:gd name="T3" fmla="*/ 2336 h 24063"/>
                <a:gd name="T4" fmla="*/ 2286 w 7641"/>
                <a:gd name="T5" fmla="*/ 4714 h 24063"/>
                <a:gd name="T6" fmla="*/ 2064 w 7641"/>
                <a:gd name="T7" fmla="*/ 7784 h 24063"/>
                <a:gd name="T8" fmla="*/ 1591 w 7641"/>
                <a:gd name="T9" fmla="*/ 11121 h 24063"/>
                <a:gd name="T10" fmla="*/ 251 w 7641"/>
                <a:gd name="T11" fmla="*/ 13440 h 24063"/>
                <a:gd name="T12" fmla="*/ 1165 w 7641"/>
                <a:gd name="T13" fmla="*/ 16006 h 24063"/>
                <a:gd name="T14" fmla="*/ 1956 w 7641"/>
                <a:gd name="T15" fmla="*/ 17575 h 24063"/>
                <a:gd name="T16" fmla="*/ 1958 w 7641"/>
                <a:gd name="T17" fmla="*/ 19080 h 24063"/>
                <a:gd name="T18" fmla="*/ 1345 w 7641"/>
                <a:gd name="T19" fmla="*/ 19625 h 24063"/>
                <a:gd name="T20" fmla="*/ 1016 w 7641"/>
                <a:gd name="T21" fmla="*/ 20254 h 24063"/>
                <a:gd name="T22" fmla="*/ 1189 w 7641"/>
                <a:gd name="T23" fmla="*/ 21638 h 24063"/>
                <a:gd name="T24" fmla="*/ 2310 w 7641"/>
                <a:gd name="T25" fmla="*/ 22468 h 24063"/>
                <a:gd name="T26" fmla="*/ 3157 w 7641"/>
                <a:gd name="T27" fmla="*/ 22831 h 24063"/>
                <a:gd name="T28" fmla="*/ 3207 w 7641"/>
                <a:gd name="T29" fmla="*/ 23244 h 24063"/>
                <a:gd name="T30" fmla="*/ 2902 w 7641"/>
                <a:gd name="T31" fmla="*/ 23254 h 24063"/>
                <a:gd name="T32" fmla="*/ 2682 w 7641"/>
                <a:gd name="T33" fmla="*/ 23423 h 24063"/>
                <a:gd name="T34" fmla="*/ 4838 w 7641"/>
                <a:gd name="T35" fmla="*/ 23476 h 24063"/>
                <a:gd name="T36" fmla="*/ 4747 w 7641"/>
                <a:gd name="T37" fmla="*/ 21327 h 24063"/>
                <a:gd name="T38" fmla="*/ 4562 w 7641"/>
                <a:gd name="T39" fmla="*/ 21512 h 24063"/>
                <a:gd name="T40" fmla="*/ 4639 w 7641"/>
                <a:gd name="T41" fmla="*/ 23277 h 24063"/>
                <a:gd name="T42" fmla="*/ 2880 w 7641"/>
                <a:gd name="T43" fmla="*/ 23225 h 24063"/>
                <a:gd name="T44" fmla="*/ 2660 w 7641"/>
                <a:gd name="T45" fmla="*/ 23395 h 24063"/>
                <a:gd name="T46" fmla="*/ 3381 w 7641"/>
                <a:gd name="T47" fmla="*/ 23488 h 24063"/>
                <a:gd name="T48" fmla="*/ 3281 w 7641"/>
                <a:gd name="T49" fmla="*/ 22552 h 24063"/>
                <a:gd name="T50" fmla="*/ 1919 w 7641"/>
                <a:gd name="T51" fmla="*/ 22014 h 24063"/>
                <a:gd name="T52" fmla="*/ 1219 w 7641"/>
                <a:gd name="T53" fmla="*/ 20698 h 24063"/>
                <a:gd name="T54" fmla="*/ 2024 w 7641"/>
                <a:gd name="T55" fmla="*/ 19425 h 24063"/>
                <a:gd name="T56" fmla="*/ 2446 w 7641"/>
                <a:gd name="T57" fmla="*/ 18267 h 24063"/>
                <a:gd name="T58" fmla="*/ 1924 w 7641"/>
                <a:gd name="T59" fmla="*/ 16810 h 24063"/>
                <a:gd name="T60" fmla="*/ 1070 w 7641"/>
                <a:gd name="T61" fmla="*/ 15373 h 24063"/>
                <a:gd name="T62" fmla="*/ 459 w 7641"/>
                <a:gd name="T63" fmla="*/ 13921 h 24063"/>
                <a:gd name="T64" fmla="*/ 935 w 7641"/>
                <a:gd name="T65" fmla="*/ 12624 h 24063"/>
                <a:gd name="T66" fmla="*/ 1742 w 7641"/>
                <a:gd name="T67" fmla="*/ 11420 h 24063"/>
                <a:gd name="T68" fmla="*/ 2223 w 7641"/>
                <a:gd name="T69" fmla="*/ 9977 h 24063"/>
                <a:gd name="T70" fmla="*/ 2352 w 7641"/>
                <a:gd name="T71" fmla="*/ 6598 h 24063"/>
                <a:gd name="T72" fmla="*/ 2930 w 7641"/>
                <a:gd name="T73" fmla="*/ 3700 h 24063"/>
                <a:gd name="T74" fmla="*/ 4744 w 7641"/>
                <a:gd name="T75" fmla="*/ 1325 h 24063"/>
                <a:gd name="T76" fmla="*/ 7502 w 7641"/>
                <a:gd name="T77" fmla="*/ 535 h 24063"/>
                <a:gd name="T78" fmla="*/ 7529 w 7641"/>
                <a:gd name="T79" fmla="*/ 336 h 2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41" h="24063">
                  <a:moveTo>
                    <a:pt x="7529" y="336"/>
                  </a:moveTo>
                  <a:cubicBezTo>
                    <a:pt x="5848" y="0"/>
                    <a:pt x="4307" y="1012"/>
                    <a:pt x="3364" y="2336"/>
                  </a:cubicBezTo>
                  <a:cubicBezTo>
                    <a:pt x="2857" y="3047"/>
                    <a:pt x="2492" y="3866"/>
                    <a:pt x="2286" y="4714"/>
                  </a:cubicBezTo>
                  <a:cubicBezTo>
                    <a:pt x="2041" y="5719"/>
                    <a:pt x="2062" y="6758"/>
                    <a:pt x="2064" y="7784"/>
                  </a:cubicBezTo>
                  <a:cubicBezTo>
                    <a:pt x="2065" y="8879"/>
                    <a:pt x="2105" y="10121"/>
                    <a:pt x="1591" y="11121"/>
                  </a:cubicBezTo>
                  <a:cubicBezTo>
                    <a:pt x="1185" y="11911"/>
                    <a:pt x="471" y="12559"/>
                    <a:pt x="251" y="13440"/>
                  </a:cubicBezTo>
                  <a:cubicBezTo>
                    <a:pt x="0" y="14444"/>
                    <a:pt x="669" y="15211"/>
                    <a:pt x="1165" y="16006"/>
                  </a:cubicBezTo>
                  <a:cubicBezTo>
                    <a:pt x="1475" y="16503"/>
                    <a:pt x="1743" y="17029"/>
                    <a:pt x="1956" y="17575"/>
                  </a:cubicBezTo>
                  <a:cubicBezTo>
                    <a:pt x="2137" y="18039"/>
                    <a:pt x="2343" y="18662"/>
                    <a:pt x="1958" y="19080"/>
                  </a:cubicBezTo>
                  <a:cubicBezTo>
                    <a:pt x="1772" y="19282"/>
                    <a:pt x="1522" y="19410"/>
                    <a:pt x="1345" y="19625"/>
                  </a:cubicBezTo>
                  <a:cubicBezTo>
                    <a:pt x="1194" y="19809"/>
                    <a:pt x="1083" y="20025"/>
                    <a:pt x="1016" y="20254"/>
                  </a:cubicBezTo>
                  <a:cubicBezTo>
                    <a:pt x="881" y="20717"/>
                    <a:pt x="944" y="21222"/>
                    <a:pt x="1189" y="21638"/>
                  </a:cubicBezTo>
                  <a:cubicBezTo>
                    <a:pt x="1438" y="22062"/>
                    <a:pt x="1839" y="22343"/>
                    <a:pt x="2310" y="22468"/>
                  </a:cubicBezTo>
                  <a:cubicBezTo>
                    <a:pt x="2603" y="22547"/>
                    <a:pt x="2948" y="22585"/>
                    <a:pt x="3157" y="22831"/>
                  </a:cubicBezTo>
                  <a:cubicBezTo>
                    <a:pt x="3252" y="22942"/>
                    <a:pt x="3322" y="23121"/>
                    <a:pt x="3207" y="23244"/>
                  </a:cubicBezTo>
                  <a:cubicBezTo>
                    <a:pt x="3130" y="23326"/>
                    <a:pt x="2966" y="23367"/>
                    <a:pt x="2902" y="23254"/>
                  </a:cubicBezTo>
                  <a:cubicBezTo>
                    <a:pt x="2828" y="23310"/>
                    <a:pt x="2755" y="23367"/>
                    <a:pt x="2682" y="23423"/>
                  </a:cubicBezTo>
                  <a:cubicBezTo>
                    <a:pt x="3234" y="23996"/>
                    <a:pt x="4267" y="24063"/>
                    <a:pt x="4838" y="23476"/>
                  </a:cubicBezTo>
                  <a:cubicBezTo>
                    <a:pt x="5410" y="22890"/>
                    <a:pt x="5348" y="21866"/>
                    <a:pt x="4747" y="21327"/>
                  </a:cubicBezTo>
                  <a:cubicBezTo>
                    <a:pt x="4622" y="21215"/>
                    <a:pt x="4437" y="21398"/>
                    <a:pt x="4562" y="21512"/>
                  </a:cubicBezTo>
                  <a:cubicBezTo>
                    <a:pt x="5048" y="21956"/>
                    <a:pt x="5116" y="22796"/>
                    <a:pt x="4639" y="23277"/>
                  </a:cubicBezTo>
                  <a:cubicBezTo>
                    <a:pt x="4161" y="23759"/>
                    <a:pt x="3328" y="23721"/>
                    <a:pt x="2880" y="23225"/>
                  </a:cubicBezTo>
                  <a:cubicBezTo>
                    <a:pt x="2769" y="23103"/>
                    <a:pt x="2588" y="23259"/>
                    <a:pt x="2660" y="23395"/>
                  </a:cubicBezTo>
                  <a:cubicBezTo>
                    <a:pt x="2802" y="23667"/>
                    <a:pt x="3160" y="23664"/>
                    <a:pt x="3381" y="23488"/>
                  </a:cubicBezTo>
                  <a:cubicBezTo>
                    <a:pt x="3700" y="23233"/>
                    <a:pt x="3545" y="22783"/>
                    <a:pt x="3281" y="22552"/>
                  </a:cubicBezTo>
                  <a:cubicBezTo>
                    <a:pt x="2898" y="22216"/>
                    <a:pt x="2342" y="22274"/>
                    <a:pt x="1919" y="22014"/>
                  </a:cubicBezTo>
                  <a:cubicBezTo>
                    <a:pt x="1467" y="21738"/>
                    <a:pt x="1183" y="21230"/>
                    <a:pt x="1219" y="20698"/>
                  </a:cubicBezTo>
                  <a:cubicBezTo>
                    <a:pt x="1257" y="20116"/>
                    <a:pt x="1608" y="19779"/>
                    <a:pt x="2024" y="19425"/>
                  </a:cubicBezTo>
                  <a:cubicBezTo>
                    <a:pt x="2380" y="19123"/>
                    <a:pt x="2507" y="18725"/>
                    <a:pt x="2446" y="18267"/>
                  </a:cubicBezTo>
                  <a:cubicBezTo>
                    <a:pt x="2378" y="17758"/>
                    <a:pt x="2147" y="17268"/>
                    <a:pt x="1924" y="16810"/>
                  </a:cubicBezTo>
                  <a:cubicBezTo>
                    <a:pt x="1679" y="16306"/>
                    <a:pt x="1385" y="15835"/>
                    <a:pt x="1070" y="15373"/>
                  </a:cubicBezTo>
                  <a:cubicBezTo>
                    <a:pt x="773" y="14937"/>
                    <a:pt x="461" y="14469"/>
                    <a:pt x="459" y="13921"/>
                  </a:cubicBezTo>
                  <a:cubicBezTo>
                    <a:pt x="458" y="13445"/>
                    <a:pt x="684" y="13014"/>
                    <a:pt x="935" y="12624"/>
                  </a:cubicBezTo>
                  <a:cubicBezTo>
                    <a:pt x="1197" y="12218"/>
                    <a:pt x="1501" y="11840"/>
                    <a:pt x="1742" y="11420"/>
                  </a:cubicBezTo>
                  <a:cubicBezTo>
                    <a:pt x="1999" y="10974"/>
                    <a:pt x="2146" y="10486"/>
                    <a:pt x="2223" y="9977"/>
                  </a:cubicBezTo>
                  <a:cubicBezTo>
                    <a:pt x="2392" y="8858"/>
                    <a:pt x="2323" y="7725"/>
                    <a:pt x="2352" y="6598"/>
                  </a:cubicBezTo>
                  <a:cubicBezTo>
                    <a:pt x="2377" y="5597"/>
                    <a:pt x="2527" y="4622"/>
                    <a:pt x="2930" y="3700"/>
                  </a:cubicBezTo>
                  <a:cubicBezTo>
                    <a:pt x="3331" y="2783"/>
                    <a:pt x="3934" y="1924"/>
                    <a:pt x="4744" y="1325"/>
                  </a:cubicBezTo>
                  <a:cubicBezTo>
                    <a:pt x="5555" y="724"/>
                    <a:pt x="6499" y="477"/>
                    <a:pt x="7502" y="535"/>
                  </a:cubicBezTo>
                  <a:cubicBezTo>
                    <a:pt x="7615" y="541"/>
                    <a:pt x="7641" y="358"/>
                    <a:pt x="7529" y="3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294">
              <a:extLst>
                <a:ext uri="{FF2B5EF4-FFF2-40B4-BE49-F238E27FC236}">
                  <a16:creationId xmlns:a16="http://schemas.microsoft.com/office/drawing/2014/main" id="{8091E593-1B86-778B-4579-C48799344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353" y="4105987"/>
              <a:ext cx="452438" cy="1717675"/>
            </a:xfrm>
            <a:custGeom>
              <a:avLst/>
              <a:gdLst>
                <a:gd name="T0" fmla="*/ 1953 w 2202"/>
                <a:gd name="T1" fmla="*/ 68 h 8350"/>
                <a:gd name="T2" fmla="*/ 1182 w 2202"/>
                <a:gd name="T3" fmla="*/ 2385 h 8350"/>
                <a:gd name="T4" fmla="*/ 53 w 2202"/>
                <a:gd name="T5" fmla="*/ 4272 h 8350"/>
                <a:gd name="T6" fmla="*/ 196 w 2202"/>
                <a:gd name="T7" fmla="*/ 5181 h 8350"/>
                <a:gd name="T8" fmla="*/ 850 w 2202"/>
                <a:gd name="T9" fmla="*/ 6017 h 8350"/>
                <a:gd name="T10" fmla="*/ 1231 w 2202"/>
                <a:gd name="T11" fmla="*/ 8231 h 8350"/>
                <a:gd name="T12" fmla="*/ 1354 w 2202"/>
                <a:gd name="T13" fmla="*/ 8282 h 8350"/>
                <a:gd name="T14" fmla="*/ 1272 w 2202"/>
                <a:gd name="T15" fmla="*/ 6320 h 8350"/>
                <a:gd name="T16" fmla="*/ 700 w 2202"/>
                <a:gd name="T17" fmla="*/ 5437 h 8350"/>
                <a:gd name="T18" fmla="*/ 337 w 2202"/>
                <a:gd name="T19" fmla="*/ 4267 h 8350"/>
                <a:gd name="T20" fmla="*/ 1607 w 2202"/>
                <a:gd name="T21" fmla="*/ 2245 h 8350"/>
                <a:gd name="T22" fmla="*/ 2050 w 2202"/>
                <a:gd name="T23" fmla="*/ 55 h 8350"/>
                <a:gd name="T24" fmla="*/ 1953 w 2202"/>
                <a:gd name="T25" fmla="*/ 68 h 8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2" h="8350">
                  <a:moveTo>
                    <a:pt x="1953" y="68"/>
                  </a:moveTo>
                  <a:cubicBezTo>
                    <a:pt x="1970" y="891"/>
                    <a:pt x="1629" y="1709"/>
                    <a:pt x="1182" y="2385"/>
                  </a:cubicBezTo>
                  <a:cubicBezTo>
                    <a:pt x="776" y="2998"/>
                    <a:pt x="181" y="3513"/>
                    <a:pt x="53" y="4272"/>
                  </a:cubicBezTo>
                  <a:cubicBezTo>
                    <a:pt x="0" y="4585"/>
                    <a:pt x="37" y="4903"/>
                    <a:pt x="196" y="5181"/>
                  </a:cubicBezTo>
                  <a:cubicBezTo>
                    <a:pt x="373" y="5488"/>
                    <a:pt x="652" y="5724"/>
                    <a:pt x="850" y="6017"/>
                  </a:cubicBezTo>
                  <a:cubicBezTo>
                    <a:pt x="1312" y="6702"/>
                    <a:pt x="1406" y="7435"/>
                    <a:pt x="1231" y="8231"/>
                  </a:cubicBezTo>
                  <a:cubicBezTo>
                    <a:pt x="1215" y="8303"/>
                    <a:pt x="1314" y="8350"/>
                    <a:pt x="1354" y="8282"/>
                  </a:cubicBezTo>
                  <a:cubicBezTo>
                    <a:pt x="1705" y="7681"/>
                    <a:pt x="1542" y="6922"/>
                    <a:pt x="1272" y="6320"/>
                  </a:cubicBezTo>
                  <a:cubicBezTo>
                    <a:pt x="1126" y="5995"/>
                    <a:pt x="926" y="5710"/>
                    <a:pt x="700" y="5437"/>
                  </a:cubicBezTo>
                  <a:cubicBezTo>
                    <a:pt x="405" y="5083"/>
                    <a:pt x="227" y="4738"/>
                    <a:pt x="337" y="4267"/>
                  </a:cubicBezTo>
                  <a:cubicBezTo>
                    <a:pt x="521" y="3482"/>
                    <a:pt x="1228" y="2932"/>
                    <a:pt x="1607" y="2245"/>
                  </a:cubicBezTo>
                  <a:cubicBezTo>
                    <a:pt x="1979" y="1569"/>
                    <a:pt x="2202" y="827"/>
                    <a:pt x="2050" y="55"/>
                  </a:cubicBezTo>
                  <a:cubicBezTo>
                    <a:pt x="2040" y="0"/>
                    <a:pt x="1951" y="13"/>
                    <a:pt x="1953" y="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295">
              <a:extLst>
                <a:ext uri="{FF2B5EF4-FFF2-40B4-BE49-F238E27FC236}">
                  <a16:creationId xmlns:a16="http://schemas.microsoft.com/office/drawing/2014/main" id="{F889F3B3-3CF8-96A8-6768-BA150116A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441" y="5642687"/>
              <a:ext cx="550863" cy="234950"/>
            </a:xfrm>
            <a:custGeom>
              <a:avLst/>
              <a:gdLst>
                <a:gd name="T0" fmla="*/ 8 w 2682"/>
                <a:gd name="T1" fmla="*/ 90 h 1138"/>
                <a:gd name="T2" fmla="*/ 1241 w 2682"/>
                <a:gd name="T3" fmla="*/ 1138 h 1138"/>
                <a:gd name="T4" fmla="*/ 1354 w 2682"/>
                <a:gd name="T5" fmla="*/ 940 h 1138"/>
                <a:gd name="T6" fmla="*/ 1128 w 2682"/>
                <a:gd name="T7" fmla="*/ 325 h 1138"/>
                <a:gd name="T8" fmla="*/ 953 w 2682"/>
                <a:gd name="T9" fmla="*/ 372 h 1138"/>
                <a:gd name="T10" fmla="*/ 2600 w 2682"/>
                <a:gd name="T11" fmla="*/ 775 h 1138"/>
                <a:gd name="T12" fmla="*/ 2534 w 2682"/>
                <a:gd name="T13" fmla="*/ 619 h 1138"/>
                <a:gd name="T14" fmla="*/ 1101 w 2682"/>
                <a:gd name="T15" fmla="*/ 258 h 1138"/>
                <a:gd name="T16" fmla="*/ 940 w 2682"/>
                <a:gd name="T17" fmla="*/ 325 h 1138"/>
                <a:gd name="T18" fmla="*/ 1128 w 2682"/>
                <a:gd name="T19" fmla="*/ 1073 h 1138"/>
                <a:gd name="T20" fmla="*/ 1276 w 2682"/>
                <a:gd name="T21" fmla="*/ 880 h 1138"/>
                <a:gd name="T22" fmla="*/ 599 w 2682"/>
                <a:gd name="T23" fmla="*/ 622 h 1138"/>
                <a:gd name="T24" fmla="*/ 136 w 2682"/>
                <a:gd name="T25" fmla="*/ 55 h 1138"/>
                <a:gd name="T26" fmla="*/ 8 w 2682"/>
                <a:gd name="T27" fmla="*/ 9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82" h="1138">
                  <a:moveTo>
                    <a:pt x="8" y="90"/>
                  </a:moveTo>
                  <a:cubicBezTo>
                    <a:pt x="77" y="666"/>
                    <a:pt x="670" y="1134"/>
                    <a:pt x="1241" y="1138"/>
                  </a:cubicBezTo>
                  <a:cubicBezTo>
                    <a:pt x="1340" y="1138"/>
                    <a:pt x="1405" y="1026"/>
                    <a:pt x="1354" y="940"/>
                  </a:cubicBezTo>
                  <a:cubicBezTo>
                    <a:pt x="1242" y="751"/>
                    <a:pt x="1157" y="544"/>
                    <a:pt x="1128" y="325"/>
                  </a:cubicBezTo>
                  <a:cubicBezTo>
                    <a:pt x="1070" y="341"/>
                    <a:pt x="1012" y="356"/>
                    <a:pt x="953" y="372"/>
                  </a:cubicBezTo>
                  <a:cubicBezTo>
                    <a:pt x="1318" y="866"/>
                    <a:pt x="2050" y="1096"/>
                    <a:pt x="2600" y="775"/>
                  </a:cubicBezTo>
                  <a:cubicBezTo>
                    <a:pt x="2682" y="728"/>
                    <a:pt x="2628" y="587"/>
                    <a:pt x="2534" y="619"/>
                  </a:cubicBezTo>
                  <a:cubicBezTo>
                    <a:pt x="2024" y="790"/>
                    <a:pt x="1450" y="688"/>
                    <a:pt x="1101" y="258"/>
                  </a:cubicBezTo>
                  <a:cubicBezTo>
                    <a:pt x="1051" y="197"/>
                    <a:pt x="932" y="246"/>
                    <a:pt x="940" y="325"/>
                  </a:cubicBezTo>
                  <a:cubicBezTo>
                    <a:pt x="968" y="586"/>
                    <a:pt x="1024" y="831"/>
                    <a:pt x="1128" y="1073"/>
                  </a:cubicBezTo>
                  <a:cubicBezTo>
                    <a:pt x="1177" y="1009"/>
                    <a:pt x="1227" y="944"/>
                    <a:pt x="1276" y="880"/>
                  </a:cubicBezTo>
                  <a:cubicBezTo>
                    <a:pt x="1029" y="843"/>
                    <a:pt x="800" y="776"/>
                    <a:pt x="599" y="622"/>
                  </a:cubicBezTo>
                  <a:cubicBezTo>
                    <a:pt x="405" y="474"/>
                    <a:pt x="255" y="266"/>
                    <a:pt x="136" y="55"/>
                  </a:cubicBezTo>
                  <a:cubicBezTo>
                    <a:pt x="105" y="0"/>
                    <a:pt x="0" y="20"/>
                    <a:pt x="8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296">
              <a:extLst>
                <a:ext uri="{FF2B5EF4-FFF2-40B4-BE49-F238E27FC236}">
                  <a16:creationId xmlns:a16="http://schemas.microsoft.com/office/drawing/2014/main" id="{C248A451-5F94-CF10-9E76-F43488751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803" y="5652212"/>
              <a:ext cx="106363" cy="119063"/>
            </a:xfrm>
            <a:custGeom>
              <a:avLst/>
              <a:gdLst>
                <a:gd name="T0" fmla="*/ 14 w 519"/>
                <a:gd name="T1" fmla="*/ 106 h 578"/>
                <a:gd name="T2" fmla="*/ 331 w 519"/>
                <a:gd name="T3" fmla="*/ 506 h 578"/>
                <a:gd name="T4" fmla="*/ 467 w 519"/>
                <a:gd name="T5" fmla="*/ 563 h 578"/>
                <a:gd name="T6" fmla="*/ 511 w 519"/>
                <a:gd name="T7" fmla="*/ 487 h 578"/>
                <a:gd name="T8" fmla="*/ 448 w 519"/>
                <a:gd name="T9" fmla="*/ 420 h 578"/>
                <a:gd name="T10" fmla="*/ 401 w 519"/>
                <a:gd name="T11" fmla="*/ 385 h 578"/>
                <a:gd name="T12" fmla="*/ 399 w 519"/>
                <a:gd name="T13" fmla="*/ 384 h 578"/>
                <a:gd name="T14" fmla="*/ 385 w 519"/>
                <a:gd name="T15" fmla="*/ 373 h 578"/>
                <a:gd name="T16" fmla="*/ 359 w 519"/>
                <a:gd name="T17" fmla="*/ 351 h 578"/>
                <a:gd name="T18" fmla="*/ 271 w 519"/>
                <a:gd name="T19" fmla="*/ 264 h 578"/>
                <a:gd name="T20" fmla="*/ 127 w 519"/>
                <a:gd name="T21" fmla="*/ 40 h 578"/>
                <a:gd name="T22" fmla="*/ 37 w 519"/>
                <a:gd name="T23" fmla="*/ 17 h 578"/>
                <a:gd name="T24" fmla="*/ 14 w 519"/>
                <a:gd name="T25" fmla="*/ 1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9" h="578">
                  <a:moveTo>
                    <a:pt x="14" y="106"/>
                  </a:moveTo>
                  <a:cubicBezTo>
                    <a:pt x="83" y="264"/>
                    <a:pt x="194" y="401"/>
                    <a:pt x="331" y="506"/>
                  </a:cubicBezTo>
                  <a:cubicBezTo>
                    <a:pt x="367" y="533"/>
                    <a:pt x="419" y="578"/>
                    <a:pt x="467" y="563"/>
                  </a:cubicBezTo>
                  <a:cubicBezTo>
                    <a:pt x="501" y="554"/>
                    <a:pt x="519" y="520"/>
                    <a:pt x="511" y="487"/>
                  </a:cubicBezTo>
                  <a:cubicBezTo>
                    <a:pt x="503" y="453"/>
                    <a:pt x="473" y="439"/>
                    <a:pt x="448" y="420"/>
                  </a:cubicBezTo>
                  <a:cubicBezTo>
                    <a:pt x="433" y="408"/>
                    <a:pt x="417" y="397"/>
                    <a:pt x="401" y="385"/>
                  </a:cubicBezTo>
                  <a:cubicBezTo>
                    <a:pt x="390" y="377"/>
                    <a:pt x="396" y="382"/>
                    <a:pt x="399" y="384"/>
                  </a:cubicBezTo>
                  <a:cubicBezTo>
                    <a:pt x="394" y="380"/>
                    <a:pt x="390" y="377"/>
                    <a:pt x="385" y="373"/>
                  </a:cubicBezTo>
                  <a:cubicBezTo>
                    <a:pt x="376" y="366"/>
                    <a:pt x="368" y="358"/>
                    <a:pt x="359" y="351"/>
                  </a:cubicBezTo>
                  <a:cubicBezTo>
                    <a:pt x="328" y="324"/>
                    <a:pt x="299" y="295"/>
                    <a:pt x="271" y="264"/>
                  </a:cubicBezTo>
                  <a:cubicBezTo>
                    <a:pt x="216" y="201"/>
                    <a:pt x="166" y="124"/>
                    <a:pt x="127" y="40"/>
                  </a:cubicBezTo>
                  <a:cubicBezTo>
                    <a:pt x="112" y="8"/>
                    <a:pt x="66" y="0"/>
                    <a:pt x="37" y="17"/>
                  </a:cubicBezTo>
                  <a:cubicBezTo>
                    <a:pt x="4" y="36"/>
                    <a:pt x="0" y="74"/>
                    <a:pt x="14" y="10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297">
              <a:extLst>
                <a:ext uri="{FF2B5EF4-FFF2-40B4-BE49-F238E27FC236}">
                  <a16:creationId xmlns:a16="http://schemas.microsoft.com/office/drawing/2014/main" id="{980B5587-D628-E5B4-B824-0BE59C94D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313824"/>
              <a:ext cx="1243013" cy="2679700"/>
            </a:xfrm>
            <a:custGeom>
              <a:avLst/>
              <a:gdLst>
                <a:gd name="T0" fmla="*/ 2626 w 6045"/>
                <a:gd name="T1" fmla="*/ 40 h 13035"/>
                <a:gd name="T2" fmla="*/ 3878 w 6045"/>
                <a:gd name="T3" fmla="*/ 3174 h 13035"/>
                <a:gd name="T4" fmla="*/ 5352 w 6045"/>
                <a:gd name="T5" fmla="*/ 6264 h 13035"/>
                <a:gd name="T6" fmla="*/ 4832 w 6045"/>
                <a:gd name="T7" fmla="*/ 9198 h 13035"/>
                <a:gd name="T8" fmla="*/ 3540 w 6045"/>
                <a:gd name="T9" fmla="*/ 9546 h 13035"/>
                <a:gd name="T10" fmla="*/ 2491 w 6045"/>
                <a:gd name="T11" fmla="*/ 10156 h 13035"/>
                <a:gd name="T12" fmla="*/ 3135 w 6045"/>
                <a:gd name="T13" fmla="*/ 11292 h 13035"/>
                <a:gd name="T14" fmla="*/ 3671 w 6045"/>
                <a:gd name="T15" fmla="*/ 11260 h 13035"/>
                <a:gd name="T16" fmla="*/ 3744 w 6045"/>
                <a:gd name="T17" fmla="*/ 10805 h 13035"/>
                <a:gd name="T18" fmla="*/ 3509 w 6045"/>
                <a:gd name="T19" fmla="*/ 10869 h 13035"/>
                <a:gd name="T20" fmla="*/ 2886 w 6045"/>
                <a:gd name="T21" fmla="*/ 11889 h 13035"/>
                <a:gd name="T22" fmla="*/ 1806 w 6045"/>
                <a:gd name="T23" fmla="*/ 11385 h 13035"/>
                <a:gd name="T24" fmla="*/ 1563 w 6045"/>
                <a:gd name="T25" fmla="*/ 11451 h 13035"/>
                <a:gd name="T26" fmla="*/ 1118 w 6045"/>
                <a:gd name="T27" fmla="*/ 12552 h 13035"/>
                <a:gd name="T28" fmla="*/ 266 w 6045"/>
                <a:gd name="T29" fmla="*/ 12410 h 13035"/>
                <a:gd name="T30" fmla="*/ 62 w 6045"/>
                <a:gd name="T31" fmla="*/ 12530 h 13035"/>
                <a:gd name="T32" fmla="*/ 1156 w 6045"/>
                <a:gd name="T33" fmla="*/ 12849 h 13035"/>
                <a:gd name="T34" fmla="*/ 1823 w 6045"/>
                <a:gd name="T35" fmla="*/ 11451 h 13035"/>
                <a:gd name="T36" fmla="*/ 1581 w 6045"/>
                <a:gd name="T37" fmla="*/ 11517 h 13035"/>
                <a:gd name="T38" fmla="*/ 2991 w 6045"/>
                <a:gd name="T39" fmla="*/ 12145 h 13035"/>
                <a:gd name="T40" fmla="*/ 3757 w 6045"/>
                <a:gd name="T41" fmla="*/ 10835 h 13035"/>
                <a:gd name="T42" fmla="*/ 3526 w 6045"/>
                <a:gd name="T43" fmla="*/ 10933 h 13035"/>
                <a:gd name="T44" fmla="*/ 3262 w 6045"/>
                <a:gd name="T45" fmla="*/ 11074 h 13035"/>
                <a:gd name="T46" fmla="*/ 3096 w 6045"/>
                <a:gd name="T47" fmla="*/ 10956 h 13035"/>
                <a:gd name="T48" fmla="*/ 2875 w 6045"/>
                <a:gd name="T49" fmla="*/ 10735 h 13035"/>
                <a:gd name="T50" fmla="*/ 2716 w 6045"/>
                <a:gd name="T51" fmla="*/ 10329 h 13035"/>
                <a:gd name="T52" fmla="*/ 3068 w 6045"/>
                <a:gd name="T53" fmla="*/ 10019 h 13035"/>
                <a:gd name="T54" fmla="*/ 4208 w 6045"/>
                <a:gd name="T55" fmla="*/ 9721 h 13035"/>
                <a:gd name="T56" fmla="*/ 5830 w 6045"/>
                <a:gd name="T57" fmla="*/ 8408 h 13035"/>
                <a:gd name="T58" fmla="*/ 5523 w 6045"/>
                <a:gd name="T59" fmla="*/ 5713 h 13035"/>
                <a:gd name="T60" fmla="*/ 4172 w 6045"/>
                <a:gd name="T61" fmla="*/ 3106 h 13035"/>
                <a:gd name="T62" fmla="*/ 2668 w 6045"/>
                <a:gd name="T63" fmla="*/ 28 h 13035"/>
                <a:gd name="T64" fmla="*/ 2626 w 6045"/>
                <a:gd name="T65" fmla="*/ 40 h 1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5" h="13035">
                  <a:moveTo>
                    <a:pt x="2626" y="40"/>
                  </a:moveTo>
                  <a:cubicBezTo>
                    <a:pt x="2831" y="1184"/>
                    <a:pt x="3315" y="2166"/>
                    <a:pt x="3878" y="3174"/>
                  </a:cubicBezTo>
                  <a:cubicBezTo>
                    <a:pt x="4436" y="4173"/>
                    <a:pt x="5028" y="5158"/>
                    <a:pt x="5352" y="6264"/>
                  </a:cubicBezTo>
                  <a:cubicBezTo>
                    <a:pt x="5618" y="7170"/>
                    <a:pt x="5870" y="8674"/>
                    <a:pt x="4832" y="9198"/>
                  </a:cubicBezTo>
                  <a:cubicBezTo>
                    <a:pt x="4433" y="9399"/>
                    <a:pt x="3969" y="9438"/>
                    <a:pt x="3540" y="9546"/>
                  </a:cubicBezTo>
                  <a:cubicBezTo>
                    <a:pt x="3180" y="9636"/>
                    <a:pt x="2667" y="9793"/>
                    <a:pt x="2491" y="10156"/>
                  </a:cubicBezTo>
                  <a:cubicBezTo>
                    <a:pt x="2281" y="10592"/>
                    <a:pt x="2784" y="11104"/>
                    <a:pt x="3135" y="11292"/>
                  </a:cubicBezTo>
                  <a:cubicBezTo>
                    <a:pt x="3308" y="11386"/>
                    <a:pt x="3518" y="11397"/>
                    <a:pt x="3671" y="11260"/>
                  </a:cubicBezTo>
                  <a:cubicBezTo>
                    <a:pt x="3805" y="11141"/>
                    <a:pt x="3845" y="10956"/>
                    <a:pt x="3744" y="10805"/>
                  </a:cubicBezTo>
                  <a:cubicBezTo>
                    <a:pt x="3682" y="10713"/>
                    <a:pt x="3491" y="10734"/>
                    <a:pt x="3509" y="10869"/>
                  </a:cubicBezTo>
                  <a:cubicBezTo>
                    <a:pt x="3566" y="11302"/>
                    <a:pt x="3321" y="11762"/>
                    <a:pt x="2886" y="11889"/>
                  </a:cubicBezTo>
                  <a:cubicBezTo>
                    <a:pt x="2461" y="12014"/>
                    <a:pt x="1994" y="11772"/>
                    <a:pt x="1806" y="11385"/>
                  </a:cubicBezTo>
                  <a:cubicBezTo>
                    <a:pt x="1746" y="11264"/>
                    <a:pt x="1567" y="11330"/>
                    <a:pt x="1563" y="11451"/>
                  </a:cubicBezTo>
                  <a:cubicBezTo>
                    <a:pt x="1552" y="11836"/>
                    <a:pt x="1466" y="12321"/>
                    <a:pt x="1118" y="12552"/>
                  </a:cubicBezTo>
                  <a:cubicBezTo>
                    <a:pt x="856" y="12725"/>
                    <a:pt x="429" y="12704"/>
                    <a:pt x="266" y="12410"/>
                  </a:cubicBezTo>
                  <a:cubicBezTo>
                    <a:pt x="191" y="12274"/>
                    <a:pt x="0" y="12394"/>
                    <a:pt x="62" y="12530"/>
                  </a:cubicBezTo>
                  <a:cubicBezTo>
                    <a:pt x="249" y="12946"/>
                    <a:pt x="771" y="13035"/>
                    <a:pt x="1156" y="12849"/>
                  </a:cubicBezTo>
                  <a:cubicBezTo>
                    <a:pt x="1675" y="12598"/>
                    <a:pt x="1801" y="11972"/>
                    <a:pt x="1823" y="11451"/>
                  </a:cubicBezTo>
                  <a:cubicBezTo>
                    <a:pt x="1743" y="11473"/>
                    <a:pt x="1662" y="11495"/>
                    <a:pt x="1581" y="11517"/>
                  </a:cubicBezTo>
                  <a:cubicBezTo>
                    <a:pt x="1824" y="12034"/>
                    <a:pt x="2438" y="12335"/>
                    <a:pt x="2991" y="12145"/>
                  </a:cubicBezTo>
                  <a:cubicBezTo>
                    <a:pt x="3534" y="11959"/>
                    <a:pt x="3836" y="11389"/>
                    <a:pt x="3757" y="10835"/>
                  </a:cubicBezTo>
                  <a:cubicBezTo>
                    <a:pt x="3680" y="10868"/>
                    <a:pt x="3603" y="10900"/>
                    <a:pt x="3526" y="10933"/>
                  </a:cubicBezTo>
                  <a:cubicBezTo>
                    <a:pt x="3672" y="11150"/>
                    <a:pt x="3307" y="11090"/>
                    <a:pt x="3262" y="11074"/>
                  </a:cubicBezTo>
                  <a:cubicBezTo>
                    <a:pt x="3205" y="11055"/>
                    <a:pt x="3142" y="10995"/>
                    <a:pt x="3096" y="10956"/>
                  </a:cubicBezTo>
                  <a:cubicBezTo>
                    <a:pt x="3017" y="10889"/>
                    <a:pt x="2940" y="10815"/>
                    <a:pt x="2875" y="10735"/>
                  </a:cubicBezTo>
                  <a:cubicBezTo>
                    <a:pt x="2789" y="10630"/>
                    <a:pt x="2681" y="10474"/>
                    <a:pt x="2716" y="10329"/>
                  </a:cubicBezTo>
                  <a:cubicBezTo>
                    <a:pt x="2753" y="10177"/>
                    <a:pt x="2939" y="10083"/>
                    <a:pt x="3068" y="10019"/>
                  </a:cubicBezTo>
                  <a:cubicBezTo>
                    <a:pt x="3420" y="9843"/>
                    <a:pt x="3826" y="9796"/>
                    <a:pt x="4208" y="9721"/>
                  </a:cubicBezTo>
                  <a:cubicBezTo>
                    <a:pt x="4984" y="9570"/>
                    <a:pt x="5628" y="9228"/>
                    <a:pt x="5830" y="8408"/>
                  </a:cubicBezTo>
                  <a:cubicBezTo>
                    <a:pt x="6045" y="7531"/>
                    <a:pt x="5834" y="6540"/>
                    <a:pt x="5523" y="5713"/>
                  </a:cubicBezTo>
                  <a:cubicBezTo>
                    <a:pt x="5177" y="4794"/>
                    <a:pt x="4677" y="3944"/>
                    <a:pt x="4172" y="3106"/>
                  </a:cubicBezTo>
                  <a:cubicBezTo>
                    <a:pt x="3592" y="2142"/>
                    <a:pt x="2970" y="1120"/>
                    <a:pt x="2668" y="28"/>
                  </a:cubicBezTo>
                  <a:cubicBezTo>
                    <a:pt x="2661" y="0"/>
                    <a:pt x="2621" y="12"/>
                    <a:pt x="2626" y="4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298">
              <a:extLst>
                <a:ext uri="{FF2B5EF4-FFF2-40B4-BE49-F238E27FC236}">
                  <a16:creationId xmlns:a16="http://schemas.microsoft.com/office/drawing/2014/main" id="{6144FD83-E664-6F14-1F19-F0E8E5A6B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728" y="3956762"/>
              <a:ext cx="130175" cy="549275"/>
            </a:xfrm>
            <a:custGeom>
              <a:avLst/>
              <a:gdLst>
                <a:gd name="T0" fmla="*/ 11 w 632"/>
                <a:gd name="T1" fmla="*/ 79 h 2667"/>
                <a:gd name="T2" fmla="*/ 126 w 632"/>
                <a:gd name="T3" fmla="*/ 709 h 2667"/>
                <a:gd name="T4" fmla="*/ 251 w 632"/>
                <a:gd name="T5" fmla="*/ 1344 h 2667"/>
                <a:gd name="T6" fmla="*/ 344 w 632"/>
                <a:gd name="T7" fmla="*/ 1998 h 2667"/>
                <a:gd name="T8" fmla="*/ 387 w 632"/>
                <a:gd name="T9" fmla="*/ 2316 h 2667"/>
                <a:gd name="T10" fmla="*/ 461 w 632"/>
                <a:gd name="T11" fmla="*/ 2607 h 2667"/>
                <a:gd name="T12" fmla="*/ 595 w 632"/>
                <a:gd name="T13" fmla="*/ 2590 h 2667"/>
                <a:gd name="T14" fmla="*/ 621 w 632"/>
                <a:gd name="T15" fmla="*/ 2284 h 2667"/>
                <a:gd name="T16" fmla="*/ 594 w 632"/>
                <a:gd name="T17" fmla="*/ 1951 h 2667"/>
                <a:gd name="T18" fmla="*/ 492 w 632"/>
                <a:gd name="T19" fmla="*/ 1302 h 2667"/>
                <a:gd name="T20" fmla="*/ 344 w 632"/>
                <a:gd name="T21" fmla="*/ 649 h 2667"/>
                <a:gd name="T22" fmla="*/ 124 w 632"/>
                <a:gd name="T23" fmla="*/ 48 h 2667"/>
                <a:gd name="T24" fmla="*/ 11 w 632"/>
                <a:gd name="T25" fmla="*/ 79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2" h="2667">
                  <a:moveTo>
                    <a:pt x="11" y="79"/>
                  </a:moveTo>
                  <a:cubicBezTo>
                    <a:pt x="0" y="286"/>
                    <a:pt x="84" y="508"/>
                    <a:pt x="126" y="709"/>
                  </a:cubicBezTo>
                  <a:cubicBezTo>
                    <a:pt x="170" y="920"/>
                    <a:pt x="214" y="1132"/>
                    <a:pt x="251" y="1344"/>
                  </a:cubicBezTo>
                  <a:cubicBezTo>
                    <a:pt x="289" y="1562"/>
                    <a:pt x="316" y="1780"/>
                    <a:pt x="344" y="1998"/>
                  </a:cubicBezTo>
                  <a:cubicBezTo>
                    <a:pt x="358" y="2104"/>
                    <a:pt x="371" y="2210"/>
                    <a:pt x="387" y="2316"/>
                  </a:cubicBezTo>
                  <a:cubicBezTo>
                    <a:pt x="403" y="2413"/>
                    <a:pt x="412" y="2521"/>
                    <a:pt x="461" y="2607"/>
                  </a:cubicBezTo>
                  <a:cubicBezTo>
                    <a:pt x="495" y="2667"/>
                    <a:pt x="573" y="2645"/>
                    <a:pt x="595" y="2590"/>
                  </a:cubicBezTo>
                  <a:cubicBezTo>
                    <a:pt x="632" y="2497"/>
                    <a:pt x="623" y="2383"/>
                    <a:pt x="621" y="2284"/>
                  </a:cubicBezTo>
                  <a:cubicBezTo>
                    <a:pt x="618" y="2173"/>
                    <a:pt x="607" y="2061"/>
                    <a:pt x="594" y="1951"/>
                  </a:cubicBezTo>
                  <a:cubicBezTo>
                    <a:pt x="568" y="1734"/>
                    <a:pt x="532" y="1517"/>
                    <a:pt x="492" y="1302"/>
                  </a:cubicBezTo>
                  <a:cubicBezTo>
                    <a:pt x="451" y="1083"/>
                    <a:pt x="404" y="865"/>
                    <a:pt x="344" y="649"/>
                  </a:cubicBezTo>
                  <a:cubicBezTo>
                    <a:pt x="290" y="454"/>
                    <a:pt x="246" y="214"/>
                    <a:pt x="124" y="48"/>
                  </a:cubicBezTo>
                  <a:cubicBezTo>
                    <a:pt x="89" y="0"/>
                    <a:pt x="14" y="15"/>
                    <a:pt x="11" y="7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299">
              <a:extLst>
                <a:ext uri="{FF2B5EF4-FFF2-40B4-BE49-F238E27FC236}">
                  <a16:creationId xmlns:a16="http://schemas.microsoft.com/office/drawing/2014/main" id="{A5874042-1125-AE28-DE6C-1F37E54BE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378" y="4748924"/>
              <a:ext cx="327025" cy="1282700"/>
            </a:xfrm>
            <a:custGeom>
              <a:avLst/>
              <a:gdLst>
                <a:gd name="T0" fmla="*/ 1191 w 1593"/>
                <a:gd name="T1" fmla="*/ 86 h 6240"/>
                <a:gd name="T2" fmla="*/ 109 w 1593"/>
                <a:gd name="T3" fmla="*/ 4060 h 6240"/>
                <a:gd name="T4" fmla="*/ 335 w 1593"/>
                <a:gd name="T5" fmla="*/ 5617 h 6240"/>
                <a:gd name="T6" fmla="*/ 1539 w 1593"/>
                <a:gd name="T7" fmla="*/ 5951 h 6240"/>
                <a:gd name="T8" fmla="*/ 1511 w 1593"/>
                <a:gd name="T9" fmla="*/ 5846 h 6240"/>
                <a:gd name="T10" fmla="*/ 374 w 1593"/>
                <a:gd name="T11" fmla="*/ 5026 h 6240"/>
                <a:gd name="T12" fmla="*/ 626 w 1593"/>
                <a:gd name="T13" fmla="*/ 3323 h 6240"/>
                <a:gd name="T14" fmla="*/ 1317 w 1593"/>
                <a:gd name="T15" fmla="*/ 69 h 6240"/>
                <a:gd name="T16" fmla="*/ 1191 w 1593"/>
                <a:gd name="T17" fmla="*/ 86 h 6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3" h="6240">
                  <a:moveTo>
                    <a:pt x="1191" y="86"/>
                  </a:moveTo>
                  <a:cubicBezTo>
                    <a:pt x="1284" y="1513"/>
                    <a:pt x="376" y="2708"/>
                    <a:pt x="109" y="4060"/>
                  </a:cubicBezTo>
                  <a:cubicBezTo>
                    <a:pt x="7" y="4577"/>
                    <a:pt x="0" y="5178"/>
                    <a:pt x="335" y="5617"/>
                  </a:cubicBezTo>
                  <a:cubicBezTo>
                    <a:pt x="606" y="5972"/>
                    <a:pt x="1135" y="6240"/>
                    <a:pt x="1539" y="5951"/>
                  </a:cubicBezTo>
                  <a:cubicBezTo>
                    <a:pt x="1580" y="5921"/>
                    <a:pt x="1571" y="5843"/>
                    <a:pt x="1511" y="5846"/>
                  </a:cubicBezTo>
                  <a:cubicBezTo>
                    <a:pt x="962" y="5874"/>
                    <a:pt x="499" y="5575"/>
                    <a:pt x="374" y="5026"/>
                  </a:cubicBezTo>
                  <a:cubicBezTo>
                    <a:pt x="244" y="4458"/>
                    <a:pt x="433" y="3855"/>
                    <a:pt x="626" y="3323"/>
                  </a:cubicBezTo>
                  <a:cubicBezTo>
                    <a:pt x="1011" y="2267"/>
                    <a:pt x="1593" y="1225"/>
                    <a:pt x="1317" y="69"/>
                  </a:cubicBezTo>
                  <a:cubicBezTo>
                    <a:pt x="1300" y="0"/>
                    <a:pt x="1187" y="14"/>
                    <a:pt x="1191" y="8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300">
              <a:extLst>
                <a:ext uri="{FF2B5EF4-FFF2-40B4-BE49-F238E27FC236}">
                  <a16:creationId xmlns:a16="http://schemas.microsoft.com/office/drawing/2014/main" id="{6B7E497D-D88A-B855-AC08-9DCFF06DF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5785562"/>
              <a:ext cx="80963" cy="146050"/>
            </a:xfrm>
            <a:custGeom>
              <a:avLst/>
              <a:gdLst>
                <a:gd name="T0" fmla="*/ 20 w 397"/>
                <a:gd name="T1" fmla="*/ 60 h 711"/>
                <a:gd name="T2" fmla="*/ 4 w 397"/>
                <a:gd name="T3" fmla="*/ 242 h 711"/>
                <a:gd name="T4" fmla="*/ 55 w 397"/>
                <a:gd name="T5" fmla="*/ 428 h 711"/>
                <a:gd name="T6" fmla="*/ 295 w 397"/>
                <a:gd name="T7" fmla="*/ 698 h 711"/>
                <a:gd name="T8" fmla="*/ 378 w 397"/>
                <a:gd name="T9" fmla="*/ 681 h 711"/>
                <a:gd name="T10" fmla="*/ 373 w 397"/>
                <a:gd name="T11" fmla="*/ 597 h 711"/>
                <a:gd name="T12" fmla="*/ 185 w 397"/>
                <a:gd name="T13" fmla="*/ 361 h 711"/>
                <a:gd name="T14" fmla="*/ 128 w 397"/>
                <a:gd name="T15" fmla="*/ 74 h 711"/>
                <a:gd name="T16" fmla="*/ 20 w 397"/>
                <a:gd name="T17" fmla="*/ 6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711">
                  <a:moveTo>
                    <a:pt x="20" y="60"/>
                  </a:moveTo>
                  <a:cubicBezTo>
                    <a:pt x="6" y="119"/>
                    <a:pt x="0" y="181"/>
                    <a:pt x="4" y="242"/>
                  </a:cubicBezTo>
                  <a:cubicBezTo>
                    <a:pt x="8" y="306"/>
                    <a:pt x="29" y="368"/>
                    <a:pt x="55" y="428"/>
                  </a:cubicBezTo>
                  <a:cubicBezTo>
                    <a:pt x="103" y="539"/>
                    <a:pt x="183" y="646"/>
                    <a:pt x="295" y="698"/>
                  </a:cubicBezTo>
                  <a:cubicBezTo>
                    <a:pt x="324" y="711"/>
                    <a:pt x="358" y="708"/>
                    <a:pt x="378" y="681"/>
                  </a:cubicBezTo>
                  <a:cubicBezTo>
                    <a:pt x="397" y="657"/>
                    <a:pt x="397" y="619"/>
                    <a:pt x="373" y="597"/>
                  </a:cubicBezTo>
                  <a:cubicBezTo>
                    <a:pt x="295" y="525"/>
                    <a:pt x="230" y="456"/>
                    <a:pt x="185" y="361"/>
                  </a:cubicBezTo>
                  <a:cubicBezTo>
                    <a:pt x="147" y="280"/>
                    <a:pt x="123" y="170"/>
                    <a:pt x="128" y="74"/>
                  </a:cubicBezTo>
                  <a:cubicBezTo>
                    <a:pt x="130" y="13"/>
                    <a:pt x="34" y="0"/>
                    <a:pt x="2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301">
              <a:extLst>
                <a:ext uri="{FF2B5EF4-FFF2-40B4-BE49-F238E27FC236}">
                  <a16:creationId xmlns:a16="http://schemas.microsoft.com/office/drawing/2014/main" id="{26D4221B-BEDB-90E3-EBCF-AB35CDD1F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791" y="5833187"/>
              <a:ext cx="198438" cy="136525"/>
            </a:xfrm>
            <a:custGeom>
              <a:avLst/>
              <a:gdLst>
                <a:gd name="T0" fmla="*/ 800 w 968"/>
                <a:gd name="T1" fmla="*/ 89 h 659"/>
                <a:gd name="T2" fmla="*/ 763 w 968"/>
                <a:gd name="T3" fmla="*/ 176 h 659"/>
                <a:gd name="T4" fmla="*/ 712 w 968"/>
                <a:gd name="T5" fmla="*/ 245 h 659"/>
                <a:gd name="T6" fmla="*/ 670 w 968"/>
                <a:gd name="T7" fmla="*/ 284 h 659"/>
                <a:gd name="T8" fmla="*/ 668 w 968"/>
                <a:gd name="T9" fmla="*/ 286 h 659"/>
                <a:gd name="T10" fmla="*/ 645 w 968"/>
                <a:gd name="T11" fmla="*/ 302 h 659"/>
                <a:gd name="T12" fmla="*/ 553 w 968"/>
                <a:gd name="T13" fmla="*/ 357 h 659"/>
                <a:gd name="T14" fmla="*/ 543 w 968"/>
                <a:gd name="T15" fmla="*/ 362 h 659"/>
                <a:gd name="T16" fmla="*/ 526 w 968"/>
                <a:gd name="T17" fmla="*/ 367 h 659"/>
                <a:gd name="T18" fmla="*/ 474 w 968"/>
                <a:gd name="T19" fmla="*/ 381 h 659"/>
                <a:gd name="T20" fmla="*/ 469 w 968"/>
                <a:gd name="T21" fmla="*/ 382 h 659"/>
                <a:gd name="T22" fmla="*/ 445 w 968"/>
                <a:gd name="T23" fmla="*/ 384 h 659"/>
                <a:gd name="T24" fmla="*/ 386 w 968"/>
                <a:gd name="T25" fmla="*/ 384 h 659"/>
                <a:gd name="T26" fmla="*/ 362 w 968"/>
                <a:gd name="T27" fmla="*/ 382 h 659"/>
                <a:gd name="T28" fmla="*/ 357 w 968"/>
                <a:gd name="T29" fmla="*/ 381 h 659"/>
                <a:gd name="T30" fmla="*/ 303 w 968"/>
                <a:gd name="T31" fmla="*/ 374 h 659"/>
                <a:gd name="T32" fmla="*/ 303 w 968"/>
                <a:gd name="T33" fmla="*/ 373 h 659"/>
                <a:gd name="T34" fmla="*/ 246 w 968"/>
                <a:gd name="T35" fmla="*/ 359 h 659"/>
                <a:gd name="T36" fmla="*/ 120 w 968"/>
                <a:gd name="T37" fmla="*/ 394 h 659"/>
                <a:gd name="T38" fmla="*/ 171 w 968"/>
                <a:gd name="T39" fmla="*/ 364 h 659"/>
                <a:gd name="T40" fmla="*/ 162 w 968"/>
                <a:gd name="T41" fmla="*/ 367 h 659"/>
                <a:gd name="T42" fmla="*/ 219 w 968"/>
                <a:gd name="T43" fmla="*/ 367 h 659"/>
                <a:gd name="T44" fmla="*/ 132 w 968"/>
                <a:gd name="T45" fmla="*/ 335 h 659"/>
                <a:gd name="T46" fmla="*/ 34 w 968"/>
                <a:gd name="T47" fmla="*/ 347 h 659"/>
                <a:gd name="T48" fmla="*/ 22 w 968"/>
                <a:gd name="T49" fmla="*/ 446 h 659"/>
                <a:gd name="T50" fmla="*/ 115 w 968"/>
                <a:gd name="T51" fmla="*/ 546 h 659"/>
                <a:gd name="T52" fmla="*/ 88 w 968"/>
                <a:gd name="T53" fmla="*/ 498 h 659"/>
                <a:gd name="T54" fmla="*/ 89 w 968"/>
                <a:gd name="T55" fmla="*/ 497 h 659"/>
                <a:gd name="T56" fmla="*/ 104 w 968"/>
                <a:gd name="T57" fmla="*/ 543 h 659"/>
                <a:gd name="T58" fmla="*/ 159 w 968"/>
                <a:gd name="T59" fmla="*/ 595 h 659"/>
                <a:gd name="T60" fmla="*/ 233 w 968"/>
                <a:gd name="T61" fmla="*/ 627 h 659"/>
                <a:gd name="T62" fmla="*/ 386 w 968"/>
                <a:gd name="T63" fmla="*/ 656 h 659"/>
                <a:gd name="T64" fmla="*/ 686 w 968"/>
                <a:gd name="T65" fmla="*/ 585 h 659"/>
                <a:gd name="T66" fmla="*/ 965 w 968"/>
                <a:gd name="T67" fmla="*/ 112 h 659"/>
                <a:gd name="T68" fmla="*/ 800 w 968"/>
                <a:gd name="T69" fmla="*/ 8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8" h="659">
                  <a:moveTo>
                    <a:pt x="800" y="89"/>
                  </a:moveTo>
                  <a:cubicBezTo>
                    <a:pt x="790" y="122"/>
                    <a:pt x="780" y="147"/>
                    <a:pt x="763" y="176"/>
                  </a:cubicBezTo>
                  <a:cubicBezTo>
                    <a:pt x="743" y="210"/>
                    <a:pt x="736" y="220"/>
                    <a:pt x="712" y="245"/>
                  </a:cubicBezTo>
                  <a:cubicBezTo>
                    <a:pt x="699" y="259"/>
                    <a:pt x="685" y="271"/>
                    <a:pt x="670" y="284"/>
                  </a:cubicBezTo>
                  <a:cubicBezTo>
                    <a:pt x="656" y="297"/>
                    <a:pt x="684" y="275"/>
                    <a:pt x="668" y="286"/>
                  </a:cubicBezTo>
                  <a:cubicBezTo>
                    <a:pt x="661" y="291"/>
                    <a:pt x="653" y="297"/>
                    <a:pt x="645" y="302"/>
                  </a:cubicBezTo>
                  <a:cubicBezTo>
                    <a:pt x="615" y="321"/>
                    <a:pt x="585" y="341"/>
                    <a:pt x="553" y="357"/>
                  </a:cubicBezTo>
                  <a:cubicBezTo>
                    <a:pt x="550" y="358"/>
                    <a:pt x="529" y="367"/>
                    <a:pt x="543" y="362"/>
                  </a:cubicBezTo>
                  <a:cubicBezTo>
                    <a:pt x="559" y="356"/>
                    <a:pt x="529" y="366"/>
                    <a:pt x="526" y="367"/>
                  </a:cubicBezTo>
                  <a:cubicBezTo>
                    <a:pt x="509" y="373"/>
                    <a:pt x="492" y="377"/>
                    <a:pt x="474" y="381"/>
                  </a:cubicBezTo>
                  <a:cubicBezTo>
                    <a:pt x="462" y="383"/>
                    <a:pt x="449" y="384"/>
                    <a:pt x="469" y="382"/>
                  </a:cubicBezTo>
                  <a:cubicBezTo>
                    <a:pt x="461" y="383"/>
                    <a:pt x="453" y="384"/>
                    <a:pt x="445" y="384"/>
                  </a:cubicBezTo>
                  <a:cubicBezTo>
                    <a:pt x="425" y="385"/>
                    <a:pt x="405" y="385"/>
                    <a:pt x="386" y="384"/>
                  </a:cubicBezTo>
                  <a:cubicBezTo>
                    <a:pt x="378" y="383"/>
                    <a:pt x="370" y="383"/>
                    <a:pt x="362" y="382"/>
                  </a:cubicBezTo>
                  <a:cubicBezTo>
                    <a:pt x="391" y="384"/>
                    <a:pt x="363" y="382"/>
                    <a:pt x="357" y="381"/>
                  </a:cubicBezTo>
                  <a:cubicBezTo>
                    <a:pt x="339" y="378"/>
                    <a:pt x="321" y="377"/>
                    <a:pt x="303" y="374"/>
                  </a:cubicBezTo>
                  <a:cubicBezTo>
                    <a:pt x="316" y="376"/>
                    <a:pt x="317" y="376"/>
                    <a:pt x="303" y="373"/>
                  </a:cubicBezTo>
                  <a:cubicBezTo>
                    <a:pt x="284" y="369"/>
                    <a:pt x="265" y="363"/>
                    <a:pt x="246" y="359"/>
                  </a:cubicBezTo>
                  <a:cubicBezTo>
                    <a:pt x="198" y="349"/>
                    <a:pt x="157" y="361"/>
                    <a:pt x="120" y="394"/>
                  </a:cubicBezTo>
                  <a:cubicBezTo>
                    <a:pt x="137" y="384"/>
                    <a:pt x="154" y="374"/>
                    <a:pt x="171" y="364"/>
                  </a:cubicBezTo>
                  <a:cubicBezTo>
                    <a:pt x="168" y="365"/>
                    <a:pt x="165" y="366"/>
                    <a:pt x="162" y="367"/>
                  </a:cubicBezTo>
                  <a:lnTo>
                    <a:pt x="219" y="367"/>
                  </a:lnTo>
                  <a:cubicBezTo>
                    <a:pt x="188" y="359"/>
                    <a:pt x="161" y="350"/>
                    <a:pt x="132" y="335"/>
                  </a:cubicBezTo>
                  <a:cubicBezTo>
                    <a:pt x="100" y="318"/>
                    <a:pt x="60" y="321"/>
                    <a:pt x="34" y="347"/>
                  </a:cubicBezTo>
                  <a:cubicBezTo>
                    <a:pt x="11" y="371"/>
                    <a:pt x="0" y="418"/>
                    <a:pt x="22" y="446"/>
                  </a:cubicBezTo>
                  <a:cubicBezTo>
                    <a:pt x="50" y="482"/>
                    <a:pt x="79" y="516"/>
                    <a:pt x="115" y="546"/>
                  </a:cubicBezTo>
                  <a:cubicBezTo>
                    <a:pt x="106" y="530"/>
                    <a:pt x="97" y="514"/>
                    <a:pt x="88" y="498"/>
                  </a:cubicBezTo>
                  <a:cubicBezTo>
                    <a:pt x="86" y="474"/>
                    <a:pt x="86" y="474"/>
                    <a:pt x="89" y="497"/>
                  </a:cubicBezTo>
                  <a:cubicBezTo>
                    <a:pt x="90" y="513"/>
                    <a:pt x="95" y="529"/>
                    <a:pt x="104" y="543"/>
                  </a:cubicBezTo>
                  <a:cubicBezTo>
                    <a:pt x="118" y="565"/>
                    <a:pt x="136" y="582"/>
                    <a:pt x="159" y="595"/>
                  </a:cubicBezTo>
                  <a:cubicBezTo>
                    <a:pt x="182" y="608"/>
                    <a:pt x="208" y="618"/>
                    <a:pt x="233" y="627"/>
                  </a:cubicBezTo>
                  <a:cubicBezTo>
                    <a:pt x="282" y="647"/>
                    <a:pt x="333" y="654"/>
                    <a:pt x="386" y="656"/>
                  </a:cubicBezTo>
                  <a:cubicBezTo>
                    <a:pt x="490" y="659"/>
                    <a:pt x="594" y="634"/>
                    <a:pt x="686" y="585"/>
                  </a:cubicBezTo>
                  <a:cubicBezTo>
                    <a:pt x="857" y="495"/>
                    <a:pt x="958" y="301"/>
                    <a:pt x="965" y="112"/>
                  </a:cubicBezTo>
                  <a:cubicBezTo>
                    <a:pt x="968" y="15"/>
                    <a:pt x="826" y="0"/>
                    <a:pt x="800" y="8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302">
              <a:extLst>
                <a:ext uri="{FF2B5EF4-FFF2-40B4-BE49-F238E27FC236}">
                  <a16:creationId xmlns:a16="http://schemas.microsoft.com/office/drawing/2014/main" id="{100FAACB-814B-5DBF-38D1-5952AD3F0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628" y="6063374"/>
              <a:ext cx="422275" cy="222250"/>
            </a:xfrm>
            <a:custGeom>
              <a:avLst/>
              <a:gdLst>
                <a:gd name="T0" fmla="*/ 344 w 2052"/>
                <a:gd name="T1" fmla="*/ 82 h 1078"/>
                <a:gd name="T2" fmla="*/ 46 w 2052"/>
                <a:gd name="T3" fmla="*/ 849 h 1078"/>
                <a:gd name="T4" fmla="*/ 164 w 2052"/>
                <a:gd name="T5" fmla="*/ 1054 h 1078"/>
                <a:gd name="T6" fmla="*/ 1062 w 2052"/>
                <a:gd name="T7" fmla="*/ 1038 h 1078"/>
                <a:gd name="T8" fmla="*/ 1579 w 2052"/>
                <a:gd name="T9" fmla="*/ 1017 h 1078"/>
                <a:gd name="T10" fmla="*/ 1955 w 2052"/>
                <a:gd name="T11" fmla="*/ 975 h 1078"/>
                <a:gd name="T12" fmla="*/ 1989 w 2052"/>
                <a:gd name="T13" fmla="*/ 851 h 1078"/>
                <a:gd name="T14" fmla="*/ 1085 w 2052"/>
                <a:gd name="T15" fmla="*/ 751 h 1078"/>
                <a:gd name="T16" fmla="*/ 164 w 2052"/>
                <a:gd name="T17" fmla="*/ 781 h 1078"/>
                <a:gd name="T18" fmla="*/ 282 w 2052"/>
                <a:gd name="T19" fmla="*/ 987 h 1078"/>
                <a:gd name="T20" fmla="*/ 494 w 2052"/>
                <a:gd name="T21" fmla="*/ 102 h 1078"/>
                <a:gd name="T22" fmla="*/ 344 w 2052"/>
                <a:gd name="T23" fmla="*/ 8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2" h="1078">
                  <a:moveTo>
                    <a:pt x="344" y="82"/>
                  </a:moveTo>
                  <a:cubicBezTo>
                    <a:pt x="274" y="346"/>
                    <a:pt x="164" y="602"/>
                    <a:pt x="46" y="849"/>
                  </a:cubicBezTo>
                  <a:cubicBezTo>
                    <a:pt x="0" y="946"/>
                    <a:pt x="57" y="1046"/>
                    <a:pt x="164" y="1054"/>
                  </a:cubicBezTo>
                  <a:cubicBezTo>
                    <a:pt x="462" y="1078"/>
                    <a:pt x="764" y="1050"/>
                    <a:pt x="1062" y="1038"/>
                  </a:cubicBezTo>
                  <a:cubicBezTo>
                    <a:pt x="1234" y="1030"/>
                    <a:pt x="1407" y="1023"/>
                    <a:pt x="1579" y="1017"/>
                  </a:cubicBezTo>
                  <a:cubicBezTo>
                    <a:pt x="1706" y="1012"/>
                    <a:pt x="1829" y="984"/>
                    <a:pt x="1955" y="975"/>
                  </a:cubicBezTo>
                  <a:cubicBezTo>
                    <a:pt x="2016" y="971"/>
                    <a:pt x="2052" y="883"/>
                    <a:pt x="1989" y="851"/>
                  </a:cubicBezTo>
                  <a:cubicBezTo>
                    <a:pt x="1714" y="711"/>
                    <a:pt x="1385" y="741"/>
                    <a:pt x="1085" y="751"/>
                  </a:cubicBezTo>
                  <a:cubicBezTo>
                    <a:pt x="780" y="761"/>
                    <a:pt x="470" y="793"/>
                    <a:pt x="164" y="781"/>
                  </a:cubicBezTo>
                  <a:cubicBezTo>
                    <a:pt x="204" y="850"/>
                    <a:pt x="243" y="918"/>
                    <a:pt x="282" y="987"/>
                  </a:cubicBezTo>
                  <a:cubicBezTo>
                    <a:pt x="406" y="700"/>
                    <a:pt x="465" y="412"/>
                    <a:pt x="494" y="102"/>
                  </a:cubicBezTo>
                  <a:cubicBezTo>
                    <a:pt x="502" y="15"/>
                    <a:pt x="365" y="0"/>
                    <a:pt x="344" y="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303">
              <a:extLst>
                <a:ext uri="{FF2B5EF4-FFF2-40B4-BE49-F238E27FC236}">
                  <a16:creationId xmlns:a16="http://schemas.microsoft.com/office/drawing/2014/main" id="{3FB67458-8463-6D45-CF93-4D55F3AF8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103" y="6020512"/>
              <a:ext cx="442913" cy="254000"/>
            </a:xfrm>
            <a:custGeom>
              <a:avLst/>
              <a:gdLst>
                <a:gd name="T0" fmla="*/ 1588 w 2150"/>
                <a:gd name="T1" fmla="*/ 178 h 1238"/>
                <a:gd name="T2" fmla="*/ 1743 w 2150"/>
                <a:gd name="T3" fmla="*/ 700 h 1238"/>
                <a:gd name="T4" fmla="*/ 1792 w 2150"/>
                <a:gd name="T5" fmla="*/ 837 h 1238"/>
                <a:gd name="T6" fmla="*/ 1825 w 2150"/>
                <a:gd name="T7" fmla="*/ 930 h 1238"/>
                <a:gd name="T8" fmla="*/ 1845 w 2150"/>
                <a:gd name="T9" fmla="*/ 879 h 1238"/>
                <a:gd name="T10" fmla="*/ 1825 w 2150"/>
                <a:gd name="T11" fmla="*/ 884 h 1238"/>
                <a:gd name="T12" fmla="*/ 1778 w 2150"/>
                <a:gd name="T13" fmla="*/ 894 h 1238"/>
                <a:gd name="T14" fmla="*/ 1261 w 2150"/>
                <a:gd name="T15" fmla="*/ 932 h 1238"/>
                <a:gd name="T16" fmla="*/ 108 w 2150"/>
                <a:gd name="T17" fmla="*/ 959 h 1238"/>
                <a:gd name="T18" fmla="*/ 71 w 2150"/>
                <a:gd name="T19" fmla="*/ 1096 h 1238"/>
                <a:gd name="T20" fmla="*/ 1055 w 2150"/>
                <a:gd name="T21" fmla="*/ 1221 h 1238"/>
                <a:gd name="T22" fmla="*/ 1611 w 2150"/>
                <a:gd name="T23" fmla="*/ 1193 h 1238"/>
                <a:gd name="T24" fmla="*/ 2060 w 2150"/>
                <a:gd name="T25" fmla="*/ 1047 h 1238"/>
                <a:gd name="T26" fmla="*/ 1986 w 2150"/>
                <a:gd name="T27" fmla="*/ 595 h 1238"/>
                <a:gd name="T28" fmla="*/ 1767 w 2150"/>
                <a:gd name="T29" fmla="*/ 102 h 1238"/>
                <a:gd name="T30" fmla="*/ 1588 w 2150"/>
                <a:gd name="T31" fmla="*/ 178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50" h="1238">
                  <a:moveTo>
                    <a:pt x="1588" y="178"/>
                  </a:moveTo>
                  <a:cubicBezTo>
                    <a:pt x="1639" y="352"/>
                    <a:pt x="1685" y="528"/>
                    <a:pt x="1743" y="700"/>
                  </a:cubicBezTo>
                  <a:cubicBezTo>
                    <a:pt x="1759" y="746"/>
                    <a:pt x="1776" y="791"/>
                    <a:pt x="1792" y="837"/>
                  </a:cubicBezTo>
                  <a:cubicBezTo>
                    <a:pt x="1794" y="843"/>
                    <a:pt x="1817" y="927"/>
                    <a:pt x="1825" y="930"/>
                  </a:cubicBezTo>
                  <a:cubicBezTo>
                    <a:pt x="1865" y="887"/>
                    <a:pt x="1872" y="870"/>
                    <a:pt x="1845" y="879"/>
                  </a:cubicBezTo>
                  <a:cubicBezTo>
                    <a:pt x="1838" y="881"/>
                    <a:pt x="1831" y="883"/>
                    <a:pt x="1825" y="884"/>
                  </a:cubicBezTo>
                  <a:cubicBezTo>
                    <a:pt x="1810" y="884"/>
                    <a:pt x="1792" y="892"/>
                    <a:pt x="1778" y="894"/>
                  </a:cubicBezTo>
                  <a:cubicBezTo>
                    <a:pt x="1629" y="923"/>
                    <a:pt x="1432" y="928"/>
                    <a:pt x="1261" y="932"/>
                  </a:cubicBezTo>
                  <a:cubicBezTo>
                    <a:pt x="876" y="940"/>
                    <a:pt x="493" y="933"/>
                    <a:pt x="108" y="959"/>
                  </a:cubicBezTo>
                  <a:cubicBezTo>
                    <a:pt x="42" y="964"/>
                    <a:pt x="0" y="1062"/>
                    <a:pt x="71" y="1096"/>
                  </a:cubicBezTo>
                  <a:cubicBezTo>
                    <a:pt x="367" y="1238"/>
                    <a:pt x="736" y="1224"/>
                    <a:pt x="1055" y="1221"/>
                  </a:cubicBezTo>
                  <a:cubicBezTo>
                    <a:pt x="1241" y="1220"/>
                    <a:pt x="1427" y="1211"/>
                    <a:pt x="1611" y="1193"/>
                  </a:cubicBezTo>
                  <a:cubicBezTo>
                    <a:pt x="1748" y="1179"/>
                    <a:pt x="1975" y="1175"/>
                    <a:pt x="2060" y="1047"/>
                  </a:cubicBezTo>
                  <a:cubicBezTo>
                    <a:pt x="2150" y="913"/>
                    <a:pt x="2039" y="725"/>
                    <a:pt x="1986" y="595"/>
                  </a:cubicBezTo>
                  <a:cubicBezTo>
                    <a:pt x="1918" y="429"/>
                    <a:pt x="1840" y="266"/>
                    <a:pt x="1767" y="102"/>
                  </a:cubicBezTo>
                  <a:cubicBezTo>
                    <a:pt x="1722" y="0"/>
                    <a:pt x="1557" y="73"/>
                    <a:pt x="1588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304">
              <a:extLst>
                <a:ext uri="{FF2B5EF4-FFF2-40B4-BE49-F238E27FC236}">
                  <a16:creationId xmlns:a16="http://schemas.microsoft.com/office/drawing/2014/main" id="{F4E0B7DB-472E-AFB3-9242-39E334E2D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391" y="6244349"/>
              <a:ext cx="369888" cy="268288"/>
            </a:xfrm>
            <a:custGeom>
              <a:avLst/>
              <a:gdLst>
                <a:gd name="T0" fmla="*/ 1543 w 1793"/>
                <a:gd name="T1" fmla="*/ 79 h 1301"/>
                <a:gd name="T2" fmla="*/ 1515 w 1793"/>
                <a:gd name="T3" fmla="*/ 848 h 1301"/>
                <a:gd name="T4" fmla="*/ 1513 w 1793"/>
                <a:gd name="T5" fmla="*/ 938 h 1301"/>
                <a:gd name="T6" fmla="*/ 1540 w 1793"/>
                <a:gd name="T7" fmla="*/ 927 h 1301"/>
                <a:gd name="T8" fmla="*/ 1506 w 1793"/>
                <a:gd name="T9" fmla="*/ 936 h 1301"/>
                <a:gd name="T10" fmla="*/ 1324 w 1793"/>
                <a:gd name="T11" fmla="*/ 973 h 1301"/>
                <a:gd name="T12" fmla="*/ 966 w 1793"/>
                <a:gd name="T13" fmla="*/ 1005 h 1301"/>
                <a:gd name="T14" fmla="*/ 608 w 1793"/>
                <a:gd name="T15" fmla="*/ 974 h 1301"/>
                <a:gd name="T16" fmla="*/ 523 w 1793"/>
                <a:gd name="T17" fmla="*/ 930 h 1301"/>
                <a:gd name="T18" fmla="*/ 443 w 1793"/>
                <a:gd name="T19" fmla="*/ 763 h 1301"/>
                <a:gd name="T20" fmla="*/ 193 w 1793"/>
                <a:gd name="T21" fmla="*/ 87 h 1301"/>
                <a:gd name="T22" fmla="*/ 25 w 1793"/>
                <a:gd name="T23" fmla="*/ 133 h 1301"/>
                <a:gd name="T24" fmla="*/ 247 w 1793"/>
                <a:gd name="T25" fmla="*/ 1007 h 1301"/>
                <a:gd name="T26" fmla="*/ 531 w 1793"/>
                <a:gd name="T27" fmla="*/ 1251 h 1301"/>
                <a:gd name="T28" fmla="*/ 995 w 1793"/>
                <a:gd name="T29" fmla="*/ 1301 h 1301"/>
                <a:gd name="T30" fmla="*/ 1458 w 1793"/>
                <a:gd name="T31" fmla="*/ 1247 h 1301"/>
                <a:gd name="T32" fmla="*/ 1778 w 1793"/>
                <a:gd name="T33" fmla="*/ 1023 h 1301"/>
                <a:gd name="T34" fmla="*/ 1768 w 1793"/>
                <a:gd name="T35" fmla="*/ 788 h 1301"/>
                <a:gd name="T36" fmla="*/ 1750 w 1793"/>
                <a:gd name="T37" fmla="*/ 549 h 1301"/>
                <a:gd name="T38" fmla="*/ 1690 w 1793"/>
                <a:gd name="T39" fmla="*/ 79 h 1301"/>
                <a:gd name="T40" fmla="*/ 1543 w 1793"/>
                <a:gd name="T41" fmla="*/ 79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3" h="1301">
                  <a:moveTo>
                    <a:pt x="1543" y="79"/>
                  </a:moveTo>
                  <a:cubicBezTo>
                    <a:pt x="1502" y="333"/>
                    <a:pt x="1518" y="592"/>
                    <a:pt x="1515" y="848"/>
                  </a:cubicBezTo>
                  <a:cubicBezTo>
                    <a:pt x="1514" y="872"/>
                    <a:pt x="1504" y="915"/>
                    <a:pt x="1513" y="938"/>
                  </a:cubicBezTo>
                  <a:cubicBezTo>
                    <a:pt x="1506" y="976"/>
                    <a:pt x="1515" y="972"/>
                    <a:pt x="1540" y="927"/>
                  </a:cubicBezTo>
                  <a:cubicBezTo>
                    <a:pt x="1528" y="930"/>
                    <a:pt x="1517" y="933"/>
                    <a:pt x="1506" y="936"/>
                  </a:cubicBezTo>
                  <a:cubicBezTo>
                    <a:pt x="1446" y="951"/>
                    <a:pt x="1385" y="963"/>
                    <a:pt x="1324" y="973"/>
                  </a:cubicBezTo>
                  <a:cubicBezTo>
                    <a:pt x="1205" y="992"/>
                    <a:pt x="1086" y="1005"/>
                    <a:pt x="966" y="1005"/>
                  </a:cubicBezTo>
                  <a:cubicBezTo>
                    <a:pt x="846" y="1006"/>
                    <a:pt x="725" y="998"/>
                    <a:pt x="608" y="974"/>
                  </a:cubicBezTo>
                  <a:cubicBezTo>
                    <a:pt x="568" y="966"/>
                    <a:pt x="545" y="963"/>
                    <a:pt x="523" y="930"/>
                  </a:cubicBezTo>
                  <a:cubicBezTo>
                    <a:pt x="489" y="881"/>
                    <a:pt x="466" y="817"/>
                    <a:pt x="443" y="763"/>
                  </a:cubicBezTo>
                  <a:cubicBezTo>
                    <a:pt x="345" y="542"/>
                    <a:pt x="298" y="304"/>
                    <a:pt x="193" y="87"/>
                  </a:cubicBezTo>
                  <a:cubicBezTo>
                    <a:pt x="151" y="0"/>
                    <a:pt x="31" y="52"/>
                    <a:pt x="25" y="133"/>
                  </a:cubicBezTo>
                  <a:cubicBezTo>
                    <a:pt x="0" y="430"/>
                    <a:pt x="129" y="740"/>
                    <a:pt x="247" y="1007"/>
                  </a:cubicBezTo>
                  <a:cubicBezTo>
                    <a:pt x="305" y="1140"/>
                    <a:pt x="388" y="1219"/>
                    <a:pt x="531" y="1251"/>
                  </a:cubicBezTo>
                  <a:cubicBezTo>
                    <a:pt x="682" y="1285"/>
                    <a:pt x="840" y="1301"/>
                    <a:pt x="995" y="1301"/>
                  </a:cubicBezTo>
                  <a:cubicBezTo>
                    <a:pt x="1150" y="1301"/>
                    <a:pt x="1307" y="1285"/>
                    <a:pt x="1458" y="1247"/>
                  </a:cubicBezTo>
                  <a:cubicBezTo>
                    <a:pt x="1589" y="1213"/>
                    <a:pt x="1748" y="1177"/>
                    <a:pt x="1778" y="1023"/>
                  </a:cubicBezTo>
                  <a:cubicBezTo>
                    <a:pt x="1793" y="947"/>
                    <a:pt x="1774" y="864"/>
                    <a:pt x="1768" y="788"/>
                  </a:cubicBezTo>
                  <a:cubicBezTo>
                    <a:pt x="1762" y="708"/>
                    <a:pt x="1756" y="629"/>
                    <a:pt x="1750" y="549"/>
                  </a:cubicBezTo>
                  <a:cubicBezTo>
                    <a:pt x="1739" y="391"/>
                    <a:pt x="1727" y="233"/>
                    <a:pt x="1690" y="79"/>
                  </a:cubicBezTo>
                  <a:cubicBezTo>
                    <a:pt x="1674" y="10"/>
                    <a:pt x="1556" y="4"/>
                    <a:pt x="1543" y="7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305">
              <a:extLst>
                <a:ext uri="{FF2B5EF4-FFF2-40B4-BE49-F238E27FC236}">
                  <a16:creationId xmlns:a16="http://schemas.microsoft.com/office/drawing/2014/main" id="{1DE4CF0E-ACA0-CB8F-06B0-B03E262E5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241" y="6215774"/>
              <a:ext cx="334963" cy="277813"/>
            </a:xfrm>
            <a:custGeom>
              <a:avLst/>
              <a:gdLst>
                <a:gd name="T0" fmla="*/ 157 w 1629"/>
                <a:gd name="T1" fmla="*/ 141 h 1354"/>
                <a:gd name="T2" fmla="*/ 18 w 1629"/>
                <a:gd name="T3" fmla="*/ 1107 h 1354"/>
                <a:gd name="T4" fmla="*/ 107 w 1629"/>
                <a:gd name="T5" fmla="*/ 1264 h 1354"/>
                <a:gd name="T6" fmla="*/ 773 w 1629"/>
                <a:gd name="T7" fmla="*/ 1348 h 1354"/>
                <a:gd name="T8" fmla="*/ 1104 w 1629"/>
                <a:gd name="T9" fmla="*/ 1343 h 1354"/>
                <a:gd name="T10" fmla="*/ 1356 w 1629"/>
                <a:gd name="T11" fmla="*/ 1279 h 1354"/>
                <a:gd name="T12" fmla="*/ 1480 w 1629"/>
                <a:gd name="T13" fmla="*/ 1060 h 1354"/>
                <a:gd name="T14" fmla="*/ 1534 w 1629"/>
                <a:gd name="T15" fmla="*/ 717 h 1354"/>
                <a:gd name="T16" fmla="*/ 1579 w 1629"/>
                <a:gd name="T17" fmla="*/ 61 h 1354"/>
                <a:gd name="T18" fmla="*/ 1463 w 1629"/>
                <a:gd name="T19" fmla="*/ 45 h 1354"/>
                <a:gd name="T20" fmla="*/ 1321 w 1629"/>
                <a:gd name="T21" fmla="*/ 603 h 1354"/>
                <a:gd name="T22" fmla="*/ 1279 w 1629"/>
                <a:gd name="T23" fmla="*/ 881 h 1354"/>
                <a:gd name="T24" fmla="*/ 1231 w 1629"/>
                <a:gd name="T25" fmla="*/ 1084 h 1354"/>
                <a:gd name="T26" fmla="*/ 1038 w 1629"/>
                <a:gd name="T27" fmla="*/ 1096 h 1354"/>
                <a:gd name="T28" fmla="*/ 746 w 1629"/>
                <a:gd name="T29" fmla="*/ 1083 h 1354"/>
                <a:gd name="T30" fmla="*/ 175 w 1629"/>
                <a:gd name="T31" fmla="*/ 1017 h 1354"/>
                <a:gd name="T32" fmla="*/ 265 w 1629"/>
                <a:gd name="T33" fmla="*/ 1175 h 1354"/>
                <a:gd name="T34" fmla="*/ 352 w 1629"/>
                <a:gd name="T35" fmla="*/ 645 h 1354"/>
                <a:gd name="T36" fmla="*/ 307 w 1629"/>
                <a:gd name="T37" fmla="*/ 121 h 1354"/>
                <a:gd name="T38" fmla="*/ 157 w 1629"/>
                <a:gd name="T39" fmla="*/ 1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9" h="1354">
                  <a:moveTo>
                    <a:pt x="157" y="141"/>
                  </a:moveTo>
                  <a:cubicBezTo>
                    <a:pt x="152" y="465"/>
                    <a:pt x="106" y="795"/>
                    <a:pt x="18" y="1107"/>
                  </a:cubicBezTo>
                  <a:cubicBezTo>
                    <a:pt x="0" y="1170"/>
                    <a:pt x="39" y="1251"/>
                    <a:pt x="107" y="1264"/>
                  </a:cubicBezTo>
                  <a:cubicBezTo>
                    <a:pt x="327" y="1307"/>
                    <a:pt x="549" y="1335"/>
                    <a:pt x="773" y="1348"/>
                  </a:cubicBezTo>
                  <a:cubicBezTo>
                    <a:pt x="883" y="1354"/>
                    <a:pt x="993" y="1350"/>
                    <a:pt x="1104" y="1343"/>
                  </a:cubicBezTo>
                  <a:cubicBezTo>
                    <a:pt x="1189" y="1337"/>
                    <a:pt x="1282" y="1329"/>
                    <a:pt x="1356" y="1279"/>
                  </a:cubicBezTo>
                  <a:cubicBezTo>
                    <a:pt x="1433" y="1228"/>
                    <a:pt x="1465" y="1149"/>
                    <a:pt x="1480" y="1060"/>
                  </a:cubicBezTo>
                  <a:cubicBezTo>
                    <a:pt x="1499" y="946"/>
                    <a:pt x="1516" y="831"/>
                    <a:pt x="1534" y="717"/>
                  </a:cubicBezTo>
                  <a:cubicBezTo>
                    <a:pt x="1567" y="508"/>
                    <a:pt x="1629" y="269"/>
                    <a:pt x="1579" y="61"/>
                  </a:cubicBezTo>
                  <a:cubicBezTo>
                    <a:pt x="1566" y="6"/>
                    <a:pt x="1490" y="0"/>
                    <a:pt x="1463" y="45"/>
                  </a:cubicBezTo>
                  <a:cubicBezTo>
                    <a:pt x="1366" y="207"/>
                    <a:pt x="1349" y="419"/>
                    <a:pt x="1321" y="603"/>
                  </a:cubicBezTo>
                  <a:cubicBezTo>
                    <a:pt x="1307" y="695"/>
                    <a:pt x="1293" y="788"/>
                    <a:pt x="1279" y="881"/>
                  </a:cubicBezTo>
                  <a:cubicBezTo>
                    <a:pt x="1271" y="931"/>
                    <a:pt x="1276" y="1051"/>
                    <a:pt x="1231" y="1084"/>
                  </a:cubicBezTo>
                  <a:cubicBezTo>
                    <a:pt x="1185" y="1117"/>
                    <a:pt x="1088" y="1098"/>
                    <a:pt x="1038" y="1096"/>
                  </a:cubicBezTo>
                  <a:cubicBezTo>
                    <a:pt x="941" y="1092"/>
                    <a:pt x="843" y="1088"/>
                    <a:pt x="746" y="1083"/>
                  </a:cubicBezTo>
                  <a:cubicBezTo>
                    <a:pt x="555" y="1073"/>
                    <a:pt x="364" y="1051"/>
                    <a:pt x="175" y="1017"/>
                  </a:cubicBezTo>
                  <a:lnTo>
                    <a:pt x="265" y="1175"/>
                  </a:lnTo>
                  <a:cubicBezTo>
                    <a:pt x="312" y="1002"/>
                    <a:pt x="339" y="824"/>
                    <a:pt x="352" y="645"/>
                  </a:cubicBezTo>
                  <a:cubicBezTo>
                    <a:pt x="365" y="470"/>
                    <a:pt x="340" y="293"/>
                    <a:pt x="307" y="121"/>
                  </a:cubicBezTo>
                  <a:cubicBezTo>
                    <a:pt x="291" y="34"/>
                    <a:pt x="158" y="57"/>
                    <a:pt x="157" y="14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306">
              <a:extLst>
                <a:ext uri="{FF2B5EF4-FFF2-40B4-BE49-F238E27FC236}">
                  <a16:creationId xmlns:a16="http://schemas.microsoft.com/office/drawing/2014/main" id="{79FFDE1E-2938-BBCD-7736-03341FE33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16" y="6333249"/>
              <a:ext cx="306388" cy="138113"/>
            </a:xfrm>
            <a:custGeom>
              <a:avLst/>
              <a:gdLst>
                <a:gd name="T0" fmla="*/ 95 w 1491"/>
                <a:gd name="T1" fmla="*/ 367 h 669"/>
                <a:gd name="T2" fmla="*/ 472 w 1491"/>
                <a:gd name="T3" fmla="*/ 420 h 669"/>
                <a:gd name="T4" fmla="*/ 790 w 1491"/>
                <a:gd name="T5" fmla="*/ 609 h 669"/>
                <a:gd name="T6" fmla="*/ 972 w 1491"/>
                <a:gd name="T7" fmla="*/ 561 h 669"/>
                <a:gd name="T8" fmla="*/ 1169 w 1491"/>
                <a:gd name="T9" fmla="*/ 308 h 669"/>
                <a:gd name="T10" fmla="*/ 1300 w 1491"/>
                <a:gd name="T11" fmla="*/ 230 h 669"/>
                <a:gd name="T12" fmla="*/ 1449 w 1491"/>
                <a:gd name="T13" fmla="*/ 137 h 669"/>
                <a:gd name="T14" fmla="*/ 1418 w 1491"/>
                <a:gd name="T15" fmla="*/ 20 h 669"/>
                <a:gd name="T16" fmla="*/ 1202 w 1491"/>
                <a:gd name="T17" fmla="*/ 42 h 669"/>
                <a:gd name="T18" fmla="*/ 1028 w 1491"/>
                <a:gd name="T19" fmla="*/ 148 h 669"/>
                <a:gd name="T20" fmla="*/ 773 w 1491"/>
                <a:gd name="T21" fmla="*/ 477 h 669"/>
                <a:gd name="T22" fmla="*/ 944 w 1491"/>
                <a:gd name="T23" fmla="*/ 455 h 669"/>
                <a:gd name="T24" fmla="*/ 525 w 1491"/>
                <a:gd name="T25" fmla="*/ 226 h 669"/>
                <a:gd name="T26" fmla="*/ 298 w 1491"/>
                <a:gd name="T27" fmla="*/ 194 h 669"/>
                <a:gd name="T28" fmla="*/ 63 w 1491"/>
                <a:gd name="T29" fmla="*/ 248 h 669"/>
                <a:gd name="T30" fmla="*/ 95 w 1491"/>
                <a:gd name="T31" fmla="*/ 36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1" h="669">
                  <a:moveTo>
                    <a:pt x="95" y="367"/>
                  </a:moveTo>
                  <a:cubicBezTo>
                    <a:pt x="220" y="376"/>
                    <a:pt x="351" y="383"/>
                    <a:pt x="472" y="420"/>
                  </a:cubicBezTo>
                  <a:cubicBezTo>
                    <a:pt x="593" y="457"/>
                    <a:pt x="697" y="523"/>
                    <a:pt x="790" y="609"/>
                  </a:cubicBezTo>
                  <a:cubicBezTo>
                    <a:pt x="855" y="669"/>
                    <a:pt x="941" y="637"/>
                    <a:pt x="972" y="561"/>
                  </a:cubicBezTo>
                  <a:cubicBezTo>
                    <a:pt x="1013" y="462"/>
                    <a:pt x="1084" y="373"/>
                    <a:pt x="1169" y="308"/>
                  </a:cubicBezTo>
                  <a:cubicBezTo>
                    <a:pt x="1209" y="277"/>
                    <a:pt x="1254" y="251"/>
                    <a:pt x="1300" y="230"/>
                  </a:cubicBezTo>
                  <a:cubicBezTo>
                    <a:pt x="1357" y="203"/>
                    <a:pt x="1400" y="177"/>
                    <a:pt x="1449" y="137"/>
                  </a:cubicBezTo>
                  <a:cubicBezTo>
                    <a:pt x="1491" y="104"/>
                    <a:pt x="1465" y="32"/>
                    <a:pt x="1418" y="20"/>
                  </a:cubicBezTo>
                  <a:cubicBezTo>
                    <a:pt x="1339" y="0"/>
                    <a:pt x="1276" y="10"/>
                    <a:pt x="1202" y="42"/>
                  </a:cubicBezTo>
                  <a:cubicBezTo>
                    <a:pt x="1139" y="70"/>
                    <a:pt x="1082" y="106"/>
                    <a:pt x="1028" y="148"/>
                  </a:cubicBezTo>
                  <a:cubicBezTo>
                    <a:pt x="917" y="234"/>
                    <a:pt x="828" y="347"/>
                    <a:pt x="773" y="477"/>
                  </a:cubicBezTo>
                  <a:lnTo>
                    <a:pt x="944" y="455"/>
                  </a:lnTo>
                  <a:cubicBezTo>
                    <a:pt x="827" y="345"/>
                    <a:pt x="680" y="267"/>
                    <a:pt x="525" y="226"/>
                  </a:cubicBezTo>
                  <a:cubicBezTo>
                    <a:pt x="451" y="207"/>
                    <a:pt x="374" y="196"/>
                    <a:pt x="298" y="194"/>
                  </a:cubicBezTo>
                  <a:cubicBezTo>
                    <a:pt x="212" y="191"/>
                    <a:pt x="140" y="214"/>
                    <a:pt x="63" y="248"/>
                  </a:cubicBezTo>
                  <a:cubicBezTo>
                    <a:pt x="0" y="276"/>
                    <a:pt x="38" y="363"/>
                    <a:pt x="95" y="36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307">
              <a:extLst>
                <a:ext uri="{FF2B5EF4-FFF2-40B4-BE49-F238E27FC236}">
                  <a16:creationId xmlns:a16="http://schemas.microsoft.com/office/drawing/2014/main" id="{F6AD62D5-393E-C131-E984-586B7C1C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6333249"/>
              <a:ext cx="246063" cy="138113"/>
            </a:xfrm>
            <a:custGeom>
              <a:avLst/>
              <a:gdLst>
                <a:gd name="T0" fmla="*/ 57 w 1198"/>
                <a:gd name="T1" fmla="*/ 114 h 668"/>
                <a:gd name="T2" fmla="*/ 332 w 1198"/>
                <a:gd name="T3" fmla="*/ 530 h 668"/>
                <a:gd name="T4" fmla="*/ 507 w 1198"/>
                <a:gd name="T5" fmla="*/ 603 h 668"/>
                <a:gd name="T6" fmla="*/ 798 w 1198"/>
                <a:gd name="T7" fmla="*/ 338 h 668"/>
                <a:gd name="T8" fmla="*/ 954 w 1198"/>
                <a:gd name="T9" fmla="*/ 293 h 668"/>
                <a:gd name="T10" fmla="*/ 1053 w 1198"/>
                <a:gd name="T11" fmla="*/ 294 h 668"/>
                <a:gd name="T12" fmla="*/ 1155 w 1198"/>
                <a:gd name="T13" fmla="*/ 284 h 668"/>
                <a:gd name="T14" fmla="*/ 1194 w 1198"/>
                <a:gd name="T15" fmla="*/ 217 h 668"/>
                <a:gd name="T16" fmla="*/ 988 w 1198"/>
                <a:gd name="T17" fmla="*/ 78 h 668"/>
                <a:gd name="T18" fmla="*/ 734 w 1198"/>
                <a:gd name="T19" fmla="*/ 128 h 668"/>
                <a:gd name="T20" fmla="*/ 362 w 1198"/>
                <a:gd name="T21" fmla="*/ 458 h 668"/>
                <a:gd name="T22" fmla="*/ 537 w 1198"/>
                <a:gd name="T23" fmla="*/ 530 h 668"/>
                <a:gd name="T24" fmla="*/ 71 w 1198"/>
                <a:gd name="T25" fmla="*/ 7 h 668"/>
                <a:gd name="T26" fmla="*/ 57 w 1198"/>
                <a:gd name="T27" fmla="*/ 1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8" h="668">
                  <a:moveTo>
                    <a:pt x="57" y="114"/>
                  </a:moveTo>
                  <a:cubicBezTo>
                    <a:pt x="235" y="167"/>
                    <a:pt x="345" y="349"/>
                    <a:pt x="332" y="530"/>
                  </a:cubicBezTo>
                  <a:cubicBezTo>
                    <a:pt x="326" y="617"/>
                    <a:pt x="450" y="668"/>
                    <a:pt x="507" y="603"/>
                  </a:cubicBezTo>
                  <a:cubicBezTo>
                    <a:pt x="593" y="504"/>
                    <a:pt x="681" y="400"/>
                    <a:pt x="798" y="338"/>
                  </a:cubicBezTo>
                  <a:cubicBezTo>
                    <a:pt x="846" y="312"/>
                    <a:pt x="900" y="298"/>
                    <a:pt x="954" y="293"/>
                  </a:cubicBezTo>
                  <a:cubicBezTo>
                    <a:pt x="987" y="290"/>
                    <a:pt x="1021" y="289"/>
                    <a:pt x="1053" y="294"/>
                  </a:cubicBezTo>
                  <a:cubicBezTo>
                    <a:pt x="1092" y="299"/>
                    <a:pt x="1120" y="308"/>
                    <a:pt x="1155" y="284"/>
                  </a:cubicBezTo>
                  <a:cubicBezTo>
                    <a:pt x="1176" y="270"/>
                    <a:pt x="1198" y="244"/>
                    <a:pt x="1194" y="217"/>
                  </a:cubicBezTo>
                  <a:cubicBezTo>
                    <a:pt x="1181" y="117"/>
                    <a:pt x="1076" y="88"/>
                    <a:pt x="988" y="78"/>
                  </a:cubicBezTo>
                  <a:cubicBezTo>
                    <a:pt x="900" y="68"/>
                    <a:pt x="814" y="92"/>
                    <a:pt x="734" y="128"/>
                  </a:cubicBezTo>
                  <a:cubicBezTo>
                    <a:pt x="581" y="198"/>
                    <a:pt x="468" y="330"/>
                    <a:pt x="362" y="458"/>
                  </a:cubicBezTo>
                  <a:cubicBezTo>
                    <a:pt x="421" y="482"/>
                    <a:pt x="479" y="506"/>
                    <a:pt x="537" y="530"/>
                  </a:cubicBezTo>
                  <a:cubicBezTo>
                    <a:pt x="548" y="262"/>
                    <a:pt x="333" y="34"/>
                    <a:pt x="71" y="7"/>
                  </a:cubicBezTo>
                  <a:cubicBezTo>
                    <a:pt x="8" y="0"/>
                    <a:pt x="0" y="97"/>
                    <a:pt x="57" y="11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308">
              <a:extLst>
                <a:ext uri="{FF2B5EF4-FFF2-40B4-BE49-F238E27FC236}">
                  <a16:creationId xmlns:a16="http://schemas.microsoft.com/office/drawing/2014/main" id="{CD008D9D-BE76-7720-730B-C92A2AE7B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366" y="1891424"/>
              <a:ext cx="190500" cy="1060450"/>
            </a:xfrm>
            <a:custGeom>
              <a:avLst/>
              <a:gdLst>
                <a:gd name="T0" fmla="*/ 46 w 924"/>
                <a:gd name="T1" fmla="*/ 70 h 5157"/>
                <a:gd name="T2" fmla="*/ 186 w 924"/>
                <a:gd name="T3" fmla="*/ 2631 h 5157"/>
                <a:gd name="T4" fmla="*/ 432 w 924"/>
                <a:gd name="T5" fmla="*/ 3926 h 5157"/>
                <a:gd name="T6" fmla="*/ 808 w 924"/>
                <a:gd name="T7" fmla="*/ 5108 h 5157"/>
                <a:gd name="T8" fmla="*/ 918 w 924"/>
                <a:gd name="T9" fmla="*/ 5078 h 5157"/>
                <a:gd name="T10" fmla="*/ 644 w 924"/>
                <a:gd name="T11" fmla="*/ 3868 h 5157"/>
                <a:gd name="T12" fmla="*/ 408 w 924"/>
                <a:gd name="T13" fmla="*/ 2667 h 5157"/>
                <a:gd name="T14" fmla="*/ 155 w 924"/>
                <a:gd name="T15" fmla="*/ 70 h 5157"/>
                <a:gd name="T16" fmla="*/ 46 w 924"/>
                <a:gd name="T17" fmla="*/ 70 h 5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4" h="5157">
                  <a:moveTo>
                    <a:pt x="46" y="70"/>
                  </a:moveTo>
                  <a:cubicBezTo>
                    <a:pt x="0" y="922"/>
                    <a:pt x="59" y="1787"/>
                    <a:pt x="186" y="2631"/>
                  </a:cubicBezTo>
                  <a:cubicBezTo>
                    <a:pt x="251" y="3066"/>
                    <a:pt x="333" y="3498"/>
                    <a:pt x="432" y="3926"/>
                  </a:cubicBezTo>
                  <a:cubicBezTo>
                    <a:pt x="523" y="4319"/>
                    <a:pt x="613" y="4751"/>
                    <a:pt x="808" y="5108"/>
                  </a:cubicBezTo>
                  <a:cubicBezTo>
                    <a:pt x="835" y="5157"/>
                    <a:pt x="924" y="5137"/>
                    <a:pt x="918" y="5078"/>
                  </a:cubicBezTo>
                  <a:cubicBezTo>
                    <a:pt x="878" y="4671"/>
                    <a:pt x="737" y="4265"/>
                    <a:pt x="644" y="3868"/>
                  </a:cubicBezTo>
                  <a:cubicBezTo>
                    <a:pt x="551" y="3470"/>
                    <a:pt x="472" y="3070"/>
                    <a:pt x="408" y="2667"/>
                  </a:cubicBezTo>
                  <a:cubicBezTo>
                    <a:pt x="271" y="1805"/>
                    <a:pt x="204" y="941"/>
                    <a:pt x="155" y="70"/>
                  </a:cubicBezTo>
                  <a:cubicBezTo>
                    <a:pt x="151" y="0"/>
                    <a:pt x="50" y="0"/>
                    <a:pt x="46" y="7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309">
              <a:extLst>
                <a:ext uri="{FF2B5EF4-FFF2-40B4-BE49-F238E27FC236}">
                  <a16:creationId xmlns:a16="http://schemas.microsoft.com/office/drawing/2014/main" id="{F9F3FB27-9E94-7E76-5FDC-B28061D51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203" y="1818399"/>
              <a:ext cx="312738" cy="1138238"/>
            </a:xfrm>
            <a:custGeom>
              <a:avLst/>
              <a:gdLst>
                <a:gd name="T0" fmla="*/ 13 w 1522"/>
                <a:gd name="T1" fmla="*/ 53 h 5540"/>
                <a:gd name="T2" fmla="*/ 953 w 1522"/>
                <a:gd name="T3" fmla="*/ 2712 h 5540"/>
                <a:gd name="T4" fmla="*/ 1368 w 1522"/>
                <a:gd name="T5" fmla="*/ 5497 h 5540"/>
                <a:gd name="T6" fmla="*/ 1433 w 1522"/>
                <a:gd name="T7" fmla="*/ 5497 h 5540"/>
                <a:gd name="T8" fmla="*/ 1119 w 1522"/>
                <a:gd name="T9" fmla="*/ 2666 h 5540"/>
                <a:gd name="T10" fmla="*/ 56 w 1522"/>
                <a:gd name="T11" fmla="*/ 28 h 5540"/>
                <a:gd name="T12" fmla="*/ 13 w 1522"/>
                <a:gd name="T13" fmla="*/ 53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2" h="5540">
                  <a:moveTo>
                    <a:pt x="13" y="53"/>
                  </a:moveTo>
                  <a:cubicBezTo>
                    <a:pt x="404" y="910"/>
                    <a:pt x="728" y="1797"/>
                    <a:pt x="953" y="2712"/>
                  </a:cubicBezTo>
                  <a:cubicBezTo>
                    <a:pt x="1178" y="3631"/>
                    <a:pt x="1250" y="4562"/>
                    <a:pt x="1368" y="5497"/>
                  </a:cubicBezTo>
                  <a:cubicBezTo>
                    <a:pt x="1373" y="5538"/>
                    <a:pt x="1429" y="5540"/>
                    <a:pt x="1433" y="5497"/>
                  </a:cubicBezTo>
                  <a:cubicBezTo>
                    <a:pt x="1522" y="4555"/>
                    <a:pt x="1351" y="3577"/>
                    <a:pt x="1119" y="2666"/>
                  </a:cubicBezTo>
                  <a:cubicBezTo>
                    <a:pt x="884" y="1743"/>
                    <a:pt x="531" y="854"/>
                    <a:pt x="56" y="28"/>
                  </a:cubicBezTo>
                  <a:cubicBezTo>
                    <a:pt x="40" y="0"/>
                    <a:pt x="0" y="24"/>
                    <a:pt x="13" y="5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310">
              <a:extLst>
                <a:ext uri="{FF2B5EF4-FFF2-40B4-BE49-F238E27FC236}">
                  <a16:creationId xmlns:a16="http://schemas.microsoft.com/office/drawing/2014/main" id="{5A57B804-5C41-4130-B3A4-01266FC53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228" y="1846974"/>
              <a:ext cx="269875" cy="1095375"/>
            </a:xfrm>
            <a:custGeom>
              <a:avLst/>
              <a:gdLst>
                <a:gd name="T0" fmla="*/ 8 w 1311"/>
                <a:gd name="T1" fmla="*/ 34 h 5328"/>
                <a:gd name="T2" fmla="*/ 728 w 1311"/>
                <a:gd name="T3" fmla="*/ 2640 h 5328"/>
                <a:gd name="T4" fmla="*/ 1245 w 1311"/>
                <a:gd name="T5" fmla="*/ 5292 h 5328"/>
                <a:gd name="T6" fmla="*/ 1309 w 1311"/>
                <a:gd name="T7" fmla="*/ 5283 h 5328"/>
                <a:gd name="T8" fmla="*/ 884 w 1311"/>
                <a:gd name="T9" fmla="*/ 2647 h 5328"/>
                <a:gd name="T10" fmla="*/ 47 w 1311"/>
                <a:gd name="T11" fmla="*/ 24 h 5328"/>
                <a:gd name="T12" fmla="*/ 8 w 1311"/>
                <a:gd name="T13" fmla="*/ 34 h 5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1" h="5328">
                  <a:moveTo>
                    <a:pt x="8" y="34"/>
                  </a:moveTo>
                  <a:cubicBezTo>
                    <a:pt x="285" y="892"/>
                    <a:pt x="522" y="1763"/>
                    <a:pt x="728" y="2640"/>
                  </a:cubicBezTo>
                  <a:cubicBezTo>
                    <a:pt x="935" y="3518"/>
                    <a:pt x="1067" y="4408"/>
                    <a:pt x="1245" y="5292"/>
                  </a:cubicBezTo>
                  <a:cubicBezTo>
                    <a:pt x="1252" y="5328"/>
                    <a:pt x="1311" y="5320"/>
                    <a:pt x="1309" y="5283"/>
                  </a:cubicBezTo>
                  <a:cubicBezTo>
                    <a:pt x="1269" y="4395"/>
                    <a:pt x="1089" y="3509"/>
                    <a:pt x="884" y="2647"/>
                  </a:cubicBezTo>
                  <a:cubicBezTo>
                    <a:pt x="671" y="1752"/>
                    <a:pt x="385" y="879"/>
                    <a:pt x="47" y="24"/>
                  </a:cubicBezTo>
                  <a:cubicBezTo>
                    <a:pt x="38" y="0"/>
                    <a:pt x="0" y="9"/>
                    <a:pt x="8" y="3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311">
              <a:extLst>
                <a:ext uri="{FF2B5EF4-FFF2-40B4-BE49-F238E27FC236}">
                  <a16:creationId xmlns:a16="http://schemas.microsoft.com/office/drawing/2014/main" id="{980E4DDB-D389-8427-0367-661720401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028" y="2909012"/>
              <a:ext cx="239713" cy="50800"/>
            </a:xfrm>
            <a:custGeom>
              <a:avLst/>
              <a:gdLst>
                <a:gd name="T0" fmla="*/ 83 w 1166"/>
                <a:gd name="T1" fmla="*/ 237 h 247"/>
                <a:gd name="T2" fmla="*/ 605 w 1166"/>
                <a:gd name="T3" fmla="*/ 242 h 247"/>
                <a:gd name="T4" fmla="*/ 859 w 1166"/>
                <a:gd name="T5" fmla="*/ 223 h 247"/>
                <a:gd name="T6" fmla="*/ 994 w 1166"/>
                <a:gd name="T7" fmla="*/ 201 h 247"/>
                <a:gd name="T8" fmla="*/ 1050 w 1166"/>
                <a:gd name="T9" fmla="*/ 184 h 247"/>
                <a:gd name="T10" fmla="*/ 1118 w 1166"/>
                <a:gd name="T11" fmla="*/ 144 h 247"/>
                <a:gd name="T12" fmla="*/ 1102 w 1166"/>
                <a:gd name="T13" fmla="*/ 21 h 247"/>
                <a:gd name="T14" fmla="*/ 1038 w 1166"/>
                <a:gd name="T15" fmla="*/ 4 h 247"/>
                <a:gd name="T16" fmla="*/ 967 w 1166"/>
                <a:gd name="T17" fmla="*/ 2 h 247"/>
                <a:gd name="T18" fmla="*/ 841 w 1166"/>
                <a:gd name="T19" fmla="*/ 16 h 247"/>
                <a:gd name="T20" fmla="*/ 589 w 1166"/>
                <a:gd name="T21" fmla="*/ 51 h 247"/>
                <a:gd name="T22" fmla="*/ 83 w 1166"/>
                <a:gd name="T23" fmla="*/ 110 h 247"/>
                <a:gd name="T24" fmla="*/ 83 w 1166"/>
                <a:gd name="T25" fmla="*/ 2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6" h="247">
                  <a:moveTo>
                    <a:pt x="83" y="237"/>
                  </a:moveTo>
                  <a:cubicBezTo>
                    <a:pt x="256" y="245"/>
                    <a:pt x="431" y="247"/>
                    <a:pt x="605" y="242"/>
                  </a:cubicBezTo>
                  <a:cubicBezTo>
                    <a:pt x="690" y="240"/>
                    <a:pt x="775" y="232"/>
                    <a:pt x="859" y="223"/>
                  </a:cubicBezTo>
                  <a:cubicBezTo>
                    <a:pt x="905" y="218"/>
                    <a:pt x="950" y="214"/>
                    <a:pt x="994" y="201"/>
                  </a:cubicBezTo>
                  <a:cubicBezTo>
                    <a:pt x="1013" y="196"/>
                    <a:pt x="1032" y="191"/>
                    <a:pt x="1050" y="184"/>
                  </a:cubicBezTo>
                  <a:cubicBezTo>
                    <a:pt x="1076" y="175"/>
                    <a:pt x="1094" y="156"/>
                    <a:pt x="1118" y="144"/>
                  </a:cubicBezTo>
                  <a:cubicBezTo>
                    <a:pt x="1166" y="119"/>
                    <a:pt x="1159" y="30"/>
                    <a:pt x="1102" y="21"/>
                  </a:cubicBezTo>
                  <a:cubicBezTo>
                    <a:pt x="1079" y="18"/>
                    <a:pt x="1060" y="8"/>
                    <a:pt x="1038" y="4"/>
                  </a:cubicBezTo>
                  <a:cubicBezTo>
                    <a:pt x="1015" y="0"/>
                    <a:pt x="990" y="2"/>
                    <a:pt x="967" y="2"/>
                  </a:cubicBezTo>
                  <a:cubicBezTo>
                    <a:pt x="925" y="3"/>
                    <a:pt x="883" y="10"/>
                    <a:pt x="841" y="16"/>
                  </a:cubicBezTo>
                  <a:cubicBezTo>
                    <a:pt x="757" y="28"/>
                    <a:pt x="673" y="39"/>
                    <a:pt x="589" y="51"/>
                  </a:cubicBezTo>
                  <a:cubicBezTo>
                    <a:pt x="421" y="77"/>
                    <a:pt x="252" y="96"/>
                    <a:pt x="83" y="110"/>
                  </a:cubicBezTo>
                  <a:cubicBezTo>
                    <a:pt x="1" y="116"/>
                    <a:pt x="0" y="234"/>
                    <a:pt x="83" y="2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312">
              <a:extLst>
                <a:ext uri="{FF2B5EF4-FFF2-40B4-BE49-F238E27FC236}">
                  <a16:creationId xmlns:a16="http://schemas.microsoft.com/office/drawing/2014/main" id="{542679AB-D920-4EED-B215-35E60FE88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91" y="1881899"/>
              <a:ext cx="115888" cy="1062038"/>
            </a:xfrm>
            <a:custGeom>
              <a:avLst/>
              <a:gdLst>
                <a:gd name="T0" fmla="*/ 450 w 563"/>
                <a:gd name="T1" fmla="*/ 60 h 5162"/>
                <a:gd name="T2" fmla="*/ 95 w 563"/>
                <a:gd name="T3" fmla="*/ 2595 h 5162"/>
                <a:gd name="T4" fmla="*/ 227 w 563"/>
                <a:gd name="T5" fmla="*/ 5122 h 5162"/>
                <a:gd name="T6" fmla="*/ 301 w 563"/>
                <a:gd name="T7" fmla="*/ 5112 h 5162"/>
                <a:gd name="T8" fmla="*/ 272 w 563"/>
                <a:gd name="T9" fmla="*/ 2595 h 5162"/>
                <a:gd name="T10" fmla="*/ 557 w 563"/>
                <a:gd name="T11" fmla="*/ 75 h 5162"/>
                <a:gd name="T12" fmla="*/ 450 w 563"/>
                <a:gd name="T13" fmla="*/ 60 h 5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162">
                  <a:moveTo>
                    <a:pt x="450" y="60"/>
                  </a:moveTo>
                  <a:cubicBezTo>
                    <a:pt x="280" y="896"/>
                    <a:pt x="159" y="1743"/>
                    <a:pt x="95" y="2595"/>
                  </a:cubicBezTo>
                  <a:cubicBezTo>
                    <a:pt x="35" y="3418"/>
                    <a:pt x="0" y="4320"/>
                    <a:pt x="227" y="5122"/>
                  </a:cubicBezTo>
                  <a:cubicBezTo>
                    <a:pt x="239" y="5162"/>
                    <a:pt x="302" y="5155"/>
                    <a:pt x="301" y="5112"/>
                  </a:cubicBezTo>
                  <a:cubicBezTo>
                    <a:pt x="268" y="4266"/>
                    <a:pt x="210" y="3443"/>
                    <a:pt x="272" y="2595"/>
                  </a:cubicBezTo>
                  <a:cubicBezTo>
                    <a:pt x="334" y="1751"/>
                    <a:pt x="468" y="915"/>
                    <a:pt x="557" y="75"/>
                  </a:cubicBezTo>
                  <a:cubicBezTo>
                    <a:pt x="563" y="14"/>
                    <a:pt x="462" y="0"/>
                    <a:pt x="45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313">
              <a:extLst>
                <a:ext uri="{FF2B5EF4-FFF2-40B4-BE49-F238E27FC236}">
                  <a16:creationId xmlns:a16="http://schemas.microsoft.com/office/drawing/2014/main" id="{015179AC-40BE-65EF-6BC2-8BAE299C2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903" y="1918412"/>
              <a:ext cx="166688" cy="1165225"/>
            </a:xfrm>
            <a:custGeom>
              <a:avLst/>
              <a:gdLst>
                <a:gd name="T0" fmla="*/ 368 w 811"/>
                <a:gd name="T1" fmla="*/ 72 h 5666"/>
                <a:gd name="T2" fmla="*/ 35 w 811"/>
                <a:gd name="T3" fmla="*/ 3134 h 5666"/>
                <a:gd name="T4" fmla="*/ 168 w 811"/>
                <a:gd name="T5" fmla="*/ 4550 h 5666"/>
                <a:gd name="T6" fmla="*/ 701 w 811"/>
                <a:gd name="T7" fmla="*/ 5630 h 5666"/>
                <a:gd name="T8" fmla="*/ 782 w 811"/>
                <a:gd name="T9" fmla="*/ 5567 h 5666"/>
                <a:gd name="T10" fmla="*/ 278 w 811"/>
                <a:gd name="T11" fmla="*/ 2993 h 5666"/>
                <a:gd name="T12" fmla="*/ 476 w 811"/>
                <a:gd name="T13" fmla="*/ 102 h 5666"/>
                <a:gd name="T14" fmla="*/ 368 w 811"/>
                <a:gd name="T15" fmla="*/ 72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1" h="5666">
                  <a:moveTo>
                    <a:pt x="368" y="72"/>
                  </a:moveTo>
                  <a:cubicBezTo>
                    <a:pt x="109" y="1071"/>
                    <a:pt x="0" y="2102"/>
                    <a:pt x="35" y="3134"/>
                  </a:cubicBezTo>
                  <a:cubicBezTo>
                    <a:pt x="51" y="3606"/>
                    <a:pt x="84" y="4084"/>
                    <a:pt x="168" y="4550"/>
                  </a:cubicBezTo>
                  <a:cubicBezTo>
                    <a:pt x="241" y="4957"/>
                    <a:pt x="375" y="5358"/>
                    <a:pt x="701" y="5630"/>
                  </a:cubicBezTo>
                  <a:cubicBezTo>
                    <a:pt x="745" y="5666"/>
                    <a:pt x="811" y="5621"/>
                    <a:pt x="782" y="5567"/>
                  </a:cubicBezTo>
                  <a:cubicBezTo>
                    <a:pt x="363" y="4776"/>
                    <a:pt x="299" y="3873"/>
                    <a:pt x="278" y="2993"/>
                  </a:cubicBezTo>
                  <a:cubicBezTo>
                    <a:pt x="254" y="2025"/>
                    <a:pt x="328" y="1058"/>
                    <a:pt x="476" y="102"/>
                  </a:cubicBezTo>
                  <a:cubicBezTo>
                    <a:pt x="486" y="32"/>
                    <a:pt x="386" y="0"/>
                    <a:pt x="368" y="7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314">
              <a:extLst>
                <a:ext uri="{FF2B5EF4-FFF2-40B4-BE49-F238E27FC236}">
                  <a16:creationId xmlns:a16="http://schemas.microsoft.com/office/drawing/2014/main" id="{3AE9D944-4204-149C-FAFF-90F1BFBFA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066" y="2724862"/>
              <a:ext cx="76200" cy="277813"/>
            </a:xfrm>
            <a:custGeom>
              <a:avLst/>
              <a:gdLst>
                <a:gd name="T0" fmla="*/ 3 w 369"/>
                <a:gd name="T1" fmla="*/ 50 h 1350"/>
                <a:gd name="T2" fmla="*/ 66 w 369"/>
                <a:gd name="T3" fmla="*/ 711 h 1350"/>
                <a:gd name="T4" fmla="*/ 309 w 369"/>
                <a:gd name="T5" fmla="*/ 1326 h 1350"/>
                <a:gd name="T6" fmla="*/ 360 w 369"/>
                <a:gd name="T7" fmla="*/ 1304 h 1350"/>
                <a:gd name="T8" fmla="*/ 171 w 369"/>
                <a:gd name="T9" fmla="*/ 694 h 1350"/>
                <a:gd name="T10" fmla="*/ 81 w 369"/>
                <a:gd name="T11" fmla="*/ 50 h 1350"/>
                <a:gd name="T12" fmla="*/ 3 w 369"/>
                <a:gd name="T13" fmla="*/ 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50">
                  <a:moveTo>
                    <a:pt x="3" y="50"/>
                  </a:moveTo>
                  <a:cubicBezTo>
                    <a:pt x="0" y="272"/>
                    <a:pt x="21" y="494"/>
                    <a:pt x="66" y="711"/>
                  </a:cubicBezTo>
                  <a:cubicBezTo>
                    <a:pt x="112" y="929"/>
                    <a:pt x="177" y="1144"/>
                    <a:pt x="309" y="1326"/>
                  </a:cubicBezTo>
                  <a:cubicBezTo>
                    <a:pt x="326" y="1350"/>
                    <a:pt x="369" y="1337"/>
                    <a:pt x="360" y="1304"/>
                  </a:cubicBezTo>
                  <a:cubicBezTo>
                    <a:pt x="304" y="1099"/>
                    <a:pt x="224" y="901"/>
                    <a:pt x="171" y="694"/>
                  </a:cubicBezTo>
                  <a:cubicBezTo>
                    <a:pt x="117" y="484"/>
                    <a:pt x="87" y="268"/>
                    <a:pt x="81" y="50"/>
                  </a:cubicBezTo>
                  <a:cubicBezTo>
                    <a:pt x="80" y="0"/>
                    <a:pt x="4" y="0"/>
                    <a:pt x="3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315">
              <a:extLst>
                <a:ext uri="{FF2B5EF4-FFF2-40B4-BE49-F238E27FC236}">
                  <a16:creationId xmlns:a16="http://schemas.microsoft.com/office/drawing/2014/main" id="{543627EF-36AD-2E92-3527-C26F8966B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991" y="1704099"/>
              <a:ext cx="463550" cy="1149350"/>
            </a:xfrm>
            <a:custGeom>
              <a:avLst/>
              <a:gdLst>
                <a:gd name="T0" fmla="*/ 39 w 2256"/>
                <a:gd name="T1" fmla="*/ 104 h 5584"/>
                <a:gd name="T2" fmla="*/ 1561 w 2256"/>
                <a:gd name="T3" fmla="*/ 2632 h 5584"/>
                <a:gd name="T4" fmla="*/ 1901 w 2256"/>
                <a:gd name="T5" fmla="*/ 3979 h 5584"/>
                <a:gd name="T6" fmla="*/ 2001 w 2256"/>
                <a:gd name="T7" fmla="*/ 5493 h 5584"/>
                <a:gd name="T8" fmla="*/ 2126 w 2256"/>
                <a:gd name="T9" fmla="*/ 5510 h 5584"/>
                <a:gd name="T10" fmla="*/ 2147 w 2256"/>
                <a:gd name="T11" fmla="*/ 3986 h 5584"/>
                <a:gd name="T12" fmla="*/ 1785 w 2256"/>
                <a:gd name="T13" fmla="*/ 2529 h 5584"/>
                <a:gd name="T14" fmla="*/ 105 w 2256"/>
                <a:gd name="T15" fmla="*/ 38 h 5584"/>
                <a:gd name="T16" fmla="*/ 39 w 2256"/>
                <a:gd name="T17" fmla="*/ 104 h 5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6" h="5584">
                  <a:moveTo>
                    <a:pt x="39" y="104"/>
                  </a:moveTo>
                  <a:cubicBezTo>
                    <a:pt x="680" y="878"/>
                    <a:pt x="1218" y="1680"/>
                    <a:pt x="1561" y="2632"/>
                  </a:cubicBezTo>
                  <a:cubicBezTo>
                    <a:pt x="1719" y="3070"/>
                    <a:pt x="1825" y="3521"/>
                    <a:pt x="1901" y="3979"/>
                  </a:cubicBezTo>
                  <a:cubicBezTo>
                    <a:pt x="1983" y="4484"/>
                    <a:pt x="1952" y="4987"/>
                    <a:pt x="2001" y="5493"/>
                  </a:cubicBezTo>
                  <a:cubicBezTo>
                    <a:pt x="2007" y="5561"/>
                    <a:pt x="2106" y="5584"/>
                    <a:pt x="2126" y="5510"/>
                  </a:cubicBezTo>
                  <a:cubicBezTo>
                    <a:pt x="2256" y="5027"/>
                    <a:pt x="2207" y="4476"/>
                    <a:pt x="2147" y="3986"/>
                  </a:cubicBezTo>
                  <a:cubicBezTo>
                    <a:pt x="2086" y="3489"/>
                    <a:pt x="1958" y="2999"/>
                    <a:pt x="1785" y="2529"/>
                  </a:cubicBezTo>
                  <a:cubicBezTo>
                    <a:pt x="1442" y="1599"/>
                    <a:pt x="877" y="673"/>
                    <a:pt x="105" y="38"/>
                  </a:cubicBezTo>
                  <a:cubicBezTo>
                    <a:pt x="58" y="0"/>
                    <a:pt x="0" y="58"/>
                    <a:pt x="39" y="104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316">
              <a:extLst>
                <a:ext uri="{FF2B5EF4-FFF2-40B4-BE49-F238E27FC236}">
                  <a16:creationId xmlns:a16="http://schemas.microsoft.com/office/drawing/2014/main" id="{F4A180C5-FAF4-DCB4-1A07-4D9384C75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266" y="2540712"/>
              <a:ext cx="169863" cy="336550"/>
            </a:xfrm>
            <a:custGeom>
              <a:avLst/>
              <a:gdLst>
                <a:gd name="T0" fmla="*/ 45 w 826"/>
                <a:gd name="T1" fmla="*/ 125 h 1636"/>
                <a:gd name="T2" fmla="*/ 418 w 826"/>
                <a:gd name="T3" fmla="*/ 874 h 1636"/>
                <a:gd name="T4" fmla="*/ 543 w 826"/>
                <a:gd name="T5" fmla="*/ 1265 h 1636"/>
                <a:gd name="T6" fmla="*/ 691 w 826"/>
                <a:gd name="T7" fmla="*/ 1620 h 1636"/>
                <a:gd name="T8" fmla="*/ 759 w 826"/>
                <a:gd name="T9" fmla="*/ 1602 h 1636"/>
                <a:gd name="T10" fmla="*/ 736 w 826"/>
                <a:gd name="T11" fmla="*/ 1212 h 1636"/>
                <a:gd name="T12" fmla="*/ 589 w 826"/>
                <a:gd name="T13" fmla="*/ 801 h 1636"/>
                <a:gd name="T14" fmla="*/ 152 w 826"/>
                <a:gd name="T15" fmla="*/ 62 h 1636"/>
                <a:gd name="T16" fmla="*/ 45 w 826"/>
                <a:gd name="T17" fmla="*/ 125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6" h="1636">
                  <a:moveTo>
                    <a:pt x="45" y="125"/>
                  </a:moveTo>
                  <a:cubicBezTo>
                    <a:pt x="197" y="360"/>
                    <a:pt x="324" y="610"/>
                    <a:pt x="418" y="874"/>
                  </a:cubicBezTo>
                  <a:cubicBezTo>
                    <a:pt x="464" y="1002"/>
                    <a:pt x="508" y="1132"/>
                    <a:pt x="543" y="1265"/>
                  </a:cubicBezTo>
                  <a:cubicBezTo>
                    <a:pt x="573" y="1378"/>
                    <a:pt x="592" y="1545"/>
                    <a:pt x="691" y="1620"/>
                  </a:cubicBezTo>
                  <a:cubicBezTo>
                    <a:pt x="713" y="1636"/>
                    <a:pt x="746" y="1622"/>
                    <a:pt x="759" y="1602"/>
                  </a:cubicBezTo>
                  <a:cubicBezTo>
                    <a:pt x="826" y="1498"/>
                    <a:pt x="768" y="1321"/>
                    <a:pt x="736" y="1212"/>
                  </a:cubicBezTo>
                  <a:cubicBezTo>
                    <a:pt x="696" y="1072"/>
                    <a:pt x="648" y="934"/>
                    <a:pt x="589" y="801"/>
                  </a:cubicBezTo>
                  <a:cubicBezTo>
                    <a:pt x="473" y="539"/>
                    <a:pt x="326" y="291"/>
                    <a:pt x="152" y="62"/>
                  </a:cubicBezTo>
                  <a:cubicBezTo>
                    <a:pt x="105" y="0"/>
                    <a:pt x="0" y="56"/>
                    <a:pt x="45" y="12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317">
              <a:extLst>
                <a:ext uri="{FF2B5EF4-FFF2-40B4-BE49-F238E27FC236}">
                  <a16:creationId xmlns:a16="http://schemas.microsoft.com/office/drawing/2014/main" id="{A1582806-0A7A-C82C-5D11-191BB5F8D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016" y="2758199"/>
              <a:ext cx="53975" cy="112713"/>
            </a:xfrm>
            <a:custGeom>
              <a:avLst/>
              <a:gdLst>
                <a:gd name="T0" fmla="*/ 27 w 265"/>
                <a:gd name="T1" fmla="*/ 98 h 549"/>
                <a:gd name="T2" fmla="*/ 112 w 265"/>
                <a:gd name="T3" fmla="*/ 315 h 549"/>
                <a:gd name="T4" fmla="*/ 146 w 265"/>
                <a:gd name="T5" fmla="*/ 428 h 549"/>
                <a:gd name="T6" fmla="*/ 165 w 265"/>
                <a:gd name="T7" fmla="*/ 484 h 549"/>
                <a:gd name="T8" fmla="*/ 202 w 265"/>
                <a:gd name="T9" fmla="*/ 537 h 549"/>
                <a:gd name="T10" fmla="*/ 246 w 265"/>
                <a:gd name="T11" fmla="*/ 531 h 549"/>
                <a:gd name="T12" fmla="*/ 265 w 265"/>
                <a:gd name="T13" fmla="*/ 471 h 549"/>
                <a:gd name="T14" fmla="*/ 258 w 265"/>
                <a:gd name="T15" fmla="*/ 401 h 549"/>
                <a:gd name="T16" fmla="*/ 225 w 265"/>
                <a:gd name="T17" fmla="*/ 280 h 549"/>
                <a:gd name="T18" fmla="*/ 108 w 265"/>
                <a:gd name="T19" fmla="*/ 51 h 549"/>
                <a:gd name="T20" fmla="*/ 27 w 265"/>
                <a:gd name="T21" fmla="*/ 9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49">
                  <a:moveTo>
                    <a:pt x="27" y="98"/>
                  </a:moveTo>
                  <a:cubicBezTo>
                    <a:pt x="62" y="168"/>
                    <a:pt x="87" y="241"/>
                    <a:pt x="112" y="315"/>
                  </a:cubicBezTo>
                  <a:cubicBezTo>
                    <a:pt x="125" y="352"/>
                    <a:pt x="136" y="390"/>
                    <a:pt x="146" y="428"/>
                  </a:cubicBezTo>
                  <a:cubicBezTo>
                    <a:pt x="151" y="448"/>
                    <a:pt x="157" y="466"/>
                    <a:pt x="165" y="484"/>
                  </a:cubicBezTo>
                  <a:cubicBezTo>
                    <a:pt x="174" y="507"/>
                    <a:pt x="184" y="520"/>
                    <a:pt x="202" y="537"/>
                  </a:cubicBezTo>
                  <a:cubicBezTo>
                    <a:pt x="215" y="549"/>
                    <a:pt x="237" y="547"/>
                    <a:pt x="246" y="531"/>
                  </a:cubicBezTo>
                  <a:cubicBezTo>
                    <a:pt x="257" y="511"/>
                    <a:pt x="264" y="494"/>
                    <a:pt x="265" y="471"/>
                  </a:cubicBezTo>
                  <a:cubicBezTo>
                    <a:pt x="265" y="447"/>
                    <a:pt x="263" y="424"/>
                    <a:pt x="258" y="401"/>
                  </a:cubicBezTo>
                  <a:cubicBezTo>
                    <a:pt x="249" y="360"/>
                    <a:pt x="238" y="320"/>
                    <a:pt x="225" y="280"/>
                  </a:cubicBezTo>
                  <a:cubicBezTo>
                    <a:pt x="198" y="199"/>
                    <a:pt x="154" y="122"/>
                    <a:pt x="108" y="51"/>
                  </a:cubicBezTo>
                  <a:cubicBezTo>
                    <a:pt x="74" y="0"/>
                    <a:pt x="0" y="44"/>
                    <a:pt x="27" y="9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318">
              <a:extLst>
                <a:ext uri="{FF2B5EF4-FFF2-40B4-BE49-F238E27FC236}">
                  <a16:creationId xmlns:a16="http://schemas.microsoft.com/office/drawing/2014/main" id="{B09E45E7-3FCA-61D1-C9BF-D0079CAA7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216" y="2823287"/>
              <a:ext cx="257175" cy="53975"/>
            </a:xfrm>
            <a:custGeom>
              <a:avLst/>
              <a:gdLst>
                <a:gd name="T0" fmla="*/ 121 w 1252"/>
                <a:gd name="T1" fmla="*/ 252 h 264"/>
                <a:gd name="T2" fmla="*/ 669 w 1252"/>
                <a:gd name="T3" fmla="*/ 219 h 264"/>
                <a:gd name="T4" fmla="*/ 939 w 1252"/>
                <a:gd name="T5" fmla="*/ 218 h 264"/>
                <a:gd name="T6" fmla="*/ 1208 w 1252"/>
                <a:gd name="T7" fmla="*/ 180 h 264"/>
                <a:gd name="T8" fmla="*/ 1208 w 1252"/>
                <a:gd name="T9" fmla="*/ 78 h 264"/>
                <a:gd name="T10" fmla="*/ 929 w 1252"/>
                <a:gd name="T11" fmla="*/ 7 h 264"/>
                <a:gd name="T12" fmla="*/ 649 w 1252"/>
                <a:gd name="T13" fmla="*/ 12 h 264"/>
                <a:gd name="T14" fmla="*/ 85 w 1252"/>
                <a:gd name="T15" fmla="*/ 123 h 264"/>
                <a:gd name="T16" fmla="*/ 121 w 1252"/>
                <a:gd name="T17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2" h="264">
                  <a:moveTo>
                    <a:pt x="121" y="252"/>
                  </a:moveTo>
                  <a:cubicBezTo>
                    <a:pt x="303" y="226"/>
                    <a:pt x="485" y="225"/>
                    <a:pt x="669" y="219"/>
                  </a:cubicBezTo>
                  <a:cubicBezTo>
                    <a:pt x="759" y="216"/>
                    <a:pt x="850" y="222"/>
                    <a:pt x="939" y="218"/>
                  </a:cubicBezTo>
                  <a:cubicBezTo>
                    <a:pt x="1031" y="215"/>
                    <a:pt x="1122" y="219"/>
                    <a:pt x="1208" y="180"/>
                  </a:cubicBezTo>
                  <a:cubicBezTo>
                    <a:pt x="1252" y="160"/>
                    <a:pt x="1240" y="101"/>
                    <a:pt x="1208" y="78"/>
                  </a:cubicBezTo>
                  <a:cubicBezTo>
                    <a:pt x="1129" y="21"/>
                    <a:pt x="1023" y="14"/>
                    <a:pt x="929" y="7"/>
                  </a:cubicBezTo>
                  <a:cubicBezTo>
                    <a:pt x="836" y="0"/>
                    <a:pt x="741" y="6"/>
                    <a:pt x="649" y="12"/>
                  </a:cubicBezTo>
                  <a:cubicBezTo>
                    <a:pt x="459" y="24"/>
                    <a:pt x="268" y="71"/>
                    <a:pt x="85" y="123"/>
                  </a:cubicBezTo>
                  <a:cubicBezTo>
                    <a:pt x="0" y="147"/>
                    <a:pt x="38" y="264"/>
                    <a:pt x="121" y="2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319">
              <a:extLst>
                <a:ext uri="{FF2B5EF4-FFF2-40B4-BE49-F238E27FC236}">
                  <a16:creationId xmlns:a16="http://schemas.microsoft.com/office/drawing/2014/main" id="{E60854B3-4CA3-C926-9B27-6BC73D0AE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903" y="2583574"/>
              <a:ext cx="120650" cy="323850"/>
            </a:xfrm>
            <a:custGeom>
              <a:avLst/>
              <a:gdLst>
                <a:gd name="T0" fmla="*/ 39 w 586"/>
                <a:gd name="T1" fmla="*/ 137 h 1579"/>
                <a:gd name="T2" fmla="*/ 301 w 586"/>
                <a:gd name="T3" fmla="*/ 836 h 1579"/>
                <a:gd name="T4" fmla="*/ 373 w 586"/>
                <a:gd name="T5" fmla="*/ 1193 h 1579"/>
                <a:gd name="T6" fmla="*/ 401 w 586"/>
                <a:gd name="T7" fmla="*/ 1367 h 1579"/>
                <a:gd name="T8" fmla="*/ 421 w 586"/>
                <a:gd name="T9" fmla="*/ 1464 h 1579"/>
                <a:gd name="T10" fmla="*/ 456 w 586"/>
                <a:gd name="T11" fmla="*/ 1530 h 1579"/>
                <a:gd name="T12" fmla="*/ 549 w 586"/>
                <a:gd name="T13" fmla="*/ 1530 h 1579"/>
                <a:gd name="T14" fmla="*/ 580 w 586"/>
                <a:gd name="T15" fmla="*/ 1442 h 1579"/>
                <a:gd name="T16" fmla="*/ 585 w 586"/>
                <a:gd name="T17" fmla="*/ 1342 h 1579"/>
                <a:gd name="T18" fmla="*/ 568 w 586"/>
                <a:gd name="T19" fmla="*/ 1140 h 1579"/>
                <a:gd name="T20" fmla="*/ 484 w 586"/>
                <a:gd name="T21" fmla="*/ 772 h 1579"/>
                <a:gd name="T22" fmla="*/ 152 w 586"/>
                <a:gd name="T23" fmla="*/ 71 h 1579"/>
                <a:gd name="T24" fmla="*/ 39 w 586"/>
                <a:gd name="T25" fmla="*/ 137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1579">
                  <a:moveTo>
                    <a:pt x="39" y="137"/>
                  </a:moveTo>
                  <a:cubicBezTo>
                    <a:pt x="156" y="358"/>
                    <a:pt x="244" y="592"/>
                    <a:pt x="301" y="836"/>
                  </a:cubicBezTo>
                  <a:cubicBezTo>
                    <a:pt x="329" y="954"/>
                    <a:pt x="356" y="1073"/>
                    <a:pt x="373" y="1193"/>
                  </a:cubicBezTo>
                  <a:cubicBezTo>
                    <a:pt x="382" y="1251"/>
                    <a:pt x="391" y="1309"/>
                    <a:pt x="401" y="1367"/>
                  </a:cubicBezTo>
                  <a:cubicBezTo>
                    <a:pt x="407" y="1397"/>
                    <a:pt x="409" y="1435"/>
                    <a:pt x="421" y="1464"/>
                  </a:cubicBezTo>
                  <a:cubicBezTo>
                    <a:pt x="431" y="1488"/>
                    <a:pt x="446" y="1506"/>
                    <a:pt x="456" y="1530"/>
                  </a:cubicBezTo>
                  <a:cubicBezTo>
                    <a:pt x="473" y="1574"/>
                    <a:pt x="533" y="1579"/>
                    <a:pt x="549" y="1530"/>
                  </a:cubicBezTo>
                  <a:cubicBezTo>
                    <a:pt x="559" y="1499"/>
                    <a:pt x="574" y="1474"/>
                    <a:pt x="580" y="1442"/>
                  </a:cubicBezTo>
                  <a:cubicBezTo>
                    <a:pt x="586" y="1410"/>
                    <a:pt x="586" y="1375"/>
                    <a:pt x="585" y="1342"/>
                  </a:cubicBezTo>
                  <a:cubicBezTo>
                    <a:pt x="585" y="1274"/>
                    <a:pt x="579" y="1207"/>
                    <a:pt x="568" y="1140"/>
                  </a:cubicBezTo>
                  <a:cubicBezTo>
                    <a:pt x="549" y="1015"/>
                    <a:pt x="523" y="891"/>
                    <a:pt x="484" y="772"/>
                  </a:cubicBezTo>
                  <a:cubicBezTo>
                    <a:pt x="403" y="526"/>
                    <a:pt x="292" y="290"/>
                    <a:pt x="152" y="71"/>
                  </a:cubicBezTo>
                  <a:cubicBezTo>
                    <a:pt x="107" y="0"/>
                    <a:pt x="0" y="63"/>
                    <a:pt x="39" y="1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320">
              <a:extLst>
                <a:ext uri="{FF2B5EF4-FFF2-40B4-BE49-F238E27FC236}">
                  <a16:creationId xmlns:a16="http://schemas.microsoft.com/office/drawing/2014/main" id="{2DCC70A6-9542-E6B0-BDC4-2B9C2E7A9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003" y="3544012"/>
              <a:ext cx="390525" cy="944563"/>
            </a:xfrm>
            <a:custGeom>
              <a:avLst/>
              <a:gdLst>
                <a:gd name="T0" fmla="*/ 1658 w 1896"/>
                <a:gd name="T1" fmla="*/ 55 h 4592"/>
                <a:gd name="T2" fmla="*/ 279 w 1896"/>
                <a:gd name="T3" fmla="*/ 2743 h 4592"/>
                <a:gd name="T4" fmla="*/ 723 w 1896"/>
                <a:gd name="T5" fmla="*/ 4566 h 4592"/>
                <a:gd name="T6" fmla="*/ 769 w 1896"/>
                <a:gd name="T7" fmla="*/ 4458 h 4592"/>
                <a:gd name="T8" fmla="*/ 306 w 1896"/>
                <a:gd name="T9" fmla="*/ 3469 h 4592"/>
                <a:gd name="T10" fmla="*/ 792 w 1896"/>
                <a:gd name="T11" fmla="*/ 2282 h 4592"/>
                <a:gd name="T12" fmla="*/ 1738 w 1896"/>
                <a:gd name="T13" fmla="*/ 44 h 4592"/>
                <a:gd name="T14" fmla="*/ 1658 w 1896"/>
                <a:gd name="T15" fmla="*/ 55 h 4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6" h="4592">
                  <a:moveTo>
                    <a:pt x="1658" y="55"/>
                  </a:moveTo>
                  <a:cubicBezTo>
                    <a:pt x="1746" y="1139"/>
                    <a:pt x="693" y="1843"/>
                    <a:pt x="279" y="2743"/>
                  </a:cubicBezTo>
                  <a:cubicBezTo>
                    <a:pt x="5" y="3338"/>
                    <a:pt x="0" y="4291"/>
                    <a:pt x="723" y="4566"/>
                  </a:cubicBezTo>
                  <a:cubicBezTo>
                    <a:pt x="790" y="4592"/>
                    <a:pt x="819" y="4494"/>
                    <a:pt x="769" y="4458"/>
                  </a:cubicBezTo>
                  <a:cubicBezTo>
                    <a:pt x="446" y="4225"/>
                    <a:pt x="299" y="3859"/>
                    <a:pt x="306" y="3469"/>
                  </a:cubicBezTo>
                  <a:cubicBezTo>
                    <a:pt x="313" y="3026"/>
                    <a:pt x="543" y="2633"/>
                    <a:pt x="792" y="2282"/>
                  </a:cubicBezTo>
                  <a:cubicBezTo>
                    <a:pt x="1270" y="1610"/>
                    <a:pt x="1896" y="936"/>
                    <a:pt x="1738" y="44"/>
                  </a:cubicBezTo>
                  <a:cubicBezTo>
                    <a:pt x="1730" y="0"/>
                    <a:pt x="1655" y="9"/>
                    <a:pt x="1658" y="5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321">
              <a:extLst>
                <a:ext uri="{FF2B5EF4-FFF2-40B4-BE49-F238E27FC236}">
                  <a16:creationId xmlns:a16="http://schemas.microsoft.com/office/drawing/2014/main" id="{CA64F970-9FE5-094C-4B64-808674535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328" y="3640849"/>
              <a:ext cx="354013" cy="849313"/>
            </a:xfrm>
            <a:custGeom>
              <a:avLst/>
              <a:gdLst>
                <a:gd name="T0" fmla="*/ 1634 w 1724"/>
                <a:gd name="T1" fmla="*/ 46 h 4135"/>
                <a:gd name="T2" fmla="*/ 311 w 1724"/>
                <a:gd name="T3" fmla="*/ 2372 h 4135"/>
                <a:gd name="T4" fmla="*/ 53 w 1724"/>
                <a:gd name="T5" fmla="*/ 3422 h 4135"/>
                <a:gd name="T6" fmla="*/ 568 w 1724"/>
                <a:gd name="T7" fmla="*/ 4130 h 4135"/>
                <a:gd name="T8" fmla="*/ 592 w 1724"/>
                <a:gd name="T9" fmla="*/ 4089 h 4135"/>
                <a:gd name="T10" fmla="*/ 200 w 1724"/>
                <a:gd name="T11" fmla="*/ 3118 h 4135"/>
                <a:gd name="T12" fmla="*/ 827 w 1724"/>
                <a:gd name="T13" fmla="*/ 2003 h 4135"/>
                <a:gd name="T14" fmla="*/ 1706 w 1724"/>
                <a:gd name="T15" fmla="*/ 46 h 4135"/>
                <a:gd name="T16" fmla="*/ 1634 w 1724"/>
                <a:gd name="T17" fmla="*/ 46 h 4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4" h="4135">
                  <a:moveTo>
                    <a:pt x="1634" y="46"/>
                  </a:moveTo>
                  <a:cubicBezTo>
                    <a:pt x="1567" y="980"/>
                    <a:pt x="774" y="1624"/>
                    <a:pt x="311" y="2372"/>
                  </a:cubicBezTo>
                  <a:cubicBezTo>
                    <a:pt x="117" y="2686"/>
                    <a:pt x="0" y="3052"/>
                    <a:pt x="53" y="3422"/>
                  </a:cubicBezTo>
                  <a:cubicBezTo>
                    <a:pt x="94" y="3707"/>
                    <a:pt x="257" y="4067"/>
                    <a:pt x="568" y="4130"/>
                  </a:cubicBezTo>
                  <a:cubicBezTo>
                    <a:pt x="591" y="4135"/>
                    <a:pt x="612" y="4107"/>
                    <a:pt x="592" y="4089"/>
                  </a:cubicBezTo>
                  <a:cubicBezTo>
                    <a:pt x="309" y="3824"/>
                    <a:pt x="124" y="3524"/>
                    <a:pt x="200" y="3118"/>
                  </a:cubicBezTo>
                  <a:cubicBezTo>
                    <a:pt x="279" y="2696"/>
                    <a:pt x="570" y="2333"/>
                    <a:pt x="827" y="2003"/>
                  </a:cubicBezTo>
                  <a:cubicBezTo>
                    <a:pt x="1277" y="1425"/>
                    <a:pt x="1724" y="813"/>
                    <a:pt x="1706" y="46"/>
                  </a:cubicBezTo>
                  <a:cubicBezTo>
                    <a:pt x="1704" y="0"/>
                    <a:pt x="1637" y="1"/>
                    <a:pt x="1634" y="4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322">
              <a:extLst>
                <a:ext uri="{FF2B5EF4-FFF2-40B4-BE49-F238E27FC236}">
                  <a16:creationId xmlns:a16="http://schemas.microsoft.com/office/drawing/2014/main" id="{20B8584A-6ACC-F496-FC4D-0482E4DF0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3236037"/>
              <a:ext cx="601663" cy="1062038"/>
            </a:xfrm>
            <a:custGeom>
              <a:avLst/>
              <a:gdLst>
                <a:gd name="T0" fmla="*/ 29 w 2926"/>
                <a:gd name="T1" fmla="*/ 101 h 5164"/>
                <a:gd name="T2" fmla="*/ 1968 w 2926"/>
                <a:gd name="T3" fmla="*/ 2126 h 5164"/>
                <a:gd name="T4" fmla="*/ 2406 w 2926"/>
                <a:gd name="T5" fmla="*/ 3707 h 5164"/>
                <a:gd name="T6" fmla="*/ 1297 w 2926"/>
                <a:gd name="T7" fmla="*/ 5086 h 5164"/>
                <a:gd name="T8" fmla="*/ 1307 w 2926"/>
                <a:gd name="T9" fmla="*/ 5160 h 5164"/>
                <a:gd name="T10" fmla="*/ 2428 w 2926"/>
                <a:gd name="T11" fmla="*/ 2413 h 5164"/>
                <a:gd name="T12" fmla="*/ 105 w 2926"/>
                <a:gd name="T13" fmla="*/ 43 h 5164"/>
                <a:gd name="T14" fmla="*/ 29 w 2926"/>
                <a:gd name="T15" fmla="*/ 101 h 5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6" h="5164">
                  <a:moveTo>
                    <a:pt x="29" y="101"/>
                  </a:moveTo>
                  <a:cubicBezTo>
                    <a:pt x="541" y="907"/>
                    <a:pt x="1391" y="1380"/>
                    <a:pt x="1968" y="2126"/>
                  </a:cubicBezTo>
                  <a:cubicBezTo>
                    <a:pt x="2317" y="2578"/>
                    <a:pt x="2503" y="3135"/>
                    <a:pt x="2406" y="3707"/>
                  </a:cubicBezTo>
                  <a:cubicBezTo>
                    <a:pt x="2301" y="4319"/>
                    <a:pt x="1888" y="4872"/>
                    <a:pt x="1297" y="5086"/>
                  </a:cubicBezTo>
                  <a:cubicBezTo>
                    <a:pt x="1260" y="5100"/>
                    <a:pt x="1262" y="5164"/>
                    <a:pt x="1307" y="5160"/>
                  </a:cubicBezTo>
                  <a:cubicBezTo>
                    <a:pt x="2578" y="5040"/>
                    <a:pt x="2926" y="3382"/>
                    <a:pt x="2428" y="2413"/>
                  </a:cubicBezTo>
                  <a:cubicBezTo>
                    <a:pt x="1910" y="1404"/>
                    <a:pt x="794" y="909"/>
                    <a:pt x="105" y="43"/>
                  </a:cubicBezTo>
                  <a:cubicBezTo>
                    <a:pt x="71" y="0"/>
                    <a:pt x="0" y="55"/>
                    <a:pt x="29" y="1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323">
              <a:extLst>
                <a:ext uri="{FF2B5EF4-FFF2-40B4-BE49-F238E27FC236}">
                  <a16:creationId xmlns:a16="http://schemas.microsoft.com/office/drawing/2014/main" id="{07BEAB4E-5287-C979-42B9-74FEB6E5A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091" y="3450349"/>
              <a:ext cx="501650" cy="720725"/>
            </a:xfrm>
            <a:custGeom>
              <a:avLst/>
              <a:gdLst>
                <a:gd name="T0" fmla="*/ 48 w 2446"/>
                <a:gd name="T1" fmla="*/ 113 h 3506"/>
                <a:gd name="T2" fmla="*/ 1672 w 2446"/>
                <a:gd name="T3" fmla="*/ 1539 h 3506"/>
                <a:gd name="T4" fmla="*/ 2054 w 2446"/>
                <a:gd name="T5" fmla="*/ 2442 h 3506"/>
                <a:gd name="T6" fmla="*/ 1971 w 2446"/>
                <a:gd name="T7" fmla="*/ 3473 h 3506"/>
                <a:gd name="T8" fmla="*/ 2008 w 2446"/>
                <a:gd name="T9" fmla="*/ 3489 h 3506"/>
                <a:gd name="T10" fmla="*/ 1894 w 2446"/>
                <a:gd name="T11" fmla="*/ 1501 h 3506"/>
                <a:gd name="T12" fmla="*/ 97 w 2446"/>
                <a:gd name="T13" fmla="*/ 29 h 3506"/>
                <a:gd name="T14" fmla="*/ 48 w 2446"/>
                <a:gd name="T15" fmla="*/ 113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6" h="3506">
                  <a:moveTo>
                    <a:pt x="48" y="113"/>
                  </a:moveTo>
                  <a:cubicBezTo>
                    <a:pt x="618" y="543"/>
                    <a:pt x="1260" y="941"/>
                    <a:pt x="1672" y="1539"/>
                  </a:cubicBezTo>
                  <a:cubicBezTo>
                    <a:pt x="1857" y="1808"/>
                    <a:pt x="1992" y="2121"/>
                    <a:pt x="2054" y="2442"/>
                  </a:cubicBezTo>
                  <a:cubicBezTo>
                    <a:pt x="2124" y="2802"/>
                    <a:pt x="2083" y="3128"/>
                    <a:pt x="1971" y="3473"/>
                  </a:cubicBezTo>
                  <a:cubicBezTo>
                    <a:pt x="1963" y="3497"/>
                    <a:pt x="1995" y="3506"/>
                    <a:pt x="2008" y="3489"/>
                  </a:cubicBezTo>
                  <a:cubicBezTo>
                    <a:pt x="2446" y="2914"/>
                    <a:pt x="2256" y="2060"/>
                    <a:pt x="1894" y="1501"/>
                  </a:cubicBezTo>
                  <a:cubicBezTo>
                    <a:pt x="1464" y="837"/>
                    <a:pt x="783" y="391"/>
                    <a:pt x="97" y="29"/>
                  </a:cubicBezTo>
                  <a:cubicBezTo>
                    <a:pt x="41" y="0"/>
                    <a:pt x="0" y="76"/>
                    <a:pt x="48" y="11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324">
              <a:extLst>
                <a:ext uri="{FF2B5EF4-FFF2-40B4-BE49-F238E27FC236}">
                  <a16:creationId xmlns:a16="http://schemas.microsoft.com/office/drawing/2014/main" id="{91C90DFF-A40E-688D-0280-108C2F9B6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953" y="2031124"/>
              <a:ext cx="149225" cy="925513"/>
            </a:xfrm>
            <a:custGeom>
              <a:avLst/>
              <a:gdLst>
                <a:gd name="T0" fmla="*/ 115 w 724"/>
                <a:gd name="T1" fmla="*/ 20 h 4501"/>
                <a:gd name="T2" fmla="*/ 90 w 724"/>
                <a:gd name="T3" fmla="*/ 2431 h 4501"/>
                <a:gd name="T4" fmla="*/ 665 w 724"/>
                <a:gd name="T5" fmla="*/ 4475 h 4501"/>
                <a:gd name="T6" fmla="*/ 708 w 724"/>
                <a:gd name="T7" fmla="*/ 4450 h 4501"/>
                <a:gd name="T8" fmla="*/ 135 w 724"/>
                <a:gd name="T9" fmla="*/ 2262 h 4501"/>
                <a:gd name="T10" fmla="*/ 146 w 724"/>
                <a:gd name="T11" fmla="*/ 20 h 4501"/>
                <a:gd name="T12" fmla="*/ 115 w 724"/>
                <a:gd name="T13" fmla="*/ 20 h 4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4" h="4501">
                  <a:moveTo>
                    <a:pt x="115" y="20"/>
                  </a:moveTo>
                  <a:cubicBezTo>
                    <a:pt x="11" y="822"/>
                    <a:pt x="0" y="1626"/>
                    <a:pt x="90" y="2431"/>
                  </a:cubicBezTo>
                  <a:cubicBezTo>
                    <a:pt x="168" y="3121"/>
                    <a:pt x="269" y="3885"/>
                    <a:pt x="665" y="4475"/>
                  </a:cubicBezTo>
                  <a:cubicBezTo>
                    <a:pt x="682" y="4501"/>
                    <a:pt x="724" y="4478"/>
                    <a:pt x="708" y="4450"/>
                  </a:cubicBezTo>
                  <a:cubicBezTo>
                    <a:pt x="327" y="3788"/>
                    <a:pt x="207" y="3012"/>
                    <a:pt x="135" y="2262"/>
                  </a:cubicBezTo>
                  <a:cubicBezTo>
                    <a:pt x="63" y="1518"/>
                    <a:pt x="69" y="764"/>
                    <a:pt x="146" y="20"/>
                  </a:cubicBezTo>
                  <a:cubicBezTo>
                    <a:pt x="149" y="0"/>
                    <a:pt x="118" y="0"/>
                    <a:pt x="115" y="2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325">
              <a:extLst>
                <a:ext uri="{FF2B5EF4-FFF2-40B4-BE49-F238E27FC236}">
                  <a16:creationId xmlns:a16="http://schemas.microsoft.com/office/drawing/2014/main" id="{25998220-3026-2B94-3E81-DD8592EAE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578" y="2474037"/>
              <a:ext cx="747713" cy="2476500"/>
            </a:xfrm>
            <a:custGeom>
              <a:avLst/>
              <a:gdLst>
                <a:gd name="T0" fmla="*/ 3619 w 3635"/>
                <a:gd name="T1" fmla="*/ 10 h 12043"/>
                <a:gd name="T2" fmla="*/ 3159 w 3635"/>
                <a:gd name="T3" fmla="*/ 3101 h 12043"/>
                <a:gd name="T4" fmla="*/ 2688 w 3635"/>
                <a:gd name="T5" fmla="*/ 4459 h 12043"/>
                <a:gd name="T6" fmla="*/ 1826 w 3635"/>
                <a:gd name="T7" fmla="*/ 5607 h 12043"/>
                <a:gd name="T8" fmla="*/ 506 w 3635"/>
                <a:gd name="T9" fmla="*/ 7652 h 12043"/>
                <a:gd name="T10" fmla="*/ 929 w 3635"/>
                <a:gd name="T11" fmla="*/ 9832 h 12043"/>
                <a:gd name="T12" fmla="*/ 2997 w 3635"/>
                <a:gd name="T13" fmla="*/ 12018 h 12043"/>
                <a:gd name="T14" fmla="*/ 3039 w 3635"/>
                <a:gd name="T15" fmla="*/ 11976 h 12043"/>
                <a:gd name="T16" fmla="*/ 639 w 3635"/>
                <a:gd name="T17" fmla="*/ 7562 h 12043"/>
                <a:gd name="T18" fmla="*/ 2155 w 3635"/>
                <a:gd name="T19" fmla="*/ 5391 h 12043"/>
                <a:gd name="T20" fmla="*/ 3241 w 3635"/>
                <a:gd name="T21" fmla="*/ 3170 h 12043"/>
                <a:gd name="T22" fmla="*/ 3634 w 3635"/>
                <a:gd name="T23" fmla="*/ 10 h 12043"/>
                <a:gd name="T24" fmla="*/ 3619 w 3635"/>
                <a:gd name="T25" fmla="*/ 10 h 1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35" h="12043">
                  <a:moveTo>
                    <a:pt x="3619" y="10"/>
                  </a:moveTo>
                  <a:cubicBezTo>
                    <a:pt x="3481" y="1041"/>
                    <a:pt x="3370" y="2082"/>
                    <a:pt x="3159" y="3101"/>
                  </a:cubicBezTo>
                  <a:cubicBezTo>
                    <a:pt x="3061" y="3573"/>
                    <a:pt x="2926" y="4038"/>
                    <a:pt x="2688" y="4459"/>
                  </a:cubicBezTo>
                  <a:cubicBezTo>
                    <a:pt x="2451" y="4877"/>
                    <a:pt x="2138" y="5244"/>
                    <a:pt x="1826" y="5607"/>
                  </a:cubicBezTo>
                  <a:cubicBezTo>
                    <a:pt x="1299" y="6222"/>
                    <a:pt x="735" y="6857"/>
                    <a:pt x="506" y="7652"/>
                  </a:cubicBezTo>
                  <a:cubicBezTo>
                    <a:pt x="284" y="8422"/>
                    <a:pt x="496" y="9179"/>
                    <a:pt x="929" y="9832"/>
                  </a:cubicBezTo>
                  <a:cubicBezTo>
                    <a:pt x="1480" y="10661"/>
                    <a:pt x="2265" y="11353"/>
                    <a:pt x="2997" y="12018"/>
                  </a:cubicBezTo>
                  <a:cubicBezTo>
                    <a:pt x="3025" y="12043"/>
                    <a:pt x="3066" y="12003"/>
                    <a:pt x="3039" y="11976"/>
                  </a:cubicBezTo>
                  <a:cubicBezTo>
                    <a:pt x="1902" y="10829"/>
                    <a:pt x="0" y="9416"/>
                    <a:pt x="639" y="7562"/>
                  </a:cubicBezTo>
                  <a:cubicBezTo>
                    <a:pt x="933" y="6709"/>
                    <a:pt x="1595" y="6072"/>
                    <a:pt x="2155" y="5391"/>
                  </a:cubicBezTo>
                  <a:cubicBezTo>
                    <a:pt x="2706" y="4722"/>
                    <a:pt x="3065" y="4023"/>
                    <a:pt x="3241" y="3170"/>
                  </a:cubicBezTo>
                  <a:cubicBezTo>
                    <a:pt x="3454" y="2129"/>
                    <a:pt x="3551" y="1068"/>
                    <a:pt x="3634" y="10"/>
                  </a:cubicBezTo>
                  <a:cubicBezTo>
                    <a:pt x="3635" y="0"/>
                    <a:pt x="3620" y="1"/>
                    <a:pt x="3619" y="1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326">
              <a:extLst>
                <a:ext uri="{FF2B5EF4-FFF2-40B4-BE49-F238E27FC236}">
                  <a16:creationId xmlns:a16="http://schemas.microsoft.com/office/drawing/2014/main" id="{C8771736-1B57-CE3A-169D-943125E8D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191" y="3239212"/>
              <a:ext cx="801688" cy="1919288"/>
            </a:xfrm>
            <a:custGeom>
              <a:avLst/>
              <a:gdLst>
                <a:gd name="T0" fmla="*/ 3 w 3900"/>
                <a:gd name="T1" fmla="*/ 11 h 9334"/>
                <a:gd name="T2" fmla="*/ 1225 w 3900"/>
                <a:gd name="T3" fmla="*/ 2374 h 9334"/>
                <a:gd name="T4" fmla="*/ 2792 w 3900"/>
                <a:gd name="T5" fmla="*/ 4628 h 9334"/>
                <a:gd name="T6" fmla="*/ 3604 w 3900"/>
                <a:gd name="T7" fmla="*/ 7207 h 9334"/>
                <a:gd name="T8" fmla="*/ 2410 w 3900"/>
                <a:gd name="T9" fmla="*/ 9271 h 9334"/>
                <a:gd name="T10" fmla="*/ 2432 w 3900"/>
                <a:gd name="T11" fmla="*/ 9322 h 9334"/>
                <a:gd name="T12" fmla="*/ 3629 w 3900"/>
                <a:gd name="T13" fmla="*/ 6209 h 9334"/>
                <a:gd name="T14" fmla="*/ 1349 w 3900"/>
                <a:gd name="T15" fmla="*/ 2354 h 9334"/>
                <a:gd name="T16" fmla="*/ 14 w 3900"/>
                <a:gd name="T17" fmla="*/ 7 h 9334"/>
                <a:gd name="T18" fmla="*/ 3 w 3900"/>
                <a:gd name="T19" fmla="*/ 11 h 9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00" h="9334">
                  <a:moveTo>
                    <a:pt x="3" y="11"/>
                  </a:moveTo>
                  <a:cubicBezTo>
                    <a:pt x="342" y="835"/>
                    <a:pt x="747" y="1622"/>
                    <a:pt x="1225" y="2374"/>
                  </a:cubicBezTo>
                  <a:cubicBezTo>
                    <a:pt x="1717" y="3146"/>
                    <a:pt x="2310" y="3849"/>
                    <a:pt x="2792" y="4628"/>
                  </a:cubicBezTo>
                  <a:cubicBezTo>
                    <a:pt x="3269" y="5399"/>
                    <a:pt x="3646" y="6282"/>
                    <a:pt x="3604" y="7207"/>
                  </a:cubicBezTo>
                  <a:cubicBezTo>
                    <a:pt x="3564" y="8068"/>
                    <a:pt x="3120" y="8796"/>
                    <a:pt x="2410" y="9271"/>
                  </a:cubicBezTo>
                  <a:cubicBezTo>
                    <a:pt x="2385" y="9287"/>
                    <a:pt x="2400" y="9334"/>
                    <a:pt x="2432" y="9322"/>
                  </a:cubicBezTo>
                  <a:cubicBezTo>
                    <a:pt x="3638" y="8871"/>
                    <a:pt x="3900" y="7312"/>
                    <a:pt x="3629" y="6209"/>
                  </a:cubicBezTo>
                  <a:cubicBezTo>
                    <a:pt x="3268" y="4733"/>
                    <a:pt x="2171" y="3586"/>
                    <a:pt x="1349" y="2354"/>
                  </a:cubicBezTo>
                  <a:cubicBezTo>
                    <a:pt x="850" y="1606"/>
                    <a:pt x="404" y="817"/>
                    <a:pt x="14" y="7"/>
                  </a:cubicBezTo>
                  <a:cubicBezTo>
                    <a:pt x="11" y="0"/>
                    <a:pt x="0" y="5"/>
                    <a:pt x="3" y="1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327">
              <a:extLst>
                <a:ext uri="{FF2B5EF4-FFF2-40B4-BE49-F238E27FC236}">
                  <a16:creationId xmlns:a16="http://schemas.microsoft.com/office/drawing/2014/main" id="{91C64A2F-34A3-52E4-B389-925050293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828" y="4150437"/>
              <a:ext cx="542925" cy="1057275"/>
            </a:xfrm>
            <a:custGeom>
              <a:avLst/>
              <a:gdLst>
                <a:gd name="T0" fmla="*/ 2178 w 2645"/>
                <a:gd name="T1" fmla="*/ 152 h 5143"/>
                <a:gd name="T2" fmla="*/ 2029 w 2645"/>
                <a:gd name="T3" fmla="*/ 756 h 5143"/>
                <a:gd name="T4" fmla="*/ 1578 w 2645"/>
                <a:gd name="T5" fmla="*/ 979 h 5143"/>
                <a:gd name="T6" fmla="*/ 1013 w 2645"/>
                <a:gd name="T7" fmla="*/ 1144 h 5143"/>
                <a:gd name="T8" fmla="*/ 694 w 2645"/>
                <a:gd name="T9" fmla="*/ 1575 h 5143"/>
                <a:gd name="T10" fmla="*/ 381 w 2645"/>
                <a:gd name="T11" fmla="*/ 3153 h 5143"/>
                <a:gd name="T12" fmla="*/ 7 w 2645"/>
                <a:gd name="T13" fmla="*/ 5100 h 5143"/>
                <a:gd name="T14" fmla="*/ 55 w 2645"/>
                <a:gd name="T15" fmla="*/ 5114 h 5143"/>
                <a:gd name="T16" fmla="*/ 590 w 2645"/>
                <a:gd name="T17" fmla="*/ 3112 h 5143"/>
                <a:gd name="T18" fmla="*/ 738 w 2645"/>
                <a:gd name="T19" fmla="*/ 2313 h 5143"/>
                <a:gd name="T20" fmla="*/ 846 w 2645"/>
                <a:gd name="T21" fmla="*/ 1870 h 5143"/>
                <a:gd name="T22" fmla="*/ 1007 w 2645"/>
                <a:gd name="T23" fmla="*/ 1434 h 5143"/>
                <a:gd name="T24" fmla="*/ 1617 w 2645"/>
                <a:gd name="T25" fmla="*/ 1224 h 5143"/>
                <a:gd name="T26" fmla="*/ 2077 w 2645"/>
                <a:gd name="T27" fmla="*/ 1020 h 5143"/>
                <a:gd name="T28" fmla="*/ 2327 w 2645"/>
                <a:gd name="T29" fmla="*/ 66 h 5143"/>
                <a:gd name="T30" fmla="*/ 2178 w 2645"/>
                <a:gd name="T31" fmla="*/ 152 h 5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45" h="5143">
                  <a:moveTo>
                    <a:pt x="2178" y="152"/>
                  </a:moveTo>
                  <a:cubicBezTo>
                    <a:pt x="2248" y="413"/>
                    <a:pt x="2270" y="580"/>
                    <a:pt x="2029" y="756"/>
                  </a:cubicBezTo>
                  <a:cubicBezTo>
                    <a:pt x="1893" y="854"/>
                    <a:pt x="1734" y="920"/>
                    <a:pt x="1578" y="979"/>
                  </a:cubicBezTo>
                  <a:cubicBezTo>
                    <a:pt x="1395" y="1049"/>
                    <a:pt x="1191" y="1067"/>
                    <a:pt x="1013" y="1144"/>
                  </a:cubicBezTo>
                  <a:cubicBezTo>
                    <a:pt x="828" y="1225"/>
                    <a:pt x="750" y="1391"/>
                    <a:pt x="694" y="1575"/>
                  </a:cubicBezTo>
                  <a:cubicBezTo>
                    <a:pt x="536" y="2090"/>
                    <a:pt x="461" y="2623"/>
                    <a:pt x="381" y="3153"/>
                  </a:cubicBezTo>
                  <a:cubicBezTo>
                    <a:pt x="283" y="3807"/>
                    <a:pt x="161" y="4458"/>
                    <a:pt x="7" y="5100"/>
                  </a:cubicBezTo>
                  <a:cubicBezTo>
                    <a:pt x="0" y="5132"/>
                    <a:pt x="44" y="5143"/>
                    <a:pt x="55" y="5114"/>
                  </a:cubicBezTo>
                  <a:cubicBezTo>
                    <a:pt x="311" y="4461"/>
                    <a:pt x="470" y="3801"/>
                    <a:pt x="590" y="3112"/>
                  </a:cubicBezTo>
                  <a:cubicBezTo>
                    <a:pt x="636" y="2845"/>
                    <a:pt x="682" y="2578"/>
                    <a:pt x="738" y="2313"/>
                  </a:cubicBezTo>
                  <a:cubicBezTo>
                    <a:pt x="770" y="2164"/>
                    <a:pt x="806" y="2016"/>
                    <a:pt x="846" y="1870"/>
                  </a:cubicBezTo>
                  <a:cubicBezTo>
                    <a:pt x="884" y="1732"/>
                    <a:pt x="910" y="1541"/>
                    <a:pt x="1007" y="1434"/>
                  </a:cubicBezTo>
                  <a:cubicBezTo>
                    <a:pt x="1140" y="1288"/>
                    <a:pt x="1435" y="1289"/>
                    <a:pt x="1617" y="1224"/>
                  </a:cubicBezTo>
                  <a:cubicBezTo>
                    <a:pt x="1774" y="1167"/>
                    <a:pt x="1934" y="1108"/>
                    <a:pt x="2077" y="1020"/>
                  </a:cubicBezTo>
                  <a:cubicBezTo>
                    <a:pt x="2406" y="818"/>
                    <a:pt x="2645" y="400"/>
                    <a:pt x="2327" y="66"/>
                  </a:cubicBezTo>
                  <a:cubicBezTo>
                    <a:pt x="2265" y="0"/>
                    <a:pt x="2156" y="68"/>
                    <a:pt x="2178" y="1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328">
              <a:extLst>
                <a:ext uri="{FF2B5EF4-FFF2-40B4-BE49-F238E27FC236}">
                  <a16:creationId xmlns:a16="http://schemas.microsoft.com/office/drawing/2014/main" id="{AEE4B8D5-1B8B-7A5A-C68B-086F60415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766" y="4556837"/>
              <a:ext cx="141288" cy="377825"/>
            </a:xfrm>
            <a:custGeom>
              <a:avLst/>
              <a:gdLst>
                <a:gd name="T0" fmla="*/ 578 w 692"/>
                <a:gd name="T1" fmla="*/ 9 h 1839"/>
                <a:gd name="T2" fmla="*/ 174 w 692"/>
                <a:gd name="T3" fmla="*/ 217 h 1839"/>
                <a:gd name="T4" fmla="*/ 22 w 692"/>
                <a:gd name="T5" fmla="*/ 642 h 1839"/>
                <a:gd name="T6" fmla="*/ 233 w 692"/>
                <a:gd name="T7" fmla="*/ 1509 h 1839"/>
                <a:gd name="T8" fmla="*/ 490 w 692"/>
                <a:gd name="T9" fmla="*/ 1811 h 1839"/>
                <a:gd name="T10" fmla="*/ 622 w 692"/>
                <a:gd name="T11" fmla="*/ 1709 h 1839"/>
                <a:gd name="T12" fmla="*/ 448 w 692"/>
                <a:gd name="T13" fmla="*/ 1357 h 1839"/>
                <a:gd name="T14" fmla="*/ 308 w 692"/>
                <a:gd name="T15" fmla="*/ 909 h 1839"/>
                <a:gd name="T16" fmla="*/ 336 w 692"/>
                <a:gd name="T17" fmla="*/ 483 h 1839"/>
                <a:gd name="T18" fmla="*/ 622 w 692"/>
                <a:gd name="T19" fmla="*/ 175 h 1839"/>
                <a:gd name="T20" fmla="*/ 578 w 692"/>
                <a:gd name="T21" fmla="*/ 9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2" h="1839">
                  <a:moveTo>
                    <a:pt x="578" y="9"/>
                  </a:moveTo>
                  <a:cubicBezTo>
                    <a:pt x="411" y="26"/>
                    <a:pt x="280" y="85"/>
                    <a:pt x="174" y="217"/>
                  </a:cubicBezTo>
                  <a:cubicBezTo>
                    <a:pt x="76" y="341"/>
                    <a:pt x="34" y="486"/>
                    <a:pt x="22" y="642"/>
                  </a:cubicBezTo>
                  <a:cubicBezTo>
                    <a:pt x="0" y="939"/>
                    <a:pt x="100" y="1247"/>
                    <a:pt x="233" y="1509"/>
                  </a:cubicBezTo>
                  <a:cubicBezTo>
                    <a:pt x="293" y="1627"/>
                    <a:pt x="362" y="1757"/>
                    <a:pt x="490" y="1811"/>
                  </a:cubicBezTo>
                  <a:cubicBezTo>
                    <a:pt x="554" y="1839"/>
                    <a:pt x="651" y="1792"/>
                    <a:pt x="622" y="1709"/>
                  </a:cubicBezTo>
                  <a:cubicBezTo>
                    <a:pt x="579" y="1583"/>
                    <a:pt x="504" y="1477"/>
                    <a:pt x="448" y="1357"/>
                  </a:cubicBezTo>
                  <a:cubicBezTo>
                    <a:pt x="384" y="1220"/>
                    <a:pt x="334" y="1063"/>
                    <a:pt x="308" y="909"/>
                  </a:cubicBezTo>
                  <a:cubicBezTo>
                    <a:pt x="284" y="765"/>
                    <a:pt x="286" y="622"/>
                    <a:pt x="336" y="483"/>
                  </a:cubicBezTo>
                  <a:cubicBezTo>
                    <a:pt x="379" y="364"/>
                    <a:pt x="495" y="253"/>
                    <a:pt x="622" y="175"/>
                  </a:cubicBezTo>
                  <a:cubicBezTo>
                    <a:pt x="692" y="132"/>
                    <a:pt x="670" y="0"/>
                    <a:pt x="578" y="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329">
              <a:extLst>
                <a:ext uri="{FF2B5EF4-FFF2-40B4-BE49-F238E27FC236}">
                  <a16:creationId xmlns:a16="http://schemas.microsoft.com/office/drawing/2014/main" id="{70220E1E-20BA-8784-7B04-1493CB269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178" y="4879099"/>
              <a:ext cx="144463" cy="219075"/>
            </a:xfrm>
            <a:custGeom>
              <a:avLst/>
              <a:gdLst>
                <a:gd name="T0" fmla="*/ 456 w 704"/>
                <a:gd name="T1" fmla="*/ 117 h 1066"/>
                <a:gd name="T2" fmla="*/ 190 w 704"/>
                <a:gd name="T3" fmla="*/ 541 h 1066"/>
                <a:gd name="T4" fmla="*/ 70 w 704"/>
                <a:gd name="T5" fmla="*/ 755 h 1066"/>
                <a:gd name="T6" fmla="*/ 16 w 704"/>
                <a:gd name="T7" fmla="*/ 1012 h 1066"/>
                <a:gd name="T8" fmla="*/ 93 w 704"/>
                <a:gd name="T9" fmla="*/ 1056 h 1066"/>
                <a:gd name="T10" fmla="*/ 281 w 704"/>
                <a:gd name="T11" fmla="*/ 888 h 1066"/>
                <a:gd name="T12" fmla="*/ 410 w 704"/>
                <a:gd name="T13" fmla="*/ 669 h 1066"/>
                <a:gd name="T14" fmla="*/ 641 w 704"/>
                <a:gd name="T15" fmla="*/ 226 h 1066"/>
                <a:gd name="T16" fmla="*/ 456 w 704"/>
                <a:gd name="T17" fmla="*/ 117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" h="1066">
                  <a:moveTo>
                    <a:pt x="456" y="117"/>
                  </a:moveTo>
                  <a:cubicBezTo>
                    <a:pt x="366" y="257"/>
                    <a:pt x="272" y="396"/>
                    <a:pt x="190" y="541"/>
                  </a:cubicBezTo>
                  <a:cubicBezTo>
                    <a:pt x="150" y="612"/>
                    <a:pt x="107" y="682"/>
                    <a:pt x="70" y="755"/>
                  </a:cubicBezTo>
                  <a:cubicBezTo>
                    <a:pt x="33" y="829"/>
                    <a:pt x="0" y="929"/>
                    <a:pt x="16" y="1012"/>
                  </a:cubicBezTo>
                  <a:cubicBezTo>
                    <a:pt x="22" y="1044"/>
                    <a:pt x="63" y="1066"/>
                    <a:pt x="93" y="1056"/>
                  </a:cubicBezTo>
                  <a:cubicBezTo>
                    <a:pt x="169" y="1029"/>
                    <a:pt x="236" y="953"/>
                    <a:pt x="281" y="888"/>
                  </a:cubicBezTo>
                  <a:cubicBezTo>
                    <a:pt x="328" y="819"/>
                    <a:pt x="367" y="741"/>
                    <a:pt x="410" y="669"/>
                  </a:cubicBezTo>
                  <a:cubicBezTo>
                    <a:pt x="494" y="525"/>
                    <a:pt x="566" y="374"/>
                    <a:pt x="641" y="226"/>
                  </a:cubicBezTo>
                  <a:cubicBezTo>
                    <a:pt x="704" y="102"/>
                    <a:pt x="531" y="0"/>
                    <a:pt x="456" y="11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330">
              <a:extLst>
                <a:ext uri="{FF2B5EF4-FFF2-40B4-BE49-F238E27FC236}">
                  <a16:creationId xmlns:a16="http://schemas.microsoft.com/office/drawing/2014/main" id="{10FB5033-0C43-685A-4ED3-5C6ED6189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753" y="4899737"/>
              <a:ext cx="77788" cy="201613"/>
            </a:xfrm>
            <a:custGeom>
              <a:avLst/>
              <a:gdLst>
                <a:gd name="T0" fmla="*/ 221 w 378"/>
                <a:gd name="T1" fmla="*/ 90 h 978"/>
                <a:gd name="T2" fmla="*/ 94 w 378"/>
                <a:gd name="T3" fmla="*/ 492 h 978"/>
                <a:gd name="T4" fmla="*/ 51 w 378"/>
                <a:gd name="T5" fmla="*/ 694 h 978"/>
                <a:gd name="T6" fmla="*/ 67 w 378"/>
                <a:gd name="T7" fmla="*/ 943 h 978"/>
                <a:gd name="T8" fmla="*/ 184 w 378"/>
                <a:gd name="T9" fmla="*/ 958 h 978"/>
                <a:gd name="T10" fmla="*/ 270 w 378"/>
                <a:gd name="T11" fmla="*/ 738 h 978"/>
                <a:gd name="T12" fmla="*/ 301 w 378"/>
                <a:gd name="T13" fmla="*/ 541 h 978"/>
                <a:gd name="T14" fmla="*/ 362 w 378"/>
                <a:gd name="T15" fmla="*/ 129 h 978"/>
                <a:gd name="T16" fmla="*/ 221 w 378"/>
                <a:gd name="T17" fmla="*/ 9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978">
                  <a:moveTo>
                    <a:pt x="221" y="90"/>
                  </a:moveTo>
                  <a:cubicBezTo>
                    <a:pt x="174" y="222"/>
                    <a:pt x="126" y="355"/>
                    <a:pt x="94" y="492"/>
                  </a:cubicBezTo>
                  <a:cubicBezTo>
                    <a:pt x="79" y="559"/>
                    <a:pt x="64" y="626"/>
                    <a:pt x="51" y="694"/>
                  </a:cubicBezTo>
                  <a:cubicBezTo>
                    <a:pt x="35" y="773"/>
                    <a:pt x="0" y="878"/>
                    <a:pt x="67" y="943"/>
                  </a:cubicBezTo>
                  <a:cubicBezTo>
                    <a:pt x="99" y="974"/>
                    <a:pt x="145" y="978"/>
                    <a:pt x="184" y="958"/>
                  </a:cubicBezTo>
                  <a:cubicBezTo>
                    <a:pt x="262" y="918"/>
                    <a:pt x="259" y="814"/>
                    <a:pt x="270" y="738"/>
                  </a:cubicBezTo>
                  <a:cubicBezTo>
                    <a:pt x="279" y="672"/>
                    <a:pt x="289" y="606"/>
                    <a:pt x="301" y="541"/>
                  </a:cubicBezTo>
                  <a:cubicBezTo>
                    <a:pt x="324" y="404"/>
                    <a:pt x="339" y="266"/>
                    <a:pt x="362" y="129"/>
                  </a:cubicBezTo>
                  <a:cubicBezTo>
                    <a:pt x="378" y="36"/>
                    <a:pt x="253" y="0"/>
                    <a:pt x="221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331">
              <a:extLst>
                <a:ext uri="{FF2B5EF4-FFF2-40B4-BE49-F238E27FC236}">
                  <a16:creationId xmlns:a16="http://schemas.microsoft.com/office/drawing/2014/main" id="{D01124E5-8574-E543-DBDF-87BA5FB00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878" y="4656849"/>
              <a:ext cx="100013" cy="209550"/>
            </a:xfrm>
            <a:custGeom>
              <a:avLst/>
              <a:gdLst>
                <a:gd name="T0" fmla="*/ 109 w 485"/>
                <a:gd name="T1" fmla="*/ 51 h 1019"/>
                <a:gd name="T2" fmla="*/ 95 w 485"/>
                <a:gd name="T3" fmla="*/ 103 h 1019"/>
                <a:gd name="T4" fmla="*/ 106 w 485"/>
                <a:gd name="T5" fmla="*/ 169 h 1019"/>
                <a:gd name="T6" fmla="*/ 169 w 485"/>
                <a:gd name="T7" fmla="*/ 287 h 1019"/>
                <a:gd name="T8" fmla="*/ 240 w 485"/>
                <a:gd name="T9" fmla="*/ 488 h 1019"/>
                <a:gd name="T10" fmla="*/ 235 w 485"/>
                <a:gd name="T11" fmla="*/ 599 h 1019"/>
                <a:gd name="T12" fmla="*/ 231 w 485"/>
                <a:gd name="T13" fmla="*/ 617 h 1019"/>
                <a:gd name="T14" fmla="*/ 231 w 485"/>
                <a:gd name="T15" fmla="*/ 616 h 1019"/>
                <a:gd name="T16" fmla="*/ 220 w 485"/>
                <a:gd name="T17" fmla="*/ 635 h 1019"/>
                <a:gd name="T18" fmla="*/ 212 w 485"/>
                <a:gd name="T19" fmla="*/ 649 h 1019"/>
                <a:gd name="T20" fmla="*/ 69 w 485"/>
                <a:gd name="T21" fmla="*/ 829 h 1019"/>
                <a:gd name="T22" fmla="*/ 80 w 485"/>
                <a:gd name="T23" fmla="*/ 1016 h 1019"/>
                <a:gd name="T24" fmla="*/ 106 w 485"/>
                <a:gd name="T25" fmla="*/ 1017 h 1019"/>
                <a:gd name="T26" fmla="*/ 111 w 485"/>
                <a:gd name="T27" fmla="*/ 1016 h 1019"/>
                <a:gd name="T28" fmla="*/ 168 w 485"/>
                <a:gd name="T29" fmla="*/ 996 h 1019"/>
                <a:gd name="T30" fmla="*/ 262 w 485"/>
                <a:gd name="T31" fmla="*/ 923 h 1019"/>
                <a:gd name="T32" fmla="*/ 426 w 485"/>
                <a:gd name="T33" fmla="*/ 755 h 1019"/>
                <a:gd name="T34" fmla="*/ 483 w 485"/>
                <a:gd name="T35" fmla="*/ 510 h 1019"/>
                <a:gd name="T36" fmla="*/ 386 w 485"/>
                <a:gd name="T37" fmla="*/ 217 h 1019"/>
                <a:gd name="T38" fmla="*/ 289 w 485"/>
                <a:gd name="T39" fmla="*/ 100 h 1019"/>
                <a:gd name="T40" fmla="*/ 238 w 485"/>
                <a:gd name="T41" fmla="*/ 57 h 1019"/>
                <a:gd name="T42" fmla="*/ 213 w 485"/>
                <a:gd name="T43" fmla="*/ 36 h 1019"/>
                <a:gd name="T44" fmla="*/ 194 w 485"/>
                <a:gd name="T45" fmla="*/ 28 h 1019"/>
                <a:gd name="T46" fmla="*/ 197 w 485"/>
                <a:gd name="T47" fmla="*/ 27 h 1019"/>
                <a:gd name="T48" fmla="*/ 109 w 485"/>
                <a:gd name="T49" fmla="*/ 51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5" h="1019">
                  <a:moveTo>
                    <a:pt x="109" y="51"/>
                  </a:moveTo>
                  <a:cubicBezTo>
                    <a:pt x="104" y="68"/>
                    <a:pt x="96" y="84"/>
                    <a:pt x="95" y="103"/>
                  </a:cubicBezTo>
                  <a:cubicBezTo>
                    <a:pt x="94" y="125"/>
                    <a:pt x="100" y="148"/>
                    <a:pt x="106" y="169"/>
                  </a:cubicBezTo>
                  <a:cubicBezTo>
                    <a:pt x="119" y="215"/>
                    <a:pt x="142" y="249"/>
                    <a:pt x="169" y="287"/>
                  </a:cubicBezTo>
                  <a:cubicBezTo>
                    <a:pt x="215" y="352"/>
                    <a:pt x="239" y="412"/>
                    <a:pt x="240" y="488"/>
                  </a:cubicBezTo>
                  <a:cubicBezTo>
                    <a:pt x="241" y="525"/>
                    <a:pt x="242" y="568"/>
                    <a:pt x="235" y="599"/>
                  </a:cubicBezTo>
                  <a:cubicBezTo>
                    <a:pt x="234" y="605"/>
                    <a:pt x="232" y="611"/>
                    <a:pt x="231" y="617"/>
                  </a:cubicBezTo>
                  <a:cubicBezTo>
                    <a:pt x="232" y="612"/>
                    <a:pt x="242" y="596"/>
                    <a:pt x="231" y="616"/>
                  </a:cubicBezTo>
                  <a:cubicBezTo>
                    <a:pt x="227" y="623"/>
                    <a:pt x="224" y="629"/>
                    <a:pt x="220" y="635"/>
                  </a:cubicBezTo>
                  <a:cubicBezTo>
                    <a:pt x="220" y="635"/>
                    <a:pt x="200" y="664"/>
                    <a:pt x="212" y="649"/>
                  </a:cubicBezTo>
                  <a:cubicBezTo>
                    <a:pt x="166" y="710"/>
                    <a:pt x="113" y="758"/>
                    <a:pt x="69" y="829"/>
                  </a:cubicBezTo>
                  <a:cubicBezTo>
                    <a:pt x="41" y="876"/>
                    <a:pt x="0" y="993"/>
                    <a:pt x="80" y="1016"/>
                  </a:cubicBezTo>
                  <a:cubicBezTo>
                    <a:pt x="92" y="1019"/>
                    <a:pt x="95" y="1017"/>
                    <a:pt x="106" y="1017"/>
                  </a:cubicBezTo>
                  <a:cubicBezTo>
                    <a:pt x="130" y="1016"/>
                    <a:pt x="99" y="1018"/>
                    <a:pt x="111" y="1016"/>
                  </a:cubicBezTo>
                  <a:cubicBezTo>
                    <a:pt x="134" y="1013"/>
                    <a:pt x="148" y="1009"/>
                    <a:pt x="168" y="996"/>
                  </a:cubicBezTo>
                  <a:cubicBezTo>
                    <a:pt x="201" y="975"/>
                    <a:pt x="232" y="949"/>
                    <a:pt x="262" y="923"/>
                  </a:cubicBezTo>
                  <a:cubicBezTo>
                    <a:pt x="323" y="871"/>
                    <a:pt x="382" y="823"/>
                    <a:pt x="426" y="755"/>
                  </a:cubicBezTo>
                  <a:cubicBezTo>
                    <a:pt x="472" y="685"/>
                    <a:pt x="485" y="593"/>
                    <a:pt x="483" y="510"/>
                  </a:cubicBezTo>
                  <a:cubicBezTo>
                    <a:pt x="481" y="407"/>
                    <a:pt x="448" y="300"/>
                    <a:pt x="386" y="217"/>
                  </a:cubicBezTo>
                  <a:cubicBezTo>
                    <a:pt x="357" y="177"/>
                    <a:pt x="325" y="134"/>
                    <a:pt x="289" y="100"/>
                  </a:cubicBezTo>
                  <a:cubicBezTo>
                    <a:pt x="273" y="85"/>
                    <a:pt x="254" y="71"/>
                    <a:pt x="238" y="57"/>
                  </a:cubicBezTo>
                  <a:cubicBezTo>
                    <a:pt x="229" y="49"/>
                    <a:pt x="222" y="41"/>
                    <a:pt x="213" y="36"/>
                  </a:cubicBezTo>
                  <a:cubicBezTo>
                    <a:pt x="206" y="33"/>
                    <a:pt x="200" y="30"/>
                    <a:pt x="194" y="28"/>
                  </a:cubicBezTo>
                  <a:cubicBezTo>
                    <a:pt x="208" y="39"/>
                    <a:pt x="209" y="38"/>
                    <a:pt x="197" y="27"/>
                  </a:cubicBezTo>
                  <a:cubicBezTo>
                    <a:pt x="169" y="0"/>
                    <a:pt x="118" y="11"/>
                    <a:pt x="109" y="5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332">
              <a:extLst>
                <a:ext uri="{FF2B5EF4-FFF2-40B4-BE49-F238E27FC236}">
                  <a16:creationId xmlns:a16="http://schemas.microsoft.com/office/drawing/2014/main" id="{9050DAD8-8E4C-0B58-3608-9A722A198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078" y="4883862"/>
              <a:ext cx="314325" cy="252413"/>
            </a:xfrm>
            <a:custGeom>
              <a:avLst/>
              <a:gdLst>
                <a:gd name="T0" fmla="*/ 1462 w 1528"/>
                <a:gd name="T1" fmla="*/ 501 h 1228"/>
                <a:gd name="T2" fmla="*/ 1054 w 1528"/>
                <a:gd name="T3" fmla="*/ 247 h 1228"/>
                <a:gd name="T4" fmla="*/ 826 w 1528"/>
                <a:gd name="T5" fmla="*/ 136 h 1228"/>
                <a:gd name="T6" fmla="*/ 612 w 1528"/>
                <a:gd name="T7" fmla="*/ 41 h 1228"/>
                <a:gd name="T8" fmla="*/ 277 w 1528"/>
                <a:gd name="T9" fmla="*/ 322 h 1228"/>
                <a:gd name="T10" fmla="*/ 39 w 1528"/>
                <a:gd name="T11" fmla="*/ 743 h 1228"/>
                <a:gd name="T12" fmla="*/ 113 w 1528"/>
                <a:gd name="T13" fmla="*/ 924 h 1228"/>
                <a:gd name="T14" fmla="*/ 758 w 1528"/>
                <a:gd name="T15" fmla="*/ 1109 h 1228"/>
                <a:gd name="T16" fmla="*/ 1422 w 1528"/>
                <a:gd name="T17" fmla="*/ 1142 h 1228"/>
                <a:gd name="T18" fmla="*/ 1422 w 1528"/>
                <a:gd name="T19" fmla="*/ 1010 h 1228"/>
                <a:gd name="T20" fmla="*/ 1107 w 1528"/>
                <a:gd name="T21" fmla="*/ 922 h 1228"/>
                <a:gd name="T22" fmla="*/ 800 w 1528"/>
                <a:gd name="T23" fmla="*/ 868 h 1228"/>
                <a:gd name="T24" fmla="*/ 179 w 1528"/>
                <a:gd name="T25" fmla="*/ 687 h 1228"/>
                <a:gd name="T26" fmla="*/ 252 w 1528"/>
                <a:gd name="T27" fmla="*/ 868 h 1228"/>
                <a:gd name="T28" fmla="*/ 461 w 1528"/>
                <a:gd name="T29" fmla="*/ 516 h 1228"/>
                <a:gd name="T30" fmla="*/ 564 w 1528"/>
                <a:gd name="T31" fmla="*/ 346 h 1228"/>
                <a:gd name="T32" fmla="*/ 590 w 1528"/>
                <a:gd name="T33" fmla="*/ 304 h 1228"/>
                <a:gd name="T34" fmla="*/ 579 w 1528"/>
                <a:gd name="T35" fmla="*/ 286 h 1228"/>
                <a:gd name="T36" fmla="*/ 569 w 1528"/>
                <a:gd name="T37" fmla="*/ 300 h 1228"/>
                <a:gd name="T38" fmla="*/ 626 w 1528"/>
                <a:gd name="T39" fmla="*/ 327 h 1228"/>
                <a:gd name="T40" fmla="*/ 1004 w 1528"/>
                <a:gd name="T41" fmla="*/ 495 h 1228"/>
                <a:gd name="T42" fmla="*/ 1408 w 1528"/>
                <a:gd name="T43" fmla="*/ 629 h 1228"/>
                <a:gd name="T44" fmla="*/ 1462 w 1528"/>
                <a:gd name="T45" fmla="*/ 501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228">
                  <a:moveTo>
                    <a:pt x="1462" y="501"/>
                  </a:moveTo>
                  <a:cubicBezTo>
                    <a:pt x="1325" y="417"/>
                    <a:pt x="1194" y="325"/>
                    <a:pt x="1054" y="247"/>
                  </a:cubicBezTo>
                  <a:cubicBezTo>
                    <a:pt x="980" y="207"/>
                    <a:pt x="902" y="173"/>
                    <a:pt x="826" y="136"/>
                  </a:cubicBezTo>
                  <a:cubicBezTo>
                    <a:pt x="758" y="104"/>
                    <a:pt x="685" y="57"/>
                    <a:pt x="612" y="41"/>
                  </a:cubicBezTo>
                  <a:cubicBezTo>
                    <a:pt x="429" y="0"/>
                    <a:pt x="352" y="194"/>
                    <a:pt x="277" y="322"/>
                  </a:cubicBezTo>
                  <a:cubicBezTo>
                    <a:pt x="196" y="462"/>
                    <a:pt x="117" y="602"/>
                    <a:pt x="39" y="743"/>
                  </a:cubicBezTo>
                  <a:cubicBezTo>
                    <a:pt x="0" y="815"/>
                    <a:pt x="36" y="900"/>
                    <a:pt x="113" y="924"/>
                  </a:cubicBezTo>
                  <a:cubicBezTo>
                    <a:pt x="327" y="992"/>
                    <a:pt x="539" y="1061"/>
                    <a:pt x="758" y="1109"/>
                  </a:cubicBezTo>
                  <a:cubicBezTo>
                    <a:pt x="963" y="1153"/>
                    <a:pt x="1221" y="1228"/>
                    <a:pt x="1422" y="1142"/>
                  </a:cubicBezTo>
                  <a:cubicBezTo>
                    <a:pt x="1478" y="1119"/>
                    <a:pt x="1465" y="1038"/>
                    <a:pt x="1422" y="1010"/>
                  </a:cubicBezTo>
                  <a:cubicBezTo>
                    <a:pt x="1331" y="952"/>
                    <a:pt x="1212" y="937"/>
                    <a:pt x="1107" y="922"/>
                  </a:cubicBezTo>
                  <a:cubicBezTo>
                    <a:pt x="1004" y="907"/>
                    <a:pt x="902" y="889"/>
                    <a:pt x="800" y="868"/>
                  </a:cubicBezTo>
                  <a:cubicBezTo>
                    <a:pt x="589" y="824"/>
                    <a:pt x="377" y="769"/>
                    <a:pt x="179" y="687"/>
                  </a:cubicBezTo>
                  <a:cubicBezTo>
                    <a:pt x="203" y="747"/>
                    <a:pt x="228" y="807"/>
                    <a:pt x="252" y="868"/>
                  </a:cubicBezTo>
                  <a:cubicBezTo>
                    <a:pt x="321" y="750"/>
                    <a:pt x="390" y="632"/>
                    <a:pt x="461" y="516"/>
                  </a:cubicBezTo>
                  <a:cubicBezTo>
                    <a:pt x="495" y="459"/>
                    <a:pt x="529" y="403"/>
                    <a:pt x="564" y="346"/>
                  </a:cubicBezTo>
                  <a:cubicBezTo>
                    <a:pt x="573" y="332"/>
                    <a:pt x="581" y="318"/>
                    <a:pt x="590" y="304"/>
                  </a:cubicBezTo>
                  <a:cubicBezTo>
                    <a:pt x="604" y="282"/>
                    <a:pt x="622" y="274"/>
                    <a:pt x="579" y="286"/>
                  </a:cubicBezTo>
                  <a:cubicBezTo>
                    <a:pt x="529" y="300"/>
                    <a:pt x="555" y="288"/>
                    <a:pt x="569" y="300"/>
                  </a:cubicBezTo>
                  <a:cubicBezTo>
                    <a:pt x="581" y="312"/>
                    <a:pt x="611" y="320"/>
                    <a:pt x="626" y="327"/>
                  </a:cubicBezTo>
                  <a:cubicBezTo>
                    <a:pt x="751" y="385"/>
                    <a:pt x="875" y="446"/>
                    <a:pt x="1004" y="495"/>
                  </a:cubicBezTo>
                  <a:cubicBezTo>
                    <a:pt x="1136" y="546"/>
                    <a:pt x="1273" y="583"/>
                    <a:pt x="1408" y="629"/>
                  </a:cubicBezTo>
                  <a:cubicBezTo>
                    <a:pt x="1485" y="656"/>
                    <a:pt x="1528" y="542"/>
                    <a:pt x="1462" y="5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333">
              <a:extLst>
                <a:ext uri="{FF2B5EF4-FFF2-40B4-BE49-F238E27FC236}">
                  <a16:creationId xmlns:a16="http://schemas.microsoft.com/office/drawing/2014/main" id="{A45C1755-1360-52E0-BBFC-68C04AFC8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766" y="5033087"/>
              <a:ext cx="104775" cy="49213"/>
            </a:xfrm>
            <a:custGeom>
              <a:avLst/>
              <a:gdLst>
                <a:gd name="T0" fmla="*/ 44 w 511"/>
                <a:gd name="T1" fmla="*/ 82 h 243"/>
                <a:gd name="T2" fmla="*/ 259 w 511"/>
                <a:gd name="T3" fmla="*/ 157 h 243"/>
                <a:gd name="T4" fmla="*/ 360 w 511"/>
                <a:gd name="T5" fmla="*/ 200 h 243"/>
                <a:gd name="T6" fmla="*/ 472 w 511"/>
                <a:gd name="T7" fmla="*/ 235 h 243"/>
                <a:gd name="T8" fmla="*/ 490 w 511"/>
                <a:gd name="T9" fmla="*/ 192 h 243"/>
                <a:gd name="T10" fmla="*/ 389 w 511"/>
                <a:gd name="T11" fmla="*/ 129 h 243"/>
                <a:gd name="T12" fmla="*/ 283 w 511"/>
                <a:gd name="T13" fmla="*/ 86 h 243"/>
                <a:gd name="T14" fmla="*/ 63 w 511"/>
                <a:gd name="T15" fmla="*/ 13 h 243"/>
                <a:gd name="T16" fmla="*/ 44 w 511"/>
                <a:gd name="T17" fmla="*/ 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243">
                  <a:moveTo>
                    <a:pt x="44" y="82"/>
                  </a:moveTo>
                  <a:cubicBezTo>
                    <a:pt x="116" y="104"/>
                    <a:pt x="188" y="129"/>
                    <a:pt x="259" y="157"/>
                  </a:cubicBezTo>
                  <a:cubicBezTo>
                    <a:pt x="293" y="171"/>
                    <a:pt x="327" y="185"/>
                    <a:pt x="360" y="200"/>
                  </a:cubicBezTo>
                  <a:cubicBezTo>
                    <a:pt x="396" y="216"/>
                    <a:pt x="435" y="224"/>
                    <a:pt x="472" y="235"/>
                  </a:cubicBezTo>
                  <a:cubicBezTo>
                    <a:pt x="499" y="243"/>
                    <a:pt x="511" y="207"/>
                    <a:pt x="490" y="192"/>
                  </a:cubicBezTo>
                  <a:cubicBezTo>
                    <a:pt x="457" y="169"/>
                    <a:pt x="425" y="144"/>
                    <a:pt x="389" y="129"/>
                  </a:cubicBezTo>
                  <a:cubicBezTo>
                    <a:pt x="354" y="114"/>
                    <a:pt x="318" y="99"/>
                    <a:pt x="283" y="86"/>
                  </a:cubicBezTo>
                  <a:cubicBezTo>
                    <a:pt x="211" y="59"/>
                    <a:pt x="137" y="34"/>
                    <a:pt x="63" y="13"/>
                  </a:cubicBezTo>
                  <a:cubicBezTo>
                    <a:pt x="18" y="0"/>
                    <a:pt x="0" y="69"/>
                    <a:pt x="44" y="8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334">
              <a:extLst>
                <a:ext uri="{FF2B5EF4-FFF2-40B4-BE49-F238E27FC236}">
                  <a16:creationId xmlns:a16="http://schemas.microsoft.com/office/drawing/2014/main" id="{EF5CF7B7-6955-F9D4-31F3-E0E487E38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16" y="4844174"/>
              <a:ext cx="393700" cy="206375"/>
            </a:xfrm>
            <a:custGeom>
              <a:avLst/>
              <a:gdLst>
                <a:gd name="T0" fmla="*/ 88 w 1920"/>
                <a:gd name="T1" fmla="*/ 630 h 997"/>
                <a:gd name="T2" fmla="*/ 1192 w 1920"/>
                <a:gd name="T3" fmla="*/ 265 h 997"/>
                <a:gd name="T4" fmla="*/ 1317 w 1920"/>
                <a:gd name="T5" fmla="*/ 225 h 997"/>
                <a:gd name="T6" fmla="*/ 1321 w 1920"/>
                <a:gd name="T7" fmla="*/ 241 h 997"/>
                <a:gd name="T8" fmla="*/ 1343 w 1920"/>
                <a:gd name="T9" fmla="*/ 299 h 997"/>
                <a:gd name="T10" fmla="*/ 1444 w 1920"/>
                <a:gd name="T11" fmla="*/ 540 h 997"/>
                <a:gd name="T12" fmla="*/ 1764 w 1920"/>
                <a:gd name="T13" fmla="*/ 963 h 997"/>
                <a:gd name="T14" fmla="*/ 1890 w 1920"/>
                <a:gd name="T15" fmla="*/ 866 h 997"/>
                <a:gd name="T16" fmla="*/ 1738 w 1920"/>
                <a:gd name="T17" fmla="*/ 624 h 997"/>
                <a:gd name="T18" fmla="*/ 1583 w 1920"/>
                <a:gd name="T19" fmla="*/ 357 h 997"/>
                <a:gd name="T20" fmla="*/ 1240 w 1920"/>
                <a:gd name="T21" fmla="*/ 28 h 997"/>
                <a:gd name="T22" fmla="*/ 935 w 1920"/>
                <a:gd name="T23" fmla="*/ 117 h 997"/>
                <a:gd name="T24" fmla="*/ 644 w 1920"/>
                <a:gd name="T25" fmla="*/ 232 h 997"/>
                <a:gd name="T26" fmla="*/ 49 w 1920"/>
                <a:gd name="T27" fmla="*/ 536 h 997"/>
                <a:gd name="T28" fmla="*/ 88 w 1920"/>
                <a:gd name="T29" fmla="*/ 63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0" h="997">
                  <a:moveTo>
                    <a:pt x="88" y="630"/>
                  </a:moveTo>
                  <a:cubicBezTo>
                    <a:pt x="446" y="483"/>
                    <a:pt x="819" y="367"/>
                    <a:pt x="1192" y="265"/>
                  </a:cubicBezTo>
                  <a:cubicBezTo>
                    <a:pt x="1217" y="258"/>
                    <a:pt x="1294" y="219"/>
                    <a:pt x="1317" y="225"/>
                  </a:cubicBezTo>
                  <a:cubicBezTo>
                    <a:pt x="1302" y="221"/>
                    <a:pt x="1316" y="234"/>
                    <a:pt x="1321" y="241"/>
                  </a:cubicBezTo>
                  <a:cubicBezTo>
                    <a:pt x="1333" y="256"/>
                    <a:pt x="1337" y="281"/>
                    <a:pt x="1343" y="299"/>
                  </a:cubicBezTo>
                  <a:cubicBezTo>
                    <a:pt x="1372" y="381"/>
                    <a:pt x="1406" y="462"/>
                    <a:pt x="1444" y="540"/>
                  </a:cubicBezTo>
                  <a:cubicBezTo>
                    <a:pt x="1519" y="693"/>
                    <a:pt x="1612" y="875"/>
                    <a:pt x="1764" y="963"/>
                  </a:cubicBezTo>
                  <a:cubicBezTo>
                    <a:pt x="1823" y="997"/>
                    <a:pt x="1920" y="939"/>
                    <a:pt x="1890" y="866"/>
                  </a:cubicBezTo>
                  <a:cubicBezTo>
                    <a:pt x="1852" y="775"/>
                    <a:pt x="1794" y="705"/>
                    <a:pt x="1738" y="624"/>
                  </a:cubicBezTo>
                  <a:cubicBezTo>
                    <a:pt x="1680" y="540"/>
                    <a:pt x="1627" y="450"/>
                    <a:pt x="1583" y="357"/>
                  </a:cubicBezTo>
                  <a:cubicBezTo>
                    <a:pt x="1505" y="196"/>
                    <a:pt x="1464" y="0"/>
                    <a:pt x="1240" y="28"/>
                  </a:cubicBezTo>
                  <a:cubicBezTo>
                    <a:pt x="1137" y="41"/>
                    <a:pt x="1033" y="84"/>
                    <a:pt x="935" y="117"/>
                  </a:cubicBezTo>
                  <a:cubicBezTo>
                    <a:pt x="836" y="151"/>
                    <a:pt x="739" y="189"/>
                    <a:pt x="644" y="232"/>
                  </a:cubicBezTo>
                  <a:cubicBezTo>
                    <a:pt x="440" y="324"/>
                    <a:pt x="242" y="426"/>
                    <a:pt x="49" y="536"/>
                  </a:cubicBezTo>
                  <a:cubicBezTo>
                    <a:pt x="0" y="564"/>
                    <a:pt x="33" y="653"/>
                    <a:pt x="88" y="6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335">
              <a:extLst>
                <a:ext uri="{FF2B5EF4-FFF2-40B4-BE49-F238E27FC236}">
                  <a16:creationId xmlns:a16="http://schemas.microsoft.com/office/drawing/2014/main" id="{FA720257-0415-16E4-0E8C-90295CE8F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466" y="4971174"/>
              <a:ext cx="350838" cy="142875"/>
            </a:xfrm>
            <a:custGeom>
              <a:avLst/>
              <a:gdLst>
                <a:gd name="T0" fmla="*/ 118 w 1709"/>
                <a:gd name="T1" fmla="*/ 693 h 696"/>
                <a:gd name="T2" fmla="*/ 971 w 1709"/>
                <a:gd name="T3" fmla="*/ 514 h 696"/>
                <a:gd name="T4" fmla="*/ 1371 w 1709"/>
                <a:gd name="T5" fmla="*/ 333 h 696"/>
                <a:gd name="T6" fmla="*/ 1698 w 1709"/>
                <a:gd name="T7" fmla="*/ 78 h 696"/>
                <a:gd name="T8" fmla="*/ 1675 w 1709"/>
                <a:gd name="T9" fmla="*/ 21 h 696"/>
                <a:gd name="T10" fmla="*/ 1307 w 1709"/>
                <a:gd name="T11" fmla="*/ 109 h 696"/>
                <a:gd name="T12" fmla="*/ 903 w 1709"/>
                <a:gd name="T13" fmla="*/ 280 h 696"/>
                <a:gd name="T14" fmla="*/ 95 w 1709"/>
                <a:gd name="T15" fmla="*/ 525 h 696"/>
                <a:gd name="T16" fmla="*/ 118 w 1709"/>
                <a:gd name="T17" fmla="*/ 69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9" h="696">
                  <a:moveTo>
                    <a:pt x="118" y="693"/>
                  </a:moveTo>
                  <a:cubicBezTo>
                    <a:pt x="414" y="683"/>
                    <a:pt x="694" y="616"/>
                    <a:pt x="971" y="514"/>
                  </a:cubicBezTo>
                  <a:cubicBezTo>
                    <a:pt x="1109" y="463"/>
                    <a:pt x="1243" y="406"/>
                    <a:pt x="1371" y="333"/>
                  </a:cubicBezTo>
                  <a:cubicBezTo>
                    <a:pt x="1488" y="267"/>
                    <a:pt x="1635" y="202"/>
                    <a:pt x="1698" y="78"/>
                  </a:cubicBezTo>
                  <a:cubicBezTo>
                    <a:pt x="1709" y="58"/>
                    <a:pt x="1701" y="25"/>
                    <a:pt x="1675" y="21"/>
                  </a:cubicBezTo>
                  <a:cubicBezTo>
                    <a:pt x="1545" y="0"/>
                    <a:pt x="1426" y="63"/>
                    <a:pt x="1307" y="109"/>
                  </a:cubicBezTo>
                  <a:cubicBezTo>
                    <a:pt x="1170" y="163"/>
                    <a:pt x="1037" y="222"/>
                    <a:pt x="903" y="280"/>
                  </a:cubicBezTo>
                  <a:cubicBezTo>
                    <a:pt x="646" y="390"/>
                    <a:pt x="371" y="479"/>
                    <a:pt x="95" y="525"/>
                  </a:cubicBezTo>
                  <a:cubicBezTo>
                    <a:pt x="0" y="540"/>
                    <a:pt x="23" y="696"/>
                    <a:pt x="118" y="69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336">
              <a:extLst>
                <a:ext uri="{FF2B5EF4-FFF2-40B4-BE49-F238E27FC236}">
                  <a16:creationId xmlns:a16="http://schemas.microsoft.com/office/drawing/2014/main" id="{919C093D-2A5F-AD50-8D7F-F6BE5389F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328" y="4966412"/>
              <a:ext cx="120650" cy="60325"/>
            </a:xfrm>
            <a:custGeom>
              <a:avLst/>
              <a:gdLst>
                <a:gd name="T0" fmla="*/ 71 w 586"/>
                <a:gd name="T1" fmla="*/ 285 h 298"/>
                <a:gd name="T2" fmla="*/ 325 w 586"/>
                <a:gd name="T3" fmla="*/ 206 h 298"/>
                <a:gd name="T4" fmla="*/ 444 w 586"/>
                <a:gd name="T5" fmla="*/ 154 h 298"/>
                <a:gd name="T6" fmla="*/ 550 w 586"/>
                <a:gd name="T7" fmla="*/ 80 h 298"/>
                <a:gd name="T8" fmla="*/ 520 w 586"/>
                <a:gd name="T9" fmla="*/ 9 h 298"/>
                <a:gd name="T10" fmla="*/ 393 w 586"/>
                <a:gd name="T11" fmla="*/ 34 h 298"/>
                <a:gd name="T12" fmla="*/ 273 w 586"/>
                <a:gd name="T13" fmla="*/ 84 h 298"/>
                <a:gd name="T14" fmla="*/ 40 w 586"/>
                <a:gd name="T15" fmla="*/ 211 h 298"/>
                <a:gd name="T16" fmla="*/ 71 w 586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98">
                  <a:moveTo>
                    <a:pt x="71" y="285"/>
                  </a:moveTo>
                  <a:cubicBezTo>
                    <a:pt x="155" y="260"/>
                    <a:pt x="244" y="241"/>
                    <a:pt x="325" y="206"/>
                  </a:cubicBezTo>
                  <a:cubicBezTo>
                    <a:pt x="364" y="189"/>
                    <a:pt x="406" y="174"/>
                    <a:pt x="444" y="154"/>
                  </a:cubicBezTo>
                  <a:cubicBezTo>
                    <a:pt x="481" y="133"/>
                    <a:pt x="515" y="104"/>
                    <a:pt x="550" y="80"/>
                  </a:cubicBezTo>
                  <a:cubicBezTo>
                    <a:pt x="586" y="54"/>
                    <a:pt x="564" y="0"/>
                    <a:pt x="520" y="9"/>
                  </a:cubicBezTo>
                  <a:cubicBezTo>
                    <a:pt x="478" y="17"/>
                    <a:pt x="433" y="21"/>
                    <a:pt x="393" y="34"/>
                  </a:cubicBezTo>
                  <a:cubicBezTo>
                    <a:pt x="352" y="47"/>
                    <a:pt x="313" y="67"/>
                    <a:pt x="273" y="84"/>
                  </a:cubicBezTo>
                  <a:cubicBezTo>
                    <a:pt x="192" y="117"/>
                    <a:pt x="116" y="168"/>
                    <a:pt x="40" y="211"/>
                  </a:cubicBezTo>
                  <a:cubicBezTo>
                    <a:pt x="0" y="234"/>
                    <a:pt x="27" y="298"/>
                    <a:pt x="71" y="28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337">
              <a:extLst>
                <a:ext uri="{FF2B5EF4-FFF2-40B4-BE49-F238E27FC236}">
                  <a16:creationId xmlns:a16="http://schemas.microsoft.com/office/drawing/2014/main" id="{3AC70649-66F4-EAA0-EE4B-08B267E1D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91" y="4882274"/>
              <a:ext cx="188913" cy="711200"/>
            </a:xfrm>
            <a:custGeom>
              <a:avLst/>
              <a:gdLst>
                <a:gd name="T0" fmla="*/ 804 w 918"/>
                <a:gd name="T1" fmla="*/ 33 h 3453"/>
                <a:gd name="T2" fmla="*/ 194 w 918"/>
                <a:gd name="T3" fmla="*/ 2285 h 3453"/>
                <a:gd name="T4" fmla="*/ 28 w 918"/>
                <a:gd name="T5" fmla="*/ 2803 h 3453"/>
                <a:gd name="T6" fmla="*/ 77 w 918"/>
                <a:gd name="T7" fmla="*/ 3144 h 3453"/>
                <a:gd name="T8" fmla="*/ 896 w 918"/>
                <a:gd name="T9" fmla="*/ 3353 h 3453"/>
                <a:gd name="T10" fmla="*/ 896 w 918"/>
                <a:gd name="T11" fmla="*/ 3308 h 3453"/>
                <a:gd name="T12" fmla="*/ 456 w 918"/>
                <a:gd name="T13" fmla="*/ 3155 h 3453"/>
                <a:gd name="T14" fmla="*/ 249 w 918"/>
                <a:gd name="T15" fmla="*/ 2811 h 3453"/>
                <a:gd name="T16" fmla="*/ 508 w 918"/>
                <a:gd name="T17" fmla="*/ 1881 h 3453"/>
                <a:gd name="T18" fmla="*/ 863 w 918"/>
                <a:gd name="T19" fmla="*/ 41 h 3453"/>
                <a:gd name="T20" fmla="*/ 804 w 918"/>
                <a:gd name="T21" fmla="*/ 33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8" h="3453">
                  <a:moveTo>
                    <a:pt x="804" y="33"/>
                  </a:moveTo>
                  <a:cubicBezTo>
                    <a:pt x="638" y="790"/>
                    <a:pt x="454" y="1554"/>
                    <a:pt x="194" y="2285"/>
                  </a:cubicBezTo>
                  <a:cubicBezTo>
                    <a:pt x="135" y="2454"/>
                    <a:pt x="68" y="2628"/>
                    <a:pt x="28" y="2803"/>
                  </a:cubicBezTo>
                  <a:cubicBezTo>
                    <a:pt x="2" y="2919"/>
                    <a:pt x="0" y="3046"/>
                    <a:pt x="77" y="3144"/>
                  </a:cubicBezTo>
                  <a:cubicBezTo>
                    <a:pt x="244" y="3354"/>
                    <a:pt x="652" y="3453"/>
                    <a:pt x="896" y="3353"/>
                  </a:cubicBezTo>
                  <a:cubicBezTo>
                    <a:pt x="918" y="3344"/>
                    <a:pt x="918" y="3317"/>
                    <a:pt x="896" y="3308"/>
                  </a:cubicBezTo>
                  <a:cubicBezTo>
                    <a:pt x="752" y="3250"/>
                    <a:pt x="598" y="3221"/>
                    <a:pt x="456" y="3155"/>
                  </a:cubicBezTo>
                  <a:cubicBezTo>
                    <a:pt x="294" y="3080"/>
                    <a:pt x="199" y="3001"/>
                    <a:pt x="249" y="2811"/>
                  </a:cubicBezTo>
                  <a:cubicBezTo>
                    <a:pt x="330" y="2499"/>
                    <a:pt x="430" y="2193"/>
                    <a:pt x="508" y="1881"/>
                  </a:cubicBezTo>
                  <a:cubicBezTo>
                    <a:pt x="661" y="1273"/>
                    <a:pt x="780" y="662"/>
                    <a:pt x="863" y="41"/>
                  </a:cubicBezTo>
                  <a:cubicBezTo>
                    <a:pt x="867" y="8"/>
                    <a:pt x="811" y="0"/>
                    <a:pt x="804" y="3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338">
              <a:extLst>
                <a:ext uri="{FF2B5EF4-FFF2-40B4-BE49-F238E27FC236}">
                  <a16:creationId xmlns:a16="http://schemas.microsoft.com/office/drawing/2014/main" id="{7CEA6D37-886E-C4AD-60A6-7565262FB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903" y="4814012"/>
              <a:ext cx="98425" cy="304800"/>
            </a:xfrm>
            <a:custGeom>
              <a:avLst/>
              <a:gdLst>
                <a:gd name="T0" fmla="*/ 349 w 474"/>
                <a:gd name="T1" fmla="*/ 71 h 1478"/>
                <a:gd name="T2" fmla="*/ 141 w 474"/>
                <a:gd name="T3" fmla="*/ 726 h 1478"/>
                <a:gd name="T4" fmla="*/ 54 w 474"/>
                <a:gd name="T5" fmla="*/ 1051 h 1478"/>
                <a:gd name="T6" fmla="*/ 6 w 474"/>
                <a:gd name="T7" fmla="*/ 1391 h 1478"/>
                <a:gd name="T8" fmla="*/ 122 w 474"/>
                <a:gd name="T9" fmla="*/ 1422 h 1478"/>
                <a:gd name="T10" fmla="*/ 240 w 474"/>
                <a:gd name="T11" fmla="*/ 1116 h 1478"/>
                <a:gd name="T12" fmla="*/ 325 w 474"/>
                <a:gd name="T13" fmla="*/ 777 h 1478"/>
                <a:gd name="T14" fmla="*/ 460 w 474"/>
                <a:gd name="T15" fmla="*/ 102 h 1478"/>
                <a:gd name="T16" fmla="*/ 349 w 474"/>
                <a:gd name="T17" fmla="*/ 71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478">
                  <a:moveTo>
                    <a:pt x="349" y="71"/>
                  </a:moveTo>
                  <a:cubicBezTo>
                    <a:pt x="277" y="289"/>
                    <a:pt x="199" y="505"/>
                    <a:pt x="141" y="726"/>
                  </a:cubicBezTo>
                  <a:cubicBezTo>
                    <a:pt x="112" y="834"/>
                    <a:pt x="82" y="943"/>
                    <a:pt x="54" y="1051"/>
                  </a:cubicBezTo>
                  <a:cubicBezTo>
                    <a:pt x="26" y="1164"/>
                    <a:pt x="16" y="1276"/>
                    <a:pt x="6" y="1391"/>
                  </a:cubicBezTo>
                  <a:cubicBezTo>
                    <a:pt x="0" y="1451"/>
                    <a:pt x="97" y="1478"/>
                    <a:pt x="122" y="1422"/>
                  </a:cubicBezTo>
                  <a:cubicBezTo>
                    <a:pt x="166" y="1321"/>
                    <a:pt x="210" y="1224"/>
                    <a:pt x="240" y="1116"/>
                  </a:cubicBezTo>
                  <a:cubicBezTo>
                    <a:pt x="271" y="1004"/>
                    <a:pt x="297" y="890"/>
                    <a:pt x="325" y="777"/>
                  </a:cubicBezTo>
                  <a:cubicBezTo>
                    <a:pt x="381" y="555"/>
                    <a:pt x="417" y="327"/>
                    <a:pt x="460" y="102"/>
                  </a:cubicBezTo>
                  <a:cubicBezTo>
                    <a:pt x="474" y="30"/>
                    <a:pt x="372" y="0"/>
                    <a:pt x="349" y="7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339">
              <a:extLst>
                <a:ext uri="{FF2B5EF4-FFF2-40B4-BE49-F238E27FC236}">
                  <a16:creationId xmlns:a16="http://schemas.microsoft.com/office/drawing/2014/main" id="{DDBF8738-C925-5761-263A-304AE5C5D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991" y="4266324"/>
              <a:ext cx="500063" cy="390525"/>
            </a:xfrm>
            <a:custGeom>
              <a:avLst/>
              <a:gdLst>
                <a:gd name="T0" fmla="*/ 27 w 2436"/>
                <a:gd name="T1" fmla="*/ 382 h 1896"/>
                <a:gd name="T2" fmla="*/ 215 w 2436"/>
                <a:gd name="T3" fmla="*/ 733 h 1896"/>
                <a:gd name="T4" fmla="*/ 514 w 2436"/>
                <a:gd name="T5" fmla="*/ 1114 h 1896"/>
                <a:gd name="T6" fmla="*/ 830 w 2436"/>
                <a:gd name="T7" fmla="*/ 1505 h 1896"/>
                <a:gd name="T8" fmla="*/ 1181 w 2436"/>
                <a:gd name="T9" fmla="*/ 1861 h 1896"/>
                <a:gd name="T10" fmla="*/ 1293 w 2436"/>
                <a:gd name="T11" fmla="*/ 1847 h 1896"/>
                <a:gd name="T12" fmla="*/ 1835 w 2436"/>
                <a:gd name="T13" fmla="*/ 887 h 1896"/>
                <a:gd name="T14" fmla="*/ 2158 w 2436"/>
                <a:gd name="T15" fmla="*/ 456 h 1896"/>
                <a:gd name="T16" fmla="*/ 2324 w 2436"/>
                <a:gd name="T17" fmla="*/ 245 h 1896"/>
                <a:gd name="T18" fmla="*/ 2414 w 2436"/>
                <a:gd name="T19" fmla="*/ 35 h 1896"/>
                <a:gd name="T20" fmla="*/ 2374 w 2436"/>
                <a:gd name="T21" fmla="*/ 4 h 1896"/>
                <a:gd name="T22" fmla="*/ 2185 w 2436"/>
                <a:gd name="T23" fmla="*/ 138 h 1896"/>
                <a:gd name="T24" fmla="*/ 1995 w 2436"/>
                <a:gd name="T25" fmla="*/ 370 h 1896"/>
                <a:gd name="T26" fmla="*/ 1681 w 2436"/>
                <a:gd name="T27" fmla="*/ 797 h 1896"/>
                <a:gd name="T28" fmla="*/ 1162 w 2436"/>
                <a:gd name="T29" fmla="*/ 1792 h 1896"/>
                <a:gd name="T30" fmla="*/ 1282 w 2436"/>
                <a:gd name="T31" fmla="*/ 1760 h 1896"/>
                <a:gd name="T32" fmla="*/ 988 w 2436"/>
                <a:gd name="T33" fmla="*/ 1326 h 1896"/>
                <a:gd name="T34" fmla="*/ 693 w 2436"/>
                <a:gd name="T35" fmla="*/ 968 h 1896"/>
                <a:gd name="T36" fmla="*/ 383 w 2436"/>
                <a:gd name="T37" fmla="*/ 603 h 1896"/>
                <a:gd name="T38" fmla="*/ 76 w 2436"/>
                <a:gd name="T39" fmla="*/ 344 h 1896"/>
                <a:gd name="T40" fmla="*/ 27 w 2436"/>
                <a:gd name="T41" fmla="*/ 382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6" h="1896">
                  <a:moveTo>
                    <a:pt x="27" y="382"/>
                  </a:moveTo>
                  <a:cubicBezTo>
                    <a:pt x="0" y="515"/>
                    <a:pt x="140" y="635"/>
                    <a:pt x="215" y="733"/>
                  </a:cubicBezTo>
                  <a:cubicBezTo>
                    <a:pt x="313" y="861"/>
                    <a:pt x="413" y="988"/>
                    <a:pt x="514" y="1114"/>
                  </a:cubicBezTo>
                  <a:cubicBezTo>
                    <a:pt x="619" y="1245"/>
                    <a:pt x="720" y="1380"/>
                    <a:pt x="830" y="1505"/>
                  </a:cubicBezTo>
                  <a:cubicBezTo>
                    <a:pt x="940" y="1631"/>
                    <a:pt x="1078" y="1731"/>
                    <a:pt x="1181" y="1861"/>
                  </a:cubicBezTo>
                  <a:cubicBezTo>
                    <a:pt x="1207" y="1896"/>
                    <a:pt x="1276" y="1886"/>
                    <a:pt x="1293" y="1847"/>
                  </a:cubicBezTo>
                  <a:cubicBezTo>
                    <a:pt x="1444" y="1510"/>
                    <a:pt x="1625" y="1191"/>
                    <a:pt x="1835" y="887"/>
                  </a:cubicBezTo>
                  <a:cubicBezTo>
                    <a:pt x="1937" y="739"/>
                    <a:pt x="2046" y="596"/>
                    <a:pt x="2158" y="456"/>
                  </a:cubicBezTo>
                  <a:cubicBezTo>
                    <a:pt x="2214" y="386"/>
                    <a:pt x="2269" y="316"/>
                    <a:pt x="2324" y="245"/>
                  </a:cubicBezTo>
                  <a:cubicBezTo>
                    <a:pt x="2373" y="181"/>
                    <a:pt x="2436" y="120"/>
                    <a:pt x="2414" y="35"/>
                  </a:cubicBezTo>
                  <a:cubicBezTo>
                    <a:pt x="2410" y="17"/>
                    <a:pt x="2392" y="5"/>
                    <a:pt x="2374" y="4"/>
                  </a:cubicBezTo>
                  <a:cubicBezTo>
                    <a:pt x="2288" y="0"/>
                    <a:pt x="2237" y="78"/>
                    <a:pt x="2185" y="138"/>
                  </a:cubicBezTo>
                  <a:cubicBezTo>
                    <a:pt x="2119" y="213"/>
                    <a:pt x="2057" y="291"/>
                    <a:pt x="1995" y="370"/>
                  </a:cubicBezTo>
                  <a:cubicBezTo>
                    <a:pt x="1886" y="509"/>
                    <a:pt x="1780" y="650"/>
                    <a:pt x="1681" y="797"/>
                  </a:cubicBezTo>
                  <a:cubicBezTo>
                    <a:pt x="1469" y="1107"/>
                    <a:pt x="1303" y="1444"/>
                    <a:pt x="1162" y="1792"/>
                  </a:cubicBezTo>
                  <a:cubicBezTo>
                    <a:pt x="1202" y="1781"/>
                    <a:pt x="1242" y="1770"/>
                    <a:pt x="1282" y="1760"/>
                  </a:cubicBezTo>
                  <a:cubicBezTo>
                    <a:pt x="1170" y="1627"/>
                    <a:pt x="1096" y="1464"/>
                    <a:pt x="988" y="1326"/>
                  </a:cubicBezTo>
                  <a:cubicBezTo>
                    <a:pt x="893" y="1204"/>
                    <a:pt x="791" y="1087"/>
                    <a:pt x="693" y="968"/>
                  </a:cubicBezTo>
                  <a:cubicBezTo>
                    <a:pt x="591" y="845"/>
                    <a:pt x="488" y="724"/>
                    <a:pt x="383" y="603"/>
                  </a:cubicBezTo>
                  <a:cubicBezTo>
                    <a:pt x="304" y="512"/>
                    <a:pt x="210" y="344"/>
                    <a:pt x="76" y="344"/>
                  </a:cubicBezTo>
                  <a:cubicBezTo>
                    <a:pt x="55" y="344"/>
                    <a:pt x="31" y="360"/>
                    <a:pt x="27" y="3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340">
              <a:extLst>
                <a:ext uri="{FF2B5EF4-FFF2-40B4-BE49-F238E27FC236}">
                  <a16:creationId xmlns:a16="http://schemas.microsoft.com/office/drawing/2014/main" id="{1436BF36-240E-7845-B47B-63313223D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3" y="4610812"/>
              <a:ext cx="155575" cy="195263"/>
            </a:xfrm>
            <a:custGeom>
              <a:avLst/>
              <a:gdLst>
                <a:gd name="T0" fmla="*/ 355 w 760"/>
                <a:gd name="T1" fmla="*/ 383 h 951"/>
                <a:gd name="T2" fmla="*/ 386 w 760"/>
                <a:gd name="T3" fmla="*/ 353 h 951"/>
                <a:gd name="T4" fmla="*/ 407 w 760"/>
                <a:gd name="T5" fmla="*/ 348 h 951"/>
                <a:gd name="T6" fmla="*/ 411 w 760"/>
                <a:gd name="T7" fmla="*/ 348 h 951"/>
                <a:gd name="T8" fmla="*/ 437 w 760"/>
                <a:gd name="T9" fmla="*/ 348 h 951"/>
                <a:gd name="T10" fmla="*/ 449 w 760"/>
                <a:gd name="T11" fmla="*/ 352 h 951"/>
                <a:gd name="T12" fmla="*/ 475 w 760"/>
                <a:gd name="T13" fmla="*/ 368 h 951"/>
                <a:gd name="T14" fmla="*/ 489 w 760"/>
                <a:gd name="T15" fmla="*/ 382 h 951"/>
                <a:gd name="T16" fmla="*/ 493 w 760"/>
                <a:gd name="T17" fmla="*/ 388 h 951"/>
                <a:gd name="T18" fmla="*/ 504 w 760"/>
                <a:gd name="T19" fmla="*/ 405 h 951"/>
                <a:gd name="T20" fmla="*/ 512 w 760"/>
                <a:gd name="T21" fmla="*/ 419 h 951"/>
                <a:gd name="T22" fmla="*/ 524 w 760"/>
                <a:gd name="T23" fmla="*/ 457 h 951"/>
                <a:gd name="T24" fmla="*/ 528 w 760"/>
                <a:gd name="T25" fmla="*/ 474 h 951"/>
                <a:gd name="T26" fmla="*/ 530 w 760"/>
                <a:gd name="T27" fmla="*/ 487 h 951"/>
                <a:gd name="T28" fmla="*/ 530 w 760"/>
                <a:gd name="T29" fmla="*/ 532 h 951"/>
                <a:gd name="T30" fmla="*/ 530 w 760"/>
                <a:gd name="T31" fmla="*/ 536 h 951"/>
                <a:gd name="T32" fmla="*/ 524 w 760"/>
                <a:gd name="T33" fmla="*/ 566 h 951"/>
                <a:gd name="T34" fmla="*/ 498 w 760"/>
                <a:gd name="T35" fmla="*/ 629 h 951"/>
                <a:gd name="T36" fmla="*/ 485 w 760"/>
                <a:gd name="T37" fmla="*/ 650 h 951"/>
                <a:gd name="T38" fmla="*/ 482 w 760"/>
                <a:gd name="T39" fmla="*/ 653 h 951"/>
                <a:gd name="T40" fmla="*/ 469 w 760"/>
                <a:gd name="T41" fmla="*/ 668 h 951"/>
                <a:gd name="T42" fmla="*/ 459 w 760"/>
                <a:gd name="T43" fmla="*/ 678 h 951"/>
                <a:gd name="T44" fmla="*/ 428 w 760"/>
                <a:gd name="T45" fmla="*/ 697 h 951"/>
                <a:gd name="T46" fmla="*/ 426 w 760"/>
                <a:gd name="T47" fmla="*/ 698 h 951"/>
                <a:gd name="T48" fmla="*/ 404 w 760"/>
                <a:gd name="T49" fmla="*/ 705 h 951"/>
                <a:gd name="T50" fmla="*/ 386 w 760"/>
                <a:gd name="T51" fmla="*/ 709 h 951"/>
                <a:gd name="T52" fmla="*/ 380 w 760"/>
                <a:gd name="T53" fmla="*/ 709 h 951"/>
                <a:gd name="T54" fmla="*/ 362 w 760"/>
                <a:gd name="T55" fmla="*/ 709 h 951"/>
                <a:gd name="T56" fmla="*/ 352 w 760"/>
                <a:gd name="T57" fmla="*/ 709 h 951"/>
                <a:gd name="T58" fmla="*/ 316 w 760"/>
                <a:gd name="T59" fmla="*/ 700 h 951"/>
                <a:gd name="T60" fmla="*/ 315 w 760"/>
                <a:gd name="T61" fmla="*/ 700 h 951"/>
                <a:gd name="T62" fmla="*/ 299 w 760"/>
                <a:gd name="T63" fmla="*/ 692 h 951"/>
                <a:gd name="T64" fmla="*/ 287 w 760"/>
                <a:gd name="T65" fmla="*/ 684 h 951"/>
                <a:gd name="T66" fmla="*/ 280 w 760"/>
                <a:gd name="T67" fmla="*/ 677 h 951"/>
                <a:gd name="T68" fmla="*/ 274 w 760"/>
                <a:gd name="T69" fmla="*/ 671 h 951"/>
                <a:gd name="T70" fmla="*/ 260 w 760"/>
                <a:gd name="T71" fmla="*/ 649 h 951"/>
                <a:gd name="T72" fmla="*/ 256 w 760"/>
                <a:gd name="T73" fmla="*/ 640 h 951"/>
                <a:gd name="T74" fmla="*/ 250 w 760"/>
                <a:gd name="T75" fmla="*/ 620 h 951"/>
                <a:gd name="T76" fmla="*/ 246 w 760"/>
                <a:gd name="T77" fmla="*/ 600 h 951"/>
                <a:gd name="T78" fmla="*/ 245 w 760"/>
                <a:gd name="T79" fmla="*/ 595 h 951"/>
                <a:gd name="T80" fmla="*/ 248 w 760"/>
                <a:gd name="T81" fmla="*/ 500 h 951"/>
                <a:gd name="T82" fmla="*/ 290 w 760"/>
                <a:gd name="T83" fmla="*/ 331 h 951"/>
                <a:gd name="T84" fmla="*/ 297 w 760"/>
                <a:gd name="T85" fmla="*/ 313 h 951"/>
                <a:gd name="T86" fmla="*/ 297 w 760"/>
                <a:gd name="T87" fmla="*/ 313 h 951"/>
                <a:gd name="T88" fmla="*/ 303 w 760"/>
                <a:gd name="T89" fmla="*/ 300 h 951"/>
                <a:gd name="T90" fmla="*/ 325 w 760"/>
                <a:gd name="T91" fmla="*/ 257 h 951"/>
                <a:gd name="T92" fmla="*/ 350 w 760"/>
                <a:gd name="T93" fmla="*/ 218 h 951"/>
                <a:gd name="T94" fmla="*/ 352 w 760"/>
                <a:gd name="T95" fmla="*/ 214 h 951"/>
                <a:gd name="T96" fmla="*/ 369 w 760"/>
                <a:gd name="T97" fmla="*/ 193 h 951"/>
                <a:gd name="T98" fmla="*/ 490 w 760"/>
                <a:gd name="T99" fmla="*/ 104 h 951"/>
                <a:gd name="T100" fmla="*/ 499 w 760"/>
                <a:gd name="T101" fmla="*/ 36 h 951"/>
                <a:gd name="T102" fmla="*/ 282 w 760"/>
                <a:gd name="T103" fmla="*/ 45 h 951"/>
                <a:gd name="T104" fmla="*/ 131 w 760"/>
                <a:gd name="T105" fmla="*/ 238 h 951"/>
                <a:gd name="T106" fmla="*/ 97 w 760"/>
                <a:gd name="T107" fmla="*/ 763 h 951"/>
                <a:gd name="T108" fmla="*/ 589 w 760"/>
                <a:gd name="T109" fmla="*/ 830 h 951"/>
                <a:gd name="T110" fmla="*/ 670 w 760"/>
                <a:gd name="T111" fmla="*/ 331 h 951"/>
                <a:gd name="T112" fmla="*/ 420 w 760"/>
                <a:gd name="T113" fmla="*/ 181 h 951"/>
                <a:gd name="T114" fmla="*/ 224 w 760"/>
                <a:gd name="T115" fmla="*/ 365 h 951"/>
                <a:gd name="T116" fmla="*/ 282 w 760"/>
                <a:gd name="T117" fmla="*/ 431 h 951"/>
                <a:gd name="T118" fmla="*/ 355 w 760"/>
                <a:gd name="T119" fmla="*/ 38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0" h="951">
                  <a:moveTo>
                    <a:pt x="355" y="383"/>
                  </a:moveTo>
                  <a:cubicBezTo>
                    <a:pt x="360" y="368"/>
                    <a:pt x="369" y="361"/>
                    <a:pt x="386" y="353"/>
                  </a:cubicBezTo>
                  <a:cubicBezTo>
                    <a:pt x="379" y="356"/>
                    <a:pt x="402" y="349"/>
                    <a:pt x="407" y="348"/>
                  </a:cubicBezTo>
                  <a:cubicBezTo>
                    <a:pt x="395" y="350"/>
                    <a:pt x="409" y="348"/>
                    <a:pt x="411" y="348"/>
                  </a:cubicBezTo>
                  <a:cubicBezTo>
                    <a:pt x="420" y="347"/>
                    <a:pt x="428" y="347"/>
                    <a:pt x="437" y="348"/>
                  </a:cubicBezTo>
                  <a:cubicBezTo>
                    <a:pt x="426" y="347"/>
                    <a:pt x="450" y="352"/>
                    <a:pt x="449" y="352"/>
                  </a:cubicBezTo>
                  <a:cubicBezTo>
                    <a:pt x="463" y="358"/>
                    <a:pt x="468" y="362"/>
                    <a:pt x="475" y="368"/>
                  </a:cubicBezTo>
                  <a:cubicBezTo>
                    <a:pt x="480" y="373"/>
                    <a:pt x="485" y="378"/>
                    <a:pt x="489" y="382"/>
                  </a:cubicBezTo>
                  <a:cubicBezTo>
                    <a:pt x="489" y="383"/>
                    <a:pt x="499" y="395"/>
                    <a:pt x="493" y="388"/>
                  </a:cubicBezTo>
                  <a:cubicBezTo>
                    <a:pt x="497" y="393"/>
                    <a:pt x="501" y="399"/>
                    <a:pt x="504" y="405"/>
                  </a:cubicBezTo>
                  <a:cubicBezTo>
                    <a:pt x="504" y="404"/>
                    <a:pt x="516" y="429"/>
                    <a:pt x="512" y="419"/>
                  </a:cubicBezTo>
                  <a:cubicBezTo>
                    <a:pt x="517" y="431"/>
                    <a:pt x="521" y="444"/>
                    <a:pt x="524" y="457"/>
                  </a:cubicBezTo>
                  <a:cubicBezTo>
                    <a:pt x="524" y="454"/>
                    <a:pt x="530" y="486"/>
                    <a:pt x="528" y="474"/>
                  </a:cubicBezTo>
                  <a:cubicBezTo>
                    <a:pt x="527" y="464"/>
                    <a:pt x="529" y="485"/>
                    <a:pt x="530" y="487"/>
                  </a:cubicBezTo>
                  <a:cubicBezTo>
                    <a:pt x="531" y="502"/>
                    <a:pt x="530" y="517"/>
                    <a:pt x="530" y="532"/>
                  </a:cubicBezTo>
                  <a:cubicBezTo>
                    <a:pt x="530" y="534"/>
                    <a:pt x="528" y="551"/>
                    <a:pt x="530" y="536"/>
                  </a:cubicBezTo>
                  <a:cubicBezTo>
                    <a:pt x="528" y="546"/>
                    <a:pt x="526" y="556"/>
                    <a:pt x="524" y="566"/>
                  </a:cubicBezTo>
                  <a:cubicBezTo>
                    <a:pt x="515" y="602"/>
                    <a:pt x="515" y="599"/>
                    <a:pt x="498" y="629"/>
                  </a:cubicBezTo>
                  <a:cubicBezTo>
                    <a:pt x="493" y="636"/>
                    <a:pt x="489" y="643"/>
                    <a:pt x="485" y="650"/>
                  </a:cubicBezTo>
                  <a:cubicBezTo>
                    <a:pt x="483" y="653"/>
                    <a:pt x="473" y="665"/>
                    <a:pt x="482" y="653"/>
                  </a:cubicBezTo>
                  <a:cubicBezTo>
                    <a:pt x="478" y="658"/>
                    <a:pt x="474" y="663"/>
                    <a:pt x="469" y="668"/>
                  </a:cubicBezTo>
                  <a:cubicBezTo>
                    <a:pt x="469" y="668"/>
                    <a:pt x="446" y="688"/>
                    <a:pt x="459" y="678"/>
                  </a:cubicBezTo>
                  <a:cubicBezTo>
                    <a:pt x="449" y="686"/>
                    <a:pt x="438" y="691"/>
                    <a:pt x="428" y="697"/>
                  </a:cubicBezTo>
                  <a:cubicBezTo>
                    <a:pt x="411" y="707"/>
                    <a:pt x="422" y="699"/>
                    <a:pt x="426" y="698"/>
                  </a:cubicBezTo>
                  <a:cubicBezTo>
                    <a:pt x="419" y="700"/>
                    <a:pt x="412" y="703"/>
                    <a:pt x="404" y="705"/>
                  </a:cubicBezTo>
                  <a:cubicBezTo>
                    <a:pt x="398" y="706"/>
                    <a:pt x="392" y="708"/>
                    <a:pt x="386" y="709"/>
                  </a:cubicBezTo>
                  <a:cubicBezTo>
                    <a:pt x="370" y="712"/>
                    <a:pt x="408" y="710"/>
                    <a:pt x="380" y="709"/>
                  </a:cubicBezTo>
                  <a:cubicBezTo>
                    <a:pt x="374" y="709"/>
                    <a:pt x="368" y="709"/>
                    <a:pt x="362" y="709"/>
                  </a:cubicBezTo>
                  <a:cubicBezTo>
                    <a:pt x="357" y="709"/>
                    <a:pt x="331" y="706"/>
                    <a:pt x="352" y="709"/>
                  </a:cubicBezTo>
                  <a:cubicBezTo>
                    <a:pt x="340" y="707"/>
                    <a:pt x="328" y="704"/>
                    <a:pt x="316" y="700"/>
                  </a:cubicBezTo>
                  <a:cubicBezTo>
                    <a:pt x="299" y="695"/>
                    <a:pt x="311" y="698"/>
                    <a:pt x="315" y="700"/>
                  </a:cubicBezTo>
                  <a:cubicBezTo>
                    <a:pt x="310" y="698"/>
                    <a:pt x="304" y="695"/>
                    <a:pt x="299" y="692"/>
                  </a:cubicBezTo>
                  <a:cubicBezTo>
                    <a:pt x="300" y="692"/>
                    <a:pt x="276" y="676"/>
                    <a:pt x="287" y="684"/>
                  </a:cubicBezTo>
                  <a:cubicBezTo>
                    <a:pt x="296" y="691"/>
                    <a:pt x="282" y="679"/>
                    <a:pt x="280" y="677"/>
                  </a:cubicBezTo>
                  <a:cubicBezTo>
                    <a:pt x="277" y="674"/>
                    <a:pt x="265" y="660"/>
                    <a:pt x="274" y="671"/>
                  </a:cubicBezTo>
                  <a:cubicBezTo>
                    <a:pt x="269" y="664"/>
                    <a:pt x="264" y="657"/>
                    <a:pt x="260" y="649"/>
                  </a:cubicBezTo>
                  <a:cubicBezTo>
                    <a:pt x="252" y="634"/>
                    <a:pt x="266" y="669"/>
                    <a:pt x="256" y="640"/>
                  </a:cubicBezTo>
                  <a:cubicBezTo>
                    <a:pt x="254" y="633"/>
                    <a:pt x="252" y="627"/>
                    <a:pt x="250" y="620"/>
                  </a:cubicBezTo>
                  <a:cubicBezTo>
                    <a:pt x="248" y="613"/>
                    <a:pt x="247" y="607"/>
                    <a:pt x="246" y="600"/>
                  </a:cubicBezTo>
                  <a:cubicBezTo>
                    <a:pt x="248" y="614"/>
                    <a:pt x="245" y="597"/>
                    <a:pt x="245" y="595"/>
                  </a:cubicBezTo>
                  <a:cubicBezTo>
                    <a:pt x="243" y="564"/>
                    <a:pt x="245" y="524"/>
                    <a:pt x="248" y="500"/>
                  </a:cubicBezTo>
                  <a:cubicBezTo>
                    <a:pt x="254" y="451"/>
                    <a:pt x="271" y="385"/>
                    <a:pt x="290" y="331"/>
                  </a:cubicBezTo>
                  <a:cubicBezTo>
                    <a:pt x="292" y="325"/>
                    <a:pt x="295" y="319"/>
                    <a:pt x="297" y="313"/>
                  </a:cubicBezTo>
                  <a:cubicBezTo>
                    <a:pt x="299" y="308"/>
                    <a:pt x="299" y="307"/>
                    <a:pt x="297" y="313"/>
                  </a:cubicBezTo>
                  <a:cubicBezTo>
                    <a:pt x="299" y="309"/>
                    <a:pt x="301" y="304"/>
                    <a:pt x="303" y="300"/>
                  </a:cubicBezTo>
                  <a:cubicBezTo>
                    <a:pt x="310" y="285"/>
                    <a:pt x="317" y="271"/>
                    <a:pt x="325" y="257"/>
                  </a:cubicBezTo>
                  <a:cubicBezTo>
                    <a:pt x="332" y="244"/>
                    <a:pt x="341" y="231"/>
                    <a:pt x="350" y="218"/>
                  </a:cubicBezTo>
                  <a:cubicBezTo>
                    <a:pt x="358" y="206"/>
                    <a:pt x="343" y="226"/>
                    <a:pt x="352" y="214"/>
                  </a:cubicBezTo>
                  <a:cubicBezTo>
                    <a:pt x="358" y="207"/>
                    <a:pt x="364" y="200"/>
                    <a:pt x="369" y="193"/>
                  </a:cubicBezTo>
                  <a:cubicBezTo>
                    <a:pt x="406" y="150"/>
                    <a:pt x="436" y="120"/>
                    <a:pt x="490" y="104"/>
                  </a:cubicBezTo>
                  <a:cubicBezTo>
                    <a:pt x="520" y="95"/>
                    <a:pt x="527" y="52"/>
                    <a:pt x="499" y="36"/>
                  </a:cubicBezTo>
                  <a:cubicBezTo>
                    <a:pt x="434" y="0"/>
                    <a:pt x="343" y="3"/>
                    <a:pt x="282" y="45"/>
                  </a:cubicBezTo>
                  <a:cubicBezTo>
                    <a:pt x="214" y="92"/>
                    <a:pt x="166" y="164"/>
                    <a:pt x="131" y="238"/>
                  </a:cubicBezTo>
                  <a:cubicBezTo>
                    <a:pt x="59" y="393"/>
                    <a:pt x="0" y="606"/>
                    <a:pt x="97" y="763"/>
                  </a:cubicBezTo>
                  <a:cubicBezTo>
                    <a:pt x="201" y="932"/>
                    <a:pt x="441" y="951"/>
                    <a:pt x="589" y="830"/>
                  </a:cubicBezTo>
                  <a:cubicBezTo>
                    <a:pt x="733" y="713"/>
                    <a:pt x="760" y="489"/>
                    <a:pt x="670" y="331"/>
                  </a:cubicBezTo>
                  <a:cubicBezTo>
                    <a:pt x="619" y="243"/>
                    <a:pt x="525" y="173"/>
                    <a:pt x="420" y="181"/>
                  </a:cubicBezTo>
                  <a:cubicBezTo>
                    <a:pt x="317" y="190"/>
                    <a:pt x="237" y="263"/>
                    <a:pt x="224" y="365"/>
                  </a:cubicBezTo>
                  <a:cubicBezTo>
                    <a:pt x="220" y="398"/>
                    <a:pt x="252" y="427"/>
                    <a:pt x="282" y="431"/>
                  </a:cubicBezTo>
                  <a:cubicBezTo>
                    <a:pt x="316" y="435"/>
                    <a:pt x="345" y="415"/>
                    <a:pt x="355" y="3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341">
              <a:extLst>
                <a:ext uri="{FF2B5EF4-FFF2-40B4-BE49-F238E27FC236}">
                  <a16:creationId xmlns:a16="http://schemas.microsoft.com/office/drawing/2014/main" id="{C07948B0-1F7E-F5FB-5045-61CA53A19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416" y="2578812"/>
              <a:ext cx="50800" cy="322263"/>
            </a:xfrm>
            <a:custGeom>
              <a:avLst/>
              <a:gdLst>
                <a:gd name="T0" fmla="*/ 55 w 250"/>
                <a:gd name="T1" fmla="*/ 8 h 1564"/>
                <a:gd name="T2" fmla="*/ 144 w 250"/>
                <a:gd name="T3" fmla="*/ 776 h 1564"/>
                <a:gd name="T4" fmla="*/ 97 w 250"/>
                <a:gd name="T5" fmla="*/ 1150 h 1564"/>
                <a:gd name="T6" fmla="*/ 6 w 250"/>
                <a:gd name="T7" fmla="*/ 1516 h 1564"/>
                <a:gd name="T8" fmla="*/ 82 w 250"/>
                <a:gd name="T9" fmla="*/ 1537 h 1564"/>
                <a:gd name="T10" fmla="*/ 215 w 250"/>
                <a:gd name="T11" fmla="*/ 1156 h 1564"/>
                <a:gd name="T12" fmla="*/ 248 w 250"/>
                <a:gd name="T13" fmla="*/ 763 h 1564"/>
                <a:gd name="T14" fmla="*/ 64 w 250"/>
                <a:gd name="T15" fmla="*/ 4 h 1564"/>
                <a:gd name="T16" fmla="*/ 55 w 250"/>
                <a:gd name="T17" fmla="*/ 8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1564">
                  <a:moveTo>
                    <a:pt x="55" y="8"/>
                  </a:moveTo>
                  <a:cubicBezTo>
                    <a:pt x="97" y="264"/>
                    <a:pt x="153" y="515"/>
                    <a:pt x="144" y="776"/>
                  </a:cubicBezTo>
                  <a:cubicBezTo>
                    <a:pt x="139" y="902"/>
                    <a:pt x="121" y="1026"/>
                    <a:pt x="97" y="1150"/>
                  </a:cubicBezTo>
                  <a:cubicBezTo>
                    <a:pt x="73" y="1273"/>
                    <a:pt x="22" y="1393"/>
                    <a:pt x="6" y="1516"/>
                  </a:cubicBezTo>
                  <a:cubicBezTo>
                    <a:pt x="0" y="1561"/>
                    <a:pt x="61" y="1564"/>
                    <a:pt x="82" y="1537"/>
                  </a:cubicBezTo>
                  <a:cubicBezTo>
                    <a:pt x="158" y="1432"/>
                    <a:pt x="190" y="1280"/>
                    <a:pt x="215" y="1156"/>
                  </a:cubicBezTo>
                  <a:cubicBezTo>
                    <a:pt x="241" y="1027"/>
                    <a:pt x="250" y="894"/>
                    <a:pt x="248" y="763"/>
                  </a:cubicBezTo>
                  <a:cubicBezTo>
                    <a:pt x="245" y="503"/>
                    <a:pt x="205" y="227"/>
                    <a:pt x="64" y="4"/>
                  </a:cubicBezTo>
                  <a:cubicBezTo>
                    <a:pt x="61" y="0"/>
                    <a:pt x="54" y="3"/>
                    <a:pt x="55" y="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342">
              <a:extLst>
                <a:ext uri="{FF2B5EF4-FFF2-40B4-BE49-F238E27FC236}">
                  <a16:creationId xmlns:a16="http://schemas.microsoft.com/office/drawing/2014/main" id="{32B1FEC0-0E1C-F0EC-E3FC-A00023F8E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803" y="2508962"/>
              <a:ext cx="201613" cy="566738"/>
            </a:xfrm>
            <a:custGeom>
              <a:avLst/>
              <a:gdLst>
                <a:gd name="T0" fmla="*/ 888 w 982"/>
                <a:gd name="T1" fmla="*/ 59 h 2758"/>
                <a:gd name="T2" fmla="*/ 556 w 982"/>
                <a:gd name="T3" fmla="*/ 1434 h 2758"/>
                <a:gd name="T4" fmla="*/ 287 w 982"/>
                <a:gd name="T5" fmla="*/ 2086 h 2758"/>
                <a:gd name="T6" fmla="*/ 11 w 982"/>
                <a:gd name="T7" fmla="*/ 2697 h 2758"/>
                <a:gd name="T8" fmla="*/ 74 w 982"/>
                <a:gd name="T9" fmla="*/ 2733 h 2758"/>
                <a:gd name="T10" fmla="*/ 456 w 982"/>
                <a:gd name="T11" fmla="*/ 2131 h 2758"/>
                <a:gd name="T12" fmla="*/ 712 w 982"/>
                <a:gd name="T13" fmla="*/ 1477 h 2758"/>
                <a:gd name="T14" fmla="*/ 978 w 982"/>
                <a:gd name="T15" fmla="*/ 59 h 2758"/>
                <a:gd name="T16" fmla="*/ 888 w 982"/>
                <a:gd name="T17" fmla="*/ 59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2" h="2758">
                  <a:moveTo>
                    <a:pt x="888" y="59"/>
                  </a:moveTo>
                  <a:cubicBezTo>
                    <a:pt x="827" y="527"/>
                    <a:pt x="712" y="990"/>
                    <a:pt x="556" y="1434"/>
                  </a:cubicBezTo>
                  <a:cubicBezTo>
                    <a:pt x="479" y="1657"/>
                    <a:pt x="385" y="1872"/>
                    <a:pt x="287" y="2086"/>
                  </a:cubicBezTo>
                  <a:cubicBezTo>
                    <a:pt x="195" y="2288"/>
                    <a:pt x="75" y="2484"/>
                    <a:pt x="11" y="2697"/>
                  </a:cubicBezTo>
                  <a:cubicBezTo>
                    <a:pt x="0" y="2733"/>
                    <a:pt x="47" y="2758"/>
                    <a:pt x="74" y="2733"/>
                  </a:cubicBezTo>
                  <a:cubicBezTo>
                    <a:pt x="243" y="2570"/>
                    <a:pt x="356" y="2341"/>
                    <a:pt x="456" y="2131"/>
                  </a:cubicBezTo>
                  <a:cubicBezTo>
                    <a:pt x="557" y="1920"/>
                    <a:pt x="640" y="1699"/>
                    <a:pt x="712" y="1477"/>
                  </a:cubicBezTo>
                  <a:cubicBezTo>
                    <a:pt x="863" y="1017"/>
                    <a:pt x="947" y="542"/>
                    <a:pt x="978" y="59"/>
                  </a:cubicBezTo>
                  <a:cubicBezTo>
                    <a:pt x="982" y="0"/>
                    <a:pt x="895" y="3"/>
                    <a:pt x="888" y="5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343">
              <a:extLst>
                <a:ext uri="{FF2B5EF4-FFF2-40B4-BE49-F238E27FC236}">
                  <a16:creationId xmlns:a16="http://schemas.microsoft.com/office/drawing/2014/main" id="{2B773C67-8807-1784-ED24-4D479D566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491" y="2672474"/>
              <a:ext cx="50800" cy="360363"/>
            </a:xfrm>
            <a:custGeom>
              <a:avLst/>
              <a:gdLst>
                <a:gd name="T0" fmla="*/ 164 w 246"/>
                <a:gd name="T1" fmla="*/ 50 h 1756"/>
                <a:gd name="T2" fmla="*/ 72 w 246"/>
                <a:gd name="T3" fmla="*/ 885 h 1756"/>
                <a:gd name="T4" fmla="*/ 19 w 246"/>
                <a:gd name="T5" fmla="*/ 1719 h 1756"/>
                <a:gd name="T6" fmla="*/ 71 w 246"/>
                <a:gd name="T7" fmla="*/ 1726 h 1756"/>
                <a:gd name="T8" fmla="*/ 176 w 246"/>
                <a:gd name="T9" fmla="*/ 901 h 1756"/>
                <a:gd name="T10" fmla="*/ 242 w 246"/>
                <a:gd name="T11" fmla="*/ 50 h 1756"/>
                <a:gd name="T12" fmla="*/ 164 w 246"/>
                <a:gd name="T13" fmla="*/ 5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1756">
                  <a:moveTo>
                    <a:pt x="164" y="50"/>
                  </a:moveTo>
                  <a:cubicBezTo>
                    <a:pt x="133" y="329"/>
                    <a:pt x="103" y="607"/>
                    <a:pt x="72" y="885"/>
                  </a:cubicBezTo>
                  <a:cubicBezTo>
                    <a:pt x="41" y="1163"/>
                    <a:pt x="0" y="1439"/>
                    <a:pt x="19" y="1719"/>
                  </a:cubicBezTo>
                  <a:cubicBezTo>
                    <a:pt x="21" y="1748"/>
                    <a:pt x="63" y="1756"/>
                    <a:pt x="71" y="1726"/>
                  </a:cubicBezTo>
                  <a:cubicBezTo>
                    <a:pt x="142" y="1457"/>
                    <a:pt x="154" y="1179"/>
                    <a:pt x="176" y="901"/>
                  </a:cubicBezTo>
                  <a:cubicBezTo>
                    <a:pt x="198" y="618"/>
                    <a:pt x="220" y="334"/>
                    <a:pt x="242" y="50"/>
                  </a:cubicBezTo>
                  <a:cubicBezTo>
                    <a:pt x="246" y="0"/>
                    <a:pt x="170" y="2"/>
                    <a:pt x="164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344">
              <a:extLst>
                <a:ext uri="{FF2B5EF4-FFF2-40B4-BE49-F238E27FC236}">
                  <a16:creationId xmlns:a16="http://schemas.microsoft.com/office/drawing/2014/main" id="{CD237172-FA04-AC17-FE60-6A968E62D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578" y="2866149"/>
              <a:ext cx="41275" cy="238125"/>
            </a:xfrm>
            <a:custGeom>
              <a:avLst/>
              <a:gdLst>
                <a:gd name="T0" fmla="*/ 31 w 203"/>
                <a:gd name="T1" fmla="*/ 32 h 1160"/>
                <a:gd name="T2" fmla="*/ 158 w 203"/>
                <a:gd name="T3" fmla="*/ 1137 h 1160"/>
                <a:gd name="T4" fmla="*/ 197 w 203"/>
                <a:gd name="T5" fmla="*/ 1126 h 1160"/>
                <a:gd name="T6" fmla="*/ 93 w 203"/>
                <a:gd name="T7" fmla="*/ 577 h 1160"/>
                <a:gd name="T8" fmla="*/ 81 w 203"/>
                <a:gd name="T9" fmla="*/ 32 h 1160"/>
                <a:gd name="T10" fmla="*/ 31 w 203"/>
                <a:gd name="T11" fmla="*/ 32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160">
                  <a:moveTo>
                    <a:pt x="31" y="32"/>
                  </a:moveTo>
                  <a:cubicBezTo>
                    <a:pt x="0" y="398"/>
                    <a:pt x="22" y="793"/>
                    <a:pt x="158" y="1137"/>
                  </a:cubicBezTo>
                  <a:cubicBezTo>
                    <a:pt x="167" y="1160"/>
                    <a:pt x="203" y="1152"/>
                    <a:pt x="197" y="1126"/>
                  </a:cubicBezTo>
                  <a:cubicBezTo>
                    <a:pt x="157" y="944"/>
                    <a:pt x="114" y="762"/>
                    <a:pt x="93" y="577"/>
                  </a:cubicBezTo>
                  <a:cubicBezTo>
                    <a:pt x="72" y="396"/>
                    <a:pt x="68" y="214"/>
                    <a:pt x="81" y="32"/>
                  </a:cubicBezTo>
                  <a:cubicBezTo>
                    <a:pt x="83" y="0"/>
                    <a:pt x="33" y="1"/>
                    <a:pt x="31" y="3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345">
              <a:extLst>
                <a:ext uri="{FF2B5EF4-FFF2-40B4-BE49-F238E27FC236}">
                  <a16:creationId xmlns:a16="http://schemas.microsoft.com/office/drawing/2014/main" id="{31511336-7337-A14D-0A49-9B7F631E5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528" y="4115512"/>
              <a:ext cx="152400" cy="166688"/>
            </a:xfrm>
            <a:custGeom>
              <a:avLst/>
              <a:gdLst>
                <a:gd name="T0" fmla="*/ 88 w 743"/>
                <a:gd name="T1" fmla="*/ 26 h 809"/>
                <a:gd name="T2" fmla="*/ 28 w 743"/>
                <a:gd name="T3" fmla="*/ 89 h 809"/>
                <a:gd name="T4" fmla="*/ 2 w 743"/>
                <a:gd name="T5" fmla="*/ 190 h 809"/>
                <a:gd name="T6" fmla="*/ 14 w 743"/>
                <a:gd name="T7" fmla="*/ 335 h 809"/>
                <a:gd name="T8" fmla="*/ 132 w 743"/>
                <a:gd name="T9" fmla="*/ 592 h 809"/>
                <a:gd name="T10" fmla="*/ 373 w 743"/>
                <a:gd name="T11" fmla="*/ 770 h 809"/>
                <a:gd name="T12" fmla="*/ 512 w 743"/>
                <a:gd name="T13" fmla="*/ 806 h 809"/>
                <a:gd name="T14" fmla="*/ 656 w 743"/>
                <a:gd name="T15" fmla="*/ 780 h 809"/>
                <a:gd name="T16" fmla="*/ 656 w 743"/>
                <a:gd name="T17" fmla="*/ 612 h 809"/>
                <a:gd name="T18" fmla="*/ 630 w 743"/>
                <a:gd name="T19" fmla="*/ 605 h 809"/>
                <a:gd name="T20" fmla="*/ 617 w 743"/>
                <a:gd name="T21" fmla="*/ 601 h 809"/>
                <a:gd name="T22" fmla="*/ 621 w 743"/>
                <a:gd name="T23" fmla="*/ 603 h 809"/>
                <a:gd name="T24" fmla="*/ 553 w 743"/>
                <a:gd name="T25" fmla="*/ 573 h 809"/>
                <a:gd name="T26" fmla="*/ 504 w 743"/>
                <a:gd name="T27" fmla="*/ 559 h 809"/>
                <a:gd name="T28" fmla="*/ 477 w 743"/>
                <a:gd name="T29" fmla="*/ 549 h 809"/>
                <a:gd name="T30" fmla="*/ 477 w 743"/>
                <a:gd name="T31" fmla="*/ 549 h 809"/>
                <a:gd name="T32" fmla="*/ 381 w 743"/>
                <a:gd name="T33" fmla="*/ 491 h 809"/>
                <a:gd name="T34" fmla="*/ 377 w 743"/>
                <a:gd name="T35" fmla="*/ 488 h 809"/>
                <a:gd name="T36" fmla="*/ 359 w 743"/>
                <a:gd name="T37" fmla="*/ 473 h 809"/>
                <a:gd name="T38" fmla="*/ 320 w 743"/>
                <a:gd name="T39" fmla="*/ 433 h 809"/>
                <a:gd name="T40" fmla="*/ 305 w 743"/>
                <a:gd name="T41" fmla="*/ 415 h 809"/>
                <a:gd name="T42" fmla="*/ 302 w 743"/>
                <a:gd name="T43" fmla="*/ 409 h 809"/>
                <a:gd name="T44" fmla="*/ 273 w 743"/>
                <a:gd name="T45" fmla="*/ 360 h 809"/>
                <a:gd name="T46" fmla="*/ 260 w 743"/>
                <a:gd name="T47" fmla="*/ 334 h 809"/>
                <a:gd name="T48" fmla="*/ 258 w 743"/>
                <a:gd name="T49" fmla="*/ 327 h 809"/>
                <a:gd name="T50" fmla="*/ 243 w 743"/>
                <a:gd name="T51" fmla="*/ 277 h 809"/>
                <a:gd name="T52" fmla="*/ 238 w 743"/>
                <a:gd name="T53" fmla="*/ 254 h 809"/>
                <a:gd name="T54" fmla="*/ 237 w 743"/>
                <a:gd name="T55" fmla="*/ 247 h 809"/>
                <a:gd name="T56" fmla="*/ 233 w 743"/>
                <a:gd name="T57" fmla="*/ 190 h 809"/>
                <a:gd name="T58" fmla="*/ 224 w 743"/>
                <a:gd name="T59" fmla="*/ 114 h 809"/>
                <a:gd name="T60" fmla="*/ 216 w 743"/>
                <a:gd name="T61" fmla="*/ 85 h 809"/>
                <a:gd name="T62" fmla="*/ 195 w 743"/>
                <a:gd name="T63" fmla="*/ 52 h 809"/>
                <a:gd name="T64" fmla="*/ 198 w 743"/>
                <a:gd name="T65" fmla="*/ 55 h 809"/>
                <a:gd name="T66" fmla="*/ 88 w 743"/>
                <a:gd name="T67" fmla="*/ 26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3" h="809">
                  <a:moveTo>
                    <a:pt x="88" y="26"/>
                  </a:moveTo>
                  <a:cubicBezTo>
                    <a:pt x="62" y="44"/>
                    <a:pt x="41" y="60"/>
                    <a:pt x="28" y="89"/>
                  </a:cubicBezTo>
                  <a:cubicBezTo>
                    <a:pt x="12" y="123"/>
                    <a:pt x="3" y="152"/>
                    <a:pt x="2" y="190"/>
                  </a:cubicBezTo>
                  <a:cubicBezTo>
                    <a:pt x="0" y="239"/>
                    <a:pt x="5" y="288"/>
                    <a:pt x="14" y="335"/>
                  </a:cubicBezTo>
                  <a:cubicBezTo>
                    <a:pt x="32" y="429"/>
                    <a:pt x="74" y="516"/>
                    <a:pt x="132" y="592"/>
                  </a:cubicBezTo>
                  <a:cubicBezTo>
                    <a:pt x="196" y="674"/>
                    <a:pt x="277" y="731"/>
                    <a:pt x="373" y="770"/>
                  </a:cubicBezTo>
                  <a:cubicBezTo>
                    <a:pt x="417" y="788"/>
                    <a:pt x="465" y="803"/>
                    <a:pt x="512" y="806"/>
                  </a:cubicBezTo>
                  <a:cubicBezTo>
                    <a:pt x="561" y="809"/>
                    <a:pt x="609" y="794"/>
                    <a:pt x="656" y="780"/>
                  </a:cubicBezTo>
                  <a:cubicBezTo>
                    <a:pt x="735" y="756"/>
                    <a:pt x="743" y="632"/>
                    <a:pt x="656" y="612"/>
                  </a:cubicBezTo>
                  <a:cubicBezTo>
                    <a:pt x="647" y="610"/>
                    <a:pt x="638" y="608"/>
                    <a:pt x="630" y="605"/>
                  </a:cubicBezTo>
                  <a:cubicBezTo>
                    <a:pt x="625" y="604"/>
                    <a:pt x="621" y="603"/>
                    <a:pt x="617" y="601"/>
                  </a:cubicBezTo>
                  <a:cubicBezTo>
                    <a:pt x="610" y="599"/>
                    <a:pt x="611" y="600"/>
                    <a:pt x="621" y="603"/>
                  </a:cubicBezTo>
                  <a:cubicBezTo>
                    <a:pt x="602" y="587"/>
                    <a:pt x="576" y="581"/>
                    <a:pt x="553" y="573"/>
                  </a:cubicBezTo>
                  <a:cubicBezTo>
                    <a:pt x="537" y="568"/>
                    <a:pt x="520" y="564"/>
                    <a:pt x="504" y="559"/>
                  </a:cubicBezTo>
                  <a:cubicBezTo>
                    <a:pt x="495" y="556"/>
                    <a:pt x="486" y="552"/>
                    <a:pt x="477" y="549"/>
                  </a:cubicBezTo>
                  <a:cubicBezTo>
                    <a:pt x="463" y="544"/>
                    <a:pt x="497" y="559"/>
                    <a:pt x="477" y="549"/>
                  </a:cubicBezTo>
                  <a:cubicBezTo>
                    <a:pt x="443" y="532"/>
                    <a:pt x="412" y="513"/>
                    <a:pt x="381" y="491"/>
                  </a:cubicBezTo>
                  <a:cubicBezTo>
                    <a:pt x="374" y="485"/>
                    <a:pt x="351" y="477"/>
                    <a:pt x="377" y="488"/>
                  </a:cubicBezTo>
                  <a:cubicBezTo>
                    <a:pt x="371" y="485"/>
                    <a:pt x="364" y="477"/>
                    <a:pt x="359" y="473"/>
                  </a:cubicBezTo>
                  <a:cubicBezTo>
                    <a:pt x="345" y="460"/>
                    <a:pt x="332" y="447"/>
                    <a:pt x="320" y="433"/>
                  </a:cubicBezTo>
                  <a:cubicBezTo>
                    <a:pt x="315" y="427"/>
                    <a:pt x="309" y="421"/>
                    <a:pt x="305" y="415"/>
                  </a:cubicBezTo>
                  <a:cubicBezTo>
                    <a:pt x="322" y="439"/>
                    <a:pt x="305" y="414"/>
                    <a:pt x="302" y="409"/>
                  </a:cubicBezTo>
                  <a:cubicBezTo>
                    <a:pt x="291" y="393"/>
                    <a:pt x="281" y="376"/>
                    <a:pt x="273" y="360"/>
                  </a:cubicBezTo>
                  <a:cubicBezTo>
                    <a:pt x="268" y="351"/>
                    <a:pt x="263" y="343"/>
                    <a:pt x="260" y="334"/>
                  </a:cubicBezTo>
                  <a:cubicBezTo>
                    <a:pt x="266" y="354"/>
                    <a:pt x="262" y="338"/>
                    <a:pt x="258" y="327"/>
                  </a:cubicBezTo>
                  <a:cubicBezTo>
                    <a:pt x="253" y="311"/>
                    <a:pt x="248" y="294"/>
                    <a:pt x="243" y="277"/>
                  </a:cubicBezTo>
                  <a:cubicBezTo>
                    <a:pt x="242" y="269"/>
                    <a:pt x="240" y="262"/>
                    <a:pt x="238" y="254"/>
                  </a:cubicBezTo>
                  <a:cubicBezTo>
                    <a:pt x="236" y="242"/>
                    <a:pt x="232" y="227"/>
                    <a:pt x="237" y="247"/>
                  </a:cubicBezTo>
                  <a:cubicBezTo>
                    <a:pt x="233" y="230"/>
                    <a:pt x="233" y="209"/>
                    <a:pt x="233" y="190"/>
                  </a:cubicBezTo>
                  <a:cubicBezTo>
                    <a:pt x="233" y="165"/>
                    <a:pt x="229" y="140"/>
                    <a:pt x="224" y="114"/>
                  </a:cubicBezTo>
                  <a:cubicBezTo>
                    <a:pt x="222" y="104"/>
                    <a:pt x="220" y="95"/>
                    <a:pt x="216" y="85"/>
                  </a:cubicBezTo>
                  <a:cubicBezTo>
                    <a:pt x="212" y="72"/>
                    <a:pt x="205" y="61"/>
                    <a:pt x="195" y="52"/>
                  </a:cubicBezTo>
                  <a:cubicBezTo>
                    <a:pt x="203" y="63"/>
                    <a:pt x="204" y="64"/>
                    <a:pt x="198" y="55"/>
                  </a:cubicBezTo>
                  <a:cubicBezTo>
                    <a:pt x="177" y="20"/>
                    <a:pt x="124" y="0"/>
                    <a:pt x="88" y="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346">
              <a:extLst>
                <a:ext uri="{FF2B5EF4-FFF2-40B4-BE49-F238E27FC236}">
                  <a16:creationId xmlns:a16="http://schemas.microsoft.com/office/drawing/2014/main" id="{4192ABE0-C110-D917-4CB0-C60C8CAB8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953" y="6152274"/>
              <a:ext cx="95250" cy="50800"/>
            </a:xfrm>
            <a:custGeom>
              <a:avLst/>
              <a:gdLst>
                <a:gd name="T0" fmla="*/ 103 w 467"/>
                <a:gd name="T1" fmla="*/ 239 h 245"/>
                <a:gd name="T2" fmla="*/ 289 w 467"/>
                <a:gd name="T3" fmla="*/ 217 h 245"/>
                <a:gd name="T4" fmla="*/ 365 w 467"/>
                <a:gd name="T5" fmla="*/ 201 h 245"/>
                <a:gd name="T6" fmla="*/ 411 w 467"/>
                <a:gd name="T7" fmla="*/ 174 h 245"/>
                <a:gd name="T8" fmla="*/ 466 w 467"/>
                <a:gd name="T9" fmla="*/ 105 h 245"/>
                <a:gd name="T10" fmla="*/ 464 w 467"/>
                <a:gd name="T11" fmla="*/ 74 h 245"/>
                <a:gd name="T12" fmla="*/ 410 w 467"/>
                <a:gd name="T13" fmla="*/ 20 h 245"/>
                <a:gd name="T14" fmla="*/ 321 w 467"/>
                <a:gd name="T15" fmla="*/ 1 h 245"/>
                <a:gd name="T16" fmla="*/ 225 w 467"/>
                <a:gd name="T17" fmla="*/ 16 h 245"/>
                <a:gd name="T18" fmla="*/ 77 w 467"/>
                <a:gd name="T19" fmla="*/ 46 h 245"/>
                <a:gd name="T20" fmla="*/ 6 w 467"/>
                <a:gd name="T21" fmla="*/ 154 h 245"/>
                <a:gd name="T22" fmla="*/ 103 w 467"/>
                <a:gd name="T23" fmla="*/ 23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7" h="245">
                  <a:moveTo>
                    <a:pt x="103" y="239"/>
                  </a:moveTo>
                  <a:cubicBezTo>
                    <a:pt x="165" y="231"/>
                    <a:pt x="227" y="224"/>
                    <a:pt x="289" y="217"/>
                  </a:cubicBezTo>
                  <a:cubicBezTo>
                    <a:pt x="314" y="214"/>
                    <a:pt x="341" y="211"/>
                    <a:pt x="365" y="201"/>
                  </a:cubicBezTo>
                  <a:cubicBezTo>
                    <a:pt x="382" y="194"/>
                    <a:pt x="396" y="184"/>
                    <a:pt x="411" y="174"/>
                  </a:cubicBezTo>
                  <a:cubicBezTo>
                    <a:pt x="437" y="157"/>
                    <a:pt x="461" y="139"/>
                    <a:pt x="466" y="105"/>
                  </a:cubicBezTo>
                  <a:cubicBezTo>
                    <a:pt x="467" y="94"/>
                    <a:pt x="467" y="87"/>
                    <a:pt x="464" y="74"/>
                  </a:cubicBezTo>
                  <a:cubicBezTo>
                    <a:pt x="459" y="48"/>
                    <a:pt x="435" y="28"/>
                    <a:pt x="410" y="20"/>
                  </a:cubicBezTo>
                  <a:cubicBezTo>
                    <a:pt x="383" y="12"/>
                    <a:pt x="350" y="0"/>
                    <a:pt x="321" y="1"/>
                  </a:cubicBezTo>
                  <a:cubicBezTo>
                    <a:pt x="289" y="3"/>
                    <a:pt x="257" y="10"/>
                    <a:pt x="225" y="16"/>
                  </a:cubicBezTo>
                  <a:cubicBezTo>
                    <a:pt x="176" y="26"/>
                    <a:pt x="126" y="36"/>
                    <a:pt x="77" y="46"/>
                  </a:cubicBezTo>
                  <a:cubicBezTo>
                    <a:pt x="29" y="55"/>
                    <a:pt x="0" y="109"/>
                    <a:pt x="6" y="154"/>
                  </a:cubicBezTo>
                  <a:cubicBezTo>
                    <a:pt x="12" y="197"/>
                    <a:pt x="54" y="245"/>
                    <a:pt x="103" y="23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347">
              <a:extLst>
                <a:ext uri="{FF2B5EF4-FFF2-40B4-BE49-F238E27FC236}">
                  <a16:creationId xmlns:a16="http://schemas.microsoft.com/office/drawing/2014/main" id="{3EBDC567-92FB-3BBB-FBF8-0307A0925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541" y="5990349"/>
              <a:ext cx="107950" cy="77788"/>
            </a:xfrm>
            <a:custGeom>
              <a:avLst/>
              <a:gdLst>
                <a:gd name="T0" fmla="*/ 73 w 527"/>
                <a:gd name="T1" fmla="*/ 367 h 376"/>
                <a:gd name="T2" fmla="*/ 317 w 527"/>
                <a:gd name="T3" fmla="*/ 255 h 376"/>
                <a:gd name="T4" fmla="*/ 427 w 527"/>
                <a:gd name="T5" fmla="*/ 176 h 376"/>
                <a:gd name="T6" fmla="*/ 456 w 527"/>
                <a:gd name="T7" fmla="*/ 146 h 376"/>
                <a:gd name="T8" fmla="*/ 472 w 527"/>
                <a:gd name="T9" fmla="*/ 119 h 376"/>
                <a:gd name="T10" fmla="*/ 509 w 527"/>
                <a:gd name="T11" fmla="*/ 66 h 376"/>
                <a:gd name="T12" fmla="*/ 462 w 527"/>
                <a:gd name="T13" fmla="*/ 19 h 376"/>
                <a:gd name="T14" fmla="*/ 412 w 527"/>
                <a:gd name="T15" fmla="*/ 51 h 376"/>
                <a:gd name="T16" fmla="*/ 383 w 527"/>
                <a:gd name="T17" fmla="*/ 63 h 376"/>
                <a:gd name="T18" fmla="*/ 358 w 527"/>
                <a:gd name="T19" fmla="*/ 81 h 376"/>
                <a:gd name="T20" fmla="*/ 258 w 527"/>
                <a:gd name="T21" fmla="*/ 154 h 376"/>
                <a:gd name="T22" fmla="*/ 45 w 527"/>
                <a:gd name="T23" fmla="*/ 265 h 376"/>
                <a:gd name="T24" fmla="*/ 8 w 527"/>
                <a:gd name="T25" fmla="*/ 330 h 376"/>
                <a:gd name="T26" fmla="*/ 73 w 527"/>
                <a:gd name="T27" fmla="*/ 36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376">
                  <a:moveTo>
                    <a:pt x="73" y="367"/>
                  </a:moveTo>
                  <a:cubicBezTo>
                    <a:pt x="158" y="339"/>
                    <a:pt x="241" y="302"/>
                    <a:pt x="317" y="255"/>
                  </a:cubicBezTo>
                  <a:cubicBezTo>
                    <a:pt x="356" y="232"/>
                    <a:pt x="393" y="206"/>
                    <a:pt x="427" y="176"/>
                  </a:cubicBezTo>
                  <a:cubicBezTo>
                    <a:pt x="437" y="167"/>
                    <a:pt x="448" y="157"/>
                    <a:pt x="456" y="146"/>
                  </a:cubicBezTo>
                  <a:cubicBezTo>
                    <a:pt x="462" y="137"/>
                    <a:pt x="466" y="128"/>
                    <a:pt x="472" y="119"/>
                  </a:cubicBezTo>
                  <a:cubicBezTo>
                    <a:pt x="483" y="101"/>
                    <a:pt x="497" y="84"/>
                    <a:pt x="509" y="66"/>
                  </a:cubicBezTo>
                  <a:cubicBezTo>
                    <a:pt x="527" y="38"/>
                    <a:pt x="490" y="0"/>
                    <a:pt x="462" y="19"/>
                  </a:cubicBezTo>
                  <a:cubicBezTo>
                    <a:pt x="446" y="30"/>
                    <a:pt x="429" y="41"/>
                    <a:pt x="412" y="51"/>
                  </a:cubicBezTo>
                  <a:cubicBezTo>
                    <a:pt x="403" y="56"/>
                    <a:pt x="393" y="58"/>
                    <a:pt x="383" y="63"/>
                  </a:cubicBezTo>
                  <a:cubicBezTo>
                    <a:pt x="374" y="68"/>
                    <a:pt x="366" y="75"/>
                    <a:pt x="358" y="81"/>
                  </a:cubicBezTo>
                  <a:cubicBezTo>
                    <a:pt x="323" y="107"/>
                    <a:pt x="294" y="129"/>
                    <a:pt x="258" y="154"/>
                  </a:cubicBezTo>
                  <a:cubicBezTo>
                    <a:pt x="191" y="198"/>
                    <a:pt x="120" y="236"/>
                    <a:pt x="45" y="265"/>
                  </a:cubicBezTo>
                  <a:cubicBezTo>
                    <a:pt x="18" y="275"/>
                    <a:pt x="0" y="301"/>
                    <a:pt x="8" y="330"/>
                  </a:cubicBezTo>
                  <a:cubicBezTo>
                    <a:pt x="15" y="357"/>
                    <a:pt x="46" y="376"/>
                    <a:pt x="73" y="36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348">
              <a:extLst>
                <a:ext uri="{FF2B5EF4-FFF2-40B4-BE49-F238E27FC236}">
                  <a16:creationId xmlns:a16="http://schemas.microsoft.com/office/drawing/2014/main" id="{9A890936-2A67-02CA-3D61-22C3A05F5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941" y="5326774"/>
              <a:ext cx="174625" cy="112713"/>
            </a:xfrm>
            <a:custGeom>
              <a:avLst/>
              <a:gdLst>
                <a:gd name="T0" fmla="*/ 51 w 849"/>
                <a:gd name="T1" fmla="*/ 132 h 550"/>
                <a:gd name="T2" fmla="*/ 411 w 849"/>
                <a:gd name="T3" fmla="*/ 395 h 550"/>
                <a:gd name="T4" fmla="*/ 602 w 849"/>
                <a:gd name="T5" fmla="*/ 499 h 550"/>
                <a:gd name="T6" fmla="*/ 710 w 849"/>
                <a:gd name="T7" fmla="*/ 541 h 550"/>
                <a:gd name="T8" fmla="*/ 820 w 849"/>
                <a:gd name="T9" fmla="*/ 538 h 550"/>
                <a:gd name="T10" fmla="*/ 838 w 849"/>
                <a:gd name="T11" fmla="*/ 492 h 550"/>
                <a:gd name="T12" fmla="*/ 770 w 849"/>
                <a:gd name="T13" fmla="*/ 415 h 550"/>
                <a:gd name="T14" fmla="*/ 682 w 849"/>
                <a:gd name="T15" fmla="*/ 363 h 550"/>
                <a:gd name="T16" fmla="*/ 489 w 849"/>
                <a:gd name="T17" fmla="*/ 262 h 550"/>
                <a:gd name="T18" fmla="*/ 125 w 849"/>
                <a:gd name="T19" fmla="*/ 37 h 550"/>
                <a:gd name="T20" fmla="*/ 51 w 849"/>
                <a:gd name="T21" fmla="*/ 13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550">
                  <a:moveTo>
                    <a:pt x="51" y="132"/>
                  </a:moveTo>
                  <a:cubicBezTo>
                    <a:pt x="162" y="234"/>
                    <a:pt x="282" y="319"/>
                    <a:pt x="411" y="395"/>
                  </a:cubicBezTo>
                  <a:cubicBezTo>
                    <a:pt x="474" y="432"/>
                    <a:pt x="538" y="467"/>
                    <a:pt x="602" y="499"/>
                  </a:cubicBezTo>
                  <a:cubicBezTo>
                    <a:pt x="637" y="517"/>
                    <a:pt x="673" y="532"/>
                    <a:pt x="710" y="541"/>
                  </a:cubicBezTo>
                  <a:cubicBezTo>
                    <a:pt x="748" y="550"/>
                    <a:pt x="782" y="544"/>
                    <a:pt x="820" y="538"/>
                  </a:cubicBezTo>
                  <a:cubicBezTo>
                    <a:pt x="839" y="535"/>
                    <a:pt x="849" y="508"/>
                    <a:pt x="838" y="492"/>
                  </a:cubicBezTo>
                  <a:cubicBezTo>
                    <a:pt x="818" y="463"/>
                    <a:pt x="800" y="436"/>
                    <a:pt x="770" y="415"/>
                  </a:cubicBezTo>
                  <a:cubicBezTo>
                    <a:pt x="742" y="395"/>
                    <a:pt x="713" y="378"/>
                    <a:pt x="682" y="363"/>
                  </a:cubicBezTo>
                  <a:cubicBezTo>
                    <a:pt x="617" y="331"/>
                    <a:pt x="552" y="298"/>
                    <a:pt x="489" y="262"/>
                  </a:cubicBezTo>
                  <a:cubicBezTo>
                    <a:pt x="365" y="192"/>
                    <a:pt x="245" y="113"/>
                    <a:pt x="125" y="37"/>
                  </a:cubicBezTo>
                  <a:cubicBezTo>
                    <a:pt x="67" y="0"/>
                    <a:pt x="0" y="85"/>
                    <a:pt x="51" y="13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349">
              <a:extLst>
                <a:ext uri="{FF2B5EF4-FFF2-40B4-BE49-F238E27FC236}">
                  <a16:creationId xmlns:a16="http://schemas.microsoft.com/office/drawing/2014/main" id="{6A181FC2-680C-E13B-B6BF-2B725E5FE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678" y="5463299"/>
              <a:ext cx="55563" cy="26988"/>
            </a:xfrm>
            <a:custGeom>
              <a:avLst/>
              <a:gdLst>
                <a:gd name="T0" fmla="*/ 22 w 274"/>
                <a:gd name="T1" fmla="*/ 56 h 128"/>
                <a:gd name="T2" fmla="*/ 134 w 274"/>
                <a:gd name="T3" fmla="*/ 95 h 128"/>
                <a:gd name="T4" fmla="*/ 248 w 274"/>
                <a:gd name="T5" fmla="*/ 124 h 128"/>
                <a:gd name="T6" fmla="*/ 259 w 274"/>
                <a:gd name="T7" fmla="*/ 99 h 128"/>
                <a:gd name="T8" fmla="*/ 152 w 274"/>
                <a:gd name="T9" fmla="*/ 48 h 128"/>
                <a:gd name="T10" fmla="*/ 36 w 274"/>
                <a:gd name="T11" fmla="*/ 5 h 128"/>
                <a:gd name="T12" fmla="*/ 4 w 274"/>
                <a:gd name="T13" fmla="*/ 24 h 128"/>
                <a:gd name="T14" fmla="*/ 22 w 274"/>
                <a:gd name="T15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4" h="128">
                  <a:moveTo>
                    <a:pt x="22" y="56"/>
                  </a:moveTo>
                  <a:cubicBezTo>
                    <a:pt x="59" y="70"/>
                    <a:pt x="96" y="86"/>
                    <a:pt x="134" y="95"/>
                  </a:cubicBezTo>
                  <a:cubicBezTo>
                    <a:pt x="172" y="105"/>
                    <a:pt x="210" y="115"/>
                    <a:pt x="248" y="124"/>
                  </a:cubicBezTo>
                  <a:cubicBezTo>
                    <a:pt x="263" y="128"/>
                    <a:pt x="274" y="106"/>
                    <a:pt x="259" y="99"/>
                  </a:cubicBezTo>
                  <a:cubicBezTo>
                    <a:pt x="223" y="82"/>
                    <a:pt x="187" y="65"/>
                    <a:pt x="152" y="48"/>
                  </a:cubicBezTo>
                  <a:cubicBezTo>
                    <a:pt x="115" y="30"/>
                    <a:pt x="75" y="19"/>
                    <a:pt x="36" y="5"/>
                  </a:cubicBezTo>
                  <a:cubicBezTo>
                    <a:pt x="23" y="0"/>
                    <a:pt x="7" y="11"/>
                    <a:pt x="4" y="24"/>
                  </a:cubicBezTo>
                  <a:cubicBezTo>
                    <a:pt x="0" y="38"/>
                    <a:pt x="9" y="51"/>
                    <a:pt x="22" y="5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350">
              <a:extLst>
                <a:ext uri="{FF2B5EF4-FFF2-40B4-BE49-F238E27FC236}">
                  <a16:creationId xmlns:a16="http://schemas.microsoft.com/office/drawing/2014/main" id="{F45352B0-17F0-99CF-C1E2-D98ACA705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378" y="5237874"/>
              <a:ext cx="144463" cy="153988"/>
            </a:xfrm>
            <a:custGeom>
              <a:avLst/>
              <a:gdLst>
                <a:gd name="T0" fmla="*/ 121 w 703"/>
                <a:gd name="T1" fmla="*/ 708 h 752"/>
                <a:gd name="T2" fmla="*/ 442 w 703"/>
                <a:gd name="T3" fmla="*/ 409 h 752"/>
                <a:gd name="T4" fmla="*/ 588 w 703"/>
                <a:gd name="T5" fmla="*/ 249 h 752"/>
                <a:gd name="T6" fmla="*/ 660 w 703"/>
                <a:gd name="T7" fmla="*/ 162 h 752"/>
                <a:gd name="T8" fmla="*/ 693 w 703"/>
                <a:gd name="T9" fmla="*/ 115 h 752"/>
                <a:gd name="T10" fmla="*/ 703 w 703"/>
                <a:gd name="T11" fmla="*/ 52 h 752"/>
                <a:gd name="T12" fmla="*/ 642 w 703"/>
                <a:gd name="T13" fmla="*/ 6 h 752"/>
                <a:gd name="T14" fmla="*/ 590 w 703"/>
                <a:gd name="T15" fmla="*/ 24 h 752"/>
                <a:gd name="T16" fmla="*/ 549 w 703"/>
                <a:gd name="T17" fmla="*/ 62 h 752"/>
                <a:gd name="T18" fmla="*/ 474 w 703"/>
                <a:gd name="T19" fmla="*/ 144 h 752"/>
                <a:gd name="T20" fmla="*/ 331 w 703"/>
                <a:gd name="T21" fmla="*/ 306 h 752"/>
                <a:gd name="T22" fmla="*/ 46 w 703"/>
                <a:gd name="T23" fmla="*/ 633 h 752"/>
                <a:gd name="T24" fmla="*/ 121 w 703"/>
                <a:gd name="T25" fmla="*/ 708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752">
                  <a:moveTo>
                    <a:pt x="121" y="708"/>
                  </a:moveTo>
                  <a:cubicBezTo>
                    <a:pt x="232" y="612"/>
                    <a:pt x="342" y="516"/>
                    <a:pt x="442" y="409"/>
                  </a:cubicBezTo>
                  <a:cubicBezTo>
                    <a:pt x="491" y="356"/>
                    <a:pt x="540" y="303"/>
                    <a:pt x="588" y="249"/>
                  </a:cubicBezTo>
                  <a:cubicBezTo>
                    <a:pt x="613" y="221"/>
                    <a:pt x="638" y="193"/>
                    <a:pt x="660" y="162"/>
                  </a:cubicBezTo>
                  <a:cubicBezTo>
                    <a:pt x="671" y="147"/>
                    <a:pt x="684" y="131"/>
                    <a:pt x="693" y="115"/>
                  </a:cubicBezTo>
                  <a:cubicBezTo>
                    <a:pt x="703" y="95"/>
                    <a:pt x="703" y="74"/>
                    <a:pt x="703" y="52"/>
                  </a:cubicBezTo>
                  <a:cubicBezTo>
                    <a:pt x="703" y="19"/>
                    <a:pt x="672" y="0"/>
                    <a:pt x="642" y="6"/>
                  </a:cubicBezTo>
                  <a:cubicBezTo>
                    <a:pt x="623" y="9"/>
                    <a:pt x="606" y="12"/>
                    <a:pt x="590" y="24"/>
                  </a:cubicBezTo>
                  <a:cubicBezTo>
                    <a:pt x="575" y="34"/>
                    <a:pt x="562" y="49"/>
                    <a:pt x="549" y="62"/>
                  </a:cubicBezTo>
                  <a:cubicBezTo>
                    <a:pt x="522" y="87"/>
                    <a:pt x="499" y="116"/>
                    <a:pt x="474" y="144"/>
                  </a:cubicBezTo>
                  <a:cubicBezTo>
                    <a:pt x="427" y="199"/>
                    <a:pt x="379" y="253"/>
                    <a:pt x="331" y="306"/>
                  </a:cubicBezTo>
                  <a:cubicBezTo>
                    <a:pt x="234" y="413"/>
                    <a:pt x="142" y="525"/>
                    <a:pt x="46" y="633"/>
                  </a:cubicBezTo>
                  <a:cubicBezTo>
                    <a:pt x="0" y="684"/>
                    <a:pt x="69" y="752"/>
                    <a:pt x="121" y="70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351">
              <a:extLst>
                <a:ext uri="{FF2B5EF4-FFF2-40B4-BE49-F238E27FC236}">
                  <a16:creationId xmlns:a16="http://schemas.microsoft.com/office/drawing/2014/main" id="{82B9C80E-B0EA-E09D-FDD1-C80D6FEB2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478" y="5377574"/>
              <a:ext cx="80963" cy="52388"/>
            </a:xfrm>
            <a:custGeom>
              <a:avLst/>
              <a:gdLst>
                <a:gd name="T0" fmla="*/ 77 w 394"/>
                <a:gd name="T1" fmla="*/ 239 h 251"/>
                <a:gd name="T2" fmla="*/ 236 w 394"/>
                <a:gd name="T3" fmla="*/ 157 h 251"/>
                <a:gd name="T4" fmla="*/ 314 w 394"/>
                <a:gd name="T5" fmla="*/ 116 h 251"/>
                <a:gd name="T6" fmla="*/ 387 w 394"/>
                <a:gd name="T7" fmla="*/ 51 h 251"/>
                <a:gd name="T8" fmla="*/ 367 w 394"/>
                <a:gd name="T9" fmla="*/ 3 h 251"/>
                <a:gd name="T10" fmla="*/ 314 w 394"/>
                <a:gd name="T11" fmla="*/ 6 h 251"/>
                <a:gd name="T12" fmla="*/ 268 w 394"/>
                <a:gd name="T13" fmla="*/ 25 h 251"/>
                <a:gd name="T14" fmla="*/ 189 w 394"/>
                <a:gd name="T15" fmla="*/ 69 h 251"/>
                <a:gd name="T16" fmla="*/ 30 w 394"/>
                <a:gd name="T17" fmla="*/ 159 h 251"/>
                <a:gd name="T18" fmla="*/ 13 w 394"/>
                <a:gd name="T19" fmla="*/ 223 h 251"/>
                <a:gd name="T20" fmla="*/ 77 w 394"/>
                <a:gd name="T21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4" h="251">
                  <a:moveTo>
                    <a:pt x="77" y="239"/>
                  </a:moveTo>
                  <a:cubicBezTo>
                    <a:pt x="130" y="212"/>
                    <a:pt x="183" y="184"/>
                    <a:pt x="236" y="157"/>
                  </a:cubicBezTo>
                  <a:cubicBezTo>
                    <a:pt x="262" y="143"/>
                    <a:pt x="288" y="129"/>
                    <a:pt x="314" y="116"/>
                  </a:cubicBezTo>
                  <a:cubicBezTo>
                    <a:pt x="343" y="101"/>
                    <a:pt x="372" y="81"/>
                    <a:pt x="387" y="51"/>
                  </a:cubicBezTo>
                  <a:cubicBezTo>
                    <a:pt x="394" y="34"/>
                    <a:pt x="390" y="6"/>
                    <a:pt x="367" y="3"/>
                  </a:cubicBezTo>
                  <a:cubicBezTo>
                    <a:pt x="348" y="0"/>
                    <a:pt x="332" y="3"/>
                    <a:pt x="314" y="6"/>
                  </a:cubicBezTo>
                  <a:cubicBezTo>
                    <a:pt x="296" y="9"/>
                    <a:pt x="283" y="17"/>
                    <a:pt x="268" y="25"/>
                  </a:cubicBezTo>
                  <a:cubicBezTo>
                    <a:pt x="242" y="40"/>
                    <a:pt x="215" y="55"/>
                    <a:pt x="189" y="69"/>
                  </a:cubicBezTo>
                  <a:cubicBezTo>
                    <a:pt x="136" y="99"/>
                    <a:pt x="83" y="129"/>
                    <a:pt x="30" y="159"/>
                  </a:cubicBezTo>
                  <a:cubicBezTo>
                    <a:pt x="8" y="171"/>
                    <a:pt x="0" y="201"/>
                    <a:pt x="13" y="223"/>
                  </a:cubicBezTo>
                  <a:cubicBezTo>
                    <a:pt x="26" y="245"/>
                    <a:pt x="54" y="251"/>
                    <a:pt x="77" y="2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352">
              <a:extLst>
                <a:ext uri="{FF2B5EF4-FFF2-40B4-BE49-F238E27FC236}">
                  <a16:creationId xmlns:a16="http://schemas.microsoft.com/office/drawing/2014/main" id="{64074DD2-7CCC-FDE9-2FE4-7107A1D17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503" y="4463174"/>
              <a:ext cx="179388" cy="238125"/>
            </a:xfrm>
            <a:custGeom>
              <a:avLst/>
              <a:gdLst>
                <a:gd name="T0" fmla="*/ 53 w 871"/>
                <a:gd name="T1" fmla="*/ 154 h 1154"/>
                <a:gd name="T2" fmla="*/ 409 w 871"/>
                <a:gd name="T3" fmla="*/ 596 h 1154"/>
                <a:gd name="T4" fmla="*/ 553 w 871"/>
                <a:gd name="T5" fmla="*/ 837 h 1154"/>
                <a:gd name="T6" fmla="*/ 616 w 871"/>
                <a:gd name="T7" fmla="*/ 968 h 1154"/>
                <a:gd name="T8" fmla="*/ 719 w 871"/>
                <a:gd name="T9" fmla="*/ 1096 h 1154"/>
                <a:gd name="T10" fmla="*/ 687 w 871"/>
                <a:gd name="T11" fmla="*/ 1065 h 1154"/>
                <a:gd name="T12" fmla="*/ 740 w 871"/>
                <a:gd name="T13" fmla="*/ 1126 h 1154"/>
                <a:gd name="T14" fmla="*/ 850 w 871"/>
                <a:gd name="T15" fmla="*/ 1097 h 1154"/>
                <a:gd name="T16" fmla="*/ 775 w 871"/>
                <a:gd name="T17" fmla="*/ 773 h 1154"/>
                <a:gd name="T18" fmla="*/ 604 w 871"/>
                <a:gd name="T19" fmla="*/ 501 h 1154"/>
                <a:gd name="T20" fmla="*/ 136 w 871"/>
                <a:gd name="T21" fmla="*/ 46 h 1154"/>
                <a:gd name="T22" fmla="*/ 53 w 871"/>
                <a:gd name="T23" fmla="*/ 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1" h="1154">
                  <a:moveTo>
                    <a:pt x="53" y="154"/>
                  </a:moveTo>
                  <a:cubicBezTo>
                    <a:pt x="187" y="288"/>
                    <a:pt x="303" y="440"/>
                    <a:pt x="409" y="596"/>
                  </a:cubicBezTo>
                  <a:cubicBezTo>
                    <a:pt x="462" y="674"/>
                    <a:pt x="510" y="754"/>
                    <a:pt x="553" y="837"/>
                  </a:cubicBezTo>
                  <a:cubicBezTo>
                    <a:pt x="575" y="880"/>
                    <a:pt x="594" y="925"/>
                    <a:pt x="616" y="968"/>
                  </a:cubicBezTo>
                  <a:cubicBezTo>
                    <a:pt x="640" y="1014"/>
                    <a:pt x="669" y="1075"/>
                    <a:pt x="719" y="1096"/>
                  </a:cubicBezTo>
                  <a:lnTo>
                    <a:pt x="687" y="1065"/>
                  </a:lnTo>
                  <a:cubicBezTo>
                    <a:pt x="704" y="1087"/>
                    <a:pt x="718" y="1109"/>
                    <a:pt x="740" y="1126"/>
                  </a:cubicBezTo>
                  <a:cubicBezTo>
                    <a:pt x="775" y="1154"/>
                    <a:pt x="840" y="1151"/>
                    <a:pt x="850" y="1097"/>
                  </a:cubicBezTo>
                  <a:cubicBezTo>
                    <a:pt x="871" y="979"/>
                    <a:pt x="830" y="877"/>
                    <a:pt x="775" y="773"/>
                  </a:cubicBezTo>
                  <a:cubicBezTo>
                    <a:pt x="724" y="679"/>
                    <a:pt x="667" y="588"/>
                    <a:pt x="604" y="501"/>
                  </a:cubicBezTo>
                  <a:cubicBezTo>
                    <a:pt x="474" y="322"/>
                    <a:pt x="316" y="175"/>
                    <a:pt x="136" y="46"/>
                  </a:cubicBezTo>
                  <a:cubicBezTo>
                    <a:pt x="72" y="0"/>
                    <a:pt x="0" y="100"/>
                    <a:pt x="53" y="15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353">
              <a:extLst>
                <a:ext uri="{FF2B5EF4-FFF2-40B4-BE49-F238E27FC236}">
                  <a16:creationId xmlns:a16="http://schemas.microsoft.com/office/drawing/2014/main" id="{6D5DEFD3-72C3-846C-C9ED-57DCEDCCA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266" y="5820487"/>
              <a:ext cx="177800" cy="123825"/>
            </a:xfrm>
            <a:custGeom>
              <a:avLst/>
              <a:gdLst>
                <a:gd name="T0" fmla="*/ 9 w 862"/>
                <a:gd name="T1" fmla="*/ 183 h 596"/>
                <a:gd name="T2" fmla="*/ 38 w 862"/>
                <a:gd name="T3" fmla="*/ 347 h 596"/>
                <a:gd name="T4" fmla="*/ 132 w 862"/>
                <a:gd name="T5" fmla="*/ 493 h 596"/>
                <a:gd name="T6" fmla="*/ 469 w 862"/>
                <a:gd name="T7" fmla="*/ 570 h 596"/>
                <a:gd name="T8" fmla="*/ 756 w 862"/>
                <a:gd name="T9" fmla="*/ 375 h 596"/>
                <a:gd name="T10" fmla="*/ 830 w 862"/>
                <a:gd name="T11" fmla="*/ 227 h 596"/>
                <a:gd name="T12" fmla="*/ 857 w 862"/>
                <a:gd name="T13" fmla="*/ 65 h 596"/>
                <a:gd name="T14" fmla="*/ 770 w 862"/>
                <a:gd name="T15" fmla="*/ 29 h 596"/>
                <a:gd name="T16" fmla="*/ 681 w 862"/>
                <a:gd name="T17" fmla="*/ 114 h 596"/>
                <a:gd name="T18" fmla="*/ 598 w 862"/>
                <a:gd name="T19" fmla="*/ 209 h 596"/>
                <a:gd name="T20" fmla="*/ 506 w 862"/>
                <a:gd name="T21" fmla="*/ 298 h 596"/>
                <a:gd name="T22" fmla="*/ 495 w 862"/>
                <a:gd name="T23" fmla="*/ 305 h 596"/>
                <a:gd name="T24" fmla="*/ 468 w 862"/>
                <a:gd name="T25" fmla="*/ 321 h 596"/>
                <a:gd name="T26" fmla="*/ 453 w 862"/>
                <a:gd name="T27" fmla="*/ 329 h 596"/>
                <a:gd name="T28" fmla="*/ 432 w 862"/>
                <a:gd name="T29" fmla="*/ 336 h 596"/>
                <a:gd name="T30" fmla="*/ 406 w 862"/>
                <a:gd name="T31" fmla="*/ 343 h 596"/>
                <a:gd name="T32" fmla="*/ 396 w 862"/>
                <a:gd name="T33" fmla="*/ 346 h 596"/>
                <a:gd name="T34" fmla="*/ 339 w 862"/>
                <a:gd name="T35" fmla="*/ 346 h 596"/>
                <a:gd name="T36" fmla="*/ 335 w 862"/>
                <a:gd name="T37" fmla="*/ 345 h 596"/>
                <a:gd name="T38" fmla="*/ 305 w 862"/>
                <a:gd name="T39" fmla="*/ 336 h 596"/>
                <a:gd name="T40" fmla="*/ 295 w 862"/>
                <a:gd name="T41" fmla="*/ 333 h 596"/>
                <a:gd name="T42" fmla="*/ 273 w 862"/>
                <a:gd name="T43" fmla="*/ 320 h 596"/>
                <a:gd name="T44" fmla="*/ 274 w 862"/>
                <a:gd name="T45" fmla="*/ 321 h 596"/>
                <a:gd name="T46" fmla="*/ 265 w 862"/>
                <a:gd name="T47" fmla="*/ 314 h 596"/>
                <a:gd name="T48" fmla="*/ 242 w 862"/>
                <a:gd name="T49" fmla="*/ 290 h 596"/>
                <a:gd name="T50" fmla="*/ 233 w 862"/>
                <a:gd name="T51" fmla="*/ 277 h 596"/>
                <a:gd name="T52" fmla="*/ 217 w 862"/>
                <a:gd name="T53" fmla="*/ 254 h 596"/>
                <a:gd name="T54" fmla="*/ 151 w 862"/>
                <a:gd name="T55" fmla="*/ 145 h 596"/>
                <a:gd name="T56" fmla="*/ 9 w 862"/>
                <a:gd name="T57" fmla="*/ 1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2" h="596">
                  <a:moveTo>
                    <a:pt x="9" y="183"/>
                  </a:moveTo>
                  <a:cubicBezTo>
                    <a:pt x="15" y="237"/>
                    <a:pt x="19" y="295"/>
                    <a:pt x="38" y="347"/>
                  </a:cubicBezTo>
                  <a:cubicBezTo>
                    <a:pt x="57" y="401"/>
                    <a:pt x="90" y="454"/>
                    <a:pt x="132" y="493"/>
                  </a:cubicBezTo>
                  <a:cubicBezTo>
                    <a:pt x="224" y="578"/>
                    <a:pt x="349" y="596"/>
                    <a:pt x="469" y="570"/>
                  </a:cubicBezTo>
                  <a:cubicBezTo>
                    <a:pt x="584" y="544"/>
                    <a:pt x="688" y="471"/>
                    <a:pt x="756" y="375"/>
                  </a:cubicBezTo>
                  <a:cubicBezTo>
                    <a:pt x="789" y="329"/>
                    <a:pt x="811" y="280"/>
                    <a:pt x="830" y="227"/>
                  </a:cubicBezTo>
                  <a:cubicBezTo>
                    <a:pt x="849" y="173"/>
                    <a:pt x="851" y="122"/>
                    <a:pt x="857" y="65"/>
                  </a:cubicBezTo>
                  <a:cubicBezTo>
                    <a:pt x="862" y="19"/>
                    <a:pt x="799" y="0"/>
                    <a:pt x="770" y="29"/>
                  </a:cubicBezTo>
                  <a:cubicBezTo>
                    <a:pt x="740" y="58"/>
                    <a:pt x="708" y="82"/>
                    <a:pt x="681" y="114"/>
                  </a:cubicBezTo>
                  <a:cubicBezTo>
                    <a:pt x="654" y="147"/>
                    <a:pt x="626" y="178"/>
                    <a:pt x="598" y="209"/>
                  </a:cubicBezTo>
                  <a:cubicBezTo>
                    <a:pt x="569" y="240"/>
                    <a:pt x="539" y="272"/>
                    <a:pt x="506" y="298"/>
                  </a:cubicBezTo>
                  <a:cubicBezTo>
                    <a:pt x="523" y="285"/>
                    <a:pt x="499" y="303"/>
                    <a:pt x="495" y="305"/>
                  </a:cubicBezTo>
                  <a:cubicBezTo>
                    <a:pt x="486" y="311"/>
                    <a:pt x="477" y="316"/>
                    <a:pt x="468" y="321"/>
                  </a:cubicBezTo>
                  <a:cubicBezTo>
                    <a:pt x="465" y="323"/>
                    <a:pt x="439" y="335"/>
                    <a:pt x="453" y="329"/>
                  </a:cubicBezTo>
                  <a:cubicBezTo>
                    <a:pt x="464" y="324"/>
                    <a:pt x="435" y="335"/>
                    <a:pt x="432" y="336"/>
                  </a:cubicBezTo>
                  <a:cubicBezTo>
                    <a:pt x="423" y="339"/>
                    <a:pt x="415" y="341"/>
                    <a:pt x="406" y="343"/>
                  </a:cubicBezTo>
                  <a:cubicBezTo>
                    <a:pt x="402" y="344"/>
                    <a:pt x="370" y="347"/>
                    <a:pt x="396" y="346"/>
                  </a:cubicBezTo>
                  <a:cubicBezTo>
                    <a:pt x="376" y="347"/>
                    <a:pt x="358" y="347"/>
                    <a:pt x="339" y="346"/>
                  </a:cubicBezTo>
                  <a:cubicBezTo>
                    <a:pt x="325" y="346"/>
                    <a:pt x="356" y="351"/>
                    <a:pt x="335" y="345"/>
                  </a:cubicBezTo>
                  <a:cubicBezTo>
                    <a:pt x="325" y="342"/>
                    <a:pt x="315" y="340"/>
                    <a:pt x="305" y="336"/>
                  </a:cubicBezTo>
                  <a:cubicBezTo>
                    <a:pt x="300" y="334"/>
                    <a:pt x="274" y="322"/>
                    <a:pt x="295" y="333"/>
                  </a:cubicBezTo>
                  <a:cubicBezTo>
                    <a:pt x="288" y="329"/>
                    <a:pt x="280" y="324"/>
                    <a:pt x="273" y="320"/>
                  </a:cubicBezTo>
                  <a:cubicBezTo>
                    <a:pt x="267" y="316"/>
                    <a:pt x="267" y="316"/>
                    <a:pt x="274" y="321"/>
                  </a:cubicBezTo>
                  <a:cubicBezTo>
                    <a:pt x="271" y="319"/>
                    <a:pt x="268" y="316"/>
                    <a:pt x="265" y="314"/>
                  </a:cubicBezTo>
                  <a:cubicBezTo>
                    <a:pt x="257" y="306"/>
                    <a:pt x="250" y="299"/>
                    <a:pt x="242" y="290"/>
                  </a:cubicBezTo>
                  <a:cubicBezTo>
                    <a:pt x="253" y="303"/>
                    <a:pt x="233" y="278"/>
                    <a:pt x="233" y="277"/>
                  </a:cubicBezTo>
                  <a:cubicBezTo>
                    <a:pt x="228" y="269"/>
                    <a:pt x="223" y="261"/>
                    <a:pt x="217" y="254"/>
                  </a:cubicBezTo>
                  <a:cubicBezTo>
                    <a:pt x="193" y="218"/>
                    <a:pt x="172" y="182"/>
                    <a:pt x="151" y="145"/>
                  </a:cubicBezTo>
                  <a:cubicBezTo>
                    <a:pt x="117" y="82"/>
                    <a:pt x="0" y="106"/>
                    <a:pt x="9" y="1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354">
              <a:extLst>
                <a:ext uri="{FF2B5EF4-FFF2-40B4-BE49-F238E27FC236}">
                  <a16:creationId xmlns:a16="http://schemas.microsoft.com/office/drawing/2014/main" id="{D54659E7-D856-D8BF-CA88-5638B5C14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766" y="5774449"/>
              <a:ext cx="84138" cy="117475"/>
            </a:xfrm>
            <a:custGeom>
              <a:avLst/>
              <a:gdLst>
                <a:gd name="T0" fmla="*/ 73 w 410"/>
                <a:gd name="T1" fmla="*/ 39 h 574"/>
                <a:gd name="T2" fmla="*/ 59 w 410"/>
                <a:gd name="T3" fmla="*/ 404 h 574"/>
                <a:gd name="T4" fmla="*/ 183 w 410"/>
                <a:gd name="T5" fmla="*/ 538 h 574"/>
                <a:gd name="T6" fmla="*/ 280 w 410"/>
                <a:gd name="T7" fmla="*/ 571 h 574"/>
                <a:gd name="T8" fmla="*/ 372 w 410"/>
                <a:gd name="T9" fmla="*/ 519 h 574"/>
                <a:gd name="T10" fmla="*/ 351 w 410"/>
                <a:gd name="T11" fmla="*/ 547 h 574"/>
                <a:gd name="T12" fmla="*/ 391 w 410"/>
                <a:gd name="T13" fmla="*/ 518 h 574"/>
                <a:gd name="T14" fmla="*/ 368 w 410"/>
                <a:gd name="T15" fmla="*/ 462 h 574"/>
                <a:gd name="T16" fmla="*/ 340 w 410"/>
                <a:gd name="T17" fmla="*/ 462 h 574"/>
                <a:gd name="T18" fmla="*/ 372 w 410"/>
                <a:gd name="T19" fmla="*/ 495 h 574"/>
                <a:gd name="T20" fmla="*/ 304 w 410"/>
                <a:gd name="T21" fmla="*/ 442 h 574"/>
                <a:gd name="T22" fmla="*/ 272 w 410"/>
                <a:gd name="T23" fmla="*/ 431 h 574"/>
                <a:gd name="T24" fmla="*/ 269 w 410"/>
                <a:gd name="T25" fmla="*/ 429 h 574"/>
                <a:gd name="T26" fmla="*/ 252 w 410"/>
                <a:gd name="T27" fmla="*/ 420 h 574"/>
                <a:gd name="T28" fmla="*/ 239 w 410"/>
                <a:gd name="T29" fmla="*/ 411 h 574"/>
                <a:gd name="T30" fmla="*/ 235 w 410"/>
                <a:gd name="T31" fmla="*/ 408 h 574"/>
                <a:gd name="T32" fmla="*/ 210 w 410"/>
                <a:gd name="T33" fmla="*/ 383 h 574"/>
                <a:gd name="T34" fmla="*/ 199 w 410"/>
                <a:gd name="T35" fmla="*/ 371 h 574"/>
                <a:gd name="T36" fmla="*/ 195 w 410"/>
                <a:gd name="T37" fmla="*/ 364 h 574"/>
                <a:gd name="T38" fmla="*/ 176 w 410"/>
                <a:gd name="T39" fmla="*/ 331 h 574"/>
                <a:gd name="T40" fmla="*/ 160 w 410"/>
                <a:gd name="T41" fmla="*/ 298 h 574"/>
                <a:gd name="T42" fmla="*/ 157 w 410"/>
                <a:gd name="T43" fmla="*/ 292 h 574"/>
                <a:gd name="T44" fmla="*/ 151 w 410"/>
                <a:gd name="T45" fmla="*/ 276 h 574"/>
                <a:gd name="T46" fmla="*/ 135 w 410"/>
                <a:gd name="T47" fmla="*/ 203 h 574"/>
                <a:gd name="T48" fmla="*/ 134 w 410"/>
                <a:gd name="T49" fmla="*/ 138 h 574"/>
                <a:gd name="T50" fmla="*/ 147 w 410"/>
                <a:gd name="T51" fmla="*/ 70 h 574"/>
                <a:gd name="T52" fmla="*/ 73 w 410"/>
                <a:gd name="T53" fmla="*/ 39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0" h="574">
                  <a:moveTo>
                    <a:pt x="73" y="39"/>
                  </a:moveTo>
                  <a:cubicBezTo>
                    <a:pt x="11" y="149"/>
                    <a:pt x="0" y="290"/>
                    <a:pt x="59" y="404"/>
                  </a:cubicBezTo>
                  <a:cubicBezTo>
                    <a:pt x="88" y="458"/>
                    <a:pt x="130" y="506"/>
                    <a:pt x="183" y="538"/>
                  </a:cubicBezTo>
                  <a:cubicBezTo>
                    <a:pt x="213" y="556"/>
                    <a:pt x="245" y="568"/>
                    <a:pt x="280" y="571"/>
                  </a:cubicBezTo>
                  <a:cubicBezTo>
                    <a:pt x="314" y="574"/>
                    <a:pt x="367" y="560"/>
                    <a:pt x="372" y="519"/>
                  </a:cubicBezTo>
                  <a:cubicBezTo>
                    <a:pt x="365" y="528"/>
                    <a:pt x="358" y="538"/>
                    <a:pt x="351" y="547"/>
                  </a:cubicBezTo>
                  <a:cubicBezTo>
                    <a:pt x="366" y="539"/>
                    <a:pt x="379" y="529"/>
                    <a:pt x="391" y="518"/>
                  </a:cubicBezTo>
                  <a:cubicBezTo>
                    <a:pt x="410" y="500"/>
                    <a:pt x="397" y="459"/>
                    <a:pt x="368" y="462"/>
                  </a:cubicBezTo>
                  <a:cubicBezTo>
                    <a:pt x="359" y="463"/>
                    <a:pt x="347" y="464"/>
                    <a:pt x="340" y="462"/>
                  </a:cubicBezTo>
                  <a:cubicBezTo>
                    <a:pt x="351" y="473"/>
                    <a:pt x="362" y="484"/>
                    <a:pt x="372" y="495"/>
                  </a:cubicBezTo>
                  <a:cubicBezTo>
                    <a:pt x="362" y="463"/>
                    <a:pt x="333" y="451"/>
                    <a:pt x="304" y="442"/>
                  </a:cubicBezTo>
                  <a:cubicBezTo>
                    <a:pt x="293" y="439"/>
                    <a:pt x="283" y="435"/>
                    <a:pt x="272" y="431"/>
                  </a:cubicBezTo>
                  <a:cubicBezTo>
                    <a:pt x="265" y="428"/>
                    <a:pt x="280" y="435"/>
                    <a:pt x="269" y="429"/>
                  </a:cubicBezTo>
                  <a:cubicBezTo>
                    <a:pt x="263" y="426"/>
                    <a:pt x="257" y="423"/>
                    <a:pt x="252" y="420"/>
                  </a:cubicBezTo>
                  <a:cubicBezTo>
                    <a:pt x="247" y="417"/>
                    <a:pt x="243" y="414"/>
                    <a:pt x="239" y="411"/>
                  </a:cubicBezTo>
                  <a:cubicBezTo>
                    <a:pt x="233" y="407"/>
                    <a:pt x="244" y="416"/>
                    <a:pt x="235" y="408"/>
                  </a:cubicBezTo>
                  <a:cubicBezTo>
                    <a:pt x="226" y="400"/>
                    <a:pt x="217" y="392"/>
                    <a:pt x="210" y="383"/>
                  </a:cubicBezTo>
                  <a:cubicBezTo>
                    <a:pt x="206" y="379"/>
                    <a:pt x="202" y="375"/>
                    <a:pt x="199" y="371"/>
                  </a:cubicBezTo>
                  <a:cubicBezTo>
                    <a:pt x="208" y="382"/>
                    <a:pt x="195" y="364"/>
                    <a:pt x="195" y="364"/>
                  </a:cubicBezTo>
                  <a:cubicBezTo>
                    <a:pt x="188" y="353"/>
                    <a:pt x="182" y="343"/>
                    <a:pt x="176" y="331"/>
                  </a:cubicBezTo>
                  <a:cubicBezTo>
                    <a:pt x="170" y="320"/>
                    <a:pt x="165" y="309"/>
                    <a:pt x="160" y="298"/>
                  </a:cubicBezTo>
                  <a:cubicBezTo>
                    <a:pt x="155" y="288"/>
                    <a:pt x="159" y="298"/>
                    <a:pt x="157" y="292"/>
                  </a:cubicBezTo>
                  <a:cubicBezTo>
                    <a:pt x="155" y="287"/>
                    <a:pt x="153" y="281"/>
                    <a:pt x="151" y="276"/>
                  </a:cubicBezTo>
                  <a:cubicBezTo>
                    <a:pt x="144" y="252"/>
                    <a:pt x="138" y="228"/>
                    <a:pt x="135" y="203"/>
                  </a:cubicBezTo>
                  <a:cubicBezTo>
                    <a:pt x="133" y="189"/>
                    <a:pt x="132" y="158"/>
                    <a:pt x="134" y="138"/>
                  </a:cubicBezTo>
                  <a:cubicBezTo>
                    <a:pt x="135" y="115"/>
                    <a:pt x="140" y="92"/>
                    <a:pt x="147" y="70"/>
                  </a:cubicBezTo>
                  <a:cubicBezTo>
                    <a:pt x="161" y="26"/>
                    <a:pt x="96" y="0"/>
                    <a:pt x="73" y="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355">
              <a:extLst>
                <a:ext uri="{FF2B5EF4-FFF2-40B4-BE49-F238E27FC236}">
                  <a16:creationId xmlns:a16="http://schemas.microsoft.com/office/drawing/2014/main" id="{180F66E6-C52C-27C2-7C19-458906D2E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341" y="5750637"/>
              <a:ext cx="61913" cy="103188"/>
            </a:xfrm>
            <a:custGeom>
              <a:avLst/>
              <a:gdLst>
                <a:gd name="T0" fmla="*/ 5 w 304"/>
                <a:gd name="T1" fmla="*/ 58 h 503"/>
                <a:gd name="T2" fmla="*/ 78 w 304"/>
                <a:gd name="T3" fmla="*/ 313 h 503"/>
                <a:gd name="T4" fmla="*/ 143 w 304"/>
                <a:gd name="T5" fmla="*/ 419 h 503"/>
                <a:gd name="T6" fmla="*/ 199 w 304"/>
                <a:gd name="T7" fmla="*/ 477 h 503"/>
                <a:gd name="T8" fmla="*/ 264 w 304"/>
                <a:gd name="T9" fmla="*/ 503 h 503"/>
                <a:gd name="T10" fmla="*/ 302 w 304"/>
                <a:gd name="T11" fmla="*/ 466 h 503"/>
                <a:gd name="T12" fmla="*/ 237 w 304"/>
                <a:gd name="T13" fmla="*/ 354 h 503"/>
                <a:gd name="T14" fmla="*/ 170 w 304"/>
                <a:gd name="T15" fmla="*/ 263 h 503"/>
                <a:gd name="T16" fmla="*/ 88 w 304"/>
                <a:gd name="T17" fmla="*/ 46 h 503"/>
                <a:gd name="T18" fmla="*/ 5 w 304"/>
                <a:gd name="T19" fmla="*/ 58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503">
                  <a:moveTo>
                    <a:pt x="5" y="58"/>
                  </a:moveTo>
                  <a:cubicBezTo>
                    <a:pt x="14" y="147"/>
                    <a:pt x="38" y="232"/>
                    <a:pt x="78" y="313"/>
                  </a:cubicBezTo>
                  <a:cubicBezTo>
                    <a:pt x="96" y="350"/>
                    <a:pt x="118" y="386"/>
                    <a:pt x="143" y="419"/>
                  </a:cubicBezTo>
                  <a:cubicBezTo>
                    <a:pt x="159" y="441"/>
                    <a:pt x="176" y="463"/>
                    <a:pt x="199" y="477"/>
                  </a:cubicBezTo>
                  <a:cubicBezTo>
                    <a:pt x="219" y="489"/>
                    <a:pt x="241" y="503"/>
                    <a:pt x="264" y="503"/>
                  </a:cubicBezTo>
                  <a:cubicBezTo>
                    <a:pt x="283" y="503"/>
                    <a:pt x="304" y="486"/>
                    <a:pt x="302" y="466"/>
                  </a:cubicBezTo>
                  <a:cubicBezTo>
                    <a:pt x="297" y="423"/>
                    <a:pt x="264" y="386"/>
                    <a:pt x="237" y="354"/>
                  </a:cubicBezTo>
                  <a:cubicBezTo>
                    <a:pt x="211" y="325"/>
                    <a:pt x="190" y="298"/>
                    <a:pt x="170" y="263"/>
                  </a:cubicBezTo>
                  <a:cubicBezTo>
                    <a:pt x="129" y="196"/>
                    <a:pt x="102" y="123"/>
                    <a:pt x="88" y="46"/>
                  </a:cubicBezTo>
                  <a:cubicBezTo>
                    <a:pt x="79" y="0"/>
                    <a:pt x="0" y="10"/>
                    <a:pt x="5" y="5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Freeform 356">
              <a:extLst>
                <a:ext uri="{FF2B5EF4-FFF2-40B4-BE49-F238E27FC236}">
                  <a16:creationId xmlns:a16="http://schemas.microsoft.com/office/drawing/2014/main" id="{D861BD1A-8D22-A897-074F-A9863912C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928" y="5809374"/>
              <a:ext cx="20638" cy="49213"/>
            </a:xfrm>
            <a:custGeom>
              <a:avLst/>
              <a:gdLst>
                <a:gd name="T0" fmla="*/ 66 w 98"/>
                <a:gd name="T1" fmla="*/ 16 h 237"/>
                <a:gd name="T2" fmla="*/ 23 w 98"/>
                <a:gd name="T3" fmla="*/ 113 h 237"/>
                <a:gd name="T4" fmla="*/ 3 w 98"/>
                <a:gd name="T5" fmla="*/ 218 h 237"/>
                <a:gd name="T6" fmla="*/ 30 w 98"/>
                <a:gd name="T7" fmla="*/ 221 h 237"/>
                <a:gd name="T8" fmla="*/ 41 w 98"/>
                <a:gd name="T9" fmla="*/ 173 h 237"/>
                <a:gd name="T10" fmla="*/ 53 w 98"/>
                <a:gd name="T11" fmla="*/ 123 h 237"/>
                <a:gd name="T12" fmla="*/ 90 w 98"/>
                <a:gd name="T13" fmla="*/ 30 h 237"/>
                <a:gd name="T14" fmla="*/ 66 w 98"/>
                <a:gd name="T15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237">
                  <a:moveTo>
                    <a:pt x="66" y="16"/>
                  </a:moveTo>
                  <a:cubicBezTo>
                    <a:pt x="49" y="47"/>
                    <a:pt x="34" y="80"/>
                    <a:pt x="23" y="113"/>
                  </a:cubicBezTo>
                  <a:cubicBezTo>
                    <a:pt x="12" y="146"/>
                    <a:pt x="0" y="183"/>
                    <a:pt x="3" y="218"/>
                  </a:cubicBezTo>
                  <a:cubicBezTo>
                    <a:pt x="4" y="233"/>
                    <a:pt x="25" y="237"/>
                    <a:pt x="30" y="221"/>
                  </a:cubicBezTo>
                  <a:cubicBezTo>
                    <a:pt x="35" y="205"/>
                    <a:pt x="38" y="190"/>
                    <a:pt x="41" y="173"/>
                  </a:cubicBezTo>
                  <a:cubicBezTo>
                    <a:pt x="44" y="156"/>
                    <a:pt x="48" y="140"/>
                    <a:pt x="53" y="123"/>
                  </a:cubicBezTo>
                  <a:cubicBezTo>
                    <a:pt x="62" y="91"/>
                    <a:pt x="75" y="60"/>
                    <a:pt x="90" y="30"/>
                  </a:cubicBezTo>
                  <a:cubicBezTo>
                    <a:pt x="98" y="14"/>
                    <a:pt x="74" y="0"/>
                    <a:pt x="66" y="1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Freeform 357">
              <a:extLst>
                <a:ext uri="{FF2B5EF4-FFF2-40B4-BE49-F238E27FC236}">
                  <a16:creationId xmlns:a16="http://schemas.microsoft.com/office/drawing/2014/main" id="{43D84B7E-69EF-10AF-6BC1-A89862165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803" y="5825249"/>
              <a:ext cx="15875" cy="46038"/>
            </a:xfrm>
            <a:custGeom>
              <a:avLst/>
              <a:gdLst>
                <a:gd name="T0" fmla="*/ 43 w 78"/>
                <a:gd name="T1" fmla="*/ 19 h 220"/>
                <a:gd name="T2" fmla="*/ 4 w 78"/>
                <a:gd name="T3" fmla="*/ 195 h 220"/>
                <a:gd name="T4" fmla="*/ 31 w 78"/>
                <a:gd name="T5" fmla="*/ 202 h 220"/>
                <a:gd name="T6" fmla="*/ 73 w 78"/>
                <a:gd name="T7" fmla="*/ 27 h 220"/>
                <a:gd name="T8" fmla="*/ 43 w 78"/>
                <a:gd name="T9" fmla="*/ 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0">
                  <a:moveTo>
                    <a:pt x="43" y="19"/>
                  </a:moveTo>
                  <a:cubicBezTo>
                    <a:pt x="30" y="78"/>
                    <a:pt x="17" y="136"/>
                    <a:pt x="4" y="195"/>
                  </a:cubicBezTo>
                  <a:cubicBezTo>
                    <a:pt x="0" y="212"/>
                    <a:pt x="27" y="220"/>
                    <a:pt x="31" y="202"/>
                  </a:cubicBezTo>
                  <a:cubicBezTo>
                    <a:pt x="45" y="144"/>
                    <a:pt x="59" y="86"/>
                    <a:pt x="73" y="27"/>
                  </a:cubicBezTo>
                  <a:cubicBezTo>
                    <a:pt x="78" y="8"/>
                    <a:pt x="48" y="0"/>
                    <a:pt x="43" y="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Freeform 358">
              <a:extLst>
                <a:ext uri="{FF2B5EF4-FFF2-40B4-BE49-F238E27FC236}">
                  <a16:creationId xmlns:a16="http://schemas.microsoft.com/office/drawing/2014/main" id="{482268A1-B9E8-8C32-F088-62E783ED6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628" y="3663074"/>
              <a:ext cx="212725" cy="274638"/>
            </a:xfrm>
            <a:custGeom>
              <a:avLst/>
              <a:gdLst>
                <a:gd name="T0" fmla="*/ 1030 w 1030"/>
                <a:gd name="T1" fmla="*/ 668 h 1335"/>
                <a:gd name="T2" fmla="*/ 516 w 1030"/>
                <a:gd name="T3" fmla="*/ 1335 h 1335"/>
                <a:gd name="T4" fmla="*/ 0 w 1030"/>
                <a:gd name="T5" fmla="*/ 668 h 1335"/>
                <a:gd name="T6" fmla="*/ 516 w 1030"/>
                <a:gd name="T7" fmla="*/ 0 h 1335"/>
                <a:gd name="T8" fmla="*/ 1030 w 1030"/>
                <a:gd name="T9" fmla="*/ 668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1030" y="668"/>
                  </a:moveTo>
                  <a:cubicBezTo>
                    <a:pt x="803" y="837"/>
                    <a:pt x="623" y="1067"/>
                    <a:pt x="516" y="1335"/>
                  </a:cubicBezTo>
                  <a:cubicBezTo>
                    <a:pt x="408" y="1067"/>
                    <a:pt x="228" y="837"/>
                    <a:pt x="0" y="668"/>
                  </a:cubicBezTo>
                  <a:cubicBezTo>
                    <a:pt x="228" y="499"/>
                    <a:pt x="408" y="268"/>
                    <a:pt x="516" y="0"/>
                  </a:cubicBezTo>
                  <a:cubicBezTo>
                    <a:pt x="623" y="268"/>
                    <a:pt x="803" y="499"/>
                    <a:pt x="1030" y="668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Freeform 359">
              <a:extLst>
                <a:ext uri="{FF2B5EF4-FFF2-40B4-BE49-F238E27FC236}">
                  <a16:creationId xmlns:a16="http://schemas.microsoft.com/office/drawing/2014/main" id="{62AB328E-D5AC-1CC4-3245-92FC33A1D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953" y="4145674"/>
              <a:ext cx="103188" cy="133350"/>
            </a:xfrm>
            <a:custGeom>
              <a:avLst/>
              <a:gdLst>
                <a:gd name="T0" fmla="*/ 501 w 501"/>
                <a:gd name="T1" fmla="*/ 325 h 649"/>
                <a:gd name="T2" fmla="*/ 251 w 501"/>
                <a:gd name="T3" fmla="*/ 649 h 649"/>
                <a:gd name="T4" fmla="*/ 0 w 501"/>
                <a:gd name="T5" fmla="*/ 325 h 649"/>
                <a:gd name="T6" fmla="*/ 251 w 501"/>
                <a:gd name="T7" fmla="*/ 0 h 649"/>
                <a:gd name="T8" fmla="*/ 501 w 501"/>
                <a:gd name="T9" fmla="*/ 325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9">
                  <a:moveTo>
                    <a:pt x="501" y="325"/>
                  </a:moveTo>
                  <a:cubicBezTo>
                    <a:pt x="391" y="407"/>
                    <a:pt x="303" y="519"/>
                    <a:pt x="251" y="649"/>
                  </a:cubicBezTo>
                  <a:cubicBezTo>
                    <a:pt x="199" y="519"/>
                    <a:pt x="111" y="407"/>
                    <a:pt x="0" y="325"/>
                  </a:cubicBezTo>
                  <a:cubicBezTo>
                    <a:pt x="111" y="242"/>
                    <a:pt x="199" y="130"/>
                    <a:pt x="251" y="0"/>
                  </a:cubicBezTo>
                  <a:cubicBezTo>
                    <a:pt x="303" y="130"/>
                    <a:pt x="391" y="242"/>
                    <a:pt x="501" y="325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Oval 360">
              <a:extLst>
                <a:ext uri="{FF2B5EF4-FFF2-40B4-BE49-F238E27FC236}">
                  <a16:creationId xmlns:a16="http://schemas.microsoft.com/office/drawing/2014/main" id="{3E510C38-4123-CF01-8409-F641C58BD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578" y="3928187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Freeform 361">
              <a:extLst>
                <a:ext uri="{FF2B5EF4-FFF2-40B4-BE49-F238E27FC236}">
                  <a16:creationId xmlns:a16="http://schemas.microsoft.com/office/drawing/2014/main" id="{BE7901EC-70EF-BB8F-B3A5-56C7F29AD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241" y="4098049"/>
              <a:ext cx="211138" cy="274638"/>
            </a:xfrm>
            <a:custGeom>
              <a:avLst/>
              <a:gdLst>
                <a:gd name="T0" fmla="*/ 0 w 1030"/>
                <a:gd name="T1" fmla="*/ 667 h 1335"/>
                <a:gd name="T2" fmla="*/ 514 w 1030"/>
                <a:gd name="T3" fmla="*/ 0 h 1335"/>
                <a:gd name="T4" fmla="*/ 1030 w 1030"/>
                <a:gd name="T5" fmla="*/ 667 h 1335"/>
                <a:gd name="T6" fmla="*/ 514 w 1030"/>
                <a:gd name="T7" fmla="*/ 1335 h 1335"/>
                <a:gd name="T8" fmla="*/ 0 w 1030"/>
                <a:gd name="T9" fmla="*/ 667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0" y="667"/>
                  </a:moveTo>
                  <a:cubicBezTo>
                    <a:pt x="227" y="498"/>
                    <a:pt x="407" y="268"/>
                    <a:pt x="514" y="0"/>
                  </a:cubicBezTo>
                  <a:cubicBezTo>
                    <a:pt x="622" y="268"/>
                    <a:pt x="802" y="498"/>
                    <a:pt x="1030" y="667"/>
                  </a:cubicBezTo>
                  <a:cubicBezTo>
                    <a:pt x="802" y="837"/>
                    <a:pt x="622" y="1067"/>
                    <a:pt x="514" y="1335"/>
                  </a:cubicBezTo>
                  <a:cubicBezTo>
                    <a:pt x="407" y="1067"/>
                    <a:pt x="227" y="837"/>
                    <a:pt x="0" y="667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Freeform 362">
              <a:extLst>
                <a:ext uri="{FF2B5EF4-FFF2-40B4-BE49-F238E27FC236}">
                  <a16:creationId xmlns:a16="http://schemas.microsoft.com/office/drawing/2014/main" id="{5030D1D1-EF8A-D579-AEE5-EDEE4CE0B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453" y="3758324"/>
              <a:ext cx="103188" cy="133350"/>
            </a:xfrm>
            <a:custGeom>
              <a:avLst/>
              <a:gdLst>
                <a:gd name="T0" fmla="*/ 0 w 501"/>
                <a:gd name="T1" fmla="*/ 324 h 648"/>
                <a:gd name="T2" fmla="*/ 250 w 501"/>
                <a:gd name="T3" fmla="*/ 0 h 648"/>
                <a:gd name="T4" fmla="*/ 501 w 501"/>
                <a:gd name="T5" fmla="*/ 324 h 648"/>
                <a:gd name="T6" fmla="*/ 250 w 501"/>
                <a:gd name="T7" fmla="*/ 648 h 648"/>
                <a:gd name="T8" fmla="*/ 0 w 501"/>
                <a:gd name="T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8">
                  <a:moveTo>
                    <a:pt x="0" y="324"/>
                  </a:moveTo>
                  <a:cubicBezTo>
                    <a:pt x="111" y="242"/>
                    <a:pt x="198" y="130"/>
                    <a:pt x="250" y="0"/>
                  </a:cubicBezTo>
                  <a:cubicBezTo>
                    <a:pt x="302" y="130"/>
                    <a:pt x="390" y="242"/>
                    <a:pt x="501" y="324"/>
                  </a:cubicBezTo>
                  <a:cubicBezTo>
                    <a:pt x="390" y="406"/>
                    <a:pt x="302" y="518"/>
                    <a:pt x="250" y="648"/>
                  </a:cubicBezTo>
                  <a:cubicBezTo>
                    <a:pt x="198" y="518"/>
                    <a:pt x="111" y="406"/>
                    <a:pt x="0" y="324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Oval 363">
              <a:extLst>
                <a:ext uri="{FF2B5EF4-FFF2-40B4-BE49-F238E27FC236}">
                  <a16:creationId xmlns:a16="http://schemas.microsoft.com/office/drawing/2014/main" id="{E30E6F8D-F039-8C85-D290-DDD292D4B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153" y="4063124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284C57-A85F-D3F4-F24D-0661C9B41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9341" y="4347076"/>
            <a:ext cx="787061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29717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DBA3A22C-2170-10B6-C6DC-997690CD09BA}"/>
              </a:ext>
            </a:extLst>
          </p:cNvPr>
          <p:cNvSpPr/>
          <p:nvPr/>
        </p:nvSpPr>
        <p:spPr>
          <a:xfrm>
            <a:off x="347757" y="4466898"/>
            <a:ext cx="11496486" cy="2170386"/>
          </a:xfrm>
          <a:custGeom>
            <a:avLst/>
            <a:gdLst>
              <a:gd name="connsiteX0" fmla="*/ 0 w 11496486"/>
              <a:gd name="connsiteY0" fmla="*/ 0 h 2170386"/>
              <a:gd name="connsiteX1" fmla="*/ 10411293 w 11496486"/>
              <a:gd name="connsiteY1" fmla="*/ 0 h 2170386"/>
              <a:gd name="connsiteX2" fmla="*/ 11496486 w 11496486"/>
              <a:gd name="connsiteY2" fmla="*/ 1085193 h 2170386"/>
              <a:gd name="connsiteX3" fmla="*/ 10411293 w 11496486"/>
              <a:gd name="connsiteY3" fmla="*/ 2170386 h 2170386"/>
              <a:gd name="connsiteX4" fmla="*/ 0 w 11496486"/>
              <a:gd name="connsiteY4" fmla="*/ 2170386 h 2170386"/>
              <a:gd name="connsiteX5" fmla="*/ 0 w 11496486"/>
              <a:gd name="connsiteY5" fmla="*/ 0 h 217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96486" h="2170386" fill="none" extrusionOk="0">
                <a:moveTo>
                  <a:pt x="0" y="0"/>
                </a:moveTo>
                <a:cubicBezTo>
                  <a:pt x="4855043" y="63269"/>
                  <a:pt x="6650648" y="137826"/>
                  <a:pt x="10411293" y="0"/>
                </a:cubicBezTo>
                <a:cubicBezTo>
                  <a:pt x="10901788" y="501674"/>
                  <a:pt x="11190110" y="953931"/>
                  <a:pt x="11496486" y="1085193"/>
                </a:cubicBezTo>
                <a:cubicBezTo>
                  <a:pt x="11084516" y="1393239"/>
                  <a:pt x="10719397" y="1684151"/>
                  <a:pt x="10411293" y="2170386"/>
                </a:cubicBezTo>
                <a:cubicBezTo>
                  <a:pt x="8233274" y="2301536"/>
                  <a:pt x="1657805" y="2047085"/>
                  <a:pt x="0" y="2170386"/>
                </a:cubicBezTo>
                <a:cubicBezTo>
                  <a:pt x="139772" y="1569648"/>
                  <a:pt x="14259" y="619479"/>
                  <a:pt x="0" y="0"/>
                </a:cubicBezTo>
                <a:close/>
              </a:path>
              <a:path w="11496486" h="2170386" stroke="0" extrusionOk="0">
                <a:moveTo>
                  <a:pt x="0" y="0"/>
                </a:moveTo>
                <a:cubicBezTo>
                  <a:pt x="2429956" y="152021"/>
                  <a:pt x="7423476" y="83965"/>
                  <a:pt x="10411293" y="0"/>
                </a:cubicBezTo>
                <a:cubicBezTo>
                  <a:pt x="10713749" y="365900"/>
                  <a:pt x="11199928" y="648713"/>
                  <a:pt x="11496486" y="1085193"/>
                </a:cubicBezTo>
                <a:cubicBezTo>
                  <a:pt x="10944690" y="1506130"/>
                  <a:pt x="10879060" y="1830575"/>
                  <a:pt x="10411293" y="2170386"/>
                </a:cubicBezTo>
                <a:cubicBezTo>
                  <a:pt x="6882992" y="2088020"/>
                  <a:pt x="3319249" y="2336559"/>
                  <a:pt x="0" y="2170386"/>
                </a:cubicBezTo>
                <a:cubicBezTo>
                  <a:pt x="143162" y="1252564"/>
                  <a:pt x="-84047" y="82575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92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solidFill>
                  <a:srgbClr val="FDCFCF"/>
                </a:solidFill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54" name="Group 3253">
            <a:extLst>
              <a:ext uri="{FF2B5EF4-FFF2-40B4-BE49-F238E27FC236}">
                <a16:creationId xmlns:a16="http://schemas.microsoft.com/office/drawing/2014/main" id="{C4F71473-DA2D-B27F-B98E-4D50887EE891}"/>
              </a:ext>
            </a:extLst>
          </p:cNvPr>
          <p:cNvGrpSpPr/>
          <p:nvPr/>
        </p:nvGrpSpPr>
        <p:grpSpPr>
          <a:xfrm>
            <a:off x="-16119" y="3429000"/>
            <a:ext cx="3284835" cy="3424576"/>
            <a:chOff x="2213578" y="591262"/>
            <a:chExt cx="5732463" cy="6073775"/>
          </a:xfrm>
        </p:grpSpPr>
        <p:grpSp>
          <p:nvGrpSpPr>
            <p:cNvPr id="14" name="Group 205">
              <a:extLst>
                <a:ext uri="{FF2B5EF4-FFF2-40B4-BE49-F238E27FC236}">
                  <a16:creationId xmlns:a16="http://schemas.microsoft.com/office/drawing/2014/main" id="{55FD8C63-C48F-ACF9-D3AF-E0013A35A8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728" y="591262"/>
              <a:ext cx="5675313" cy="6073775"/>
              <a:chOff x="2205" y="293"/>
              <a:chExt cx="3575" cy="3826"/>
            </a:xfrm>
          </p:grpSpPr>
          <p:sp>
            <p:nvSpPr>
              <p:cNvPr id="174" name="Oval 6">
                <a:extLst>
                  <a:ext uri="{FF2B5EF4-FFF2-40B4-BE49-F238E27FC236}">
                    <a16:creationId xmlns:a16="http://schemas.microsoft.com/office/drawing/2014/main" id="{FA548F4D-723A-1A59-61C4-E8BD17327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93"/>
                <a:ext cx="3536" cy="3534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5" name="Oval 7">
                <a:extLst>
                  <a:ext uri="{FF2B5EF4-FFF2-40B4-BE49-F238E27FC236}">
                    <a16:creationId xmlns:a16="http://schemas.microsoft.com/office/drawing/2014/main" id="{46A05438-6E04-C07C-5D90-BAF73E356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627"/>
                <a:ext cx="3543" cy="492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6" name="Freeform 8">
                <a:extLst>
                  <a:ext uri="{FF2B5EF4-FFF2-40B4-BE49-F238E27FC236}">
                    <a16:creationId xmlns:a16="http://schemas.microsoft.com/office/drawing/2014/main" id="{43179FF5-3358-CCFC-0FD3-C5BE542A2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129"/>
                <a:ext cx="1686" cy="2290"/>
              </a:xfrm>
              <a:custGeom>
                <a:avLst/>
                <a:gdLst>
                  <a:gd name="T0" fmla="*/ 1736 w 13011"/>
                  <a:gd name="T1" fmla="*/ 4856 h 17683"/>
                  <a:gd name="T2" fmla="*/ 1484 w 13011"/>
                  <a:gd name="T3" fmla="*/ 5303 h 17683"/>
                  <a:gd name="T4" fmla="*/ 939 w 13011"/>
                  <a:gd name="T5" fmla="*/ 5666 h 17683"/>
                  <a:gd name="T6" fmla="*/ 245 w 13011"/>
                  <a:gd name="T7" fmla="*/ 7722 h 17683"/>
                  <a:gd name="T8" fmla="*/ 1989 w 13011"/>
                  <a:gd name="T9" fmla="*/ 9079 h 17683"/>
                  <a:gd name="T10" fmla="*/ 2269 w 13011"/>
                  <a:gd name="T11" fmla="*/ 9146 h 17683"/>
                  <a:gd name="T12" fmla="*/ 2473 w 13011"/>
                  <a:gd name="T13" fmla="*/ 9473 h 17683"/>
                  <a:gd name="T14" fmla="*/ 3466 w 13011"/>
                  <a:gd name="T15" fmla="*/ 10541 h 17683"/>
                  <a:gd name="T16" fmla="*/ 6021 w 13011"/>
                  <a:gd name="T17" fmla="*/ 10990 h 17683"/>
                  <a:gd name="T18" fmla="*/ 6253 w 13011"/>
                  <a:gd name="T19" fmla="*/ 11099 h 17683"/>
                  <a:gd name="T20" fmla="*/ 6020 w 13011"/>
                  <a:gd name="T21" fmla="*/ 11765 h 17683"/>
                  <a:gd name="T22" fmla="*/ 5242 w 13011"/>
                  <a:gd name="T23" fmla="*/ 12048 h 17683"/>
                  <a:gd name="T24" fmla="*/ 4763 w 13011"/>
                  <a:gd name="T25" fmla="*/ 12978 h 17683"/>
                  <a:gd name="T26" fmla="*/ 3828 w 13011"/>
                  <a:gd name="T27" fmla="*/ 17064 h 17683"/>
                  <a:gd name="T28" fmla="*/ 3807 w 13011"/>
                  <a:gd name="T29" fmla="*/ 17351 h 17683"/>
                  <a:gd name="T30" fmla="*/ 4635 w 13011"/>
                  <a:gd name="T31" fmla="*/ 17629 h 17683"/>
                  <a:gd name="T32" fmla="*/ 5625 w 13011"/>
                  <a:gd name="T33" fmla="*/ 15155 h 17683"/>
                  <a:gd name="T34" fmla="*/ 5758 w 13011"/>
                  <a:gd name="T35" fmla="*/ 14678 h 17683"/>
                  <a:gd name="T36" fmla="*/ 5615 w 13011"/>
                  <a:gd name="T37" fmla="*/ 13729 h 17683"/>
                  <a:gd name="T38" fmla="*/ 6154 w 13011"/>
                  <a:gd name="T39" fmla="*/ 12902 h 17683"/>
                  <a:gd name="T40" fmla="*/ 8415 w 13011"/>
                  <a:gd name="T41" fmla="*/ 11380 h 17683"/>
                  <a:gd name="T42" fmla="*/ 8171 w 13011"/>
                  <a:gd name="T43" fmla="*/ 10852 h 17683"/>
                  <a:gd name="T44" fmla="*/ 8799 w 13011"/>
                  <a:gd name="T45" fmla="*/ 10506 h 17683"/>
                  <a:gd name="T46" fmla="*/ 10345 w 13011"/>
                  <a:gd name="T47" fmla="*/ 9909 h 17683"/>
                  <a:gd name="T48" fmla="*/ 11398 w 13011"/>
                  <a:gd name="T49" fmla="*/ 9043 h 17683"/>
                  <a:gd name="T50" fmla="*/ 11675 w 13011"/>
                  <a:gd name="T51" fmla="*/ 8422 h 17683"/>
                  <a:gd name="T52" fmla="*/ 12381 w 13011"/>
                  <a:gd name="T53" fmla="*/ 7729 h 17683"/>
                  <a:gd name="T54" fmla="*/ 12957 w 13011"/>
                  <a:gd name="T55" fmla="*/ 6141 h 17683"/>
                  <a:gd name="T56" fmla="*/ 12498 w 13011"/>
                  <a:gd name="T57" fmla="*/ 5222 h 17683"/>
                  <a:gd name="T58" fmla="*/ 11533 w 13011"/>
                  <a:gd name="T59" fmla="*/ 5264 h 17683"/>
                  <a:gd name="T60" fmla="*/ 10635 w 13011"/>
                  <a:gd name="T61" fmla="*/ 2983 h 17683"/>
                  <a:gd name="T62" fmla="*/ 10049 w 13011"/>
                  <a:gd name="T63" fmla="*/ 3820 h 17683"/>
                  <a:gd name="T64" fmla="*/ 9109 w 13011"/>
                  <a:gd name="T65" fmla="*/ 3560 h 17683"/>
                  <a:gd name="T66" fmla="*/ 8425 w 13011"/>
                  <a:gd name="T67" fmla="*/ 2774 h 17683"/>
                  <a:gd name="T68" fmla="*/ 8247 w 13011"/>
                  <a:gd name="T69" fmla="*/ 2704 h 17683"/>
                  <a:gd name="T70" fmla="*/ 8108 w 13011"/>
                  <a:gd name="T71" fmla="*/ 2841 h 17683"/>
                  <a:gd name="T72" fmla="*/ 7796 w 13011"/>
                  <a:gd name="T73" fmla="*/ 3608 h 17683"/>
                  <a:gd name="T74" fmla="*/ 6693 w 13011"/>
                  <a:gd name="T75" fmla="*/ 703 h 17683"/>
                  <a:gd name="T76" fmla="*/ 5732 w 13011"/>
                  <a:gd name="T77" fmla="*/ 225 h 17683"/>
                  <a:gd name="T78" fmla="*/ 5495 w 13011"/>
                  <a:gd name="T79" fmla="*/ 571 h 17683"/>
                  <a:gd name="T80" fmla="*/ 5136 w 13011"/>
                  <a:gd name="T81" fmla="*/ 1964 h 17683"/>
                  <a:gd name="T82" fmla="*/ 4830 w 13011"/>
                  <a:gd name="T83" fmla="*/ 3201 h 17683"/>
                  <a:gd name="T84" fmla="*/ 4026 w 13011"/>
                  <a:gd name="T85" fmla="*/ 3703 h 17683"/>
                  <a:gd name="T86" fmla="*/ 3012 w 13011"/>
                  <a:gd name="T87" fmla="*/ 3745 h 17683"/>
                  <a:gd name="T88" fmla="*/ 2425 w 13011"/>
                  <a:gd name="T89" fmla="*/ 3716 h 17683"/>
                  <a:gd name="T90" fmla="*/ 1736 w 13011"/>
                  <a:gd name="T91" fmla="*/ 4856 h 17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011" h="17683">
                    <a:moveTo>
                      <a:pt x="1736" y="4856"/>
                    </a:moveTo>
                    <a:cubicBezTo>
                      <a:pt x="1672" y="5016"/>
                      <a:pt x="1602" y="5178"/>
                      <a:pt x="1484" y="5303"/>
                    </a:cubicBezTo>
                    <a:cubicBezTo>
                      <a:pt x="1334" y="5463"/>
                      <a:pt x="1123" y="5548"/>
                      <a:pt x="939" y="5666"/>
                    </a:cubicBezTo>
                    <a:cubicBezTo>
                      <a:pt x="283" y="6086"/>
                      <a:pt x="0" y="6983"/>
                      <a:pt x="245" y="7722"/>
                    </a:cubicBezTo>
                    <a:cubicBezTo>
                      <a:pt x="490" y="8461"/>
                      <a:pt x="1214" y="9000"/>
                      <a:pt x="1989" y="9079"/>
                    </a:cubicBezTo>
                    <a:cubicBezTo>
                      <a:pt x="2085" y="9089"/>
                      <a:pt x="2187" y="9094"/>
                      <a:pt x="2269" y="9146"/>
                    </a:cubicBezTo>
                    <a:cubicBezTo>
                      <a:pt x="2379" y="9216"/>
                      <a:pt x="2424" y="9352"/>
                      <a:pt x="2473" y="9473"/>
                    </a:cubicBezTo>
                    <a:cubicBezTo>
                      <a:pt x="2658" y="9935"/>
                      <a:pt x="3019" y="10323"/>
                      <a:pt x="3466" y="10541"/>
                    </a:cubicBezTo>
                    <a:cubicBezTo>
                      <a:pt x="4246" y="10923"/>
                      <a:pt x="5180" y="10772"/>
                      <a:pt x="6021" y="10990"/>
                    </a:cubicBezTo>
                    <a:cubicBezTo>
                      <a:pt x="6105" y="11012"/>
                      <a:pt x="6191" y="11039"/>
                      <a:pt x="6253" y="11099"/>
                    </a:cubicBezTo>
                    <a:cubicBezTo>
                      <a:pt x="6454" y="11289"/>
                      <a:pt x="6269" y="11644"/>
                      <a:pt x="6020" y="11765"/>
                    </a:cubicBezTo>
                    <a:cubicBezTo>
                      <a:pt x="5771" y="11886"/>
                      <a:pt x="5472" y="11894"/>
                      <a:pt x="5242" y="12048"/>
                    </a:cubicBezTo>
                    <a:cubicBezTo>
                      <a:pt x="4945" y="12247"/>
                      <a:pt x="4843" y="12629"/>
                      <a:pt x="4763" y="12978"/>
                    </a:cubicBezTo>
                    <a:cubicBezTo>
                      <a:pt x="4451" y="14340"/>
                      <a:pt x="4140" y="15702"/>
                      <a:pt x="3828" y="17064"/>
                    </a:cubicBezTo>
                    <a:cubicBezTo>
                      <a:pt x="3807" y="17158"/>
                      <a:pt x="3785" y="17257"/>
                      <a:pt x="3807" y="17351"/>
                    </a:cubicBezTo>
                    <a:cubicBezTo>
                      <a:pt x="3880" y="17665"/>
                      <a:pt x="4317" y="17683"/>
                      <a:pt x="4635" y="17629"/>
                    </a:cubicBezTo>
                    <a:cubicBezTo>
                      <a:pt x="4624" y="16731"/>
                      <a:pt x="5263" y="15976"/>
                      <a:pt x="5625" y="15155"/>
                    </a:cubicBezTo>
                    <a:cubicBezTo>
                      <a:pt x="5693" y="15003"/>
                      <a:pt x="5751" y="14844"/>
                      <a:pt x="5758" y="14678"/>
                    </a:cubicBezTo>
                    <a:cubicBezTo>
                      <a:pt x="5770" y="14357"/>
                      <a:pt x="5586" y="14049"/>
                      <a:pt x="5615" y="13729"/>
                    </a:cubicBezTo>
                    <a:cubicBezTo>
                      <a:pt x="5646" y="13393"/>
                      <a:pt x="5902" y="13126"/>
                      <a:pt x="6154" y="12902"/>
                    </a:cubicBezTo>
                    <a:cubicBezTo>
                      <a:pt x="6834" y="12296"/>
                      <a:pt x="7597" y="11782"/>
                      <a:pt x="8415" y="11380"/>
                    </a:cubicBezTo>
                    <a:cubicBezTo>
                      <a:pt x="8173" y="11418"/>
                      <a:pt x="8039" y="11058"/>
                      <a:pt x="8171" y="10852"/>
                    </a:cubicBezTo>
                    <a:cubicBezTo>
                      <a:pt x="8304" y="10647"/>
                      <a:pt x="8564" y="10574"/>
                      <a:pt x="8799" y="10506"/>
                    </a:cubicBezTo>
                    <a:cubicBezTo>
                      <a:pt x="9330" y="10353"/>
                      <a:pt x="9848" y="10153"/>
                      <a:pt x="10345" y="9909"/>
                    </a:cubicBezTo>
                    <a:cubicBezTo>
                      <a:pt x="10760" y="9706"/>
                      <a:pt x="11180" y="9451"/>
                      <a:pt x="11398" y="9043"/>
                    </a:cubicBezTo>
                    <a:cubicBezTo>
                      <a:pt x="11504" y="8843"/>
                      <a:pt x="11556" y="8615"/>
                      <a:pt x="11675" y="8422"/>
                    </a:cubicBezTo>
                    <a:cubicBezTo>
                      <a:pt x="11849" y="8141"/>
                      <a:pt x="12146" y="7962"/>
                      <a:pt x="12381" y="7729"/>
                    </a:cubicBezTo>
                    <a:cubicBezTo>
                      <a:pt x="12794" y="7319"/>
                      <a:pt x="13011" y="6720"/>
                      <a:pt x="12957" y="6141"/>
                    </a:cubicBezTo>
                    <a:cubicBezTo>
                      <a:pt x="12924" y="5790"/>
                      <a:pt x="12782" y="5431"/>
                      <a:pt x="12498" y="5222"/>
                    </a:cubicBezTo>
                    <a:cubicBezTo>
                      <a:pt x="12214" y="5013"/>
                      <a:pt x="11772" y="5004"/>
                      <a:pt x="11533" y="5264"/>
                    </a:cubicBezTo>
                    <a:cubicBezTo>
                      <a:pt x="11511" y="4430"/>
                      <a:pt x="11187" y="3608"/>
                      <a:pt x="10635" y="2983"/>
                    </a:cubicBezTo>
                    <a:cubicBezTo>
                      <a:pt x="10367" y="3201"/>
                      <a:pt x="10162" y="3494"/>
                      <a:pt x="10049" y="3820"/>
                    </a:cubicBezTo>
                    <a:cubicBezTo>
                      <a:pt x="9739" y="3980"/>
                      <a:pt x="9355" y="3806"/>
                      <a:pt x="9109" y="3560"/>
                    </a:cubicBezTo>
                    <a:cubicBezTo>
                      <a:pt x="8864" y="3314"/>
                      <a:pt x="8692" y="2998"/>
                      <a:pt x="8425" y="2774"/>
                    </a:cubicBezTo>
                    <a:cubicBezTo>
                      <a:pt x="8374" y="2732"/>
                      <a:pt x="8311" y="2691"/>
                      <a:pt x="8247" y="2704"/>
                    </a:cubicBezTo>
                    <a:cubicBezTo>
                      <a:pt x="8181" y="2718"/>
                      <a:pt x="8140" y="2782"/>
                      <a:pt x="8108" y="2841"/>
                    </a:cubicBezTo>
                    <a:cubicBezTo>
                      <a:pt x="7977" y="3084"/>
                      <a:pt x="7872" y="3342"/>
                      <a:pt x="7796" y="3608"/>
                    </a:cubicBezTo>
                    <a:cubicBezTo>
                      <a:pt x="7624" y="2580"/>
                      <a:pt x="7247" y="1586"/>
                      <a:pt x="6693" y="703"/>
                    </a:cubicBezTo>
                    <a:cubicBezTo>
                      <a:pt x="6480" y="363"/>
                      <a:pt x="6064" y="0"/>
                      <a:pt x="5732" y="225"/>
                    </a:cubicBezTo>
                    <a:cubicBezTo>
                      <a:pt x="5614" y="305"/>
                      <a:pt x="5549" y="440"/>
                      <a:pt x="5495" y="571"/>
                    </a:cubicBezTo>
                    <a:cubicBezTo>
                      <a:pt x="5311" y="1016"/>
                      <a:pt x="5190" y="1486"/>
                      <a:pt x="5136" y="1964"/>
                    </a:cubicBezTo>
                    <a:cubicBezTo>
                      <a:pt x="5088" y="2392"/>
                      <a:pt x="5084" y="2854"/>
                      <a:pt x="4830" y="3201"/>
                    </a:cubicBezTo>
                    <a:cubicBezTo>
                      <a:pt x="4640" y="3461"/>
                      <a:pt x="4335" y="3614"/>
                      <a:pt x="4026" y="3703"/>
                    </a:cubicBezTo>
                    <a:cubicBezTo>
                      <a:pt x="3663" y="3808"/>
                      <a:pt x="3341" y="3776"/>
                      <a:pt x="3012" y="3745"/>
                    </a:cubicBezTo>
                    <a:cubicBezTo>
                      <a:pt x="2822" y="3727"/>
                      <a:pt x="2629" y="3708"/>
                      <a:pt x="2425" y="3716"/>
                    </a:cubicBezTo>
                    <a:cubicBezTo>
                      <a:pt x="1941" y="3735"/>
                      <a:pt x="1885" y="4489"/>
                      <a:pt x="1736" y="4856"/>
                    </a:cubicBezTo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7" name="Freeform 9">
                <a:extLst>
                  <a:ext uri="{FF2B5EF4-FFF2-40B4-BE49-F238E27FC236}">
                    <a16:creationId xmlns:a16="http://schemas.microsoft.com/office/drawing/2014/main" id="{6C955733-30F2-64F1-0C91-576772338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710"/>
                <a:ext cx="522" cy="341"/>
              </a:xfrm>
              <a:custGeom>
                <a:avLst/>
                <a:gdLst>
                  <a:gd name="T0" fmla="*/ 730 w 4024"/>
                  <a:gd name="T1" fmla="*/ 314 h 2630"/>
                  <a:gd name="T2" fmla="*/ 934 w 4024"/>
                  <a:gd name="T3" fmla="*/ 259 h 2630"/>
                  <a:gd name="T4" fmla="*/ 1000 w 4024"/>
                  <a:gd name="T5" fmla="*/ 328 h 2630"/>
                  <a:gd name="T6" fmla="*/ 1552 w 4024"/>
                  <a:gd name="T7" fmla="*/ 1260 h 2630"/>
                  <a:gd name="T8" fmla="*/ 1983 w 4024"/>
                  <a:gd name="T9" fmla="*/ 649 h 2630"/>
                  <a:gd name="T10" fmla="*/ 2299 w 4024"/>
                  <a:gd name="T11" fmla="*/ 355 h 2630"/>
                  <a:gd name="T12" fmla="*/ 2787 w 4024"/>
                  <a:gd name="T13" fmla="*/ 237 h 2630"/>
                  <a:gd name="T14" fmla="*/ 2884 w 4024"/>
                  <a:gd name="T15" fmla="*/ 111 h 2630"/>
                  <a:gd name="T16" fmla="*/ 3267 w 4024"/>
                  <a:gd name="T17" fmla="*/ 169 h 2630"/>
                  <a:gd name="T18" fmla="*/ 3367 w 4024"/>
                  <a:gd name="T19" fmla="*/ 418 h 2630"/>
                  <a:gd name="T20" fmla="*/ 3904 w 4024"/>
                  <a:gd name="T21" fmla="*/ 436 h 2630"/>
                  <a:gd name="T22" fmla="*/ 3933 w 4024"/>
                  <a:gd name="T23" fmla="*/ 809 h 2630"/>
                  <a:gd name="T24" fmla="*/ 3005 w 4024"/>
                  <a:gd name="T25" fmla="*/ 1199 h 2630"/>
                  <a:gd name="T26" fmla="*/ 2905 w 4024"/>
                  <a:gd name="T27" fmla="*/ 1221 h 2630"/>
                  <a:gd name="T28" fmla="*/ 2848 w 4024"/>
                  <a:gd name="T29" fmla="*/ 1319 h 2630"/>
                  <a:gd name="T30" fmla="*/ 2235 w 4024"/>
                  <a:gd name="T31" fmla="*/ 2304 h 2630"/>
                  <a:gd name="T32" fmla="*/ 1133 w 4024"/>
                  <a:gd name="T33" fmla="*/ 2428 h 2630"/>
                  <a:gd name="T34" fmla="*/ 713 w 4024"/>
                  <a:gd name="T35" fmla="*/ 2009 h 2630"/>
                  <a:gd name="T36" fmla="*/ 309 w 4024"/>
                  <a:gd name="T37" fmla="*/ 1548 h 2630"/>
                  <a:gd name="T38" fmla="*/ 6 w 4024"/>
                  <a:gd name="T39" fmla="*/ 1116 h 2630"/>
                  <a:gd name="T40" fmla="*/ 730 w 4024"/>
                  <a:gd name="T41" fmla="*/ 314 h 2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4" h="2630">
                    <a:moveTo>
                      <a:pt x="730" y="314"/>
                    </a:moveTo>
                    <a:cubicBezTo>
                      <a:pt x="790" y="269"/>
                      <a:pt x="868" y="223"/>
                      <a:pt x="934" y="259"/>
                    </a:cubicBezTo>
                    <a:cubicBezTo>
                      <a:pt x="963" y="274"/>
                      <a:pt x="982" y="302"/>
                      <a:pt x="1000" y="328"/>
                    </a:cubicBezTo>
                    <a:cubicBezTo>
                      <a:pt x="1201" y="628"/>
                      <a:pt x="1385" y="939"/>
                      <a:pt x="1552" y="1260"/>
                    </a:cubicBezTo>
                    <a:cubicBezTo>
                      <a:pt x="1696" y="1056"/>
                      <a:pt x="1839" y="852"/>
                      <a:pt x="1983" y="649"/>
                    </a:cubicBezTo>
                    <a:cubicBezTo>
                      <a:pt x="2067" y="529"/>
                      <a:pt x="2160" y="402"/>
                      <a:pt x="2299" y="355"/>
                    </a:cubicBezTo>
                    <a:cubicBezTo>
                      <a:pt x="2460" y="300"/>
                      <a:pt x="2666" y="358"/>
                      <a:pt x="2787" y="237"/>
                    </a:cubicBezTo>
                    <a:cubicBezTo>
                      <a:pt x="2825" y="200"/>
                      <a:pt x="2847" y="150"/>
                      <a:pt x="2884" y="111"/>
                    </a:cubicBezTo>
                    <a:cubicBezTo>
                      <a:pt x="2988" y="0"/>
                      <a:pt x="3200" y="33"/>
                      <a:pt x="3267" y="169"/>
                    </a:cubicBezTo>
                    <a:cubicBezTo>
                      <a:pt x="3307" y="250"/>
                      <a:pt x="3301" y="356"/>
                      <a:pt x="3367" y="418"/>
                    </a:cubicBezTo>
                    <a:cubicBezTo>
                      <a:pt x="3502" y="546"/>
                      <a:pt x="3743" y="343"/>
                      <a:pt x="3904" y="436"/>
                    </a:cubicBezTo>
                    <a:cubicBezTo>
                      <a:pt x="4024" y="506"/>
                      <a:pt x="4007" y="691"/>
                      <a:pt x="3933" y="809"/>
                    </a:cubicBezTo>
                    <a:cubicBezTo>
                      <a:pt x="3746" y="1105"/>
                      <a:pt x="3355" y="1192"/>
                      <a:pt x="3005" y="1199"/>
                    </a:cubicBezTo>
                    <a:cubicBezTo>
                      <a:pt x="2970" y="1200"/>
                      <a:pt x="2933" y="1201"/>
                      <a:pt x="2905" y="1221"/>
                    </a:cubicBezTo>
                    <a:cubicBezTo>
                      <a:pt x="2873" y="1243"/>
                      <a:pt x="2860" y="1282"/>
                      <a:pt x="2848" y="1319"/>
                    </a:cubicBezTo>
                    <a:cubicBezTo>
                      <a:pt x="2730" y="1694"/>
                      <a:pt x="2544" y="2062"/>
                      <a:pt x="2235" y="2304"/>
                    </a:cubicBezTo>
                    <a:cubicBezTo>
                      <a:pt x="1925" y="2545"/>
                      <a:pt x="1470" y="2630"/>
                      <a:pt x="1133" y="2428"/>
                    </a:cubicBezTo>
                    <a:cubicBezTo>
                      <a:pt x="963" y="2326"/>
                      <a:pt x="838" y="2164"/>
                      <a:pt x="713" y="2009"/>
                    </a:cubicBezTo>
                    <a:cubicBezTo>
                      <a:pt x="584" y="1851"/>
                      <a:pt x="449" y="1697"/>
                      <a:pt x="309" y="1548"/>
                    </a:cubicBezTo>
                    <a:cubicBezTo>
                      <a:pt x="199" y="1430"/>
                      <a:pt x="0" y="1295"/>
                      <a:pt x="6" y="1116"/>
                    </a:cubicBezTo>
                    <a:cubicBezTo>
                      <a:pt x="16" y="818"/>
                      <a:pt x="517" y="477"/>
                      <a:pt x="730" y="314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8" name="Freeform 10">
                <a:extLst>
                  <a:ext uri="{FF2B5EF4-FFF2-40B4-BE49-F238E27FC236}">
                    <a16:creationId xmlns:a16="http://schemas.microsoft.com/office/drawing/2014/main" id="{36396820-F7B4-7372-8A22-D4471B9F4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3842"/>
                <a:ext cx="394" cy="162"/>
              </a:xfrm>
              <a:custGeom>
                <a:avLst/>
                <a:gdLst>
                  <a:gd name="T0" fmla="*/ 217 w 3045"/>
                  <a:gd name="T1" fmla="*/ 1065 h 1250"/>
                  <a:gd name="T2" fmla="*/ 272 w 3045"/>
                  <a:gd name="T3" fmla="*/ 1168 h 1250"/>
                  <a:gd name="T4" fmla="*/ 352 w 3045"/>
                  <a:gd name="T5" fmla="*/ 1188 h 1250"/>
                  <a:gd name="T6" fmla="*/ 1065 w 3045"/>
                  <a:gd name="T7" fmla="*/ 1236 h 1250"/>
                  <a:gd name="T8" fmla="*/ 1385 w 3045"/>
                  <a:gd name="T9" fmla="*/ 1218 h 1250"/>
                  <a:gd name="T10" fmla="*/ 1601 w 3045"/>
                  <a:gd name="T11" fmla="*/ 1000 h 1250"/>
                  <a:gd name="T12" fmla="*/ 1994 w 3045"/>
                  <a:gd name="T13" fmla="*/ 1165 h 1250"/>
                  <a:gd name="T14" fmla="*/ 2668 w 3045"/>
                  <a:gd name="T15" fmla="*/ 1146 h 1250"/>
                  <a:gd name="T16" fmla="*/ 2792 w 3045"/>
                  <a:gd name="T17" fmla="*/ 1118 h 1250"/>
                  <a:gd name="T18" fmla="*/ 2859 w 3045"/>
                  <a:gd name="T19" fmla="*/ 1010 h 1250"/>
                  <a:gd name="T20" fmla="*/ 3045 w 3045"/>
                  <a:gd name="T21" fmla="*/ 182 h 1250"/>
                  <a:gd name="T22" fmla="*/ 1834 w 3045"/>
                  <a:gd name="T23" fmla="*/ 6 h 1250"/>
                  <a:gd name="T24" fmla="*/ 1773 w 3045"/>
                  <a:gd name="T25" fmla="*/ 12 h 1250"/>
                  <a:gd name="T26" fmla="*/ 1747 w 3045"/>
                  <a:gd name="T27" fmla="*/ 72 h 1250"/>
                  <a:gd name="T28" fmla="*/ 1703 w 3045"/>
                  <a:gd name="T29" fmla="*/ 407 h 1250"/>
                  <a:gd name="T30" fmla="*/ 1529 w 3045"/>
                  <a:gd name="T31" fmla="*/ 425 h 1250"/>
                  <a:gd name="T32" fmla="*/ 1543 w 3045"/>
                  <a:gd name="T33" fmla="*/ 33 h 1250"/>
                  <a:gd name="T34" fmla="*/ 324 w 3045"/>
                  <a:gd name="T35" fmla="*/ 204 h 1250"/>
                  <a:gd name="T36" fmla="*/ 61 w 3045"/>
                  <a:gd name="T37" fmla="*/ 425 h 1250"/>
                  <a:gd name="T38" fmla="*/ 217 w 3045"/>
                  <a:gd name="T39" fmla="*/ 1065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45" h="1250">
                    <a:moveTo>
                      <a:pt x="217" y="1065"/>
                    </a:moveTo>
                    <a:cubicBezTo>
                      <a:pt x="227" y="1104"/>
                      <a:pt x="239" y="1146"/>
                      <a:pt x="272" y="1168"/>
                    </a:cubicBezTo>
                    <a:cubicBezTo>
                      <a:pt x="295" y="1183"/>
                      <a:pt x="324" y="1186"/>
                      <a:pt x="352" y="1188"/>
                    </a:cubicBezTo>
                    <a:lnTo>
                      <a:pt x="1065" y="1236"/>
                    </a:lnTo>
                    <a:cubicBezTo>
                      <a:pt x="1172" y="1243"/>
                      <a:pt x="1282" y="1250"/>
                      <a:pt x="1385" y="1218"/>
                    </a:cubicBezTo>
                    <a:cubicBezTo>
                      <a:pt x="1488" y="1186"/>
                      <a:pt x="1583" y="1106"/>
                      <a:pt x="1601" y="1000"/>
                    </a:cubicBezTo>
                    <a:cubicBezTo>
                      <a:pt x="1647" y="1146"/>
                      <a:pt x="1840" y="1169"/>
                      <a:pt x="1994" y="1165"/>
                    </a:cubicBezTo>
                    <a:cubicBezTo>
                      <a:pt x="2218" y="1159"/>
                      <a:pt x="2443" y="1152"/>
                      <a:pt x="2668" y="1146"/>
                    </a:cubicBezTo>
                    <a:cubicBezTo>
                      <a:pt x="2711" y="1145"/>
                      <a:pt x="2757" y="1143"/>
                      <a:pt x="2792" y="1118"/>
                    </a:cubicBezTo>
                    <a:cubicBezTo>
                      <a:pt x="2827" y="1093"/>
                      <a:pt x="2844" y="1050"/>
                      <a:pt x="2859" y="1010"/>
                    </a:cubicBezTo>
                    <a:cubicBezTo>
                      <a:pt x="2953" y="742"/>
                      <a:pt x="3016" y="464"/>
                      <a:pt x="3045" y="182"/>
                    </a:cubicBezTo>
                    <a:cubicBezTo>
                      <a:pt x="2642" y="123"/>
                      <a:pt x="2238" y="64"/>
                      <a:pt x="1834" y="6"/>
                    </a:cubicBezTo>
                    <a:cubicBezTo>
                      <a:pt x="1813" y="3"/>
                      <a:pt x="1790" y="0"/>
                      <a:pt x="1773" y="12"/>
                    </a:cubicBezTo>
                    <a:cubicBezTo>
                      <a:pt x="1755" y="25"/>
                      <a:pt x="1750" y="50"/>
                      <a:pt x="1747" y="72"/>
                    </a:cubicBezTo>
                    <a:lnTo>
                      <a:pt x="1703" y="407"/>
                    </a:lnTo>
                    <a:cubicBezTo>
                      <a:pt x="1645" y="393"/>
                      <a:pt x="1583" y="399"/>
                      <a:pt x="1529" y="425"/>
                    </a:cubicBezTo>
                    <a:cubicBezTo>
                      <a:pt x="1581" y="302"/>
                      <a:pt x="1586" y="160"/>
                      <a:pt x="1543" y="33"/>
                    </a:cubicBezTo>
                    <a:cubicBezTo>
                      <a:pt x="1560" y="84"/>
                      <a:pt x="425" y="204"/>
                      <a:pt x="324" y="204"/>
                    </a:cubicBezTo>
                    <a:cubicBezTo>
                      <a:pt x="95" y="204"/>
                      <a:pt x="0" y="169"/>
                      <a:pt x="61" y="425"/>
                    </a:cubicBezTo>
                    <a:cubicBezTo>
                      <a:pt x="112" y="638"/>
                      <a:pt x="165" y="852"/>
                      <a:pt x="217" y="1065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9" name="Freeform 11">
                <a:extLst>
                  <a:ext uri="{FF2B5EF4-FFF2-40B4-BE49-F238E27FC236}">
                    <a16:creationId xmlns:a16="http://schemas.microsoft.com/office/drawing/2014/main" id="{FF3E9835-C347-05FE-09E7-9F1B2B900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060"/>
                <a:ext cx="139" cy="142"/>
              </a:xfrm>
              <a:custGeom>
                <a:avLst/>
                <a:gdLst>
                  <a:gd name="T0" fmla="*/ 1064 w 1071"/>
                  <a:gd name="T1" fmla="*/ 701 h 1090"/>
                  <a:gd name="T2" fmla="*/ 1057 w 1071"/>
                  <a:gd name="T3" fmla="*/ 636 h 1090"/>
                  <a:gd name="T4" fmla="*/ 1017 w 1071"/>
                  <a:gd name="T5" fmla="*/ 498 h 1090"/>
                  <a:gd name="T6" fmla="*/ 906 w 1071"/>
                  <a:gd name="T7" fmla="*/ 320 h 1090"/>
                  <a:gd name="T8" fmla="*/ 803 w 1071"/>
                  <a:gd name="T9" fmla="*/ 221 h 1090"/>
                  <a:gd name="T10" fmla="*/ 681 w 1071"/>
                  <a:gd name="T11" fmla="*/ 148 h 1090"/>
                  <a:gd name="T12" fmla="*/ 581 w 1071"/>
                  <a:gd name="T13" fmla="*/ 111 h 1090"/>
                  <a:gd name="T14" fmla="*/ 578 w 1071"/>
                  <a:gd name="T15" fmla="*/ 108 h 1090"/>
                  <a:gd name="T16" fmla="*/ 469 w 1071"/>
                  <a:gd name="T17" fmla="*/ 30 h 1090"/>
                  <a:gd name="T18" fmla="*/ 385 w 1071"/>
                  <a:gd name="T19" fmla="*/ 7 h 1090"/>
                  <a:gd name="T20" fmla="*/ 258 w 1071"/>
                  <a:gd name="T21" fmla="*/ 17 h 1090"/>
                  <a:gd name="T22" fmla="*/ 178 w 1071"/>
                  <a:gd name="T23" fmla="*/ 49 h 1090"/>
                  <a:gd name="T24" fmla="*/ 76 w 1071"/>
                  <a:gd name="T25" fmla="*/ 133 h 1090"/>
                  <a:gd name="T26" fmla="*/ 30 w 1071"/>
                  <a:gd name="T27" fmla="*/ 211 h 1090"/>
                  <a:gd name="T28" fmla="*/ 7 w 1071"/>
                  <a:gd name="T29" fmla="*/ 381 h 1090"/>
                  <a:gd name="T30" fmla="*/ 15 w 1071"/>
                  <a:gd name="T31" fmla="*/ 423 h 1090"/>
                  <a:gd name="T32" fmla="*/ 46 w 1071"/>
                  <a:gd name="T33" fmla="*/ 542 h 1090"/>
                  <a:gd name="T34" fmla="*/ 77 w 1071"/>
                  <a:gd name="T35" fmla="*/ 624 h 1090"/>
                  <a:gd name="T36" fmla="*/ 157 w 1071"/>
                  <a:gd name="T37" fmla="*/ 772 h 1090"/>
                  <a:gd name="T38" fmla="*/ 208 w 1071"/>
                  <a:gd name="T39" fmla="*/ 843 h 1090"/>
                  <a:gd name="T40" fmla="*/ 235 w 1071"/>
                  <a:gd name="T41" fmla="*/ 874 h 1090"/>
                  <a:gd name="T42" fmla="*/ 325 w 1071"/>
                  <a:gd name="T43" fmla="*/ 963 h 1090"/>
                  <a:gd name="T44" fmla="*/ 467 w 1071"/>
                  <a:gd name="T45" fmla="*/ 1051 h 1090"/>
                  <a:gd name="T46" fmla="*/ 486 w 1071"/>
                  <a:gd name="T47" fmla="*/ 1057 h 1090"/>
                  <a:gd name="T48" fmla="*/ 585 w 1071"/>
                  <a:gd name="T49" fmla="*/ 1084 h 1090"/>
                  <a:gd name="T50" fmla="*/ 620 w 1071"/>
                  <a:gd name="T51" fmla="*/ 1087 h 1090"/>
                  <a:gd name="T52" fmla="*/ 856 w 1071"/>
                  <a:gd name="T53" fmla="*/ 1052 h 1090"/>
                  <a:gd name="T54" fmla="*/ 932 w 1071"/>
                  <a:gd name="T55" fmla="*/ 1010 h 1090"/>
                  <a:gd name="T56" fmla="*/ 1018 w 1071"/>
                  <a:gd name="T57" fmla="*/ 909 h 1090"/>
                  <a:gd name="T58" fmla="*/ 1052 w 1071"/>
                  <a:gd name="T59" fmla="*/ 829 h 1090"/>
                  <a:gd name="T60" fmla="*/ 1064 w 1071"/>
                  <a:gd name="T61" fmla="*/ 701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1" h="1090">
                    <a:moveTo>
                      <a:pt x="1064" y="701"/>
                    </a:moveTo>
                    <a:cubicBezTo>
                      <a:pt x="1064" y="679"/>
                      <a:pt x="1061" y="657"/>
                      <a:pt x="1057" y="636"/>
                    </a:cubicBezTo>
                    <a:cubicBezTo>
                      <a:pt x="1047" y="590"/>
                      <a:pt x="1036" y="541"/>
                      <a:pt x="1017" y="498"/>
                    </a:cubicBezTo>
                    <a:cubicBezTo>
                      <a:pt x="990" y="434"/>
                      <a:pt x="954" y="371"/>
                      <a:pt x="906" y="320"/>
                    </a:cubicBezTo>
                    <a:cubicBezTo>
                      <a:pt x="874" y="286"/>
                      <a:pt x="841" y="249"/>
                      <a:pt x="803" y="221"/>
                    </a:cubicBezTo>
                    <a:cubicBezTo>
                      <a:pt x="765" y="193"/>
                      <a:pt x="723" y="169"/>
                      <a:pt x="681" y="148"/>
                    </a:cubicBezTo>
                    <a:cubicBezTo>
                      <a:pt x="650" y="132"/>
                      <a:pt x="616" y="120"/>
                      <a:pt x="581" y="111"/>
                    </a:cubicBezTo>
                    <a:lnTo>
                      <a:pt x="578" y="108"/>
                    </a:lnTo>
                    <a:cubicBezTo>
                      <a:pt x="549" y="72"/>
                      <a:pt x="513" y="46"/>
                      <a:pt x="469" y="30"/>
                    </a:cubicBezTo>
                    <a:cubicBezTo>
                      <a:pt x="441" y="22"/>
                      <a:pt x="413" y="15"/>
                      <a:pt x="385" y="7"/>
                    </a:cubicBezTo>
                    <a:cubicBezTo>
                      <a:pt x="341" y="0"/>
                      <a:pt x="299" y="3"/>
                      <a:pt x="258" y="17"/>
                    </a:cubicBezTo>
                    <a:cubicBezTo>
                      <a:pt x="228" y="21"/>
                      <a:pt x="202" y="32"/>
                      <a:pt x="178" y="49"/>
                    </a:cubicBezTo>
                    <a:cubicBezTo>
                      <a:pt x="137" y="68"/>
                      <a:pt x="103" y="96"/>
                      <a:pt x="76" y="133"/>
                    </a:cubicBezTo>
                    <a:cubicBezTo>
                      <a:pt x="61" y="159"/>
                      <a:pt x="46" y="185"/>
                      <a:pt x="30" y="211"/>
                    </a:cubicBezTo>
                    <a:cubicBezTo>
                      <a:pt x="8" y="265"/>
                      <a:pt x="0" y="322"/>
                      <a:pt x="7" y="381"/>
                    </a:cubicBezTo>
                    <a:cubicBezTo>
                      <a:pt x="7" y="395"/>
                      <a:pt x="12" y="409"/>
                      <a:pt x="15" y="423"/>
                    </a:cubicBezTo>
                    <a:cubicBezTo>
                      <a:pt x="24" y="463"/>
                      <a:pt x="34" y="503"/>
                      <a:pt x="46" y="542"/>
                    </a:cubicBezTo>
                    <a:cubicBezTo>
                      <a:pt x="54" y="570"/>
                      <a:pt x="65" y="597"/>
                      <a:pt x="77" y="624"/>
                    </a:cubicBezTo>
                    <a:cubicBezTo>
                      <a:pt x="100" y="675"/>
                      <a:pt x="128" y="724"/>
                      <a:pt x="157" y="772"/>
                    </a:cubicBezTo>
                    <a:cubicBezTo>
                      <a:pt x="172" y="797"/>
                      <a:pt x="189" y="821"/>
                      <a:pt x="208" y="843"/>
                    </a:cubicBezTo>
                    <a:cubicBezTo>
                      <a:pt x="216" y="854"/>
                      <a:pt x="225" y="864"/>
                      <a:pt x="235" y="874"/>
                    </a:cubicBezTo>
                    <a:cubicBezTo>
                      <a:pt x="264" y="904"/>
                      <a:pt x="292" y="936"/>
                      <a:pt x="325" y="963"/>
                    </a:cubicBezTo>
                    <a:cubicBezTo>
                      <a:pt x="367" y="998"/>
                      <a:pt x="417" y="1030"/>
                      <a:pt x="467" y="1051"/>
                    </a:cubicBezTo>
                    <a:cubicBezTo>
                      <a:pt x="473" y="1054"/>
                      <a:pt x="480" y="1055"/>
                      <a:pt x="486" y="1057"/>
                    </a:cubicBezTo>
                    <a:cubicBezTo>
                      <a:pt x="519" y="1067"/>
                      <a:pt x="552" y="1077"/>
                      <a:pt x="585" y="1084"/>
                    </a:cubicBezTo>
                    <a:cubicBezTo>
                      <a:pt x="597" y="1086"/>
                      <a:pt x="608" y="1087"/>
                      <a:pt x="620" y="1087"/>
                    </a:cubicBezTo>
                    <a:cubicBezTo>
                      <a:pt x="704" y="1090"/>
                      <a:pt x="777" y="1087"/>
                      <a:pt x="856" y="1052"/>
                    </a:cubicBezTo>
                    <a:cubicBezTo>
                      <a:pt x="881" y="1038"/>
                      <a:pt x="906" y="1024"/>
                      <a:pt x="932" y="1010"/>
                    </a:cubicBezTo>
                    <a:cubicBezTo>
                      <a:pt x="970" y="984"/>
                      <a:pt x="999" y="950"/>
                      <a:pt x="1018" y="909"/>
                    </a:cubicBezTo>
                    <a:cubicBezTo>
                      <a:pt x="1037" y="885"/>
                      <a:pt x="1048" y="858"/>
                      <a:pt x="1052" y="829"/>
                    </a:cubicBezTo>
                    <a:cubicBezTo>
                      <a:pt x="1067" y="788"/>
                      <a:pt x="1071" y="745"/>
                      <a:pt x="1064" y="7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0" name="Freeform 12">
                <a:extLst>
                  <a:ext uri="{FF2B5EF4-FFF2-40B4-BE49-F238E27FC236}">
                    <a16:creationId xmlns:a16="http://schemas.microsoft.com/office/drawing/2014/main" id="{E52F92BB-2B2B-A6C6-39C6-6DBEAA6A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1928"/>
                <a:ext cx="102" cy="137"/>
              </a:xfrm>
              <a:custGeom>
                <a:avLst/>
                <a:gdLst>
                  <a:gd name="T0" fmla="*/ 773 w 789"/>
                  <a:gd name="T1" fmla="*/ 320 h 1063"/>
                  <a:gd name="T2" fmla="*/ 761 w 789"/>
                  <a:gd name="T3" fmla="*/ 276 h 1063"/>
                  <a:gd name="T4" fmla="*/ 761 w 789"/>
                  <a:gd name="T5" fmla="*/ 275 h 1063"/>
                  <a:gd name="T6" fmla="*/ 761 w 789"/>
                  <a:gd name="T7" fmla="*/ 259 h 1063"/>
                  <a:gd name="T8" fmla="*/ 743 w 789"/>
                  <a:gd name="T9" fmla="*/ 186 h 1063"/>
                  <a:gd name="T10" fmla="*/ 678 w 789"/>
                  <a:gd name="T11" fmla="*/ 92 h 1063"/>
                  <a:gd name="T12" fmla="*/ 617 w 789"/>
                  <a:gd name="T13" fmla="*/ 44 h 1063"/>
                  <a:gd name="T14" fmla="*/ 546 w 789"/>
                  <a:gd name="T15" fmla="*/ 14 h 1063"/>
                  <a:gd name="T16" fmla="*/ 472 w 789"/>
                  <a:gd name="T17" fmla="*/ 4 h 1063"/>
                  <a:gd name="T18" fmla="*/ 362 w 789"/>
                  <a:gd name="T19" fmla="*/ 22 h 1063"/>
                  <a:gd name="T20" fmla="*/ 356 w 789"/>
                  <a:gd name="T21" fmla="*/ 25 h 1063"/>
                  <a:gd name="T22" fmla="*/ 260 w 789"/>
                  <a:gd name="T23" fmla="*/ 90 h 1063"/>
                  <a:gd name="T24" fmla="*/ 224 w 789"/>
                  <a:gd name="T25" fmla="*/ 125 h 1063"/>
                  <a:gd name="T26" fmla="*/ 203 w 789"/>
                  <a:gd name="T27" fmla="*/ 149 h 1063"/>
                  <a:gd name="T28" fmla="*/ 164 w 789"/>
                  <a:gd name="T29" fmla="*/ 201 h 1063"/>
                  <a:gd name="T30" fmla="*/ 66 w 789"/>
                  <a:gd name="T31" fmla="*/ 379 h 1063"/>
                  <a:gd name="T32" fmla="*/ 12 w 789"/>
                  <a:gd name="T33" fmla="*/ 571 h 1063"/>
                  <a:gd name="T34" fmla="*/ 5 w 789"/>
                  <a:gd name="T35" fmla="*/ 635 h 1063"/>
                  <a:gd name="T36" fmla="*/ 4 w 789"/>
                  <a:gd name="T37" fmla="*/ 667 h 1063"/>
                  <a:gd name="T38" fmla="*/ 6 w 789"/>
                  <a:gd name="T39" fmla="*/ 779 h 1063"/>
                  <a:gd name="T40" fmla="*/ 26 w 789"/>
                  <a:gd name="T41" fmla="*/ 859 h 1063"/>
                  <a:gd name="T42" fmla="*/ 67 w 789"/>
                  <a:gd name="T43" fmla="*/ 932 h 1063"/>
                  <a:gd name="T44" fmla="*/ 127 w 789"/>
                  <a:gd name="T45" fmla="*/ 994 h 1063"/>
                  <a:gd name="T46" fmla="*/ 243 w 789"/>
                  <a:gd name="T47" fmla="*/ 1049 h 1063"/>
                  <a:gd name="T48" fmla="*/ 324 w 789"/>
                  <a:gd name="T49" fmla="*/ 1060 h 1063"/>
                  <a:gd name="T50" fmla="*/ 406 w 789"/>
                  <a:gd name="T51" fmla="*/ 1050 h 1063"/>
                  <a:gd name="T52" fmla="*/ 482 w 789"/>
                  <a:gd name="T53" fmla="*/ 1019 h 1063"/>
                  <a:gd name="T54" fmla="*/ 581 w 789"/>
                  <a:gd name="T55" fmla="*/ 938 h 1063"/>
                  <a:gd name="T56" fmla="*/ 694 w 789"/>
                  <a:gd name="T57" fmla="*/ 763 h 1063"/>
                  <a:gd name="T58" fmla="*/ 750 w 789"/>
                  <a:gd name="T59" fmla="*/ 641 h 1063"/>
                  <a:gd name="T60" fmla="*/ 784 w 789"/>
                  <a:gd name="T61" fmla="*/ 510 h 1063"/>
                  <a:gd name="T62" fmla="*/ 786 w 789"/>
                  <a:gd name="T63" fmla="*/ 381 h 1063"/>
                  <a:gd name="T64" fmla="*/ 773 w 789"/>
                  <a:gd name="T65" fmla="*/ 32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9" h="1063">
                    <a:moveTo>
                      <a:pt x="773" y="320"/>
                    </a:moveTo>
                    <a:cubicBezTo>
                      <a:pt x="769" y="306"/>
                      <a:pt x="766" y="290"/>
                      <a:pt x="761" y="276"/>
                    </a:cubicBezTo>
                    <a:lnTo>
                      <a:pt x="761" y="275"/>
                    </a:lnTo>
                    <a:cubicBezTo>
                      <a:pt x="761" y="270"/>
                      <a:pt x="762" y="264"/>
                      <a:pt x="761" y="259"/>
                    </a:cubicBezTo>
                    <a:cubicBezTo>
                      <a:pt x="755" y="235"/>
                      <a:pt x="749" y="210"/>
                      <a:pt x="743" y="186"/>
                    </a:cubicBezTo>
                    <a:cubicBezTo>
                      <a:pt x="729" y="148"/>
                      <a:pt x="708" y="117"/>
                      <a:pt x="678" y="92"/>
                    </a:cubicBezTo>
                    <a:cubicBezTo>
                      <a:pt x="662" y="70"/>
                      <a:pt x="641" y="54"/>
                      <a:pt x="617" y="44"/>
                    </a:cubicBezTo>
                    <a:cubicBezTo>
                      <a:pt x="596" y="27"/>
                      <a:pt x="572" y="17"/>
                      <a:pt x="546" y="14"/>
                    </a:cubicBezTo>
                    <a:cubicBezTo>
                      <a:pt x="522" y="4"/>
                      <a:pt x="497" y="1"/>
                      <a:pt x="472" y="4"/>
                    </a:cubicBezTo>
                    <a:cubicBezTo>
                      <a:pt x="434" y="0"/>
                      <a:pt x="397" y="6"/>
                      <a:pt x="362" y="22"/>
                    </a:cubicBezTo>
                    <a:cubicBezTo>
                      <a:pt x="360" y="23"/>
                      <a:pt x="358" y="24"/>
                      <a:pt x="356" y="25"/>
                    </a:cubicBezTo>
                    <a:cubicBezTo>
                      <a:pt x="318" y="38"/>
                      <a:pt x="286" y="60"/>
                      <a:pt x="260" y="90"/>
                    </a:cubicBezTo>
                    <a:cubicBezTo>
                      <a:pt x="248" y="102"/>
                      <a:pt x="236" y="113"/>
                      <a:pt x="224" y="125"/>
                    </a:cubicBezTo>
                    <a:cubicBezTo>
                      <a:pt x="217" y="133"/>
                      <a:pt x="210" y="141"/>
                      <a:pt x="203" y="149"/>
                    </a:cubicBezTo>
                    <a:cubicBezTo>
                      <a:pt x="189" y="166"/>
                      <a:pt x="176" y="183"/>
                      <a:pt x="164" y="201"/>
                    </a:cubicBezTo>
                    <a:cubicBezTo>
                      <a:pt x="127" y="257"/>
                      <a:pt x="91" y="316"/>
                      <a:pt x="66" y="379"/>
                    </a:cubicBezTo>
                    <a:cubicBezTo>
                      <a:pt x="41" y="441"/>
                      <a:pt x="24" y="506"/>
                      <a:pt x="12" y="571"/>
                    </a:cubicBezTo>
                    <a:cubicBezTo>
                      <a:pt x="9" y="593"/>
                      <a:pt x="6" y="614"/>
                      <a:pt x="5" y="635"/>
                    </a:cubicBezTo>
                    <a:cubicBezTo>
                      <a:pt x="4" y="646"/>
                      <a:pt x="4" y="657"/>
                      <a:pt x="4" y="667"/>
                    </a:cubicBezTo>
                    <a:cubicBezTo>
                      <a:pt x="3" y="704"/>
                      <a:pt x="0" y="742"/>
                      <a:pt x="6" y="779"/>
                    </a:cubicBezTo>
                    <a:cubicBezTo>
                      <a:pt x="13" y="805"/>
                      <a:pt x="19" y="832"/>
                      <a:pt x="26" y="859"/>
                    </a:cubicBezTo>
                    <a:cubicBezTo>
                      <a:pt x="40" y="883"/>
                      <a:pt x="53" y="908"/>
                      <a:pt x="67" y="932"/>
                    </a:cubicBezTo>
                    <a:lnTo>
                      <a:pt x="127" y="994"/>
                    </a:lnTo>
                    <a:cubicBezTo>
                      <a:pt x="161" y="1023"/>
                      <a:pt x="200" y="1041"/>
                      <a:pt x="243" y="1049"/>
                    </a:cubicBezTo>
                    <a:cubicBezTo>
                      <a:pt x="269" y="1059"/>
                      <a:pt x="296" y="1063"/>
                      <a:pt x="324" y="1060"/>
                    </a:cubicBezTo>
                    <a:cubicBezTo>
                      <a:pt x="352" y="1063"/>
                      <a:pt x="379" y="1060"/>
                      <a:pt x="406" y="1050"/>
                    </a:cubicBezTo>
                    <a:cubicBezTo>
                      <a:pt x="434" y="1046"/>
                      <a:pt x="459" y="1036"/>
                      <a:pt x="482" y="1019"/>
                    </a:cubicBezTo>
                    <a:cubicBezTo>
                      <a:pt x="522" y="1001"/>
                      <a:pt x="555" y="974"/>
                      <a:pt x="581" y="938"/>
                    </a:cubicBezTo>
                    <a:cubicBezTo>
                      <a:pt x="625" y="884"/>
                      <a:pt x="660" y="824"/>
                      <a:pt x="694" y="763"/>
                    </a:cubicBezTo>
                    <a:cubicBezTo>
                      <a:pt x="717" y="724"/>
                      <a:pt x="735" y="683"/>
                      <a:pt x="750" y="641"/>
                    </a:cubicBezTo>
                    <a:cubicBezTo>
                      <a:pt x="765" y="598"/>
                      <a:pt x="780" y="555"/>
                      <a:pt x="784" y="510"/>
                    </a:cubicBezTo>
                    <a:cubicBezTo>
                      <a:pt x="788" y="468"/>
                      <a:pt x="789" y="424"/>
                      <a:pt x="786" y="381"/>
                    </a:cubicBezTo>
                    <a:cubicBezTo>
                      <a:pt x="784" y="360"/>
                      <a:pt x="778" y="340"/>
                      <a:pt x="773" y="32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1" name="Freeform 13">
                <a:extLst>
                  <a:ext uri="{FF2B5EF4-FFF2-40B4-BE49-F238E27FC236}">
                    <a16:creationId xmlns:a16="http://schemas.microsoft.com/office/drawing/2014/main" id="{234879C3-6D65-782F-48A7-B8E2C6B45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2059"/>
                <a:ext cx="48" cy="37"/>
              </a:xfrm>
              <a:custGeom>
                <a:avLst/>
                <a:gdLst>
                  <a:gd name="T0" fmla="*/ 357 w 364"/>
                  <a:gd name="T1" fmla="*/ 125 h 284"/>
                  <a:gd name="T2" fmla="*/ 353 w 364"/>
                  <a:gd name="T3" fmla="*/ 115 h 284"/>
                  <a:gd name="T4" fmla="*/ 347 w 364"/>
                  <a:gd name="T5" fmla="*/ 80 h 284"/>
                  <a:gd name="T6" fmla="*/ 332 w 364"/>
                  <a:gd name="T7" fmla="*/ 52 h 284"/>
                  <a:gd name="T8" fmla="*/ 308 w 364"/>
                  <a:gd name="T9" fmla="*/ 28 h 284"/>
                  <a:gd name="T10" fmla="*/ 264 w 364"/>
                  <a:gd name="T11" fmla="*/ 7 h 284"/>
                  <a:gd name="T12" fmla="*/ 217 w 364"/>
                  <a:gd name="T13" fmla="*/ 3 h 284"/>
                  <a:gd name="T14" fmla="*/ 179 w 364"/>
                  <a:gd name="T15" fmla="*/ 5 h 284"/>
                  <a:gd name="T16" fmla="*/ 178 w 364"/>
                  <a:gd name="T17" fmla="*/ 5 h 284"/>
                  <a:gd name="T18" fmla="*/ 131 w 364"/>
                  <a:gd name="T19" fmla="*/ 5 h 284"/>
                  <a:gd name="T20" fmla="*/ 125 w 364"/>
                  <a:gd name="T21" fmla="*/ 7 h 284"/>
                  <a:gd name="T22" fmla="*/ 116 w 364"/>
                  <a:gd name="T23" fmla="*/ 7 h 284"/>
                  <a:gd name="T24" fmla="*/ 93 w 364"/>
                  <a:gd name="T25" fmla="*/ 15 h 284"/>
                  <a:gd name="T26" fmla="*/ 85 w 364"/>
                  <a:gd name="T27" fmla="*/ 17 h 284"/>
                  <a:gd name="T28" fmla="*/ 82 w 364"/>
                  <a:gd name="T29" fmla="*/ 19 h 284"/>
                  <a:gd name="T30" fmla="*/ 74 w 364"/>
                  <a:gd name="T31" fmla="*/ 22 h 284"/>
                  <a:gd name="T32" fmla="*/ 67 w 364"/>
                  <a:gd name="T33" fmla="*/ 27 h 284"/>
                  <a:gd name="T34" fmla="*/ 56 w 364"/>
                  <a:gd name="T35" fmla="*/ 34 h 284"/>
                  <a:gd name="T36" fmla="*/ 47 w 364"/>
                  <a:gd name="T37" fmla="*/ 44 h 284"/>
                  <a:gd name="T38" fmla="*/ 39 w 364"/>
                  <a:gd name="T39" fmla="*/ 51 h 284"/>
                  <a:gd name="T40" fmla="*/ 34 w 364"/>
                  <a:gd name="T41" fmla="*/ 59 h 284"/>
                  <a:gd name="T42" fmla="*/ 21 w 364"/>
                  <a:gd name="T43" fmla="*/ 74 h 284"/>
                  <a:gd name="T44" fmla="*/ 8 w 364"/>
                  <a:gd name="T45" fmla="*/ 106 h 284"/>
                  <a:gd name="T46" fmla="*/ 3 w 364"/>
                  <a:gd name="T47" fmla="*/ 156 h 284"/>
                  <a:gd name="T48" fmla="*/ 11 w 364"/>
                  <a:gd name="T49" fmla="*/ 189 h 284"/>
                  <a:gd name="T50" fmla="*/ 28 w 364"/>
                  <a:gd name="T51" fmla="*/ 219 h 284"/>
                  <a:gd name="T52" fmla="*/ 68 w 364"/>
                  <a:gd name="T53" fmla="*/ 253 h 284"/>
                  <a:gd name="T54" fmla="*/ 117 w 364"/>
                  <a:gd name="T55" fmla="*/ 271 h 284"/>
                  <a:gd name="T56" fmla="*/ 162 w 364"/>
                  <a:gd name="T57" fmla="*/ 272 h 284"/>
                  <a:gd name="T58" fmla="*/ 172 w 364"/>
                  <a:gd name="T59" fmla="*/ 271 h 284"/>
                  <a:gd name="T60" fmla="*/ 174 w 364"/>
                  <a:gd name="T61" fmla="*/ 272 h 284"/>
                  <a:gd name="T62" fmla="*/ 209 w 364"/>
                  <a:gd name="T63" fmla="*/ 282 h 284"/>
                  <a:gd name="T64" fmla="*/ 248 w 364"/>
                  <a:gd name="T65" fmla="*/ 283 h 284"/>
                  <a:gd name="T66" fmla="*/ 282 w 364"/>
                  <a:gd name="T67" fmla="*/ 274 h 284"/>
                  <a:gd name="T68" fmla="*/ 310 w 364"/>
                  <a:gd name="T69" fmla="*/ 258 h 284"/>
                  <a:gd name="T70" fmla="*/ 334 w 364"/>
                  <a:gd name="T71" fmla="*/ 235 h 284"/>
                  <a:gd name="T72" fmla="*/ 353 w 364"/>
                  <a:gd name="T73" fmla="*/ 204 h 284"/>
                  <a:gd name="T74" fmla="*/ 361 w 364"/>
                  <a:gd name="T75" fmla="*/ 172 h 284"/>
                  <a:gd name="T76" fmla="*/ 357 w 364"/>
                  <a:gd name="T77" fmla="*/ 12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4" h="284">
                    <a:moveTo>
                      <a:pt x="357" y="125"/>
                    </a:moveTo>
                    <a:cubicBezTo>
                      <a:pt x="357" y="121"/>
                      <a:pt x="354" y="118"/>
                      <a:pt x="353" y="115"/>
                    </a:cubicBezTo>
                    <a:cubicBezTo>
                      <a:pt x="353" y="103"/>
                      <a:pt x="352" y="91"/>
                      <a:pt x="347" y="80"/>
                    </a:cubicBezTo>
                    <a:cubicBezTo>
                      <a:pt x="342" y="71"/>
                      <a:pt x="337" y="62"/>
                      <a:pt x="332" y="52"/>
                    </a:cubicBezTo>
                    <a:cubicBezTo>
                      <a:pt x="324" y="44"/>
                      <a:pt x="316" y="36"/>
                      <a:pt x="308" y="28"/>
                    </a:cubicBezTo>
                    <a:cubicBezTo>
                      <a:pt x="295" y="17"/>
                      <a:pt x="281" y="10"/>
                      <a:pt x="264" y="7"/>
                    </a:cubicBezTo>
                    <a:cubicBezTo>
                      <a:pt x="249" y="2"/>
                      <a:pt x="233" y="0"/>
                      <a:pt x="217" y="3"/>
                    </a:cubicBezTo>
                    <a:cubicBezTo>
                      <a:pt x="204" y="4"/>
                      <a:pt x="191" y="4"/>
                      <a:pt x="179" y="5"/>
                    </a:cubicBezTo>
                    <a:lnTo>
                      <a:pt x="178" y="5"/>
                    </a:lnTo>
                    <a:cubicBezTo>
                      <a:pt x="162" y="4"/>
                      <a:pt x="146" y="2"/>
                      <a:pt x="131" y="5"/>
                    </a:cubicBezTo>
                    <a:cubicBezTo>
                      <a:pt x="129" y="6"/>
                      <a:pt x="127" y="6"/>
                      <a:pt x="125" y="7"/>
                    </a:cubicBezTo>
                    <a:cubicBezTo>
                      <a:pt x="122" y="7"/>
                      <a:pt x="119" y="7"/>
                      <a:pt x="116" y="7"/>
                    </a:cubicBezTo>
                    <a:cubicBezTo>
                      <a:pt x="107" y="8"/>
                      <a:pt x="100" y="12"/>
                      <a:pt x="93" y="15"/>
                    </a:cubicBezTo>
                    <a:cubicBezTo>
                      <a:pt x="90" y="16"/>
                      <a:pt x="88" y="16"/>
                      <a:pt x="85" y="17"/>
                    </a:cubicBezTo>
                    <a:lnTo>
                      <a:pt x="82" y="19"/>
                    </a:lnTo>
                    <a:cubicBezTo>
                      <a:pt x="80" y="20"/>
                      <a:pt x="76" y="20"/>
                      <a:pt x="74" y="22"/>
                    </a:cubicBezTo>
                    <a:cubicBezTo>
                      <a:pt x="71" y="23"/>
                      <a:pt x="70" y="26"/>
                      <a:pt x="67" y="27"/>
                    </a:cubicBezTo>
                    <a:cubicBezTo>
                      <a:pt x="63" y="30"/>
                      <a:pt x="59" y="32"/>
                      <a:pt x="56" y="34"/>
                    </a:cubicBezTo>
                    <a:cubicBezTo>
                      <a:pt x="52" y="37"/>
                      <a:pt x="50" y="41"/>
                      <a:pt x="47" y="44"/>
                    </a:cubicBezTo>
                    <a:cubicBezTo>
                      <a:pt x="44" y="47"/>
                      <a:pt x="41" y="48"/>
                      <a:pt x="39" y="51"/>
                    </a:cubicBezTo>
                    <a:lnTo>
                      <a:pt x="34" y="59"/>
                    </a:lnTo>
                    <a:cubicBezTo>
                      <a:pt x="30" y="65"/>
                      <a:pt x="24" y="68"/>
                      <a:pt x="21" y="74"/>
                    </a:cubicBezTo>
                    <a:cubicBezTo>
                      <a:pt x="14" y="83"/>
                      <a:pt x="9" y="94"/>
                      <a:pt x="8" y="106"/>
                    </a:cubicBezTo>
                    <a:cubicBezTo>
                      <a:pt x="2" y="122"/>
                      <a:pt x="0" y="139"/>
                      <a:pt x="3" y="156"/>
                    </a:cubicBezTo>
                    <a:cubicBezTo>
                      <a:pt x="6" y="167"/>
                      <a:pt x="9" y="178"/>
                      <a:pt x="11" y="189"/>
                    </a:cubicBezTo>
                    <a:cubicBezTo>
                      <a:pt x="17" y="199"/>
                      <a:pt x="23" y="209"/>
                      <a:pt x="28" y="219"/>
                    </a:cubicBezTo>
                    <a:cubicBezTo>
                      <a:pt x="39" y="234"/>
                      <a:pt x="52" y="246"/>
                      <a:pt x="68" y="253"/>
                    </a:cubicBezTo>
                    <a:cubicBezTo>
                      <a:pt x="83" y="264"/>
                      <a:pt x="99" y="270"/>
                      <a:pt x="117" y="271"/>
                    </a:cubicBezTo>
                    <a:cubicBezTo>
                      <a:pt x="132" y="272"/>
                      <a:pt x="147" y="272"/>
                      <a:pt x="162" y="272"/>
                    </a:cubicBezTo>
                    <a:cubicBezTo>
                      <a:pt x="165" y="272"/>
                      <a:pt x="169" y="272"/>
                      <a:pt x="172" y="271"/>
                    </a:cubicBezTo>
                    <a:lnTo>
                      <a:pt x="174" y="272"/>
                    </a:lnTo>
                    <a:cubicBezTo>
                      <a:pt x="185" y="278"/>
                      <a:pt x="197" y="280"/>
                      <a:pt x="209" y="282"/>
                    </a:cubicBezTo>
                    <a:cubicBezTo>
                      <a:pt x="222" y="284"/>
                      <a:pt x="235" y="284"/>
                      <a:pt x="248" y="283"/>
                    </a:cubicBezTo>
                    <a:cubicBezTo>
                      <a:pt x="259" y="281"/>
                      <a:pt x="271" y="278"/>
                      <a:pt x="282" y="274"/>
                    </a:cubicBezTo>
                    <a:cubicBezTo>
                      <a:pt x="292" y="270"/>
                      <a:pt x="302" y="265"/>
                      <a:pt x="310" y="258"/>
                    </a:cubicBezTo>
                    <a:cubicBezTo>
                      <a:pt x="318" y="250"/>
                      <a:pt x="326" y="242"/>
                      <a:pt x="334" y="235"/>
                    </a:cubicBezTo>
                    <a:cubicBezTo>
                      <a:pt x="342" y="226"/>
                      <a:pt x="347" y="214"/>
                      <a:pt x="353" y="204"/>
                    </a:cubicBezTo>
                    <a:cubicBezTo>
                      <a:pt x="355" y="193"/>
                      <a:pt x="358" y="183"/>
                      <a:pt x="361" y="172"/>
                    </a:cubicBezTo>
                    <a:cubicBezTo>
                      <a:pt x="364" y="156"/>
                      <a:pt x="363" y="140"/>
                      <a:pt x="357" y="125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2" name="Freeform 14">
                <a:extLst>
                  <a:ext uri="{FF2B5EF4-FFF2-40B4-BE49-F238E27FC236}">
                    <a16:creationId xmlns:a16="http://schemas.microsoft.com/office/drawing/2014/main" id="{FF961191-1138-907C-6107-F24DB8526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584"/>
                <a:ext cx="171" cy="284"/>
              </a:xfrm>
              <a:custGeom>
                <a:avLst/>
                <a:gdLst>
                  <a:gd name="T0" fmla="*/ 1306 w 1322"/>
                  <a:gd name="T1" fmla="*/ 2026 h 2190"/>
                  <a:gd name="T2" fmla="*/ 1211 w 1322"/>
                  <a:gd name="T3" fmla="*/ 1887 h 2190"/>
                  <a:gd name="T4" fmla="*/ 1111 w 1322"/>
                  <a:gd name="T5" fmla="*/ 1735 h 2190"/>
                  <a:gd name="T6" fmla="*/ 970 w 1322"/>
                  <a:gd name="T7" fmla="*/ 1382 h 2190"/>
                  <a:gd name="T8" fmla="*/ 885 w 1322"/>
                  <a:gd name="T9" fmla="*/ 829 h 2190"/>
                  <a:gd name="T10" fmla="*/ 920 w 1322"/>
                  <a:gd name="T11" fmla="*/ 698 h 2190"/>
                  <a:gd name="T12" fmla="*/ 966 w 1322"/>
                  <a:gd name="T13" fmla="*/ 459 h 2190"/>
                  <a:gd name="T14" fmla="*/ 971 w 1322"/>
                  <a:gd name="T15" fmla="*/ 152 h 2190"/>
                  <a:gd name="T16" fmla="*/ 654 w 1322"/>
                  <a:gd name="T17" fmla="*/ 107 h 2190"/>
                  <a:gd name="T18" fmla="*/ 562 w 1322"/>
                  <a:gd name="T19" fmla="*/ 373 h 2190"/>
                  <a:gd name="T20" fmla="*/ 502 w 1322"/>
                  <a:gd name="T21" fmla="*/ 585 h 2190"/>
                  <a:gd name="T22" fmla="*/ 338 w 1322"/>
                  <a:gd name="T23" fmla="*/ 1046 h 2190"/>
                  <a:gd name="T24" fmla="*/ 131 w 1322"/>
                  <a:gd name="T25" fmla="*/ 1490 h 2190"/>
                  <a:gd name="T26" fmla="*/ 33 w 1322"/>
                  <a:gd name="T27" fmla="*/ 1712 h 2190"/>
                  <a:gd name="T28" fmla="*/ 4 w 1322"/>
                  <a:gd name="T29" fmla="*/ 1956 h 2190"/>
                  <a:gd name="T30" fmla="*/ 156 w 1322"/>
                  <a:gd name="T31" fmla="*/ 2046 h 2190"/>
                  <a:gd name="T32" fmla="*/ 381 w 1322"/>
                  <a:gd name="T33" fmla="*/ 1898 h 2190"/>
                  <a:gd name="T34" fmla="*/ 539 w 1322"/>
                  <a:gd name="T35" fmla="*/ 1676 h 2190"/>
                  <a:gd name="T36" fmla="*/ 646 w 1322"/>
                  <a:gd name="T37" fmla="*/ 1468 h 2190"/>
                  <a:gd name="T38" fmla="*/ 660 w 1322"/>
                  <a:gd name="T39" fmla="*/ 1521 h 2190"/>
                  <a:gd name="T40" fmla="*/ 851 w 1322"/>
                  <a:gd name="T41" fmla="*/ 1942 h 2190"/>
                  <a:gd name="T42" fmla="*/ 1259 w 1322"/>
                  <a:gd name="T43" fmla="*/ 2136 h 2190"/>
                  <a:gd name="T44" fmla="*/ 1306 w 1322"/>
                  <a:gd name="T45" fmla="*/ 2026 h 2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2" h="2190">
                    <a:moveTo>
                      <a:pt x="1306" y="2026"/>
                    </a:moveTo>
                    <a:cubicBezTo>
                      <a:pt x="1285" y="1969"/>
                      <a:pt x="1247" y="1935"/>
                      <a:pt x="1211" y="1887"/>
                    </a:cubicBezTo>
                    <a:cubicBezTo>
                      <a:pt x="1175" y="1839"/>
                      <a:pt x="1144" y="1785"/>
                      <a:pt x="1111" y="1735"/>
                    </a:cubicBezTo>
                    <a:cubicBezTo>
                      <a:pt x="1043" y="1629"/>
                      <a:pt x="1003" y="1503"/>
                      <a:pt x="970" y="1382"/>
                    </a:cubicBezTo>
                    <a:cubicBezTo>
                      <a:pt x="921" y="1202"/>
                      <a:pt x="895" y="1016"/>
                      <a:pt x="885" y="829"/>
                    </a:cubicBezTo>
                    <a:cubicBezTo>
                      <a:pt x="896" y="785"/>
                      <a:pt x="910" y="742"/>
                      <a:pt x="920" y="698"/>
                    </a:cubicBezTo>
                    <a:cubicBezTo>
                      <a:pt x="938" y="619"/>
                      <a:pt x="953" y="539"/>
                      <a:pt x="966" y="459"/>
                    </a:cubicBezTo>
                    <a:cubicBezTo>
                      <a:pt x="983" y="356"/>
                      <a:pt x="1009" y="252"/>
                      <a:pt x="971" y="152"/>
                    </a:cubicBezTo>
                    <a:cubicBezTo>
                      <a:pt x="920" y="19"/>
                      <a:pt x="741" y="0"/>
                      <a:pt x="654" y="107"/>
                    </a:cubicBezTo>
                    <a:cubicBezTo>
                      <a:pt x="593" y="182"/>
                      <a:pt x="585" y="281"/>
                      <a:pt x="562" y="373"/>
                    </a:cubicBezTo>
                    <a:cubicBezTo>
                      <a:pt x="545" y="445"/>
                      <a:pt x="524" y="515"/>
                      <a:pt x="502" y="585"/>
                    </a:cubicBezTo>
                    <a:cubicBezTo>
                      <a:pt x="452" y="740"/>
                      <a:pt x="398" y="895"/>
                      <a:pt x="338" y="1046"/>
                    </a:cubicBezTo>
                    <a:cubicBezTo>
                      <a:pt x="278" y="1198"/>
                      <a:pt x="207" y="1345"/>
                      <a:pt x="131" y="1490"/>
                    </a:cubicBezTo>
                    <a:cubicBezTo>
                      <a:pt x="94" y="1561"/>
                      <a:pt x="63" y="1637"/>
                      <a:pt x="33" y="1712"/>
                    </a:cubicBezTo>
                    <a:cubicBezTo>
                      <a:pt x="0" y="1795"/>
                      <a:pt x="0" y="1868"/>
                      <a:pt x="4" y="1956"/>
                    </a:cubicBezTo>
                    <a:cubicBezTo>
                      <a:pt x="7" y="2031"/>
                      <a:pt x="93" y="2068"/>
                      <a:pt x="156" y="2046"/>
                    </a:cubicBezTo>
                    <a:cubicBezTo>
                      <a:pt x="250" y="2014"/>
                      <a:pt x="316" y="1976"/>
                      <a:pt x="381" y="1898"/>
                    </a:cubicBezTo>
                    <a:cubicBezTo>
                      <a:pt x="439" y="1827"/>
                      <a:pt x="494" y="1757"/>
                      <a:pt x="539" y="1676"/>
                    </a:cubicBezTo>
                    <a:cubicBezTo>
                      <a:pt x="577" y="1608"/>
                      <a:pt x="612" y="1539"/>
                      <a:pt x="646" y="1468"/>
                    </a:cubicBezTo>
                    <a:cubicBezTo>
                      <a:pt x="651" y="1486"/>
                      <a:pt x="655" y="1504"/>
                      <a:pt x="660" y="1521"/>
                    </a:cubicBezTo>
                    <a:cubicBezTo>
                      <a:pt x="705" y="1669"/>
                      <a:pt x="763" y="1814"/>
                      <a:pt x="851" y="1942"/>
                    </a:cubicBezTo>
                    <a:cubicBezTo>
                      <a:pt x="933" y="2061"/>
                      <a:pt x="1110" y="2190"/>
                      <a:pt x="1259" y="2136"/>
                    </a:cubicBezTo>
                    <a:cubicBezTo>
                      <a:pt x="1303" y="2120"/>
                      <a:pt x="1322" y="2068"/>
                      <a:pt x="1306" y="2026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3" name="Freeform 15">
                <a:extLst>
                  <a:ext uri="{FF2B5EF4-FFF2-40B4-BE49-F238E27FC236}">
                    <a16:creationId xmlns:a16="http://schemas.microsoft.com/office/drawing/2014/main" id="{189DF628-A226-4500-5512-C5B0A4571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1226"/>
                <a:ext cx="120" cy="522"/>
              </a:xfrm>
              <a:custGeom>
                <a:avLst/>
                <a:gdLst>
                  <a:gd name="T0" fmla="*/ 683 w 922"/>
                  <a:gd name="T1" fmla="*/ 2975 h 4033"/>
                  <a:gd name="T2" fmla="*/ 510 w 922"/>
                  <a:gd name="T3" fmla="*/ 2022 h 4033"/>
                  <a:gd name="T4" fmla="*/ 269 w 922"/>
                  <a:gd name="T5" fmla="*/ 65 h 4033"/>
                  <a:gd name="T6" fmla="*/ 158 w 922"/>
                  <a:gd name="T7" fmla="*/ 65 h 4033"/>
                  <a:gd name="T8" fmla="*/ 177 w 922"/>
                  <a:gd name="T9" fmla="*/ 2100 h 4033"/>
                  <a:gd name="T10" fmla="*/ 418 w 922"/>
                  <a:gd name="T11" fmla="*/ 3043 h 4033"/>
                  <a:gd name="T12" fmla="*/ 811 w 922"/>
                  <a:gd name="T13" fmla="*/ 3985 h 4033"/>
                  <a:gd name="T14" fmla="*/ 918 w 922"/>
                  <a:gd name="T15" fmla="*/ 3942 h 4033"/>
                  <a:gd name="T16" fmla="*/ 683 w 922"/>
                  <a:gd name="T17" fmla="*/ 2975 h 4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2" h="4033">
                    <a:moveTo>
                      <a:pt x="683" y="2975"/>
                    </a:moveTo>
                    <a:cubicBezTo>
                      <a:pt x="606" y="2661"/>
                      <a:pt x="550" y="2343"/>
                      <a:pt x="510" y="2022"/>
                    </a:cubicBezTo>
                    <a:cubicBezTo>
                      <a:pt x="427" y="1369"/>
                      <a:pt x="376" y="714"/>
                      <a:pt x="269" y="65"/>
                    </a:cubicBezTo>
                    <a:cubicBezTo>
                      <a:pt x="258" y="0"/>
                      <a:pt x="172" y="3"/>
                      <a:pt x="158" y="65"/>
                    </a:cubicBezTo>
                    <a:cubicBezTo>
                      <a:pt x="0" y="735"/>
                      <a:pt x="35" y="1427"/>
                      <a:pt x="177" y="2100"/>
                    </a:cubicBezTo>
                    <a:cubicBezTo>
                      <a:pt x="244" y="2417"/>
                      <a:pt x="326" y="2732"/>
                      <a:pt x="418" y="3043"/>
                    </a:cubicBezTo>
                    <a:cubicBezTo>
                      <a:pt x="513" y="3361"/>
                      <a:pt x="605" y="3717"/>
                      <a:pt x="811" y="3985"/>
                    </a:cubicBezTo>
                    <a:cubicBezTo>
                      <a:pt x="848" y="4033"/>
                      <a:pt x="922" y="4000"/>
                      <a:pt x="918" y="3942"/>
                    </a:cubicBezTo>
                    <a:cubicBezTo>
                      <a:pt x="894" y="3614"/>
                      <a:pt x="760" y="3293"/>
                      <a:pt x="683" y="2975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" name="Freeform 16">
                <a:extLst>
                  <a:ext uri="{FF2B5EF4-FFF2-40B4-BE49-F238E27FC236}">
                    <a16:creationId xmlns:a16="http://schemas.microsoft.com/office/drawing/2014/main" id="{D2DD3DC1-1823-F4E2-223C-B2D6986E4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1540"/>
                <a:ext cx="62" cy="223"/>
              </a:xfrm>
              <a:custGeom>
                <a:avLst/>
                <a:gdLst>
                  <a:gd name="T0" fmla="*/ 460 w 477"/>
                  <a:gd name="T1" fmla="*/ 1301 h 1723"/>
                  <a:gd name="T2" fmla="*/ 422 w 477"/>
                  <a:gd name="T3" fmla="*/ 849 h 1723"/>
                  <a:gd name="T4" fmla="*/ 144 w 477"/>
                  <a:gd name="T5" fmla="*/ 67 h 1723"/>
                  <a:gd name="T6" fmla="*/ 25 w 477"/>
                  <a:gd name="T7" fmla="*/ 133 h 1723"/>
                  <a:gd name="T8" fmla="*/ 96 w 477"/>
                  <a:gd name="T9" fmla="*/ 942 h 1723"/>
                  <a:gd name="T10" fmla="*/ 112 w 477"/>
                  <a:gd name="T11" fmla="*/ 1350 h 1723"/>
                  <a:gd name="T12" fmla="*/ 300 w 477"/>
                  <a:gd name="T13" fmla="*/ 1708 h 1723"/>
                  <a:gd name="T14" fmla="*/ 388 w 477"/>
                  <a:gd name="T15" fmla="*/ 1685 h 1723"/>
                  <a:gd name="T16" fmla="*/ 460 w 477"/>
                  <a:gd name="T17" fmla="*/ 1301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7" h="1723">
                    <a:moveTo>
                      <a:pt x="460" y="1301"/>
                    </a:moveTo>
                    <a:cubicBezTo>
                      <a:pt x="462" y="1151"/>
                      <a:pt x="438" y="997"/>
                      <a:pt x="422" y="849"/>
                    </a:cubicBezTo>
                    <a:cubicBezTo>
                      <a:pt x="395" y="574"/>
                      <a:pt x="300" y="295"/>
                      <a:pt x="144" y="67"/>
                    </a:cubicBezTo>
                    <a:cubicBezTo>
                      <a:pt x="99" y="0"/>
                      <a:pt x="0" y="61"/>
                      <a:pt x="25" y="133"/>
                    </a:cubicBezTo>
                    <a:cubicBezTo>
                      <a:pt x="117" y="394"/>
                      <a:pt x="92" y="670"/>
                      <a:pt x="96" y="942"/>
                    </a:cubicBezTo>
                    <a:cubicBezTo>
                      <a:pt x="98" y="1076"/>
                      <a:pt x="87" y="1217"/>
                      <a:pt x="112" y="1350"/>
                    </a:cubicBezTo>
                    <a:cubicBezTo>
                      <a:pt x="137" y="1484"/>
                      <a:pt x="166" y="1644"/>
                      <a:pt x="300" y="1708"/>
                    </a:cubicBezTo>
                    <a:cubicBezTo>
                      <a:pt x="331" y="1723"/>
                      <a:pt x="367" y="1709"/>
                      <a:pt x="388" y="1685"/>
                    </a:cubicBezTo>
                    <a:cubicBezTo>
                      <a:pt x="477" y="1584"/>
                      <a:pt x="458" y="1427"/>
                      <a:pt x="460" y="13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5" name="Freeform 17">
                <a:extLst>
                  <a:ext uri="{FF2B5EF4-FFF2-40B4-BE49-F238E27FC236}">
                    <a16:creationId xmlns:a16="http://schemas.microsoft.com/office/drawing/2014/main" id="{634114CC-564F-EF88-2CF2-E08B62106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" y="1547"/>
                <a:ext cx="59" cy="186"/>
              </a:xfrm>
              <a:custGeom>
                <a:avLst/>
                <a:gdLst>
                  <a:gd name="T0" fmla="*/ 443 w 455"/>
                  <a:gd name="T1" fmla="*/ 704 h 1434"/>
                  <a:gd name="T2" fmla="*/ 388 w 455"/>
                  <a:gd name="T3" fmla="*/ 353 h 1434"/>
                  <a:gd name="T4" fmla="*/ 333 w 455"/>
                  <a:gd name="T5" fmla="*/ 151 h 1434"/>
                  <a:gd name="T6" fmla="*/ 103 w 455"/>
                  <a:gd name="T7" fmla="*/ 68 h 1434"/>
                  <a:gd name="T8" fmla="*/ 48 w 455"/>
                  <a:gd name="T9" fmla="*/ 417 h 1434"/>
                  <a:gd name="T10" fmla="*/ 82 w 455"/>
                  <a:gd name="T11" fmla="*/ 737 h 1434"/>
                  <a:gd name="T12" fmla="*/ 76 w 455"/>
                  <a:gd name="T13" fmla="*/ 1018 h 1434"/>
                  <a:gd name="T14" fmla="*/ 65 w 455"/>
                  <a:gd name="T15" fmla="*/ 1149 h 1434"/>
                  <a:gd name="T16" fmla="*/ 67 w 455"/>
                  <a:gd name="T17" fmla="*/ 1309 h 1434"/>
                  <a:gd name="T18" fmla="*/ 217 w 455"/>
                  <a:gd name="T19" fmla="*/ 1398 h 1434"/>
                  <a:gd name="T20" fmla="*/ 418 w 455"/>
                  <a:gd name="T21" fmla="*/ 1097 h 1434"/>
                  <a:gd name="T22" fmla="*/ 443 w 455"/>
                  <a:gd name="T23" fmla="*/ 704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1434">
                    <a:moveTo>
                      <a:pt x="443" y="704"/>
                    </a:moveTo>
                    <a:cubicBezTo>
                      <a:pt x="432" y="586"/>
                      <a:pt x="411" y="469"/>
                      <a:pt x="388" y="353"/>
                    </a:cubicBezTo>
                    <a:cubicBezTo>
                      <a:pt x="375" y="284"/>
                      <a:pt x="360" y="216"/>
                      <a:pt x="333" y="151"/>
                    </a:cubicBezTo>
                    <a:cubicBezTo>
                      <a:pt x="299" y="67"/>
                      <a:pt x="187" y="0"/>
                      <a:pt x="103" y="68"/>
                    </a:cubicBezTo>
                    <a:cubicBezTo>
                      <a:pt x="0" y="150"/>
                      <a:pt x="31" y="301"/>
                      <a:pt x="48" y="417"/>
                    </a:cubicBezTo>
                    <a:cubicBezTo>
                      <a:pt x="63" y="523"/>
                      <a:pt x="77" y="630"/>
                      <a:pt x="82" y="737"/>
                    </a:cubicBezTo>
                    <a:cubicBezTo>
                      <a:pt x="86" y="826"/>
                      <a:pt x="78" y="924"/>
                      <a:pt x="76" y="1018"/>
                    </a:cubicBezTo>
                    <a:cubicBezTo>
                      <a:pt x="75" y="1052"/>
                      <a:pt x="69" y="1106"/>
                      <a:pt x="65" y="1149"/>
                    </a:cubicBezTo>
                    <a:cubicBezTo>
                      <a:pt x="61" y="1194"/>
                      <a:pt x="56" y="1265"/>
                      <a:pt x="67" y="1309"/>
                    </a:cubicBezTo>
                    <a:cubicBezTo>
                      <a:pt x="83" y="1371"/>
                      <a:pt x="147" y="1434"/>
                      <a:pt x="217" y="1398"/>
                    </a:cubicBezTo>
                    <a:cubicBezTo>
                      <a:pt x="331" y="1340"/>
                      <a:pt x="385" y="1215"/>
                      <a:pt x="418" y="1097"/>
                    </a:cubicBezTo>
                    <a:cubicBezTo>
                      <a:pt x="455" y="968"/>
                      <a:pt x="455" y="838"/>
                      <a:pt x="443" y="704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6" name="Freeform 18">
                <a:extLst>
                  <a:ext uri="{FF2B5EF4-FFF2-40B4-BE49-F238E27FC236}">
                    <a16:creationId xmlns:a16="http://schemas.microsoft.com/office/drawing/2014/main" id="{898E8505-610A-357C-EF6F-A05A66209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526"/>
                <a:ext cx="166" cy="136"/>
              </a:xfrm>
              <a:custGeom>
                <a:avLst/>
                <a:gdLst>
                  <a:gd name="T0" fmla="*/ 1142 w 1278"/>
                  <a:gd name="T1" fmla="*/ 12 h 1047"/>
                  <a:gd name="T2" fmla="*/ 899 w 1278"/>
                  <a:gd name="T3" fmla="*/ 41 h 1047"/>
                  <a:gd name="T4" fmla="*/ 666 w 1278"/>
                  <a:gd name="T5" fmla="*/ 72 h 1047"/>
                  <a:gd name="T6" fmla="*/ 439 w 1278"/>
                  <a:gd name="T7" fmla="*/ 77 h 1047"/>
                  <a:gd name="T8" fmla="*/ 200 w 1278"/>
                  <a:gd name="T9" fmla="*/ 64 h 1047"/>
                  <a:gd name="T10" fmla="*/ 167 w 1278"/>
                  <a:gd name="T11" fmla="*/ 141 h 1047"/>
                  <a:gd name="T12" fmla="*/ 282 w 1278"/>
                  <a:gd name="T13" fmla="*/ 202 h 1047"/>
                  <a:gd name="T14" fmla="*/ 269 w 1278"/>
                  <a:gd name="T15" fmla="*/ 350 h 1047"/>
                  <a:gd name="T16" fmla="*/ 300 w 1278"/>
                  <a:gd name="T17" fmla="*/ 386 h 1047"/>
                  <a:gd name="T18" fmla="*/ 283 w 1278"/>
                  <a:gd name="T19" fmla="*/ 420 h 1047"/>
                  <a:gd name="T20" fmla="*/ 166 w 1278"/>
                  <a:gd name="T21" fmla="*/ 630 h 1047"/>
                  <a:gd name="T22" fmla="*/ 115 w 1278"/>
                  <a:gd name="T23" fmla="*/ 738 h 1047"/>
                  <a:gd name="T24" fmla="*/ 60 w 1278"/>
                  <a:gd name="T25" fmla="*/ 861 h 1047"/>
                  <a:gd name="T26" fmla="*/ 169 w 1278"/>
                  <a:gd name="T27" fmla="*/ 1007 h 1047"/>
                  <a:gd name="T28" fmla="*/ 442 w 1278"/>
                  <a:gd name="T29" fmla="*/ 811 h 1047"/>
                  <a:gd name="T30" fmla="*/ 702 w 1278"/>
                  <a:gd name="T31" fmla="*/ 606 h 1047"/>
                  <a:gd name="T32" fmla="*/ 953 w 1278"/>
                  <a:gd name="T33" fmla="*/ 405 h 1047"/>
                  <a:gd name="T34" fmla="*/ 1207 w 1278"/>
                  <a:gd name="T35" fmla="*/ 175 h 1047"/>
                  <a:gd name="T36" fmla="*/ 1142 w 1278"/>
                  <a:gd name="T37" fmla="*/ 12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8" h="1047">
                    <a:moveTo>
                      <a:pt x="1142" y="12"/>
                    </a:moveTo>
                    <a:cubicBezTo>
                      <a:pt x="1061" y="23"/>
                      <a:pt x="981" y="33"/>
                      <a:pt x="899" y="41"/>
                    </a:cubicBezTo>
                    <a:cubicBezTo>
                      <a:pt x="821" y="49"/>
                      <a:pt x="745" y="65"/>
                      <a:pt x="666" y="72"/>
                    </a:cubicBezTo>
                    <a:cubicBezTo>
                      <a:pt x="591" y="79"/>
                      <a:pt x="515" y="82"/>
                      <a:pt x="439" y="77"/>
                    </a:cubicBezTo>
                    <a:cubicBezTo>
                      <a:pt x="359" y="71"/>
                      <a:pt x="279" y="73"/>
                      <a:pt x="200" y="64"/>
                    </a:cubicBezTo>
                    <a:cubicBezTo>
                      <a:pt x="160" y="59"/>
                      <a:pt x="128" y="118"/>
                      <a:pt x="167" y="141"/>
                    </a:cubicBezTo>
                    <a:cubicBezTo>
                      <a:pt x="204" y="163"/>
                      <a:pt x="243" y="184"/>
                      <a:pt x="282" y="202"/>
                    </a:cubicBezTo>
                    <a:cubicBezTo>
                      <a:pt x="257" y="244"/>
                      <a:pt x="249" y="296"/>
                      <a:pt x="269" y="350"/>
                    </a:cubicBezTo>
                    <a:cubicBezTo>
                      <a:pt x="275" y="367"/>
                      <a:pt x="288" y="376"/>
                      <a:pt x="300" y="386"/>
                    </a:cubicBezTo>
                    <a:cubicBezTo>
                      <a:pt x="295" y="397"/>
                      <a:pt x="289" y="409"/>
                      <a:pt x="283" y="420"/>
                    </a:cubicBezTo>
                    <a:cubicBezTo>
                      <a:pt x="244" y="490"/>
                      <a:pt x="205" y="560"/>
                      <a:pt x="166" y="630"/>
                    </a:cubicBezTo>
                    <a:cubicBezTo>
                      <a:pt x="146" y="665"/>
                      <a:pt x="130" y="701"/>
                      <a:pt x="115" y="738"/>
                    </a:cubicBezTo>
                    <a:cubicBezTo>
                      <a:pt x="100" y="774"/>
                      <a:pt x="86" y="831"/>
                      <a:pt x="60" y="861"/>
                    </a:cubicBezTo>
                    <a:cubicBezTo>
                      <a:pt x="0" y="929"/>
                      <a:pt x="86" y="1047"/>
                      <a:pt x="169" y="1007"/>
                    </a:cubicBezTo>
                    <a:cubicBezTo>
                      <a:pt x="267" y="958"/>
                      <a:pt x="354" y="876"/>
                      <a:pt x="442" y="811"/>
                    </a:cubicBezTo>
                    <a:cubicBezTo>
                      <a:pt x="531" y="746"/>
                      <a:pt x="616" y="675"/>
                      <a:pt x="702" y="606"/>
                    </a:cubicBezTo>
                    <a:cubicBezTo>
                      <a:pt x="785" y="538"/>
                      <a:pt x="869" y="471"/>
                      <a:pt x="953" y="405"/>
                    </a:cubicBezTo>
                    <a:cubicBezTo>
                      <a:pt x="1043" y="335"/>
                      <a:pt x="1117" y="244"/>
                      <a:pt x="1207" y="175"/>
                    </a:cubicBezTo>
                    <a:cubicBezTo>
                      <a:pt x="1278" y="121"/>
                      <a:pt x="1233" y="0"/>
                      <a:pt x="1142" y="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7" name="Freeform 19">
                <a:extLst>
                  <a:ext uri="{FF2B5EF4-FFF2-40B4-BE49-F238E27FC236}">
                    <a16:creationId xmlns:a16="http://schemas.microsoft.com/office/drawing/2014/main" id="{D60F3861-8A40-F9CF-6DC1-1BD4BF4FE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854"/>
                <a:ext cx="106" cy="389"/>
              </a:xfrm>
              <a:custGeom>
                <a:avLst/>
                <a:gdLst>
                  <a:gd name="T0" fmla="*/ 770 w 817"/>
                  <a:gd name="T1" fmla="*/ 73 h 3010"/>
                  <a:gd name="T2" fmla="*/ 644 w 817"/>
                  <a:gd name="T3" fmla="*/ 56 h 3010"/>
                  <a:gd name="T4" fmla="*/ 446 w 817"/>
                  <a:gd name="T5" fmla="*/ 776 h 3010"/>
                  <a:gd name="T6" fmla="*/ 287 w 817"/>
                  <a:gd name="T7" fmla="*/ 1483 h 3010"/>
                  <a:gd name="T8" fmla="*/ 129 w 817"/>
                  <a:gd name="T9" fmla="*/ 2190 h 3010"/>
                  <a:gd name="T10" fmla="*/ 54 w 817"/>
                  <a:gd name="T11" fmla="*/ 2924 h 3010"/>
                  <a:gd name="T12" fmla="*/ 182 w 817"/>
                  <a:gd name="T13" fmla="*/ 2960 h 3010"/>
                  <a:gd name="T14" fmla="*/ 440 w 817"/>
                  <a:gd name="T15" fmla="*/ 2288 h 3010"/>
                  <a:gd name="T16" fmla="*/ 593 w 817"/>
                  <a:gd name="T17" fmla="*/ 1552 h 3010"/>
                  <a:gd name="T18" fmla="*/ 715 w 817"/>
                  <a:gd name="T19" fmla="*/ 812 h 3010"/>
                  <a:gd name="T20" fmla="*/ 770 w 817"/>
                  <a:gd name="T21" fmla="*/ 73 h 3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3010">
                    <a:moveTo>
                      <a:pt x="770" y="73"/>
                    </a:moveTo>
                    <a:cubicBezTo>
                      <a:pt x="757" y="5"/>
                      <a:pt x="676" y="0"/>
                      <a:pt x="644" y="56"/>
                    </a:cubicBezTo>
                    <a:cubicBezTo>
                      <a:pt x="522" y="270"/>
                      <a:pt x="494" y="536"/>
                      <a:pt x="446" y="776"/>
                    </a:cubicBezTo>
                    <a:cubicBezTo>
                      <a:pt x="398" y="1013"/>
                      <a:pt x="348" y="1249"/>
                      <a:pt x="287" y="1483"/>
                    </a:cubicBezTo>
                    <a:cubicBezTo>
                      <a:pt x="227" y="1717"/>
                      <a:pt x="181" y="1954"/>
                      <a:pt x="129" y="2190"/>
                    </a:cubicBezTo>
                    <a:cubicBezTo>
                      <a:pt x="73" y="2441"/>
                      <a:pt x="0" y="2667"/>
                      <a:pt x="54" y="2924"/>
                    </a:cubicBezTo>
                    <a:cubicBezTo>
                      <a:pt x="67" y="2984"/>
                      <a:pt x="140" y="3010"/>
                      <a:pt x="182" y="2960"/>
                    </a:cubicBezTo>
                    <a:cubicBezTo>
                      <a:pt x="346" y="2760"/>
                      <a:pt x="383" y="2534"/>
                      <a:pt x="440" y="2288"/>
                    </a:cubicBezTo>
                    <a:cubicBezTo>
                      <a:pt x="496" y="2044"/>
                      <a:pt x="555" y="1800"/>
                      <a:pt x="593" y="1552"/>
                    </a:cubicBezTo>
                    <a:cubicBezTo>
                      <a:pt x="631" y="1305"/>
                      <a:pt x="674" y="1059"/>
                      <a:pt x="715" y="812"/>
                    </a:cubicBezTo>
                    <a:cubicBezTo>
                      <a:pt x="756" y="572"/>
                      <a:pt x="817" y="315"/>
                      <a:pt x="770" y="73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8" name="Freeform 20">
                <a:extLst>
                  <a:ext uri="{FF2B5EF4-FFF2-40B4-BE49-F238E27FC236}">
                    <a16:creationId xmlns:a16="http://schemas.microsoft.com/office/drawing/2014/main" id="{064352A8-B5F1-E5EF-4407-F56411492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2741"/>
                <a:ext cx="262" cy="329"/>
              </a:xfrm>
              <a:custGeom>
                <a:avLst/>
                <a:gdLst>
                  <a:gd name="T0" fmla="*/ 1887 w 2021"/>
                  <a:gd name="T1" fmla="*/ 2111 h 2546"/>
                  <a:gd name="T2" fmla="*/ 860 w 2021"/>
                  <a:gd name="T3" fmla="*/ 1251 h 2546"/>
                  <a:gd name="T4" fmla="*/ 1006 w 2021"/>
                  <a:gd name="T5" fmla="*/ 134 h 2546"/>
                  <a:gd name="T6" fmla="*/ 943 w 2021"/>
                  <a:gd name="T7" fmla="*/ 21 h 2546"/>
                  <a:gd name="T8" fmla="*/ 559 w 2021"/>
                  <a:gd name="T9" fmla="*/ 370 h 2546"/>
                  <a:gd name="T10" fmla="*/ 322 w 2021"/>
                  <a:gd name="T11" fmla="*/ 404 h 2546"/>
                  <a:gd name="T12" fmla="*/ 51 w 2021"/>
                  <a:gd name="T13" fmla="*/ 802 h 2546"/>
                  <a:gd name="T14" fmla="*/ 48 w 2021"/>
                  <a:gd name="T15" fmla="*/ 1013 h 2546"/>
                  <a:gd name="T16" fmla="*/ 927 w 2021"/>
                  <a:gd name="T17" fmla="*/ 2016 h 2546"/>
                  <a:gd name="T18" fmla="*/ 1915 w 2021"/>
                  <a:gd name="T19" fmla="*/ 2337 h 2546"/>
                  <a:gd name="T20" fmla="*/ 1887 w 2021"/>
                  <a:gd name="T21" fmla="*/ 2111 h 2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1" h="2546">
                    <a:moveTo>
                      <a:pt x="1887" y="2111"/>
                    </a:moveTo>
                    <a:cubicBezTo>
                      <a:pt x="1458" y="2004"/>
                      <a:pt x="1080" y="1622"/>
                      <a:pt x="860" y="1251"/>
                    </a:cubicBezTo>
                    <a:cubicBezTo>
                      <a:pt x="640" y="880"/>
                      <a:pt x="654" y="419"/>
                      <a:pt x="1006" y="134"/>
                    </a:cubicBezTo>
                    <a:cubicBezTo>
                      <a:pt x="1066" y="86"/>
                      <a:pt x="1013" y="0"/>
                      <a:pt x="943" y="21"/>
                    </a:cubicBezTo>
                    <a:cubicBezTo>
                      <a:pt x="752" y="79"/>
                      <a:pt x="629" y="209"/>
                      <a:pt x="559" y="370"/>
                    </a:cubicBezTo>
                    <a:cubicBezTo>
                      <a:pt x="484" y="322"/>
                      <a:pt x="380" y="318"/>
                      <a:pt x="322" y="404"/>
                    </a:cubicBezTo>
                    <a:cubicBezTo>
                      <a:pt x="232" y="536"/>
                      <a:pt x="141" y="669"/>
                      <a:pt x="51" y="802"/>
                    </a:cubicBezTo>
                    <a:cubicBezTo>
                      <a:pt x="7" y="865"/>
                      <a:pt x="0" y="949"/>
                      <a:pt x="48" y="1013"/>
                    </a:cubicBezTo>
                    <a:cubicBezTo>
                      <a:pt x="316" y="1368"/>
                      <a:pt x="599" y="1714"/>
                      <a:pt x="927" y="2016"/>
                    </a:cubicBezTo>
                    <a:cubicBezTo>
                      <a:pt x="1201" y="2269"/>
                      <a:pt x="1530" y="2546"/>
                      <a:pt x="1915" y="2337"/>
                    </a:cubicBezTo>
                    <a:cubicBezTo>
                      <a:pt x="2021" y="2280"/>
                      <a:pt x="2006" y="2141"/>
                      <a:pt x="1887" y="2111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9" name="Freeform 21">
                <a:extLst>
                  <a:ext uri="{FF2B5EF4-FFF2-40B4-BE49-F238E27FC236}">
                    <a16:creationId xmlns:a16="http://schemas.microsoft.com/office/drawing/2014/main" id="{149EBD36-AC32-095F-E034-A7DC3337B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3850"/>
                <a:ext cx="214" cy="99"/>
              </a:xfrm>
              <a:custGeom>
                <a:avLst/>
                <a:gdLst>
                  <a:gd name="T0" fmla="*/ 1492 w 1646"/>
                  <a:gd name="T1" fmla="*/ 0 h 767"/>
                  <a:gd name="T2" fmla="*/ 986 w 1646"/>
                  <a:gd name="T3" fmla="*/ 144 h 767"/>
                  <a:gd name="T4" fmla="*/ 927 w 1646"/>
                  <a:gd name="T5" fmla="*/ 190 h 767"/>
                  <a:gd name="T6" fmla="*/ 66 w 1646"/>
                  <a:gd name="T7" fmla="*/ 172 h 767"/>
                  <a:gd name="T8" fmla="*/ 66 w 1646"/>
                  <a:gd name="T9" fmla="*/ 277 h 767"/>
                  <a:gd name="T10" fmla="*/ 463 w 1646"/>
                  <a:gd name="T11" fmla="*/ 339 h 767"/>
                  <a:gd name="T12" fmla="*/ 835 w 1646"/>
                  <a:gd name="T13" fmla="*/ 426 h 767"/>
                  <a:gd name="T14" fmla="*/ 1112 w 1646"/>
                  <a:gd name="T15" fmla="*/ 530 h 767"/>
                  <a:gd name="T16" fmla="*/ 1318 w 1646"/>
                  <a:gd name="T17" fmla="*/ 688 h 767"/>
                  <a:gd name="T18" fmla="*/ 1531 w 1646"/>
                  <a:gd name="T19" fmla="*/ 633 h 767"/>
                  <a:gd name="T20" fmla="*/ 1521 w 1646"/>
                  <a:gd name="T21" fmla="*/ 395 h 767"/>
                  <a:gd name="T22" fmla="*/ 1489 w 1646"/>
                  <a:gd name="T23" fmla="*/ 239 h 767"/>
                  <a:gd name="T24" fmla="*/ 1566 w 1646"/>
                  <a:gd name="T25" fmla="*/ 185 h 767"/>
                  <a:gd name="T26" fmla="*/ 1492 w 1646"/>
                  <a:gd name="T27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6" h="767">
                    <a:moveTo>
                      <a:pt x="1492" y="0"/>
                    </a:moveTo>
                    <a:cubicBezTo>
                      <a:pt x="1321" y="1"/>
                      <a:pt x="1147" y="89"/>
                      <a:pt x="986" y="144"/>
                    </a:cubicBezTo>
                    <a:cubicBezTo>
                      <a:pt x="959" y="153"/>
                      <a:pt x="941" y="170"/>
                      <a:pt x="927" y="190"/>
                    </a:cubicBezTo>
                    <a:cubicBezTo>
                      <a:pt x="642" y="137"/>
                      <a:pt x="352" y="106"/>
                      <a:pt x="66" y="172"/>
                    </a:cubicBezTo>
                    <a:cubicBezTo>
                      <a:pt x="13" y="184"/>
                      <a:pt x="0" y="275"/>
                      <a:pt x="66" y="277"/>
                    </a:cubicBezTo>
                    <a:cubicBezTo>
                      <a:pt x="202" y="280"/>
                      <a:pt x="331" y="308"/>
                      <a:pt x="463" y="339"/>
                    </a:cubicBezTo>
                    <a:cubicBezTo>
                      <a:pt x="587" y="368"/>
                      <a:pt x="712" y="392"/>
                      <a:pt x="835" y="426"/>
                    </a:cubicBezTo>
                    <a:cubicBezTo>
                      <a:pt x="931" y="452"/>
                      <a:pt x="1021" y="489"/>
                      <a:pt x="1112" y="530"/>
                    </a:cubicBezTo>
                    <a:cubicBezTo>
                      <a:pt x="1196" y="568"/>
                      <a:pt x="1265" y="610"/>
                      <a:pt x="1318" y="688"/>
                    </a:cubicBezTo>
                    <a:cubicBezTo>
                      <a:pt x="1373" y="767"/>
                      <a:pt x="1529" y="738"/>
                      <a:pt x="1531" y="633"/>
                    </a:cubicBezTo>
                    <a:cubicBezTo>
                      <a:pt x="1532" y="553"/>
                      <a:pt x="1531" y="474"/>
                      <a:pt x="1521" y="395"/>
                    </a:cubicBezTo>
                    <a:cubicBezTo>
                      <a:pt x="1515" y="343"/>
                      <a:pt x="1508" y="289"/>
                      <a:pt x="1489" y="239"/>
                    </a:cubicBezTo>
                    <a:cubicBezTo>
                      <a:pt x="1515" y="222"/>
                      <a:pt x="1542" y="206"/>
                      <a:pt x="1566" y="185"/>
                    </a:cubicBezTo>
                    <a:cubicBezTo>
                      <a:pt x="1646" y="114"/>
                      <a:pt x="1595" y="0"/>
                      <a:pt x="1492" y="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0" name="Freeform 22">
                <a:extLst>
                  <a:ext uri="{FF2B5EF4-FFF2-40B4-BE49-F238E27FC236}">
                    <a16:creationId xmlns:a16="http://schemas.microsoft.com/office/drawing/2014/main" id="{80846D4E-EA45-EA7D-0980-2346C6C77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840"/>
                <a:ext cx="160" cy="110"/>
              </a:xfrm>
              <a:custGeom>
                <a:avLst/>
                <a:gdLst>
                  <a:gd name="T0" fmla="*/ 1176 w 1235"/>
                  <a:gd name="T1" fmla="*/ 212 h 847"/>
                  <a:gd name="T2" fmla="*/ 959 w 1235"/>
                  <a:gd name="T3" fmla="*/ 169 h 847"/>
                  <a:gd name="T4" fmla="*/ 756 w 1235"/>
                  <a:gd name="T5" fmla="*/ 153 h 847"/>
                  <a:gd name="T6" fmla="*/ 745 w 1235"/>
                  <a:gd name="T7" fmla="*/ 153 h 847"/>
                  <a:gd name="T8" fmla="*/ 735 w 1235"/>
                  <a:gd name="T9" fmla="*/ 153 h 847"/>
                  <a:gd name="T10" fmla="*/ 693 w 1235"/>
                  <a:gd name="T11" fmla="*/ 78 h 847"/>
                  <a:gd name="T12" fmla="*/ 436 w 1235"/>
                  <a:gd name="T13" fmla="*/ 10 h 847"/>
                  <a:gd name="T14" fmla="*/ 178 w 1235"/>
                  <a:gd name="T15" fmla="*/ 9 h 847"/>
                  <a:gd name="T16" fmla="*/ 54 w 1235"/>
                  <a:gd name="T17" fmla="*/ 219 h 847"/>
                  <a:gd name="T18" fmla="*/ 81 w 1235"/>
                  <a:gd name="T19" fmla="*/ 432 h 847"/>
                  <a:gd name="T20" fmla="*/ 36 w 1235"/>
                  <a:gd name="T21" fmla="*/ 769 h 847"/>
                  <a:gd name="T22" fmla="*/ 208 w 1235"/>
                  <a:gd name="T23" fmla="*/ 770 h 847"/>
                  <a:gd name="T24" fmla="*/ 311 w 1235"/>
                  <a:gd name="T25" fmla="*/ 478 h 847"/>
                  <a:gd name="T26" fmla="*/ 313 w 1235"/>
                  <a:gd name="T27" fmla="*/ 470 h 847"/>
                  <a:gd name="T28" fmla="*/ 511 w 1235"/>
                  <a:gd name="T29" fmla="*/ 378 h 847"/>
                  <a:gd name="T30" fmla="*/ 820 w 1235"/>
                  <a:gd name="T31" fmla="*/ 366 h 847"/>
                  <a:gd name="T32" fmla="*/ 1188 w 1235"/>
                  <a:gd name="T33" fmla="*/ 308 h 847"/>
                  <a:gd name="T34" fmla="*/ 1176 w 1235"/>
                  <a:gd name="T35" fmla="*/ 212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5" h="847">
                    <a:moveTo>
                      <a:pt x="1176" y="212"/>
                    </a:moveTo>
                    <a:cubicBezTo>
                      <a:pt x="1103" y="198"/>
                      <a:pt x="1032" y="182"/>
                      <a:pt x="959" y="169"/>
                    </a:cubicBezTo>
                    <a:cubicBezTo>
                      <a:pt x="892" y="157"/>
                      <a:pt x="825" y="154"/>
                      <a:pt x="756" y="153"/>
                    </a:cubicBezTo>
                    <a:lnTo>
                      <a:pt x="745" y="153"/>
                    </a:lnTo>
                    <a:cubicBezTo>
                      <a:pt x="742" y="153"/>
                      <a:pt x="738" y="153"/>
                      <a:pt x="735" y="153"/>
                    </a:cubicBezTo>
                    <a:cubicBezTo>
                      <a:pt x="729" y="126"/>
                      <a:pt x="718" y="100"/>
                      <a:pt x="693" y="78"/>
                    </a:cubicBezTo>
                    <a:cubicBezTo>
                      <a:pt x="622" y="15"/>
                      <a:pt x="526" y="15"/>
                      <a:pt x="436" y="10"/>
                    </a:cubicBezTo>
                    <a:cubicBezTo>
                      <a:pt x="352" y="6"/>
                      <a:pt x="263" y="0"/>
                      <a:pt x="178" y="9"/>
                    </a:cubicBezTo>
                    <a:cubicBezTo>
                      <a:pt x="70" y="22"/>
                      <a:pt x="29" y="126"/>
                      <a:pt x="54" y="219"/>
                    </a:cubicBezTo>
                    <a:cubicBezTo>
                      <a:pt x="70" y="284"/>
                      <a:pt x="80" y="358"/>
                      <a:pt x="81" y="432"/>
                    </a:cubicBezTo>
                    <a:cubicBezTo>
                      <a:pt x="23" y="530"/>
                      <a:pt x="0" y="647"/>
                      <a:pt x="36" y="769"/>
                    </a:cubicBezTo>
                    <a:cubicBezTo>
                      <a:pt x="59" y="847"/>
                      <a:pt x="181" y="842"/>
                      <a:pt x="208" y="770"/>
                    </a:cubicBezTo>
                    <a:cubicBezTo>
                      <a:pt x="243" y="673"/>
                      <a:pt x="285" y="579"/>
                      <a:pt x="311" y="478"/>
                    </a:cubicBezTo>
                    <a:cubicBezTo>
                      <a:pt x="312" y="475"/>
                      <a:pt x="312" y="472"/>
                      <a:pt x="313" y="470"/>
                    </a:cubicBezTo>
                    <a:cubicBezTo>
                      <a:pt x="369" y="423"/>
                      <a:pt x="441" y="391"/>
                      <a:pt x="511" y="378"/>
                    </a:cubicBezTo>
                    <a:cubicBezTo>
                      <a:pt x="613" y="358"/>
                      <a:pt x="716" y="360"/>
                      <a:pt x="820" y="366"/>
                    </a:cubicBezTo>
                    <a:cubicBezTo>
                      <a:pt x="948" y="372"/>
                      <a:pt x="1069" y="357"/>
                      <a:pt x="1188" y="308"/>
                    </a:cubicBezTo>
                    <a:cubicBezTo>
                      <a:pt x="1235" y="288"/>
                      <a:pt x="1224" y="222"/>
                      <a:pt x="1176" y="2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095" name="Picture 23">
                <a:extLst>
                  <a:ext uri="{FF2B5EF4-FFF2-40B4-BE49-F238E27FC236}">
                    <a16:creationId xmlns:a16="http://schemas.microsoft.com/office/drawing/2014/main" id="{5323D0C7-4AEE-A844-86E2-56BF11E0B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2443"/>
                <a:ext cx="20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6" name="Picture 24">
                <a:extLst>
                  <a:ext uri="{FF2B5EF4-FFF2-40B4-BE49-F238E27FC236}">
                    <a16:creationId xmlns:a16="http://schemas.microsoft.com/office/drawing/2014/main" id="{7D119FA0-6282-C043-21EA-C5187A5618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5" y="2130"/>
                <a:ext cx="472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7" name="Picture 25">
                <a:extLst>
                  <a:ext uri="{FF2B5EF4-FFF2-40B4-BE49-F238E27FC236}">
                    <a16:creationId xmlns:a16="http://schemas.microsoft.com/office/drawing/2014/main" id="{C61896E4-03E9-4FA6-BB68-E914D9C11D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3" y="2434"/>
                <a:ext cx="17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8" name="Picture 26">
                <a:extLst>
                  <a:ext uri="{FF2B5EF4-FFF2-40B4-BE49-F238E27FC236}">
                    <a16:creationId xmlns:a16="http://schemas.microsoft.com/office/drawing/2014/main" id="{3C0A5CBE-6552-05AB-0831-CB34A3E6AA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" y="2014"/>
                <a:ext cx="473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1" name="Freeform 27">
                <a:extLst>
                  <a:ext uri="{FF2B5EF4-FFF2-40B4-BE49-F238E27FC236}">
                    <a16:creationId xmlns:a16="http://schemas.microsoft.com/office/drawing/2014/main" id="{6116F21F-1DB2-23D9-45E4-6C04B56C0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203"/>
                <a:ext cx="29" cy="31"/>
              </a:xfrm>
              <a:custGeom>
                <a:avLst/>
                <a:gdLst>
                  <a:gd name="T0" fmla="*/ 221 w 228"/>
                  <a:gd name="T1" fmla="*/ 62 h 244"/>
                  <a:gd name="T2" fmla="*/ 209 w 228"/>
                  <a:gd name="T3" fmla="*/ 40 h 244"/>
                  <a:gd name="T4" fmla="*/ 180 w 228"/>
                  <a:gd name="T5" fmla="*/ 15 h 244"/>
                  <a:gd name="T6" fmla="*/ 157 w 228"/>
                  <a:gd name="T7" fmla="*/ 5 h 244"/>
                  <a:gd name="T8" fmla="*/ 145 w 228"/>
                  <a:gd name="T9" fmla="*/ 2 h 244"/>
                  <a:gd name="T10" fmla="*/ 120 w 228"/>
                  <a:gd name="T11" fmla="*/ 2 h 244"/>
                  <a:gd name="T12" fmla="*/ 96 w 228"/>
                  <a:gd name="T13" fmla="*/ 8 h 244"/>
                  <a:gd name="T14" fmla="*/ 74 w 228"/>
                  <a:gd name="T15" fmla="*/ 20 h 244"/>
                  <a:gd name="T16" fmla="*/ 55 w 228"/>
                  <a:gd name="T17" fmla="*/ 39 h 244"/>
                  <a:gd name="T18" fmla="*/ 52 w 228"/>
                  <a:gd name="T19" fmla="*/ 41 h 244"/>
                  <a:gd name="T20" fmla="*/ 42 w 228"/>
                  <a:gd name="T21" fmla="*/ 51 h 244"/>
                  <a:gd name="T22" fmla="*/ 22 w 228"/>
                  <a:gd name="T23" fmla="*/ 72 h 244"/>
                  <a:gd name="T24" fmla="*/ 0 w 228"/>
                  <a:gd name="T25" fmla="*/ 123 h 244"/>
                  <a:gd name="T26" fmla="*/ 0 w 228"/>
                  <a:gd name="T27" fmla="*/ 150 h 244"/>
                  <a:gd name="T28" fmla="*/ 20 w 228"/>
                  <a:gd name="T29" fmla="*/ 200 h 244"/>
                  <a:gd name="T30" fmla="*/ 52 w 228"/>
                  <a:gd name="T31" fmla="*/ 228 h 244"/>
                  <a:gd name="T32" fmla="*/ 91 w 228"/>
                  <a:gd name="T33" fmla="*/ 242 h 244"/>
                  <a:gd name="T34" fmla="*/ 131 w 228"/>
                  <a:gd name="T35" fmla="*/ 239 h 244"/>
                  <a:gd name="T36" fmla="*/ 168 w 228"/>
                  <a:gd name="T37" fmla="*/ 222 h 244"/>
                  <a:gd name="T38" fmla="*/ 203 w 228"/>
                  <a:gd name="T39" fmla="*/ 178 h 244"/>
                  <a:gd name="T40" fmla="*/ 213 w 228"/>
                  <a:gd name="T41" fmla="*/ 152 h 244"/>
                  <a:gd name="T42" fmla="*/ 219 w 228"/>
                  <a:gd name="T43" fmla="*/ 139 h 244"/>
                  <a:gd name="T44" fmla="*/ 220 w 228"/>
                  <a:gd name="T45" fmla="*/ 136 h 244"/>
                  <a:gd name="T46" fmla="*/ 224 w 228"/>
                  <a:gd name="T47" fmla="*/ 123 h 244"/>
                  <a:gd name="T48" fmla="*/ 227 w 228"/>
                  <a:gd name="T49" fmla="*/ 98 h 244"/>
                  <a:gd name="T50" fmla="*/ 221 w 228"/>
                  <a:gd name="T51" fmla="*/ 6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8" h="244">
                    <a:moveTo>
                      <a:pt x="221" y="62"/>
                    </a:moveTo>
                    <a:lnTo>
                      <a:pt x="209" y="40"/>
                    </a:lnTo>
                    <a:cubicBezTo>
                      <a:pt x="199" y="25"/>
                      <a:pt x="193" y="22"/>
                      <a:pt x="180" y="15"/>
                    </a:cubicBezTo>
                    <a:cubicBezTo>
                      <a:pt x="173" y="10"/>
                      <a:pt x="165" y="6"/>
                      <a:pt x="157" y="5"/>
                    </a:cubicBezTo>
                    <a:cubicBezTo>
                      <a:pt x="153" y="4"/>
                      <a:pt x="149" y="3"/>
                      <a:pt x="145" y="2"/>
                    </a:cubicBezTo>
                    <a:cubicBezTo>
                      <a:pt x="136" y="0"/>
                      <a:pt x="128" y="0"/>
                      <a:pt x="120" y="2"/>
                    </a:cubicBezTo>
                    <a:cubicBezTo>
                      <a:pt x="112" y="4"/>
                      <a:pt x="104" y="6"/>
                      <a:pt x="96" y="8"/>
                    </a:cubicBezTo>
                    <a:cubicBezTo>
                      <a:pt x="88" y="12"/>
                      <a:pt x="81" y="16"/>
                      <a:pt x="74" y="20"/>
                    </a:cubicBezTo>
                    <a:cubicBezTo>
                      <a:pt x="67" y="26"/>
                      <a:pt x="61" y="32"/>
                      <a:pt x="55" y="39"/>
                    </a:cubicBezTo>
                    <a:lnTo>
                      <a:pt x="52" y="41"/>
                    </a:lnTo>
                    <a:cubicBezTo>
                      <a:pt x="49" y="45"/>
                      <a:pt x="45" y="48"/>
                      <a:pt x="42" y="51"/>
                    </a:cubicBezTo>
                    <a:cubicBezTo>
                      <a:pt x="35" y="58"/>
                      <a:pt x="29" y="65"/>
                      <a:pt x="22" y="72"/>
                    </a:cubicBezTo>
                    <a:cubicBezTo>
                      <a:pt x="10" y="87"/>
                      <a:pt x="3" y="104"/>
                      <a:pt x="0" y="123"/>
                    </a:cubicBezTo>
                    <a:lnTo>
                      <a:pt x="0" y="150"/>
                    </a:lnTo>
                    <a:cubicBezTo>
                      <a:pt x="2" y="168"/>
                      <a:pt x="9" y="185"/>
                      <a:pt x="20" y="200"/>
                    </a:cubicBezTo>
                    <a:cubicBezTo>
                      <a:pt x="29" y="212"/>
                      <a:pt x="39" y="221"/>
                      <a:pt x="52" y="228"/>
                    </a:cubicBezTo>
                    <a:cubicBezTo>
                      <a:pt x="64" y="236"/>
                      <a:pt x="77" y="241"/>
                      <a:pt x="91" y="242"/>
                    </a:cubicBezTo>
                    <a:cubicBezTo>
                      <a:pt x="105" y="244"/>
                      <a:pt x="118" y="243"/>
                      <a:pt x="131" y="239"/>
                    </a:cubicBezTo>
                    <a:cubicBezTo>
                      <a:pt x="145" y="237"/>
                      <a:pt x="157" y="231"/>
                      <a:pt x="168" y="222"/>
                    </a:cubicBezTo>
                    <a:cubicBezTo>
                      <a:pt x="184" y="210"/>
                      <a:pt x="196" y="196"/>
                      <a:pt x="203" y="178"/>
                    </a:cubicBezTo>
                    <a:cubicBezTo>
                      <a:pt x="207" y="169"/>
                      <a:pt x="210" y="161"/>
                      <a:pt x="213" y="152"/>
                    </a:cubicBezTo>
                    <a:cubicBezTo>
                      <a:pt x="215" y="148"/>
                      <a:pt x="217" y="143"/>
                      <a:pt x="219" y="139"/>
                    </a:cubicBezTo>
                    <a:lnTo>
                      <a:pt x="220" y="136"/>
                    </a:lnTo>
                    <a:cubicBezTo>
                      <a:pt x="222" y="132"/>
                      <a:pt x="223" y="127"/>
                      <a:pt x="224" y="123"/>
                    </a:cubicBezTo>
                    <a:cubicBezTo>
                      <a:pt x="227" y="115"/>
                      <a:pt x="228" y="107"/>
                      <a:pt x="227" y="98"/>
                    </a:cubicBezTo>
                    <a:cubicBezTo>
                      <a:pt x="228" y="86"/>
                      <a:pt x="226" y="74"/>
                      <a:pt x="221" y="62"/>
                    </a:cubicBez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2" name="Freeform 28">
                <a:extLst>
                  <a:ext uri="{FF2B5EF4-FFF2-40B4-BE49-F238E27FC236}">
                    <a16:creationId xmlns:a16="http://schemas.microsoft.com/office/drawing/2014/main" id="{B688EF4F-1FB3-9F69-DCFA-766AA571B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" y="2206"/>
                <a:ext cx="28" cy="27"/>
              </a:xfrm>
              <a:custGeom>
                <a:avLst/>
                <a:gdLst>
                  <a:gd name="T0" fmla="*/ 204 w 213"/>
                  <a:gd name="T1" fmla="*/ 66 h 213"/>
                  <a:gd name="T2" fmla="*/ 172 w 213"/>
                  <a:gd name="T3" fmla="*/ 23 h 213"/>
                  <a:gd name="T4" fmla="*/ 135 w 213"/>
                  <a:gd name="T5" fmla="*/ 6 h 213"/>
                  <a:gd name="T6" fmla="*/ 96 w 213"/>
                  <a:gd name="T7" fmla="*/ 2 h 213"/>
                  <a:gd name="T8" fmla="*/ 48 w 213"/>
                  <a:gd name="T9" fmla="*/ 21 h 213"/>
                  <a:gd name="T10" fmla="*/ 14 w 213"/>
                  <a:gd name="T11" fmla="*/ 64 h 213"/>
                  <a:gd name="T12" fmla="*/ 10 w 213"/>
                  <a:gd name="T13" fmla="*/ 78 h 213"/>
                  <a:gd name="T14" fmla="*/ 6 w 213"/>
                  <a:gd name="T15" fmla="*/ 92 h 213"/>
                  <a:gd name="T16" fmla="*/ 6 w 213"/>
                  <a:gd name="T17" fmla="*/ 94 h 213"/>
                  <a:gd name="T18" fmla="*/ 5 w 213"/>
                  <a:gd name="T19" fmla="*/ 99 h 213"/>
                  <a:gd name="T20" fmla="*/ 4 w 213"/>
                  <a:gd name="T21" fmla="*/ 109 h 213"/>
                  <a:gd name="T22" fmla="*/ 38 w 213"/>
                  <a:gd name="T23" fmla="*/ 192 h 213"/>
                  <a:gd name="T24" fmla="*/ 82 w 213"/>
                  <a:gd name="T25" fmla="*/ 211 h 213"/>
                  <a:gd name="T26" fmla="*/ 127 w 213"/>
                  <a:gd name="T27" fmla="*/ 205 h 213"/>
                  <a:gd name="T28" fmla="*/ 137 w 213"/>
                  <a:gd name="T29" fmla="*/ 202 h 213"/>
                  <a:gd name="T30" fmla="*/ 170 w 213"/>
                  <a:gd name="T31" fmla="*/ 186 h 213"/>
                  <a:gd name="T32" fmla="*/ 203 w 213"/>
                  <a:gd name="T33" fmla="*/ 143 h 213"/>
                  <a:gd name="T34" fmla="*/ 210 w 213"/>
                  <a:gd name="T35" fmla="*/ 91 h 213"/>
                  <a:gd name="T36" fmla="*/ 204 w 213"/>
                  <a:gd name="T37" fmla="*/ 6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3" h="213">
                    <a:moveTo>
                      <a:pt x="204" y="66"/>
                    </a:moveTo>
                    <a:cubicBezTo>
                      <a:pt x="197" y="49"/>
                      <a:pt x="186" y="34"/>
                      <a:pt x="172" y="23"/>
                    </a:cubicBezTo>
                    <a:cubicBezTo>
                      <a:pt x="161" y="14"/>
                      <a:pt x="149" y="8"/>
                      <a:pt x="135" y="6"/>
                    </a:cubicBezTo>
                    <a:cubicBezTo>
                      <a:pt x="123" y="1"/>
                      <a:pt x="110" y="0"/>
                      <a:pt x="96" y="2"/>
                    </a:cubicBezTo>
                    <a:cubicBezTo>
                      <a:pt x="78" y="4"/>
                      <a:pt x="62" y="11"/>
                      <a:pt x="48" y="21"/>
                    </a:cubicBezTo>
                    <a:cubicBezTo>
                      <a:pt x="32" y="33"/>
                      <a:pt x="21" y="47"/>
                      <a:pt x="14" y="64"/>
                    </a:cubicBezTo>
                    <a:cubicBezTo>
                      <a:pt x="11" y="68"/>
                      <a:pt x="10" y="73"/>
                      <a:pt x="10" y="78"/>
                    </a:cubicBezTo>
                    <a:cubicBezTo>
                      <a:pt x="8" y="82"/>
                      <a:pt x="7" y="87"/>
                      <a:pt x="6" y="92"/>
                    </a:cubicBezTo>
                    <a:lnTo>
                      <a:pt x="6" y="94"/>
                    </a:lnTo>
                    <a:cubicBezTo>
                      <a:pt x="6" y="96"/>
                      <a:pt x="6" y="97"/>
                      <a:pt x="5" y="99"/>
                    </a:cubicBezTo>
                    <a:cubicBezTo>
                      <a:pt x="5" y="102"/>
                      <a:pt x="5" y="106"/>
                      <a:pt x="4" y="109"/>
                    </a:cubicBezTo>
                    <a:cubicBezTo>
                      <a:pt x="0" y="141"/>
                      <a:pt x="13" y="173"/>
                      <a:pt x="38" y="192"/>
                    </a:cubicBezTo>
                    <a:cubicBezTo>
                      <a:pt x="51" y="202"/>
                      <a:pt x="65" y="209"/>
                      <a:pt x="82" y="211"/>
                    </a:cubicBezTo>
                    <a:cubicBezTo>
                      <a:pt x="97" y="213"/>
                      <a:pt x="112" y="211"/>
                      <a:pt x="127" y="205"/>
                    </a:cubicBezTo>
                    <a:cubicBezTo>
                      <a:pt x="131" y="204"/>
                      <a:pt x="134" y="203"/>
                      <a:pt x="137" y="202"/>
                    </a:cubicBezTo>
                    <a:cubicBezTo>
                      <a:pt x="149" y="199"/>
                      <a:pt x="158" y="195"/>
                      <a:pt x="170" y="186"/>
                    </a:cubicBezTo>
                    <a:cubicBezTo>
                      <a:pt x="185" y="175"/>
                      <a:pt x="196" y="160"/>
                      <a:pt x="203" y="143"/>
                    </a:cubicBezTo>
                    <a:cubicBezTo>
                      <a:pt x="210" y="126"/>
                      <a:pt x="213" y="109"/>
                      <a:pt x="210" y="91"/>
                    </a:cubicBezTo>
                    <a:lnTo>
                      <a:pt x="204" y="66"/>
                    </a:ln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3" name="Freeform 29">
                <a:extLst>
                  <a:ext uri="{FF2B5EF4-FFF2-40B4-BE49-F238E27FC236}">
                    <a16:creationId xmlns:a16="http://schemas.microsoft.com/office/drawing/2014/main" id="{45C4AD20-AE2A-44DD-0FB5-FBBDFD991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2302"/>
                <a:ext cx="47" cy="51"/>
              </a:xfrm>
              <a:custGeom>
                <a:avLst/>
                <a:gdLst>
                  <a:gd name="T0" fmla="*/ 351 w 361"/>
                  <a:gd name="T1" fmla="*/ 121 h 394"/>
                  <a:gd name="T2" fmla="*/ 336 w 361"/>
                  <a:gd name="T3" fmla="*/ 89 h 394"/>
                  <a:gd name="T4" fmla="*/ 329 w 361"/>
                  <a:gd name="T5" fmla="*/ 67 h 394"/>
                  <a:gd name="T6" fmla="*/ 298 w 361"/>
                  <a:gd name="T7" fmla="*/ 30 h 394"/>
                  <a:gd name="T8" fmla="*/ 210 w 361"/>
                  <a:gd name="T9" fmla="*/ 5 h 394"/>
                  <a:gd name="T10" fmla="*/ 138 w 361"/>
                  <a:gd name="T11" fmla="*/ 15 h 394"/>
                  <a:gd name="T12" fmla="*/ 68 w 361"/>
                  <a:gd name="T13" fmla="*/ 68 h 394"/>
                  <a:gd name="T14" fmla="*/ 43 w 361"/>
                  <a:gd name="T15" fmla="*/ 111 h 394"/>
                  <a:gd name="T16" fmla="*/ 28 w 361"/>
                  <a:gd name="T17" fmla="*/ 142 h 394"/>
                  <a:gd name="T18" fmla="*/ 21 w 361"/>
                  <a:gd name="T19" fmla="*/ 157 h 394"/>
                  <a:gd name="T20" fmla="*/ 18 w 361"/>
                  <a:gd name="T21" fmla="*/ 289 h 394"/>
                  <a:gd name="T22" fmla="*/ 44 w 361"/>
                  <a:gd name="T23" fmla="*/ 332 h 394"/>
                  <a:gd name="T24" fmla="*/ 73 w 361"/>
                  <a:gd name="T25" fmla="*/ 362 h 394"/>
                  <a:gd name="T26" fmla="*/ 107 w 361"/>
                  <a:gd name="T27" fmla="*/ 382 h 394"/>
                  <a:gd name="T28" fmla="*/ 178 w 361"/>
                  <a:gd name="T29" fmla="*/ 391 h 394"/>
                  <a:gd name="T30" fmla="*/ 184 w 361"/>
                  <a:gd name="T31" fmla="*/ 390 h 394"/>
                  <a:gd name="T32" fmla="*/ 187 w 361"/>
                  <a:gd name="T33" fmla="*/ 389 h 394"/>
                  <a:gd name="T34" fmla="*/ 264 w 361"/>
                  <a:gd name="T35" fmla="*/ 359 h 394"/>
                  <a:gd name="T36" fmla="*/ 295 w 361"/>
                  <a:gd name="T37" fmla="*/ 329 h 394"/>
                  <a:gd name="T38" fmla="*/ 328 w 361"/>
                  <a:gd name="T39" fmla="*/ 264 h 394"/>
                  <a:gd name="T40" fmla="*/ 341 w 361"/>
                  <a:gd name="T41" fmla="*/ 237 h 394"/>
                  <a:gd name="T42" fmla="*/ 356 w 361"/>
                  <a:gd name="T43" fmla="*/ 146 h 394"/>
                  <a:gd name="T44" fmla="*/ 351 w 361"/>
                  <a:gd name="T45" fmla="*/ 12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1" h="394">
                    <a:moveTo>
                      <a:pt x="351" y="121"/>
                    </a:moveTo>
                    <a:cubicBezTo>
                      <a:pt x="349" y="109"/>
                      <a:pt x="341" y="99"/>
                      <a:pt x="336" y="89"/>
                    </a:cubicBezTo>
                    <a:cubicBezTo>
                      <a:pt x="334" y="82"/>
                      <a:pt x="333" y="74"/>
                      <a:pt x="329" y="67"/>
                    </a:cubicBezTo>
                    <a:cubicBezTo>
                      <a:pt x="322" y="52"/>
                      <a:pt x="312" y="40"/>
                      <a:pt x="298" y="30"/>
                    </a:cubicBezTo>
                    <a:cubicBezTo>
                      <a:pt x="273" y="12"/>
                      <a:pt x="241" y="0"/>
                      <a:pt x="210" y="5"/>
                    </a:cubicBezTo>
                    <a:cubicBezTo>
                      <a:pt x="186" y="4"/>
                      <a:pt x="162" y="6"/>
                      <a:pt x="138" y="15"/>
                    </a:cubicBezTo>
                    <a:cubicBezTo>
                      <a:pt x="109" y="26"/>
                      <a:pt x="86" y="44"/>
                      <a:pt x="68" y="68"/>
                    </a:cubicBezTo>
                    <a:cubicBezTo>
                      <a:pt x="58" y="81"/>
                      <a:pt x="50" y="96"/>
                      <a:pt x="43" y="111"/>
                    </a:cubicBezTo>
                    <a:cubicBezTo>
                      <a:pt x="37" y="121"/>
                      <a:pt x="32" y="131"/>
                      <a:pt x="28" y="142"/>
                    </a:cubicBezTo>
                    <a:cubicBezTo>
                      <a:pt x="25" y="147"/>
                      <a:pt x="23" y="152"/>
                      <a:pt x="21" y="157"/>
                    </a:cubicBezTo>
                    <a:cubicBezTo>
                      <a:pt x="5" y="201"/>
                      <a:pt x="0" y="244"/>
                      <a:pt x="18" y="289"/>
                    </a:cubicBezTo>
                    <a:cubicBezTo>
                      <a:pt x="26" y="310"/>
                      <a:pt x="32" y="319"/>
                      <a:pt x="44" y="332"/>
                    </a:cubicBezTo>
                    <a:cubicBezTo>
                      <a:pt x="53" y="341"/>
                      <a:pt x="64" y="354"/>
                      <a:pt x="73" y="362"/>
                    </a:cubicBezTo>
                    <a:cubicBezTo>
                      <a:pt x="82" y="371"/>
                      <a:pt x="93" y="378"/>
                      <a:pt x="107" y="382"/>
                    </a:cubicBezTo>
                    <a:cubicBezTo>
                      <a:pt x="130" y="391"/>
                      <a:pt x="153" y="394"/>
                      <a:pt x="178" y="391"/>
                    </a:cubicBezTo>
                    <a:cubicBezTo>
                      <a:pt x="180" y="391"/>
                      <a:pt x="182" y="390"/>
                      <a:pt x="184" y="390"/>
                    </a:cubicBezTo>
                    <a:lnTo>
                      <a:pt x="187" y="389"/>
                    </a:lnTo>
                    <a:cubicBezTo>
                      <a:pt x="215" y="386"/>
                      <a:pt x="241" y="376"/>
                      <a:pt x="264" y="359"/>
                    </a:cubicBezTo>
                    <a:cubicBezTo>
                      <a:pt x="274" y="349"/>
                      <a:pt x="285" y="339"/>
                      <a:pt x="295" y="329"/>
                    </a:cubicBezTo>
                    <a:cubicBezTo>
                      <a:pt x="312" y="308"/>
                      <a:pt x="318" y="287"/>
                      <a:pt x="328" y="264"/>
                    </a:cubicBezTo>
                    <a:cubicBezTo>
                      <a:pt x="332" y="255"/>
                      <a:pt x="336" y="246"/>
                      <a:pt x="341" y="237"/>
                    </a:cubicBezTo>
                    <a:cubicBezTo>
                      <a:pt x="356" y="209"/>
                      <a:pt x="361" y="176"/>
                      <a:pt x="356" y="146"/>
                    </a:cubicBezTo>
                    <a:cubicBezTo>
                      <a:pt x="355" y="137"/>
                      <a:pt x="353" y="131"/>
                      <a:pt x="351" y="121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4" name="Freeform 30">
                <a:extLst>
                  <a:ext uri="{FF2B5EF4-FFF2-40B4-BE49-F238E27FC236}">
                    <a16:creationId xmlns:a16="http://schemas.microsoft.com/office/drawing/2014/main" id="{B49C0E03-8EA0-AAF8-FB5B-1012E05901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" y="2318"/>
                <a:ext cx="13" cy="9"/>
              </a:xfrm>
              <a:custGeom>
                <a:avLst/>
                <a:gdLst>
                  <a:gd name="T0" fmla="*/ 44 w 96"/>
                  <a:gd name="T1" fmla="*/ 0 h 68"/>
                  <a:gd name="T2" fmla="*/ 52 w 96"/>
                  <a:gd name="T3" fmla="*/ 68 h 68"/>
                  <a:gd name="T4" fmla="*/ 44 w 96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68">
                    <a:moveTo>
                      <a:pt x="44" y="0"/>
                    </a:moveTo>
                    <a:cubicBezTo>
                      <a:pt x="0" y="0"/>
                      <a:pt x="9" y="68"/>
                      <a:pt x="52" y="68"/>
                    </a:cubicBezTo>
                    <a:cubicBezTo>
                      <a:pt x="96" y="68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5" name="Freeform 31">
                <a:extLst>
                  <a:ext uri="{FF2B5EF4-FFF2-40B4-BE49-F238E27FC236}">
                    <a16:creationId xmlns:a16="http://schemas.microsoft.com/office/drawing/2014/main" id="{E3E807C9-22E3-D255-BA24-90383121E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10"/>
                <a:ext cx="361" cy="411"/>
              </a:xfrm>
              <a:custGeom>
                <a:avLst/>
                <a:gdLst>
                  <a:gd name="T0" fmla="*/ 2637 w 2792"/>
                  <a:gd name="T1" fmla="*/ 998 h 3170"/>
                  <a:gd name="T2" fmla="*/ 1188 w 2792"/>
                  <a:gd name="T3" fmla="*/ 94 h 3170"/>
                  <a:gd name="T4" fmla="*/ 2 w 2792"/>
                  <a:gd name="T5" fmla="*/ 1421 h 3170"/>
                  <a:gd name="T6" fmla="*/ 7 w 2792"/>
                  <a:gd name="T7" fmla="*/ 1550 h 3170"/>
                  <a:gd name="T8" fmla="*/ 60 w 2792"/>
                  <a:gd name="T9" fmla="*/ 2064 h 3170"/>
                  <a:gd name="T10" fmla="*/ 1336 w 2792"/>
                  <a:gd name="T11" fmla="*/ 3154 h 3170"/>
                  <a:gd name="T12" fmla="*/ 2727 w 2792"/>
                  <a:gd name="T13" fmla="*/ 1922 h 3170"/>
                  <a:gd name="T14" fmla="*/ 2637 w 2792"/>
                  <a:gd name="T15" fmla="*/ 998 h 3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92" h="3170">
                    <a:moveTo>
                      <a:pt x="2637" y="998"/>
                    </a:moveTo>
                    <a:cubicBezTo>
                      <a:pt x="2404" y="428"/>
                      <a:pt x="1861" y="0"/>
                      <a:pt x="1188" y="94"/>
                    </a:cubicBezTo>
                    <a:cubicBezTo>
                      <a:pt x="566" y="182"/>
                      <a:pt x="34" y="797"/>
                      <a:pt x="2" y="1421"/>
                    </a:cubicBezTo>
                    <a:cubicBezTo>
                      <a:pt x="0" y="1466"/>
                      <a:pt x="5" y="1508"/>
                      <a:pt x="7" y="1550"/>
                    </a:cubicBezTo>
                    <a:cubicBezTo>
                      <a:pt x="3" y="1729"/>
                      <a:pt x="23" y="1907"/>
                      <a:pt x="60" y="2064"/>
                    </a:cubicBezTo>
                    <a:cubicBezTo>
                      <a:pt x="202" y="2664"/>
                      <a:pt x="680" y="3170"/>
                      <a:pt x="1336" y="3154"/>
                    </a:cubicBezTo>
                    <a:cubicBezTo>
                      <a:pt x="2016" y="3137"/>
                      <a:pt x="2591" y="2569"/>
                      <a:pt x="2727" y="1922"/>
                    </a:cubicBezTo>
                    <a:cubicBezTo>
                      <a:pt x="2792" y="1610"/>
                      <a:pt x="2754" y="1286"/>
                      <a:pt x="2637" y="99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6" name="Freeform 32">
                <a:extLst>
                  <a:ext uri="{FF2B5EF4-FFF2-40B4-BE49-F238E27FC236}">
                    <a16:creationId xmlns:a16="http://schemas.microsoft.com/office/drawing/2014/main" id="{6E75FB9C-7F16-F933-DD34-31169F063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1738"/>
                <a:ext cx="377" cy="408"/>
              </a:xfrm>
              <a:custGeom>
                <a:avLst/>
                <a:gdLst>
                  <a:gd name="T0" fmla="*/ 2620 w 2912"/>
                  <a:gd name="T1" fmla="*/ 965 h 3147"/>
                  <a:gd name="T2" fmla="*/ 1160 w 2912"/>
                  <a:gd name="T3" fmla="*/ 116 h 3147"/>
                  <a:gd name="T4" fmla="*/ 133 w 2912"/>
                  <a:gd name="T5" fmla="*/ 963 h 3147"/>
                  <a:gd name="T6" fmla="*/ 233 w 2912"/>
                  <a:gd name="T7" fmla="*/ 2376 h 3147"/>
                  <a:gd name="T8" fmla="*/ 1403 w 2912"/>
                  <a:gd name="T9" fmla="*/ 3132 h 3147"/>
                  <a:gd name="T10" fmla="*/ 2620 w 2912"/>
                  <a:gd name="T11" fmla="*/ 965 h 3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2" h="3147">
                    <a:moveTo>
                      <a:pt x="2620" y="965"/>
                    </a:moveTo>
                    <a:cubicBezTo>
                      <a:pt x="2429" y="385"/>
                      <a:pt x="1757" y="0"/>
                      <a:pt x="1160" y="116"/>
                    </a:cubicBezTo>
                    <a:cubicBezTo>
                      <a:pt x="701" y="206"/>
                      <a:pt x="256" y="511"/>
                      <a:pt x="133" y="963"/>
                    </a:cubicBezTo>
                    <a:cubicBezTo>
                      <a:pt x="0" y="1454"/>
                      <a:pt x="33" y="1894"/>
                      <a:pt x="233" y="2376"/>
                    </a:cubicBezTo>
                    <a:cubicBezTo>
                      <a:pt x="417" y="2820"/>
                      <a:pt x="932" y="3147"/>
                      <a:pt x="1403" y="3132"/>
                    </a:cubicBezTo>
                    <a:cubicBezTo>
                      <a:pt x="2497" y="3099"/>
                      <a:pt x="2912" y="1850"/>
                      <a:pt x="2620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7" name="Freeform 33">
                <a:extLst>
                  <a:ext uri="{FF2B5EF4-FFF2-40B4-BE49-F238E27FC236}">
                    <a16:creationId xmlns:a16="http://schemas.microsoft.com/office/drawing/2014/main" id="{348E5847-9F84-442D-628E-C1EADF3DB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2" y="1802"/>
                <a:ext cx="337" cy="285"/>
              </a:xfrm>
              <a:custGeom>
                <a:avLst/>
                <a:gdLst>
                  <a:gd name="T0" fmla="*/ 190 w 2597"/>
                  <a:gd name="T1" fmla="*/ 2203 h 2203"/>
                  <a:gd name="T2" fmla="*/ 79 w 2597"/>
                  <a:gd name="T3" fmla="*/ 1987 h 2203"/>
                  <a:gd name="T4" fmla="*/ 7 w 2597"/>
                  <a:gd name="T5" fmla="*/ 1471 h 2203"/>
                  <a:gd name="T6" fmla="*/ 410 w 2597"/>
                  <a:gd name="T7" fmla="*/ 574 h 2203"/>
                  <a:gd name="T8" fmla="*/ 1336 w 2597"/>
                  <a:gd name="T9" fmla="*/ 49 h 2203"/>
                  <a:gd name="T10" fmla="*/ 1761 w 2597"/>
                  <a:gd name="T11" fmla="*/ 0 h 2203"/>
                  <a:gd name="T12" fmla="*/ 1904 w 2597"/>
                  <a:gd name="T13" fmla="*/ 4 h 2203"/>
                  <a:gd name="T14" fmla="*/ 2451 w 2597"/>
                  <a:gd name="T15" fmla="*/ 176 h 2203"/>
                  <a:gd name="T16" fmla="*/ 2383 w 2597"/>
                  <a:gd name="T17" fmla="*/ 520 h 2203"/>
                  <a:gd name="T18" fmla="*/ 1485 w 2597"/>
                  <a:gd name="T19" fmla="*/ 147 h 2203"/>
                  <a:gd name="T20" fmla="*/ 1299 w 2597"/>
                  <a:gd name="T21" fmla="*/ 160 h 2203"/>
                  <a:gd name="T22" fmla="*/ 113 w 2597"/>
                  <a:gd name="T23" fmla="*/ 1487 h 2203"/>
                  <a:gd name="T24" fmla="*/ 118 w 2597"/>
                  <a:gd name="T25" fmla="*/ 1616 h 2203"/>
                  <a:gd name="T26" fmla="*/ 171 w 2597"/>
                  <a:gd name="T27" fmla="*/ 2130 h 2203"/>
                  <a:gd name="T28" fmla="*/ 190 w 2597"/>
                  <a:gd name="T29" fmla="*/ 2203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7" h="2203">
                    <a:moveTo>
                      <a:pt x="190" y="2203"/>
                    </a:moveTo>
                    <a:cubicBezTo>
                      <a:pt x="141" y="2141"/>
                      <a:pt x="107" y="2060"/>
                      <a:pt x="79" y="1987"/>
                    </a:cubicBezTo>
                    <a:cubicBezTo>
                      <a:pt x="17" y="1820"/>
                      <a:pt x="0" y="1648"/>
                      <a:pt x="7" y="1471"/>
                    </a:cubicBezTo>
                    <a:cubicBezTo>
                      <a:pt x="22" y="1129"/>
                      <a:pt x="173" y="818"/>
                      <a:pt x="410" y="574"/>
                    </a:cubicBezTo>
                    <a:cubicBezTo>
                      <a:pt x="667" y="309"/>
                      <a:pt x="977" y="136"/>
                      <a:pt x="1336" y="49"/>
                    </a:cubicBezTo>
                    <a:cubicBezTo>
                      <a:pt x="1477" y="14"/>
                      <a:pt x="1617" y="0"/>
                      <a:pt x="1761" y="0"/>
                    </a:cubicBezTo>
                    <a:cubicBezTo>
                      <a:pt x="1808" y="0"/>
                      <a:pt x="1856" y="1"/>
                      <a:pt x="1904" y="4"/>
                    </a:cubicBezTo>
                    <a:cubicBezTo>
                      <a:pt x="2073" y="15"/>
                      <a:pt x="2338" y="29"/>
                      <a:pt x="2451" y="176"/>
                    </a:cubicBezTo>
                    <a:cubicBezTo>
                      <a:pt x="2597" y="266"/>
                      <a:pt x="2518" y="471"/>
                      <a:pt x="2383" y="520"/>
                    </a:cubicBezTo>
                    <a:cubicBezTo>
                      <a:pt x="2147" y="292"/>
                      <a:pt x="1838" y="147"/>
                      <a:pt x="1485" y="147"/>
                    </a:cubicBezTo>
                    <a:cubicBezTo>
                      <a:pt x="1424" y="147"/>
                      <a:pt x="1362" y="152"/>
                      <a:pt x="1299" y="160"/>
                    </a:cubicBezTo>
                    <a:cubicBezTo>
                      <a:pt x="677" y="248"/>
                      <a:pt x="145" y="863"/>
                      <a:pt x="113" y="1487"/>
                    </a:cubicBezTo>
                    <a:cubicBezTo>
                      <a:pt x="111" y="1532"/>
                      <a:pt x="116" y="1574"/>
                      <a:pt x="118" y="1616"/>
                    </a:cubicBezTo>
                    <a:cubicBezTo>
                      <a:pt x="114" y="1795"/>
                      <a:pt x="134" y="1973"/>
                      <a:pt x="171" y="2130"/>
                    </a:cubicBezTo>
                    <a:cubicBezTo>
                      <a:pt x="177" y="2154"/>
                      <a:pt x="183" y="2179"/>
                      <a:pt x="190" y="2203"/>
                    </a:cubicBezTo>
                    <a:close/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8" name="Freeform 34">
                <a:extLst>
                  <a:ext uri="{FF2B5EF4-FFF2-40B4-BE49-F238E27FC236}">
                    <a16:creationId xmlns:a16="http://schemas.microsoft.com/office/drawing/2014/main" id="{F5F91637-6021-76DC-B4F8-A663986B0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21"/>
                <a:ext cx="294" cy="291"/>
              </a:xfrm>
              <a:custGeom>
                <a:avLst/>
                <a:gdLst>
                  <a:gd name="T0" fmla="*/ 333 w 2272"/>
                  <a:gd name="T1" fmla="*/ 2245 h 2245"/>
                  <a:gd name="T2" fmla="*/ 278 w 2272"/>
                  <a:gd name="T3" fmla="*/ 2229 h 2245"/>
                  <a:gd name="T4" fmla="*/ 91 w 2272"/>
                  <a:gd name="T5" fmla="*/ 2070 h 2245"/>
                  <a:gd name="T6" fmla="*/ 79 w 2272"/>
                  <a:gd name="T7" fmla="*/ 2056 h 2245"/>
                  <a:gd name="T8" fmla="*/ 60 w 2272"/>
                  <a:gd name="T9" fmla="*/ 1983 h 2245"/>
                  <a:gd name="T10" fmla="*/ 7 w 2272"/>
                  <a:gd name="T11" fmla="*/ 1469 h 2245"/>
                  <a:gd name="T12" fmla="*/ 2 w 2272"/>
                  <a:gd name="T13" fmla="*/ 1340 h 2245"/>
                  <a:gd name="T14" fmla="*/ 1188 w 2272"/>
                  <a:gd name="T15" fmla="*/ 13 h 2245"/>
                  <a:gd name="T16" fmla="*/ 1374 w 2272"/>
                  <a:gd name="T17" fmla="*/ 0 h 2245"/>
                  <a:gd name="T18" fmla="*/ 2272 w 2272"/>
                  <a:gd name="T19" fmla="*/ 373 h 2245"/>
                  <a:gd name="T20" fmla="*/ 2268 w 2272"/>
                  <a:gd name="T21" fmla="*/ 375 h 2245"/>
                  <a:gd name="T22" fmla="*/ 2044 w 2272"/>
                  <a:gd name="T23" fmla="*/ 420 h 2245"/>
                  <a:gd name="T24" fmla="*/ 1964 w 2272"/>
                  <a:gd name="T25" fmla="*/ 418 h 2245"/>
                  <a:gd name="T26" fmla="*/ 1884 w 2272"/>
                  <a:gd name="T27" fmla="*/ 416 h 2245"/>
                  <a:gd name="T28" fmla="*/ 1843 w 2272"/>
                  <a:gd name="T29" fmla="*/ 417 h 2245"/>
                  <a:gd name="T30" fmla="*/ 1385 w 2272"/>
                  <a:gd name="T31" fmla="*/ 479 h 2245"/>
                  <a:gd name="T32" fmla="*/ 1025 w 2272"/>
                  <a:gd name="T33" fmla="*/ 620 h 2245"/>
                  <a:gd name="T34" fmla="*/ 1016 w 2272"/>
                  <a:gd name="T35" fmla="*/ 625 h 2245"/>
                  <a:gd name="T36" fmla="*/ 976 w 2272"/>
                  <a:gd name="T37" fmla="*/ 649 h 2245"/>
                  <a:gd name="T38" fmla="*/ 900 w 2272"/>
                  <a:gd name="T39" fmla="*/ 699 h 2245"/>
                  <a:gd name="T40" fmla="*/ 748 w 2272"/>
                  <a:gd name="T41" fmla="*/ 823 h 2245"/>
                  <a:gd name="T42" fmla="*/ 746 w 2272"/>
                  <a:gd name="T43" fmla="*/ 824 h 2245"/>
                  <a:gd name="T44" fmla="*/ 710 w 2272"/>
                  <a:gd name="T45" fmla="*/ 863 h 2245"/>
                  <a:gd name="T46" fmla="*/ 651 w 2272"/>
                  <a:gd name="T47" fmla="*/ 931 h 2245"/>
                  <a:gd name="T48" fmla="*/ 598 w 2272"/>
                  <a:gd name="T49" fmla="*/ 1004 h 2245"/>
                  <a:gd name="T50" fmla="*/ 565 w 2272"/>
                  <a:gd name="T51" fmla="*/ 1054 h 2245"/>
                  <a:gd name="T52" fmla="*/ 559 w 2272"/>
                  <a:gd name="T53" fmla="*/ 1063 h 2245"/>
                  <a:gd name="T54" fmla="*/ 476 w 2272"/>
                  <a:gd name="T55" fmla="*/ 1227 h 2245"/>
                  <a:gd name="T56" fmla="*/ 415 w 2272"/>
                  <a:gd name="T57" fmla="*/ 1394 h 2245"/>
                  <a:gd name="T58" fmla="*/ 385 w 2272"/>
                  <a:gd name="T59" fmla="*/ 1765 h 2245"/>
                  <a:gd name="T60" fmla="*/ 428 w 2272"/>
                  <a:gd name="T61" fmla="*/ 2144 h 2245"/>
                  <a:gd name="T62" fmla="*/ 333 w 2272"/>
                  <a:gd name="T63" fmla="*/ 2245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2" h="2245">
                    <a:moveTo>
                      <a:pt x="333" y="2245"/>
                    </a:moveTo>
                    <a:cubicBezTo>
                      <a:pt x="314" y="2245"/>
                      <a:pt x="294" y="2240"/>
                      <a:pt x="278" y="2229"/>
                    </a:cubicBezTo>
                    <a:cubicBezTo>
                      <a:pt x="210" y="2183"/>
                      <a:pt x="146" y="2132"/>
                      <a:pt x="91" y="2070"/>
                    </a:cubicBezTo>
                    <a:cubicBezTo>
                      <a:pt x="87" y="2066"/>
                      <a:pt x="83" y="2061"/>
                      <a:pt x="79" y="2056"/>
                    </a:cubicBezTo>
                    <a:cubicBezTo>
                      <a:pt x="72" y="2032"/>
                      <a:pt x="66" y="2007"/>
                      <a:pt x="60" y="1983"/>
                    </a:cubicBezTo>
                    <a:cubicBezTo>
                      <a:pt x="23" y="1826"/>
                      <a:pt x="3" y="1648"/>
                      <a:pt x="7" y="1469"/>
                    </a:cubicBezTo>
                    <a:cubicBezTo>
                      <a:pt x="5" y="1427"/>
                      <a:pt x="0" y="1385"/>
                      <a:pt x="2" y="1340"/>
                    </a:cubicBezTo>
                    <a:cubicBezTo>
                      <a:pt x="34" y="716"/>
                      <a:pt x="566" y="101"/>
                      <a:pt x="1188" y="13"/>
                    </a:cubicBezTo>
                    <a:cubicBezTo>
                      <a:pt x="1251" y="5"/>
                      <a:pt x="1313" y="0"/>
                      <a:pt x="1374" y="0"/>
                    </a:cubicBezTo>
                    <a:cubicBezTo>
                      <a:pt x="1727" y="0"/>
                      <a:pt x="2036" y="145"/>
                      <a:pt x="2272" y="373"/>
                    </a:cubicBezTo>
                    <a:cubicBezTo>
                      <a:pt x="2271" y="374"/>
                      <a:pt x="2270" y="374"/>
                      <a:pt x="2268" y="375"/>
                    </a:cubicBezTo>
                    <a:cubicBezTo>
                      <a:pt x="2201" y="412"/>
                      <a:pt x="2124" y="420"/>
                      <a:pt x="2044" y="420"/>
                    </a:cubicBezTo>
                    <a:cubicBezTo>
                      <a:pt x="2018" y="420"/>
                      <a:pt x="1991" y="419"/>
                      <a:pt x="1964" y="418"/>
                    </a:cubicBezTo>
                    <a:cubicBezTo>
                      <a:pt x="1937" y="417"/>
                      <a:pt x="1910" y="416"/>
                      <a:pt x="1884" y="416"/>
                    </a:cubicBezTo>
                    <a:cubicBezTo>
                      <a:pt x="1870" y="416"/>
                      <a:pt x="1856" y="416"/>
                      <a:pt x="1843" y="417"/>
                    </a:cubicBezTo>
                    <a:cubicBezTo>
                      <a:pt x="1690" y="423"/>
                      <a:pt x="1534" y="445"/>
                      <a:pt x="1385" y="479"/>
                    </a:cubicBezTo>
                    <a:cubicBezTo>
                      <a:pt x="1279" y="504"/>
                      <a:pt x="1138" y="562"/>
                      <a:pt x="1025" y="620"/>
                    </a:cubicBezTo>
                    <a:cubicBezTo>
                      <a:pt x="1019" y="623"/>
                      <a:pt x="1018" y="624"/>
                      <a:pt x="1016" y="625"/>
                    </a:cubicBezTo>
                    <a:cubicBezTo>
                      <a:pt x="1002" y="633"/>
                      <a:pt x="989" y="640"/>
                      <a:pt x="976" y="649"/>
                    </a:cubicBezTo>
                    <a:cubicBezTo>
                      <a:pt x="950" y="665"/>
                      <a:pt x="925" y="682"/>
                      <a:pt x="900" y="699"/>
                    </a:cubicBezTo>
                    <a:cubicBezTo>
                      <a:pt x="847" y="737"/>
                      <a:pt x="796" y="778"/>
                      <a:pt x="748" y="823"/>
                    </a:cubicBezTo>
                    <a:lnTo>
                      <a:pt x="746" y="824"/>
                    </a:lnTo>
                    <a:cubicBezTo>
                      <a:pt x="733" y="837"/>
                      <a:pt x="721" y="850"/>
                      <a:pt x="710" y="863"/>
                    </a:cubicBezTo>
                    <a:cubicBezTo>
                      <a:pt x="690" y="885"/>
                      <a:pt x="670" y="908"/>
                      <a:pt x="651" y="931"/>
                    </a:cubicBezTo>
                    <a:cubicBezTo>
                      <a:pt x="633" y="955"/>
                      <a:pt x="615" y="979"/>
                      <a:pt x="598" y="1004"/>
                    </a:cubicBezTo>
                    <a:cubicBezTo>
                      <a:pt x="586" y="1020"/>
                      <a:pt x="575" y="1037"/>
                      <a:pt x="565" y="1054"/>
                    </a:cubicBezTo>
                    <a:cubicBezTo>
                      <a:pt x="563" y="1058"/>
                      <a:pt x="563" y="1057"/>
                      <a:pt x="559" y="1063"/>
                    </a:cubicBezTo>
                    <a:cubicBezTo>
                      <a:pt x="531" y="1118"/>
                      <a:pt x="501" y="1171"/>
                      <a:pt x="476" y="1227"/>
                    </a:cubicBezTo>
                    <a:cubicBezTo>
                      <a:pt x="449" y="1285"/>
                      <a:pt x="426" y="1351"/>
                      <a:pt x="415" y="1394"/>
                    </a:cubicBezTo>
                    <a:cubicBezTo>
                      <a:pt x="387" y="1513"/>
                      <a:pt x="376" y="1642"/>
                      <a:pt x="385" y="1765"/>
                    </a:cubicBezTo>
                    <a:cubicBezTo>
                      <a:pt x="394" y="1889"/>
                      <a:pt x="403" y="2021"/>
                      <a:pt x="428" y="2144"/>
                    </a:cubicBezTo>
                    <a:cubicBezTo>
                      <a:pt x="441" y="2207"/>
                      <a:pt x="387" y="2245"/>
                      <a:pt x="333" y="2245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9" name="Freeform 35">
                <a:extLst>
                  <a:ext uri="{FF2B5EF4-FFF2-40B4-BE49-F238E27FC236}">
                    <a16:creationId xmlns:a16="http://schemas.microsoft.com/office/drawing/2014/main" id="{92C0E079-A027-D030-FA9C-0A1D10C80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817"/>
                <a:ext cx="39" cy="109"/>
              </a:xfrm>
              <a:custGeom>
                <a:avLst/>
                <a:gdLst>
                  <a:gd name="T0" fmla="*/ 279 w 297"/>
                  <a:gd name="T1" fmla="*/ 841 h 841"/>
                  <a:gd name="T2" fmla="*/ 191 w 297"/>
                  <a:gd name="T3" fmla="*/ 352 h 841"/>
                  <a:gd name="T4" fmla="*/ 0 w 297"/>
                  <a:gd name="T5" fmla="*/ 0 h 841"/>
                  <a:gd name="T6" fmla="*/ 164 w 297"/>
                  <a:gd name="T7" fmla="*/ 207 h 841"/>
                  <a:gd name="T8" fmla="*/ 285 w 297"/>
                  <a:gd name="T9" fmla="*/ 709 h 841"/>
                  <a:gd name="T10" fmla="*/ 279 w 297"/>
                  <a:gd name="T11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7" h="841">
                    <a:moveTo>
                      <a:pt x="279" y="841"/>
                    </a:moveTo>
                    <a:cubicBezTo>
                      <a:pt x="271" y="672"/>
                      <a:pt x="242" y="506"/>
                      <a:pt x="191" y="352"/>
                    </a:cubicBezTo>
                    <a:cubicBezTo>
                      <a:pt x="149" y="224"/>
                      <a:pt x="83" y="105"/>
                      <a:pt x="0" y="0"/>
                    </a:cubicBezTo>
                    <a:cubicBezTo>
                      <a:pt x="62" y="60"/>
                      <a:pt x="117" y="129"/>
                      <a:pt x="164" y="207"/>
                    </a:cubicBezTo>
                    <a:cubicBezTo>
                      <a:pt x="253" y="359"/>
                      <a:pt x="297" y="533"/>
                      <a:pt x="285" y="709"/>
                    </a:cubicBezTo>
                    <a:cubicBezTo>
                      <a:pt x="282" y="753"/>
                      <a:pt x="284" y="797"/>
                      <a:pt x="279" y="841"/>
                    </a:cubicBezTo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0" name="Freeform 36">
                <a:extLst>
                  <a:ext uri="{FF2B5EF4-FFF2-40B4-BE49-F238E27FC236}">
                    <a16:creationId xmlns:a16="http://schemas.microsoft.com/office/drawing/2014/main" id="{59E9086F-812B-E4EC-F47D-9F34D6A03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1766"/>
                <a:ext cx="330" cy="192"/>
              </a:xfrm>
              <a:custGeom>
                <a:avLst/>
                <a:gdLst>
                  <a:gd name="T0" fmla="*/ 2410 w 2550"/>
                  <a:gd name="T1" fmla="*/ 1487 h 1487"/>
                  <a:gd name="T2" fmla="*/ 2393 w 2550"/>
                  <a:gd name="T3" fmla="*/ 1477 h 1487"/>
                  <a:gd name="T4" fmla="*/ 2268 w 2550"/>
                  <a:gd name="T5" fmla="*/ 1346 h 1487"/>
                  <a:gd name="T6" fmla="*/ 2194 w 2550"/>
                  <a:gd name="T7" fmla="*/ 1202 h 1487"/>
                  <a:gd name="T8" fmla="*/ 1996 w 2550"/>
                  <a:gd name="T9" fmla="*/ 912 h 1487"/>
                  <a:gd name="T10" fmla="*/ 1455 w 2550"/>
                  <a:gd name="T11" fmla="*/ 608 h 1487"/>
                  <a:gd name="T12" fmla="*/ 1026 w 2550"/>
                  <a:gd name="T13" fmla="*/ 541 h 1487"/>
                  <a:gd name="T14" fmla="*/ 730 w 2550"/>
                  <a:gd name="T15" fmla="*/ 587 h 1487"/>
                  <a:gd name="T16" fmla="*/ 459 w 2550"/>
                  <a:gd name="T17" fmla="*/ 727 h 1487"/>
                  <a:gd name="T18" fmla="*/ 172 w 2550"/>
                  <a:gd name="T19" fmla="*/ 930 h 1487"/>
                  <a:gd name="T20" fmla="*/ 116 w 2550"/>
                  <a:gd name="T21" fmla="*/ 952 h 1487"/>
                  <a:gd name="T22" fmla="*/ 9 w 2550"/>
                  <a:gd name="T23" fmla="*/ 833 h 1487"/>
                  <a:gd name="T24" fmla="*/ 175 w 2550"/>
                  <a:gd name="T25" fmla="*/ 412 h 1487"/>
                  <a:gd name="T26" fmla="*/ 561 w 2550"/>
                  <a:gd name="T27" fmla="*/ 116 h 1487"/>
                  <a:gd name="T28" fmla="*/ 1084 w 2550"/>
                  <a:gd name="T29" fmla="*/ 0 h 1487"/>
                  <a:gd name="T30" fmla="*/ 1566 w 2550"/>
                  <a:gd name="T31" fmla="*/ 56 h 1487"/>
                  <a:gd name="T32" fmla="*/ 2271 w 2550"/>
                  <a:gd name="T33" fmla="*/ 400 h 1487"/>
                  <a:gd name="T34" fmla="*/ 2462 w 2550"/>
                  <a:gd name="T35" fmla="*/ 752 h 1487"/>
                  <a:gd name="T36" fmla="*/ 2550 w 2550"/>
                  <a:gd name="T37" fmla="*/ 1241 h 1487"/>
                  <a:gd name="T38" fmla="*/ 2535 w 2550"/>
                  <a:gd name="T39" fmla="*/ 1313 h 1487"/>
                  <a:gd name="T40" fmla="*/ 2436 w 2550"/>
                  <a:gd name="T41" fmla="*/ 1472 h 1487"/>
                  <a:gd name="T42" fmla="*/ 2410 w 2550"/>
                  <a:gd name="T43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50" h="1487">
                    <a:moveTo>
                      <a:pt x="2410" y="1487"/>
                    </a:moveTo>
                    <a:cubicBezTo>
                      <a:pt x="2403" y="1487"/>
                      <a:pt x="2397" y="1484"/>
                      <a:pt x="2393" y="1477"/>
                    </a:cubicBezTo>
                    <a:cubicBezTo>
                      <a:pt x="2364" y="1427"/>
                      <a:pt x="2302" y="1394"/>
                      <a:pt x="2268" y="1346"/>
                    </a:cubicBezTo>
                    <a:cubicBezTo>
                      <a:pt x="2237" y="1301"/>
                      <a:pt x="2223" y="1248"/>
                      <a:pt x="2194" y="1202"/>
                    </a:cubicBezTo>
                    <a:cubicBezTo>
                      <a:pt x="2131" y="1104"/>
                      <a:pt x="2068" y="1004"/>
                      <a:pt x="1996" y="912"/>
                    </a:cubicBezTo>
                    <a:cubicBezTo>
                      <a:pt x="1865" y="744"/>
                      <a:pt x="1673" y="667"/>
                      <a:pt x="1455" y="608"/>
                    </a:cubicBezTo>
                    <a:cubicBezTo>
                      <a:pt x="1308" y="569"/>
                      <a:pt x="1167" y="541"/>
                      <a:pt x="1026" y="541"/>
                    </a:cubicBezTo>
                    <a:cubicBezTo>
                      <a:pt x="928" y="541"/>
                      <a:pt x="830" y="554"/>
                      <a:pt x="730" y="587"/>
                    </a:cubicBezTo>
                    <a:cubicBezTo>
                      <a:pt x="631" y="619"/>
                      <a:pt x="541" y="664"/>
                      <a:pt x="459" y="727"/>
                    </a:cubicBezTo>
                    <a:cubicBezTo>
                      <a:pt x="365" y="798"/>
                      <a:pt x="257" y="848"/>
                      <a:pt x="172" y="930"/>
                    </a:cubicBezTo>
                    <a:cubicBezTo>
                      <a:pt x="155" y="946"/>
                      <a:pt x="136" y="952"/>
                      <a:pt x="116" y="952"/>
                    </a:cubicBezTo>
                    <a:cubicBezTo>
                      <a:pt x="58" y="952"/>
                      <a:pt x="0" y="893"/>
                      <a:pt x="9" y="833"/>
                    </a:cubicBezTo>
                    <a:cubicBezTo>
                      <a:pt x="34" y="672"/>
                      <a:pt x="61" y="536"/>
                      <a:pt x="175" y="412"/>
                    </a:cubicBezTo>
                    <a:cubicBezTo>
                      <a:pt x="287" y="290"/>
                      <a:pt x="414" y="194"/>
                      <a:pt x="561" y="116"/>
                    </a:cubicBezTo>
                    <a:cubicBezTo>
                      <a:pt x="723" y="31"/>
                      <a:pt x="902" y="0"/>
                      <a:pt x="1084" y="0"/>
                    </a:cubicBezTo>
                    <a:cubicBezTo>
                      <a:pt x="1246" y="0"/>
                      <a:pt x="1411" y="25"/>
                      <a:pt x="1566" y="56"/>
                    </a:cubicBezTo>
                    <a:cubicBezTo>
                      <a:pt x="1828" y="110"/>
                      <a:pt x="2082" y="216"/>
                      <a:pt x="2271" y="400"/>
                    </a:cubicBezTo>
                    <a:cubicBezTo>
                      <a:pt x="2354" y="505"/>
                      <a:pt x="2420" y="624"/>
                      <a:pt x="2462" y="752"/>
                    </a:cubicBezTo>
                    <a:cubicBezTo>
                      <a:pt x="2513" y="906"/>
                      <a:pt x="2542" y="1072"/>
                      <a:pt x="2550" y="1241"/>
                    </a:cubicBezTo>
                    <a:cubicBezTo>
                      <a:pt x="2548" y="1265"/>
                      <a:pt x="2544" y="1289"/>
                      <a:pt x="2535" y="1313"/>
                    </a:cubicBezTo>
                    <a:cubicBezTo>
                      <a:pt x="2513" y="1376"/>
                      <a:pt x="2461" y="1414"/>
                      <a:pt x="2436" y="1472"/>
                    </a:cubicBezTo>
                    <a:cubicBezTo>
                      <a:pt x="2432" y="1481"/>
                      <a:pt x="2421" y="1487"/>
                      <a:pt x="2410" y="1487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1" name="Freeform 37">
                <a:extLst>
                  <a:ext uri="{FF2B5EF4-FFF2-40B4-BE49-F238E27FC236}">
                    <a16:creationId xmlns:a16="http://schemas.microsoft.com/office/drawing/2014/main" id="{C2453DEB-2572-9D2C-16AB-4E1564AF7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630"/>
                <a:ext cx="2657" cy="3129"/>
              </a:xfrm>
              <a:custGeom>
                <a:avLst/>
                <a:gdLst>
                  <a:gd name="T0" fmla="*/ 19520 w 20513"/>
                  <a:gd name="T1" fmla="*/ 15104 h 24159"/>
                  <a:gd name="T2" fmla="*/ 17260 w 20513"/>
                  <a:gd name="T3" fmla="*/ 10519 h 24159"/>
                  <a:gd name="T4" fmla="*/ 16771 w 20513"/>
                  <a:gd name="T5" fmla="*/ 8303 h 24159"/>
                  <a:gd name="T6" fmla="*/ 16529 w 20513"/>
                  <a:gd name="T7" fmla="*/ 6585 h 24159"/>
                  <a:gd name="T8" fmla="*/ 14454 w 20513"/>
                  <a:gd name="T9" fmla="*/ 2275 h 24159"/>
                  <a:gd name="T10" fmla="*/ 10200 w 20513"/>
                  <a:gd name="T11" fmla="*/ 17 h 24159"/>
                  <a:gd name="T12" fmla="*/ 6626 w 20513"/>
                  <a:gd name="T13" fmla="*/ 681 h 24159"/>
                  <a:gd name="T14" fmla="*/ 2128 w 20513"/>
                  <a:gd name="T15" fmla="*/ 6945 h 24159"/>
                  <a:gd name="T16" fmla="*/ 1811 w 20513"/>
                  <a:gd name="T17" fmla="*/ 11163 h 24159"/>
                  <a:gd name="T18" fmla="*/ 1805 w 20513"/>
                  <a:gd name="T19" fmla="*/ 17145 h 24159"/>
                  <a:gd name="T20" fmla="*/ 1152 w 20513"/>
                  <a:gd name="T21" fmla="*/ 20533 h 24159"/>
                  <a:gd name="T22" fmla="*/ 3227 w 20513"/>
                  <a:gd name="T23" fmla="*/ 23246 h 24159"/>
                  <a:gd name="T24" fmla="*/ 2932 w 20513"/>
                  <a:gd name="T25" fmla="*/ 23754 h 24159"/>
                  <a:gd name="T26" fmla="*/ 4989 w 20513"/>
                  <a:gd name="T27" fmla="*/ 23188 h 24159"/>
                  <a:gd name="T28" fmla="*/ 5457 w 20513"/>
                  <a:gd name="T29" fmla="*/ 22611 h 24159"/>
                  <a:gd name="T30" fmla="*/ 6093 w 20513"/>
                  <a:gd name="T31" fmla="*/ 22687 h 24159"/>
                  <a:gd name="T32" fmla="*/ 6724 w 20513"/>
                  <a:gd name="T33" fmla="*/ 22631 h 24159"/>
                  <a:gd name="T34" fmla="*/ 8000 w 20513"/>
                  <a:gd name="T35" fmla="*/ 22759 h 24159"/>
                  <a:gd name="T36" fmla="*/ 7976 w 20513"/>
                  <a:gd name="T37" fmla="*/ 22349 h 24159"/>
                  <a:gd name="T38" fmla="*/ 7781 w 20513"/>
                  <a:gd name="T39" fmla="*/ 22087 h 24159"/>
                  <a:gd name="T40" fmla="*/ 7733 w 20513"/>
                  <a:gd name="T41" fmla="*/ 21999 h 24159"/>
                  <a:gd name="T42" fmla="*/ 7671 w 20513"/>
                  <a:gd name="T43" fmla="*/ 21877 h 24159"/>
                  <a:gd name="T44" fmla="*/ 7529 w 20513"/>
                  <a:gd name="T45" fmla="*/ 21663 h 24159"/>
                  <a:gd name="T46" fmla="*/ 6845 w 20513"/>
                  <a:gd name="T47" fmla="*/ 20960 h 24159"/>
                  <a:gd name="T48" fmla="*/ 7679 w 20513"/>
                  <a:gd name="T49" fmla="*/ 16656 h 24159"/>
                  <a:gd name="T50" fmla="*/ 9075 w 20513"/>
                  <a:gd name="T51" fmla="*/ 15553 h 24159"/>
                  <a:gd name="T52" fmla="*/ 7553 w 20513"/>
                  <a:gd name="T53" fmla="*/ 14727 h 24159"/>
                  <a:gd name="T54" fmla="*/ 5944 w 20513"/>
                  <a:gd name="T55" fmla="*/ 14182 h 24159"/>
                  <a:gd name="T56" fmla="*/ 5274 w 20513"/>
                  <a:gd name="T57" fmla="*/ 12938 h 24159"/>
                  <a:gd name="T58" fmla="*/ 4883 w 20513"/>
                  <a:gd name="T59" fmla="*/ 12769 h 24159"/>
                  <a:gd name="T60" fmla="*/ 3265 w 20513"/>
                  <a:gd name="T61" fmla="*/ 11441 h 24159"/>
                  <a:gd name="T62" fmla="*/ 4237 w 20513"/>
                  <a:gd name="T63" fmla="*/ 9620 h 24159"/>
                  <a:gd name="T64" fmla="*/ 4455 w 20513"/>
                  <a:gd name="T65" fmla="*/ 9645 h 24159"/>
                  <a:gd name="T66" fmla="*/ 4486 w 20513"/>
                  <a:gd name="T67" fmla="*/ 9607 h 24159"/>
                  <a:gd name="T68" fmla="*/ 4580 w 20513"/>
                  <a:gd name="T69" fmla="*/ 9263 h 24159"/>
                  <a:gd name="T70" fmla="*/ 4491 w 20513"/>
                  <a:gd name="T71" fmla="*/ 9085 h 24159"/>
                  <a:gd name="T72" fmla="*/ 5103 w 20513"/>
                  <a:gd name="T73" fmla="*/ 7498 h 24159"/>
                  <a:gd name="T74" fmla="*/ 6148 w 20513"/>
                  <a:gd name="T75" fmla="*/ 9191 h 24159"/>
                  <a:gd name="T76" fmla="*/ 7927 w 20513"/>
                  <a:gd name="T77" fmla="*/ 8888 h 24159"/>
                  <a:gd name="T78" fmla="*/ 8118 w 20513"/>
                  <a:gd name="T79" fmla="*/ 4885 h 24159"/>
                  <a:gd name="T80" fmla="*/ 8620 w 20513"/>
                  <a:gd name="T81" fmla="*/ 7464 h 24159"/>
                  <a:gd name="T82" fmla="*/ 11063 w 20513"/>
                  <a:gd name="T83" fmla="*/ 8760 h 24159"/>
                  <a:gd name="T84" fmla="*/ 11729 w 20513"/>
                  <a:gd name="T85" fmla="*/ 8330 h 24159"/>
                  <a:gd name="T86" fmla="*/ 13521 w 20513"/>
                  <a:gd name="T87" fmla="*/ 8423 h 24159"/>
                  <a:gd name="T88" fmla="*/ 13973 w 20513"/>
                  <a:gd name="T89" fmla="*/ 8026 h 24159"/>
                  <a:gd name="T90" fmla="*/ 14402 w 20513"/>
                  <a:gd name="T91" fmla="*/ 8969 h 24159"/>
                  <a:gd name="T92" fmla="*/ 15713 w 20513"/>
                  <a:gd name="T93" fmla="*/ 11007 h 24159"/>
                  <a:gd name="T94" fmla="*/ 14629 w 20513"/>
                  <a:gd name="T95" fmla="*/ 10380 h 24159"/>
                  <a:gd name="T96" fmla="*/ 15336 w 20513"/>
                  <a:gd name="T97" fmla="*/ 11617 h 24159"/>
                  <a:gd name="T98" fmla="*/ 14380 w 20513"/>
                  <a:gd name="T99" fmla="*/ 12281 h 24159"/>
                  <a:gd name="T100" fmla="*/ 13136 w 20513"/>
                  <a:gd name="T101" fmla="*/ 13805 h 24159"/>
                  <a:gd name="T102" fmla="*/ 12550 w 20513"/>
                  <a:gd name="T103" fmla="*/ 15643 h 24159"/>
                  <a:gd name="T104" fmla="*/ 13653 w 20513"/>
                  <a:gd name="T105" fmla="*/ 17166 h 24159"/>
                  <a:gd name="T106" fmla="*/ 14583 w 20513"/>
                  <a:gd name="T107" fmla="*/ 16412 h 24159"/>
                  <a:gd name="T108" fmla="*/ 15310 w 20513"/>
                  <a:gd name="T109" fmla="*/ 16102 h 24159"/>
                  <a:gd name="T110" fmla="*/ 15472 w 20513"/>
                  <a:gd name="T111" fmla="*/ 17153 h 24159"/>
                  <a:gd name="T112" fmla="*/ 14307 w 20513"/>
                  <a:gd name="T113" fmla="*/ 18345 h 24159"/>
                  <a:gd name="T114" fmla="*/ 12975 w 20513"/>
                  <a:gd name="T115" fmla="*/ 19451 h 24159"/>
                  <a:gd name="T116" fmla="*/ 13220 w 20513"/>
                  <a:gd name="T117" fmla="*/ 23320 h 24159"/>
                  <a:gd name="T118" fmla="*/ 15259 w 20513"/>
                  <a:gd name="T119" fmla="*/ 23394 h 24159"/>
                  <a:gd name="T120" fmla="*/ 16472 w 20513"/>
                  <a:gd name="T121" fmla="*/ 22206 h 24159"/>
                  <a:gd name="T122" fmla="*/ 18067 w 20513"/>
                  <a:gd name="T123" fmla="*/ 21765 h 24159"/>
                  <a:gd name="T124" fmla="*/ 20434 w 20513"/>
                  <a:gd name="T125" fmla="*/ 18081 h 24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513" h="24159">
                    <a:moveTo>
                      <a:pt x="20434" y="18081"/>
                    </a:moveTo>
                    <a:cubicBezTo>
                      <a:pt x="20396" y="17854"/>
                      <a:pt x="20366" y="17592"/>
                      <a:pt x="20236" y="17395"/>
                    </a:cubicBezTo>
                    <a:cubicBezTo>
                      <a:pt x="20224" y="17110"/>
                      <a:pt x="20167" y="16817"/>
                      <a:pt x="20130" y="16565"/>
                    </a:cubicBezTo>
                    <a:cubicBezTo>
                      <a:pt x="20050" y="16026"/>
                      <a:pt x="19789" y="15570"/>
                      <a:pt x="19520" y="15104"/>
                    </a:cubicBezTo>
                    <a:cubicBezTo>
                      <a:pt x="19000" y="14200"/>
                      <a:pt x="18342" y="13330"/>
                      <a:pt x="17976" y="12348"/>
                    </a:cubicBezTo>
                    <a:cubicBezTo>
                      <a:pt x="17938" y="12244"/>
                      <a:pt x="17857" y="12201"/>
                      <a:pt x="17775" y="12200"/>
                    </a:cubicBezTo>
                    <a:cubicBezTo>
                      <a:pt x="17732" y="12084"/>
                      <a:pt x="17692" y="11967"/>
                      <a:pt x="17653" y="11849"/>
                    </a:cubicBezTo>
                    <a:cubicBezTo>
                      <a:pt x="17507" y="11410"/>
                      <a:pt x="17377" y="10966"/>
                      <a:pt x="17260" y="10519"/>
                    </a:cubicBezTo>
                    <a:cubicBezTo>
                      <a:pt x="17174" y="10188"/>
                      <a:pt x="17097" y="9856"/>
                      <a:pt x="17025" y="9522"/>
                    </a:cubicBezTo>
                    <a:cubicBezTo>
                      <a:pt x="17032" y="9496"/>
                      <a:pt x="17035" y="9467"/>
                      <a:pt x="17031" y="9434"/>
                    </a:cubicBezTo>
                    <a:cubicBezTo>
                      <a:pt x="16996" y="9167"/>
                      <a:pt x="16952" y="8904"/>
                      <a:pt x="16884" y="8643"/>
                    </a:cubicBezTo>
                    <a:cubicBezTo>
                      <a:pt x="16856" y="8537"/>
                      <a:pt x="16812" y="8421"/>
                      <a:pt x="16771" y="8303"/>
                    </a:cubicBezTo>
                    <a:cubicBezTo>
                      <a:pt x="16733" y="8106"/>
                      <a:pt x="16700" y="7908"/>
                      <a:pt x="16680" y="7711"/>
                    </a:cubicBezTo>
                    <a:cubicBezTo>
                      <a:pt x="16677" y="7680"/>
                      <a:pt x="16668" y="7656"/>
                      <a:pt x="16656" y="7636"/>
                    </a:cubicBezTo>
                    <a:cubicBezTo>
                      <a:pt x="16640" y="7518"/>
                      <a:pt x="16620" y="7402"/>
                      <a:pt x="16596" y="7286"/>
                    </a:cubicBezTo>
                    <a:cubicBezTo>
                      <a:pt x="16584" y="7052"/>
                      <a:pt x="16568" y="6817"/>
                      <a:pt x="16529" y="6585"/>
                    </a:cubicBezTo>
                    <a:cubicBezTo>
                      <a:pt x="16433" y="6004"/>
                      <a:pt x="16273" y="5429"/>
                      <a:pt x="16009" y="4900"/>
                    </a:cubicBezTo>
                    <a:cubicBezTo>
                      <a:pt x="15760" y="4399"/>
                      <a:pt x="15481" y="3909"/>
                      <a:pt x="15186" y="3434"/>
                    </a:cubicBezTo>
                    <a:cubicBezTo>
                      <a:pt x="15036" y="3193"/>
                      <a:pt x="14869" y="2907"/>
                      <a:pt x="14670" y="2660"/>
                    </a:cubicBezTo>
                    <a:cubicBezTo>
                      <a:pt x="14606" y="2528"/>
                      <a:pt x="14522" y="2399"/>
                      <a:pt x="14454" y="2275"/>
                    </a:cubicBezTo>
                    <a:cubicBezTo>
                      <a:pt x="14369" y="2121"/>
                      <a:pt x="14280" y="1971"/>
                      <a:pt x="14171" y="1833"/>
                    </a:cubicBezTo>
                    <a:cubicBezTo>
                      <a:pt x="13943" y="1543"/>
                      <a:pt x="13647" y="1322"/>
                      <a:pt x="13332" y="1133"/>
                    </a:cubicBezTo>
                    <a:cubicBezTo>
                      <a:pt x="12693" y="750"/>
                      <a:pt x="11993" y="502"/>
                      <a:pt x="11287" y="274"/>
                    </a:cubicBezTo>
                    <a:cubicBezTo>
                      <a:pt x="10930" y="158"/>
                      <a:pt x="10577" y="34"/>
                      <a:pt x="10200" y="17"/>
                    </a:cubicBezTo>
                    <a:cubicBezTo>
                      <a:pt x="9810" y="0"/>
                      <a:pt x="9422" y="42"/>
                      <a:pt x="9036" y="94"/>
                    </a:cubicBezTo>
                    <a:cubicBezTo>
                      <a:pt x="8662" y="144"/>
                      <a:pt x="8289" y="227"/>
                      <a:pt x="7943" y="382"/>
                    </a:cubicBezTo>
                    <a:cubicBezTo>
                      <a:pt x="7766" y="461"/>
                      <a:pt x="7532" y="563"/>
                      <a:pt x="7377" y="714"/>
                    </a:cubicBezTo>
                    <a:cubicBezTo>
                      <a:pt x="7147" y="626"/>
                      <a:pt x="6849" y="658"/>
                      <a:pt x="6626" y="681"/>
                    </a:cubicBezTo>
                    <a:cubicBezTo>
                      <a:pt x="6240" y="721"/>
                      <a:pt x="5862" y="826"/>
                      <a:pt x="5509" y="985"/>
                    </a:cubicBezTo>
                    <a:cubicBezTo>
                      <a:pt x="4806" y="1301"/>
                      <a:pt x="4212" y="1798"/>
                      <a:pt x="3718" y="2383"/>
                    </a:cubicBezTo>
                    <a:cubicBezTo>
                      <a:pt x="3213" y="2981"/>
                      <a:pt x="2764" y="3683"/>
                      <a:pt x="2497" y="4422"/>
                    </a:cubicBezTo>
                    <a:cubicBezTo>
                      <a:pt x="2208" y="5223"/>
                      <a:pt x="2187" y="6104"/>
                      <a:pt x="2128" y="6945"/>
                    </a:cubicBezTo>
                    <a:cubicBezTo>
                      <a:pt x="2092" y="7445"/>
                      <a:pt x="2065" y="7946"/>
                      <a:pt x="2046" y="8447"/>
                    </a:cubicBezTo>
                    <a:cubicBezTo>
                      <a:pt x="2036" y="8690"/>
                      <a:pt x="2028" y="8932"/>
                      <a:pt x="2023" y="9175"/>
                    </a:cubicBezTo>
                    <a:cubicBezTo>
                      <a:pt x="2019" y="9397"/>
                      <a:pt x="1995" y="9664"/>
                      <a:pt x="2135" y="9848"/>
                    </a:cubicBezTo>
                    <a:cubicBezTo>
                      <a:pt x="2061" y="10295"/>
                      <a:pt x="1960" y="10738"/>
                      <a:pt x="1811" y="11163"/>
                    </a:cubicBezTo>
                    <a:cubicBezTo>
                      <a:pt x="1686" y="11524"/>
                      <a:pt x="1524" y="11873"/>
                      <a:pt x="1311" y="12190"/>
                    </a:cubicBezTo>
                    <a:cubicBezTo>
                      <a:pt x="1101" y="12502"/>
                      <a:pt x="843" y="12775"/>
                      <a:pt x="619" y="13074"/>
                    </a:cubicBezTo>
                    <a:cubicBezTo>
                      <a:pt x="133" y="13722"/>
                      <a:pt x="0" y="14440"/>
                      <a:pt x="397" y="15174"/>
                    </a:cubicBezTo>
                    <a:cubicBezTo>
                      <a:pt x="784" y="15890"/>
                      <a:pt x="1446" y="16405"/>
                      <a:pt x="1805" y="17145"/>
                    </a:cubicBezTo>
                    <a:cubicBezTo>
                      <a:pt x="2016" y="17580"/>
                      <a:pt x="2188" y="18058"/>
                      <a:pt x="2212" y="18545"/>
                    </a:cubicBezTo>
                    <a:cubicBezTo>
                      <a:pt x="2224" y="18774"/>
                      <a:pt x="2191" y="18996"/>
                      <a:pt x="2115" y="19211"/>
                    </a:cubicBezTo>
                    <a:cubicBezTo>
                      <a:pt x="2073" y="19328"/>
                      <a:pt x="2041" y="19451"/>
                      <a:pt x="2005" y="19572"/>
                    </a:cubicBezTo>
                    <a:cubicBezTo>
                      <a:pt x="1679" y="19854"/>
                      <a:pt x="1373" y="20156"/>
                      <a:pt x="1152" y="20533"/>
                    </a:cubicBezTo>
                    <a:cubicBezTo>
                      <a:pt x="860" y="21031"/>
                      <a:pt x="904" y="21660"/>
                      <a:pt x="1274" y="22111"/>
                    </a:cubicBezTo>
                    <a:cubicBezTo>
                      <a:pt x="1434" y="22304"/>
                      <a:pt x="1644" y="22461"/>
                      <a:pt x="1879" y="22552"/>
                    </a:cubicBezTo>
                    <a:cubicBezTo>
                      <a:pt x="2152" y="22657"/>
                      <a:pt x="2450" y="22624"/>
                      <a:pt x="2723" y="22717"/>
                    </a:cubicBezTo>
                    <a:cubicBezTo>
                      <a:pt x="2969" y="22801"/>
                      <a:pt x="3139" y="23008"/>
                      <a:pt x="3227" y="23246"/>
                    </a:cubicBezTo>
                    <a:cubicBezTo>
                      <a:pt x="3267" y="23353"/>
                      <a:pt x="3286" y="23482"/>
                      <a:pt x="3241" y="23591"/>
                    </a:cubicBezTo>
                    <a:cubicBezTo>
                      <a:pt x="3199" y="23693"/>
                      <a:pt x="3117" y="23700"/>
                      <a:pt x="3030" y="23721"/>
                    </a:cubicBezTo>
                    <a:lnTo>
                      <a:pt x="3028" y="23721"/>
                    </a:lnTo>
                    <a:cubicBezTo>
                      <a:pt x="2996" y="23728"/>
                      <a:pt x="2964" y="23737"/>
                      <a:pt x="2932" y="23754"/>
                    </a:cubicBezTo>
                    <a:cubicBezTo>
                      <a:pt x="2856" y="23792"/>
                      <a:pt x="2847" y="23939"/>
                      <a:pt x="2955" y="23941"/>
                    </a:cubicBezTo>
                    <a:cubicBezTo>
                      <a:pt x="3168" y="23945"/>
                      <a:pt x="3326" y="24043"/>
                      <a:pt x="3520" y="24101"/>
                    </a:cubicBezTo>
                    <a:cubicBezTo>
                      <a:pt x="3716" y="24159"/>
                      <a:pt x="3921" y="24047"/>
                      <a:pt x="4088" y="23957"/>
                    </a:cubicBezTo>
                    <a:cubicBezTo>
                      <a:pt x="4442" y="23766"/>
                      <a:pt x="4848" y="23595"/>
                      <a:pt x="4989" y="23188"/>
                    </a:cubicBezTo>
                    <a:cubicBezTo>
                      <a:pt x="4999" y="23158"/>
                      <a:pt x="5005" y="23125"/>
                      <a:pt x="5014" y="23095"/>
                    </a:cubicBezTo>
                    <a:cubicBezTo>
                      <a:pt x="5133" y="23245"/>
                      <a:pt x="5321" y="23340"/>
                      <a:pt x="5515" y="23292"/>
                    </a:cubicBezTo>
                    <a:cubicBezTo>
                      <a:pt x="5592" y="23273"/>
                      <a:pt x="5659" y="23198"/>
                      <a:pt x="5620" y="23114"/>
                    </a:cubicBezTo>
                    <a:cubicBezTo>
                      <a:pt x="5549" y="22956"/>
                      <a:pt x="5479" y="22785"/>
                      <a:pt x="5457" y="22611"/>
                    </a:cubicBezTo>
                    <a:cubicBezTo>
                      <a:pt x="5432" y="22415"/>
                      <a:pt x="5461" y="22218"/>
                      <a:pt x="5507" y="22026"/>
                    </a:cubicBezTo>
                    <a:cubicBezTo>
                      <a:pt x="5518" y="21980"/>
                      <a:pt x="5531" y="21934"/>
                      <a:pt x="5543" y="21888"/>
                    </a:cubicBezTo>
                    <a:cubicBezTo>
                      <a:pt x="5590" y="21995"/>
                      <a:pt x="5645" y="22098"/>
                      <a:pt x="5702" y="22198"/>
                    </a:cubicBezTo>
                    <a:cubicBezTo>
                      <a:pt x="5808" y="22381"/>
                      <a:pt x="5943" y="22539"/>
                      <a:pt x="6093" y="22687"/>
                    </a:cubicBezTo>
                    <a:cubicBezTo>
                      <a:pt x="6239" y="22832"/>
                      <a:pt x="6477" y="23019"/>
                      <a:pt x="6695" y="22917"/>
                    </a:cubicBezTo>
                    <a:cubicBezTo>
                      <a:pt x="6784" y="22876"/>
                      <a:pt x="6817" y="22772"/>
                      <a:pt x="6760" y="22690"/>
                    </a:cubicBezTo>
                    <a:cubicBezTo>
                      <a:pt x="6751" y="22677"/>
                      <a:pt x="6737" y="22667"/>
                      <a:pt x="6727" y="22655"/>
                    </a:cubicBezTo>
                    <a:cubicBezTo>
                      <a:pt x="6726" y="22647"/>
                      <a:pt x="6724" y="22639"/>
                      <a:pt x="6724" y="22631"/>
                    </a:cubicBezTo>
                    <a:cubicBezTo>
                      <a:pt x="6725" y="22590"/>
                      <a:pt x="6720" y="22549"/>
                      <a:pt x="6716" y="22509"/>
                    </a:cubicBezTo>
                    <a:cubicBezTo>
                      <a:pt x="6826" y="22576"/>
                      <a:pt x="6950" y="22623"/>
                      <a:pt x="7078" y="22656"/>
                    </a:cubicBezTo>
                    <a:cubicBezTo>
                      <a:pt x="7218" y="22692"/>
                      <a:pt x="7362" y="22718"/>
                      <a:pt x="7504" y="22747"/>
                    </a:cubicBezTo>
                    <a:cubicBezTo>
                      <a:pt x="7653" y="22777"/>
                      <a:pt x="7865" y="22861"/>
                      <a:pt x="8000" y="22759"/>
                    </a:cubicBezTo>
                    <a:cubicBezTo>
                      <a:pt x="8047" y="22724"/>
                      <a:pt x="8061" y="22674"/>
                      <a:pt x="8055" y="22623"/>
                    </a:cubicBezTo>
                    <a:cubicBezTo>
                      <a:pt x="8077" y="22577"/>
                      <a:pt x="8083" y="22519"/>
                      <a:pt x="8061" y="22475"/>
                    </a:cubicBezTo>
                    <a:cubicBezTo>
                      <a:pt x="8046" y="22446"/>
                      <a:pt x="8034" y="22414"/>
                      <a:pt x="8014" y="22390"/>
                    </a:cubicBezTo>
                    <a:cubicBezTo>
                      <a:pt x="8002" y="22376"/>
                      <a:pt x="7988" y="22363"/>
                      <a:pt x="7976" y="22349"/>
                    </a:cubicBezTo>
                    <a:cubicBezTo>
                      <a:pt x="7949" y="22320"/>
                      <a:pt x="7923" y="22290"/>
                      <a:pt x="7899" y="22259"/>
                    </a:cubicBezTo>
                    <a:cubicBezTo>
                      <a:pt x="7874" y="22228"/>
                      <a:pt x="7851" y="22196"/>
                      <a:pt x="7829" y="22164"/>
                    </a:cubicBezTo>
                    <a:cubicBezTo>
                      <a:pt x="7817" y="22146"/>
                      <a:pt x="7806" y="22129"/>
                      <a:pt x="7795" y="22111"/>
                    </a:cubicBezTo>
                    <a:cubicBezTo>
                      <a:pt x="7790" y="22103"/>
                      <a:pt x="7785" y="22095"/>
                      <a:pt x="7781" y="22087"/>
                    </a:cubicBezTo>
                    <a:cubicBezTo>
                      <a:pt x="7779" y="22084"/>
                      <a:pt x="7769" y="22066"/>
                      <a:pt x="7768" y="22064"/>
                    </a:cubicBezTo>
                    <a:lnTo>
                      <a:pt x="7767" y="22063"/>
                    </a:lnTo>
                    <a:cubicBezTo>
                      <a:pt x="7763" y="22055"/>
                      <a:pt x="7758" y="22047"/>
                      <a:pt x="7754" y="22039"/>
                    </a:cubicBezTo>
                    <a:cubicBezTo>
                      <a:pt x="7747" y="22025"/>
                      <a:pt x="7740" y="22012"/>
                      <a:pt x="7733" y="21999"/>
                    </a:cubicBezTo>
                    <a:cubicBezTo>
                      <a:pt x="7727" y="21988"/>
                      <a:pt x="7721" y="21977"/>
                      <a:pt x="7714" y="21966"/>
                    </a:cubicBezTo>
                    <a:cubicBezTo>
                      <a:pt x="7718" y="21972"/>
                      <a:pt x="7721" y="21977"/>
                      <a:pt x="7724" y="21983"/>
                    </a:cubicBezTo>
                    <a:cubicBezTo>
                      <a:pt x="7713" y="21974"/>
                      <a:pt x="7705" y="21947"/>
                      <a:pt x="7698" y="21934"/>
                    </a:cubicBezTo>
                    <a:cubicBezTo>
                      <a:pt x="7689" y="21915"/>
                      <a:pt x="7680" y="21896"/>
                      <a:pt x="7671" y="21877"/>
                    </a:cubicBezTo>
                    <a:cubicBezTo>
                      <a:pt x="7651" y="21834"/>
                      <a:pt x="7638" y="21783"/>
                      <a:pt x="7609" y="21746"/>
                    </a:cubicBezTo>
                    <a:cubicBezTo>
                      <a:pt x="7594" y="21726"/>
                      <a:pt x="7573" y="21709"/>
                      <a:pt x="7555" y="21692"/>
                    </a:cubicBezTo>
                    <a:cubicBezTo>
                      <a:pt x="7574" y="21711"/>
                      <a:pt x="7553" y="21690"/>
                      <a:pt x="7550" y="21686"/>
                    </a:cubicBezTo>
                    <a:cubicBezTo>
                      <a:pt x="7543" y="21678"/>
                      <a:pt x="7536" y="21671"/>
                      <a:pt x="7529" y="21663"/>
                    </a:cubicBezTo>
                    <a:cubicBezTo>
                      <a:pt x="7492" y="21623"/>
                      <a:pt x="7431" y="21615"/>
                      <a:pt x="7392" y="21649"/>
                    </a:cubicBezTo>
                    <a:cubicBezTo>
                      <a:pt x="7276" y="21582"/>
                      <a:pt x="7127" y="21556"/>
                      <a:pt x="7012" y="21482"/>
                    </a:cubicBezTo>
                    <a:cubicBezTo>
                      <a:pt x="6953" y="21444"/>
                      <a:pt x="6847" y="21380"/>
                      <a:pt x="6819" y="21313"/>
                    </a:cubicBezTo>
                    <a:cubicBezTo>
                      <a:pt x="6784" y="21225"/>
                      <a:pt x="6830" y="21050"/>
                      <a:pt x="6845" y="20960"/>
                    </a:cubicBezTo>
                    <a:cubicBezTo>
                      <a:pt x="6926" y="20472"/>
                      <a:pt x="7119" y="20005"/>
                      <a:pt x="7221" y="19521"/>
                    </a:cubicBezTo>
                    <a:cubicBezTo>
                      <a:pt x="7328" y="19019"/>
                      <a:pt x="7402" y="18509"/>
                      <a:pt x="7481" y="18002"/>
                    </a:cubicBezTo>
                    <a:cubicBezTo>
                      <a:pt x="7521" y="17750"/>
                      <a:pt x="7560" y="17498"/>
                      <a:pt x="7599" y="17246"/>
                    </a:cubicBezTo>
                    <a:cubicBezTo>
                      <a:pt x="7629" y="17052"/>
                      <a:pt x="7674" y="16853"/>
                      <a:pt x="7679" y="16656"/>
                    </a:cubicBezTo>
                    <a:cubicBezTo>
                      <a:pt x="7709" y="16558"/>
                      <a:pt x="7735" y="16464"/>
                      <a:pt x="7761" y="16388"/>
                    </a:cubicBezTo>
                    <a:cubicBezTo>
                      <a:pt x="7807" y="16256"/>
                      <a:pt x="7839" y="16113"/>
                      <a:pt x="7951" y="16020"/>
                    </a:cubicBezTo>
                    <a:cubicBezTo>
                      <a:pt x="8053" y="15937"/>
                      <a:pt x="8182" y="15888"/>
                      <a:pt x="8304" y="15844"/>
                    </a:cubicBezTo>
                    <a:cubicBezTo>
                      <a:pt x="8564" y="15750"/>
                      <a:pt x="8832" y="15689"/>
                      <a:pt x="9075" y="15553"/>
                    </a:cubicBezTo>
                    <a:cubicBezTo>
                      <a:pt x="9304" y="15426"/>
                      <a:pt x="9481" y="15151"/>
                      <a:pt x="9296" y="14905"/>
                    </a:cubicBezTo>
                    <a:cubicBezTo>
                      <a:pt x="9213" y="14794"/>
                      <a:pt x="9077" y="14748"/>
                      <a:pt x="8942" y="14767"/>
                    </a:cubicBezTo>
                    <a:cubicBezTo>
                      <a:pt x="8795" y="14787"/>
                      <a:pt x="8677" y="14825"/>
                      <a:pt x="8525" y="14813"/>
                    </a:cubicBezTo>
                    <a:cubicBezTo>
                      <a:pt x="8202" y="14789"/>
                      <a:pt x="7876" y="14764"/>
                      <a:pt x="7553" y="14727"/>
                    </a:cubicBezTo>
                    <a:cubicBezTo>
                      <a:pt x="7257" y="14693"/>
                      <a:pt x="6989" y="14586"/>
                      <a:pt x="6707" y="14497"/>
                    </a:cubicBezTo>
                    <a:cubicBezTo>
                      <a:pt x="6576" y="14456"/>
                      <a:pt x="6453" y="14403"/>
                      <a:pt x="6326" y="14352"/>
                    </a:cubicBezTo>
                    <a:cubicBezTo>
                      <a:pt x="6206" y="14303"/>
                      <a:pt x="6074" y="14265"/>
                      <a:pt x="5962" y="14200"/>
                    </a:cubicBezTo>
                    <a:cubicBezTo>
                      <a:pt x="5956" y="14194"/>
                      <a:pt x="5949" y="14188"/>
                      <a:pt x="5944" y="14182"/>
                    </a:cubicBezTo>
                    <a:cubicBezTo>
                      <a:pt x="5799" y="14011"/>
                      <a:pt x="5683" y="13814"/>
                      <a:pt x="5595" y="13608"/>
                    </a:cubicBezTo>
                    <a:cubicBezTo>
                      <a:pt x="5548" y="13497"/>
                      <a:pt x="5505" y="13382"/>
                      <a:pt x="5465" y="13267"/>
                    </a:cubicBezTo>
                    <a:cubicBezTo>
                      <a:pt x="5427" y="13160"/>
                      <a:pt x="5400" y="13045"/>
                      <a:pt x="5330" y="12955"/>
                    </a:cubicBezTo>
                    <a:cubicBezTo>
                      <a:pt x="5315" y="12936"/>
                      <a:pt x="5294" y="12932"/>
                      <a:pt x="5274" y="12938"/>
                    </a:cubicBezTo>
                    <a:cubicBezTo>
                      <a:pt x="5279" y="12918"/>
                      <a:pt x="5285" y="12899"/>
                      <a:pt x="5289" y="12879"/>
                    </a:cubicBezTo>
                    <a:cubicBezTo>
                      <a:pt x="5359" y="12518"/>
                      <a:pt x="5351" y="12122"/>
                      <a:pt x="5145" y="11804"/>
                    </a:cubicBezTo>
                    <a:cubicBezTo>
                      <a:pt x="5125" y="11773"/>
                      <a:pt x="5078" y="11790"/>
                      <a:pt x="5072" y="11823"/>
                    </a:cubicBezTo>
                    <a:cubicBezTo>
                      <a:pt x="5015" y="12138"/>
                      <a:pt x="4987" y="12465"/>
                      <a:pt x="4883" y="12769"/>
                    </a:cubicBezTo>
                    <a:cubicBezTo>
                      <a:pt x="4845" y="12879"/>
                      <a:pt x="4798" y="12987"/>
                      <a:pt x="4747" y="13092"/>
                    </a:cubicBezTo>
                    <a:cubicBezTo>
                      <a:pt x="4697" y="13054"/>
                      <a:pt x="4644" y="13017"/>
                      <a:pt x="4589" y="12978"/>
                    </a:cubicBezTo>
                    <a:cubicBezTo>
                      <a:pt x="4396" y="12841"/>
                      <a:pt x="4197" y="12699"/>
                      <a:pt x="4018" y="12543"/>
                    </a:cubicBezTo>
                    <a:cubicBezTo>
                      <a:pt x="3682" y="12250"/>
                      <a:pt x="3403" y="11867"/>
                      <a:pt x="3265" y="11441"/>
                    </a:cubicBezTo>
                    <a:cubicBezTo>
                      <a:pt x="3132" y="11031"/>
                      <a:pt x="3152" y="10557"/>
                      <a:pt x="3378" y="10183"/>
                    </a:cubicBezTo>
                    <a:cubicBezTo>
                      <a:pt x="3492" y="9994"/>
                      <a:pt x="3656" y="9827"/>
                      <a:pt x="3858" y="9734"/>
                    </a:cubicBezTo>
                    <a:cubicBezTo>
                      <a:pt x="3949" y="9693"/>
                      <a:pt x="4050" y="9664"/>
                      <a:pt x="4148" y="9646"/>
                    </a:cubicBezTo>
                    <a:cubicBezTo>
                      <a:pt x="4179" y="9640"/>
                      <a:pt x="4207" y="9629"/>
                      <a:pt x="4237" y="9620"/>
                    </a:cubicBezTo>
                    <a:cubicBezTo>
                      <a:pt x="4255" y="9644"/>
                      <a:pt x="4276" y="9664"/>
                      <a:pt x="4306" y="9672"/>
                    </a:cubicBezTo>
                    <a:cubicBezTo>
                      <a:pt x="4357" y="9686"/>
                      <a:pt x="4405" y="9684"/>
                      <a:pt x="4446" y="9652"/>
                    </a:cubicBezTo>
                    <a:lnTo>
                      <a:pt x="4447" y="9655"/>
                    </a:lnTo>
                    <a:cubicBezTo>
                      <a:pt x="4450" y="9652"/>
                      <a:pt x="4452" y="9648"/>
                      <a:pt x="4455" y="9645"/>
                    </a:cubicBezTo>
                    <a:cubicBezTo>
                      <a:pt x="4457" y="9644"/>
                      <a:pt x="4459" y="9643"/>
                      <a:pt x="4461" y="9641"/>
                    </a:cubicBezTo>
                    <a:cubicBezTo>
                      <a:pt x="4465" y="9637"/>
                      <a:pt x="4468" y="9631"/>
                      <a:pt x="4472" y="9627"/>
                    </a:cubicBezTo>
                    <a:cubicBezTo>
                      <a:pt x="4476" y="9621"/>
                      <a:pt x="4481" y="9615"/>
                      <a:pt x="4485" y="9610"/>
                    </a:cubicBezTo>
                    <a:lnTo>
                      <a:pt x="4486" y="9607"/>
                    </a:lnTo>
                    <a:cubicBezTo>
                      <a:pt x="4499" y="9587"/>
                      <a:pt x="4507" y="9565"/>
                      <a:pt x="4510" y="9542"/>
                    </a:cubicBezTo>
                    <a:cubicBezTo>
                      <a:pt x="4513" y="9534"/>
                      <a:pt x="4518" y="9527"/>
                      <a:pt x="4520" y="9519"/>
                    </a:cubicBezTo>
                    <a:cubicBezTo>
                      <a:pt x="4528" y="9496"/>
                      <a:pt x="4539" y="9476"/>
                      <a:pt x="4549" y="9454"/>
                    </a:cubicBezTo>
                    <a:cubicBezTo>
                      <a:pt x="4576" y="9392"/>
                      <a:pt x="4585" y="9330"/>
                      <a:pt x="4580" y="9263"/>
                    </a:cubicBezTo>
                    <a:cubicBezTo>
                      <a:pt x="4577" y="9216"/>
                      <a:pt x="4538" y="9159"/>
                      <a:pt x="4492" y="9143"/>
                    </a:cubicBezTo>
                    <a:lnTo>
                      <a:pt x="4492" y="9142"/>
                    </a:lnTo>
                    <a:cubicBezTo>
                      <a:pt x="4491" y="9128"/>
                      <a:pt x="4490" y="9114"/>
                      <a:pt x="4491" y="9101"/>
                    </a:cubicBezTo>
                    <a:cubicBezTo>
                      <a:pt x="4491" y="9094"/>
                      <a:pt x="4491" y="9087"/>
                      <a:pt x="4491" y="9085"/>
                    </a:cubicBezTo>
                    <a:cubicBezTo>
                      <a:pt x="4493" y="9061"/>
                      <a:pt x="4492" y="9038"/>
                      <a:pt x="4491" y="9015"/>
                    </a:cubicBezTo>
                    <a:cubicBezTo>
                      <a:pt x="4536" y="8944"/>
                      <a:pt x="4572" y="8865"/>
                      <a:pt x="4607" y="8791"/>
                    </a:cubicBezTo>
                    <a:cubicBezTo>
                      <a:pt x="4712" y="8565"/>
                      <a:pt x="4807" y="8340"/>
                      <a:pt x="4892" y="8106"/>
                    </a:cubicBezTo>
                    <a:cubicBezTo>
                      <a:pt x="4965" y="7904"/>
                      <a:pt x="5036" y="7701"/>
                      <a:pt x="5103" y="7498"/>
                    </a:cubicBezTo>
                    <a:cubicBezTo>
                      <a:pt x="5138" y="7699"/>
                      <a:pt x="5174" y="7900"/>
                      <a:pt x="5213" y="8100"/>
                    </a:cubicBezTo>
                    <a:cubicBezTo>
                      <a:pt x="5291" y="8491"/>
                      <a:pt x="5367" y="8986"/>
                      <a:pt x="5645" y="9292"/>
                    </a:cubicBezTo>
                    <a:cubicBezTo>
                      <a:pt x="5701" y="9353"/>
                      <a:pt x="5770" y="9374"/>
                      <a:pt x="5833" y="9365"/>
                    </a:cubicBezTo>
                    <a:cubicBezTo>
                      <a:pt x="5959" y="9419"/>
                      <a:pt x="6118" y="9340"/>
                      <a:pt x="6148" y="9191"/>
                    </a:cubicBezTo>
                    <a:cubicBezTo>
                      <a:pt x="6133" y="9263"/>
                      <a:pt x="6142" y="9228"/>
                      <a:pt x="6222" y="9207"/>
                    </a:cubicBezTo>
                    <a:cubicBezTo>
                      <a:pt x="6289" y="9189"/>
                      <a:pt x="6357" y="9177"/>
                      <a:pt x="6425" y="9162"/>
                    </a:cubicBezTo>
                    <a:cubicBezTo>
                      <a:pt x="6595" y="9127"/>
                      <a:pt x="6765" y="9095"/>
                      <a:pt x="6935" y="9061"/>
                    </a:cubicBezTo>
                    <a:cubicBezTo>
                      <a:pt x="7264" y="8995"/>
                      <a:pt x="7596" y="8944"/>
                      <a:pt x="7927" y="8888"/>
                    </a:cubicBezTo>
                    <a:cubicBezTo>
                      <a:pt x="8071" y="8864"/>
                      <a:pt x="8127" y="8747"/>
                      <a:pt x="8111" y="8640"/>
                    </a:cubicBezTo>
                    <a:cubicBezTo>
                      <a:pt x="8134" y="8601"/>
                      <a:pt x="8147" y="8556"/>
                      <a:pt x="8138" y="8501"/>
                    </a:cubicBezTo>
                    <a:cubicBezTo>
                      <a:pt x="8004" y="7716"/>
                      <a:pt x="8018" y="6875"/>
                      <a:pt x="8030" y="6080"/>
                    </a:cubicBezTo>
                    <a:cubicBezTo>
                      <a:pt x="8036" y="5680"/>
                      <a:pt x="8071" y="5283"/>
                      <a:pt x="8118" y="4885"/>
                    </a:cubicBezTo>
                    <a:cubicBezTo>
                      <a:pt x="8130" y="4776"/>
                      <a:pt x="8142" y="4667"/>
                      <a:pt x="8154" y="4558"/>
                    </a:cubicBezTo>
                    <a:cubicBezTo>
                      <a:pt x="8157" y="4576"/>
                      <a:pt x="8160" y="4594"/>
                      <a:pt x="8162" y="4611"/>
                    </a:cubicBezTo>
                    <a:cubicBezTo>
                      <a:pt x="8207" y="4924"/>
                      <a:pt x="8253" y="5236"/>
                      <a:pt x="8304" y="5548"/>
                    </a:cubicBezTo>
                    <a:cubicBezTo>
                      <a:pt x="8408" y="6187"/>
                      <a:pt x="8521" y="6824"/>
                      <a:pt x="8620" y="7464"/>
                    </a:cubicBezTo>
                    <a:cubicBezTo>
                      <a:pt x="8668" y="7775"/>
                      <a:pt x="8720" y="8088"/>
                      <a:pt x="8781" y="8397"/>
                    </a:cubicBezTo>
                    <a:cubicBezTo>
                      <a:pt x="8829" y="8635"/>
                      <a:pt x="8928" y="8795"/>
                      <a:pt x="9183" y="8831"/>
                    </a:cubicBezTo>
                    <a:cubicBezTo>
                      <a:pt x="9473" y="8872"/>
                      <a:pt x="9785" y="8856"/>
                      <a:pt x="10077" y="8852"/>
                    </a:cubicBezTo>
                    <a:cubicBezTo>
                      <a:pt x="10410" y="8847"/>
                      <a:pt x="10737" y="8825"/>
                      <a:pt x="11063" y="8760"/>
                    </a:cubicBezTo>
                    <a:cubicBezTo>
                      <a:pt x="11159" y="8740"/>
                      <a:pt x="11250" y="8670"/>
                      <a:pt x="11260" y="8566"/>
                    </a:cubicBezTo>
                    <a:cubicBezTo>
                      <a:pt x="11308" y="8058"/>
                      <a:pt x="11295" y="7549"/>
                      <a:pt x="11253" y="7041"/>
                    </a:cubicBezTo>
                    <a:cubicBezTo>
                      <a:pt x="11294" y="7135"/>
                      <a:pt x="11338" y="7229"/>
                      <a:pt x="11378" y="7323"/>
                    </a:cubicBezTo>
                    <a:cubicBezTo>
                      <a:pt x="11519" y="7645"/>
                      <a:pt x="11718" y="7971"/>
                      <a:pt x="11729" y="8330"/>
                    </a:cubicBezTo>
                    <a:cubicBezTo>
                      <a:pt x="11733" y="8427"/>
                      <a:pt x="11834" y="8525"/>
                      <a:pt x="11930" y="8532"/>
                    </a:cubicBezTo>
                    <a:cubicBezTo>
                      <a:pt x="12113" y="8546"/>
                      <a:pt x="12290" y="8524"/>
                      <a:pt x="12470" y="8489"/>
                    </a:cubicBezTo>
                    <a:cubicBezTo>
                      <a:pt x="12636" y="8457"/>
                      <a:pt x="12809" y="8413"/>
                      <a:pt x="12979" y="8431"/>
                    </a:cubicBezTo>
                    <a:cubicBezTo>
                      <a:pt x="13159" y="8449"/>
                      <a:pt x="13353" y="8531"/>
                      <a:pt x="13521" y="8423"/>
                    </a:cubicBezTo>
                    <a:cubicBezTo>
                      <a:pt x="13707" y="8302"/>
                      <a:pt x="13668" y="8091"/>
                      <a:pt x="13653" y="7901"/>
                    </a:cubicBezTo>
                    <a:cubicBezTo>
                      <a:pt x="13638" y="7702"/>
                      <a:pt x="13624" y="7504"/>
                      <a:pt x="13609" y="7305"/>
                    </a:cubicBezTo>
                    <a:cubicBezTo>
                      <a:pt x="13651" y="7384"/>
                      <a:pt x="13694" y="7462"/>
                      <a:pt x="13733" y="7543"/>
                    </a:cubicBezTo>
                    <a:cubicBezTo>
                      <a:pt x="13810" y="7705"/>
                      <a:pt x="13873" y="7877"/>
                      <a:pt x="13973" y="8026"/>
                    </a:cubicBezTo>
                    <a:cubicBezTo>
                      <a:pt x="14006" y="8076"/>
                      <a:pt x="14040" y="8123"/>
                      <a:pt x="14074" y="8171"/>
                    </a:cubicBezTo>
                    <a:cubicBezTo>
                      <a:pt x="14073" y="8224"/>
                      <a:pt x="14072" y="8277"/>
                      <a:pt x="14076" y="8331"/>
                    </a:cubicBezTo>
                    <a:cubicBezTo>
                      <a:pt x="14087" y="8512"/>
                      <a:pt x="14115" y="8680"/>
                      <a:pt x="14143" y="8858"/>
                    </a:cubicBezTo>
                    <a:cubicBezTo>
                      <a:pt x="14162" y="8980"/>
                      <a:pt x="14300" y="9042"/>
                      <a:pt x="14402" y="8969"/>
                    </a:cubicBezTo>
                    <a:cubicBezTo>
                      <a:pt x="14656" y="8788"/>
                      <a:pt x="14906" y="8705"/>
                      <a:pt x="15195" y="8868"/>
                    </a:cubicBezTo>
                    <a:cubicBezTo>
                      <a:pt x="15440" y="9006"/>
                      <a:pt x="15600" y="9268"/>
                      <a:pt x="15699" y="9523"/>
                    </a:cubicBezTo>
                    <a:cubicBezTo>
                      <a:pt x="15814" y="9818"/>
                      <a:pt x="15895" y="10144"/>
                      <a:pt x="15898" y="10461"/>
                    </a:cubicBezTo>
                    <a:cubicBezTo>
                      <a:pt x="15901" y="10650"/>
                      <a:pt x="15795" y="10839"/>
                      <a:pt x="15713" y="11007"/>
                    </a:cubicBezTo>
                    <a:cubicBezTo>
                      <a:pt x="15669" y="11098"/>
                      <a:pt x="15612" y="11193"/>
                      <a:pt x="15587" y="11292"/>
                    </a:cubicBezTo>
                    <a:cubicBezTo>
                      <a:pt x="15403" y="11174"/>
                      <a:pt x="15218" y="11058"/>
                      <a:pt x="15054" y="10913"/>
                    </a:cubicBezTo>
                    <a:cubicBezTo>
                      <a:pt x="14973" y="10840"/>
                      <a:pt x="14899" y="10757"/>
                      <a:pt x="14830" y="10673"/>
                    </a:cubicBezTo>
                    <a:cubicBezTo>
                      <a:pt x="14754" y="10579"/>
                      <a:pt x="14708" y="10470"/>
                      <a:pt x="14629" y="10380"/>
                    </a:cubicBezTo>
                    <a:cubicBezTo>
                      <a:pt x="14598" y="10344"/>
                      <a:pt x="14527" y="10340"/>
                      <a:pt x="14510" y="10394"/>
                    </a:cubicBezTo>
                    <a:cubicBezTo>
                      <a:pt x="14442" y="10618"/>
                      <a:pt x="14580" y="10879"/>
                      <a:pt x="14718" y="11052"/>
                    </a:cubicBezTo>
                    <a:cubicBezTo>
                      <a:pt x="14885" y="11262"/>
                      <a:pt x="15098" y="11430"/>
                      <a:pt x="15308" y="11594"/>
                    </a:cubicBezTo>
                    <a:cubicBezTo>
                      <a:pt x="15317" y="11601"/>
                      <a:pt x="15327" y="11609"/>
                      <a:pt x="15336" y="11617"/>
                    </a:cubicBezTo>
                    <a:cubicBezTo>
                      <a:pt x="15294" y="11656"/>
                      <a:pt x="15253" y="11695"/>
                      <a:pt x="15209" y="11732"/>
                    </a:cubicBezTo>
                    <a:cubicBezTo>
                      <a:pt x="15190" y="11748"/>
                      <a:pt x="15171" y="11762"/>
                      <a:pt x="15152" y="11777"/>
                    </a:cubicBezTo>
                    <a:cubicBezTo>
                      <a:pt x="15015" y="11789"/>
                      <a:pt x="14870" y="11897"/>
                      <a:pt x="14771" y="11963"/>
                    </a:cubicBezTo>
                    <a:cubicBezTo>
                      <a:pt x="14632" y="12057"/>
                      <a:pt x="14505" y="12170"/>
                      <a:pt x="14380" y="12281"/>
                    </a:cubicBezTo>
                    <a:cubicBezTo>
                      <a:pt x="14326" y="12329"/>
                      <a:pt x="14301" y="12399"/>
                      <a:pt x="14323" y="12466"/>
                    </a:cubicBezTo>
                    <a:cubicBezTo>
                      <a:pt x="14292" y="12522"/>
                      <a:pt x="14266" y="12581"/>
                      <a:pt x="14238" y="12640"/>
                    </a:cubicBezTo>
                    <a:cubicBezTo>
                      <a:pt x="14160" y="12809"/>
                      <a:pt x="14080" y="12973"/>
                      <a:pt x="13975" y="13128"/>
                    </a:cubicBezTo>
                    <a:cubicBezTo>
                      <a:pt x="13767" y="13433"/>
                      <a:pt x="13445" y="13615"/>
                      <a:pt x="13136" y="13805"/>
                    </a:cubicBezTo>
                    <a:cubicBezTo>
                      <a:pt x="12471" y="14215"/>
                      <a:pt x="11725" y="14392"/>
                      <a:pt x="10966" y="14543"/>
                    </a:cubicBezTo>
                    <a:cubicBezTo>
                      <a:pt x="10822" y="14572"/>
                      <a:pt x="10774" y="14709"/>
                      <a:pt x="10843" y="14830"/>
                    </a:cubicBezTo>
                    <a:cubicBezTo>
                      <a:pt x="10987" y="15085"/>
                      <a:pt x="11246" y="15221"/>
                      <a:pt x="11515" y="15314"/>
                    </a:cubicBezTo>
                    <a:cubicBezTo>
                      <a:pt x="11858" y="15432"/>
                      <a:pt x="12211" y="15518"/>
                      <a:pt x="12550" y="15643"/>
                    </a:cubicBezTo>
                    <a:cubicBezTo>
                      <a:pt x="12870" y="15762"/>
                      <a:pt x="13145" y="16007"/>
                      <a:pt x="13356" y="16272"/>
                    </a:cubicBezTo>
                    <a:cubicBezTo>
                      <a:pt x="13406" y="16335"/>
                      <a:pt x="13470" y="16411"/>
                      <a:pt x="13488" y="16492"/>
                    </a:cubicBezTo>
                    <a:cubicBezTo>
                      <a:pt x="13500" y="16548"/>
                      <a:pt x="13479" y="16596"/>
                      <a:pt x="13485" y="16650"/>
                    </a:cubicBezTo>
                    <a:cubicBezTo>
                      <a:pt x="13503" y="16817"/>
                      <a:pt x="13600" y="17009"/>
                      <a:pt x="13653" y="17166"/>
                    </a:cubicBezTo>
                    <a:cubicBezTo>
                      <a:pt x="13694" y="17287"/>
                      <a:pt x="13873" y="17281"/>
                      <a:pt x="13919" y="17168"/>
                    </a:cubicBezTo>
                    <a:cubicBezTo>
                      <a:pt x="14006" y="16957"/>
                      <a:pt x="14115" y="16769"/>
                      <a:pt x="14249" y="16587"/>
                    </a:cubicBezTo>
                    <a:cubicBezTo>
                      <a:pt x="14251" y="16585"/>
                      <a:pt x="14253" y="16584"/>
                      <a:pt x="14255" y="16582"/>
                    </a:cubicBezTo>
                    <a:cubicBezTo>
                      <a:pt x="14337" y="16478"/>
                      <a:pt x="14456" y="16436"/>
                      <a:pt x="14583" y="16412"/>
                    </a:cubicBezTo>
                    <a:cubicBezTo>
                      <a:pt x="14631" y="16403"/>
                      <a:pt x="14684" y="16407"/>
                      <a:pt x="14736" y="16412"/>
                    </a:cubicBezTo>
                    <a:cubicBezTo>
                      <a:pt x="14853" y="16422"/>
                      <a:pt x="14967" y="16432"/>
                      <a:pt x="15026" y="16292"/>
                    </a:cubicBezTo>
                    <a:cubicBezTo>
                      <a:pt x="15050" y="16234"/>
                      <a:pt x="15032" y="16170"/>
                      <a:pt x="15092" y="16134"/>
                    </a:cubicBezTo>
                    <a:cubicBezTo>
                      <a:pt x="15153" y="16097"/>
                      <a:pt x="15242" y="16092"/>
                      <a:pt x="15310" y="16102"/>
                    </a:cubicBezTo>
                    <a:cubicBezTo>
                      <a:pt x="15432" y="16119"/>
                      <a:pt x="15562" y="16228"/>
                      <a:pt x="15504" y="16361"/>
                    </a:cubicBezTo>
                    <a:cubicBezTo>
                      <a:pt x="15454" y="16477"/>
                      <a:pt x="15584" y="16628"/>
                      <a:pt x="15706" y="16566"/>
                    </a:cubicBezTo>
                    <a:cubicBezTo>
                      <a:pt x="15808" y="16514"/>
                      <a:pt x="15906" y="16456"/>
                      <a:pt x="16002" y="16395"/>
                    </a:cubicBezTo>
                    <a:cubicBezTo>
                      <a:pt x="16252" y="16714"/>
                      <a:pt x="15814" y="17128"/>
                      <a:pt x="15472" y="17153"/>
                    </a:cubicBezTo>
                    <a:cubicBezTo>
                      <a:pt x="15438" y="17156"/>
                      <a:pt x="15404" y="17155"/>
                      <a:pt x="15369" y="17153"/>
                    </a:cubicBezTo>
                    <a:cubicBezTo>
                      <a:pt x="15288" y="17150"/>
                      <a:pt x="15207" y="17148"/>
                      <a:pt x="15135" y="17193"/>
                    </a:cubicBezTo>
                    <a:cubicBezTo>
                      <a:pt x="15019" y="17267"/>
                      <a:pt x="14984" y="17427"/>
                      <a:pt x="14925" y="17541"/>
                    </a:cubicBezTo>
                    <a:cubicBezTo>
                      <a:pt x="14771" y="17844"/>
                      <a:pt x="14564" y="18122"/>
                      <a:pt x="14307" y="18345"/>
                    </a:cubicBezTo>
                    <a:cubicBezTo>
                      <a:pt x="14097" y="18529"/>
                      <a:pt x="13608" y="18899"/>
                      <a:pt x="13376" y="18562"/>
                    </a:cubicBezTo>
                    <a:cubicBezTo>
                      <a:pt x="13266" y="18401"/>
                      <a:pt x="13045" y="18494"/>
                      <a:pt x="13007" y="18657"/>
                    </a:cubicBezTo>
                    <a:cubicBezTo>
                      <a:pt x="12968" y="18824"/>
                      <a:pt x="12908" y="18988"/>
                      <a:pt x="12874" y="19156"/>
                    </a:cubicBezTo>
                    <a:cubicBezTo>
                      <a:pt x="12847" y="19291"/>
                      <a:pt x="12894" y="19343"/>
                      <a:pt x="12975" y="19451"/>
                    </a:cubicBezTo>
                    <a:cubicBezTo>
                      <a:pt x="13155" y="19694"/>
                      <a:pt x="13290" y="19976"/>
                      <a:pt x="13363" y="20270"/>
                    </a:cubicBezTo>
                    <a:cubicBezTo>
                      <a:pt x="13516" y="20891"/>
                      <a:pt x="13381" y="21474"/>
                      <a:pt x="13197" y="22071"/>
                    </a:cubicBezTo>
                    <a:cubicBezTo>
                      <a:pt x="13110" y="22353"/>
                      <a:pt x="12988" y="22632"/>
                      <a:pt x="12926" y="22921"/>
                    </a:cubicBezTo>
                    <a:cubicBezTo>
                      <a:pt x="12878" y="23153"/>
                      <a:pt x="13000" y="23280"/>
                      <a:pt x="13220" y="23320"/>
                    </a:cubicBezTo>
                    <a:cubicBezTo>
                      <a:pt x="13546" y="23380"/>
                      <a:pt x="13890" y="23270"/>
                      <a:pt x="14081" y="23027"/>
                    </a:cubicBezTo>
                    <a:cubicBezTo>
                      <a:pt x="14146" y="23128"/>
                      <a:pt x="14233" y="23217"/>
                      <a:pt x="14323" y="23283"/>
                    </a:cubicBezTo>
                    <a:cubicBezTo>
                      <a:pt x="14566" y="23460"/>
                      <a:pt x="14869" y="23499"/>
                      <a:pt x="15159" y="23444"/>
                    </a:cubicBezTo>
                    <a:cubicBezTo>
                      <a:pt x="15196" y="23437"/>
                      <a:pt x="15230" y="23419"/>
                      <a:pt x="15259" y="23394"/>
                    </a:cubicBezTo>
                    <a:cubicBezTo>
                      <a:pt x="15265" y="23396"/>
                      <a:pt x="15269" y="23400"/>
                      <a:pt x="15274" y="23402"/>
                    </a:cubicBezTo>
                    <a:cubicBezTo>
                      <a:pt x="15507" y="23479"/>
                      <a:pt x="15746" y="23375"/>
                      <a:pt x="15927" y="23229"/>
                    </a:cubicBezTo>
                    <a:cubicBezTo>
                      <a:pt x="16222" y="22988"/>
                      <a:pt x="16423" y="22626"/>
                      <a:pt x="16469" y="22248"/>
                    </a:cubicBezTo>
                    <a:cubicBezTo>
                      <a:pt x="16471" y="22234"/>
                      <a:pt x="16471" y="22220"/>
                      <a:pt x="16472" y="22206"/>
                    </a:cubicBezTo>
                    <a:cubicBezTo>
                      <a:pt x="16497" y="22228"/>
                      <a:pt x="16522" y="22250"/>
                      <a:pt x="16546" y="22271"/>
                    </a:cubicBezTo>
                    <a:cubicBezTo>
                      <a:pt x="16738" y="22437"/>
                      <a:pt x="16981" y="22650"/>
                      <a:pt x="17250" y="22637"/>
                    </a:cubicBezTo>
                    <a:cubicBezTo>
                      <a:pt x="17689" y="22616"/>
                      <a:pt x="18288" y="22363"/>
                      <a:pt x="18261" y="21846"/>
                    </a:cubicBezTo>
                    <a:cubicBezTo>
                      <a:pt x="18256" y="21741"/>
                      <a:pt x="18139" y="21717"/>
                      <a:pt x="18067" y="21765"/>
                    </a:cubicBezTo>
                    <a:cubicBezTo>
                      <a:pt x="17613" y="21613"/>
                      <a:pt x="17205" y="21076"/>
                      <a:pt x="17566" y="20627"/>
                    </a:cubicBezTo>
                    <a:cubicBezTo>
                      <a:pt x="17960" y="20137"/>
                      <a:pt x="18766" y="20226"/>
                      <a:pt x="19303" y="20022"/>
                    </a:cubicBezTo>
                    <a:cubicBezTo>
                      <a:pt x="19813" y="19827"/>
                      <a:pt x="20295" y="19588"/>
                      <a:pt x="20436" y="19019"/>
                    </a:cubicBezTo>
                    <a:cubicBezTo>
                      <a:pt x="20513" y="18711"/>
                      <a:pt x="20487" y="18391"/>
                      <a:pt x="20434" y="18081"/>
                    </a:cubicBezTo>
                  </a:path>
                </a:pathLst>
              </a:custGeom>
              <a:solidFill>
                <a:srgbClr val="B561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2" name="Freeform 38">
                <a:extLst>
                  <a:ext uri="{FF2B5EF4-FFF2-40B4-BE49-F238E27FC236}">
                    <a16:creationId xmlns:a16="http://schemas.microsoft.com/office/drawing/2014/main" id="{139F1902-A22B-8B21-6600-BF2A9B788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1151"/>
                <a:ext cx="265" cy="718"/>
              </a:xfrm>
              <a:custGeom>
                <a:avLst/>
                <a:gdLst>
                  <a:gd name="T0" fmla="*/ 1868 w 2048"/>
                  <a:gd name="T1" fmla="*/ 64 h 5541"/>
                  <a:gd name="T2" fmla="*/ 1757 w 2048"/>
                  <a:gd name="T3" fmla="*/ 63 h 5541"/>
                  <a:gd name="T4" fmla="*/ 1258 w 2048"/>
                  <a:gd name="T5" fmla="*/ 2378 h 5541"/>
                  <a:gd name="T6" fmla="*/ 512 w 2048"/>
                  <a:gd name="T7" fmla="*/ 4634 h 5541"/>
                  <a:gd name="T8" fmla="*/ 373 w 2048"/>
                  <a:gd name="T9" fmla="*/ 5103 h 5541"/>
                  <a:gd name="T10" fmla="*/ 373 w 2048"/>
                  <a:gd name="T11" fmla="*/ 5100 h 5541"/>
                  <a:gd name="T12" fmla="*/ 346 w 2048"/>
                  <a:gd name="T13" fmla="*/ 4677 h 5541"/>
                  <a:gd name="T14" fmla="*/ 351 w 2048"/>
                  <a:gd name="T15" fmla="*/ 4256 h 5541"/>
                  <a:gd name="T16" fmla="*/ 356 w 2048"/>
                  <a:gd name="T17" fmla="*/ 4070 h 5541"/>
                  <a:gd name="T18" fmla="*/ 349 w 2048"/>
                  <a:gd name="T19" fmla="*/ 3843 h 5541"/>
                  <a:gd name="T20" fmla="*/ 156 w 2048"/>
                  <a:gd name="T21" fmla="*/ 3815 h 5541"/>
                  <a:gd name="T22" fmla="*/ 78 w 2048"/>
                  <a:gd name="T23" fmla="*/ 4032 h 5541"/>
                  <a:gd name="T24" fmla="*/ 37 w 2048"/>
                  <a:gd name="T25" fmla="*/ 4226 h 5541"/>
                  <a:gd name="T26" fmla="*/ 8 w 2048"/>
                  <a:gd name="T27" fmla="*/ 4647 h 5541"/>
                  <a:gd name="T28" fmla="*/ 28 w 2048"/>
                  <a:gd name="T29" fmla="*/ 5085 h 5541"/>
                  <a:gd name="T30" fmla="*/ 232 w 2048"/>
                  <a:gd name="T31" fmla="*/ 5399 h 5541"/>
                  <a:gd name="T32" fmla="*/ 368 w 2048"/>
                  <a:gd name="T33" fmla="*/ 5208 h 5541"/>
                  <a:gd name="T34" fmla="*/ 463 w 2048"/>
                  <a:gd name="T35" fmla="*/ 5409 h 5541"/>
                  <a:gd name="T36" fmla="*/ 1035 w 2048"/>
                  <a:gd name="T37" fmla="*/ 4901 h 5541"/>
                  <a:gd name="T38" fmla="*/ 1772 w 2048"/>
                  <a:gd name="T39" fmla="*/ 2676 h 5541"/>
                  <a:gd name="T40" fmla="*/ 1868 w 2048"/>
                  <a:gd name="T41" fmla="*/ 64 h 5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8" h="5541">
                    <a:moveTo>
                      <a:pt x="1868" y="64"/>
                    </a:moveTo>
                    <a:cubicBezTo>
                      <a:pt x="1855" y="0"/>
                      <a:pt x="1773" y="2"/>
                      <a:pt x="1757" y="63"/>
                    </a:cubicBezTo>
                    <a:cubicBezTo>
                      <a:pt x="1561" y="826"/>
                      <a:pt x="1436" y="1608"/>
                      <a:pt x="1258" y="2378"/>
                    </a:cubicBezTo>
                    <a:cubicBezTo>
                      <a:pt x="1078" y="3156"/>
                      <a:pt x="793" y="3889"/>
                      <a:pt x="512" y="4634"/>
                    </a:cubicBezTo>
                    <a:cubicBezTo>
                      <a:pt x="477" y="4728"/>
                      <a:pt x="396" y="4926"/>
                      <a:pt x="373" y="5103"/>
                    </a:cubicBezTo>
                    <a:lnTo>
                      <a:pt x="373" y="5100"/>
                    </a:lnTo>
                    <a:cubicBezTo>
                      <a:pt x="369" y="4959"/>
                      <a:pt x="352" y="4819"/>
                      <a:pt x="346" y="4677"/>
                    </a:cubicBezTo>
                    <a:cubicBezTo>
                      <a:pt x="341" y="4536"/>
                      <a:pt x="351" y="4397"/>
                      <a:pt x="351" y="4256"/>
                    </a:cubicBezTo>
                    <a:cubicBezTo>
                      <a:pt x="352" y="4194"/>
                      <a:pt x="353" y="4132"/>
                      <a:pt x="356" y="4070"/>
                    </a:cubicBezTo>
                    <a:cubicBezTo>
                      <a:pt x="360" y="3993"/>
                      <a:pt x="374" y="3917"/>
                      <a:pt x="349" y="3843"/>
                    </a:cubicBezTo>
                    <a:cubicBezTo>
                      <a:pt x="321" y="3759"/>
                      <a:pt x="208" y="3752"/>
                      <a:pt x="156" y="3815"/>
                    </a:cubicBezTo>
                    <a:cubicBezTo>
                      <a:pt x="107" y="3875"/>
                      <a:pt x="96" y="3958"/>
                      <a:pt x="78" y="4032"/>
                    </a:cubicBezTo>
                    <a:cubicBezTo>
                      <a:pt x="63" y="4097"/>
                      <a:pt x="48" y="4161"/>
                      <a:pt x="37" y="4226"/>
                    </a:cubicBezTo>
                    <a:cubicBezTo>
                      <a:pt x="13" y="4364"/>
                      <a:pt x="10" y="4507"/>
                      <a:pt x="8" y="4647"/>
                    </a:cubicBezTo>
                    <a:cubicBezTo>
                      <a:pt x="6" y="4791"/>
                      <a:pt x="0" y="4943"/>
                      <a:pt x="28" y="5085"/>
                    </a:cubicBezTo>
                    <a:cubicBezTo>
                      <a:pt x="47" y="5185"/>
                      <a:pt x="91" y="5401"/>
                      <a:pt x="232" y="5399"/>
                    </a:cubicBezTo>
                    <a:cubicBezTo>
                      <a:pt x="325" y="5398"/>
                      <a:pt x="357" y="5299"/>
                      <a:pt x="368" y="5208"/>
                    </a:cubicBezTo>
                    <a:cubicBezTo>
                      <a:pt x="371" y="5296"/>
                      <a:pt x="395" y="5370"/>
                      <a:pt x="463" y="5409"/>
                    </a:cubicBezTo>
                    <a:cubicBezTo>
                      <a:pt x="698" y="5541"/>
                      <a:pt x="958" y="5046"/>
                      <a:pt x="1035" y="4901"/>
                    </a:cubicBezTo>
                    <a:cubicBezTo>
                      <a:pt x="1395" y="4217"/>
                      <a:pt x="1606" y="3426"/>
                      <a:pt x="1772" y="2676"/>
                    </a:cubicBezTo>
                    <a:cubicBezTo>
                      <a:pt x="1959" y="1826"/>
                      <a:pt x="2048" y="918"/>
                      <a:pt x="1868" y="6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3" name="Freeform 39">
                <a:extLst>
                  <a:ext uri="{FF2B5EF4-FFF2-40B4-BE49-F238E27FC236}">
                    <a16:creationId xmlns:a16="http://schemas.microsoft.com/office/drawing/2014/main" id="{BE3ABF12-51C8-39FE-012B-03CB09068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1114"/>
                <a:ext cx="289" cy="673"/>
              </a:xfrm>
              <a:custGeom>
                <a:avLst/>
                <a:gdLst>
                  <a:gd name="T0" fmla="*/ 2143 w 2234"/>
                  <a:gd name="T1" fmla="*/ 4738 h 5197"/>
                  <a:gd name="T2" fmla="*/ 1532 w 2234"/>
                  <a:gd name="T3" fmla="*/ 2417 h 5197"/>
                  <a:gd name="T4" fmla="*/ 971 w 2234"/>
                  <a:gd name="T5" fmla="*/ 133 h 5197"/>
                  <a:gd name="T6" fmla="*/ 813 w 2234"/>
                  <a:gd name="T7" fmla="*/ 77 h 5197"/>
                  <a:gd name="T8" fmla="*/ 602 w 2234"/>
                  <a:gd name="T9" fmla="*/ 100 h 5197"/>
                  <a:gd name="T10" fmla="*/ 40 w 2234"/>
                  <a:gd name="T11" fmla="*/ 2586 h 5197"/>
                  <a:gd name="T12" fmla="*/ 32 w 2234"/>
                  <a:gd name="T13" fmla="*/ 3843 h 5197"/>
                  <a:gd name="T14" fmla="*/ 284 w 2234"/>
                  <a:gd name="T15" fmla="*/ 4999 h 5197"/>
                  <a:gd name="T16" fmla="*/ 424 w 2234"/>
                  <a:gd name="T17" fmla="*/ 4982 h 5197"/>
                  <a:gd name="T18" fmla="*/ 561 w 2234"/>
                  <a:gd name="T19" fmla="*/ 3801 h 5197"/>
                  <a:gd name="T20" fmla="*/ 628 w 2234"/>
                  <a:gd name="T21" fmla="*/ 2619 h 5197"/>
                  <a:gd name="T22" fmla="*/ 767 w 2234"/>
                  <a:gd name="T23" fmla="*/ 1271 h 5197"/>
                  <a:gd name="T24" fmla="*/ 959 w 2234"/>
                  <a:gd name="T25" fmla="*/ 2575 h 5197"/>
                  <a:gd name="T26" fmla="*/ 1693 w 2234"/>
                  <a:gd name="T27" fmla="*/ 4917 h 5197"/>
                  <a:gd name="T28" fmla="*/ 2143 w 2234"/>
                  <a:gd name="T29" fmla="*/ 4738 h 5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34" h="5197">
                    <a:moveTo>
                      <a:pt x="2143" y="4738"/>
                    </a:moveTo>
                    <a:cubicBezTo>
                      <a:pt x="1910" y="3969"/>
                      <a:pt x="1684" y="3207"/>
                      <a:pt x="1532" y="2417"/>
                    </a:cubicBezTo>
                    <a:cubicBezTo>
                      <a:pt x="1384" y="1644"/>
                      <a:pt x="1238" y="875"/>
                      <a:pt x="971" y="133"/>
                    </a:cubicBezTo>
                    <a:cubicBezTo>
                      <a:pt x="947" y="68"/>
                      <a:pt x="869" y="51"/>
                      <a:pt x="813" y="77"/>
                    </a:cubicBezTo>
                    <a:cubicBezTo>
                      <a:pt x="762" y="8"/>
                      <a:pt x="652" y="0"/>
                      <a:pt x="602" y="100"/>
                    </a:cubicBezTo>
                    <a:cubicBezTo>
                      <a:pt x="223" y="860"/>
                      <a:pt x="97" y="1746"/>
                      <a:pt x="40" y="2586"/>
                    </a:cubicBezTo>
                    <a:cubicBezTo>
                      <a:pt x="11" y="3007"/>
                      <a:pt x="0" y="3422"/>
                      <a:pt x="32" y="3843"/>
                    </a:cubicBezTo>
                    <a:cubicBezTo>
                      <a:pt x="60" y="4211"/>
                      <a:pt x="40" y="4696"/>
                      <a:pt x="284" y="4999"/>
                    </a:cubicBezTo>
                    <a:cubicBezTo>
                      <a:pt x="326" y="5051"/>
                      <a:pt x="394" y="5036"/>
                      <a:pt x="424" y="4982"/>
                    </a:cubicBezTo>
                    <a:cubicBezTo>
                      <a:pt x="612" y="4645"/>
                      <a:pt x="538" y="4175"/>
                      <a:pt x="561" y="3801"/>
                    </a:cubicBezTo>
                    <a:cubicBezTo>
                      <a:pt x="585" y="3407"/>
                      <a:pt x="597" y="3013"/>
                      <a:pt x="628" y="2619"/>
                    </a:cubicBezTo>
                    <a:cubicBezTo>
                      <a:pt x="662" y="2170"/>
                      <a:pt x="720" y="1721"/>
                      <a:pt x="767" y="1271"/>
                    </a:cubicBezTo>
                    <a:cubicBezTo>
                      <a:pt x="801" y="1708"/>
                      <a:pt x="867" y="2142"/>
                      <a:pt x="959" y="2575"/>
                    </a:cubicBezTo>
                    <a:cubicBezTo>
                      <a:pt x="1130" y="3370"/>
                      <a:pt x="1329" y="4185"/>
                      <a:pt x="1693" y="4917"/>
                    </a:cubicBezTo>
                    <a:cubicBezTo>
                      <a:pt x="1832" y="5197"/>
                      <a:pt x="2234" y="5037"/>
                      <a:pt x="2143" y="473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4" name="Freeform 40">
                <a:extLst>
                  <a:ext uri="{FF2B5EF4-FFF2-40B4-BE49-F238E27FC236}">
                    <a16:creationId xmlns:a16="http://schemas.microsoft.com/office/drawing/2014/main" id="{FE798DA3-AB69-49F2-B603-4DA280F3A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1" y="1612"/>
                <a:ext cx="75" cy="199"/>
              </a:xfrm>
              <a:custGeom>
                <a:avLst/>
                <a:gdLst>
                  <a:gd name="T0" fmla="*/ 493 w 577"/>
                  <a:gd name="T1" fmla="*/ 1101 h 1539"/>
                  <a:gd name="T2" fmla="*/ 413 w 577"/>
                  <a:gd name="T3" fmla="*/ 793 h 1539"/>
                  <a:gd name="T4" fmla="*/ 330 w 577"/>
                  <a:gd name="T5" fmla="*/ 460 h 1539"/>
                  <a:gd name="T6" fmla="*/ 230 w 577"/>
                  <a:gd name="T7" fmla="*/ 103 h 1539"/>
                  <a:gd name="T8" fmla="*/ 38 w 577"/>
                  <a:gd name="T9" fmla="*/ 126 h 1539"/>
                  <a:gd name="T10" fmla="*/ 7 w 577"/>
                  <a:gd name="T11" fmla="*/ 499 h 1539"/>
                  <a:gd name="T12" fmla="*/ 48 w 577"/>
                  <a:gd name="T13" fmla="*/ 862 h 1539"/>
                  <a:gd name="T14" fmla="*/ 151 w 577"/>
                  <a:gd name="T15" fmla="*/ 1237 h 1539"/>
                  <a:gd name="T16" fmla="*/ 396 w 577"/>
                  <a:gd name="T17" fmla="*/ 1532 h 1539"/>
                  <a:gd name="T18" fmla="*/ 498 w 577"/>
                  <a:gd name="T19" fmla="*/ 1490 h 1539"/>
                  <a:gd name="T20" fmla="*/ 493 w 577"/>
                  <a:gd name="T21" fmla="*/ 1101 h 1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7" h="1539">
                    <a:moveTo>
                      <a:pt x="493" y="1101"/>
                    </a:moveTo>
                    <a:cubicBezTo>
                      <a:pt x="463" y="999"/>
                      <a:pt x="437" y="897"/>
                      <a:pt x="413" y="793"/>
                    </a:cubicBezTo>
                    <a:cubicBezTo>
                      <a:pt x="388" y="681"/>
                      <a:pt x="354" y="572"/>
                      <a:pt x="330" y="460"/>
                    </a:cubicBezTo>
                    <a:cubicBezTo>
                      <a:pt x="304" y="337"/>
                      <a:pt x="267" y="223"/>
                      <a:pt x="230" y="103"/>
                    </a:cubicBezTo>
                    <a:cubicBezTo>
                      <a:pt x="198" y="0"/>
                      <a:pt x="56" y="36"/>
                      <a:pt x="38" y="126"/>
                    </a:cubicBezTo>
                    <a:cubicBezTo>
                      <a:pt x="13" y="253"/>
                      <a:pt x="0" y="370"/>
                      <a:pt x="7" y="499"/>
                    </a:cubicBezTo>
                    <a:cubicBezTo>
                      <a:pt x="14" y="620"/>
                      <a:pt x="21" y="744"/>
                      <a:pt x="48" y="862"/>
                    </a:cubicBezTo>
                    <a:cubicBezTo>
                      <a:pt x="77" y="988"/>
                      <a:pt x="109" y="1115"/>
                      <a:pt x="151" y="1237"/>
                    </a:cubicBezTo>
                    <a:cubicBezTo>
                      <a:pt x="190" y="1351"/>
                      <a:pt x="267" y="1508"/>
                      <a:pt x="396" y="1532"/>
                    </a:cubicBezTo>
                    <a:cubicBezTo>
                      <a:pt x="434" y="1539"/>
                      <a:pt x="475" y="1520"/>
                      <a:pt x="498" y="1490"/>
                    </a:cubicBezTo>
                    <a:cubicBezTo>
                      <a:pt x="577" y="1387"/>
                      <a:pt x="526" y="1213"/>
                      <a:pt x="493" y="1101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5" name="Freeform 41">
                <a:extLst>
                  <a:ext uri="{FF2B5EF4-FFF2-40B4-BE49-F238E27FC236}">
                    <a16:creationId xmlns:a16="http://schemas.microsoft.com/office/drawing/2014/main" id="{6AC3DC2A-8754-06B3-028B-6E5665400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687"/>
                <a:ext cx="32" cy="70"/>
              </a:xfrm>
              <a:custGeom>
                <a:avLst/>
                <a:gdLst>
                  <a:gd name="T0" fmla="*/ 246 w 251"/>
                  <a:gd name="T1" fmla="*/ 343 h 540"/>
                  <a:gd name="T2" fmla="*/ 235 w 251"/>
                  <a:gd name="T3" fmla="*/ 286 h 540"/>
                  <a:gd name="T4" fmla="*/ 164 w 251"/>
                  <a:gd name="T5" fmla="*/ 56 h 540"/>
                  <a:gd name="T6" fmla="*/ 79 w 251"/>
                  <a:gd name="T7" fmla="*/ 5 h 540"/>
                  <a:gd name="T8" fmla="*/ 8 w 251"/>
                  <a:gd name="T9" fmla="*/ 75 h 540"/>
                  <a:gd name="T10" fmla="*/ 10 w 251"/>
                  <a:gd name="T11" fmla="*/ 313 h 540"/>
                  <a:gd name="T12" fmla="*/ 17 w 251"/>
                  <a:gd name="T13" fmla="*/ 367 h 540"/>
                  <a:gd name="T14" fmla="*/ 28 w 251"/>
                  <a:gd name="T15" fmla="*/ 418 h 540"/>
                  <a:gd name="T16" fmla="*/ 53 w 251"/>
                  <a:gd name="T17" fmla="*/ 462 h 540"/>
                  <a:gd name="T18" fmla="*/ 91 w 251"/>
                  <a:gd name="T19" fmla="*/ 515 h 540"/>
                  <a:gd name="T20" fmla="*/ 158 w 251"/>
                  <a:gd name="T21" fmla="*/ 537 h 540"/>
                  <a:gd name="T22" fmla="*/ 215 w 251"/>
                  <a:gd name="T23" fmla="*/ 499 h 540"/>
                  <a:gd name="T24" fmla="*/ 241 w 251"/>
                  <a:gd name="T25" fmla="*/ 420 h 540"/>
                  <a:gd name="T26" fmla="*/ 246 w 251"/>
                  <a:gd name="T27" fmla="*/ 343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540">
                    <a:moveTo>
                      <a:pt x="246" y="343"/>
                    </a:moveTo>
                    <a:cubicBezTo>
                      <a:pt x="242" y="324"/>
                      <a:pt x="238" y="305"/>
                      <a:pt x="235" y="286"/>
                    </a:cubicBezTo>
                    <a:cubicBezTo>
                      <a:pt x="220" y="207"/>
                      <a:pt x="190" y="132"/>
                      <a:pt x="164" y="56"/>
                    </a:cubicBezTo>
                    <a:cubicBezTo>
                      <a:pt x="153" y="23"/>
                      <a:pt x="113" y="0"/>
                      <a:pt x="79" y="5"/>
                    </a:cubicBezTo>
                    <a:cubicBezTo>
                      <a:pt x="46" y="11"/>
                      <a:pt x="9" y="38"/>
                      <a:pt x="8" y="75"/>
                    </a:cubicBezTo>
                    <a:cubicBezTo>
                      <a:pt x="7" y="154"/>
                      <a:pt x="0" y="235"/>
                      <a:pt x="10" y="313"/>
                    </a:cubicBezTo>
                    <a:lnTo>
                      <a:pt x="17" y="367"/>
                    </a:lnTo>
                    <a:cubicBezTo>
                      <a:pt x="19" y="384"/>
                      <a:pt x="22" y="403"/>
                      <a:pt x="28" y="418"/>
                    </a:cubicBezTo>
                    <a:cubicBezTo>
                      <a:pt x="34" y="433"/>
                      <a:pt x="45" y="448"/>
                      <a:pt x="53" y="462"/>
                    </a:cubicBezTo>
                    <a:cubicBezTo>
                      <a:pt x="64" y="481"/>
                      <a:pt x="74" y="500"/>
                      <a:pt x="91" y="515"/>
                    </a:cubicBezTo>
                    <a:cubicBezTo>
                      <a:pt x="108" y="529"/>
                      <a:pt x="135" y="540"/>
                      <a:pt x="158" y="537"/>
                    </a:cubicBezTo>
                    <a:cubicBezTo>
                      <a:pt x="181" y="535"/>
                      <a:pt x="202" y="517"/>
                      <a:pt x="215" y="499"/>
                    </a:cubicBezTo>
                    <a:cubicBezTo>
                      <a:pt x="232" y="477"/>
                      <a:pt x="235" y="447"/>
                      <a:pt x="241" y="420"/>
                    </a:cubicBezTo>
                    <a:cubicBezTo>
                      <a:pt x="247" y="394"/>
                      <a:pt x="251" y="370"/>
                      <a:pt x="246" y="34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6" name="Freeform 42">
                <a:extLst>
                  <a:ext uri="{FF2B5EF4-FFF2-40B4-BE49-F238E27FC236}">
                    <a16:creationId xmlns:a16="http://schemas.microsoft.com/office/drawing/2014/main" id="{11BFD97B-9AA5-CA77-240B-C692B7518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055"/>
                <a:ext cx="365" cy="707"/>
              </a:xfrm>
              <a:custGeom>
                <a:avLst/>
                <a:gdLst>
                  <a:gd name="T0" fmla="*/ 2786 w 2818"/>
                  <a:gd name="T1" fmla="*/ 4534 h 5462"/>
                  <a:gd name="T2" fmla="*/ 2753 w 2818"/>
                  <a:gd name="T3" fmla="*/ 4408 h 5462"/>
                  <a:gd name="T4" fmla="*/ 2701 w 2818"/>
                  <a:gd name="T5" fmla="*/ 4301 h 5462"/>
                  <a:gd name="T6" fmla="*/ 2660 w 2818"/>
                  <a:gd name="T7" fmla="*/ 4233 h 5462"/>
                  <a:gd name="T8" fmla="*/ 2598 w 2818"/>
                  <a:gd name="T9" fmla="*/ 4125 h 5462"/>
                  <a:gd name="T10" fmla="*/ 2430 w 2818"/>
                  <a:gd name="T11" fmla="*/ 4169 h 5462"/>
                  <a:gd name="T12" fmla="*/ 2209 w 2818"/>
                  <a:gd name="T13" fmla="*/ 3520 h 5462"/>
                  <a:gd name="T14" fmla="*/ 1699 w 2818"/>
                  <a:gd name="T15" fmla="*/ 2335 h 5462"/>
                  <a:gd name="T16" fmla="*/ 388 w 2818"/>
                  <a:gd name="T17" fmla="*/ 287 h 5462"/>
                  <a:gd name="T18" fmla="*/ 232 w 2818"/>
                  <a:gd name="T19" fmla="*/ 100 h 5462"/>
                  <a:gd name="T20" fmla="*/ 33 w 2818"/>
                  <a:gd name="T21" fmla="*/ 211 h 5462"/>
                  <a:gd name="T22" fmla="*/ 770 w 2818"/>
                  <a:gd name="T23" fmla="*/ 2765 h 5462"/>
                  <a:gd name="T24" fmla="*/ 984 w 2818"/>
                  <a:gd name="T25" fmla="*/ 4072 h 5462"/>
                  <a:gd name="T26" fmla="*/ 1185 w 2818"/>
                  <a:gd name="T27" fmla="*/ 5328 h 5462"/>
                  <a:gd name="T28" fmla="*/ 1478 w 2818"/>
                  <a:gd name="T29" fmla="*/ 5330 h 5462"/>
                  <a:gd name="T30" fmla="*/ 1622 w 2818"/>
                  <a:gd name="T31" fmla="*/ 3994 h 5462"/>
                  <a:gd name="T32" fmla="*/ 1542 w 2818"/>
                  <a:gd name="T33" fmla="*/ 3253 h 5462"/>
                  <a:gd name="T34" fmla="*/ 1722 w 2818"/>
                  <a:gd name="T35" fmla="*/ 3713 h 5462"/>
                  <a:gd name="T36" fmla="*/ 2228 w 2818"/>
                  <a:gd name="T37" fmla="*/ 4898 h 5462"/>
                  <a:gd name="T38" fmla="*/ 2521 w 2818"/>
                  <a:gd name="T39" fmla="*/ 4786 h 5462"/>
                  <a:gd name="T40" fmla="*/ 2612 w 2818"/>
                  <a:gd name="T41" fmla="*/ 4973 h 5462"/>
                  <a:gd name="T42" fmla="*/ 2741 w 2818"/>
                  <a:gd name="T43" fmla="*/ 4974 h 5462"/>
                  <a:gd name="T44" fmla="*/ 2818 w 2818"/>
                  <a:gd name="T45" fmla="*/ 4736 h 5462"/>
                  <a:gd name="T46" fmla="*/ 2786 w 2818"/>
                  <a:gd name="T47" fmla="*/ 4534 h 5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8" h="5462">
                    <a:moveTo>
                      <a:pt x="2786" y="4534"/>
                    </a:moveTo>
                    <a:cubicBezTo>
                      <a:pt x="2776" y="4491"/>
                      <a:pt x="2765" y="4449"/>
                      <a:pt x="2753" y="4408"/>
                    </a:cubicBezTo>
                    <a:cubicBezTo>
                      <a:pt x="2742" y="4368"/>
                      <a:pt x="2723" y="4335"/>
                      <a:pt x="2701" y="4301"/>
                    </a:cubicBezTo>
                    <a:cubicBezTo>
                      <a:pt x="2684" y="4273"/>
                      <a:pt x="2677" y="4263"/>
                      <a:pt x="2660" y="4233"/>
                    </a:cubicBezTo>
                    <a:cubicBezTo>
                      <a:pt x="2640" y="4196"/>
                      <a:pt x="2620" y="4160"/>
                      <a:pt x="2598" y="4125"/>
                    </a:cubicBezTo>
                    <a:cubicBezTo>
                      <a:pt x="2555" y="4054"/>
                      <a:pt x="2436" y="4093"/>
                      <a:pt x="2430" y="4169"/>
                    </a:cubicBezTo>
                    <a:cubicBezTo>
                      <a:pt x="2369" y="3947"/>
                      <a:pt x="2288" y="3730"/>
                      <a:pt x="2209" y="3520"/>
                    </a:cubicBezTo>
                    <a:cubicBezTo>
                      <a:pt x="2058" y="3116"/>
                      <a:pt x="1891" y="2721"/>
                      <a:pt x="1699" y="2335"/>
                    </a:cubicBezTo>
                    <a:cubicBezTo>
                      <a:pt x="1335" y="1599"/>
                      <a:pt x="926" y="905"/>
                      <a:pt x="388" y="287"/>
                    </a:cubicBezTo>
                    <a:cubicBezTo>
                      <a:pt x="337" y="224"/>
                      <a:pt x="287" y="160"/>
                      <a:pt x="232" y="100"/>
                    </a:cubicBezTo>
                    <a:cubicBezTo>
                      <a:pt x="142" y="0"/>
                      <a:pt x="0" y="84"/>
                      <a:pt x="33" y="211"/>
                    </a:cubicBezTo>
                    <a:cubicBezTo>
                      <a:pt x="254" y="1071"/>
                      <a:pt x="573" y="1898"/>
                      <a:pt x="770" y="2765"/>
                    </a:cubicBezTo>
                    <a:cubicBezTo>
                      <a:pt x="868" y="3197"/>
                      <a:pt x="924" y="3634"/>
                      <a:pt x="984" y="4072"/>
                    </a:cubicBezTo>
                    <a:cubicBezTo>
                      <a:pt x="1041" y="4486"/>
                      <a:pt x="1035" y="4934"/>
                      <a:pt x="1185" y="5328"/>
                    </a:cubicBezTo>
                    <a:cubicBezTo>
                      <a:pt x="1235" y="5462"/>
                      <a:pt x="1422" y="5452"/>
                      <a:pt x="1478" y="5330"/>
                    </a:cubicBezTo>
                    <a:cubicBezTo>
                      <a:pt x="1666" y="4925"/>
                      <a:pt x="1638" y="4429"/>
                      <a:pt x="1622" y="3994"/>
                    </a:cubicBezTo>
                    <a:cubicBezTo>
                      <a:pt x="1612" y="3747"/>
                      <a:pt x="1583" y="3499"/>
                      <a:pt x="1542" y="3253"/>
                    </a:cubicBezTo>
                    <a:cubicBezTo>
                      <a:pt x="1604" y="3406"/>
                      <a:pt x="1665" y="3559"/>
                      <a:pt x="1722" y="3713"/>
                    </a:cubicBezTo>
                    <a:cubicBezTo>
                      <a:pt x="1873" y="4115"/>
                      <a:pt x="1994" y="4535"/>
                      <a:pt x="2228" y="4898"/>
                    </a:cubicBezTo>
                    <a:cubicBezTo>
                      <a:pt x="2326" y="5049"/>
                      <a:pt x="2517" y="4929"/>
                      <a:pt x="2521" y="4786"/>
                    </a:cubicBezTo>
                    <a:cubicBezTo>
                      <a:pt x="2539" y="4855"/>
                      <a:pt x="2569" y="4915"/>
                      <a:pt x="2612" y="4973"/>
                    </a:cubicBezTo>
                    <a:cubicBezTo>
                      <a:pt x="2641" y="5013"/>
                      <a:pt x="2711" y="5019"/>
                      <a:pt x="2741" y="4974"/>
                    </a:cubicBezTo>
                    <a:cubicBezTo>
                      <a:pt x="2791" y="4901"/>
                      <a:pt x="2818" y="4826"/>
                      <a:pt x="2818" y="4736"/>
                    </a:cubicBezTo>
                    <a:cubicBezTo>
                      <a:pt x="2818" y="4668"/>
                      <a:pt x="2802" y="4600"/>
                      <a:pt x="2786" y="453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7" name="Freeform 43">
                <a:extLst>
                  <a:ext uri="{FF2B5EF4-FFF2-40B4-BE49-F238E27FC236}">
                    <a16:creationId xmlns:a16="http://schemas.microsoft.com/office/drawing/2014/main" id="{1B3B4FD1-22C1-CF1A-5269-061927528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1469"/>
                <a:ext cx="80" cy="273"/>
              </a:xfrm>
              <a:custGeom>
                <a:avLst/>
                <a:gdLst>
                  <a:gd name="T0" fmla="*/ 486 w 614"/>
                  <a:gd name="T1" fmla="*/ 1004 h 2105"/>
                  <a:gd name="T2" fmla="*/ 352 w 614"/>
                  <a:gd name="T3" fmla="*/ 494 h 2105"/>
                  <a:gd name="T4" fmla="*/ 93 w 614"/>
                  <a:gd name="T5" fmla="*/ 37 h 2105"/>
                  <a:gd name="T6" fmla="*/ 9 w 614"/>
                  <a:gd name="T7" fmla="*/ 71 h 2105"/>
                  <a:gd name="T8" fmla="*/ 87 w 614"/>
                  <a:gd name="T9" fmla="*/ 560 h 2105"/>
                  <a:gd name="T10" fmla="*/ 194 w 614"/>
                  <a:gd name="T11" fmla="*/ 1077 h 2105"/>
                  <a:gd name="T12" fmla="*/ 449 w 614"/>
                  <a:gd name="T13" fmla="*/ 2068 h 2105"/>
                  <a:gd name="T14" fmla="*/ 526 w 614"/>
                  <a:gd name="T15" fmla="*/ 2059 h 2105"/>
                  <a:gd name="T16" fmla="*/ 486 w 614"/>
                  <a:gd name="T17" fmla="*/ 1004 h 2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4" h="2105">
                    <a:moveTo>
                      <a:pt x="486" y="1004"/>
                    </a:moveTo>
                    <a:cubicBezTo>
                      <a:pt x="448" y="832"/>
                      <a:pt x="405" y="662"/>
                      <a:pt x="352" y="494"/>
                    </a:cubicBezTo>
                    <a:cubicBezTo>
                      <a:pt x="296" y="316"/>
                      <a:pt x="198" y="188"/>
                      <a:pt x="93" y="37"/>
                    </a:cubicBezTo>
                    <a:cubicBezTo>
                      <a:pt x="67" y="0"/>
                      <a:pt x="0" y="24"/>
                      <a:pt x="9" y="71"/>
                    </a:cubicBezTo>
                    <a:cubicBezTo>
                      <a:pt x="40" y="236"/>
                      <a:pt x="43" y="396"/>
                      <a:pt x="87" y="560"/>
                    </a:cubicBezTo>
                    <a:cubicBezTo>
                      <a:pt x="132" y="730"/>
                      <a:pt x="166" y="903"/>
                      <a:pt x="194" y="1077"/>
                    </a:cubicBezTo>
                    <a:cubicBezTo>
                      <a:pt x="249" y="1408"/>
                      <a:pt x="289" y="1768"/>
                      <a:pt x="449" y="2068"/>
                    </a:cubicBezTo>
                    <a:cubicBezTo>
                      <a:pt x="468" y="2105"/>
                      <a:pt x="516" y="2099"/>
                      <a:pt x="526" y="2059"/>
                    </a:cubicBezTo>
                    <a:cubicBezTo>
                      <a:pt x="614" y="1719"/>
                      <a:pt x="561" y="1341"/>
                      <a:pt x="486" y="100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Freeform 44">
                <a:extLst>
                  <a:ext uri="{FF2B5EF4-FFF2-40B4-BE49-F238E27FC236}">
                    <a16:creationId xmlns:a16="http://schemas.microsoft.com/office/drawing/2014/main" id="{75C674BD-0533-107E-5307-7E1EB8A78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995"/>
                <a:ext cx="373" cy="672"/>
              </a:xfrm>
              <a:custGeom>
                <a:avLst/>
                <a:gdLst>
                  <a:gd name="T0" fmla="*/ 2559 w 2876"/>
                  <a:gd name="T1" fmla="*/ 3753 h 5186"/>
                  <a:gd name="T2" fmla="*/ 1993 w 2876"/>
                  <a:gd name="T3" fmla="*/ 2345 h 5186"/>
                  <a:gd name="T4" fmla="*/ 168 w 2876"/>
                  <a:gd name="T5" fmla="*/ 59 h 5186"/>
                  <a:gd name="T6" fmla="*/ 53 w 2876"/>
                  <a:gd name="T7" fmla="*/ 171 h 5186"/>
                  <a:gd name="T8" fmla="*/ 1459 w 2876"/>
                  <a:gd name="T9" fmla="*/ 2600 h 5186"/>
                  <a:gd name="T10" fmla="*/ 1918 w 2876"/>
                  <a:gd name="T11" fmla="*/ 3879 h 5186"/>
                  <a:gd name="T12" fmla="*/ 2105 w 2876"/>
                  <a:gd name="T13" fmla="*/ 4572 h 5186"/>
                  <a:gd name="T14" fmla="*/ 2399 w 2876"/>
                  <a:gd name="T15" fmla="*/ 5134 h 5186"/>
                  <a:gd name="T16" fmla="*/ 2627 w 2876"/>
                  <a:gd name="T17" fmla="*/ 5106 h 5186"/>
                  <a:gd name="T18" fmla="*/ 2559 w 2876"/>
                  <a:gd name="T19" fmla="*/ 3753 h 5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76" h="5186">
                    <a:moveTo>
                      <a:pt x="2559" y="3753"/>
                    </a:moveTo>
                    <a:cubicBezTo>
                      <a:pt x="2411" y="3269"/>
                      <a:pt x="2220" y="2797"/>
                      <a:pt x="1993" y="2345"/>
                    </a:cubicBezTo>
                    <a:cubicBezTo>
                      <a:pt x="1550" y="1464"/>
                      <a:pt x="923" y="689"/>
                      <a:pt x="168" y="59"/>
                    </a:cubicBezTo>
                    <a:cubicBezTo>
                      <a:pt x="98" y="0"/>
                      <a:pt x="0" y="99"/>
                      <a:pt x="53" y="171"/>
                    </a:cubicBezTo>
                    <a:cubicBezTo>
                      <a:pt x="612" y="928"/>
                      <a:pt x="1077" y="1742"/>
                      <a:pt x="1459" y="2600"/>
                    </a:cubicBezTo>
                    <a:cubicBezTo>
                      <a:pt x="1644" y="3014"/>
                      <a:pt x="1797" y="3442"/>
                      <a:pt x="1918" y="3879"/>
                    </a:cubicBezTo>
                    <a:cubicBezTo>
                      <a:pt x="1982" y="4110"/>
                      <a:pt x="2045" y="4341"/>
                      <a:pt x="2105" y="4572"/>
                    </a:cubicBezTo>
                    <a:cubicBezTo>
                      <a:pt x="2160" y="4781"/>
                      <a:pt x="2224" y="4995"/>
                      <a:pt x="2399" y="5134"/>
                    </a:cubicBezTo>
                    <a:cubicBezTo>
                      <a:pt x="2464" y="5186"/>
                      <a:pt x="2578" y="5179"/>
                      <a:pt x="2627" y="5106"/>
                    </a:cubicBezTo>
                    <a:cubicBezTo>
                      <a:pt x="2876" y="4736"/>
                      <a:pt x="2678" y="4143"/>
                      <a:pt x="2559" y="375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Freeform 45">
                <a:extLst>
                  <a:ext uri="{FF2B5EF4-FFF2-40B4-BE49-F238E27FC236}">
                    <a16:creationId xmlns:a16="http://schemas.microsoft.com/office/drawing/2014/main" id="{3E90B97F-BD53-6755-6B41-A51FA34F6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" y="1521"/>
                <a:ext cx="70" cy="255"/>
              </a:xfrm>
              <a:custGeom>
                <a:avLst/>
                <a:gdLst>
                  <a:gd name="T0" fmla="*/ 476 w 539"/>
                  <a:gd name="T1" fmla="*/ 470 h 1965"/>
                  <a:gd name="T2" fmla="*/ 233 w 539"/>
                  <a:gd name="T3" fmla="*/ 61 h 1965"/>
                  <a:gd name="T4" fmla="*/ 98 w 539"/>
                  <a:gd name="T5" fmla="*/ 137 h 1965"/>
                  <a:gd name="T6" fmla="*/ 157 w 539"/>
                  <a:gd name="T7" fmla="*/ 916 h 1965"/>
                  <a:gd name="T8" fmla="*/ 76 w 539"/>
                  <a:gd name="T9" fmla="*/ 1356 h 1965"/>
                  <a:gd name="T10" fmla="*/ 30 w 539"/>
                  <a:gd name="T11" fmla="*/ 1576 h 1965"/>
                  <a:gd name="T12" fmla="*/ 17 w 539"/>
                  <a:gd name="T13" fmla="*/ 1752 h 1965"/>
                  <a:gd name="T14" fmla="*/ 14 w 539"/>
                  <a:gd name="T15" fmla="*/ 1847 h 1965"/>
                  <a:gd name="T16" fmla="*/ 147 w 539"/>
                  <a:gd name="T17" fmla="*/ 1903 h 1965"/>
                  <a:gd name="T18" fmla="*/ 187 w 539"/>
                  <a:gd name="T19" fmla="*/ 1855 h 1965"/>
                  <a:gd name="T20" fmla="*/ 198 w 539"/>
                  <a:gd name="T21" fmla="*/ 1837 h 1965"/>
                  <a:gd name="T22" fmla="*/ 292 w 539"/>
                  <a:gd name="T23" fmla="*/ 1730 h 1965"/>
                  <a:gd name="T24" fmla="*/ 408 w 539"/>
                  <a:gd name="T25" fmla="*/ 1479 h 1965"/>
                  <a:gd name="T26" fmla="*/ 532 w 539"/>
                  <a:gd name="T27" fmla="*/ 952 h 1965"/>
                  <a:gd name="T28" fmla="*/ 476 w 539"/>
                  <a:gd name="T29" fmla="*/ 470 h 1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1965">
                    <a:moveTo>
                      <a:pt x="476" y="470"/>
                    </a:moveTo>
                    <a:cubicBezTo>
                      <a:pt x="436" y="320"/>
                      <a:pt x="337" y="175"/>
                      <a:pt x="233" y="61"/>
                    </a:cubicBezTo>
                    <a:cubicBezTo>
                      <a:pt x="177" y="0"/>
                      <a:pt x="62" y="50"/>
                      <a:pt x="98" y="137"/>
                    </a:cubicBezTo>
                    <a:cubicBezTo>
                      <a:pt x="200" y="381"/>
                      <a:pt x="192" y="659"/>
                      <a:pt x="157" y="916"/>
                    </a:cubicBezTo>
                    <a:cubicBezTo>
                      <a:pt x="136" y="1066"/>
                      <a:pt x="108" y="1209"/>
                      <a:pt x="76" y="1356"/>
                    </a:cubicBezTo>
                    <a:cubicBezTo>
                      <a:pt x="60" y="1429"/>
                      <a:pt x="47" y="1503"/>
                      <a:pt x="30" y="1576"/>
                    </a:cubicBezTo>
                    <a:cubicBezTo>
                      <a:pt x="14" y="1644"/>
                      <a:pt x="0" y="1695"/>
                      <a:pt x="17" y="1752"/>
                    </a:cubicBezTo>
                    <a:cubicBezTo>
                      <a:pt x="16" y="1784"/>
                      <a:pt x="15" y="1816"/>
                      <a:pt x="14" y="1847"/>
                    </a:cubicBezTo>
                    <a:cubicBezTo>
                      <a:pt x="12" y="1919"/>
                      <a:pt x="98" y="1965"/>
                      <a:pt x="147" y="1903"/>
                    </a:cubicBezTo>
                    <a:cubicBezTo>
                      <a:pt x="161" y="1887"/>
                      <a:pt x="174" y="1872"/>
                      <a:pt x="187" y="1855"/>
                    </a:cubicBezTo>
                    <a:cubicBezTo>
                      <a:pt x="190" y="1851"/>
                      <a:pt x="218" y="1820"/>
                      <a:pt x="198" y="1837"/>
                    </a:cubicBezTo>
                    <a:cubicBezTo>
                      <a:pt x="241" y="1802"/>
                      <a:pt x="266" y="1781"/>
                      <a:pt x="292" y="1730"/>
                    </a:cubicBezTo>
                    <a:cubicBezTo>
                      <a:pt x="334" y="1649"/>
                      <a:pt x="373" y="1564"/>
                      <a:pt x="408" y="1479"/>
                    </a:cubicBezTo>
                    <a:cubicBezTo>
                      <a:pt x="474" y="1321"/>
                      <a:pt x="525" y="1125"/>
                      <a:pt x="532" y="952"/>
                    </a:cubicBezTo>
                    <a:cubicBezTo>
                      <a:pt x="539" y="790"/>
                      <a:pt x="518" y="627"/>
                      <a:pt x="476" y="47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Freeform 46">
                <a:extLst>
                  <a:ext uri="{FF2B5EF4-FFF2-40B4-BE49-F238E27FC236}">
                    <a16:creationId xmlns:a16="http://schemas.microsoft.com/office/drawing/2014/main" id="{8DD1B206-5A47-B236-E37E-554A74B7D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469"/>
                <a:ext cx="734" cy="1134"/>
              </a:xfrm>
              <a:custGeom>
                <a:avLst/>
                <a:gdLst>
                  <a:gd name="T0" fmla="*/ 4898 w 5663"/>
                  <a:gd name="T1" fmla="*/ 608 h 8756"/>
                  <a:gd name="T2" fmla="*/ 3408 w 5663"/>
                  <a:gd name="T3" fmla="*/ 518 h 8756"/>
                  <a:gd name="T4" fmla="*/ 2766 w 5663"/>
                  <a:gd name="T5" fmla="*/ 327 h 8756"/>
                  <a:gd name="T6" fmla="*/ 2254 w 5663"/>
                  <a:gd name="T7" fmla="*/ 35 h 8756"/>
                  <a:gd name="T8" fmla="*/ 2090 w 5663"/>
                  <a:gd name="T9" fmla="*/ 196 h 8756"/>
                  <a:gd name="T10" fmla="*/ 2132 w 5663"/>
                  <a:gd name="T11" fmla="*/ 299 h 8756"/>
                  <a:gd name="T12" fmla="*/ 1305 w 5663"/>
                  <a:gd name="T13" fmla="*/ 2930 h 8756"/>
                  <a:gd name="T14" fmla="*/ 336 w 5663"/>
                  <a:gd name="T15" fmla="*/ 5253 h 8756"/>
                  <a:gd name="T16" fmla="*/ 1041 w 5663"/>
                  <a:gd name="T17" fmla="*/ 6031 h 8756"/>
                  <a:gd name="T18" fmla="*/ 1341 w 5663"/>
                  <a:gd name="T19" fmla="*/ 7156 h 8756"/>
                  <a:gd name="T20" fmla="*/ 1902 w 5663"/>
                  <a:gd name="T21" fmla="*/ 8165 h 8756"/>
                  <a:gd name="T22" fmla="*/ 2443 w 5663"/>
                  <a:gd name="T23" fmla="*/ 8590 h 8756"/>
                  <a:gd name="T24" fmla="*/ 2469 w 5663"/>
                  <a:gd name="T25" fmla="*/ 8647 h 8756"/>
                  <a:gd name="T26" fmla="*/ 2791 w 5663"/>
                  <a:gd name="T27" fmla="*/ 8662 h 8756"/>
                  <a:gd name="T28" fmla="*/ 2803 w 5663"/>
                  <a:gd name="T29" fmla="*/ 8662 h 8756"/>
                  <a:gd name="T30" fmla="*/ 2819 w 5663"/>
                  <a:gd name="T31" fmla="*/ 8662 h 8756"/>
                  <a:gd name="T32" fmla="*/ 2906 w 5663"/>
                  <a:gd name="T33" fmla="*/ 8459 h 8756"/>
                  <a:gd name="T34" fmla="*/ 2875 w 5663"/>
                  <a:gd name="T35" fmla="*/ 8420 h 8756"/>
                  <a:gd name="T36" fmla="*/ 2888 w 5663"/>
                  <a:gd name="T37" fmla="*/ 8329 h 8756"/>
                  <a:gd name="T38" fmla="*/ 2897 w 5663"/>
                  <a:gd name="T39" fmla="*/ 8287 h 8756"/>
                  <a:gd name="T40" fmla="*/ 2955 w 5663"/>
                  <a:gd name="T41" fmla="*/ 8326 h 8756"/>
                  <a:gd name="T42" fmla="*/ 3287 w 5663"/>
                  <a:gd name="T43" fmla="*/ 8499 h 8756"/>
                  <a:gd name="T44" fmla="*/ 3618 w 5663"/>
                  <a:gd name="T45" fmla="*/ 8584 h 8756"/>
                  <a:gd name="T46" fmla="*/ 3804 w 5663"/>
                  <a:gd name="T47" fmla="*/ 8593 h 8756"/>
                  <a:gd name="T48" fmla="*/ 3987 w 5663"/>
                  <a:gd name="T49" fmla="*/ 8549 h 8756"/>
                  <a:gd name="T50" fmla="*/ 4117 w 5663"/>
                  <a:gd name="T51" fmla="*/ 8248 h 8756"/>
                  <a:gd name="T52" fmla="*/ 3795 w 5663"/>
                  <a:gd name="T53" fmla="*/ 7659 h 8756"/>
                  <a:gd name="T54" fmla="*/ 3624 w 5663"/>
                  <a:gd name="T55" fmla="*/ 7350 h 8756"/>
                  <a:gd name="T56" fmla="*/ 3525 w 5663"/>
                  <a:gd name="T57" fmla="*/ 7334 h 8756"/>
                  <a:gd name="T58" fmla="*/ 3329 w 5663"/>
                  <a:gd name="T59" fmla="*/ 7318 h 8756"/>
                  <a:gd name="T60" fmla="*/ 3012 w 5663"/>
                  <a:gd name="T61" fmla="*/ 7277 h 8756"/>
                  <a:gd name="T62" fmla="*/ 2875 w 5663"/>
                  <a:gd name="T63" fmla="*/ 7065 h 8756"/>
                  <a:gd name="T64" fmla="*/ 2839 w 5663"/>
                  <a:gd name="T65" fmla="*/ 6829 h 8756"/>
                  <a:gd name="T66" fmla="*/ 2917 w 5663"/>
                  <a:gd name="T67" fmla="*/ 6746 h 8756"/>
                  <a:gd name="T68" fmla="*/ 3028 w 5663"/>
                  <a:gd name="T69" fmla="*/ 6400 h 8756"/>
                  <a:gd name="T70" fmla="*/ 3211 w 5663"/>
                  <a:gd name="T71" fmla="*/ 5627 h 8756"/>
                  <a:gd name="T72" fmla="*/ 3535 w 5663"/>
                  <a:gd name="T73" fmla="*/ 4175 h 8756"/>
                  <a:gd name="T74" fmla="*/ 3865 w 5663"/>
                  <a:gd name="T75" fmla="*/ 2625 h 8756"/>
                  <a:gd name="T76" fmla="*/ 4022 w 5663"/>
                  <a:gd name="T77" fmla="*/ 1885 h 8756"/>
                  <a:gd name="T78" fmla="*/ 4533 w 5663"/>
                  <a:gd name="T79" fmla="*/ 1581 h 8756"/>
                  <a:gd name="T80" fmla="*/ 5465 w 5663"/>
                  <a:gd name="T81" fmla="*/ 1100 h 8756"/>
                  <a:gd name="T82" fmla="*/ 4898 w 5663"/>
                  <a:gd name="T83" fmla="*/ 608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63" h="8756">
                    <a:moveTo>
                      <a:pt x="4898" y="608"/>
                    </a:moveTo>
                    <a:cubicBezTo>
                      <a:pt x="4403" y="557"/>
                      <a:pt x="3901" y="581"/>
                      <a:pt x="3408" y="518"/>
                    </a:cubicBezTo>
                    <a:cubicBezTo>
                      <a:pt x="3181" y="489"/>
                      <a:pt x="2973" y="423"/>
                      <a:pt x="2766" y="327"/>
                    </a:cubicBezTo>
                    <a:cubicBezTo>
                      <a:pt x="2587" y="244"/>
                      <a:pt x="2440" y="95"/>
                      <a:pt x="2254" y="35"/>
                    </a:cubicBezTo>
                    <a:cubicBezTo>
                      <a:pt x="2145" y="0"/>
                      <a:pt x="2062" y="91"/>
                      <a:pt x="2090" y="196"/>
                    </a:cubicBezTo>
                    <a:cubicBezTo>
                      <a:pt x="2100" y="232"/>
                      <a:pt x="2115" y="266"/>
                      <a:pt x="2132" y="299"/>
                    </a:cubicBezTo>
                    <a:cubicBezTo>
                      <a:pt x="2301" y="1192"/>
                      <a:pt x="1767" y="2201"/>
                      <a:pt x="1305" y="2930"/>
                    </a:cubicBezTo>
                    <a:cubicBezTo>
                      <a:pt x="884" y="3594"/>
                      <a:pt x="0" y="4379"/>
                      <a:pt x="336" y="5253"/>
                    </a:cubicBezTo>
                    <a:cubicBezTo>
                      <a:pt x="470" y="5601"/>
                      <a:pt x="785" y="5784"/>
                      <a:pt x="1041" y="6031"/>
                    </a:cubicBezTo>
                    <a:cubicBezTo>
                      <a:pt x="1355" y="6334"/>
                      <a:pt x="1235" y="6767"/>
                      <a:pt x="1341" y="7156"/>
                    </a:cubicBezTo>
                    <a:cubicBezTo>
                      <a:pt x="1442" y="7530"/>
                      <a:pt x="1640" y="7881"/>
                      <a:pt x="1902" y="8165"/>
                    </a:cubicBezTo>
                    <a:cubicBezTo>
                      <a:pt x="2048" y="8323"/>
                      <a:pt x="2234" y="8494"/>
                      <a:pt x="2443" y="8590"/>
                    </a:cubicBezTo>
                    <a:cubicBezTo>
                      <a:pt x="2451" y="8609"/>
                      <a:pt x="2458" y="8628"/>
                      <a:pt x="2469" y="8647"/>
                    </a:cubicBezTo>
                    <a:cubicBezTo>
                      <a:pt x="2530" y="8756"/>
                      <a:pt x="2715" y="8754"/>
                      <a:pt x="2791" y="8662"/>
                    </a:cubicBezTo>
                    <a:cubicBezTo>
                      <a:pt x="2795" y="8662"/>
                      <a:pt x="2799" y="8662"/>
                      <a:pt x="2803" y="8662"/>
                    </a:cubicBezTo>
                    <a:cubicBezTo>
                      <a:pt x="2808" y="8663"/>
                      <a:pt x="2814" y="8663"/>
                      <a:pt x="2819" y="8662"/>
                    </a:cubicBezTo>
                    <a:cubicBezTo>
                      <a:pt x="2920" y="8653"/>
                      <a:pt x="2955" y="8537"/>
                      <a:pt x="2906" y="8459"/>
                    </a:cubicBezTo>
                    <a:cubicBezTo>
                      <a:pt x="2897" y="8445"/>
                      <a:pt x="2885" y="8433"/>
                      <a:pt x="2875" y="8420"/>
                    </a:cubicBezTo>
                    <a:cubicBezTo>
                      <a:pt x="2879" y="8391"/>
                      <a:pt x="2883" y="8361"/>
                      <a:pt x="2888" y="8329"/>
                    </a:cubicBezTo>
                    <a:cubicBezTo>
                      <a:pt x="2890" y="8315"/>
                      <a:pt x="2894" y="8301"/>
                      <a:pt x="2897" y="8287"/>
                    </a:cubicBezTo>
                    <a:cubicBezTo>
                      <a:pt x="2918" y="8301"/>
                      <a:pt x="2938" y="8315"/>
                      <a:pt x="2955" y="8326"/>
                    </a:cubicBezTo>
                    <a:cubicBezTo>
                      <a:pt x="3062" y="8390"/>
                      <a:pt x="3170" y="8455"/>
                      <a:pt x="3287" y="8499"/>
                    </a:cubicBezTo>
                    <a:cubicBezTo>
                      <a:pt x="3393" y="8538"/>
                      <a:pt x="3506" y="8569"/>
                      <a:pt x="3618" y="8584"/>
                    </a:cubicBezTo>
                    <a:cubicBezTo>
                      <a:pt x="3679" y="8592"/>
                      <a:pt x="3743" y="8596"/>
                      <a:pt x="3804" y="8593"/>
                    </a:cubicBezTo>
                    <a:cubicBezTo>
                      <a:pt x="3870" y="8589"/>
                      <a:pt x="3925" y="8560"/>
                      <a:pt x="3987" y="8549"/>
                    </a:cubicBezTo>
                    <a:cubicBezTo>
                      <a:pt x="4123" y="8525"/>
                      <a:pt x="4208" y="8365"/>
                      <a:pt x="4117" y="8248"/>
                    </a:cubicBezTo>
                    <a:cubicBezTo>
                      <a:pt x="3977" y="8069"/>
                      <a:pt x="3869" y="7874"/>
                      <a:pt x="3795" y="7659"/>
                    </a:cubicBezTo>
                    <a:cubicBezTo>
                      <a:pt x="3761" y="7558"/>
                      <a:pt x="3727" y="7401"/>
                      <a:pt x="3624" y="7350"/>
                    </a:cubicBezTo>
                    <a:cubicBezTo>
                      <a:pt x="3587" y="7332"/>
                      <a:pt x="3554" y="7338"/>
                      <a:pt x="3525" y="7334"/>
                    </a:cubicBezTo>
                    <a:cubicBezTo>
                      <a:pt x="3454" y="7324"/>
                      <a:pt x="3403" y="7314"/>
                      <a:pt x="3329" y="7318"/>
                    </a:cubicBezTo>
                    <a:cubicBezTo>
                      <a:pt x="3224" y="7324"/>
                      <a:pt x="3112" y="7311"/>
                      <a:pt x="3012" y="7277"/>
                    </a:cubicBezTo>
                    <a:cubicBezTo>
                      <a:pt x="2913" y="7243"/>
                      <a:pt x="2899" y="7163"/>
                      <a:pt x="2875" y="7065"/>
                    </a:cubicBezTo>
                    <a:cubicBezTo>
                      <a:pt x="2855" y="6988"/>
                      <a:pt x="2845" y="6909"/>
                      <a:pt x="2839" y="6829"/>
                    </a:cubicBezTo>
                    <a:cubicBezTo>
                      <a:pt x="2867" y="6807"/>
                      <a:pt x="2895" y="6783"/>
                      <a:pt x="2917" y="6746"/>
                    </a:cubicBezTo>
                    <a:cubicBezTo>
                      <a:pt x="2980" y="6642"/>
                      <a:pt x="2999" y="6517"/>
                      <a:pt x="3028" y="6400"/>
                    </a:cubicBezTo>
                    <a:cubicBezTo>
                      <a:pt x="3091" y="6143"/>
                      <a:pt x="3153" y="5885"/>
                      <a:pt x="3211" y="5627"/>
                    </a:cubicBezTo>
                    <a:cubicBezTo>
                      <a:pt x="3319" y="5143"/>
                      <a:pt x="3427" y="4659"/>
                      <a:pt x="3535" y="4175"/>
                    </a:cubicBezTo>
                    <a:cubicBezTo>
                      <a:pt x="3651" y="3659"/>
                      <a:pt x="3760" y="3143"/>
                      <a:pt x="3865" y="2625"/>
                    </a:cubicBezTo>
                    <a:cubicBezTo>
                      <a:pt x="3913" y="2388"/>
                      <a:pt x="3930" y="2109"/>
                      <a:pt x="4022" y="1885"/>
                    </a:cubicBezTo>
                    <a:cubicBezTo>
                      <a:pt x="4110" y="1674"/>
                      <a:pt x="4331" y="1634"/>
                      <a:pt x="4533" y="1581"/>
                    </a:cubicBezTo>
                    <a:cubicBezTo>
                      <a:pt x="4864" y="1493"/>
                      <a:pt x="5295" y="1447"/>
                      <a:pt x="5465" y="1100"/>
                    </a:cubicBezTo>
                    <a:cubicBezTo>
                      <a:pt x="5663" y="696"/>
                      <a:pt x="5171" y="636"/>
                      <a:pt x="4898" y="60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Freeform 47">
                <a:extLst>
                  <a:ext uri="{FF2B5EF4-FFF2-40B4-BE49-F238E27FC236}">
                    <a16:creationId xmlns:a16="http://schemas.microsoft.com/office/drawing/2014/main" id="{A619BC8C-09EB-FDCB-BBE2-A36262B08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356"/>
                <a:ext cx="498" cy="495"/>
              </a:xfrm>
              <a:custGeom>
                <a:avLst/>
                <a:gdLst>
                  <a:gd name="T0" fmla="*/ 3788 w 3839"/>
                  <a:gd name="T1" fmla="*/ 2198 h 3818"/>
                  <a:gd name="T2" fmla="*/ 3308 w 3839"/>
                  <a:gd name="T3" fmla="*/ 175 h 3818"/>
                  <a:gd name="T4" fmla="*/ 2939 w 3839"/>
                  <a:gd name="T5" fmla="*/ 122 h 3818"/>
                  <a:gd name="T6" fmla="*/ 1628 w 3839"/>
                  <a:gd name="T7" fmla="*/ 1001 h 3818"/>
                  <a:gd name="T8" fmla="*/ 894 w 3839"/>
                  <a:gd name="T9" fmla="*/ 1215 h 3818"/>
                  <a:gd name="T10" fmla="*/ 513 w 3839"/>
                  <a:gd name="T11" fmla="*/ 1280 h 3818"/>
                  <a:gd name="T12" fmla="*/ 300 w 3839"/>
                  <a:gd name="T13" fmla="*/ 1319 h 3818"/>
                  <a:gd name="T14" fmla="*/ 201 w 3839"/>
                  <a:gd name="T15" fmla="*/ 1349 h 3818"/>
                  <a:gd name="T16" fmla="*/ 152 w 3839"/>
                  <a:gd name="T17" fmla="*/ 1361 h 3818"/>
                  <a:gd name="T18" fmla="*/ 146 w 3839"/>
                  <a:gd name="T19" fmla="*/ 1360 h 3818"/>
                  <a:gd name="T20" fmla="*/ 41 w 3839"/>
                  <a:gd name="T21" fmla="*/ 1556 h 3818"/>
                  <a:gd name="T22" fmla="*/ 52 w 3839"/>
                  <a:gd name="T23" fmla="*/ 1572 h 3818"/>
                  <a:gd name="T24" fmla="*/ 224 w 3839"/>
                  <a:gd name="T25" fmla="*/ 1831 h 3818"/>
                  <a:gd name="T26" fmla="*/ 738 w 3839"/>
                  <a:gd name="T27" fmla="*/ 1896 h 3818"/>
                  <a:gd name="T28" fmla="*/ 976 w 3839"/>
                  <a:gd name="T29" fmla="*/ 2036 h 3818"/>
                  <a:gd name="T30" fmla="*/ 1743 w 3839"/>
                  <a:gd name="T31" fmla="*/ 2518 h 3818"/>
                  <a:gd name="T32" fmla="*/ 2114 w 3839"/>
                  <a:gd name="T33" fmla="*/ 2727 h 3818"/>
                  <a:gd name="T34" fmla="*/ 2438 w 3839"/>
                  <a:gd name="T35" fmla="*/ 2928 h 3818"/>
                  <a:gd name="T36" fmla="*/ 2587 w 3839"/>
                  <a:gd name="T37" fmla="*/ 3263 h 3818"/>
                  <a:gd name="T38" fmla="*/ 2731 w 3839"/>
                  <a:gd name="T39" fmla="*/ 3718 h 3818"/>
                  <a:gd name="T40" fmla="*/ 2953 w 3839"/>
                  <a:gd name="T41" fmla="*/ 3750 h 3818"/>
                  <a:gd name="T42" fmla="*/ 3305 w 3839"/>
                  <a:gd name="T43" fmla="*/ 3348 h 3818"/>
                  <a:gd name="T44" fmla="*/ 3648 w 3839"/>
                  <a:gd name="T45" fmla="*/ 3013 h 3818"/>
                  <a:gd name="T46" fmla="*/ 3788 w 3839"/>
                  <a:gd name="T47" fmla="*/ 2198 h 3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39" h="3818">
                    <a:moveTo>
                      <a:pt x="3788" y="2198"/>
                    </a:moveTo>
                    <a:cubicBezTo>
                      <a:pt x="3723" y="1515"/>
                      <a:pt x="3483" y="836"/>
                      <a:pt x="3308" y="175"/>
                    </a:cubicBezTo>
                    <a:cubicBezTo>
                      <a:pt x="3261" y="0"/>
                      <a:pt x="3037" y="20"/>
                      <a:pt x="2939" y="122"/>
                    </a:cubicBezTo>
                    <a:cubicBezTo>
                      <a:pt x="2575" y="501"/>
                      <a:pt x="2114" y="803"/>
                      <a:pt x="1628" y="1001"/>
                    </a:cubicBezTo>
                    <a:cubicBezTo>
                      <a:pt x="1390" y="1098"/>
                      <a:pt x="1146" y="1166"/>
                      <a:pt x="894" y="1215"/>
                    </a:cubicBezTo>
                    <a:cubicBezTo>
                      <a:pt x="767" y="1239"/>
                      <a:pt x="641" y="1264"/>
                      <a:pt x="513" y="1280"/>
                    </a:cubicBezTo>
                    <a:cubicBezTo>
                      <a:pt x="440" y="1289"/>
                      <a:pt x="372" y="1299"/>
                      <a:pt x="300" y="1319"/>
                    </a:cubicBezTo>
                    <a:cubicBezTo>
                      <a:pt x="267" y="1330"/>
                      <a:pt x="234" y="1340"/>
                      <a:pt x="201" y="1349"/>
                    </a:cubicBezTo>
                    <a:cubicBezTo>
                      <a:pt x="171" y="1352"/>
                      <a:pt x="155" y="1356"/>
                      <a:pt x="152" y="1361"/>
                    </a:cubicBezTo>
                    <a:cubicBezTo>
                      <a:pt x="150" y="1361"/>
                      <a:pt x="148" y="1360"/>
                      <a:pt x="146" y="1360"/>
                    </a:cubicBezTo>
                    <a:cubicBezTo>
                      <a:pt x="45" y="1365"/>
                      <a:pt x="0" y="1469"/>
                      <a:pt x="41" y="1556"/>
                    </a:cubicBezTo>
                    <a:cubicBezTo>
                      <a:pt x="44" y="1562"/>
                      <a:pt x="48" y="1566"/>
                      <a:pt x="52" y="1572"/>
                    </a:cubicBezTo>
                    <a:cubicBezTo>
                      <a:pt x="38" y="1675"/>
                      <a:pt x="117" y="1803"/>
                      <a:pt x="224" y="1831"/>
                    </a:cubicBezTo>
                    <a:cubicBezTo>
                      <a:pt x="391" y="1875"/>
                      <a:pt x="566" y="1901"/>
                      <a:pt x="738" y="1896"/>
                    </a:cubicBezTo>
                    <a:cubicBezTo>
                      <a:pt x="816" y="1935"/>
                      <a:pt x="894" y="1984"/>
                      <a:pt x="976" y="2036"/>
                    </a:cubicBezTo>
                    <a:cubicBezTo>
                      <a:pt x="1231" y="2198"/>
                      <a:pt x="1485" y="2362"/>
                      <a:pt x="1743" y="2518"/>
                    </a:cubicBezTo>
                    <a:cubicBezTo>
                      <a:pt x="1864" y="2592"/>
                      <a:pt x="1990" y="2658"/>
                      <a:pt x="2114" y="2727"/>
                    </a:cubicBezTo>
                    <a:cubicBezTo>
                      <a:pt x="2222" y="2787"/>
                      <a:pt x="2351" y="2838"/>
                      <a:pt x="2438" y="2928"/>
                    </a:cubicBezTo>
                    <a:cubicBezTo>
                      <a:pt x="2520" y="3013"/>
                      <a:pt x="2550" y="3153"/>
                      <a:pt x="2587" y="3263"/>
                    </a:cubicBezTo>
                    <a:cubicBezTo>
                      <a:pt x="2637" y="3414"/>
                      <a:pt x="2688" y="3565"/>
                      <a:pt x="2731" y="3718"/>
                    </a:cubicBezTo>
                    <a:cubicBezTo>
                      <a:pt x="2760" y="3818"/>
                      <a:pt x="2895" y="3817"/>
                      <a:pt x="2953" y="3750"/>
                    </a:cubicBezTo>
                    <a:cubicBezTo>
                      <a:pt x="3069" y="3615"/>
                      <a:pt x="3182" y="3476"/>
                      <a:pt x="3305" y="3348"/>
                    </a:cubicBezTo>
                    <a:cubicBezTo>
                      <a:pt x="3415" y="3234"/>
                      <a:pt x="3546" y="3135"/>
                      <a:pt x="3648" y="3013"/>
                    </a:cubicBezTo>
                    <a:cubicBezTo>
                      <a:pt x="3839" y="2787"/>
                      <a:pt x="3814" y="2475"/>
                      <a:pt x="3788" y="219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2" name="Freeform 48">
                <a:extLst>
                  <a:ext uri="{FF2B5EF4-FFF2-40B4-BE49-F238E27FC236}">
                    <a16:creationId xmlns:a16="http://schemas.microsoft.com/office/drawing/2014/main" id="{50AB28DC-74EC-9B79-F135-7BEF18046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2956"/>
                <a:ext cx="295" cy="707"/>
              </a:xfrm>
              <a:custGeom>
                <a:avLst/>
                <a:gdLst>
                  <a:gd name="T0" fmla="*/ 1845 w 2274"/>
                  <a:gd name="T1" fmla="*/ 209 h 5458"/>
                  <a:gd name="T2" fmla="*/ 525 w 2274"/>
                  <a:gd name="T3" fmla="*/ 642 h 5458"/>
                  <a:gd name="T4" fmla="*/ 464 w 2274"/>
                  <a:gd name="T5" fmla="*/ 637 h 5458"/>
                  <a:gd name="T6" fmla="*/ 452 w 2274"/>
                  <a:gd name="T7" fmla="*/ 576 h 5458"/>
                  <a:gd name="T8" fmla="*/ 325 w 2274"/>
                  <a:gd name="T9" fmla="*/ 575 h 5458"/>
                  <a:gd name="T10" fmla="*/ 270 w 2274"/>
                  <a:gd name="T11" fmla="*/ 747 h 5458"/>
                  <a:gd name="T12" fmla="*/ 216 w 2274"/>
                  <a:gd name="T13" fmla="*/ 890 h 5458"/>
                  <a:gd name="T14" fmla="*/ 60 w 2274"/>
                  <a:gd name="T15" fmla="*/ 1194 h 5458"/>
                  <a:gd name="T16" fmla="*/ 94 w 2274"/>
                  <a:gd name="T17" fmla="*/ 1466 h 5458"/>
                  <a:gd name="T18" fmla="*/ 677 w 2274"/>
                  <a:gd name="T19" fmla="*/ 3396 h 5458"/>
                  <a:gd name="T20" fmla="*/ 316 w 2274"/>
                  <a:gd name="T21" fmla="*/ 4645 h 5458"/>
                  <a:gd name="T22" fmla="*/ 616 w 2274"/>
                  <a:gd name="T23" fmla="*/ 5413 h 5458"/>
                  <a:gd name="T24" fmla="*/ 906 w 2274"/>
                  <a:gd name="T25" fmla="*/ 5247 h 5458"/>
                  <a:gd name="T26" fmla="*/ 1170 w 2274"/>
                  <a:gd name="T27" fmla="*/ 4008 h 5458"/>
                  <a:gd name="T28" fmla="*/ 1373 w 2274"/>
                  <a:gd name="T29" fmla="*/ 2821 h 5458"/>
                  <a:gd name="T30" fmla="*/ 2209 w 2274"/>
                  <a:gd name="T31" fmla="*/ 422 h 5458"/>
                  <a:gd name="T32" fmla="*/ 1845 w 2274"/>
                  <a:gd name="T33" fmla="*/ 209 h 5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74" h="5458">
                    <a:moveTo>
                      <a:pt x="1845" y="209"/>
                    </a:moveTo>
                    <a:cubicBezTo>
                      <a:pt x="1544" y="620"/>
                      <a:pt x="1006" y="768"/>
                      <a:pt x="525" y="642"/>
                    </a:cubicBezTo>
                    <a:cubicBezTo>
                      <a:pt x="503" y="636"/>
                      <a:pt x="484" y="637"/>
                      <a:pt x="464" y="637"/>
                    </a:cubicBezTo>
                    <a:cubicBezTo>
                      <a:pt x="459" y="617"/>
                      <a:pt x="458" y="597"/>
                      <a:pt x="452" y="576"/>
                    </a:cubicBezTo>
                    <a:cubicBezTo>
                      <a:pt x="437" y="520"/>
                      <a:pt x="341" y="519"/>
                      <a:pt x="325" y="575"/>
                    </a:cubicBezTo>
                    <a:cubicBezTo>
                      <a:pt x="309" y="632"/>
                      <a:pt x="290" y="690"/>
                      <a:pt x="270" y="747"/>
                    </a:cubicBezTo>
                    <a:cubicBezTo>
                      <a:pt x="241" y="789"/>
                      <a:pt x="223" y="838"/>
                      <a:pt x="216" y="890"/>
                    </a:cubicBezTo>
                    <a:cubicBezTo>
                      <a:pt x="172" y="997"/>
                      <a:pt x="121" y="1100"/>
                      <a:pt x="60" y="1194"/>
                    </a:cubicBezTo>
                    <a:cubicBezTo>
                      <a:pt x="7" y="1277"/>
                      <a:pt x="0" y="1403"/>
                      <a:pt x="94" y="1466"/>
                    </a:cubicBezTo>
                    <a:cubicBezTo>
                      <a:pt x="729" y="1892"/>
                      <a:pt x="810" y="2701"/>
                      <a:pt x="677" y="3396"/>
                    </a:cubicBezTo>
                    <a:cubicBezTo>
                      <a:pt x="596" y="3824"/>
                      <a:pt x="433" y="4227"/>
                      <a:pt x="316" y="4645"/>
                    </a:cubicBezTo>
                    <a:cubicBezTo>
                      <a:pt x="233" y="4944"/>
                      <a:pt x="275" y="5307"/>
                      <a:pt x="616" y="5413"/>
                    </a:cubicBezTo>
                    <a:cubicBezTo>
                      <a:pt x="758" y="5458"/>
                      <a:pt x="869" y="5387"/>
                      <a:pt x="906" y="5247"/>
                    </a:cubicBezTo>
                    <a:cubicBezTo>
                      <a:pt x="1017" y="4837"/>
                      <a:pt x="1111" y="4429"/>
                      <a:pt x="1170" y="4008"/>
                    </a:cubicBezTo>
                    <a:cubicBezTo>
                      <a:pt x="1225" y="3609"/>
                      <a:pt x="1261" y="3210"/>
                      <a:pt x="1373" y="2821"/>
                    </a:cubicBezTo>
                    <a:cubicBezTo>
                      <a:pt x="1607" y="2008"/>
                      <a:pt x="1966" y="1233"/>
                      <a:pt x="2209" y="422"/>
                    </a:cubicBezTo>
                    <a:cubicBezTo>
                      <a:pt x="2274" y="207"/>
                      <a:pt x="1997" y="0"/>
                      <a:pt x="1845" y="209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Freeform 49">
                <a:extLst>
                  <a:ext uri="{FF2B5EF4-FFF2-40B4-BE49-F238E27FC236}">
                    <a16:creationId xmlns:a16="http://schemas.microsoft.com/office/drawing/2014/main" id="{8C62843A-90B8-196F-12C0-7D51FA5C1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415"/>
                <a:ext cx="161" cy="233"/>
              </a:xfrm>
              <a:custGeom>
                <a:avLst/>
                <a:gdLst>
                  <a:gd name="T0" fmla="*/ 1223 w 1242"/>
                  <a:gd name="T1" fmla="*/ 1425 h 1802"/>
                  <a:gd name="T2" fmla="*/ 1209 w 1242"/>
                  <a:gd name="T3" fmla="*/ 1399 h 1802"/>
                  <a:gd name="T4" fmla="*/ 1163 w 1242"/>
                  <a:gd name="T5" fmla="*/ 1285 h 1802"/>
                  <a:gd name="T6" fmla="*/ 1155 w 1242"/>
                  <a:gd name="T7" fmla="*/ 1248 h 1802"/>
                  <a:gd name="T8" fmla="*/ 1140 w 1242"/>
                  <a:gd name="T9" fmla="*/ 1216 h 1802"/>
                  <a:gd name="T10" fmla="*/ 1120 w 1242"/>
                  <a:gd name="T11" fmla="*/ 1157 h 1802"/>
                  <a:gd name="T12" fmla="*/ 1120 w 1242"/>
                  <a:gd name="T13" fmla="*/ 1156 h 1802"/>
                  <a:gd name="T14" fmla="*/ 1032 w 1242"/>
                  <a:gd name="T15" fmla="*/ 1067 h 1802"/>
                  <a:gd name="T16" fmla="*/ 980 w 1242"/>
                  <a:gd name="T17" fmla="*/ 1073 h 1802"/>
                  <a:gd name="T18" fmla="*/ 935 w 1242"/>
                  <a:gd name="T19" fmla="*/ 1111 h 1802"/>
                  <a:gd name="T20" fmla="*/ 914 w 1242"/>
                  <a:gd name="T21" fmla="*/ 974 h 1802"/>
                  <a:gd name="T22" fmla="*/ 839 w 1242"/>
                  <a:gd name="T23" fmla="*/ 655 h 1802"/>
                  <a:gd name="T24" fmla="*/ 546 w 1242"/>
                  <a:gd name="T25" fmla="*/ 167 h 1802"/>
                  <a:gd name="T26" fmla="*/ 332 w 1242"/>
                  <a:gd name="T27" fmla="*/ 38 h 1802"/>
                  <a:gd name="T28" fmla="*/ 56 w 1242"/>
                  <a:gd name="T29" fmla="*/ 79 h 1802"/>
                  <a:gd name="T30" fmla="*/ 54 w 1242"/>
                  <a:gd name="T31" fmla="*/ 242 h 1802"/>
                  <a:gd name="T32" fmla="*/ 131 w 1242"/>
                  <a:gd name="T33" fmla="*/ 327 h 1802"/>
                  <a:gd name="T34" fmla="*/ 217 w 1242"/>
                  <a:gd name="T35" fmla="*/ 381 h 1802"/>
                  <a:gd name="T36" fmla="*/ 345 w 1242"/>
                  <a:gd name="T37" fmla="*/ 543 h 1802"/>
                  <a:gd name="T38" fmla="*/ 378 w 1242"/>
                  <a:gd name="T39" fmla="*/ 613 h 1802"/>
                  <a:gd name="T40" fmla="*/ 419 w 1242"/>
                  <a:gd name="T41" fmla="*/ 735 h 1802"/>
                  <a:gd name="T42" fmla="*/ 465 w 1242"/>
                  <a:gd name="T43" fmla="*/ 1015 h 1802"/>
                  <a:gd name="T44" fmla="*/ 652 w 1242"/>
                  <a:gd name="T45" fmla="*/ 1586 h 1802"/>
                  <a:gd name="T46" fmla="*/ 923 w 1242"/>
                  <a:gd name="T47" fmla="*/ 1781 h 1802"/>
                  <a:gd name="T48" fmla="*/ 1196 w 1242"/>
                  <a:gd name="T49" fmla="*/ 1720 h 1802"/>
                  <a:gd name="T50" fmla="*/ 1213 w 1242"/>
                  <a:gd name="T51" fmla="*/ 1596 h 1802"/>
                  <a:gd name="T52" fmla="*/ 1201 w 1242"/>
                  <a:gd name="T53" fmla="*/ 1580 h 1802"/>
                  <a:gd name="T54" fmla="*/ 1222 w 1242"/>
                  <a:gd name="T55" fmla="*/ 1547 h 1802"/>
                  <a:gd name="T56" fmla="*/ 1223 w 1242"/>
                  <a:gd name="T57" fmla="*/ 1425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42" h="1802">
                    <a:moveTo>
                      <a:pt x="1223" y="1425"/>
                    </a:moveTo>
                    <a:cubicBezTo>
                      <a:pt x="1219" y="1416"/>
                      <a:pt x="1214" y="1408"/>
                      <a:pt x="1209" y="1399"/>
                    </a:cubicBezTo>
                    <a:cubicBezTo>
                      <a:pt x="1189" y="1363"/>
                      <a:pt x="1174" y="1325"/>
                      <a:pt x="1163" y="1285"/>
                    </a:cubicBezTo>
                    <a:cubicBezTo>
                      <a:pt x="1161" y="1272"/>
                      <a:pt x="1159" y="1259"/>
                      <a:pt x="1155" y="1248"/>
                    </a:cubicBezTo>
                    <a:cubicBezTo>
                      <a:pt x="1150" y="1237"/>
                      <a:pt x="1145" y="1227"/>
                      <a:pt x="1140" y="1216"/>
                    </a:cubicBezTo>
                    <a:cubicBezTo>
                      <a:pt x="1132" y="1197"/>
                      <a:pt x="1125" y="1177"/>
                      <a:pt x="1120" y="1157"/>
                    </a:cubicBezTo>
                    <a:lnTo>
                      <a:pt x="1120" y="1156"/>
                    </a:lnTo>
                    <a:cubicBezTo>
                      <a:pt x="1111" y="1113"/>
                      <a:pt x="1079" y="1071"/>
                      <a:pt x="1032" y="1067"/>
                    </a:cubicBezTo>
                    <a:cubicBezTo>
                      <a:pt x="1014" y="1065"/>
                      <a:pt x="996" y="1067"/>
                      <a:pt x="980" y="1073"/>
                    </a:cubicBezTo>
                    <a:cubicBezTo>
                      <a:pt x="960" y="1080"/>
                      <a:pt x="947" y="1095"/>
                      <a:pt x="935" y="1111"/>
                    </a:cubicBezTo>
                    <a:cubicBezTo>
                      <a:pt x="929" y="1065"/>
                      <a:pt x="923" y="1019"/>
                      <a:pt x="914" y="974"/>
                    </a:cubicBezTo>
                    <a:cubicBezTo>
                      <a:pt x="892" y="867"/>
                      <a:pt x="869" y="760"/>
                      <a:pt x="839" y="655"/>
                    </a:cubicBezTo>
                    <a:cubicBezTo>
                      <a:pt x="785" y="469"/>
                      <a:pt x="693" y="296"/>
                      <a:pt x="546" y="167"/>
                    </a:cubicBezTo>
                    <a:cubicBezTo>
                      <a:pt x="484" y="113"/>
                      <a:pt x="409" y="67"/>
                      <a:pt x="332" y="38"/>
                    </a:cubicBezTo>
                    <a:cubicBezTo>
                      <a:pt x="230" y="0"/>
                      <a:pt x="140" y="8"/>
                      <a:pt x="56" y="79"/>
                    </a:cubicBezTo>
                    <a:cubicBezTo>
                      <a:pt x="4" y="122"/>
                      <a:pt x="0" y="198"/>
                      <a:pt x="54" y="242"/>
                    </a:cubicBezTo>
                    <a:cubicBezTo>
                      <a:pt x="76" y="261"/>
                      <a:pt x="96" y="305"/>
                      <a:pt x="131" y="327"/>
                    </a:cubicBezTo>
                    <a:cubicBezTo>
                      <a:pt x="173" y="354"/>
                      <a:pt x="183" y="353"/>
                      <a:pt x="217" y="381"/>
                    </a:cubicBezTo>
                    <a:cubicBezTo>
                      <a:pt x="260" y="416"/>
                      <a:pt x="305" y="478"/>
                      <a:pt x="345" y="543"/>
                    </a:cubicBezTo>
                    <a:cubicBezTo>
                      <a:pt x="356" y="561"/>
                      <a:pt x="362" y="574"/>
                      <a:pt x="378" y="613"/>
                    </a:cubicBezTo>
                    <a:cubicBezTo>
                      <a:pt x="394" y="652"/>
                      <a:pt x="409" y="695"/>
                      <a:pt x="419" y="735"/>
                    </a:cubicBezTo>
                    <a:cubicBezTo>
                      <a:pt x="442" y="826"/>
                      <a:pt x="453" y="922"/>
                      <a:pt x="465" y="1015"/>
                    </a:cubicBezTo>
                    <a:cubicBezTo>
                      <a:pt x="491" y="1212"/>
                      <a:pt x="539" y="1420"/>
                      <a:pt x="652" y="1586"/>
                    </a:cubicBezTo>
                    <a:cubicBezTo>
                      <a:pt x="718" y="1683"/>
                      <a:pt x="807" y="1756"/>
                      <a:pt x="923" y="1781"/>
                    </a:cubicBezTo>
                    <a:cubicBezTo>
                      <a:pt x="1014" y="1801"/>
                      <a:pt x="1135" y="1802"/>
                      <a:pt x="1196" y="1720"/>
                    </a:cubicBezTo>
                    <a:cubicBezTo>
                      <a:pt x="1220" y="1686"/>
                      <a:pt x="1233" y="1635"/>
                      <a:pt x="1213" y="1596"/>
                    </a:cubicBezTo>
                    <a:cubicBezTo>
                      <a:pt x="1210" y="1589"/>
                      <a:pt x="1205" y="1586"/>
                      <a:pt x="1201" y="1580"/>
                    </a:cubicBezTo>
                    <a:cubicBezTo>
                      <a:pt x="1210" y="1570"/>
                      <a:pt x="1218" y="1559"/>
                      <a:pt x="1222" y="1547"/>
                    </a:cubicBezTo>
                    <a:cubicBezTo>
                      <a:pt x="1236" y="1510"/>
                      <a:pt x="1242" y="1462"/>
                      <a:pt x="1223" y="14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Freeform 50">
                <a:extLst>
                  <a:ext uri="{FF2B5EF4-FFF2-40B4-BE49-F238E27FC236}">
                    <a16:creationId xmlns:a16="http://schemas.microsoft.com/office/drawing/2014/main" id="{C376EE80-2C7E-27D2-FCBB-DBCE69440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3415"/>
                <a:ext cx="255" cy="155"/>
              </a:xfrm>
              <a:custGeom>
                <a:avLst/>
                <a:gdLst>
                  <a:gd name="T0" fmla="*/ 1957 w 1968"/>
                  <a:gd name="T1" fmla="*/ 432 h 1196"/>
                  <a:gd name="T2" fmla="*/ 1868 w 1968"/>
                  <a:gd name="T3" fmla="*/ 408 h 1196"/>
                  <a:gd name="T4" fmla="*/ 1492 w 1968"/>
                  <a:gd name="T5" fmla="*/ 666 h 1196"/>
                  <a:gd name="T6" fmla="*/ 1036 w 1968"/>
                  <a:gd name="T7" fmla="*/ 671 h 1196"/>
                  <a:gd name="T8" fmla="*/ 574 w 1968"/>
                  <a:gd name="T9" fmla="*/ 425 h 1196"/>
                  <a:gd name="T10" fmla="*/ 174 w 1968"/>
                  <a:gd name="T11" fmla="*/ 63 h 1196"/>
                  <a:gd name="T12" fmla="*/ 9 w 1968"/>
                  <a:gd name="T13" fmla="*/ 157 h 1196"/>
                  <a:gd name="T14" fmla="*/ 996 w 1968"/>
                  <a:gd name="T15" fmla="*/ 1162 h 1196"/>
                  <a:gd name="T16" fmla="*/ 1693 w 1968"/>
                  <a:gd name="T17" fmla="*/ 975 h 1196"/>
                  <a:gd name="T18" fmla="*/ 1909 w 1968"/>
                  <a:gd name="T19" fmla="*/ 715 h 1196"/>
                  <a:gd name="T20" fmla="*/ 1957 w 1968"/>
                  <a:gd name="T21" fmla="*/ 432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8" h="1196">
                    <a:moveTo>
                      <a:pt x="1957" y="432"/>
                    </a:moveTo>
                    <a:cubicBezTo>
                      <a:pt x="1952" y="386"/>
                      <a:pt x="1896" y="378"/>
                      <a:pt x="1868" y="408"/>
                    </a:cubicBezTo>
                    <a:cubicBezTo>
                      <a:pt x="1767" y="516"/>
                      <a:pt x="1635" y="623"/>
                      <a:pt x="1492" y="666"/>
                    </a:cubicBezTo>
                    <a:cubicBezTo>
                      <a:pt x="1351" y="709"/>
                      <a:pt x="1164" y="705"/>
                      <a:pt x="1036" y="671"/>
                    </a:cubicBezTo>
                    <a:cubicBezTo>
                      <a:pt x="852" y="621"/>
                      <a:pt x="716" y="547"/>
                      <a:pt x="574" y="425"/>
                    </a:cubicBezTo>
                    <a:cubicBezTo>
                      <a:pt x="438" y="307"/>
                      <a:pt x="307" y="184"/>
                      <a:pt x="174" y="63"/>
                    </a:cubicBezTo>
                    <a:cubicBezTo>
                      <a:pt x="106" y="0"/>
                      <a:pt x="0" y="73"/>
                      <a:pt x="9" y="157"/>
                    </a:cubicBezTo>
                    <a:cubicBezTo>
                      <a:pt x="62" y="658"/>
                      <a:pt x="495" y="1094"/>
                      <a:pt x="996" y="1162"/>
                    </a:cubicBezTo>
                    <a:cubicBezTo>
                      <a:pt x="1251" y="1196"/>
                      <a:pt x="1495" y="1144"/>
                      <a:pt x="1693" y="975"/>
                    </a:cubicBezTo>
                    <a:cubicBezTo>
                      <a:pt x="1781" y="901"/>
                      <a:pt x="1853" y="815"/>
                      <a:pt x="1909" y="715"/>
                    </a:cubicBezTo>
                    <a:cubicBezTo>
                      <a:pt x="1959" y="624"/>
                      <a:pt x="1968" y="535"/>
                      <a:pt x="1957" y="432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Freeform 51">
                <a:extLst>
                  <a:ext uri="{FF2B5EF4-FFF2-40B4-BE49-F238E27FC236}">
                    <a16:creationId xmlns:a16="http://schemas.microsoft.com/office/drawing/2014/main" id="{45E40987-92E8-60D6-88FE-AA2EBF3C4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" y="3467"/>
                <a:ext cx="200" cy="201"/>
              </a:xfrm>
              <a:custGeom>
                <a:avLst/>
                <a:gdLst>
                  <a:gd name="T0" fmla="*/ 1483 w 1547"/>
                  <a:gd name="T1" fmla="*/ 103 h 1551"/>
                  <a:gd name="T2" fmla="*/ 1334 w 1547"/>
                  <a:gd name="T3" fmla="*/ 83 h 1551"/>
                  <a:gd name="T4" fmla="*/ 1285 w 1547"/>
                  <a:gd name="T5" fmla="*/ 215 h 1551"/>
                  <a:gd name="T6" fmla="*/ 1223 w 1547"/>
                  <a:gd name="T7" fmla="*/ 323 h 1551"/>
                  <a:gd name="T8" fmla="*/ 1115 w 1547"/>
                  <a:gd name="T9" fmla="*/ 574 h 1551"/>
                  <a:gd name="T10" fmla="*/ 1065 w 1547"/>
                  <a:gd name="T11" fmla="*/ 654 h 1551"/>
                  <a:gd name="T12" fmla="*/ 985 w 1547"/>
                  <a:gd name="T13" fmla="*/ 777 h 1551"/>
                  <a:gd name="T14" fmla="*/ 818 w 1547"/>
                  <a:gd name="T15" fmla="*/ 982 h 1551"/>
                  <a:gd name="T16" fmla="*/ 817 w 1547"/>
                  <a:gd name="T17" fmla="*/ 982 h 1551"/>
                  <a:gd name="T18" fmla="*/ 796 w 1547"/>
                  <a:gd name="T19" fmla="*/ 1002 h 1551"/>
                  <a:gd name="T20" fmla="*/ 739 w 1547"/>
                  <a:gd name="T21" fmla="*/ 1055 h 1551"/>
                  <a:gd name="T22" fmla="*/ 640 w 1547"/>
                  <a:gd name="T23" fmla="*/ 1131 h 1551"/>
                  <a:gd name="T24" fmla="*/ 610 w 1547"/>
                  <a:gd name="T25" fmla="*/ 1145 h 1551"/>
                  <a:gd name="T26" fmla="*/ 566 w 1547"/>
                  <a:gd name="T27" fmla="*/ 1160 h 1551"/>
                  <a:gd name="T28" fmla="*/ 520 w 1547"/>
                  <a:gd name="T29" fmla="*/ 1166 h 1551"/>
                  <a:gd name="T30" fmla="*/ 487 w 1547"/>
                  <a:gd name="T31" fmla="*/ 1168 h 1551"/>
                  <a:gd name="T32" fmla="*/ 296 w 1547"/>
                  <a:gd name="T33" fmla="*/ 1121 h 1551"/>
                  <a:gd name="T34" fmla="*/ 104 w 1547"/>
                  <a:gd name="T35" fmla="*/ 1032 h 1551"/>
                  <a:gd name="T36" fmla="*/ 24 w 1547"/>
                  <a:gd name="T37" fmla="*/ 1093 h 1551"/>
                  <a:gd name="T38" fmla="*/ 143 w 1547"/>
                  <a:gd name="T39" fmla="*/ 1349 h 1551"/>
                  <a:gd name="T40" fmla="*/ 390 w 1547"/>
                  <a:gd name="T41" fmla="*/ 1486 h 1551"/>
                  <a:gd name="T42" fmla="*/ 1049 w 1547"/>
                  <a:gd name="T43" fmla="*/ 1342 h 1551"/>
                  <a:gd name="T44" fmla="*/ 1452 w 1547"/>
                  <a:gd name="T45" fmla="*/ 772 h 1551"/>
                  <a:gd name="T46" fmla="*/ 1532 w 1547"/>
                  <a:gd name="T47" fmla="*/ 439 h 1551"/>
                  <a:gd name="T48" fmla="*/ 1483 w 1547"/>
                  <a:gd name="T49" fmla="*/ 103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47" h="1551">
                    <a:moveTo>
                      <a:pt x="1483" y="103"/>
                    </a:moveTo>
                    <a:cubicBezTo>
                      <a:pt x="1467" y="38"/>
                      <a:pt x="1360" y="0"/>
                      <a:pt x="1334" y="83"/>
                    </a:cubicBezTo>
                    <a:cubicBezTo>
                      <a:pt x="1321" y="127"/>
                      <a:pt x="1307" y="174"/>
                      <a:pt x="1285" y="215"/>
                    </a:cubicBezTo>
                    <a:cubicBezTo>
                      <a:pt x="1265" y="252"/>
                      <a:pt x="1239" y="284"/>
                      <a:pt x="1223" y="323"/>
                    </a:cubicBezTo>
                    <a:cubicBezTo>
                      <a:pt x="1188" y="408"/>
                      <a:pt x="1158" y="492"/>
                      <a:pt x="1115" y="574"/>
                    </a:cubicBezTo>
                    <a:cubicBezTo>
                      <a:pt x="1106" y="591"/>
                      <a:pt x="1090" y="618"/>
                      <a:pt x="1065" y="654"/>
                    </a:cubicBezTo>
                    <a:cubicBezTo>
                      <a:pt x="1038" y="695"/>
                      <a:pt x="1012" y="737"/>
                      <a:pt x="985" y="777"/>
                    </a:cubicBezTo>
                    <a:cubicBezTo>
                      <a:pt x="935" y="850"/>
                      <a:pt x="879" y="919"/>
                      <a:pt x="818" y="982"/>
                    </a:cubicBezTo>
                    <a:lnTo>
                      <a:pt x="817" y="982"/>
                    </a:lnTo>
                    <a:cubicBezTo>
                      <a:pt x="810" y="989"/>
                      <a:pt x="803" y="995"/>
                      <a:pt x="796" y="1002"/>
                    </a:cubicBezTo>
                    <a:cubicBezTo>
                      <a:pt x="787" y="1010"/>
                      <a:pt x="704" y="1087"/>
                      <a:pt x="739" y="1055"/>
                    </a:cubicBezTo>
                    <a:cubicBezTo>
                      <a:pt x="708" y="1083"/>
                      <a:pt x="676" y="1110"/>
                      <a:pt x="640" y="1131"/>
                    </a:cubicBezTo>
                    <a:cubicBezTo>
                      <a:pt x="635" y="1133"/>
                      <a:pt x="614" y="1143"/>
                      <a:pt x="610" y="1145"/>
                    </a:cubicBezTo>
                    <a:cubicBezTo>
                      <a:pt x="603" y="1148"/>
                      <a:pt x="555" y="1163"/>
                      <a:pt x="566" y="1160"/>
                    </a:cubicBezTo>
                    <a:cubicBezTo>
                      <a:pt x="578" y="1157"/>
                      <a:pt x="528" y="1165"/>
                      <a:pt x="520" y="1166"/>
                    </a:cubicBezTo>
                    <a:cubicBezTo>
                      <a:pt x="516" y="1166"/>
                      <a:pt x="490" y="1167"/>
                      <a:pt x="487" y="1168"/>
                    </a:cubicBezTo>
                    <a:cubicBezTo>
                      <a:pt x="412" y="1166"/>
                      <a:pt x="366" y="1150"/>
                      <a:pt x="296" y="1121"/>
                    </a:cubicBezTo>
                    <a:cubicBezTo>
                      <a:pt x="228" y="1094"/>
                      <a:pt x="178" y="1045"/>
                      <a:pt x="104" y="1032"/>
                    </a:cubicBezTo>
                    <a:cubicBezTo>
                      <a:pt x="64" y="1024"/>
                      <a:pt x="32" y="1057"/>
                      <a:pt x="24" y="1093"/>
                    </a:cubicBezTo>
                    <a:cubicBezTo>
                      <a:pt x="0" y="1195"/>
                      <a:pt x="76" y="1282"/>
                      <a:pt x="143" y="1349"/>
                    </a:cubicBezTo>
                    <a:cubicBezTo>
                      <a:pt x="211" y="1417"/>
                      <a:pt x="298" y="1460"/>
                      <a:pt x="390" y="1486"/>
                    </a:cubicBezTo>
                    <a:cubicBezTo>
                      <a:pt x="616" y="1551"/>
                      <a:pt x="870" y="1500"/>
                      <a:pt x="1049" y="1342"/>
                    </a:cubicBezTo>
                    <a:cubicBezTo>
                      <a:pt x="1225" y="1186"/>
                      <a:pt x="1376" y="996"/>
                      <a:pt x="1452" y="772"/>
                    </a:cubicBezTo>
                    <a:cubicBezTo>
                      <a:pt x="1489" y="664"/>
                      <a:pt x="1517" y="552"/>
                      <a:pt x="1532" y="439"/>
                    </a:cubicBezTo>
                    <a:cubicBezTo>
                      <a:pt x="1547" y="328"/>
                      <a:pt x="1510" y="211"/>
                      <a:pt x="1483" y="10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0" name="Freeform 52">
                <a:extLst>
                  <a:ext uri="{FF2B5EF4-FFF2-40B4-BE49-F238E27FC236}">
                    <a16:creationId xmlns:a16="http://schemas.microsoft.com/office/drawing/2014/main" id="{50FCBD3D-F01C-F42E-85A4-759444762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1230"/>
                <a:ext cx="50" cy="542"/>
              </a:xfrm>
              <a:custGeom>
                <a:avLst/>
                <a:gdLst>
                  <a:gd name="T0" fmla="*/ 194 w 391"/>
                  <a:gd name="T1" fmla="*/ 3174 h 4186"/>
                  <a:gd name="T2" fmla="*/ 101 w 391"/>
                  <a:gd name="T3" fmla="*/ 2136 h 4186"/>
                  <a:gd name="T4" fmla="*/ 266 w 391"/>
                  <a:gd name="T5" fmla="*/ 33 h 4186"/>
                  <a:gd name="T6" fmla="*/ 223 w 391"/>
                  <a:gd name="T7" fmla="*/ 27 h 4186"/>
                  <a:gd name="T8" fmla="*/ 23 w 391"/>
                  <a:gd name="T9" fmla="*/ 2107 h 4186"/>
                  <a:gd name="T10" fmla="*/ 351 w 391"/>
                  <a:gd name="T11" fmla="*/ 4166 h 4186"/>
                  <a:gd name="T12" fmla="*/ 387 w 391"/>
                  <a:gd name="T13" fmla="*/ 4157 h 4186"/>
                  <a:gd name="T14" fmla="*/ 194 w 391"/>
                  <a:gd name="T15" fmla="*/ 3174 h 4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1" h="4186">
                    <a:moveTo>
                      <a:pt x="194" y="3174"/>
                    </a:moveTo>
                    <a:cubicBezTo>
                      <a:pt x="143" y="2830"/>
                      <a:pt x="112" y="2484"/>
                      <a:pt x="101" y="2136"/>
                    </a:cubicBezTo>
                    <a:cubicBezTo>
                      <a:pt x="79" y="1434"/>
                      <a:pt x="146" y="725"/>
                      <a:pt x="266" y="33"/>
                    </a:cubicBezTo>
                    <a:cubicBezTo>
                      <a:pt x="271" y="5"/>
                      <a:pt x="229" y="0"/>
                      <a:pt x="223" y="27"/>
                    </a:cubicBezTo>
                    <a:cubicBezTo>
                      <a:pt x="60" y="711"/>
                      <a:pt x="0" y="1404"/>
                      <a:pt x="23" y="2107"/>
                    </a:cubicBezTo>
                    <a:cubicBezTo>
                      <a:pt x="46" y="2782"/>
                      <a:pt x="110" y="3530"/>
                      <a:pt x="351" y="4166"/>
                    </a:cubicBezTo>
                    <a:cubicBezTo>
                      <a:pt x="359" y="4186"/>
                      <a:pt x="391" y="4178"/>
                      <a:pt x="387" y="4157"/>
                    </a:cubicBezTo>
                    <a:cubicBezTo>
                      <a:pt x="333" y="3828"/>
                      <a:pt x="244" y="3505"/>
                      <a:pt x="194" y="317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1" name="Freeform 53">
                <a:extLst>
                  <a:ext uri="{FF2B5EF4-FFF2-40B4-BE49-F238E27FC236}">
                    <a16:creationId xmlns:a16="http://schemas.microsoft.com/office/drawing/2014/main" id="{9E6E26B5-B88F-4728-D940-3E9DB5695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078"/>
                <a:ext cx="279" cy="637"/>
              </a:xfrm>
              <a:custGeom>
                <a:avLst/>
                <a:gdLst>
                  <a:gd name="T0" fmla="*/ 1584 w 2151"/>
                  <a:gd name="T1" fmla="*/ 2294 h 4918"/>
                  <a:gd name="T2" fmla="*/ 23 w 2151"/>
                  <a:gd name="T3" fmla="*/ 8 h 4918"/>
                  <a:gd name="T4" fmla="*/ 8 w 2151"/>
                  <a:gd name="T5" fmla="*/ 19 h 4918"/>
                  <a:gd name="T6" fmla="*/ 1405 w 2151"/>
                  <a:gd name="T7" fmla="*/ 2322 h 4918"/>
                  <a:gd name="T8" fmla="*/ 1816 w 2151"/>
                  <a:gd name="T9" fmla="*/ 3593 h 4918"/>
                  <a:gd name="T10" fmla="*/ 1947 w 2151"/>
                  <a:gd name="T11" fmla="*/ 4896 h 4918"/>
                  <a:gd name="T12" fmla="*/ 1984 w 2151"/>
                  <a:gd name="T13" fmla="*/ 4896 h 4918"/>
                  <a:gd name="T14" fmla="*/ 1584 w 2151"/>
                  <a:gd name="T15" fmla="*/ 2294 h 4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1" h="4918">
                    <a:moveTo>
                      <a:pt x="1584" y="2294"/>
                    </a:moveTo>
                    <a:cubicBezTo>
                      <a:pt x="1207" y="1434"/>
                      <a:pt x="669" y="685"/>
                      <a:pt x="23" y="8"/>
                    </a:cubicBezTo>
                    <a:cubicBezTo>
                      <a:pt x="15" y="0"/>
                      <a:pt x="0" y="10"/>
                      <a:pt x="8" y="19"/>
                    </a:cubicBezTo>
                    <a:cubicBezTo>
                      <a:pt x="559" y="721"/>
                      <a:pt x="1060" y="1497"/>
                      <a:pt x="1405" y="2322"/>
                    </a:cubicBezTo>
                    <a:cubicBezTo>
                      <a:pt x="1577" y="2733"/>
                      <a:pt x="1726" y="3155"/>
                      <a:pt x="1816" y="3593"/>
                    </a:cubicBezTo>
                    <a:cubicBezTo>
                      <a:pt x="1903" y="4022"/>
                      <a:pt x="1922" y="4460"/>
                      <a:pt x="1947" y="4896"/>
                    </a:cubicBezTo>
                    <a:cubicBezTo>
                      <a:pt x="1948" y="4918"/>
                      <a:pt x="1980" y="4916"/>
                      <a:pt x="1984" y="4896"/>
                    </a:cubicBezTo>
                    <a:cubicBezTo>
                      <a:pt x="2151" y="4044"/>
                      <a:pt x="1928" y="3079"/>
                      <a:pt x="1584" y="229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2" name="Freeform 54">
                <a:extLst>
                  <a:ext uri="{FF2B5EF4-FFF2-40B4-BE49-F238E27FC236}">
                    <a16:creationId xmlns:a16="http://schemas.microsoft.com/office/drawing/2014/main" id="{98C0611A-9482-81CA-0978-F218AFD7E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" y="2253"/>
                <a:ext cx="77" cy="192"/>
              </a:xfrm>
              <a:custGeom>
                <a:avLst/>
                <a:gdLst>
                  <a:gd name="T0" fmla="*/ 563 w 595"/>
                  <a:gd name="T1" fmla="*/ 20 h 1480"/>
                  <a:gd name="T2" fmla="*/ 332 w 595"/>
                  <a:gd name="T3" fmla="*/ 762 h 1480"/>
                  <a:gd name="T4" fmla="*/ 6 w 595"/>
                  <a:gd name="T5" fmla="*/ 1455 h 1480"/>
                  <a:gd name="T6" fmla="*/ 27 w 595"/>
                  <a:gd name="T7" fmla="*/ 1468 h 1480"/>
                  <a:gd name="T8" fmla="*/ 407 w 595"/>
                  <a:gd name="T9" fmla="*/ 779 h 1480"/>
                  <a:gd name="T10" fmla="*/ 593 w 595"/>
                  <a:gd name="T11" fmla="*/ 24 h 1480"/>
                  <a:gd name="T12" fmla="*/ 563 w 595"/>
                  <a:gd name="T13" fmla="*/ 20 h 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5" h="1480">
                    <a:moveTo>
                      <a:pt x="563" y="20"/>
                    </a:moveTo>
                    <a:cubicBezTo>
                      <a:pt x="522" y="277"/>
                      <a:pt x="428" y="521"/>
                      <a:pt x="332" y="762"/>
                    </a:cubicBezTo>
                    <a:cubicBezTo>
                      <a:pt x="238" y="1000"/>
                      <a:pt x="115" y="1224"/>
                      <a:pt x="6" y="1455"/>
                    </a:cubicBezTo>
                    <a:cubicBezTo>
                      <a:pt x="0" y="1468"/>
                      <a:pt x="20" y="1480"/>
                      <a:pt x="27" y="1468"/>
                    </a:cubicBezTo>
                    <a:cubicBezTo>
                      <a:pt x="169" y="1248"/>
                      <a:pt x="297" y="1016"/>
                      <a:pt x="407" y="779"/>
                    </a:cubicBezTo>
                    <a:cubicBezTo>
                      <a:pt x="518" y="541"/>
                      <a:pt x="577" y="286"/>
                      <a:pt x="593" y="24"/>
                    </a:cubicBezTo>
                    <a:cubicBezTo>
                      <a:pt x="595" y="4"/>
                      <a:pt x="566" y="0"/>
                      <a:pt x="563" y="2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3" name="Freeform 55">
                <a:extLst>
                  <a:ext uri="{FF2B5EF4-FFF2-40B4-BE49-F238E27FC236}">
                    <a16:creationId xmlns:a16="http://schemas.microsoft.com/office/drawing/2014/main" id="{3C1F2059-196A-AD45-B02C-4E56AECE7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2" y="2280"/>
                <a:ext cx="122" cy="408"/>
              </a:xfrm>
              <a:custGeom>
                <a:avLst/>
                <a:gdLst>
                  <a:gd name="T0" fmla="*/ 683 w 942"/>
                  <a:gd name="T1" fmla="*/ 1550 h 3149"/>
                  <a:gd name="T2" fmla="*/ 38 w 942"/>
                  <a:gd name="T3" fmla="*/ 17 h 3149"/>
                  <a:gd name="T4" fmla="*/ 9 w 942"/>
                  <a:gd name="T5" fmla="*/ 28 h 3149"/>
                  <a:gd name="T6" fmla="*/ 560 w 942"/>
                  <a:gd name="T7" fmla="*/ 1478 h 3149"/>
                  <a:gd name="T8" fmla="*/ 843 w 942"/>
                  <a:gd name="T9" fmla="*/ 3125 h 3149"/>
                  <a:gd name="T10" fmla="*/ 873 w 942"/>
                  <a:gd name="T11" fmla="*/ 3129 h 3149"/>
                  <a:gd name="T12" fmla="*/ 683 w 942"/>
                  <a:gd name="T13" fmla="*/ 1550 h 3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2" h="3149">
                    <a:moveTo>
                      <a:pt x="683" y="1550"/>
                    </a:moveTo>
                    <a:cubicBezTo>
                      <a:pt x="533" y="1018"/>
                      <a:pt x="301" y="503"/>
                      <a:pt x="38" y="17"/>
                    </a:cubicBezTo>
                    <a:cubicBezTo>
                      <a:pt x="29" y="0"/>
                      <a:pt x="0" y="10"/>
                      <a:pt x="9" y="28"/>
                    </a:cubicBezTo>
                    <a:cubicBezTo>
                      <a:pt x="237" y="495"/>
                      <a:pt x="418" y="979"/>
                      <a:pt x="560" y="1478"/>
                    </a:cubicBezTo>
                    <a:cubicBezTo>
                      <a:pt x="711" y="2011"/>
                      <a:pt x="851" y="2567"/>
                      <a:pt x="843" y="3125"/>
                    </a:cubicBezTo>
                    <a:cubicBezTo>
                      <a:pt x="842" y="3144"/>
                      <a:pt x="871" y="3149"/>
                      <a:pt x="873" y="3129"/>
                    </a:cubicBezTo>
                    <a:cubicBezTo>
                      <a:pt x="942" y="2591"/>
                      <a:pt x="830" y="2067"/>
                      <a:pt x="683" y="155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4" name="Freeform 56">
                <a:extLst>
                  <a:ext uri="{FF2B5EF4-FFF2-40B4-BE49-F238E27FC236}">
                    <a16:creationId xmlns:a16="http://schemas.microsoft.com/office/drawing/2014/main" id="{5183E5B2-8CFE-A68D-33E1-35A60C35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2506"/>
                <a:ext cx="134" cy="318"/>
              </a:xfrm>
              <a:custGeom>
                <a:avLst/>
                <a:gdLst>
                  <a:gd name="T0" fmla="*/ 1001 w 1034"/>
                  <a:gd name="T1" fmla="*/ 3 h 2458"/>
                  <a:gd name="T2" fmla="*/ 16 w 1034"/>
                  <a:gd name="T3" fmla="*/ 2403 h 2458"/>
                  <a:gd name="T4" fmla="*/ 51 w 1034"/>
                  <a:gd name="T5" fmla="*/ 2438 h 2458"/>
                  <a:gd name="T6" fmla="*/ 1007 w 1034"/>
                  <a:gd name="T7" fmla="*/ 3 h 2458"/>
                  <a:gd name="T8" fmla="*/ 1001 w 1034"/>
                  <a:gd name="T9" fmla="*/ 3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4" h="2458">
                    <a:moveTo>
                      <a:pt x="1001" y="3"/>
                    </a:moveTo>
                    <a:cubicBezTo>
                      <a:pt x="931" y="887"/>
                      <a:pt x="555" y="1709"/>
                      <a:pt x="16" y="2403"/>
                    </a:cubicBezTo>
                    <a:cubicBezTo>
                      <a:pt x="0" y="2424"/>
                      <a:pt x="30" y="2458"/>
                      <a:pt x="51" y="2438"/>
                    </a:cubicBezTo>
                    <a:cubicBezTo>
                      <a:pt x="714" y="1814"/>
                      <a:pt x="1034" y="904"/>
                      <a:pt x="1007" y="3"/>
                    </a:cubicBezTo>
                    <a:cubicBezTo>
                      <a:pt x="1007" y="0"/>
                      <a:pt x="1001" y="0"/>
                      <a:pt x="1001" y="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5" name="Freeform 57">
                <a:extLst>
                  <a:ext uri="{FF2B5EF4-FFF2-40B4-BE49-F238E27FC236}">
                    <a16:creationId xmlns:a16="http://schemas.microsoft.com/office/drawing/2014/main" id="{794D93DA-B52A-2B1C-A453-BD6C0588E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216"/>
                <a:ext cx="122" cy="549"/>
              </a:xfrm>
              <a:custGeom>
                <a:avLst/>
                <a:gdLst>
                  <a:gd name="T0" fmla="*/ 906 w 941"/>
                  <a:gd name="T1" fmla="*/ 110 h 4240"/>
                  <a:gd name="T2" fmla="*/ 827 w 941"/>
                  <a:gd name="T3" fmla="*/ 49 h 4240"/>
                  <a:gd name="T4" fmla="*/ 37 w 941"/>
                  <a:gd name="T5" fmla="*/ 2121 h 4240"/>
                  <a:gd name="T6" fmla="*/ 553 w 941"/>
                  <a:gd name="T7" fmla="*/ 4221 h 4240"/>
                  <a:gd name="T8" fmla="*/ 590 w 941"/>
                  <a:gd name="T9" fmla="*/ 4200 h 4240"/>
                  <a:gd name="T10" fmla="*/ 251 w 941"/>
                  <a:gd name="T11" fmla="*/ 3181 h 4240"/>
                  <a:gd name="T12" fmla="*/ 190 w 941"/>
                  <a:gd name="T13" fmla="*/ 2110 h 4240"/>
                  <a:gd name="T14" fmla="*/ 906 w 941"/>
                  <a:gd name="T15" fmla="*/ 110 h 4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1" h="4240">
                    <a:moveTo>
                      <a:pt x="906" y="110"/>
                    </a:moveTo>
                    <a:cubicBezTo>
                      <a:pt x="941" y="57"/>
                      <a:pt x="870" y="0"/>
                      <a:pt x="827" y="49"/>
                    </a:cubicBezTo>
                    <a:cubicBezTo>
                      <a:pt x="333" y="622"/>
                      <a:pt x="76" y="1370"/>
                      <a:pt x="37" y="2121"/>
                    </a:cubicBezTo>
                    <a:cubicBezTo>
                      <a:pt x="0" y="2820"/>
                      <a:pt x="120" y="3649"/>
                      <a:pt x="553" y="4221"/>
                    </a:cubicBezTo>
                    <a:cubicBezTo>
                      <a:pt x="568" y="4240"/>
                      <a:pt x="599" y="4223"/>
                      <a:pt x="590" y="4200"/>
                    </a:cubicBezTo>
                    <a:cubicBezTo>
                      <a:pt x="463" y="3863"/>
                      <a:pt x="322" y="3535"/>
                      <a:pt x="251" y="3181"/>
                    </a:cubicBezTo>
                    <a:cubicBezTo>
                      <a:pt x="181" y="2829"/>
                      <a:pt x="160" y="2468"/>
                      <a:pt x="190" y="2110"/>
                    </a:cubicBezTo>
                    <a:cubicBezTo>
                      <a:pt x="250" y="1390"/>
                      <a:pt x="508" y="711"/>
                      <a:pt x="906" y="11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6" name="Freeform 58">
                <a:extLst>
                  <a:ext uri="{FF2B5EF4-FFF2-40B4-BE49-F238E27FC236}">
                    <a16:creationId xmlns:a16="http://schemas.microsoft.com/office/drawing/2014/main" id="{13ACECA9-C1D0-96E2-13F5-C2A828125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94"/>
                <a:ext cx="19" cy="169"/>
              </a:xfrm>
              <a:custGeom>
                <a:avLst/>
                <a:gdLst>
                  <a:gd name="T0" fmla="*/ 103 w 153"/>
                  <a:gd name="T1" fmla="*/ 980 h 1306"/>
                  <a:gd name="T2" fmla="*/ 67 w 153"/>
                  <a:gd name="T3" fmla="*/ 660 h 1306"/>
                  <a:gd name="T4" fmla="*/ 73 w 153"/>
                  <a:gd name="T5" fmla="*/ 9 h 1306"/>
                  <a:gd name="T6" fmla="*/ 61 w 153"/>
                  <a:gd name="T7" fmla="*/ 8 h 1306"/>
                  <a:gd name="T8" fmla="*/ 1 w 153"/>
                  <a:gd name="T9" fmla="*/ 644 h 1306"/>
                  <a:gd name="T10" fmla="*/ 25 w 153"/>
                  <a:gd name="T11" fmla="*/ 966 h 1306"/>
                  <a:gd name="T12" fmla="*/ 92 w 153"/>
                  <a:gd name="T13" fmla="*/ 1278 h 1306"/>
                  <a:gd name="T14" fmla="*/ 152 w 153"/>
                  <a:gd name="T15" fmla="*/ 1271 h 1306"/>
                  <a:gd name="T16" fmla="*/ 103 w 153"/>
                  <a:gd name="T17" fmla="*/ 980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306">
                    <a:moveTo>
                      <a:pt x="103" y="980"/>
                    </a:moveTo>
                    <a:cubicBezTo>
                      <a:pt x="87" y="874"/>
                      <a:pt x="76" y="767"/>
                      <a:pt x="67" y="660"/>
                    </a:cubicBezTo>
                    <a:cubicBezTo>
                      <a:pt x="47" y="443"/>
                      <a:pt x="50" y="226"/>
                      <a:pt x="73" y="9"/>
                    </a:cubicBezTo>
                    <a:cubicBezTo>
                      <a:pt x="74" y="1"/>
                      <a:pt x="62" y="0"/>
                      <a:pt x="61" y="8"/>
                    </a:cubicBezTo>
                    <a:cubicBezTo>
                      <a:pt x="21" y="218"/>
                      <a:pt x="0" y="430"/>
                      <a:pt x="1" y="644"/>
                    </a:cubicBezTo>
                    <a:cubicBezTo>
                      <a:pt x="1" y="752"/>
                      <a:pt x="10" y="859"/>
                      <a:pt x="25" y="966"/>
                    </a:cubicBezTo>
                    <a:cubicBezTo>
                      <a:pt x="39" y="1064"/>
                      <a:pt x="46" y="1189"/>
                      <a:pt x="92" y="1278"/>
                    </a:cubicBezTo>
                    <a:cubicBezTo>
                      <a:pt x="105" y="1302"/>
                      <a:pt x="152" y="1306"/>
                      <a:pt x="152" y="1271"/>
                    </a:cubicBezTo>
                    <a:cubicBezTo>
                      <a:pt x="153" y="1175"/>
                      <a:pt x="117" y="1075"/>
                      <a:pt x="103" y="98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7" name="Freeform 59">
                <a:extLst>
                  <a:ext uri="{FF2B5EF4-FFF2-40B4-BE49-F238E27FC236}">
                    <a16:creationId xmlns:a16="http://schemas.microsoft.com/office/drawing/2014/main" id="{428E0F7D-C9DD-052F-0A76-94DB6ED4D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2512"/>
                <a:ext cx="236" cy="663"/>
              </a:xfrm>
              <a:custGeom>
                <a:avLst/>
                <a:gdLst>
                  <a:gd name="T0" fmla="*/ 63 w 1822"/>
                  <a:gd name="T1" fmla="*/ 25 h 5115"/>
                  <a:gd name="T2" fmla="*/ 15 w 1822"/>
                  <a:gd name="T3" fmla="*/ 52 h 5115"/>
                  <a:gd name="T4" fmla="*/ 986 w 1822"/>
                  <a:gd name="T5" fmla="*/ 5078 h 5115"/>
                  <a:gd name="T6" fmla="*/ 1020 w 1822"/>
                  <a:gd name="T7" fmla="*/ 5093 h 5115"/>
                  <a:gd name="T8" fmla="*/ 63 w 1822"/>
                  <a:gd name="T9" fmla="*/ 25 h 5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2" h="5115">
                    <a:moveTo>
                      <a:pt x="63" y="25"/>
                    </a:moveTo>
                    <a:cubicBezTo>
                      <a:pt x="46" y="0"/>
                      <a:pt x="0" y="24"/>
                      <a:pt x="15" y="52"/>
                    </a:cubicBezTo>
                    <a:cubicBezTo>
                      <a:pt x="835" y="1615"/>
                      <a:pt x="1525" y="3305"/>
                      <a:pt x="986" y="5078"/>
                    </a:cubicBezTo>
                    <a:cubicBezTo>
                      <a:pt x="979" y="5101"/>
                      <a:pt x="1010" y="5115"/>
                      <a:pt x="1020" y="5093"/>
                    </a:cubicBezTo>
                    <a:cubicBezTo>
                      <a:pt x="1822" y="3395"/>
                      <a:pt x="1033" y="1463"/>
                      <a:pt x="63" y="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8" name="Freeform 60">
                <a:extLst>
                  <a:ext uri="{FF2B5EF4-FFF2-40B4-BE49-F238E27FC236}">
                    <a16:creationId xmlns:a16="http://schemas.microsoft.com/office/drawing/2014/main" id="{062D650A-7610-8D4E-8F6F-FAF4A087D1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2843"/>
                <a:ext cx="41" cy="223"/>
              </a:xfrm>
              <a:custGeom>
                <a:avLst/>
                <a:gdLst>
                  <a:gd name="T0" fmla="*/ 281 w 315"/>
                  <a:gd name="T1" fmla="*/ 835 h 1719"/>
                  <a:gd name="T2" fmla="*/ 14 w 315"/>
                  <a:gd name="T3" fmla="*/ 7 h 1719"/>
                  <a:gd name="T4" fmla="*/ 3 w 315"/>
                  <a:gd name="T5" fmla="*/ 11 h 1719"/>
                  <a:gd name="T6" fmla="*/ 200 w 315"/>
                  <a:gd name="T7" fmla="*/ 845 h 1719"/>
                  <a:gd name="T8" fmla="*/ 196 w 315"/>
                  <a:gd name="T9" fmla="*/ 1273 h 1719"/>
                  <a:gd name="T10" fmla="*/ 183 w 315"/>
                  <a:gd name="T11" fmla="*/ 1478 h 1719"/>
                  <a:gd name="T12" fmla="*/ 166 w 315"/>
                  <a:gd name="T13" fmla="*/ 1678 h 1719"/>
                  <a:gd name="T14" fmla="*/ 237 w 315"/>
                  <a:gd name="T15" fmla="*/ 1688 h 1719"/>
                  <a:gd name="T16" fmla="*/ 289 w 315"/>
                  <a:gd name="T17" fmla="*/ 1478 h 1719"/>
                  <a:gd name="T18" fmla="*/ 312 w 315"/>
                  <a:gd name="T19" fmla="*/ 1273 h 1719"/>
                  <a:gd name="T20" fmla="*/ 281 w 315"/>
                  <a:gd name="T21" fmla="*/ 835 h 1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1719">
                    <a:moveTo>
                      <a:pt x="281" y="835"/>
                    </a:moveTo>
                    <a:cubicBezTo>
                      <a:pt x="237" y="546"/>
                      <a:pt x="147" y="267"/>
                      <a:pt x="14" y="7"/>
                    </a:cubicBezTo>
                    <a:cubicBezTo>
                      <a:pt x="11" y="0"/>
                      <a:pt x="0" y="4"/>
                      <a:pt x="3" y="11"/>
                    </a:cubicBezTo>
                    <a:cubicBezTo>
                      <a:pt x="112" y="277"/>
                      <a:pt x="180" y="558"/>
                      <a:pt x="200" y="845"/>
                    </a:cubicBezTo>
                    <a:cubicBezTo>
                      <a:pt x="211" y="988"/>
                      <a:pt x="206" y="1130"/>
                      <a:pt x="196" y="1273"/>
                    </a:cubicBezTo>
                    <a:cubicBezTo>
                      <a:pt x="191" y="1341"/>
                      <a:pt x="189" y="1410"/>
                      <a:pt x="183" y="1478"/>
                    </a:cubicBezTo>
                    <a:cubicBezTo>
                      <a:pt x="176" y="1544"/>
                      <a:pt x="161" y="1611"/>
                      <a:pt x="166" y="1678"/>
                    </a:cubicBezTo>
                    <a:cubicBezTo>
                      <a:pt x="169" y="1718"/>
                      <a:pt x="222" y="1719"/>
                      <a:pt x="237" y="1688"/>
                    </a:cubicBezTo>
                    <a:cubicBezTo>
                      <a:pt x="270" y="1624"/>
                      <a:pt x="278" y="1547"/>
                      <a:pt x="289" y="1478"/>
                    </a:cubicBezTo>
                    <a:cubicBezTo>
                      <a:pt x="300" y="1410"/>
                      <a:pt x="310" y="1342"/>
                      <a:pt x="312" y="1273"/>
                    </a:cubicBezTo>
                    <a:cubicBezTo>
                      <a:pt x="315" y="1127"/>
                      <a:pt x="303" y="980"/>
                      <a:pt x="281" y="83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9" name="Freeform 61">
                <a:extLst>
                  <a:ext uri="{FF2B5EF4-FFF2-40B4-BE49-F238E27FC236}">
                    <a16:creationId xmlns:a16="http://schemas.microsoft.com/office/drawing/2014/main" id="{48C3D61E-818E-B3B5-013A-E16F01A01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" y="639"/>
                <a:ext cx="1909" cy="1502"/>
              </a:xfrm>
              <a:custGeom>
                <a:avLst/>
                <a:gdLst>
                  <a:gd name="T0" fmla="*/ 14002 w 14743"/>
                  <a:gd name="T1" fmla="*/ 3953 h 11601"/>
                  <a:gd name="T2" fmla="*/ 12556 w 14743"/>
                  <a:gd name="T3" fmla="*/ 1950 h 11601"/>
                  <a:gd name="T4" fmla="*/ 8458 w 14743"/>
                  <a:gd name="T5" fmla="*/ 13 h 11601"/>
                  <a:gd name="T6" fmla="*/ 5930 w 14743"/>
                  <a:gd name="T7" fmla="*/ 667 h 11601"/>
                  <a:gd name="T8" fmla="*/ 4802 w 14743"/>
                  <a:gd name="T9" fmla="*/ 688 h 11601"/>
                  <a:gd name="T10" fmla="*/ 3652 w 14743"/>
                  <a:gd name="T11" fmla="*/ 1105 h 11601"/>
                  <a:gd name="T12" fmla="*/ 1816 w 14743"/>
                  <a:gd name="T13" fmla="*/ 2597 h 11601"/>
                  <a:gd name="T14" fmla="*/ 730 w 14743"/>
                  <a:gd name="T15" fmla="*/ 5203 h 11601"/>
                  <a:gd name="T16" fmla="*/ 456 w 14743"/>
                  <a:gd name="T17" fmla="*/ 8337 h 11601"/>
                  <a:gd name="T18" fmla="*/ 13 w 14743"/>
                  <a:gd name="T19" fmla="*/ 11568 h 11601"/>
                  <a:gd name="T20" fmla="*/ 37 w 14743"/>
                  <a:gd name="T21" fmla="*/ 11587 h 11601"/>
                  <a:gd name="T22" fmla="*/ 679 w 14743"/>
                  <a:gd name="T23" fmla="*/ 9407 h 11601"/>
                  <a:gd name="T24" fmla="*/ 763 w 14743"/>
                  <a:gd name="T25" fmla="*/ 6238 h 11601"/>
                  <a:gd name="T26" fmla="*/ 1613 w 14743"/>
                  <a:gd name="T27" fmla="*/ 3426 h 11601"/>
                  <a:gd name="T28" fmla="*/ 2009 w 14743"/>
                  <a:gd name="T29" fmla="*/ 3770 h 11601"/>
                  <a:gd name="T30" fmla="*/ 2432 w 14743"/>
                  <a:gd name="T31" fmla="*/ 3579 h 11601"/>
                  <a:gd name="T32" fmla="*/ 2995 w 14743"/>
                  <a:gd name="T33" fmla="*/ 3084 h 11601"/>
                  <a:gd name="T34" fmla="*/ 3333 w 14743"/>
                  <a:gd name="T35" fmla="*/ 2422 h 11601"/>
                  <a:gd name="T36" fmla="*/ 3367 w 14743"/>
                  <a:gd name="T37" fmla="*/ 1971 h 11601"/>
                  <a:gd name="T38" fmla="*/ 3132 w 14743"/>
                  <a:gd name="T39" fmla="*/ 1671 h 11601"/>
                  <a:gd name="T40" fmla="*/ 3341 w 14743"/>
                  <a:gd name="T41" fmla="*/ 1537 h 11601"/>
                  <a:gd name="T42" fmla="*/ 4660 w 14743"/>
                  <a:gd name="T43" fmla="*/ 1048 h 11601"/>
                  <a:gd name="T44" fmla="*/ 5319 w 14743"/>
                  <a:gd name="T45" fmla="*/ 952 h 11601"/>
                  <a:gd name="T46" fmla="*/ 5966 w 14743"/>
                  <a:gd name="T47" fmla="*/ 871 h 11601"/>
                  <a:gd name="T48" fmla="*/ 6025 w 14743"/>
                  <a:gd name="T49" fmla="*/ 762 h 11601"/>
                  <a:gd name="T50" fmla="*/ 8192 w 14743"/>
                  <a:gd name="T51" fmla="*/ 325 h 11601"/>
                  <a:gd name="T52" fmla="*/ 10403 w 14743"/>
                  <a:gd name="T53" fmla="*/ 783 h 11601"/>
                  <a:gd name="T54" fmla="*/ 11003 w 14743"/>
                  <a:gd name="T55" fmla="*/ 1108 h 11601"/>
                  <a:gd name="T56" fmla="*/ 10829 w 14743"/>
                  <a:gd name="T57" fmla="*/ 1199 h 11601"/>
                  <a:gd name="T58" fmla="*/ 10654 w 14743"/>
                  <a:gd name="T59" fmla="*/ 1612 h 11601"/>
                  <a:gd name="T60" fmla="*/ 10801 w 14743"/>
                  <a:gd name="T61" fmla="*/ 1943 h 11601"/>
                  <a:gd name="T62" fmla="*/ 11626 w 14743"/>
                  <a:gd name="T63" fmla="*/ 2635 h 11601"/>
                  <a:gd name="T64" fmla="*/ 12219 w 14743"/>
                  <a:gd name="T65" fmla="*/ 2675 h 11601"/>
                  <a:gd name="T66" fmla="*/ 12450 w 14743"/>
                  <a:gd name="T67" fmla="*/ 2365 h 11601"/>
                  <a:gd name="T68" fmla="*/ 12967 w 14743"/>
                  <a:gd name="T69" fmla="*/ 2963 h 11601"/>
                  <a:gd name="T70" fmla="*/ 13690 w 14743"/>
                  <a:gd name="T71" fmla="*/ 3824 h 11601"/>
                  <a:gd name="T72" fmla="*/ 14716 w 14743"/>
                  <a:gd name="T73" fmla="*/ 6276 h 11601"/>
                  <a:gd name="T74" fmla="*/ 14740 w 14743"/>
                  <a:gd name="T75" fmla="*/ 6270 h 11601"/>
                  <a:gd name="T76" fmla="*/ 14002 w 14743"/>
                  <a:gd name="T77" fmla="*/ 3953 h 11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43" h="11601">
                    <a:moveTo>
                      <a:pt x="14002" y="3953"/>
                    </a:moveTo>
                    <a:cubicBezTo>
                      <a:pt x="13630" y="3222"/>
                      <a:pt x="13105" y="2556"/>
                      <a:pt x="12556" y="1950"/>
                    </a:cubicBezTo>
                    <a:cubicBezTo>
                      <a:pt x="11495" y="778"/>
                      <a:pt x="10056" y="37"/>
                      <a:pt x="8458" y="13"/>
                    </a:cubicBezTo>
                    <a:cubicBezTo>
                      <a:pt x="7578" y="0"/>
                      <a:pt x="6664" y="165"/>
                      <a:pt x="5930" y="667"/>
                    </a:cubicBezTo>
                    <a:cubicBezTo>
                      <a:pt x="5584" y="534"/>
                      <a:pt x="5153" y="617"/>
                      <a:pt x="4802" y="688"/>
                    </a:cubicBezTo>
                    <a:cubicBezTo>
                      <a:pt x="4398" y="770"/>
                      <a:pt x="4022" y="929"/>
                      <a:pt x="3652" y="1105"/>
                    </a:cubicBezTo>
                    <a:cubicBezTo>
                      <a:pt x="2930" y="1448"/>
                      <a:pt x="2286" y="1946"/>
                      <a:pt x="1816" y="2597"/>
                    </a:cubicBezTo>
                    <a:cubicBezTo>
                      <a:pt x="1269" y="3357"/>
                      <a:pt x="970" y="4307"/>
                      <a:pt x="730" y="5203"/>
                    </a:cubicBezTo>
                    <a:cubicBezTo>
                      <a:pt x="456" y="6230"/>
                      <a:pt x="417" y="7280"/>
                      <a:pt x="456" y="8337"/>
                    </a:cubicBezTo>
                    <a:cubicBezTo>
                      <a:pt x="494" y="9374"/>
                      <a:pt x="679" y="10677"/>
                      <a:pt x="13" y="11568"/>
                    </a:cubicBezTo>
                    <a:cubicBezTo>
                      <a:pt x="0" y="11585"/>
                      <a:pt x="23" y="11601"/>
                      <a:pt x="37" y="11587"/>
                    </a:cubicBezTo>
                    <a:cubicBezTo>
                      <a:pt x="614" y="10999"/>
                      <a:pt x="678" y="10194"/>
                      <a:pt x="679" y="9407"/>
                    </a:cubicBezTo>
                    <a:cubicBezTo>
                      <a:pt x="680" y="8353"/>
                      <a:pt x="620" y="7285"/>
                      <a:pt x="763" y="6238"/>
                    </a:cubicBezTo>
                    <a:cubicBezTo>
                      <a:pt x="893" y="5285"/>
                      <a:pt x="1198" y="4296"/>
                      <a:pt x="1613" y="3426"/>
                    </a:cubicBezTo>
                    <a:cubicBezTo>
                      <a:pt x="1617" y="3630"/>
                      <a:pt x="1783" y="3802"/>
                      <a:pt x="2009" y="3770"/>
                    </a:cubicBezTo>
                    <a:cubicBezTo>
                      <a:pt x="2156" y="3748"/>
                      <a:pt x="2307" y="3653"/>
                      <a:pt x="2432" y="3579"/>
                    </a:cubicBezTo>
                    <a:cubicBezTo>
                      <a:pt x="2647" y="3452"/>
                      <a:pt x="2839" y="3279"/>
                      <a:pt x="2995" y="3084"/>
                    </a:cubicBezTo>
                    <a:cubicBezTo>
                      <a:pt x="3150" y="2890"/>
                      <a:pt x="3265" y="2660"/>
                      <a:pt x="3333" y="2422"/>
                    </a:cubicBezTo>
                    <a:cubicBezTo>
                      <a:pt x="3376" y="2267"/>
                      <a:pt x="3396" y="2130"/>
                      <a:pt x="3367" y="1971"/>
                    </a:cubicBezTo>
                    <a:cubicBezTo>
                      <a:pt x="3343" y="1839"/>
                      <a:pt x="3256" y="1722"/>
                      <a:pt x="3132" y="1671"/>
                    </a:cubicBezTo>
                    <a:cubicBezTo>
                      <a:pt x="3201" y="1625"/>
                      <a:pt x="3270" y="1579"/>
                      <a:pt x="3341" y="1537"/>
                    </a:cubicBezTo>
                    <a:cubicBezTo>
                      <a:pt x="3752" y="1291"/>
                      <a:pt x="4191" y="1139"/>
                      <a:pt x="4660" y="1048"/>
                    </a:cubicBezTo>
                    <a:cubicBezTo>
                      <a:pt x="4878" y="1005"/>
                      <a:pt x="5097" y="969"/>
                      <a:pt x="5319" y="952"/>
                    </a:cubicBezTo>
                    <a:cubicBezTo>
                      <a:pt x="5540" y="936"/>
                      <a:pt x="5755" y="940"/>
                      <a:pt x="5966" y="871"/>
                    </a:cubicBezTo>
                    <a:cubicBezTo>
                      <a:pt x="6017" y="854"/>
                      <a:pt x="6032" y="807"/>
                      <a:pt x="6025" y="762"/>
                    </a:cubicBezTo>
                    <a:cubicBezTo>
                      <a:pt x="6731" y="544"/>
                      <a:pt x="7447" y="338"/>
                      <a:pt x="8192" y="325"/>
                    </a:cubicBezTo>
                    <a:cubicBezTo>
                      <a:pt x="8952" y="311"/>
                      <a:pt x="9711" y="470"/>
                      <a:pt x="10403" y="783"/>
                    </a:cubicBezTo>
                    <a:cubicBezTo>
                      <a:pt x="10612" y="878"/>
                      <a:pt x="10811" y="988"/>
                      <a:pt x="11003" y="1108"/>
                    </a:cubicBezTo>
                    <a:cubicBezTo>
                      <a:pt x="10940" y="1128"/>
                      <a:pt x="10881" y="1157"/>
                      <a:pt x="10829" y="1199"/>
                    </a:cubicBezTo>
                    <a:cubicBezTo>
                      <a:pt x="10705" y="1300"/>
                      <a:pt x="10629" y="1450"/>
                      <a:pt x="10654" y="1612"/>
                    </a:cubicBezTo>
                    <a:cubicBezTo>
                      <a:pt x="10673" y="1732"/>
                      <a:pt x="10740" y="1841"/>
                      <a:pt x="10801" y="1943"/>
                    </a:cubicBezTo>
                    <a:cubicBezTo>
                      <a:pt x="10989" y="2251"/>
                      <a:pt x="11292" y="2501"/>
                      <a:pt x="11626" y="2635"/>
                    </a:cubicBezTo>
                    <a:cubicBezTo>
                      <a:pt x="11807" y="2707"/>
                      <a:pt x="12032" y="2766"/>
                      <a:pt x="12219" y="2675"/>
                    </a:cubicBezTo>
                    <a:cubicBezTo>
                      <a:pt x="12349" y="2612"/>
                      <a:pt x="12429" y="2501"/>
                      <a:pt x="12450" y="2365"/>
                    </a:cubicBezTo>
                    <a:cubicBezTo>
                      <a:pt x="12626" y="2561"/>
                      <a:pt x="12798" y="2761"/>
                      <a:pt x="12967" y="2963"/>
                    </a:cubicBezTo>
                    <a:cubicBezTo>
                      <a:pt x="13208" y="3250"/>
                      <a:pt x="13471" y="3518"/>
                      <a:pt x="13690" y="3824"/>
                    </a:cubicBezTo>
                    <a:cubicBezTo>
                      <a:pt x="14213" y="4557"/>
                      <a:pt x="14426" y="5436"/>
                      <a:pt x="14716" y="6276"/>
                    </a:cubicBezTo>
                    <a:cubicBezTo>
                      <a:pt x="14721" y="6290"/>
                      <a:pt x="14743" y="6284"/>
                      <a:pt x="14740" y="6270"/>
                    </a:cubicBezTo>
                    <a:cubicBezTo>
                      <a:pt x="14596" y="5467"/>
                      <a:pt x="14375" y="4685"/>
                      <a:pt x="14002" y="3953"/>
                    </a:cubicBezTo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0" name="Freeform 62">
                <a:extLst>
                  <a:ext uri="{FF2B5EF4-FFF2-40B4-BE49-F238E27FC236}">
                    <a16:creationId xmlns:a16="http://schemas.microsoft.com/office/drawing/2014/main" id="{CFE451A2-5A73-FCD0-7408-23289A59B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913"/>
                <a:ext cx="55" cy="55"/>
              </a:xfrm>
              <a:custGeom>
                <a:avLst/>
                <a:gdLst>
                  <a:gd name="T0" fmla="*/ 378 w 418"/>
                  <a:gd name="T1" fmla="*/ 87 h 423"/>
                  <a:gd name="T2" fmla="*/ 370 w 418"/>
                  <a:gd name="T3" fmla="*/ 79 h 423"/>
                  <a:gd name="T4" fmla="*/ 351 w 418"/>
                  <a:gd name="T5" fmla="*/ 60 h 423"/>
                  <a:gd name="T6" fmla="*/ 290 w 418"/>
                  <a:gd name="T7" fmla="*/ 16 h 423"/>
                  <a:gd name="T8" fmla="*/ 195 w 418"/>
                  <a:gd name="T9" fmla="*/ 3 h 423"/>
                  <a:gd name="T10" fmla="*/ 186 w 418"/>
                  <a:gd name="T11" fmla="*/ 5 h 423"/>
                  <a:gd name="T12" fmla="*/ 87 w 418"/>
                  <a:gd name="T13" fmla="*/ 44 h 423"/>
                  <a:gd name="T14" fmla="*/ 33 w 418"/>
                  <a:gd name="T15" fmla="*/ 107 h 423"/>
                  <a:gd name="T16" fmla="*/ 4 w 418"/>
                  <a:gd name="T17" fmla="*/ 184 h 423"/>
                  <a:gd name="T18" fmla="*/ 17 w 418"/>
                  <a:gd name="T19" fmla="*/ 289 h 423"/>
                  <a:gd name="T20" fmla="*/ 18 w 418"/>
                  <a:gd name="T21" fmla="*/ 289 h 423"/>
                  <a:gd name="T22" fmla="*/ 83 w 418"/>
                  <a:gd name="T23" fmla="*/ 376 h 423"/>
                  <a:gd name="T24" fmla="*/ 157 w 418"/>
                  <a:gd name="T25" fmla="*/ 411 h 423"/>
                  <a:gd name="T26" fmla="*/ 236 w 418"/>
                  <a:gd name="T27" fmla="*/ 419 h 423"/>
                  <a:gd name="T28" fmla="*/ 334 w 418"/>
                  <a:gd name="T29" fmla="*/ 379 h 423"/>
                  <a:gd name="T30" fmla="*/ 335 w 418"/>
                  <a:gd name="T31" fmla="*/ 379 h 423"/>
                  <a:gd name="T32" fmla="*/ 389 w 418"/>
                  <a:gd name="T33" fmla="*/ 316 h 423"/>
                  <a:gd name="T34" fmla="*/ 417 w 418"/>
                  <a:gd name="T35" fmla="*/ 240 h 423"/>
                  <a:gd name="T36" fmla="*/ 418 w 418"/>
                  <a:gd name="T37" fmla="*/ 186 h 423"/>
                  <a:gd name="T38" fmla="*/ 378 w 418"/>
                  <a:gd name="T39" fmla="*/ 87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8" h="423">
                    <a:moveTo>
                      <a:pt x="378" y="87"/>
                    </a:moveTo>
                    <a:lnTo>
                      <a:pt x="370" y="79"/>
                    </a:lnTo>
                    <a:cubicBezTo>
                      <a:pt x="364" y="73"/>
                      <a:pt x="358" y="66"/>
                      <a:pt x="351" y="60"/>
                    </a:cubicBezTo>
                    <a:cubicBezTo>
                      <a:pt x="335" y="40"/>
                      <a:pt x="315" y="26"/>
                      <a:pt x="290" y="16"/>
                    </a:cubicBezTo>
                    <a:cubicBezTo>
                      <a:pt x="260" y="4"/>
                      <a:pt x="228" y="0"/>
                      <a:pt x="195" y="3"/>
                    </a:cubicBezTo>
                    <a:cubicBezTo>
                      <a:pt x="192" y="4"/>
                      <a:pt x="189" y="4"/>
                      <a:pt x="186" y="5"/>
                    </a:cubicBezTo>
                    <a:cubicBezTo>
                      <a:pt x="149" y="9"/>
                      <a:pt x="116" y="23"/>
                      <a:pt x="87" y="44"/>
                    </a:cubicBezTo>
                    <a:cubicBezTo>
                      <a:pt x="63" y="61"/>
                      <a:pt x="45" y="82"/>
                      <a:pt x="33" y="107"/>
                    </a:cubicBezTo>
                    <a:cubicBezTo>
                      <a:pt x="17" y="130"/>
                      <a:pt x="7" y="155"/>
                      <a:pt x="4" y="184"/>
                    </a:cubicBezTo>
                    <a:cubicBezTo>
                      <a:pt x="0" y="220"/>
                      <a:pt x="4" y="255"/>
                      <a:pt x="17" y="289"/>
                    </a:cubicBezTo>
                    <a:lnTo>
                      <a:pt x="18" y="289"/>
                    </a:lnTo>
                    <a:cubicBezTo>
                      <a:pt x="32" y="324"/>
                      <a:pt x="53" y="353"/>
                      <a:pt x="83" y="376"/>
                    </a:cubicBezTo>
                    <a:cubicBezTo>
                      <a:pt x="105" y="395"/>
                      <a:pt x="129" y="406"/>
                      <a:pt x="157" y="411"/>
                    </a:cubicBezTo>
                    <a:cubicBezTo>
                      <a:pt x="182" y="421"/>
                      <a:pt x="209" y="423"/>
                      <a:pt x="236" y="419"/>
                    </a:cubicBezTo>
                    <a:cubicBezTo>
                      <a:pt x="272" y="414"/>
                      <a:pt x="305" y="401"/>
                      <a:pt x="334" y="379"/>
                    </a:cubicBezTo>
                    <a:lnTo>
                      <a:pt x="335" y="379"/>
                    </a:lnTo>
                    <a:cubicBezTo>
                      <a:pt x="359" y="362"/>
                      <a:pt x="377" y="341"/>
                      <a:pt x="389" y="316"/>
                    </a:cubicBezTo>
                    <a:cubicBezTo>
                      <a:pt x="405" y="293"/>
                      <a:pt x="415" y="268"/>
                      <a:pt x="417" y="240"/>
                    </a:cubicBezTo>
                    <a:cubicBezTo>
                      <a:pt x="418" y="222"/>
                      <a:pt x="418" y="204"/>
                      <a:pt x="418" y="186"/>
                    </a:cubicBezTo>
                    <a:cubicBezTo>
                      <a:pt x="413" y="150"/>
                      <a:pt x="400" y="117"/>
                      <a:pt x="378" y="87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1" name="Freeform 63">
                <a:extLst>
                  <a:ext uri="{FF2B5EF4-FFF2-40B4-BE49-F238E27FC236}">
                    <a16:creationId xmlns:a16="http://schemas.microsoft.com/office/drawing/2014/main" id="{0010D882-2D64-22EA-47B4-A7D0E594C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767"/>
                <a:ext cx="41" cy="28"/>
              </a:xfrm>
              <a:custGeom>
                <a:avLst/>
                <a:gdLst>
                  <a:gd name="T0" fmla="*/ 145 w 316"/>
                  <a:gd name="T1" fmla="*/ 0 h 223"/>
                  <a:gd name="T2" fmla="*/ 172 w 316"/>
                  <a:gd name="T3" fmla="*/ 223 h 223"/>
                  <a:gd name="T4" fmla="*/ 145 w 316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223">
                    <a:moveTo>
                      <a:pt x="145" y="0"/>
                    </a:moveTo>
                    <a:cubicBezTo>
                      <a:pt x="0" y="0"/>
                      <a:pt x="29" y="223"/>
                      <a:pt x="172" y="223"/>
                    </a:cubicBezTo>
                    <a:cubicBezTo>
                      <a:pt x="316" y="223"/>
                      <a:pt x="288" y="0"/>
                      <a:pt x="145" y="0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2" name="Freeform 64">
                <a:extLst>
                  <a:ext uri="{FF2B5EF4-FFF2-40B4-BE49-F238E27FC236}">
                    <a16:creationId xmlns:a16="http://schemas.microsoft.com/office/drawing/2014/main" id="{5223C172-D6DC-DA04-17A2-774687665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601"/>
                <a:ext cx="676" cy="506"/>
              </a:xfrm>
              <a:custGeom>
                <a:avLst/>
                <a:gdLst>
                  <a:gd name="T0" fmla="*/ 5172 w 5221"/>
                  <a:gd name="T1" fmla="*/ 1329 h 3906"/>
                  <a:gd name="T2" fmla="*/ 5051 w 5221"/>
                  <a:gd name="T3" fmla="*/ 1110 h 3906"/>
                  <a:gd name="T4" fmla="*/ 4854 w 5221"/>
                  <a:gd name="T5" fmla="*/ 870 h 3906"/>
                  <a:gd name="T6" fmla="*/ 4327 w 5221"/>
                  <a:gd name="T7" fmla="*/ 559 h 3906"/>
                  <a:gd name="T8" fmla="*/ 3555 w 5221"/>
                  <a:gd name="T9" fmla="*/ 206 h 3906"/>
                  <a:gd name="T10" fmla="*/ 3014 w 5221"/>
                  <a:gd name="T11" fmla="*/ 90 h 3906"/>
                  <a:gd name="T12" fmla="*/ 2815 w 5221"/>
                  <a:gd name="T13" fmla="*/ 271 h 3906"/>
                  <a:gd name="T14" fmla="*/ 2475 w 5221"/>
                  <a:gd name="T15" fmla="*/ 502 h 3906"/>
                  <a:gd name="T16" fmla="*/ 1738 w 5221"/>
                  <a:gd name="T17" fmla="*/ 893 h 3906"/>
                  <a:gd name="T18" fmla="*/ 1003 w 5221"/>
                  <a:gd name="T19" fmla="*/ 1290 h 3906"/>
                  <a:gd name="T20" fmla="*/ 468 w 5221"/>
                  <a:gd name="T21" fmla="*/ 1632 h 3906"/>
                  <a:gd name="T22" fmla="*/ 244 w 5221"/>
                  <a:gd name="T23" fmla="*/ 1689 h 3906"/>
                  <a:gd name="T24" fmla="*/ 53 w 5221"/>
                  <a:gd name="T25" fmla="*/ 1952 h 3906"/>
                  <a:gd name="T26" fmla="*/ 150 w 5221"/>
                  <a:gd name="T27" fmla="*/ 2715 h 3906"/>
                  <a:gd name="T28" fmla="*/ 602 w 5221"/>
                  <a:gd name="T29" fmla="*/ 3280 h 3906"/>
                  <a:gd name="T30" fmla="*/ 1271 w 5221"/>
                  <a:gd name="T31" fmla="*/ 3522 h 3906"/>
                  <a:gd name="T32" fmla="*/ 1732 w 5221"/>
                  <a:gd name="T33" fmla="*/ 3423 h 3906"/>
                  <a:gd name="T34" fmla="*/ 2195 w 5221"/>
                  <a:gd name="T35" fmla="*/ 3436 h 3906"/>
                  <a:gd name="T36" fmla="*/ 3141 w 5221"/>
                  <a:gd name="T37" fmla="*/ 3273 h 3906"/>
                  <a:gd name="T38" fmla="*/ 3820 w 5221"/>
                  <a:gd name="T39" fmla="*/ 2942 h 3906"/>
                  <a:gd name="T40" fmla="*/ 3912 w 5221"/>
                  <a:gd name="T41" fmla="*/ 3182 h 3906"/>
                  <a:gd name="T42" fmla="*/ 4260 w 5221"/>
                  <a:gd name="T43" fmla="*/ 3806 h 3906"/>
                  <a:gd name="T44" fmla="*/ 4530 w 5221"/>
                  <a:gd name="T45" fmla="*/ 3772 h 3906"/>
                  <a:gd name="T46" fmla="*/ 4603 w 5221"/>
                  <a:gd name="T47" fmla="*/ 3552 h 3906"/>
                  <a:gd name="T48" fmla="*/ 4660 w 5221"/>
                  <a:gd name="T49" fmla="*/ 3314 h 3906"/>
                  <a:gd name="T50" fmla="*/ 4539 w 5221"/>
                  <a:gd name="T51" fmla="*/ 3156 h 3906"/>
                  <a:gd name="T52" fmla="*/ 4433 w 5221"/>
                  <a:gd name="T53" fmla="*/ 2986 h 3906"/>
                  <a:gd name="T54" fmla="*/ 4253 w 5221"/>
                  <a:gd name="T55" fmla="*/ 2740 h 3906"/>
                  <a:gd name="T56" fmla="*/ 4098 w 5221"/>
                  <a:gd name="T57" fmla="*/ 2547 h 3906"/>
                  <a:gd name="T58" fmla="*/ 4060 w 5221"/>
                  <a:gd name="T59" fmla="*/ 2429 h 3906"/>
                  <a:gd name="T60" fmla="*/ 4055 w 5221"/>
                  <a:gd name="T61" fmla="*/ 2432 h 3906"/>
                  <a:gd name="T62" fmla="*/ 4012 w 5221"/>
                  <a:gd name="T63" fmla="*/ 2367 h 3906"/>
                  <a:gd name="T64" fmla="*/ 3905 w 5221"/>
                  <a:gd name="T65" fmla="*/ 2114 h 3906"/>
                  <a:gd name="T66" fmla="*/ 3709 w 5221"/>
                  <a:gd name="T67" fmla="*/ 2037 h 3906"/>
                  <a:gd name="T68" fmla="*/ 4249 w 5221"/>
                  <a:gd name="T69" fmla="*/ 1505 h 3906"/>
                  <a:gd name="T70" fmla="*/ 4538 w 5221"/>
                  <a:gd name="T71" fmla="*/ 1229 h 3906"/>
                  <a:gd name="T72" fmla="*/ 4703 w 5221"/>
                  <a:gd name="T73" fmla="*/ 1200 h 3906"/>
                  <a:gd name="T74" fmla="*/ 4880 w 5221"/>
                  <a:gd name="T75" fmla="*/ 1367 h 3906"/>
                  <a:gd name="T76" fmla="*/ 4881 w 5221"/>
                  <a:gd name="T77" fmla="*/ 1369 h 3906"/>
                  <a:gd name="T78" fmla="*/ 4915 w 5221"/>
                  <a:gd name="T79" fmla="*/ 1431 h 3906"/>
                  <a:gd name="T80" fmla="*/ 5172 w 5221"/>
                  <a:gd name="T81" fmla="*/ 1329 h 3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21" h="3906">
                    <a:moveTo>
                      <a:pt x="5172" y="1329"/>
                    </a:moveTo>
                    <a:cubicBezTo>
                      <a:pt x="5146" y="1242"/>
                      <a:pt x="5104" y="1169"/>
                      <a:pt x="5051" y="1110"/>
                    </a:cubicBezTo>
                    <a:cubicBezTo>
                      <a:pt x="4998" y="1022"/>
                      <a:pt x="4938" y="940"/>
                      <a:pt x="4854" y="870"/>
                    </a:cubicBezTo>
                    <a:cubicBezTo>
                      <a:pt x="4700" y="740"/>
                      <a:pt x="4508" y="645"/>
                      <a:pt x="4327" y="559"/>
                    </a:cubicBezTo>
                    <a:cubicBezTo>
                      <a:pt x="4072" y="436"/>
                      <a:pt x="3812" y="323"/>
                      <a:pt x="3555" y="206"/>
                    </a:cubicBezTo>
                    <a:cubicBezTo>
                      <a:pt x="3383" y="127"/>
                      <a:pt x="3204" y="0"/>
                      <a:pt x="3014" y="90"/>
                    </a:cubicBezTo>
                    <a:cubicBezTo>
                      <a:pt x="2928" y="131"/>
                      <a:pt x="2880" y="207"/>
                      <a:pt x="2815" y="271"/>
                    </a:cubicBezTo>
                    <a:cubicBezTo>
                      <a:pt x="2714" y="371"/>
                      <a:pt x="2599" y="435"/>
                      <a:pt x="2475" y="502"/>
                    </a:cubicBezTo>
                    <a:cubicBezTo>
                      <a:pt x="2231" y="635"/>
                      <a:pt x="1983" y="762"/>
                      <a:pt x="1738" y="893"/>
                    </a:cubicBezTo>
                    <a:cubicBezTo>
                      <a:pt x="1493" y="1025"/>
                      <a:pt x="1249" y="1159"/>
                      <a:pt x="1003" y="1290"/>
                    </a:cubicBezTo>
                    <a:cubicBezTo>
                      <a:pt x="822" y="1386"/>
                      <a:pt x="619" y="1487"/>
                      <a:pt x="468" y="1632"/>
                    </a:cubicBezTo>
                    <a:cubicBezTo>
                      <a:pt x="392" y="1642"/>
                      <a:pt x="318" y="1648"/>
                      <a:pt x="244" y="1689"/>
                    </a:cubicBezTo>
                    <a:cubicBezTo>
                      <a:pt x="140" y="1746"/>
                      <a:pt x="78" y="1837"/>
                      <a:pt x="53" y="1952"/>
                    </a:cubicBezTo>
                    <a:cubicBezTo>
                      <a:pt x="0" y="2202"/>
                      <a:pt x="49" y="2483"/>
                      <a:pt x="150" y="2715"/>
                    </a:cubicBezTo>
                    <a:cubicBezTo>
                      <a:pt x="247" y="2940"/>
                      <a:pt x="410" y="3128"/>
                      <a:pt x="602" y="3280"/>
                    </a:cubicBezTo>
                    <a:cubicBezTo>
                      <a:pt x="773" y="3416"/>
                      <a:pt x="1042" y="3593"/>
                      <a:pt x="1271" y="3522"/>
                    </a:cubicBezTo>
                    <a:cubicBezTo>
                      <a:pt x="1433" y="3472"/>
                      <a:pt x="1558" y="3422"/>
                      <a:pt x="1732" y="3423"/>
                    </a:cubicBezTo>
                    <a:cubicBezTo>
                      <a:pt x="1887" y="3425"/>
                      <a:pt x="2040" y="3439"/>
                      <a:pt x="2195" y="3436"/>
                    </a:cubicBezTo>
                    <a:cubicBezTo>
                      <a:pt x="2517" y="3429"/>
                      <a:pt x="2831" y="3355"/>
                      <a:pt x="3141" y="3273"/>
                    </a:cubicBezTo>
                    <a:cubicBezTo>
                      <a:pt x="3382" y="3208"/>
                      <a:pt x="3642" y="3125"/>
                      <a:pt x="3820" y="2942"/>
                    </a:cubicBezTo>
                    <a:cubicBezTo>
                      <a:pt x="3844" y="3025"/>
                      <a:pt x="3872" y="3105"/>
                      <a:pt x="3912" y="3182"/>
                    </a:cubicBezTo>
                    <a:cubicBezTo>
                      <a:pt x="4020" y="3394"/>
                      <a:pt x="4143" y="3599"/>
                      <a:pt x="4260" y="3806"/>
                    </a:cubicBezTo>
                    <a:cubicBezTo>
                      <a:pt x="4317" y="3906"/>
                      <a:pt x="4497" y="3879"/>
                      <a:pt x="4530" y="3772"/>
                    </a:cubicBezTo>
                    <a:cubicBezTo>
                      <a:pt x="4553" y="3699"/>
                      <a:pt x="4579" y="3626"/>
                      <a:pt x="4603" y="3552"/>
                    </a:cubicBezTo>
                    <a:cubicBezTo>
                      <a:pt x="4630" y="3474"/>
                      <a:pt x="4644" y="3395"/>
                      <a:pt x="4660" y="3314"/>
                    </a:cubicBezTo>
                    <a:cubicBezTo>
                      <a:pt x="4674" y="3240"/>
                      <a:pt x="4611" y="3166"/>
                      <a:pt x="4539" y="3156"/>
                    </a:cubicBezTo>
                    <a:cubicBezTo>
                      <a:pt x="4508" y="3152"/>
                      <a:pt x="4453" y="3020"/>
                      <a:pt x="4433" y="2986"/>
                    </a:cubicBezTo>
                    <a:cubicBezTo>
                      <a:pt x="4381" y="2900"/>
                      <a:pt x="4310" y="2823"/>
                      <a:pt x="4253" y="2740"/>
                    </a:cubicBezTo>
                    <a:cubicBezTo>
                      <a:pt x="4207" y="2671"/>
                      <a:pt x="4151" y="2610"/>
                      <a:pt x="4098" y="2547"/>
                    </a:cubicBezTo>
                    <a:cubicBezTo>
                      <a:pt x="4087" y="2507"/>
                      <a:pt x="4076" y="2467"/>
                      <a:pt x="4060" y="2429"/>
                    </a:cubicBezTo>
                    <a:lnTo>
                      <a:pt x="4055" y="2432"/>
                    </a:lnTo>
                    <a:cubicBezTo>
                      <a:pt x="4045" y="2407"/>
                      <a:pt x="4031" y="2385"/>
                      <a:pt x="4012" y="2367"/>
                    </a:cubicBezTo>
                    <a:cubicBezTo>
                      <a:pt x="3997" y="2278"/>
                      <a:pt x="3963" y="2191"/>
                      <a:pt x="3905" y="2114"/>
                    </a:cubicBezTo>
                    <a:cubicBezTo>
                      <a:pt x="3851" y="2042"/>
                      <a:pt x="3777" y="2023"/>
                      <a:pt x="3709" y="2037"/>
                    </a:cubicBezTo>
                    <a:cubicBezTo>
                      <a:pt x="3880" y="1849"/>
                      <a:pt x="4067" y="1682"/>
                      <a:pt x="4249" y="1505"/>
                    </a:cubicBezTo>
                    <a:cubicBezTo>
                      <a:pt x="4341" y="1415"/>
                      <a:pt x="4435" y="1304"/>
                      <a:pt x="4538" y="1229"/>
                    </a:cubicBezTo>
                    <a:cubicBezTo>
                      <a:pt x="4597" y="1186"/>
                      <a:pt x="4652" y="1182"/>
                      <a:pt x="4703" y="1200"/>
                    </a:cubicBezTo>
                    <a:cubicBezTo>
                      <a:pt x="4773" y="1249"/>
                      <a:pt x="4837" y="1304"/>
                      <a:pt x="4880" y="1367"/>
                    </a:cubicBezTo>
                    <a:lnTo>
                      <a:pt x="4881" y="1369"/>
                    </a:lnTo>
                    <a:cubicBezTo>
                      <a:pt x="4895" y="1389"/>
                      <a:pt x="4907" y="1409"/>
                      <a:pt x="4915" y="1431"/>
                    </a:cubicBezTo>
                    <a:cubicBezTo>
                      <a:pt x="4985" y="1597"/>
                      <a:pt x="5221" y="1496"/>
                      <a:pt x="5172" y="1329"/>
                    </a:cubicBezTo>
                  </a:path>
                </a:pathLst>
              </a:custGeom>
              <a:solidFill>
                <a:srgbClr val="F46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3" name="Freeform 65">
                <a:extLst>
                  <a:ext uri="{FF2B5EF4-FFF2-40B4-BE49-F238E27FC236}">
                    <a16:creationId xmlns:a16="http://schemas.microsoft.com/office/drawing/2014/main" id="{39E1E588-EF31-8A0C-D072-89D612DA2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982"/>
                <a:ext cx="784" cy="887"/>
              </a:xfrm>
              <a:custGeom>
                <a:avLst/>
                <a:gdLst>
                  <a:gd name="T0" fmla="*/ 5741 w 6056"/>
                  <a:gd name="T1" fmla="*/ 4345 h 6848"/>
                  <a:gd name="T2" fmla="*/ 6001 w 6056"/>
                  <a:gd name="T3" fmla="*/ 2524 h 6848"/>
                  <a:gd name="T4" fmla="*/ 5741 w 6056"/>
                  <a:gd name="T5" fmla="*/ 1776 h 6848"/>
                  <a:gd name="T6" fmla="*/ 5161 w 6056"/>
                  <a:gd name="T7" fmla="*/ 910 h 6848"/>
                  <a:gd name="T8" fmla="*/ 5097 w 6056"/>
                  <a:gd name="T9" fmla="*/ 849 h 6848"/>
                  <a:gd name="T10" fmla="*/ 4775 w 6056"/>
                  <a:gd name="T11" fmla="*/ 163 h 6848"/>
                  <a:gd name="T12" fmla="*/ 4492 w 6056"/>
                  <a:gd name="T13" fmla="*/ 41 h 6848"/>
                  <a:gd name="T14" fmla="*/ 3012 w 6056"/>
                  <a:gd name="T15" fmla="*/ 498 h 6848"/>
                  <a:gd name="T16" fmla="*/ 2630 w 6056"/>
                  <a:gd name="T17" fmla="*/ 528 h 6848"/>
                  <a:gd name="T18" fmla="*/ 2318 w 6056"/>
                  <a:gd name="T19" fmla="*/ 520 h 6848"/>
                  <a:gd name="T20" fmla="*/ 1987 w 6056"/>
                  <a:gd name="T21" fmla="*/ 559 h 6848"/>
                  <a:gd name="T22" fmla="*/ 1813 w 6056"/>
                  <a:gd name="T23" fmla="*/ 498 h 6848"/>
                  <a:gd name="T24" fmla="*/ 1632 w 6056"/>
                  <a:gd name="T25" fmla="*/ 409 h 6848"/>
                  <a:gd name="T26" fmla="*/ 1515 w 6056"/>
                  <a:gd name="T27" fmla="*/ 392 h 6848"/>
                  <a:gd name="T28" fmla="*/ 1494 w 6056"/>
                  <a:gd name="T29" fmla="*/ 379 h 6848"/>
                  <a:gd name="T30" fmla="*/ 1378 w 6056"/>
                  <a:gd name="T31" fmla="*/ 380 h 6848"/>
                  <a:gd name="T32" fmla="*/ 1328 w 6056"/>
                  <a:gd name="T33" fmla="*/ 399 h 6848"/>
                  <a:gd name="T34" fmla="*/ 426 w 6056"/>
                  <a:gd name="T35" fmla="*/ 1893 h 6848"/>
                  <a:gd name="T36" fmla="*/ 144 w 6056"/>
                  <a:gd name="T37" fmla="*/ 3499 h 6848"/>
                  <a:gd name="T38" fmla="*/ 850 w 6056"/>
                  <a:gd name="T39" fmla="*/ 4985 h 6848"/>
                  <a:gd name="T40" fmla="*/ 1286 w 6056"/>
                  <a:gd name="T41" fmla="*/ 5698 h 6848"/>
                  <a:gd name="T42" fmla="*/ 1119 w 6056"/>
                  <a:gd name="T43" fmla="*/ 6586 h 6848"/>
                  <a:gd name="T44" fmla="*/ 1338 w 6056"/>
                  <a:gd name="T45" fmla="*/ 6808 h 6848"/>
                  <a:gd name="T46" fmla="*/ 2799 w 6056"/>
                  <a:gd name="T47" fmla="*/ 6716 h 6848"/>
                  <a:gd name="T48" fmla="*/ 3418 w 6056"/>
                  <a:gd name="T49" fmla="*/ 6686 h 6848"/>
                  <a:gd name="T50" fmla="*/ 4177 w 6056"/>
                  <a:gd name="T51" fmla="*/ 6662 h 6848"/>
                  <a:gd name="T52" fmla="*/ 4275 w 6056"/>
                  <a:gd name="T53" fmla="*/ 6723 h 6848"/>
                  <a:gd name="T54" fmla="*/ 4282 w 6056"/>
                  <a:gd name="T55" fmla="*/ 6724 h 6848"/>
                  <a:gd name="T56" fmla="*/ 4326 w 6056"/>
                  <a:gd name="T57" fmla="*/ 6737 h 6848"/>
                  <a:gd name="T58" fmla="*/ 4388 w 6056"/>
                  <a:gd name="T59" fmla="*/ 6738 h 6848"/>
                  <a:gd name="T60" fmla="*/ 4417 w 6056"/>
                  <a:gd name="T61" fmla="*/ 6736 h 6848"/>
                  <a:gd name="T62" fmla="*/ 4423 w 6056"/>
                  <a:gd name="T63" fmla="*/ 6736 h 6848"/>
                  <a:gd name="T64" fmla="*/ 4517 w 6056"/>
                  <a:gd name="T65" fmla="*/ 6740 h 6848"/>
                  <a:gd name="T66" fmla="*/ 4515 w 6056"/>
                  <a:gd name="T67" fmla="*/ 6741 h 6848"/>
                  <a:gd name="T68" fmla="*/ 4603 w 6056"/>
                  <a:gd name="T69" fmla="*/ 6746 h 6848"/>
                  <a:gd name="T70" fmla="*/ 4846 w 6056"/>
                  <a:gd name="T71" fmla="*/ 6753 h 6848"/>
                  <a:gd name="T72" fmla="*/ 5078 w 6056"/>
                  <a:gd name="T73" fmla="*/ 6694 h 6848"/>
                  <a:gd name="T74" fmla="*/ 5203 w 6056"/>
                  <a:gd name="T75" fmla="*/ 6578 h 6848"/>
                  <a:gd name="T76" fmla="*/ 5294 w 6056"/>
                  <a:gd name="T77" fmla="*/ 6219 h 6848"/>
                  <a:gd name="T78" fmla="*/ 5177 w 6056"/>
                  <a:gd name="T79" fmla="*/ 5570 h 6848"/>
                  <a:gd name="T80" fmla="*/ 5349 w 6056"/>
                  <a:gd name="T81" fmla="*/ 5153 h 6848"/>
                  <a:gd name="T82" fmla="*/ 5741 w 6056"/>
                  <a:gd name="T83" fmla="*/ 4345 h 6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56" h="6848">
                    <a:moveTo>
                      <a:pt x="5741" y="4345"/>
                    </a:moveTo>
                    <a:cubicBezTo>
                      <a:pt x="6005" y="3748"/>
                      <a:pt x="6056" y="3169"/>
                      <a:pt x="6001" y="2524"/>
                    </a:cubicBezTo>
                    <a:cubicBezTo>
                      <a:pt x="5976" y="2236"/>
                      <a:pt x="5901" y="2018"/>
                      <a:pt x="5741" y="1776"/>
                    </a:cubicBezTo>
                    <a:cubicBezTo>
                      <a:pt x="5550" y="1486"/>
                      <a:pt x="5365" y="1192"/>
                      <a:pt x="5161" y="910"/>
                    </a:cubicBezTo>
                    <a:cubicBezTo>
                      <a:pt x="5142" y="884"/>
                      <a:pt x="5120" y="865"/>
                      <a:pt x="5097" y="849"/>
                    </a:cubicBezTo>
                    <a:cubicBezTo>
                      <a:pt x="4971" y="627"/>
                      <a:pt x="4857" y="398"/>
                      <a:pt x="4775" y="163"/>
                    </a:cubicBezTo>
                    <a:cubicBezTo>
                      <a:pt x="4736" y="52"/>
                      <a:pt x="4598" y="0"/>
                      <a:pt x="4492" y="41"/>
                    </a:cubicBezTo>
                    <a:cubicBezTo>
                      <a:pt x="4012" y="231"/>
                      <a:pt x="3525" y="422"/>
                      <a:pt x="3012" y="498"/>
                    </a:cubicBezTo>
                    <a:cubicBezTo>
                      <a:pt x="2886" y="516"/>
                      <a:pt x="2757" y="531"/>
                      <a:pt x="2630" y="528"/>
                    </a:cubicBezTo>
                    <a:cubicBezTo>
                      <a:pt x="2526" y="526"/>
                      <a:pt x="2422" y="500"/>
                      <a:pt x="2318" y="520"/>
                    </a:cubicBezTo>
                    <a:cubicBezTo>
                      <a:pt x="2190" y="545"/>
                      <a:pt x="2125" y="595"/>
                      <a:pt x="1987" y="559"/>
                    </a:cubicBezTo>
                    <a:cubicBezTo>
                      <a:pt x="1926" y="543"/>
                      <a:pt x="1869" y="522"/>
                      <a:pt x="1813" y="498"/>
                    </a:cubicBezTo>
                    <a:cubicBezTo>
                      <a:pt x="1752" y="468"/>
                      <a:pt x="1693" y="438"/>
                      <a:pt x="1632" y="409"/>
                    </a:cubicBezTo>
                    <a:cubicBezTo>
                      <a:pt x="1591" y="387"/>
                      <a:pt x="1552" y="385"/>
                      <a:pt x="1515" y="392"/>
                    </a:cubicBezTo>
                    <a:cubicBezTo>
                      <a:pt x="1508" y="388"/>
                      <a:pt x="1501" y="383"/>
                      <a:pt x="1494" y="379"/>
                    </a:cubicBezTo>
                    <a:cubicBezTo>
                      <a:pt x="1454" y="354"/>
                      <a:pt x="1409" y="358"/>
                      <a:pt x="1378" y="380"/>
                    </a:cubicBezTo>
                    <a:cubicBezTo>
                      <a:pt x="1359" y="381"/>
                      <a:pt x="1341" y="386"/>
                      <a:pt x="1328" y="399"/>
                    </a:cubicBezTo>
                    <a:cubicBezTo>
                      <a:pt x="915" y="825"/>
                      <a:pt x="660" y="1350"/>
                      <a:pt x="426" y="1893"/>
                    </a:cubicBezTo>
                    <a:cubicBezTo>
                      <a:pt x="197" y="2422"/>
                      <a:pt x="0" y="2918"/>
                      <a:pt x="144" y="3499"/>
                    </a:cubicBezTo>
                    <a:cubicBezTo>
                      <a:pt x="275" y="4030"/>
                      <a:pt x="574" y="4518"/>
                      <a:pt x="850" y="4985"/>
                    </a:cubicBezTo>
                    <a:cubicBezTo>
                      <a:pt x="989" y="5219"/>
                      <a:pt x="1178" y="5448"/>
                      <a:pt x="1286" y="5698"/>
                    </a:cubicBezTo>
                    <a:cubicBezTo>
                      <a:pt x="1409" y="5982"/>
                      <a:pt x="1244" y="6328"/>
                      <a:pt x="1119" y="6586"/>
                    </a:cubicBezTo>
                    <a:cubicBezTo>
                      <a:pt x="1052" y="6727"/>
                      <a:pt x="1209" y="6848"/>
                      <a:pt x="1338" y="6808"/>
                    </a:cubicBezTo>
                    <a:cubicBezTo>
                      <a:pt x="1808" y="6662"/>
                      <a:pt x="2313" y="6708"/>
                      <a:pt x="2799" y="6716"/>
                    </a:cubicBezTo>
                    <a:cubicBezTo>
                      <a:pt x="3005" y="6720"/>
                      <a:pt x="3211" y="6703"/>
                      <a:pt x="3418" y="6686"/>
                    </a:cubicBezTo>
                    <a:cubicBezTo>
                      <a:pt x="3672" y="6666"/>
                      <a:pt x="3925" y="6645"/>
                      <a:pt x="4177" y="6662"/>
                    </a:cubicBezTo>
                    <a:cubicBezTo>
                      <a:pt x="4199" y="6693"/>
                      <a:pt x="4233" y="6716"/>
                      <a:pt x="4275" y="6723"/>
                    </a:cubicBezTo>
                    <a:cubicBezTo>
                      <a:pt x="4277" y="6723"/>
                      <a:pt x="4280" y="6723"/>
                      <a:pt x="4282" y="6724"/>
                    </a:cubicBezTo>
                    <a:cubicBezTo>
                      <a:pt x="4296" y="6729"/>
                      <a:pt x="4311" y="6734"/>
                      <a:pt x="4326" y="6737"/>
                    </a:cubicBezTo>
                    <a:cubicBezTo>
                      <a:pt x="4347" y="6739"/>
                      <a:pt x="4368" y="6739"/>
                      <a:pt x="4388" y="6738"/>
                    </a:cubicBezTo>
                    <a:cubicBezTo>
                      <a:pt x="4393" y="6738"/>
                      <a:pt x="4409" y="6737"/>
                      <a:pt x="4417" y="6736"/>
                    </a:cubicBezTo>
                    <a:cubicBezTo>
                      <a:pt x="4419" y="6736"/>
                      <a:pt x="4422" y="6736"/>
                      <a:pt x="4423" y="6736"/>
                    </a:cubicBezTo>
                    <a:cubicBezTo>
                      <a:pt x="4455" y="6739"/>
                      <a:pt x="4484" y="6740"/>
                      <a:pt x="4517" y="6740"/>
                    </a:cubicBezTo>
                    <a:cubicBezTo>
                      <a:pt x="4439" y="6739"/>
                      <a:pt x="4498" y="6740"/>
                      <a:pt x="4515" y="6741"/>
                    </a:cubicBezTo>
                    <a:cubicBezTo>
                      <a:pt x="4545" y="6742"/>
                      <a:pt x="4574" y="6744"/>
                      <a:pt x="4603" y="6746"/>
                    </a:cubicBezTo>
                    <a:cubicBezTo>
                      <a:pt x="4684" y="6752"/>
                      <a:pt x="4765" y="6755"/>
                      <a:pt x="4846" y="6753"/>
                    </a:cubicBezTo>
                    <a:cubicBezTo>
                      <a:pt x="4927" y="6751"/>
                      <a:pt x="5006" y="6729"/>
                      <a:pt x="5078" y="6694"/>
                    </a:cubicBezTo>
                    <a:cubicBezTo>
                      <a:pt x="5131" y="6668"/>
                      <a:pt x="5173" y="6629"/>
                      <a:pt x="5203" y="6578"/>
                    </a:cubicBezTo>
                    <a:cubicBezTo>
                      <a:pt x="5451" y="6495"/>
                      <a:pt x="5380" y="6429"/>
                      <a:pt x="5294" y="6219"/>
                    </a:cubicBezTo>
                    <a:cubicBezTo>
                      <a:pt x="5244" y="6097"/>
                      <a:pt x="5171" y="5701"/>
                      <a:pt x="5177" y="5570"/>
                    </a:cubicBezTo>
                    <a:cubicBezTo>
                      <a:pt x="5182" y="5439"/>
                      <a:pt x="5294" y="5271"/>
                      <a:pt x="5349" y="5153"/>
                    </a:cubicBezTo>
                    <a:cubicBezTo>
                      <a:pt x="5478" y="4883"/>
                      <a:pt x="5620" y="4619"/>
                      <a:pt x="5741" y="4345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4" name="Freeform 66">
                <a:extLst>
                  <a:ext uri="{FF2B5EF4-FFF2-40B4-BE49-F238E27FC236}">
                    <a16:creationId xmlns:a16="http://schemas.microsoft.com/office/drawing/2014/main" id="{BBE0F37A-56BF-BE30-C916-ED4F0E820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3047"/>
                <a:ext cx="5" cy="1"/>
              </a:xfrm>
              <a:custGeom>
                <a:avLst/>
                <a:gdLst>
                  <a:gd name="T0" fmla="*/ 36 w 36"/>
                  <a:gd name="T1" fmla="*/ 7 h 7"/>
                  <a:gd name="T2" fmla="*/ 0 w 36"/>
                  <a:gd name="T3" fmla="*/ 6 h 7"/>
                  <a:gd name="T4" fmla="*/ 29 w 36"/>
                  <a:gd name="T5" fmla="*/ 0 h 7"/>
                  <a:gd name="T6" fmla="*/ 36 w 3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7">
                    <a:moveTo>
                      <a:pt x="36" y="7"/>
                    </a:moveTo>
                    <a:cubicBezTo>
                      <a:pt x="24" y="7"/>
                      <a:pt x="12" y="6"/>
                      <a:pt x="0" y="6"/>
                    </a:cubicBezTo>
                    <a:cubicBezTo>
                      <a:pt x="10" y="4"/>
                      <a:pt x="19" y="2"/>
                      <a:pt x="29" y="0"/>
                    </a:cubicBezTo>
                    <a:cubicBezTo>
                      <a:pt x="32" y="2"/>
                      <a:pt x="34" y="5"/>
                      <a:pt x="36" y="7"/>
                    </a:cubicBezTo>
                    <a:close/>
                  </a:path>
                </a:pathLst>
              </a:custGeom>
              <a:solidFill>
                <a:srgbClr val="FAB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5" name="Freeform 67">
                <a:extLst>
                  <a:ext uri="{FF2B5EF4-FFF2-40B4-BE49-F238E27FC236}">
                    <a16:creationId xmlns:a16="http://schemas.microsoft.com/office/drawing/2014/main" id="{09865DDB-2D30-D5ED-5A6F-25C8C8112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3043"/>
                <a:ext cx="23" cy="8"/>
              </a:xfrm>
              <a:custGeom>
                <a:avLst/>
                <a:gdLst>
                  <a:gd name="T0" fmla="*/ 0 w 177"/>
                  <a:gd name="T1" fmla="*/ 62 h 62"/>
                  <a:gd name="T2" fmla="*/ 97 w 177"/>
                  <a:gd name="T3" fmla="*/ 0 h 62"/>
                  <a:gd name="T4" fmla="*/ 177 w 177"/>
                  <a:gd name="T5" fmla="*/ 33 h 62"/>
                  <a:gd name="T6" fmla="*/ 148 w 177"/>
                  <a:gd name="T7" fmla="*/ 39 h 62"/>
                  <a:gd name="T8" fmla="*/ 148 w 177"/>
                  <a:gd name="T9" fmla="*/ 39 h 62"/>
                  <a:gd name="T10" fmla="*/ 61 w 177"/>
                  <a:gd name="T11" fmla="*/ 47 h 62"/>
                  <a:gd name="T12" fmla="*/ 0 w 177"/>
                  <a:gd name="T1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62">
                    <a:moveTo>
                      <a:pt x="0" y="62"/>
                    </a:moveTo>
                    <a:cubicBezTo>
                      <a:pt x="23" y="19"/>
                      <a:pt x="60" y="0"/>
                      <a:pt x="97" y="0"/>
                    </a:cubicBezTo>
                    <a:cubicBezTo>
                      <a:pt x="126" y="0"/>
                      <a:pt x="155" y="12"/>
                      <a:pt x="177" y="33"/>
                    </a:cubicBezTo>
                    <a:cubicBezTo>
                      <a:pt x="167" y="35"/>
                      <a:pt x="158" y="37"/>
                      <a:pt x="148" y="39"/>
                    </a:cubicBezTo>
                    <a:lnTo>
                      <a:pt x="148" y="39"/>
                    </a:lnTo>
                    <a:cubicBezTo>
                      <a:pt x="119" y="39"/>
                      <a:pt x="90" y="41"/>
                      <a:pt x="61" y="47"/>
                    </a:cubicBezTo>
                    <a:cubicBezTo>
                      <a:pt x="39" y="52"/>
                      <a:pt x="19" y="57"/>
                      <a:pt x="0" y="62"/>
                    </a:cubicBezTo>
                  </a:path>
                </a:pathLst>
              </a:custGeom>
              <a:solidFill>
                <a:srgbClr val="F360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6" name="Freeform 68">
                <a:extLst>
                  <a:ext uri="{FF2B5EF4-FFF2-40B4-BE49-F238E27FC236}">
                    <a16:creationId xmlns:a16="http://schemas.microsoft.com/office/drawing/2014/main" id="{C9F2055F-BA85-02B6-83A6-E6BE6D90B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8" y="3048"/>
                <a:ext cx="71" cy="178"/>
              </a:xfrm>
              <a:custGeom>
                <a:avLst/>
                <a:gdLst>
                  <a:gd name="T0" fmla="*/ 192 w 553"/>
                  <a:gd name="T1" fmla="*/ 1376 h 1376"/>
                  <a:gd name="T2" fmla="*/ 65 w 553"/>
                  <a:gd name="T3" fmla="*/ 1316 h 1376"/>
                  <a:gd name="T4" fmla="*/ 30 w 553"/>
                  <a:gd name="T5" fmla="*/ 1258 h 1376"/>
                  <a:gd name="T6" fmla="*/ 103 w 553"/>
                  <a:gd name="T7" fmla="*/ 1185 h 1376"/>
                  <a:gd name="T8" fmla="*/ 267 w 553"/>
                  <a:gd name="T9" fmla="*/ 1349 h 1376"/>
                  <a:gd name="T10" fmla="*/ 192 w 553"/>
                  <a:gd name="T11" fmla="*/ 1376 h 1376"/>
                  <a:gd name="T12" fmla="*/ 293 w 553"/>
                  <a:gd name="T13" fmla="*/ 1323 h 1376"/>
                  <a:gd name="T14" fmla="*/ 129 w 553"/>
                  <a:gd name="T15" fmla="*/ 1159 h 1376"/>
                  <a:gd name="T16" fmla="*/ 463 w 553"/>
                  <a:gd name="T17" fmla="*/ 825 h 1376"/>
                  <a:gd name="T18" fmla="*/ 416 w 553"/>
                  <a:gd name="T19" fmla="*/ 1029 h 1376"/>
                  <a:gd name="T20" fmla="*/ 380 w 553"/>
                  <a:gd name="T21" fmla="*/ 1192 h 1376"/>
                  <a:gd name="T22" fmla="*/ 293 w 553"/>
                  <a:gd name="T23" fmla="*/ 1323 h 1376"/>
                  <a:gd name="T24" fmla="*/ 16 w 553"/>
                  <a:gd name="T25" fmla="*/ 1220 h 1376"/>
                  <a:gd name="T26" fmla="*/ 4 w 553"/>
                  <a:gd name="T27" fmla="*/ 1087 h 1376"/>
                  <a:gd name="T28" fmla="*/ 76 w 553"/>
                  <a:gd name="T29" fmla="*/ 1159 h 1376"/>
                  <a:gd name="T30" fmla="*/ 16 w 553"/>
                  <a:gd name="T31" fmla="*/ 1220 h 1376"/>
                  <a:gd name="T32" fmla="*/ 103 w 553"/>
                  <a:gd name="T33" fmla="*/ 1133 h 1376"/>
                  <a:gd name="T34" fmla="*/ 10 w 553"/>
                  <a:gd name="T35" fmla="*/ 1040 h 1376"/>
                  <a:gd name="T36" fmla="*/ 27 w 553"/>
                  <a:gd name="T37" fmla="*/ 954 h 1376"/>
                  <a:gd name="T38" fmla="*/ 101 w 553"/>
                  <a:gd name="T39" fmla="*/ 653 h 1376"/>
                  <a:gd name="T40" fmla="*/ 151 w 553"/>
                  <a:gd name="T41" fmla="*/ 491 h 1376"/>
                  <a:gd name="T42" fmla="*/ 448 w 553"/>
                  <a:gd name="T43" fmla="*/ 788 h 1376"/>
                  <a:gd name="T44" fmla="*/ 103 w 553"/>
                  <a:gd name="T45" fmla="*/ 1133 h 1376"/>
                  <a:gd name="T46" fmla="*/ 474 w 553"/>
                  <a:gd name="T47" fmla="*/ 761 h 1376"/>
                  <a:gd name="T48" fmla="*/ 165 w 553"/>
                  <a:gd name="T49" fmla="*/ 452 h 1376"/>
                  <a:gd name="T50" fmla="*/ 207 w 553"/>
                  <a:gd name="T51" fmla="*/ 336 h 1376"/>
                  <a:gd name="T52" fmla="*/ 238 w 553"/>
                  <a:gd name="T53" fmla="*/ 250 h 1376"/>
                  <a:gd name="T54" fmla="*/ 474 w 553"/>
                  <a:gd name="T55" fmla="*/ 14 h 1376"/>
                  <a:gd name="T56" fmla="*/ 553 w 553"/>
                  <a:gd name="T57" fmla="*/ 92 h 1376"/>
                  <a:gd name="T58" fmla="*/ 529 w 553"/>
                  <a:gd name="T59" fmla="*/ 411 h 1376"/>
                  <a:gd name="T60" fmla="*/ 487 w 553"/>
                  <a:gd name="T61" fmla="*/ 717 h 1376"/>
                  <a:gd name="T62" fmla="*/ 479 w 553"/>
                  <a:gd name="T63" fmla="*/ 757 h 1376"/>
                  <a:gd name="T64" fmla="*/ 474 w 553"/>
                  <a:gd name="T65" fmla="*/ 761 h 1376"/>
                  <a:gd name="T66" fmla="*/ 272 w 553"/>
                  <a:gd name="T67" fmla="*/ 163 h 1376"/>
                  <a:gd name="T68" fmla="*/ 332 w 553"/>
                  <a:gd name="T69" fmla="*/ 31 h 1376"/>
                  <a:gd name="T70" fmla="*/ 336 w 553"/>
                  <a:gd name="T71" fmla="*/ 23 h 1376"/>
                  <a:gd name="T72" fmla="*/ 397 w 553"/>
                  <a:gd name="T73" fmla="*/ 8 h 1376"/>
                  <a:gd name="T74" fmla="*/ 484 w 553"/>
                  <a:gd name="T75" fmla="*/ 0 h 1376"/>
                  <a:gd name="T76" fmla="*/ 484 w 553"/>
                  <a:gd name="T77" fmla="*/ 0 h 1376"/>
                  <a:gd name="T78" fmla="*/ 520 w 553"/>
                  <a:gd name="T79" fmla="*/ 1 h 1376"/>
                  <a:gd name="T80" fmla="*/ 520 w 553"/>
                  <a:gd name="T81" fmla="*/ 1 h 1376"/>
                  <a:gd name="T82" fmla="*/ 518 w 553"/>
                  <a:gd name="T83" fmla="*/ 1 h 1376"/>
                  <a:gd name="T84" fmla="*/ 529 w 553"/>
                  <a:gd name="T85" fmla="*/ 12 h 1376"/>
                  <a:gd name="T86" fmla="*/ 536 w 553"/>
                  <a:gd name="T87" fmla="*/ 23 h 1376"/>
                  <a:gd name="T88" fmla="*/ 514 w 553"/>
                  <a:gd name="T89" fmla="*/ 1 h 1376"/>
                  <a:gd name="T90" fmla="*/ 488 w 553"/>
                  <a:gd name="T91" fmla="*/ 0 h 1376"/>
                  <a:gd name="T92" fmla="*/ 484 w 553"/>
                  <a:gd name="T93" fmla="*/ 0 h 1376"/>
                  <a:gd name="T94" fmla="*/ 433 w 553"/>
                  <a:gd name="T95" fmla="*/ 3 h 1376"/>
                  <a:gd name="T96" fmla="*/ 272 w 553"/>
                  <a:gd name="T97" fmla="*/ 163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" h="1376">
                    <a:moveTo>
                      <a:pt x="192" y="1376"/>
                    </a:moveTo>
                    <a:cubicBezTo>
                      <a:pt x="143" y="1376"/>
                      <a:pt x="93" y="1351"/>
                      <a:pt x="65" y="1316"/>
                    </a:cubicBezTo>
                    <a:cubicBezTo>
                      <a:pt x="51" y="1297"/>
                      <a:pt x="39" y="1278"/>
                      <a:pt x="30" y="1258"/>
                    </a:cubicBezTo>
                    <a:lnTo>
                      <a:pt x="103" y="1185"/>
                    </a:lnTo>
                    <a:lnTo>
                      <a:pt x="267" y="1349"/>
                    </a:lnTo>
                    <a:cubicBezTo>
                      <a:pt x="246" y="1368"/>
                      <a:pt x="219" y="1376"/>
                      <a:pt x="192" y="1376"/>
                    </a:cubicBezTo>
                    <a:close/>
                    <a:moveTo>
                      <a:pt x="293" y="1323"/>
                    </a:moveTo>
                    <a:lnTo>
                      <a:pt x="129" y="1159"/>
                    </a:lnTo>
                    <a:lnTo>
                      <a:pt x="463" y="825"/>
                    </a:lnTo>
                    <a:cubicBezTo>
                      <a:pt x="448" y="893"/>
                      <a:pt x="431" y="961"/>
                      <a:pt x="416" y="1029"/>
                    </a:cubicBezTo>
                    <a:cubicBezTo>
                      <a:pt x="404" y="1082"/>
                      <a:pt x="399" y="1141"/>
                      <a:pt x="380" y="1192"/>
                    </a:cubicBezTo>
                    <a:cubicBezTo>
                      <a:pt x="362" y="1242"/>
                      <a:pt x="329" y="1285"/>
                      <a:pt x="293" y="1323"/>
                    </a:cubicBezTo>
                    <a:moveTo>
                      <a:pt x="16" y="1220"/>
                    </a:moveTo>
                    <a:cubicBezTo>
                      <a:pt x="3" y="1177"/>
                      <a:pt x="0" y="1132"/>
                      <a:pt x="4" y="1087"/>
                    </a:cubicBezTo>
                    <a:lnTo>
                      <a:pt x="76" y="1159"/>
                    </a:lnTo>
                    <a:lnTo>
                      <a:pt x="16" y="1220"/>
                    </a:lnTo>
                    <a:close/>
                    <a:moveTo>
                      <a:pt x="103" y="1133"/>
                    </a:moveTo>
                    <a:lnTo>
                      <a:pt x="10" y="1040"/>
                    </a:lnTo>
                    <a:cubicBezTo>
                      <a:pt x="14" y="1011"/>
                      <a:pt x="21" y="982"/>
                      <a:pt x="27" y="954"/>
                    </a:cubicBezTo>
                    <a:cubicBezTo>
                      <a:pt x="51" y="853"/>
                      <a:pt x="75" y="753"/>
                      <a:pt x="101" y="653"/>
                    </a:cubicBezTo>
                    <a:cubicBezTo>
                      <a:pt x="115" y="598"/>
                      <a:pt x="132" y="544"/>
                      <a:pt x="151" y="491"/>
                    </a:cubicBezTo>
                    <a:lnTo>
                      <a:pt x="448" y="788"/>
                    </a:lnTo>
                    <a:lnTo>
                      <a:pt x="103" y="1133"/>
                    </a:lnTo>
                    <a:moveTo>
                      <a:pt x="474" y="761"/>
                    </a:moveTo>
                    <a:lnTo>
                      <a:pt x="165" y="452"/>
                    </a:lnTo>
                    <a:cubicBezTo>
                      <a:pt x="179" y="413"/>
                      <a:pt x="193" y="375"/>
                      <a:pt x="207" y="336"/>
                    </a:cubicBezTo>
                    <a:cubicBezTo>
                      <a:pt x="217" y="307"/>
                      <a:pt x="227" y="279"/>
                      <a:pt x="238" y="250"/>
                    </a:cubicBezTo>
                    <a:lnTo>
                      <a:pt x="474" y="14"/>
                    </a:lnTo>
                    <a:lnTo>
                      <a:pt x="553" y="92"/>
                    </a:lnTo>
                    <a:cubicBezTo>
                      <a:pt x="551" y="200"/>
                      <a:pt x="543" y="304"/>
                      <a:pt x="529" y="411"/>
                    </a:cubicBezTo>
                    <a:cubicBezTo>
                      <a:pt x="516" y="513"/>
                      <a:pt x="508" y="617"/>
                      <a:pt x="487" y="717"/>
                    </a:cubicBezTo>
                    <a:cubicBezTo>
                      <a:pt x="484" y="731"/>
                      <a:pt x="482" y="744"/>
                      <a:pt x="479" y="757"/>
                    </a:cubicBezTo>
                    <a:lnTo>
                      <a:pt x="474" y="761"/>
                    </a:lnTo>
                    <a:moveTo>
                      <a:pt x="272" y="163"/>
                    </a:moveTo>
                    <a:cubicBezTo>
                      <a:pt x="291" y="119"/>
                      <a:pt x="311" y="75"/>
                      <a:pt x="332" y="31"/>
                    </a:cubicBezTo>
                    <a:cubicBezTo>
                      <a:pt x="333" y="28"/>
                      <a:pt x="334" y="25"/>
                      <a:pt x="336" y="23"/>
                    </a:cubicBezTo>
                    <a:cubicBezTo>
                      <a:pt x="355" y="18"/>
                      <a:pt x="375" y="13"/>
                      <a:pt x="397" y="8"/>
                    </a:cubicBezTo>
                    <a:cubicBezTo>
                      <a:pt x="426" y="2"/>
                      <a:pt x="455" y="0"/>
                      <a:pt x="484" y="0"/>
                    </a:cubicBezTo>
                    <a:lnTo>
                      <a:pt x="484" y="0"/>
                    </a:lnTo>
                    <a:cubicBezTo>
                      <a:pt x="496" y="0"/>
                      <a:pt x="508" y="1"/>
                      <a:pt x="520" y="1"/>
                    </a:cubicBezTo>
                    <a:lnTo>
                      <a:pt x="520" y="1"/>
                    </a:lnTo>
                    <a:cubicBezTo>
                      <a:pt x="520" y="1"/>
                      <a:pt x="519" y="1"/>
                      <a:pt x="518" y="1"/>
                    </a:cubicBezTo>
                    <a:lnTo>
                      <a:pt x="529" y="12"/>
                    </a:lnTo>
                    <a:cubicBezTo>
                      <a:pt x="532" y="16"/>
                      <a:pt x="534" y="19"/>
                      <a:pt x="536" y="23"/>
                    </a:cubicBezTo>
                    <a:lnTo>
                      <a:pt x="514" y="1"/>
                    </a:lnTo>
                    <a:cubicBezTo>
                      <a:pt x="505" y="1"/>
                      <a:pt x="496" y="0"/>
                      <a:pt x="488" y="0"/>
                    </a:cubicBezTo>
                    <a:lnTo>
                      <a:pt x="484" y="0"/>
                    </a:lnTo>
                    <a:cubicBezTo>
                      <a:pt x="467" y="0"/>
                      <a:pt x="450" y="1"/>
                      <a:pt x="433" y="3"/>
                    </a:cubicBezTo>
                    <a:lnTo>
                      <a:pt x="272" y="163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7" name="Freeform 69">
                <a:extLst>
                  <a:ext uri="{FF2B5EF4-FFF2-40B4-BE49-F238E27FC236}">
                    <a16:creationId xmlns:a16="http://schemas.microsoft.com/office/drawing/2014/main" id="{50436636-27AD-F685-D730-892EB55AEC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1" y="3186"/>
                <a:ext cx="480" cy="636"/>
              </a:xfrm>
              <a:custGeom>
                <a:avLst/>
                <a:gdLst>
                  <a:gd name="T0" fmla="*/ 2958 w 3699"/>
                  <a:gd name="T1" fmla="*/ 4692 h 4912"/>
                  <a:gd name="T2" fmla="*/ 2875 w 3699"/>
                  <a:gd name="T3" fmla="*/ 4551 h 4912"/>
                  <a:gd name="T4" fmla="*/ 3372 w 3699"/>
                  <a:gd name="T5" fmla="*/ 4489 h 4912"/>
                  <a:gd name="T6" fmla="*/ 2901 w 3699"/>
                  <a:gd name="T7" fmla="*/ 3834 h 4912"/>
                  <a:gd name="T8" fmla="*/ 2901 w 3699"/>
                  <a:gd name="T9" fmla="*/ 4524 h 4912"/>
                  <a:gd name="T10" fmla="*/ 3644 w 3699"/>
                  <a:gd name="T11" fmla="*/ 4160 h 4912"/>
                  <a:gd name="T12" fmla="*/ 2529 w 3699"/>
                  <a:gd name="T13" fmla="*/ 4153 h 4912"/>
                  <a:gd name="T14" fmla="*/ 3272 w 3699"/>
                  <a:gd name="T15" fmla="*/ 4153 h 4912"/>
                  <a:gd name="T16" fmla="*/ 3389 w 3699"/>
                  <a:gd name="T17" fmla="*/ 3734 h 4912"/>
                  <a:gd name="T18" fmla="*/ 3618 w 3699"/>
                  <a:gd name="T19" fmla="*/ 3808 h 4912"/>
                  <a:gd name="T20" fmla="*/ 3670 w 3699"/>
                  <a:gd name="T21" fmla="*/ 3808 h 4912"/>
                  <a:gd name="T22" fmla="*/ 2933 w 3699"/>
                  <a:gd name="T23" fmla="*/ 3801 h 4912"/>
                  <a:gd name="T24" fmla="*/ 2901 w 3699"/>
                  <a:gd name="T25" fmla="*/ 3781 h 4912"/>
                  <a:gd name="T26" fmla="*/ 3644 w 3699"/>
                  <a:gd name="T27" fmla="*/ 3781 h 4912"/>
                  <a:gd name="T28" fmla="*/ 2253 w 3699"/>
                  <a:gd name="T29" fmla="*/ 3134 h 4912"/>
                  <a:gd name="T30" fmla="*/ 2227 w 3699"/>
                  <a:gd name="T31" fmla="*/ 2969 h 4912"/>
                  <a:gd name="T32" fmla="*/ 2827 w 3699"/>
                  <a:gd name="T33" fmla="*/ 2964 h 4912"/>
                  <a:gd name="T34" fmla="*/ 2529 w 3699"/>
                  <a:gd name="T35" fmla="*/ 1976 h 4912"/>
                  <a:gd name="T36" fmla="*/ 2123 w 3699"/>
                  <a:gd name="T37" fmla="*/ 2261 h 4912"/>
                  <a:gd name="T38" fmla="*/ 2556 w 3699"/>
                  <a:gd name="T39" fmla="*/ 1950 h 4912"/>
                  <a:gd name="T40" fmla="*/ 2749 w 3699"/>
                  <a:gd name="T41" fmla="*/ 1452 h 4912"/>
                  <a:gd name="T42" fmla="*/ 2529 w 3699"/>
                  <a:gd name="T43" fmla="*/ 1924 h 4912"/>
                  <a:gd name="T44" fmla="*/ 518 w 3699"/>
                  <a:gd name="T45" fmla="*/ 1591 h 4912"/>
                  <a:gd name="T46" fmla="*/ 573 w 3699"/>
                  <a:gd name="T47" fmla="*/ 1594 h 4912"/>
                  <a:gd name="T48" fmla="*/ 650 w 3699"/>
                  <a:gd name="T49" fmla="*/ 1587 h 4912"/>
                  <a:gd name="T50" fmla="*/ 2503 w 3699"/>
                  <a:gd name="T51" fmla="*/ 1207 h 4912"/>
                  <a:gd name="T52" fmla="*/ 773 w 3699"/>
                  <a:gd name="T53" fmla="*/ 1042 h 4912"/>
                  <a:gd name="T54" fmla="*/ 631 w 3699"/>
                  <a:gd name="T55" fmla="*/ 1174 h 4912"/>
                  <a:gd name="T56" fmla="*/ 2901 w 3699"/>
                  <a:gd name="T57" fmla="*/ 861 h 4912"/>
                  <a:gd name="T58" fmla="*/ 43 w 3699"/>
                  <a:gd name="T59" fmla="*/ 1380 h 4912"/>
                  <a:gd name="T60" fmla="*/ 2184 w 3699"/>
                  <a:gd name="T61" fmla="*/ 835 h 4912"/>
                  <a:gd name="T62" fmla="*/ 184 w 3699"/>
                  <a:gd name="T63" fmla="*/ 1090 h 4912"/>
                  <a:gd name="T64" fmla="*/ 82 w 3699"/>
                  <a:gd name="T65" fmla="*/ 784 h 4912"/>
                  <a:gd name="T66" fmla="*/ 245 w 3699"/>
                  <a:gd name="T67" fmla="*/ 593 h 4912"/>
                  <a:gd name="T68" fmla="*/ 1339 w 3699"/>
                  <a:gd name="T69" fmla="*/ 1052 h 4912"/>
                  <a:gd name="T70" fmla="*/ 1610 w 3699"/>
                  <a:gd name="T71" fmla="*/ 1061 h 4912"/>
                  <a:gd name="T72" fmla="*/ 1441 w 3699"/>
                  <a:gd name="T73" fmla="*/ 835 h 4912"/>
                  <a:gd name="T74" fmla="*/ 1802 w 3699"/>
                  <a:gd name="T75" fmla="*/ 1016 h 4912"/>
                  <a:gd name="T76" fmla="*/ 1161 w 3699"/>
                  <a:gd name="T77" fmla="*/ 1006 h 4912"/>
                  <a:gd name="T78" fmla="*/ 1201 w 3699"/>
                  <a:gd name="T79" fmla="*/ 1018 h 4912"/>
                  <a:gd name="T80" fmla="*/ 3019 w 3699"/>
                  <a:gd name="T81" fmla="*/ 743 h 4912"/>
                  <a:gd name="T82" fmla="*/ 1386 w 3699"/>
                  <a:gd name="T83" fmla="*/ 833 h 4912"/>
                  <a:gd name="T84" fmla="*/ 1729 w 3699"/>
                  <a:gd name="T85" fmla="*/ 490 h 4912"/>
                  <a:gd name="T86" fmla="*/ 1360 w 3699"/>
                  <a:gd name="T87" fmla="*/ 807 h 4912"/>
                  <a:gd name="T88" fmla="*/ 1952 w 3699"/>
                  <a:gd name="T89" fmla="*/ 410 h 4912"/>
                  <a:gd name="T90" fmla="*/ 2376 w 3699"/>
                  <a:gd name="T91" fmla="*/ 336 h 4912"/>
                  <a:gd name="T92" fmla="*/ 394 w 3699"/>
                  <a:gd name="T93" fmla="*/ 392 h 4912"/>
                  <a:gd name="T94" fmla="*/ 828 w 3699"/>
                  <a:gd name="T95" fmla="*/ 339 h 4912"/>
                  <a:gd name="T96" fmla="*/ 2901 w 3699"/>
                  <a:gd name="T97" fmla="*/ 118 h 4912"/>
                  <a:gd name="T98" fmla="*/ 2913 w 3699"/>
                  <a:gd name="T99" fmla="*/ 672 h 4912"/>
                  <a:gd name="T100" fmla="*/ 1143 w 3699"/>
                  <a:gd name="T101" fmla="*/ 390 h 4912"/>
                  <a:gd name="T102" fmla="*/ 1665 w 3699"/>
                  <a:gd name="T103" fmla="*/ 436 h 4912"/>
                  <a:gd name="T104" fmla="*/ 1755 w 3699"/>
                  <a:gd name="T105" fmla="*/ 464 h 4912"/>
                  <a:gd name="T106" fmla="*/ 1760 w 3699"/>
                  <a:gd name="T107" fmla="*/ 464 h 4912"/>
                  <a:gd name="T108" fmla="*/ 1043 w 3699"/>
                  <a:gd name="T109" fmla="*/ 437 h 4912"/>
                  <a:gd name="T110" fmla="*/ 1768 w 3699"/>
                  <a:gd name="T111" fmla="*/ 419 h 4912"/>
                  <a:gd name="T112" fmla="*/ 892 w 3699"/>
                  <a:gd name="T113" fmla="*/ 343 h 4912"/>
                  <a:gd name="T114" fmla="*/ 2815 w 3699"/>
                  <a:gd name="T115" fmla="*/ 32 h 4912"/>
                  <a:gd name="T116" fmla="*/ 3130 w 3699"/>
                  <a:gd name="T117" fmla="*/ 126 h 4912"/>
                  <a:gd name="T118" fmla="*/ 2901 w 3699"/>
                  <a:gd name="T119" fmla="*/ 66 h 4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99" h="4912">
                    <a:moveTo>
                      <a:pt x="2700" y="4912"/>
                    </a:moveTo>
                    <a:cubicBezTo>
                      <a:pt x="2661" y="4912"/>
                      <a:pt x="2622" y="4905"/>
                      <a:pt x="2586" y="4891"/>
                    </a:cubicBezTo>
                    <a:lnTo>
                      <a:pt x="2901" y="4577"/>
                    </a:lnTo>
                    <a:lnTo>
                      <a:pt x="2972" y="4649"/>
                    </a:lnTo>
                    <a:cubicBezTo>
                      <a:pt x="2968" y="4648"/>
                      <a:pt x="2963" y="4648"/>
                      <a:pt x="2959" y="4647"/>
                    </a:cubicBezTo>
                    <a:cubicBezTo>
                      <a:pt x="2958" y="4662"/>
                      <a:pt x="2959" y="4677"/>
                      <a:pt x="2958" y="4692"/>
                    </a:cubicBezTo>
                    <a:cubicBezTo>
                      <a:pt x="2952" y="4839"/>
                      <a:pt x="2826" y="4912"/>
                      <a:pt x="2700" y="4912"/>
                    </a:cubicBezTo>
                    <a:close/>
                    <a:moveTo>
                      <a:pt x="2551" y="4874"/>
                    </a:moveTo>
                    <a:cubicBezTo>
                      <a:pt x="2487" y="4838"/>
                      <a:pt x="2441" y="4776"/>
                      <a:pt x="2439" y="4689"/>
                    </a:cubicBezTo>
                    <a:cubicBezTo>
                      <a:pt x="2435" y="4565"/>
                      <a:pt x="2428" y="4441"/>
                      <a:pt x="2417" y="4317"/>
                    </a:cubicBezTo>
                    <a:lnTo>
                      <a:pt x="2529" y="4205"/>
                    </a:lnTo>
                    <a:lnTo>
                      <a:pt x="2875" y="4551"/>
                    </a:lnTo>
                    <a:lnTo>
                      <a:pt x="2551" y="4874"/>
                    </a:lnTo>
                    <a:close/>
                    <a:moveTo>
                      <a:pt x="3027" y="4650"/>
                    </a:moveTo>
                    <a:lnTo>
                      <a:pt x="2927" y="4551"/>
                    </a:lnTo>
                    <a:lnTo>
                      <a:pt x="3272" y="4205"/>
                    </a:lnTo>
                    <a:lnTo>
                      <a:pt x="3470" y="4403"/>
                    </a:lnTo>
                    <a:cubicBezTo>
                      <a:pt x="3441" y="4434"/>
                      <a:pt x="3408" y="4463"/>
                      <a:pt x="3372" y="4489"/>
                    </a:cubicBezTo>
                    <a:cubicBezTo>
                      <a:pt x="3314" y="4532"/>
                      <a:pt x="3251" y="4567"/>
                      <a:pt x="3187" y="4600"/>
                    </a:cubicBezTo>
                    <a:cubicBezTo>
                      <a:pt x="3143" y="4624"/>
                      <a:pt x="3101" y="4642"/>
                      <a:pt x="3051" y="4648"/>
                    </a:cubicBezTo>
                    <a:cubicBezTo>
                      <a:pt x="3043" y="4649"/>
                      <a:pt x="3035" y="4650"/>
                      <a:pt x="3027" y="4650"/>
                    </a:cubicBezTo>
                    <a:close/>
                    <a:moveTo>
                      <a:pt x="2901" y="4524"/>
                    </a:moveTo>
                    <a:lnTo>
                      <a:pt x="2556" y="4179"/>
                    </a:lnTo>
                    <a:lnTo>
                      <a:pt x="2901" y="3834"/>
                    </a:lnTo>
                    <a:lnTo>
                      <a:pt x="2939" y="3872"/>
                    </a:lnTo>
                    <a:cubicBezTo>
                      <a:pt x="2943" y="3925"/>
                      <a:pt x="2947" y="3979"/>
                      <a:pt x="2950" y="4033"/>
                    </a:cubicBezTo>
                    <a:cubicBezTo>
                      <a:pt x="2966" y="4026"/>
                      <a:pt x="2981" y="4019"/>
                      <a:pt x="2996" y="4012"/>
                    </a:cubicBezTo>
                    <a:cubicBezTo>
                      <a:pt x="3012" y="4001"/>
                      <a:pt x="3029" y="3990"/>
                      <a:pt x="3046" y="3979"/>
                    </a:cubicBezTo>
                    <a:lnTo>
                      <a:pt x="3246" y="4179"/>
                    </a:lnTo>
                    <a:lnTo>
                      <a:pt x="2901" y="4524"/>
                    </a:lnTo>
                    <a:close/>
                    <a:moveTo>
                      <a:pt x="3496" y="4376"/>
                    </a:moveTo>
                    <a:lnTo>
                      <a:pt x="3299" y="4179"/>
                    </a:lnTo>
                    <a:lnTo>
                      <a:pt x="3644" y="3834"/>
                    </a:lnTo>
                    <a:lnTo>
                      <a:pt x="3699" y="3888"/>
                    </a:lnTo>
                    <a:cubicBezTo>
                      <a:pt x="3698" y="3915"/>
                      <a:pt x="3696" y="3942"/>
                      <a:pt x="3692" y="3969"/>
                    </a:cubicBezTo>
                    <a:cubicBezTo>
                      <a:pt x="3684" y="4030"/>
                      <a:pt x="3673" y="4107"/>
                      <a:pt x="3644" y="4160"/>
                    </a:cubicBezTo>
                    <a:cubicBezTo>
                      <a:pt x="3602" y="4238"/>
                      <a:pt x="3554" y="4311"/>
                      <a:pt x="3496" y="4376"/>
                    </a:cubicBezTo>
                    <a:close/>
                    <a:moveTo>
                      <a:pt x="2413" y="4269"/>
                    </a:moveTo>
                    <a:cubicBezTo>
                      <a:pt x="2407" y="4202"/>
                      <a:pt x="2400" y="4135"/>
                      <a:pt x="2392" y="4068"/>
                    </a:cubicBezTo>
                    <a:lnTo>
                      <a:pt x="2503" y="4179"/>
                    </a:lnTo>
                    <a:lnTo>
                      <a:pt x="2413" y="4269"/>
                    </a:lnTo>
                    <a:close/>
                    <a:moveTo>
                      <a:pt x="2529" y="4153"/>
                    </a:moveTo>
                    <a:lnTo>
                      <a:pt x="2385" y="4008"/>
                    </a:lnTo>
                    <a:cubicBezTo>
                      <a:pt x="2370" y="3890"/>
                      <a:pt x="2354" y="3773"/>
                      <a:pt x="2336" y="3655"/>
                    </a:cubicBezTo>
                    <a:lnTo>
                      <a:pt x="2529" y="3462"/>
                    </a:lnTo>
                    <a:lnTo>
                      <a:pt x="2875" y="3808"/>
                    </a:lnTo>
                    <a:lnTo>
                      <a:pt x="2529" y="4153"/>
                    </a:lnTo>
                    <a:close/>
                    <a:moveTo>
                      <a:pt x="3272" y="4153"/>
                    </a:moveTo>
                    <a:lnTo>
                      <a:pt x="3078" y="3958"/>
                    </a:lnTo>
                    <a:cubicBezTo>
                      <a:pt x="3082" y="3956"/>
                      <a:pt x="3086" y="3953"/>
                      <a:pt x="3091" y="3950"/>
                    </a:cubicBezTo>
                    <a:cubicBezTo>
                      <a:pt x="3133" y="3924"/>
                      <a:pt x="3175" y="3896"/>
                      <a:pt x="3213" y="3863"/>
                    </a:cubicBezTo>
                    <a:cubicBezTo>
                      <a:pt x="3234" y="3846"/>
                      <a:pt x="3252" y="3830"/>
                      <a:pt x="3275" y="3816"/>
                    </a:cubicBezTo>
                    <a:cubicBezTo>
                      <a:pt x="3296" y="3804"/>
                      <a:pt x="3315" y="3791"/>
                      <a:pt x="3335" y="3777"/>
                    </a:cubicBezTo>
                    <a:cubicBezTo>
                      <a:pt x="3353" y="3763"/>
                      <a:pt x="3371" y="3749"/>
                      <a:pt x="3389" y="3734"/>
                    </a:cubicBezTo>
                    <a:cubicBezTo>
                      <a:pt x="3398" y="3727"/>
                      <a:pt x="3406" y="3720"/>
                      <a:pt x="3415" y="3712"/>
                    </a:cubicBezTo>
                    <a:cubicBezTo>
                      <a:pt x="3419" y="3709"/>
                      <a:pt x="3423" y="3705"/>
                      <a:pt x="3427" y="3701"/>
                    </a:cubicBezTo>
                    <a:cubicBezTo>
                      <a:pt x="3431" y="3698"/>
                      <a:pt x="3432" y="3697"/>
                      <a:pt x="3432" y="3697"/>
                    </a:cubicBezTo>
                    <a:cubicBezTo>
                      <a:pt x="3432" y="3697"/>
                      <a:pt x="3428" y="3700"/>
                      <a:pt x="3424" y="3705"/>
                    </a:cubicBezTo>
                    <a:cubicBezTo>
                      <a:pt x="3441" y="3689"/>
                      <a:pt x="3459" y="3677"/>
                      <a:pt x="3478" y="3668"/>
                    </a:cubicBezTo>
                    <a:lnTo>
                      <a:pt x="3618" y="3808"/>
                    </a:lnTo>
                    <a:lnTo>
                      <a:pt x="3272" y="4153"/>
                    </a:lnTo>
                    <a:moveTo>
                      <a:pt x="3414" y="3714"/>
                    </a:moveTo>
                    <a:lnTo>
                      <a:pt x="3414" y="3714"/>
                    </a:lnTo>
                    <a:lnTo>
                      <a:pt x="3414" y="3714"/>
                    </a:lnTo>
                    <a:close/>
                    <a:moveTo>
                      <a:pt x="3699" y="3836"/>
                    </a:moveTo>
                    <a:lnTo>
                      <a:pt x="3670" y="3808"/>
                    </a:lnTo>
                    <a:lnTo>
                      <a:pt x="3696" y="3782"/>
                    </a:lnTo>
                    <a:cubicBezTo>
                      <a:pt x="3696" y="3785"/>
                      <a:pt x="3697" y="3789"/>
                      <a:pt x="3697" y="3793"/>
                    </a:cubicBezTo>
                    <a:cubicBezTo>
                      <a:pt x="3698" y="3807"/>
                      <a:pt x="3698" y="3821"/>
                      <a:pt x="3699" y="3836"/>
                    </a:cubicBezTo>
                    <a:close/>
                    <a:moveTo>
                      <a:pt x="2934" y="3815"/>
                    </a:moveTo>
                    <a:lnTo>
                      <a:pt x="2927" y="3808"/>
                    </a:lnTo>
                    <a:lnTo>
                      <a:pt x="2933" y="3801"/>
                    </a:lnTo>
                    <a:cubicBezTo>
                      <a:pt x="2934" y="3806"/>
                      <a:pt x="2934" y="3810"/>
                      <a:pt x="2934" y="3815"/>
                    </a:cubicBezTo>
                    <a:moveTo>
                      <a:pt x="2901" y="3781"/>
                    </a:moveTo>
                    <a:lnTo>
                      <a:pt x="2556" y="3436"/>
                    </a:lnTo>
                    <a:lnTo>
                      <a:pt x="2854" y="3138"/>
                    </a:lnTo>
                    <a:cubicBezTo>
                      <a:pt x="2884" y="3343"/>
                      <a:pt x="2910" y="3548"/>
                      <a:pt x="2929" y="3753"/>
                    </a:cubicBezTo>
                    <a:lnTo>
                      <a:pt x="2901" y="3781"/>
                    </a:lnTo>
                    <a:close/>
                    <a:moveTo>
                      <a:pt x="3644" y="3781"/>
                    </a:moveTo>
                    <a:lnTo>
                      <a:pt x="3518" y="3656"/>
                    </a:lnTo>
                    <a:cubicBezTo>
                      <a:pt x="3525" y="3655"/>
                      <a:pt x="3532" y="3654"/>
                      <a:pt x="3539" y="3654"/>
                    </a:cubicBezTo>
                    <a:cubicBezTo>
                      <a:pt x="3552" y="3654"/>
                      <a:pt x="3566" y="3656"/>
                      <a:pt x="3580" y="3660"/>
                    </a:cubicBezTo>
                    <a:cubicBezTo>
                      <a:pt x="3622" y="3671"/>
                      <a:pt x="3662" y="3702"/>
                      <a:pt x="3683" y="3742"/>
                    </a:cubicBezTo>
                    <a:lnTo>
                      <a:pt x="3644" y="3781"/>
                    </a:lnTo>
                    <a:close/>
                    <a:moveTo>
                      <a:pt x="2329" y="3609"/>
                    </a:moveTo>
                    <a:cubicBezTo>
                      <a:pt x="2309" y="3472"/>
                      <a:pt x="2286" y="3334"/>
                      <a:pt x="2264" y="3197"/>
                    </a:cubicBezTo>
                    <a:lnTo>
                      <a:pt x="2503" y="3436"/>
                    </a:lnTo>
                    <a:lnTo>
                      <a:pt x="2329" y="3609"/>
                    </a:lnTo>
                    <a:close/>
                    <a:moveTo>
                      <a:pt x="2529" y="3410"/>
                    </a:moveTo>
                    <a:lnTo>
                      <a:pt x="2253" y="3134"/>
                    </a:lnTo>
                    <a:cubicBezTo>
                      <a:pt x="2247" y="3094"/>
                      <a:pt x="2240" y="3054"/>
                      <a:pt x="2234" y="3014"/>
                    </a:cubicBezTo>
                    <a:lnTo>
                      <a:pt x="2529" y="2719"/>
                    </a:lnTo>
                    <a:lnTo>
                      <a:pt x="2837" y="3027"/>
                    </a:lnTo>
                    <a:cubicBezTo>
                      <a:pt x="2840" y="3048"/>
                      <a:pt x="2843" y="3070"/>
                      <a:pt x="2847" y="3092"/>
                    </a:cubicBezTo>
                    <a:lnTo>
                      <a:pt x="2529" y="3410"/>
                    </a:lnTo>
                    <a:moveTo>
                      <a:pt x="2227" y="2969"/>
                    </a:moveTo>
                    <a:cubicBezTo>
                      <a:pt x="2199" y="2800"/>
                      <a:pt x="2173" y="2630"/>
                      <a:pt x="2150" y="2460"/>
                    </a:cubicBezTo>
                    <a:cubicBezTo>
                      <a:pt x="2146" y="2429"/>
                      <a:pt x="2142" y="2398"/>
                      <a:pt x="2138" y="2367"/>
                    </a:cubicBezTo>
                    <a:lnTo>
                      <a:pt x="2158" y="2348"/>
                    </a:lnTo>
                    <a:lnTo>
                      <a:pt x="2503" y="2693"/>
                    </a:lnTo>
                    <a:lnTo>
                      <a:pt x="2227" y="2969"/>
                    </a:lnTo>
                    <a:moveTo>
                      <a:pt x="2827" y="2964"/>
                    </a:moveTo>
                    <a:lnTo>
                      <a:pt x="2556" y="2693"/>
                    </a:lnTo>
                    <a:lnTo>
                      <a:pt x="2747" y="2501"/>
                    </a:lnTo>
                    <a:cubicBezTo>
                      <a:pt x="2775" y="2655"/>
                      <a:pt x="2802" y="2810"/>
                      <a:pt x="2827" y="2964"/>
                    </a:cubicBezTo>
                    <a:close/>
                    <a:moveTo>
                      <a:pt x="2529" y="2667"/>
                    </a:moveTo>
                    <a:lnTo>
                      <a:pt x="2184" y="2321"/>
                    </a:lnTo>
                    <a:lnTo>
                      <a:pt x="2529" y="1976"/>
                    </a:lnTo>
                    <a:lnTo>
                      <a:pt x="2679" y="2126"/>
                    </a:lnTo>
                    <a:cubicBezTo>
                      <a:pt x="2695" y="2214"/>
                      <a:pt x="2711" y="2302"/>
                      <a:pt x="2727" y="2389"/>
                    </a:cubicBezTo>
                    <a:cubicBezTo>
                      <a:pt x="2731" y="2412"/>
                      <a:pt x="2735" y="2434"/>
                      <a:pt x="2739" y="2456"/>
                    </a:cubicBezTo>
                    <a:lnTo>
                      <a:pt x="2529" y="2667"/>
                    </a:lnTo>
                    <a:moveTo>
                      <a:pt x="2158" y="2295"/>
                    </a:moveTo>
                    <a:lnTo>
                      <a:pt x="2123" y="2261"/>
                    </a:lnTo>
                    <a:cubicBezTo>
                      <a:pt x="2099" y="2078"/>
                      <a:pt x="2073" y="1895"/>
                      <a:pt x="2050" y="1712"/>
                    </a:cubicBezTo>
                    <a:lnTo>
                      <a:pt x="2158" y="1605"/>
                    </a:lnTo>
                    <a:lnTo>
                      <a:pt x="2503" y="1950"/>
                    </a:lnTo>
                    <a:lnTo>
                      <a:pt x="2158" y="2295"/>
                    </a:lnTo>
                    <a:close/>
                    <a:moveTo>
                      <a:pt x="2667" y="2062"/>
                    </a:moveTo>
                    <a:lnTo>
                      <a:pt x="2556" y="1950"/>
                    </a:lnTo>
                    <a:lnTo>
                      <a:pt x="2633" y="1873"/>
                    </a:lnTo>
                    <a:cubicBezTo>
                      <a:pt x="2644" y="1936"/>
                      <a:pt x="2656" y="1999"/>
                      <a:pt x="2667" y="2062"/>
                    </a:cubicBezTo>
                    <a:close/>
                    <a:moveTo>
                      <a:pt x="2529" y="1924"/>
                    </a:moveTo>
                    <a:lnTo>
                      <a:pt x="2184" y="1578"/>
                    </a:lnTo>
                    <a:lnTo>
                      <a:pt x="2529" y="1233"/>
                    </a:lnTo>
                    <a:lnTo>
                      <a:pt x="2749" y="1452"/>
                    </a:lnTo>
                    <a:cubicBezTo>
                      <a:pt x="2740" y="1459"/>
                      <a:pt x="2732" y="1465"/>
                      <a:pt x="2723" y="1470"/>
                    </a:cubicBezTo>
                    <a:cubicBezTo>
                      <a:pt x="2691" y="1493"/>
                      <a:pt x="2655" y="1507"/>
                      <a:pt x="2616" y="1512"/>
                    </a:cubicBezTo>
                    <a:cubicBezTo>
                      <a:pt x="2612" y="1513"/>
                      <a:pt x="2608" y="1513"/>
                      <a:pt x="2605" y="1513"/>
                    </a:cubicBezTo>
                    <a:cubicBezTo>
                      <a:pt x="2591" y="1513"/>
                      <a:pt x="2577" y="1510"/>
                      <a:pt x="2563" y="1507"/>
                    </a:cubicBezTo>
                    <a:cubicBezTo>
                      <a:pt x="2584" y="1614"/>
                      <a:pt x="2604" y="1721"/>
                      <a:pt x="2624" y="1829"/>
                    </a:cubicBezTo>
                    <a:lnTo>
                      <a:pt x="2529" y="1924"/>
                    </a:lnTo>
                    <a:moveTo>
                      <a:pt x="2044" y="1666"/>
                    </a:moveTo>
                    <a:cubicBezTo>
                      <a:pt x="2036" y="1599"/>
                      <a:pt x="2028" y="1533"/>
                      <a:pt x="2020" y="1467"/>
                    </a:cubicBezTo>
                    <a:lnTo>
                      <a:pt x="2131" y="1578"/>
                    </a:lnTo>
                    <a:lnTo>
                      <a:pt x="2044" y="1666"/>
                    </a:lnTo>
                    <a:close/>
                    <a:moveTo>
                      <a:pt x="563" y="1594"/>
                    </a:moveTo>
                    <a:cubicBezTo>
                      <a:pt x="547" y="1594"/>
                      <a:pt x="531" y="1593"/>
                      <a:pt x="518" y="1591"/>
                    </a:cubicBezTo>
                    <a:cubicBezTo>
                      <a:pt x="463" y="1583"/>
                      <a:pt x="408" y="1555"/>
                      <a:pt x="357" y="1534"/>
                    </a:cubicBezTo>
                    <a:cubicBezTo>
                      <a:pt x="277" y="1502"/>
                      <a:pt x="198" y="1470"/>
                      <a:pt x="118" y="1439"/>
                    </a:cubicBezTo>
                    <a:cubicBezTo>
                      <a:pt x="99" y="1431"/>
                      <a:pt x="83" y="1421"/>
                      <a:pt x="68" y="1408"/>
                    </a:cubicBezTo>
                    <a:lnTo>
                      <a:pt x="243" y="1233"/>
                    </a:lnTo>
                    <a:lnTo>
                      <a:pt x="588" y="1578"/>
                    </a:lnTo>
                    <a:lnTo>
                      <a:pt x="573" y="1594"/>
                    </a:lnTo>
                    <a:cubicBezTo>
                      <a:pt x="569" y="1594"/>
                      <a:pt x="566" y="1594"/>
                      <a:pt x="563" y="1594"/>
                    </a:cubicBezTo>
                    <a:moveTo>
                      <a:pt x="650" y="1587"/>
                    </a:moveTo>
                    <a:lnTo>
                      <a:pt x="641" y="1578"/>
                    </a:lnTo>
                    <a:lnTo>
                      <a:pt x="804" y="1415"/>
                    </a:lnTo>
                    <a:cubicBezTo>
                      <a:pt x="803" y="1425"/>
                      <a:pt x="801" y="1436"/>
                      <a:pt x="799" y="1446"/>
                    </a:cubicBezTo>
                    <a:cubicBezTo>
                      <a:pt x="780" y="1514"/>
                      <a:pt x="720" y="1571"/>
                      <a:pt x="650" y="1587"/>
                    </a:cubicBezTo>
                    <a:moveTo>
                      <a:pt x="2158" y="1552"/>
                    </a:moveTo>
                    <a:lnTo>
                      <a:pt x="2013" y="1408"/>
                    </a:lnTo>
                    <a:cubicBezTo>
                      <a:pt x="2010" y="1378"/>
                      <a:pt x="2007" y="1348"/>
                      <a:pt x="2004" y="1317"/>
                    </a:cubicBezTo>
                    <a:cubicBezTo>
                      <a:pt x="1995" y="1232"/>
                      <a:pt x="1983" y="1141"/>
                      <a:pt x="1972" y="1047"/>
                    </a:cubicBezTo>
                    <a:lnTo>
                      <a:pt x="2158" y="861"/>
                    </a:lnTo>
                    <a:lnTo>
                      <a:pt x="2503" y="1207"/>
                    </a:lnTo>
                    <a:lnTo>
                      <a:pt x="2158" y="1552"/>
                    </a:lnTo>
                    <a:close/>
                    <a:moveTo>
                      <a:pt x="615" y="1552"/>
                    </a:moveTo>
                    <a:lnTo>
                      <a:pt x="269" y="1207"/>
                    </a:lnTo>
                    <a:lnTo>
                      <a:pt x="615" y="861"/>
                    </a:lnTo>
                    <a:lnTo>
                      <a:pt x="794" y="1041"/>
                    </a:lnTo>
                    <a:cubicBezTo>
                      <a:pt x="787" y="1041"/>
                      <a:pt x="780" y="1042"/>
                      <a:pt x="773" y="1042"/>
                    </a:cubicBezTo>
                    <a:cubicBezTo>
                      <a:pt x="763" y="1042"/>
                      <a:pt x="754" y="1041"/>
                      <a:pt x="744" y="1040"/>
                    </a:cubicBezTo>
                    <a:cubicBezTo>
                      <a:pt x="719" y="1040"/>
                      <a:pt x="697" y="1034"/>
                      <a:pt x="676" y="1026"/>
                    </a:cubicBezTo>
                    <a:cubicBezTo>
                      <a:pt x="677" y="1052"/>
                      <a:pt x="674" y="1079"/>
                      <a:pt x="664" y="1104"/>
                    </a:cubicBezTo>
                    <a:lnTo>
                      <a:pt x="640" y="1144"/>
                    </a:lnTo>
                    <a:cubicBezTo>
                      <a:pt x="633" y="1155"/>
                      <a:pt x="621" y="1161"/>
                      <a:pt x="611" y="1169"/>
                    </a:cubicBezTo>
                    <a:cubicBezTo>
                      <a:pt x="618" y="1171"/>
                      <a:pt x="625" y="1172"/>
                      <a:pt x="631" y="1174"/>
                    </a:cubicBezTo>
                    <a:cubicBezTo>
                      <a:pt x="662" y="1185"/>
                      <a:pt x="698" y="1211"/>
                      <a:pt x="726" y="1233"/>
                    </a:cubicBezTo>
                    <a:cubicBezTo>
                      <a:pt x="768" y="1264"/>
                      <a:pt x="795" y="1313"/>
                      <a:pt x="803" y="1364"/>
                    </a:cubicBezTo>
                    <a:lnTo>
                      <a:pt x="615" y="1552"/>
                    </a:lnTo>
                    <a:moveTo>
                      <a:pt x="2776" y="1427"/>
                    </a:moveTo>
                    <a:lnTo>
                      <a:pt x="2556" y="1207"/>
                    </a:lnTo>
                    <a:lnTo>
                      <a:pt x="2901" y="861"/>
                    </a:lnTo>
                    <a:lnTo>
                      <a:pt x="2991" y="951"/>
                    </a:lnTo>
                    <a:cubicBezTo>
                      <a:pt x="2964" y="1010"/>
                      <a:pt x="2941" y="1071"/>
                      <a:pt x="2917" y="1130"/>
                    </a:cubicBezTo>
                    <a:cubicBezTo>
                      <a:pt x="2898" y="1175"/>
                      <a:pt x="2882" y="1220"/>
                      <a:pt x="2862" y="1264"/>
                    </a:cubicBezTo>
                    <a:cubicBezTo>
                      <a:pt x="2852" y="1287"/>
                      <a:pt x="2842" y="1310"/>
                      <a:pt x="2833" y="1333"/>
                    </a:cubicBezTo>
                    <a:cubicBezTo>
                      <a:pt x="2820" y="1367"/>
                      <a:pt x="2801" y="1400"/>
                      <a:pt x="2776" y="1427"/>
                    </a:cubicBezTo>
                    <a:moveTo>
                      <a:pt x="43" y="1380"/>
                    </a:moveTo>
                    <a:cubicBezTo>
                      <a:pt x="11" y="1337"/>
                      <a:pt x="0" y="1279"/>
                      <a:pt x="14" y="1225"/>
                    </a:cubicBezTo>
                    <a:cubicBezTo>
                      <a:pt x="28" y="1173"/>
                      <a:pt x="67" y="1128"/>
                      <a:pt x="116" y="1106"/>
                    </a:cubicBezTo>
                    <a:lnTo>
                      <a:pt x="217" y="1207"/>
                    </a:lnTo>
                    <a:lnTo>
                      <a:pt x="43" y="1380"/>
                    </a:lnTo>
                    <a:close/>
                    <a:moveTo>
                      <a:pt x="2529" y="1180"/>
                    </a:moveTo>
                    <a:lnTo>
                      <a:pt x="2184" y="835"/>
                    </a:lnTo>
                    <a:lnTo>
                      <a:pt x="2529" y="490"/>
                    </a:lnTo>
                    <a:lnTo>
                      <a:pt x="2875" y="835"/>
                    </a:lnTo>
                    <a:lnTo>
                      <a:pt x="2529" y="1180"/>
                    </a:lnTo>
                    <a:close/>
                    <a:moveTo>
                      <a:pt x="243" y="1180"/>
                    </a:moveTo>
                    <a:lnTo>
                      <a:pt x="155" y="1093"/>
                    </a:lnTo>
                    <a:cubicBezTo>
                      <a:pt x="165" y="1091"/>
                      <a:pt x="175" y="1090"/>
                      <a:pt x="184" y="1090"/>
                    </a:cubicBezTo>
                    <a:cubicBezTo>
                      <a:pt x="193" y="1090"/>
                      <a:pt x="202" y="1091"/>
                      <a:pt x="211" y="1093"/>
                    </a:cubicBezTo>
                    <a:cubicBezTo>
                      <a:pt x="231" y="1096"/>
                      <a:pt x="250" y="1100"/>
                      <a:pt x="270" y="1103"/>
                    </a:cubicBezTo>
                    <a:cubicBezTo>
                      <a:pt x="249" y="1084"/>
                      <a:pt x="228" y="1066"/>
                      <a:pt x="210" y="1045"/>
                    </a:cubicBezTo>
                    <a:cubicBezTo>
                      <a:pt x="190" y="1022"/>
                      <a:pt x="175" y="992"/>
                      <a:pt x="159" y="966"/>
                    </a:cubicBezTo>
                    <a:cubicBezTo>
                      <a:pt x="136" y="927"/>
                      <a:pt x="114" y="888"/>
                      <a:pt x="93" y="848"/>
                    </a:cubicBezTo>
                    <a:cubicBezTo>
                      <a:pt x="84" y="827"/>
                      <a:pt x="80" y="806"/>
                      <a:pt x="82" y="784"/>
                    </a:cubicBezTo>
                    <a:cubicBezTo>
                      <a:pt x="80" y="761"/>
                      <a:pt x="84" y="740"/>
                      <a:pt x="94" y="719"/>
                    </a:cubicBezTo>
                    <a:cubicBezTo>
                      <a:pt x="107" y="691"/>
                      <a:pt x="126" y="667"/>
                      <a:pt x="150" y="647"/>
                    </a:cubicBezTo>
                    <a:cubicBezTo>
                      <a:pt x="178" y="624"/>
                      <a:pt x="217" y="615"/>
                      <a:pt x="252" y="615"/>
                    </a:cubicBezTo>
                    <a:lnTo>
                      <a:pt x="253" y="615"/>
                    </a:lnTo>
                    <a:lnTo>
                      <a:pt x="255" y="615"/>
                    </a:lnTo>
                    <a:cubicBezTo>
                      <a:pt x="252" y="608"/>
                      <a:pt x="247" y="601"/>
                      <a:pt x="245" y="593"/>
                    </a:cubicBezTo>
                    <a:cubicBezTo>
                      <a:pt x="234" y="558"/>
                      <a:pt x="232" y="523"/>
                      <a:pt x="243" y="490"/>
                    </a:cubicBezTo>
                    <a:lnTo>
                      <a:pt x="243" y="490"/>
                    </a:lnTo>
                    <a:lnTo>
                      <a:pt x="588" y="835"/>
                    </a:lnTo>
                    <a:lnTo>
                      <a:pt x="243" y="1180"/>
                    </a:lnTo>
                    <a:close/>
                    <a:moveTo>
                      <a:pt x="1506" y="1068"/>
                    </a:moveTo>
                    <a:cubicBezTo>
                      <a:pt x="1451" y="1068"/>
                      <a:pt x="1395" y="1062"/>
                      <a:pt x="1339" y="1052"/>
                    </a:cubicBezTo>
                    <a:cubicBezTo>
                      <a:pt x="1307" y="1046"/>
                      <a:pt x="1276" y="1039"/>
                      <a:pt x="1245" y="1031"/>
                    </a:cubicBezTo>
                    <a:lnTo>
                      <a:pt x="1386" y="890"/>
                    </a:lnTo>
                    <a:lnTo>
                      <a:pt x="1386" y="890"/>
                    </a:lnTo>
                    <a:lnTo>
                      <a:pt x="1562" y="1066"/>
                    </a:lnTo>
                    <a:cubicBezTo>
                      <a:pt x="1543" y="1067"/>
                      <a:pt x="1525" y="1068"/>
                      <a:pt x="1506" y="1068"/>
                    </a:cubicBezTo>
                    <a:close/>
                    <a:moveTo>
                      <a:pt x="1610" y="1061"/>
                    </a:moveTo>
                    <a:lnTo>
                      <a:pt x="1412" y="864"/>
                    </a:lnTo>
                    <a:lnTo>
                      <a:pt x="1415" y="861"/>
                    </a:lnTo>
                    <a:lnTo>
                      <a:pt x="1614" y="1061"/>
                    </a:lnTo>
                    <a:cubicBezTo>
                      <a:pt x="1613" y="1061"/>
                      <a:pt x="1611" y="1061"/>
                      <a:pt x="1610" y="1061"/>
                    </a:cubicBezTo>
                    <a:close/>
                    <a:moveTo>
                      <a:pt x="1660" y="1054"/>
                    </a:moveTo>
                    <a:lnTo>
                      <a:pt x="1441" y="835"/>
                    </a:lnTo>
                    <a:lnTo>
                      <a:pt x="1786" y="490"/>
                    </a:lnTo>
                    <a:lnTo>
                      <a:pt x="2131" y="835"/>
                    </a:lnTo>
                    <a:lnTo>
                      <a:pt x="1967" y="1000"/>
                    </a:lnTo>
                    <a:cubicBezTo>
                      <a:pt x="1964" y="979"/>
                      <a:pt x="1962" y="957"/>
                      <a:pt x="1960" y="936"/>
                    </a:cubicBezTo>
                    <a:cubicBezTo>
                      <a:pt x="1945" y="947"/>
                      <a:pt x="1931" y="957"/>
                      <a:pt x="1909" y="969"/>
                    </a:cubicBezTo>
                    <a:cubicBezTo>
                      <a:pt x="1874" y="988"/>
                      <a:pt x="1840" y="1003"/>
                      <a:pt x="1802" y="1016"/>
                    </a:cubicBezTo>
                    <a:cubicBezTo>
                      <a:pt x="1755" y="1033"/>
                      <a:pt x="1707" y="1045"/>
                      <a:pt x="1660" y="1054"/>
                    </a:cubicBezTo>
                    <a:close/>
                    <a:moveTo>
                      <a:pt x="837" y="1032"/>
                    </a:moveTo>
                    <a:lnTo>
                      <a:pt x="641" y="835"/>
                    </a:lnTo>
                    <a:lnTo>
                      <a:pt x="986" y="490"/>
                    </a:lnTo>
                    <a:lnTo>
                      <a:pt x="1331" y="835"/>
                    </a:lnTo>
                    <a:lnTo>
                      <a:pt x="1161" y="1006"/>
                    </a:lnTo>
                    <a:cubicBezTo>
                      <a:pt x="1093" y="982"/>
                      <a:pt x="1028" y="953"/>
                      <a:pt x="965" y="916"/>
                    </a:cubicBezTo>
                    <a:cubicBezTo>
                      <a:pt x="958" y="931"/>
                      <a:pt x="950" y="946"/>
                      <a:pt x="939" y="961"/>
                    </a:cubicBezTo>
                    <a:cubicBezTo>
                      <a:pt x="915" y="991"/>
                      <a:pt x="886" y="1013"/>
                      <a:pt x="851" y="1027"/>
                    </a:cubicBezTo>
                    <a:cubicBezTo>
                      <a:pt x="846" y="1029"/>
                      <a:pt x="842" y="1030"/>
                      <a:pt x="837" y="1032"/>
                    </a:cubicBezTo>
                    <a:close/>
                    <a:moveTo>
                      <a:pt x="1204" y="1019"/>
                    </a:moveTo>
                    <a:cubicBezTo>
                      <a:pt x="1203" y="1019"/>
                      <a:pt x="1202" y="1019"/>
                      <a:pt x="1201" y="1018"/>
                    </a:cubicBezTo>
                    <a:lnTo>
                      <a:pt x="1358" y="861"/>
                    </a:lnTo>
                    <a:lnTo>
                      <a:pt x="1360" y="864"/>
                    </a:lnTo>
                    <a:lnTo>
                      <a:pt x="1204" y="1019"/>
                    </a:lnTo>
                    <a:close/>
                    <a:moveTo>
                      <a:pt x="3007" y="915"/>
                    </a:moveTo>
                    <a:lnTo>
                      <a:pt x="2927" y="835"/>
                    </a:lnTo>
                    <a:lnTo>
                      <a:pt x="3019" y="743"/>
                    </a:lnTo>
                    <a:cubicBezTo>
                      <a:pt x="3042" y="783"/>
                      <a:pt x="3049" y="835"/>
                      <a:pt x="3028" y="873"/>
                    </a:cubicBezTo>
                    <a:cubicBezTo>
                      <a:pt x="3021" y="887"/>
                      <a:pt x="3014" y="901"/>
                      <a:pt x="3007" y="915"/>
                    </a:cubicBezTo>
                    <a:moveTo>
                      <a:pt x="1386" y="837"/>
                    </a:moveTo>
                    <a:lnTo>
                      <a:pt x="1384" y="835"/>
                    </a:lnTo>
                    <a:lnTo>
                      <a:pt x="1386" y="833"/>
                    </a:lnTo>
                    <a:lnTo>
                      <a:pt x="1386" y="833"/>
                    </a:lnTo>
                    <a:lnTo>
                      <a:pt x="1388" y="835"/>
                    </a:lnTo>
                    <a:lnTo>
                      <a:pt x="1386" y="837"/>
                    </a:lnTo>
                    <a:lnTo>
                      <a:pt x="1386" y="837"/>
                    </a:lnTo>
                    <a:close/>
                    <a:moveTo>
                      <a:pt x="1415" y="809"/>
                    </a:moveTo>
                    <a:lnTo>
                      <a:pt x="1412" y="807"/>
                    </a:lnTo>
                    <a:lnTo>
                      <a:pt x="1729" y="490"/>
                    </a:lnTo>
                    <a:lnTo>
                      <a:pt x="1731" y="492"/>
                    </a:lnTo>
                    <a:lnTo>
                      <a:pt x="1415" y="809"/>
                    </a:lnTo>
                    <a:close/>
                    <a:moveTo>
                      <a:pt x="1358" y="809"/>
                    </a:moveTo>
                    <a:lnTo>
                      <a:pt x="1041" y="492"/>
                    </a:lnTo>
                    <a:lnTo>
                      <a:pt x="1043" y="490"/>
                    </a:lnTo>
                    <a:lnTo>
                      <a:pt x="1360" y="807"/>
                    </a:lnTo>
                    <a:lnTo>
                      <a:pt x="1358" y="809"/>
                    </a:lnTo>
                    <a:close/>
                    <a:moveTo>
                      <a:pt x="2158" y="809"/>
                    </a:moveTo>
                    <a:lnTo>
                      <a:pt x="1812" y="464"/>
                    </a:lnTo>
                    <a:lnTo>
                      <a:pt x="1868" y="408"/>
                    </a:lnTo>
                    <a:cubicBezTo>
                      <a:pt x="1880" y="407"/>
                      <a:pt x="1892" y="406"/>
                      <a:pt x="1904" y="406"/>
                    </a:cubicBezTo>
                    <a:cubicBezTo>
                      <a:pt x="1920" y="406"/>
                      <a:pt x="1936" y="407"/>
                      <a:pt x="1952" y="410"/>
                    </a:cubicBezTo>
                    <a:cubicBezTo>
                      <a:pt x="1956" y="376"/>
                      <a:pt x="1960" y="342"/>
                      <a:pt x="1966" y="310"/>
                    </a:cubicBezTo>
                    <a:lnTo>
                      <a:pt x="2124" y="152"/>
                    </a:lnTo>
                    <a:cubicBezTo>
                      <a:pt x="2151" y="156"/>
                      <a:pt x="2177" y="171"/>
                      <a:pt x="2196" y="202"/>
                    </a:cubicBezTo>
                    <a:cubicBezTo>
                      <a:pt x="2237" y="266"/>
                      <a:pt x="2272" y="338"/>
                      <a:pt x="2302" y="414"/>
                    </a:cubicBezTo>
                    <a:cubicBezTo>
                      <a:pt x="2304" y="412"/>
                      <a:pt x="2305" y="410"/>
                      <a:pt x="2307" y="408"/>
                    </a:cubicBezTo>
                    <a:cubicBezTo>
                      <a:pt x="2328" y="383"/>
                      <a:pt x="2351" y="359"/>
                      <a:pt x="2376" y="336"/>
                    </a:cubicBezTo>
                    <a:lnTo>
                      <a:pt x="2503" y="464"/>
                    </a:lnTo>
                    <a:lnTo>
                      <a:pt x="2158" y="809"/>
                    </a:lnTo>
                    <a:moveTo>
                      <a:pt x="615" y="809"/>
                    </a:moveTo>
                    <a:lnTo>
                      <a:pt x="269" y="464"/>
                    </a:lnTo>
                    <a:lnTo>
                      <a:pt x="332" y="401"/>
                    </a:lnTo>
                    <a:cubicBezTo>
                      <a:pt x="351" y="394"/>
                      <a:pt x="372" y="392"/>
                      <a:pt x="394" y="392"/>
                    </a:cubicBezTo>
                    <a:cubicBezTo>
                      <a:pt x="397" y="392"/>
                      <a:pt x="399" y="392"/>
                      <a:pt x="402" y="392"/>
                    </a:cubicBezTo>
                    <a:cubicBezTo>
                      <a:pt x="422" y="393"/>
                      <a:pt x="443" y="398"/>
                      <a:pt x="463" y="402"/>
                    </a:cubicBezTo>
                    <a:cubicBezTo>
                      <a:pt x="500" y="409"/>
                      <a:pt x="525" y="418"/>
                      <a:pt x="556" y="435"/>
                    </a:cubicBezTo>
                    <a:cubicBezTo>
                      <a:pt x="575" y="445"/>
                      <a:pt x="594" y="455"/>
                      <a:pt x="614" y="466"/>
                    </a:cubicBezTo>
                    <a:cubicBezTo>
                      <a:pt x="635" y="405"/>
                      <a:pt x="692" y="356"/>
                      <a:pt x="757" y="345"/>
                    </a:cubicBezTo>
                    <a:cubicBezTo>
                      <a:pt x="781" y="341"/>
                      <a:pt x="805" y="339"/>
                      <a:pt x="828" y="339"/>
                    </a:cubicBezTo>
                    <a:cubicBezTo>
                      <a:pt x="831" y="339"/>
                      <a:pt x="833" y="339"/>
                      <a:pt x="836" y="340"/>
                    </a:cubicBezTo>
                    <a:lnTo>
                      <a:pt x="960" y="464"/>
                    </a:lnTo>
                    <a:lnTo>
                      <a:pt x="615" y="809"/>
                    </a:lnTo>
                    <a:close/>
                    <a:moveTo>
                      <a:pt x="2901" y="809"/>
                    </a:moveTo>
                    <a:lnTo>
                      <a:pt x="2556" y="464"/>
                    </a:lnTo>
                    <a:lnTo>
                      <a:pt x="2901" y="118"/>
                    </a:lnTo>
                    <a:lnTo>
                      <a:pt x="3133" y="351"/>
                    </a:lnTo>
                    <a:cubicBezTo>
                      <a:pt x="3117" y="379"/>
                      <a:pt x="3094" y="403"/>
                      <a:pt x="3070" y="427"/>
                    </a:cubicBezTo>
                    <a:lnTo>
                      <a:pt x="3102" y="395"/>
                    </a:lnTo>
                    <a:cubicBezTo>
                      <a:pt x="3015" y="481"/>
                      <a:pt x="2937" y="575"/>
                      <a:pt x="2867" y="675"/>
                    </a:cubicBezTo>
                    <a:cubicBezTo>
                      <a:pt x="2877" y="673"/>
                      <a:pt x="2888" y="671"/>
                      <a:pt x="2899" y="671"/>
                    </a:cubicBezTo>
                    <a:cubicBezTo>
                      <a:pt x="2903" y="671"/>
                      <a:pt x="2908" y="671"/>
                      <a:pt x="2913" y="672"/>
                    </a:cubicBezTo>
                    <a:cubicBezTo>
                      <a:pt x="2938" y="677"/>
                      <a:pt x="2962" y="687"/>
                      <a:pt x="2983" y="702"/>
                    </a:cubicBezTo>
                    <a:cubicBezTo>
                      <a:pt x="2988" y="705"/>
                      <a:pt x="2993" y="709"/>
                      <a:pt x="2997" y="713"/>
                    </a:cubicBezTo>
                    <a:lnTo>
                      <a:pt x="2901" y="809"/>
                    </a:lnTo>
                    <a:moveTo>
                      <a:pt x="1386" y="780"/>
                    </a:moveTo>
                    <a:lnTo>
                      <a:pt x="1069" y="464"/>
                    </a:lnTo>
                    <a:lnTo>
                      <a:pt x="1143" y="390"/>
                    </a:lnTo>
                    <a:cubicBezTo>
                      <a:pt x="1190" y="399"/>
                      <a:pt x="1237" y="409"/>
                      <a:pt x="1284" y="423"/>
                    </a:cubicBezTo>
                    <a:cubicBezTo>
                      <a:pt x="1297" y="426"/>
                      <a:pt x="1309" y="429"/>
                      <a:pt x="1322" y="432"/>
                    </a:cubicBezTo>
                    <a:cubicBezTo>
                      <a:pt x="1347" y="437"/>
                      <a:pt x="1373" y="442"/>
                      <a:pt x="1399" y="445"/>
                    </a:cubicBezTo>
                    <a:cubicBezTo>
                      <a:pt x="1424" y="449"/>
                      <a:pt x="1448" y="450"/>
                      <a:pt x="1473" y="452"/>
                    </a:cubicBezTo>
                    <a:cubicBezTo>
                      <a:pt x="1485" y="452"/>
                      <a:pt x="1497" y="451"/>
                      <a:pt x="1508" y="450"/>
                    </a:cubicBezTo>
                    <a:cubicBezTo>
                      <a:pt x="1561" y="447"/>
                      <a:pt x="1613" y="445"/>
                      <a:pt x="1665" y="436"/>
                    </a:cubicBezTo>
                    <a:cubicBezTo>
                      <a:pt x="1668" y="435"/>
                      <a:pt x="1671" y="435"/>
                      <a:pt x="1673" y="434"/>
                    </a:cubicBezTo>
                    <a:lnTo>
                      <a:pt x="1703" y="464"/>
                    </a:lnTo>
                    <a:lnTo>
                      <a:pt x="1386" y="780"/>
                    </a:lnTo>
                    <a:lnTo>
                      <a:pt x="1386" y="780"/>
                    </a:lnTo>
                    <a:close/>
                    <a:moveTo>
                      <a:pt x="1758" y="466"/>
                    </a:moveTo>
                    <a:lnTo>
                      <a:pt x="1755" y="464"/>
                    </a:lnTo>
                    <a:lnTo>
                      <a:pt x="1756" y="463"/>
                    </a:lnTo>
                    <a:lnTo>
                      <a:pt x="1730" y="437"/>
                    </a:lnTo>
                    <a:lnTo>
                      <a:pt x="1729" y="437"/>
                    </a:lnTo>
                    <a:lnTo>
                      <a:pt x="1716" y="424"/>
                    </a:lnTo>
                    <a:cubicBezTo>
                      <a:pt x="1718" y="424"/>
                      <a:pt x="1719" y="424"/>
                      <a:pt x="1720" y="424"/>
                    </a:cubicBezTo>
                    <a:lnTo>
                      <a:pt x="1760" y="464"/>
                    </a:lnTo>
                    <a:lnTo>
                      <a:pt x="1758" y="466"/>
                    </a:lnTo>
                    <a:moveTo>
                      <a:pt x="1015" y="466"/>
                    </a:moveTo>
                    <a:lnTo>
                      <a:pt x="1012" y="464"/>
                    </a:lnTo>
                    <a:lnTo>
                      <a:pt x="1095" y="381"/>
                    </a:lnTo>
                    <a:cubicBezTo>
                      <a:pt x="1096" y="381"/>
                      <a:pt x="1097" y="382"/>
                      <a:pt x="1099" y="382"/>
                    </a:cubicBezTo>
                    <a:lnTo>
                      <a:pt x="1043" y="437"/>
                    </a:lnTo>
                    <a:lnTo>
                      <a:pt x="1042" y="437"/>
                    </a:lnTo>
                    <a:lnTo>
                      <a:pt x="1016" y="463"/>
                    </a:lnTo>
                    <a:lnTo>
                      <a:pt x="1017" y="464"/>
                    </a:lnTo>
                    <a:lnTo>
                      <a:pt x="1015" y="466"/>
                    </a:lnTo>
                    <a:moveTo>
                      <a:pt x="1786" y="437"/>
                    </a:moveTo>
                    <a:lnTo>
                      <a:pt x="1768" y="419"/>
                    </a:lnTo>
                    <a:lnTo>
                      <a:pt x="1768" y="419"/>
                    </a:lnTo>
                    <a:cubicBezTo>
                      <a:pt x="1779" y="419"/>
                      <a:pt x="1790" y="420"/>
                      <a:pt x="1800" y="420"/>
                    </a:cubicBezTo>
                    <a:cubicBezTo>
                      <a:pt x="1801" y="420"/>
                      <a:pt x="1803" y="419"/>
                      <a:pt x="1804" y="419"/>
                    </a:cubicBezTo>
                    <a:lnTo>
                      <a:pt x="1786" y="437"/>
                    </a:lnTo>
                    <a:close/>
                    <a:moveTo>
                      <a:pt x="986" y="437"/>
                    </a:moveTo>
                    <a:lnTo>
                      <a:pt x="892" y="343"/>
                    </a:lnTo>
                    <a:cubicBezTo>
                      <a:pt x="945" y="349"/>
                      <a:pt x="998" y="361"/>
                      <a:pt x="1051" y="372"/>
                    </a:cubicBezTo>
                    <a:lnTo>
                      <a:pt x="986" y="437"/>
                    </a:lnTo>
                    <a:close/>
                    <a:moveTo>
                      <a:pt x="2529" y="437"/>
                    </a:moveTo>
                    <a:lnTo>
                      <a:pt x="2403" y="311"/>
                    </a:lnTo>
                    <a:cubicBezTo>
                      <a:pt x="2455" y="266"/>
                      <a:pt x="2511" y="224"/>
                      <a:pt x="2566" y="185"/>
                    </a:cubicBezTo>
                    <a:cubicBezTo>
                      <a:pt x="2645" y="128"/>
                      <a:pt x="2729" y="79"/>
                      <a:pt x="2815" y="32"/>
                    </a:cubicBezTo>
                    <a:lnTo>
                      <a:pt x="2875" y="92"/>
                    </a:lnTo>
                    <a:lnTo>
                      <a:pt x="2529" y="437"/>
                    </a:lnTo>
                    <a:moveTo>
                      <a:pt x="3150" y="315"/>
                    </a:moveTo>
                    <a:lnTo>
                      <a:pt x="2927" y="92"/>
                    </a:lnTo>
                    <a:lnTo>
                      <a:pt x="3003" y="17"/>
                    </a:lnTo>
                    <a:cubicBezTo>
                      <a:pt x="3057" y="38"/>
                      <a:pt x="3104" y="79"/>
                      <a:pt x="3130" y="126"/>
                    </a:cubicBezTo>
                    <a:cubicBezTo>
                      <a:pt x="3156" y="172"/>
                      <a:pt x="3165" y="220"/>
                      <a:pt x="3160" y="272"/>
                    </a:cubicBezTo>
                    <a:cubicBezTo>
                      <a:pt x="3158" y="287"/>
                      <a:pt x="3155" y="302"/>
                      <a:pt x="3150" y="315"/>
                    </a:cubicBezTo>
                    <a:close/>
                    <a:moveTo>
                      <a:pt x="1984" y="239"/>
                    </a:moveTo>
                    <a:cubicBezTo>
                      <a:pt x="1999" y="205"/>
                      <a:pt x="2028" y="177"/>
                      <a:pt x="2062" y="162"/>
                    </a:cubicBezTo>
                    <a:lnTo>
                      <a:pt x="1984" y="239"/>
                    </a:lnTo>
                    <a:close/>
                    <a:moveTo>
                      <a:pt x="2901" y="66"/>
                    </a:moveTo>
                    <a:lnTo>
                      <a:pt x="2849" y="14"/>
                    </a:lnTo>
                    <a:cubicBezTo>
                      <a:pt x="2872" y="4"/>
                      <a:pt x="2896" y="0"/>
                      <a:pt x="2920" y="0"/>
                    </a:cubicBezTo>
                    <a:cubicBezTo>
                      <a:pt x="2934" y="0"/>
                      <a:pt x="2948" y="1"/>
                      <a:pt x="2962" y="4"/>
                    </a:cubicBezTo>
                    <a:lnTo>
                      <a:pt x="2901" y="66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8" name="Freeform 70">
                <a:extLst>
                  <a:ext uri="{FF2B5EF4-FFF2-40B4-BE49-F238E27FC236}">
                    <a16:creationId xmlns:a16="http://schemas.microsoft.com/office/drawing/2014/main" id="{C83ACFAE-0519-4452-32A4-8A692006A1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0" y="3059"/>
                <a:ext cx="107" cy="67"/>
              </a:xfrm>
              <a:custGeom>
                <a:avLst/>
                <a:gdLst>
                  <a:gd name="T0" fmla="*/ 150 w 832"/>
                  <a:gd name="T1" fmla="*/ 516 h 516"/>
                  <a:gd name="T2" fmla="*/ 5 w 832"/>
                  <a:gd name="T3" fmla="*/ 397 h 516"/>
                  <a:gd name="T4" fmla="*/ 0 w 832"/>
                  <a:gd name="T5" fmla="*/ 364 h 516"/>
                  <a:gd name="T6" fmla="*/ 11 w 832"/>
                  <a:gd name="T7" fmla="*/ 353 h 516"/>
                  <a:gd name="T8" fmla="*/ 171 w 832"/>
                  <a:gd name="T9" fmla="*/ 514 h 516"/>
                  <a:gd name="T10" fmla="*/ 150 w 832"/>
                  <a:gd name="T11" fmla="*/ 516 h 516"/>
                  <a:gd name="T12" fmla="*/ 215 w 832"/>
                  <a:gd name="T13" fmla="*/ 505 h 516"/>
                  <a:gd name="T14" fmla="*/ 37 w 832"/>
                  <a:gd name="T15" fmla="*/ 327 h 516"/>
                  <a:gd name="T16" fmla="*/ 11 w 832"/>
                  <a:gd name="T17" fmla="*/ 301 h 516"/>
                  <a:gd name="T18" fmla="*/ 10 w 832"/>
                  <a:gd name="T19" fmla="*/ 302 h 516"/>
                  <a:gd name="T20" fmla="*/ 11 w 832"/>
                  <a:gd name="T21" fmla="*/ 299 h 516"/>
                  <a:gd name="T22" fmla="*/ 12 w 832"/>
                  <a:gd name="T23" fmla="*/ 295 h 516"/>
                  <a:gd name="T24" fmla="*/ 37 w 832"/>
                  <a:gd name="T25" fmla="*/ 270 h 516"/>
                  <a:gd name="T26" fmla="*/ 37 w 832"/>
                  <a:gd name="T27" fmla="*/ 270 h 516"/>
                  <a:gd name="T28" fmla="*/ 89 w 832"/>
                  <a:gd name="T29" fmla="*/ 218 h 516"/>
                  <a:gd name="T30" fmla="*/ 97 w 832"/>
                  <a:gd name="T31" fmla="*/ 214 h 516"/>
                  <a:gd name="T32" fmla="*/ 345 w 832"/>
                  <a:gd name="T33" fmla="*/ 85 h 516"/>
                  <a:gd name="T34" fmla="*/ 474 w 832"/>
                  <a:gd name="T35" fmla="*/ 27 h 516"/>
                  <a:gd name="T36" fmla="*/ 481 w 832"/>
                  <a:gd name="T37" fmla="*/ 24 h 516"/>
                  <a:gd name="T38" fmla="*/ 754 w 832"/>
                  <a:gd name="T39" fmla="*/ 296 h 516"/>
                  <a:gd name="T40" fmla="*/ 780 w 832"/>
                  <a:gd name="T41" fmla="*/ 270 h 516"/>
                  <a:gd name="T42" fmla="*/ 780 w 832"/>
                  <a:gd name="T43" fmla="*/ 270 h 516"/>
                  <a:gd name="T44" fmla="*/ 829 w 832"/>
                  <a:gd name="T45" fmla="*/ 221 h 516"/>
                  <a:gd name="T46" fmla="*/ 796 w 832"/>
                  <a:gd name="T47" fmla="*/ 288 h 516"/>
                  <a:gd name="T48" fmla="*/ 769 w 832"/>
                  <a:gd name="T49" fmla="*/ 316 h 516"/>
                  <a:gd name="T50" fmla="*/ 754 w 832"/>
                  <a:gd name="T51" fmla="*/ 301 h 516"/>
                  <a:gd name="T52" fmla="*/ 648 w 832"/>
                  <a:gd name="T53" fmla="*/ 406 h 516"/>
                  <a:gd name="T54" fmla="*/ 617 w 832"/>
                  <a:gd name="T55" fmla="*/ 416 h 516"/>
                  <a:gd name="T56" fmla="*/ 446 w 832"/>
                  <a:gd name="T57" fmla="*/ 460 h 516"/>
                  <a:gd name="T58" fmla="*/ 215 w 832"/>
                  <a:gd name="T59" fmla="*/ 505 h 516"/>
                  <a:gd name="T60" fmla="*/ 754 w 832"/>
                  <a:gd name="T61" fmla="*/ 244 h 516"/>
                  <a:gd name="T62" fmla="*/ 521 w 832"/>
                  <a:gd name="T63" fmla="*/ 11 h 516"/>
                  <a:gd name="T64" fmla="*/ 595 w 832"/>
                  <a:gd name="T65" fmla="*/ 0 h 516"/>
                  <a:gd name="T66" fmla="*/ 618 w 832"/>
                  <a:gd name="T67" fmla="*/ 1 h 516"/>
                  <a:gd name="T68" fmla="*/ 683 w 832"/>
                  <a:gd name="T69" fmla="*/ 10 h 516"/>
                  <a:gd name="T70" fmla="*/ 821 w 832"/>
                  <a:gd name="T71" fmla="*/ 117 h 516"/>
                  <a:gd name="T72" fmla="*/ 832 w 832"/>
                  <a:gd name="T73" fmla="*/ 166 h 516"/>
                  <a:gd name="T74" fmla="*/ 754 w 832"/>
                  <a:gd name="T75" fmla="*/ 244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2" h="516">
                    <a:moveTo>
                      <a:pt x="150" y="516"/>
                    </a:moveTo>
                    <a:cubicBezTo>
                      <a:pt x="82" y="516"/>
                      <a:pt x="21" y="460"/>
                      <a:pt x="5" y="397"/>
                    </a:cubicBezTo>
                    <a:cubicBezTo>
                      <a:pt x="2" y="386"/>
                      <a:pt x="0" y="375"/>
                      <a:pt x="0" y="364"/>
                    </a:cubicBezTo>
                    <a:lnTo>
                      <a:pt x="11" y="353"/>
                    </a:lnTo>
                    <a:lnTo>
                      <a:pt x="171" y="514"/>
                    </a:lnTo>
                    <a:cubicBezTo>
                      <a:pt x="164" y="515"/>
                      <a:pt x="157" y="516"/>
                      <a:pt x="150" y="516"/>
                    </a:cubicBezTo>
                    <a:close/>
                    <a:moveTo>
                      <a:pt x="215" y="505"/>
                    </a:moveTo>
                    <a:lnTo>
                      <a:pt x="37" y="327"/>
                    </a:lnTo>
                    <a:lnTo>
                      <a:pt x="11" y="301"/>
                    </a:lnTo>
                    <a:lnTo>
                      <a:pt x="10" y="302"/>
                    </a:lnTo>
                    <a:lnTo>
                      <a:pt x="11" y="299"/>
                    </a:lnTo>
                    <a:lnTo>
                      <a:pt x="12" y="295"/>
                    </a:lnTo>
                    <a:lnTo>
                      <a:pt x="37" y="270"/>
                    </a:lnTo>
                    <a:lnTo>
                      <a:pt x="37" y="270"/>
                    </a:lnTo>
                    <a:lnTo>
                      <a:pt x="89" y="218"/>
                    </a:lnTo>
                    <a:cubicBezTo>
                      <a:pt x="91" y="217"/>
                      <a:pt x="94" y="215"/>
                      <a:pt x="97" y="214"/>
                    </a:cubicBezTo>
                    <a:cubicBezTo>
                      <a:pt x="179" y="171"/>
                      <a:pt x="262" y="128"/>
                      <a:pt x="345" y="85"/>
                    </a:cubicBezTo>
                    <a:cubicBezTo>
                      <a:pt x="387" y="63"/>
                      <a:pt x="429" y="44"/>
                      <a:pt x="474" y="27"/>
                    </a:cubicBezTo>
                    <a:cubicBezTo>
                      <a:pt x="476" y="26"/>
                      <a:pt x="479" y="25"/>
                      <a:pt x="481" y="24"/>
                    </a:cubicBezTo>
                    <a:lnTo>
                      <a:pt x="754" y="296"/>
                    </a:lnTo>
                    <a:lnTo>
                      <a:pt x="780" y="270"/>
                    </a:lnTo>
                    <a:lnTo>
                      <a:pt x="780" y="270"/>
                    </a:lnTo>
                    <a:lnTo>
                      <a:pt x="829" y="221"/>
                    </a:lnTo>
                    <a:cubicBezTo>
                      <a:pt x="824" y="246"/>
                      <a:pt x="814" y="270"/>
                      <a:pt x="796" y="288"/>
                    </a:cubicBezTo>
                    <a:cubicBezTo>
                      <a:pt x="787" y="297"/>
                      <a:pt x="778" y="307"/>
                      <a:pt x="769" y="316"/>
                    </a:cubicBezTo>
                    <a:lnTo>
                      <a:pt x="754" y="301"/>
                    </a:lnTo>
                    <a:lnTo>
                      <a:pt x="648" y="406"/>
                    </a:lnTo>
                    <a:cubicBezTo>
                      <a:pt x="638" y="410"/>
                      <a:pt x="628" y="413"/>
                      <a:pt x="617" y="416"/>
                    </a:cubicBezTo>
                    <a:cubicBezTo>
                      <a:pt x="561" y="434"/>
                      <a:pt x="504" y="448"/>
                      <a:pt x="446" y="460"/>
                    </a:cubicBezTo>
                    <a:lnTo>
                      <a:pt x="215" y="505"/>
                    </a:lnTo>
                    <a:moveTo>
                      <a:pt x="754" y="244"/>
                    </a:moveTo>
                    <a:lnTo>
                      <a:pt x="521" y="11"/>
                    </a:lnTo>
                    <a:cubicBezTo>
                      <a:pt x="545" y="4"/>
                      <a:pt x="569" y="0"/>
                      <a:pt x="595" y="0"/>
                    </a:cubicBezTo>
                    <a:cubicBezTo>
                      <a:pt x="602" y="0"/>
                      <a:pt x="610" y="1"/>
                      <a:pt x="618" y="1"/>
                    </a:cubicBezTo>
                    <a:cubicBezTo>
                      <a:pt x="640" y="3"/>
                      <a:pt x="661" y="7"/>
                      <a:pt x="683" y="10"/>
                    </a:cubicBezTo>
                    <a:cubicBezTo>
                      <a:pt x="744" y="18"/>
                      <a:pt x="798" y="60"/>
                      <a:pt x="821" y="117"/>
                    </a:cubicBezTo>
                    <a:cubicBezTo>
                      <a:pt x="826" y="132"/>
                      <a:pt x="830" y="149"/>
                      <a:pt x="832" y="166"/>
                    </a:cubicBezTo>
                    <a:lnTo>
                      <a:pt x="754" y="244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9" name="Freeform 71">
                <a:extLst>
                  <a:ext uri="{FF2B5EF4-FFF2-40B4-BE49-F238E27FC236}">
                    <a16:creationId xmlns:a16="http://schemas.microsoft.com/office/drawing/2014/main" id="{BA31133A-87B5-8D3E-EC11-9B9F7BBBA4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64"/>
                <a:ext cx="85" cy="70"/>
              </a:xfrm>
              <a:custGeom>
                <a:avLst/>
                <a:gdLst>
                  <a:gd name="T0" fmla="*/ 491 w 658"/>
                  <a:gd name="T1" fmla="*/ 541 h 541"/>
                  <a:gd name="T2" fmla="*/ 427 w 658"/>
                  <a:gd name="T3" fmla="*/ 529 h 541"/>
                  <a:gd name="T4" fmla="*/ 349 w 658"/>
                  <a:gd name="T5" fmla="*/ 480 h 541"/>
                  <a:gd name="T6" fmla="*/ 304 w 658"/>
                  <a:gd name="T7" fmla="*/ 435 h 541"/>
                  <a:gd name="T8" fmla="*/ 236 w 658"/>
                  <a:gd name="T9" fmla="*/ 382 h 541"/>
                  <a:gd name="T10" fmla="*/ 164 w 658"/>
                  <a:gd name="T11" fmla="*/ 351 h 541"/>
                  <a:gd name="T12" fmla="*/ 105 w 658"/>
                  <a:gd name="T13" fmla="*/ 292 h 541"/>
                  <a:gd name="T14" fmla="*/ 105 w 658"/>
                  <a:gd name="T15" fmla="*/ 292 h 541"/>
                  <a:gd name="T16" fmla="*/ 79 w 658"/>
                  <a:gd name="T17" fmla="*/ 266 h 541"/>
                  <a:gd name="T18" fmla="*/ 49 w 658"/>
                  <a:gd name="T19" fmla="*/ 296 h 541"/>
                  <a:gd name="T20" fmla="*/ 33 w 658"/>
                  <a:gd name="T21" fmla="*/ 279 h 541"/>
                  <a:gd name="T22" fmla="*/ 0 w 658"/>
                  <a:gd name="T23" fmla="*/ 182 h 541"/>
                  <a:gd name="T24" fmla="*/ 79 w 658"/>
                  <a:gd name="T25" fmla="*/ 261 h 541"/>
                  <a:gd name="T26" fmla="*/ 105 w 658"/>
                  <a:gd name="T27" fmla="*/ 235 h 541"/>
                  <a:gd name="T28" fmla="*/ 105 w 658"/>
                  <a:gd name="T29" fmla="*/ 235 h 541"/>
                  <a:gd name="T30" fmla="*/ 313 w 658"/>
                  <a:gd name="T31" fmla="*/ 27 h 541"/>
                  <a:gd name="T32" fmla="*/ 340 w 658"/>
                  <a:gd name="T33" fmla="*/ 36 h 541"/>
                  <a:gd name="T34" fmla="*/ 468 w 658"/>
                  <a:gd name="T35" fmla="*/ 102 h 541"/>
                  <a:gd name="T36" fmla="*/ 550 w 658"/>
                  <a:gd name="T37" fmla="*/ 166 h 541"/>
                  <a:gd name="T38" fmla="*/ 633 w 658"/>
                  <a:gd name="T39" fmla="*/ 275 h 541"/>
                  <a:gd name="T40" fmla="*/ 642 w 658"/>
                  <a:gd name="T41" fmla="*/ 297 h 541"/>
                  <a:gd name="T42" fmla="*/ 645 w 658"/>
                  <a:gd name="T43" fmla="*/ 309 h 541"/>
                  <a:gd name="T44" fmla="*/ 656 w 658"/>
                  <a:gd name="T45" fmla="*/ 372 h 541"/>
                  <a:gd name="T46" fmla="*/ 656 w 658"/>
                  <a:gd name="T47" fmla="*/ 398 h 541"/>
                  <a:gd name="T48" fmla="*/ 644 w 658"/>
                  <a:gd name="T49" fmla="*/ 444 h 541"/>
                  <a:gd name="T50" fmla="*/ 564 w 658"/>
                  <a:gd name="T51" fmla="*/ 523 h 541"/>
                  <a:gd name="T52" fmla="*/ 491 w 658"/>
                  <a:gd name="T53" fmla="*/ 541 h 541"/>
                  <a:gd name="T54" fmla="*/ 83 w 658"/>
                  <a:gd name="T55" fmla="*/ 323 h 541"/>
                  <a:gd name="T56" fmla="*/ 78 w 658"/>
                  <a:gd name="T57" fmla="*/ 319 h 541"/>
                  <a:gd name="T58" fmla="*/ 79 w 658"/>
                  <a:gd name="T59" fmla="*/ 318 h 541"/>
                  <a:gd name="T60" fmla="*/ 83 w 658"/>
                  <a:gd name="T61" fmla="*/ 323 h 541"/>
                  <a:gd name="T62" fmla="*/ 79 w 658"/>
                  <a:gd name="T63" fmla="*/ 209 h 541"/>
                  <a:gd name="T64" fmla="*/ 3 w 658"/>
                  <a:gd name="T65" fmla="*/ 133 h 541"/>
                  <a:gd name="T66" fmla="*/ 69 w 658"/>
                  <a:gd name="T67" fmla="*/ 34 h 541"/>
                  <a:gd name="T68" fmla="*/ 176 w 658"/>
                  <a:gd name="T69" fmla="*/ 0 h 541"/>
                  <a:gd name="T70" fmla="*/ 197 w 658"/>
                  <a:gd name="T71" fmla="*/ 2 h 541"/>
                  <a:gd name="T72" fmla="*/ 272 w 658"/>
                  <a:gd name="T73" fmla="*/ 16 h 541"/>
                  <a:gd name="T74" fmla="*/ 79 w 658"/>
                  <a:gd name="T75" fmla="*/ 20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8" h="541">
                    <a:moveTo>
                      <a:pt x="491" y="541"/>
                    </a:moveTo>
                    <a:cubicBezTo>
                      <a:pt x="470" y="541"/>
                      <a:pt x="448" y="537"/>
                      <a:pt x="427" y="529"/>
                    </a:cubicBezTo>
                    <a:cubicBezTo>
                      <a:pt x="401" y="520"/>
                      <a:pt x="372" y="497"/>
                      <a:pt x="349" y="480"/>
                    </a:cubicBezTo>
                    <a:cubicBezTo>
                      <a:pt x="332" y="467"/>
                      <a:pt x="318" y="451"/>
                      <a:pt x="304" y="435"/>
                    </a:cubicBezTo>
                    <a:cubicBezTo>
                      <a:pt x="283" y="415"/>
                      <a:pt x="260" y="398"/>
                      <a:pt x="236" y="382"/>
                    </a:cubicBezTo>
                    <a:cubicBezTo>
                      <a:pt x="213" y="370"/>
                      <a:pt x="189" y="359"/>
                      <a:pt x="164" y="351"/>
                    </a:cubicBezTo>
                    <a:lnTo>
                      <a:pt x="105" y="292"/>
                    </a:lnTo>
                    <a:lnTo>
                      <a:pt x="105" y="292"/>
                    </a:lnTo>
                    <a:lnTo>
                      <a:pt x="79" y="266"/>
                    </a:lnTo>
                    <a:lnTo>
                      <a:pt x="49" y="296"/>
                    </a:lnTo>
                    <a:cubicBezTo>
                      <a:pt x="43" y="290"/>
                      <a:pt x="38" y="285"/>
                      <a:pt x="33" y="279"/>
                    </a:cubicBezTo>
                    <a:cubicBezTo>
                      <a:pt x="11" y="251"/>
                      <a:pt x="1" y="217"/>
                      <a:pt x="0" y="182"/>
                    </a:cubicBezTo>
                    <a:lnTo>
                      <a:pt x="79" y="261"/>
                    </a:lnTo>
                    <a:lnTo>
                      <a:pt x="105" y="235"/>
                    </a:lnTo>
                    <a:lnTo>
                      <a:pt x="105" y="235"/>
                    </a:lnTo>
                    <a:lnTo>
                      <a:pt x="313" y="27"/>
                    </a:lnTo>
                    <a:cubicBezTo>
                      <a:pt x="322" y="30"/>
                      <a:pt x="331" y="33"/>
                      <a:pt x="340" y="36"/>
                    </a:cubicBezTo>
                    <a:cubicBezTo>
                      <a:pt x="385" y="53"/>
                      <a:pt x="427" y="77"/>
                      <a:pt x="468" y="102"/>
                    </a:cubicBezTo>
                    <a:cubicBezTo>
                      <a:pt x="498" y="120"/>
                      <a:pt x="526" y="141"/>
                      <a:pt x="550" y="166"/>
                    </a:cubicBezTo>
                    <a:cubicBezTo>
                      <a:pt x="586" y="200"/>
                      <a:pt x="615" y="228"/>
                      <a:pt x="633" y="275"/>
                    </a:cubicBezTo>
                    <a:cubicBezTo>
                      <a:pt x="636" y="282"/>
                      <a:pt x="639" y="289"/>
                      <a:pt x="642" y="297"/>
                    </a:cubicBezTo>
                    <a:cubicBezTo>
                      <a:pt x="643" y="301"/>
                      <a:pt x="644" y="305"/>
                      <a:pt x="645" y="309"/>
                    </a:cubicBezTo>
                    <a:cubicBezTo>
                      <a:pt x="654" y="329"/>
                      <a:pt x="658" y="350"/>
                      <a:pt x="656" y="372"/>
                    </a:cubicBezTo>
                    <a:cubicBezTo>
                      <a:pt x="656" y="381"/>
                      <a:pt x="656" y="389"/>
                      <a:pt x="656" y="398"/>
                    </a:cubicBezTo>
                    <a:cubicBezTo>
                      <a:pt x="655" y="414"/>
                      <a:pt x="650" y="429"/>
                      <a:pt x="644" y="444"/>
                    </a:cubicBezTo>
                    <a:lnTo>
                      <a:pt x="564" y="523"/>
                    </a:lnTo>
                    <a:cubicBezTo>
                      <a:pt x="540" y="535"/>
                      <a:pt x="516" y="541"/>
                      <a:pt x="491" y="541"/>
                    </a:cubicBezTo>
                    <a:close/>
                    <a:moveTo>
                      <a:pt x="83" y="323"/>
                    </a:moveTo>
                    <a:cubicBezTo>
                      <a:pt x="81" y="322"/>
                      <a:pt x="79" y="321"/>
                      <a:pt x="78" y="319"/>
                    </a:cubicBezTo>
                    <a:lnTo>
                      <a:pt x="79" y="318"/>
                    </a:lnTo>
                    <a:lnTo>
                      <a:pt x="83" y="323"/>
                    </a:lnTo>
                    <a:close/>
                    <a:moveTo>
                      <a:pt x="79" y="209"/>
                    </a:moveTo>
                    <a:lnTo>
                      <a:pt x="3" y="133"/>
                    </a:lnTo>
                    <a:cubicBezTo>
                      <a:pt x="12" y="95"/>
                      <a:pt x="39" y="57"/>
                      <a:pt x="69" y="34"/>
                    </a:cubicBezTo>
                    <a:cubicBezTo>
                      <a:pt x="99" y="12"/>
                      <a:pt x="138" y="0"/>
                      <a:pt x="176" y="0"/>
                    </a:cubicBezTo>
                    <a:cubicBezTo>
                      <a:pt x="183" y="0"/>
                      <a:pt x="190" y="1"/>
                      <a:pt x="197" y="2"/>
                    </a:cubicBezTo>
                    <a:cubicBezTo>
                      <a:pt x="222" y="5"/>
                      <a:pt x="247" y="9"/>
                      <a:pt x="272" y="16"/>
                    </a:cubicBezTo>
                    <a:lnTo>
                      <a:pt x="79" y="209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0" name="Freeform 72">
                <a:extLst>
                  <a:ext uri="{FF2B5EF4-FFF2-40B4-BE49-F238E27FC236}">
                    <a16:creationId xmlns:a16="http://schemas.microsoft.com/office/drawing/2014/main" id="{70D2F605-361E-7530-7763-9008072963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5" y="3682"/>
                <a:ext cx="57" cy="48"/>
              </a:xfrm>
              <a:custGeom>
                <a:avLst/>
                <a:gdLst>
                  <a:gd name="T0" fmla="*/ 251 w 437"/>
                  <a:gd name="T1" fmla="*/ 370 h 370"/>
                  <a:gd name="T2" fmla="*/ 226 w 437"/>
                  <a:gd name="T3" fmla="*/ 369 h 370"/>
                  <a:gd name="T4" fmla="*/ 184 w 437"/>
                  <a:gd name="T5" fmla="*/ 357 h 370"/>
                  <a:gd name="T6" fmla="*/ 167 w 437"/>
                  <a:gd name="T7" fmla="*/ 349 h 370"/>
                  <a:gd name="T8" fmla="*/ 164 w 437"/>
                  <a:gd name="T9" fmla="*/ 348 h 370"/>
                  <a:gd name="T10" fmla="*/ 163 w 437"/>
                  <a:gd name="T11" fmla="*/ 347 h 370"/>
                  <a:gd name="T12" fmla="*/ 395 w 437"/>
                  <a:gd name="T13" fmla="*/ 115 h 370"/>
                  <a:gd name="T14" fmla="*/ 402 w 437"/>
                  <a:gd name="T15" fmla="*/ 124 h 370"/>
                  <a:gd name="T16" fmla="*/ 433 w 437"/>
                  <a:gd name="T17" fmla="*/ 203 h 370"/>
                  <a:gd name="T18" fmla="*/ 428 w 437"/>
                  <a:gd name="T19" fmla="*/ 258 h 370"/>
                  <a:gd name="T20" fmla="*/ 414 w 437"/>
                  <a:gd name="T21" fmla="*/ 293 h 370"/>
                  <a:gd name="T22" fmla="*/ 376 w 437"/>
                  <a:gd name="T23" fmla="*/ 337 h 370"/>
                  <a:gd name="T24" fmla="*/ 343 w 437"/>
                  <a:gd name="T25" fmla="*/ 355 h 370"/>
                  <a:gd name="T26" fmla="*/ 319 w 437"/>
                  <a:gd name="T27" fmla="*/ 363 h 370"/>
                  <a:gd name="T28" fmla="*/ 293 w 437"/>
                  <a:gd name="T29" fmla="*/ 368 h 370"/>
                  <a:gd name="T30" fmla="*/ 279 w 437"/>
                  <a:gd name="T31" fmla="*/ 369 h 370"/>
                  <a:gd name="T32" fmla="*/ 271 w 437"/>
                  <a:gd name="T33" fmla="*/ 369 h 370"/>
                  <a:gd name="T34" fmla="*/ 251 w 437"/>
                  <a:gd name="T35" fmla="*/ 370 h 370"/>
                  <a:gd name="T36" fmla="*/ 137 w 437"/>
                  <a:gd name="T37" fmla="*/ 321 h 370"/>
                  <a:gd name="T38" fmla="*/ 1 w 437"/>
                  <a:gd name="T39" fmla="*/ 185 h 370"/>
                  <a:gd name="T40" fmla="*/ 2 w 437"/>
                  <a:gd name="T41" fmla="*/ 143 h 370"/>
                  <a:gd name="T42" fmla="*/ 13 w 437"/>
                  <a:gd name="T43" fmla="*/ 101 h 370"/>
                  <a:gd name="T44" fmla="*/ 51 w 437"/>
                  <a:gd name="T45" fmla="*/ 48 h 370"/>
                  <a:gd name="T46" fmla="*/ 104 w 437"/>
                  <a:gd name="T47" fmla="*/ 11 h 370"/>
                  <a:gd name="T48" fmla="*/ 155 w 437"/>
                  <a:gd name="T49" fmla="*/ 0 h 370"/>
                  <a:gd name="T50" fmla="*/ 166 w 437"/>
                  <a:gd name="T51" fmla="*/ 1 h 370"/>
                  <a:gd name="T52" fmla="*/ 176 w 437"/>
                  <a:gd name="T53" fmla="*/ 1 h 370"/>
                  <a:gd name="T54" fmla="*/ 229 w 437"/>
                  <a:gd name="T55" fmla="*/ 12 h 370"/>
                  <a:gd name="T56" fmla="*/ 297 w 437"/>
                  <a:gd name="T57" fmla="*/ 40 h 370"/>
                  <a:gd name="T58" fmla="*/ 352 w 437"/>
                  <a:gd name="T59" fmla="*/ 69 h 370"/>
                  <a:gd name="T60" fmla="*/ 371 w 437"/>
                  <a:gd name="T61" fmla="*/ 87 h 370"/>
                  <a:gd name="T62" fmla="*/ 137 w 437"/>
                  <a:gd name="T63" fmla="*/ 321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7" h="370">
                    <a:moveTo>
                      <a:pt x="251" y="370"/>
                    </a:moveTo>
                    <a:cubicBezTo>
                      <a:pt x="243" y="370"/>
                      <a:pt x="234" y="369"/>
                      <a:pt x="226" y="369"/>
                    </a:cubicBezTo>
                    <a:lnTo>
                      <a:pt x="184" y="357"/>
                    </a:lnTo>
                    <a:cubicBezTo>
                      <a:pt x="178" y="355"/>
                      <a:pt x="173" y="352"/>
                      <a:pt x="167" y="349"/>
                    </a:cubicBezTo>
                    <a:cubicBezTo>
                      <a:pt x="166" y="349"/>
                      <a:pt x="165" y="348"/>
                      <a:pt x="164" y="348"/>
                    </a:cubicBezTo>
                    <a:lnTo>
                      <a:pt x="163" y="347"/>
                    </a:lnTo>
                    <a:lnTo>
                      <a:pt x="395" y="115"/>
                    </a:lnTo>
                    <a:cubicBezTo>
                      <a:pt x="397" y="118"/>
                      <a:pt x="400" y="121"/>
                      <a:pt x="402" y="124"/>
                    </a:cubicBezTo>
                    <a:cubicBezTo>
                      <a:pt x="421" y="149"/>
                      <a:pt x="427" y="173"/>
                      <a:pt x="433" y="203"/>
                    </a:cubicBezTo>
                    <a:cubicBezTo>
                      <a:pt x="437" y="222"/>
                      <a:pt x="435" y="240"/>
                      <a:pt x="428" y="258"/>
                    </a:cubicBezTo>
                    <a:cubicBezTo>
                      <a:pt x="427" y="271"/>
                      <a:pt x="422" y="282"/>
                      <a:pt x="414" y="293"/>
                    </a:cubicBezTo>
                    <a:cubicBezTo>
                      <a:pt x="405" y="311"/>
                      <a:pt x="393" y="325"/>
                      <a:pt x="376" y="337"/>
                    </a:cubicBezTo>
                    <a:cubicBezTo>
                      <a:pt x="365" y="343"/>
                      <a:pt x="354" y="349"/>
                      <a:pt x="343" y="355"/>
                    </a:cubicBezTo>
                    <a:cubicBezTo>
                      <a:pt x="335" y="360"/>
                      <a:pt x="332" y="360"/>
                      <a:pt x="319" y="363"/>
                    </a:cubicBezTo>
                    <a:cubicBezTo>
                      <a:pt x="308" y="366"/>
                      <a:pt x="303" y="368"/>
                      <a:pt x="293" y="368"/>
                    </a:cubicBezTo>
                    <a:cubicBezTo>
                      <a:pt x="289" y="368"/>
                      <a:pt x="284" y="369"/>
                      <a:pt x="279" y="369"/>
                    </a:cubicBezTo>
                    <a:cubicBezTo>
                      <a:pt x="277" y="369"/>
                      <a:pt x="274" y="369"/>
                      <a:pt x="271" y="369"/>
                    </a:cubicBezTo>
                    <a:cubicBezTo>
                      <a:pt x="265" y="370"/>
                      <a:pt x="258" y="370"/>
                      <a:pt x="251" y="370"/>
                    </a:cubicBezTo>
                    <a:moveTo>
                      <a:pt x="137" y="321"/>
                    </a:moveTo>
                    <a:lnTo>
                      <a:pt x="1" y="185"/>
                    </a:lnTo>
                    <a:cubicBezTo>
                      <a:pt x="0" y="171"/>
                      <a:pt x="0" y="157"/>
                      <a:pt x="2" y="143"/>
                    </a:cubicBezTo>
                    <a:cubicBezTo>
                      <a:pt x="5" y="129"/>
                      <a:pt x="9" y="115"/>
                      <a:pt x="13" y="101"/>
                    </a:cubicBezTo>
                    <a:cubicBezTo>
                      <a:pt x="21" y="80"/>
                      <a:pt x="34" y="62"/>
                      <a:pt x="51" y="48"/>
                    </a:cubicBezTo>
                    <a:cubicBezTo>
                      <a:pt x="65" y="31"/>
                      <a:pt x="83" y="19"/>
                      <a:pt x="104" y="11"/>
                    </a:cubicBezTo>
                    <a:cubicBezTo>
                      <a:pt x="121" y="4"/>
                      <a:pt x="138" y="0"/>
                      <a:pt x="155" y="0"/>
                    </a:cubicBezTo>
                    <a:cubicBezTo>
                      <a:pt x="159" y="0"/>
                      <a:pt x="162" y="1"/>
                      <a:pt x="166" y="1"/>
                    </a:cubicBezTo>
                    <a:cubicBezTo>
                      <a:pt x="170" y="1"/>
                      <a:pt x="173" y="1"/>
                      <a:pt x="176" y="1"/>
                    </a:cubicBezTo>
                    <a:cubicBezTo>
                      <a:pt x="194" y="1"/>
                      <a:pt x="212" y="4"/>
                      <a:pt x="229" y="12"/>
                    </a:cubicBezTo>
                    <a:lnTo>
                      <a:pt x="297" y="40"/>
                    </a:lnTo>
                    <a:cubicBezTo>
                      <a:pt x="317" y="48"/>
                      <a:pt x="333" y="55"/>
                      <a:pt x="352" y="69"/>
                    </a:cubicBezTo>
                    <a:cubicBezTo>
                      <a:pt x="359" y="75"/>
                      <a:pt x="365" y="81"/>
                      <a:pt x="371" y="87"/>
                    </a:cubicBezTo>
                    <a:lnTo>
                      <a:pt x="137" y="321"/>
                    </a:lnTo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1" name="Freeform 73">
                <a:extLst>
                  <a:ext uri="{FF2B5EF4-FFF2-40B4-BE49-F238E27FC236}">
                    <a16:creationId xmlns:a16="http://schemas.microsoft.com/office/drawing/2014/main" id="{D5924DC9-26D5-4323-332F-BD23CFEAB4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" y="2997"/>
                <a:ext cx="104" cy="101"/>
              </a:xfrm>
              <a:custGeom>
                <a:avLst/>
                <a:gdLst>
                  <a:gd name="T0" fmla="*/ 773 w 799"/>
                  <a:gd name="T1" fmla="*/ 777 h 777"/>
                  <a:gd name="T2" fmla="*/ 401 w 799"/>
                  <a:gd name="T3" fmla="*/ 406 h 777"/>
                  <a:gd name="T4" fmla="*/ 428 w 799"/>
                  <a:gd name="T5" fmla="*/ 380 h 777"/>
                  <a:gd name="T6" fmla="*/ 773 w 799"/>
                  <a:gd name="T7" fmla="*/ 725 h 777"/>
                  <a:gd name="T8" fmla="*/ 747 w 799"/>
                  <a:gd name="T9" fmla="*/ 751 h 777"/>
                  <a:gd name="T10" fmla="*/ 773 w 799"/>
                  <a:gd name="T11" fmla="*/ 777 h 777"/>
                  <a:gd name="T12" fmla="*/ 773 w 799"/>
                  <a:gd name="T13" fmla="*/ 777 h 777"/>
                  <a:gd name="T14" fmla="*/ 799 w 799"/>
                  <a:gd name="T15" fmla="*/ 751 h 777"/>
                  <a:gd name="T16" fmla="*/ 799 w 799"/>
                  <a:gd name="T17" fmla="*/ 751 h 777"/>
                  <a:gd name="T18" fmla="*/ 773 w 799"/>
                  <a:gd name="T19" fmla="*/ 777 h 777"/>
                  <a:gd name="T20" fmla="*/ 375 w 799"/>
                  <a:gd name="T21" fmla="*/ 380 h 777"/>
                  <a:gd name="T22" fmla="*/ 30 w 799"/>
                  <a:gd name="T23" fmla="*/ 34 h 777"/>
                  <a:gd name="T24" fmla="*/ 56 w 799"/>
                  <a:gd name="T25" fmla="*/ 8 h 777"/>
                  <a:gd name="T26" fmla="*/ 401 w 799"/>
                  <a:gd name="T27" fmla="*/ 353 h 777"/>
                  <a:gd name="T28" fmla="*/ 375 w 799"/>
                  <a:gd name="T29" fmla="*/ 380 h 777"/>
                  <a:gd name="T30" fmla="*/ 4 w 799"/>
                  <a:gd name="T31" fmla="*/ 8 h 777"/>
                  <a:gd name="T32" fmla="*/ 0 w 799"/>
                  <a:gd name="T33" fmla="*/ 4 h 777"/>
                  <a:gd name="T34" fmla="*/ 12 w 799"/>
                  <a:gd name="T35" fmla="*/ 0 h 777"/>
                  <a:gd name="T36" fmla="*/ 4 w 799"/>
                  <a:gd name="T37" fmla="*/ 8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9" h="777">
                    <a:moveTo>
                      <a:pt x="773" y="777"/>
                    </a:moveTo>
                    <a:lnTo>
                      <a:pt x="401" y="406"/>
                    </a:lnTo>
                    <a:lnTo>
                      <a:pt x="428" y="380"/>
                    </a:lnTo>
                    <a:lnTo>
                      <a:pt x="773" y="725"/>
                    </a:lnTo>
                    <a:lnTo>
                      <a:pt x="747" y="751"/>
                    </a:lnTo>
                    <a:lnTo>
                      <a:pt x="773" y="777"/>
                    </a:lnTo>
                    <a:moveTo>
                      <a:pt x="773" y="777"/>
                    </a:moveTo>
                    <a:lnTo>
                      <a:pt x="799" y="751"/>
                    </a:lnTo>
                    <a:lnTo>
                      <a:pt x="799" y="751"/>
                    </a:lnTo>
                    <a:lnTo>
                      <a:pt x="773" y="777"/>
                    </a:lnTo>
                    <a:close/>
                    <a:moveTo>
                      <a:pt x="375" y="380"/>
                    </a:moveTo>
                    <a:lnTo>
                      <a:pt x="30" y="34"/>
                    </a:lnTo>
                    <a:lnTo>
                      <a:pt x="56" y="8"/>
                    </a:lnTo>
                    <a:lnTo>
                      <a:pt x="401" y="353"/>
                    </a:lnTo>
                    <a:lnTo>
                      <a:pt x="375" y="380"/>
                    </a:lnTo>
                    <a:close/>
                    <a:moveTo>
                      <a:pt x="4" y="8"/>
                    </a:moveTo>
                    <a:lnTo>
                      <a:pt x="0" y="4"/>
                    </a:lnTo>
                    <a:cubicBezTo>
                      <a:pt x="4" y="3"/>
                      <a:pt x="8" y="2"/>
                      <a:pt x="12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2" name="Freeform 74">
                <a:extLst>
                  <a:ext uri="{FF2B5EF4-FFF2-40B4-BE49-F238E27FC236}">
                    <a16:creationId xmlns:a16="http://schemas.microsoft.com/office/drawing/2014/main" id="{0A467103-3BAF-3979-BFEB-B7DA7114B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046"/>
                <a:ext cx="18" cy="17"/>
              </a:xfrm>
              <a:custGeom>
                <a:avLst/>
                <a:gdLst>
                  <a:gd name="T0" fmla="*/ 99 w 139"/>
                  <a:gd name="T1" fmla="*/ 125 h 125"/>
                  <a:gd name="T2" fmla="*/ 0 w 139"/>
                  <a:gd name="T3" fmla="*/ 26 h 125"/>
                  <a:gd name="T4" fmla="*/ 27 w 139"/>
                  <a:gd name="T5" fmla="*/ 0 h 125"/>
                  <a:gd name="T6" fmla="*/ 139 w 139"/>
                  <a:gd name="T7" fmla="*/ 112 h 125"/>
                  <a:gd name="T8" fmla="*/ 99 w 139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25">
                    <a:moveTo>
                      <a:pt x="99" y="125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139" y="112"/>
                    </a:lnTo>
                    <a:cubicBezTo>
                      <a:pt x="126" y="116"/>
                      <a:pt x="113" y="120"/>
                      <a:pt x="99" y="125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3" name="Freeform 75">
                <a:extLst>
                  <a:ext uri="{FF2B5EF4-FFF2-40B4-BE49-F238E27FC236}">
                    <a16:creationId xmlns:a16="http://schemas.microsoft.com/office/drawing/2014/main" id="{6596A473-4767-CBC7-FC92-43219FE180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2" y="3061"/>
                <a:ext cx="39" cy="37"/>
              </a:xfrm>
              <a:custGeom>
                <a:avLst/>
                <a:gdLst>
                  <a:gd name="T0" fmla="*/ 273 w 299"/>
                  <a:gd name="T1" fmla="*/ 285 h 285"/>
                  <a:gd name="T2" fmla="*/ 0 w 299"/>
                  <a:gd name="T3" fmla="*/ 13 h 285"/>
                  <a:gd name="T4" fmla="*/ 40 w 299"/>
                  <a:gd name="T5" fmla="*/ 0 h 285"/>
                  <a:gd name="T6" fmla="*/ 273 w 299"/>
                  <a:gd name="T7" fmla="*/ 233 h 285"/>
                  <a:gd name="T8" fmla="*/ 247 w 299"/>
                  <a:gd name="T9" fmla="*/ 259 h 285"/>
                  <a:gd name="T10" fmla="*/ 273 w 299"/>
                  <a:gd name="T11" fmla="*/ 285 h 285"/>
                  <a:gd name="T12" fmla="*/ 273 w 299"/>
                  <a:gd name="T13" fmla="*/ 285 h 285"/>
                  <a:gd name="T14" fmla="*/ 299 w 299"/>
                  <a:gd name="T15" fmla="*/ 259 h 285"/>
                  <a:gd name="T16" fmla="*/ 299 w 299"/>
                  <a:gd name="T17" fmla="*/ 259 h 285"/>
                  <a:gd name="T18" fmla="*/ 273 w 299"/>
                  <a:gd name="T19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9" h="285">
                    <a:moveTo>
                      <a:pt x="273" y="285"/>
                    </a:moveTo>
                    <a:lnTo>
                      <a:pt x="0" y="13"/>
                    </a:lnTo>
                    <a:cubicBezTo>
                      <a:pt x="14" y="8"/>
                      <a:pt x="27" y="4"/>
                      <a:pt x="40" y="0"/>
                    </a:cubicBezTo>
                    <a:lnTo>
                      <a:pt x="273" y="233"/>
                    </a:lnTo>
                    <a:lnTo>
                      <a:pt x="247" y="259"/>
                    </a:lnTo>
                    <a:lnTo>
                      <a:pt x="273" y="285"/>
                    </a:lnTo>
                    <a:moveTo>
                      <a:pt x="273" y="285"/>
                    </a:moveTo>
                    <a:lnTo>
                      <a:pt x="299" y="259"/>
                    </a:lnTo>
                    <a:lnTo>
                      <a:pt x="299" y="259"/>
                    </a:lnTo>
                    <a:lnTo>
                      <a:pt x="273" y="28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4" name="Freeform 76">
                <a:extLst>
                  <a:ext uri="{FF2B5EF4-FFF2-40B4-BE49-F238E27FC236}">
                    <a16:creationId xmlns:a16="http://schemas.microsoft.com/office/drawing/2014/main" id="{8E769C7F-A593-6C2A-CBBC-7D71464CA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022"/>
                <a:ext cx="26" cy="24"/>
              </a:xfrm>
              <a:custGeom>
                <a:avLst/>
                <a:gdLst>
                  <a:gd name="T0" fmla="*/ 23 w 26"/>
                  <a:gd name="T1" fmla="*/ 24 h 24"/>
                  <a:gd name="T2" fmla="*/ 0 w 26"/>
                  <a:gd name="T3" fmla="*/ 1 h 24"/>
                  <a:gd name="T4" fmla="*/ 5 w 26"/>
                  <a:gd name="T5" fmla="*/ 0 h 24"/>
                  <a:gd name="T6" fmla="*/ 26 w 26"/>
                  <a:gd name="T7" fmla="*/ 21 h 24"/>
                  <a:gd name="T8" fmla="*/ 23 w 26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23" y="24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26" y="21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5" name="Freeform 77">
                <a:extLst>
                  <a:ext uri="{FF2B5EF4-FFF2-40B4-BE49-F238E27FC236}">
                    <a16:creationId xmlns:a16="http://schemas.microsoft.com/office/drawing/2014/main" id="{CC82BFCA-8EA7-8383-73B1-CA5E0DFD2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94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6" name="Freeform 78">
                <a:extLst>
                  <a:ext uri="{FF2B5EF4-FFF2-40B4-BE49-F238E27FC236}">
                    <a16:creationId xmlns:a16="http://schemas.microsoft.com/office/drawing/2014/main" id="{00522FCC-BCD5-0846-4174-A9CBB86DC5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7" y="3042"/>
                <a:ext cx="54" cy="52"/>
              </a:xfrm>
              <a:custGeom>
                <a:avLst/>
                <a:gdLst>
                  <a:gd name="T0" fmla="*/ 390 w 417"/>
                  <a:gd name="T1" fmla="*/ 404 h 404"/>
                  <a:gd name="T2" fmla="*/ 45 w 417"/>
                  <a:gd name="T3" fmla="*/ 59 h 404"/>
                  <a:gd name="T4" fmla="*/ 71 w 417"/>
                  <a:gd name="T5" fmla="*/ 33 h 404"/>
                  <a:gd name="T6" fmla="*/ 417 w 417"/>
                  <a:gd name="T7" fmla="*/ 378 h 404"/>
                  <a:gd name="T8" fmla="*/ 390 w 417"/>
                  <a:gd name="T9" fmla="*/ 404 h 404"/>
                  <a:gd name="T10" fmla="*/ 19 w 417"/>
                  <a:gd name="T11" fmla="*/ 33 h 404"/>
                  <a:gd name="T12" fmla="*/ 17 w 417"/>
                  <a:gd name="T13" fmla="*/ 30 h 404"/>
                  <a:gd name="T14" fmla="*/ 20 w 417"/>
                  <a:gd name="T15" fmla="*/ 27 h 404"/>
                  <a:gd name="T16" fmla="*/ 0 w 417"/>
                  <a:gd name="T17" fmla="*/ 8 h 404"/>
                  <a:gd name="T18" fmla="*/ 39 w 417"/>
                  <a:gd name="T19" fmla="*/ 0 h 404"/>
                  <a:gd name="T20" fmla="*/ 45 w 417"/>
                  <a:gd name="T21" fmla="*/ 6 h 404"/>
                  <a:gd name="T22" fmla="*/ 19 w 417"/>
                  <a:gd name="T23" fmla="*/ 33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7" h="404">
                    <a:moveTo>
                      <a:pt x="390" y="404"/>
                    </a:moveTo>
                    <a:lnTo>
                      <a:pt x="45" y="59"/>
                    </a:lnTo>
                    <a:lnTo>
                      <a:pt x="71" y="33"/>
                    </a:lnTo>
                    <a:lnTo>
                      <a:pt x="417" y="378"/>
                    </a:lnTo>
                    <a:lnTo>
                      <a:pt x="390" y="404"/>
                    </a:lnTo>
                    <a:moveTo>
                      <a:pt x="19" y="33"/>
                    </a:moveTo>
                    <a:lnTo>
                      <a:pt x="17" y="30"/>
                    </a:lnTo>
                    <a:lnTo>
                      <a:pt x="20" y="27"/>
                    </a:lnTo>
                    <a:lnTo>
                      <a:pt x="0" y="8"/>
                    </a:lnTo>
                    <a:cubicBezTo>
                      <a:pt x="13" y="5"/>
                      <a:pt x="26" y="3"/>
                      <a:pt x="39" y="0"/>
                    </a:cubicBezTo>
                    <a:lnTo>
                      <a:pt x="45" y="6"/>
                    </a:lnTo>
                    <a:lnTo>
                      <a:pt x="19" y="3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7" name="Freeform 79">
                <a:extLst>
                  <a:ext uri="{FF2B5EF4-FFF2-40B4-BE49-F238E27FC236}">
                    <a16:creationId xmlns:a16="http://schemas.microsoft.com/office/drawing/2014/main" id="{A115D3DF-0BD9-5E13-B840-1B781C282E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87"/>
                <a:ext cx="7" cy="11"/>
              </a:xfrm>
              <a:custGeom>
                <a:avLst/>
                <a:gdLst>
                  <a:gd name="T0" fmla="*/ 29 w 55"/>
                  <a:gd name="T1" fmla="*/ 81 h 81"/>
                  <a:gd name="T2" fmla="*/ 55 w 55"/>
                  <a:gd name="T3" fmla="*/ 55 h 81"/>
                  <a:gd name="T4" fmla="*/ 55 w 55"/>
                  <a:gd name="T5" fmla="*/ 55 h 81"/>
                  <a:gd name="T6" fmla="*/ 29 w 55"/>
                  <a:gd name="T7" fmla="*/ 81 h 81"/>
                  <a:gd name="T8" fmla="*/ 2 w 55"/>
                  <a:gd name="T9" fmla="*/ 55 h 81"/>
                  <a:gd name="T10" fmla="*/ 0 w 55"/>
                  <a:gd name="T11" fmla="*/ 53 h 81"/>
                  <a:gd name="T12" fmla="*/ 26 w 55"/>
                  <a:gd name="T13" fmla="*/ 27 h 81"/>
                  <a:gd name="T14" fmla="*/ 29 w 55"/>
                  <a:gd name="T15" fmla="*/ 29 h 81"/>
                  <a:gd name="T16" fmla="*/ 2 w 55"/>
                  <a:gd name="T17" fmla="*/ 55 h 81"/>
                  <a:gd name="T18" fmla="*/ 0 w 55"/>
                  <a:gd name="T19" fmla="*/ 0 h 81"/>
                  <a:gd name="T20" fmla="*/ 0 w 55"/>
                  <a:gd name="T21" fmla="*/ 0 h 81"/>
                  <a:gd name="T22" fmla="*/ 0 w 55"/>
                  <a:gd name="T23" fmla="*/ 0 h 81"/>
                  <a:gd name="T24" fmla="*/ 0 w 55"/>
                  <a:gd name="T2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81">
                    <a:moveTo>
                      <a:pt x="29" y="81"/>
                    </a:moveTo>
                    <a:lnTo>
                      <a:pt x="55" y="55"/>
                    </a:lnTo>
                    <a:lnTo>
                      <a:pt x="55" y="55"/>
                    </a:lnTo>
                    <a:lnTo>
                      <a:pt x="29" y="81"/>
                    </a:lnTo>
                    <a:close/>
                    <a:moveTo>
                      <a:pt x="2" y="55"/>
                    </a:moveTo>
                    <a:lnTo>
                      <a:pt x="0" y="53"/>
                    </a:lnTo>
                    <a:lnTo>
                      <a:pt x="26" y="27"/>
                    </a:lnTo>
                    <a:lnTo>
                      <a:pt x="29" y="29"/>
                    </a:lnTo>
                    <a:lnTo>
                      <a:pt x="2" y="55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8" name="Freeform 80">
                <a:extLst>
                  <a:ext uri="{FF2B5EF4-FFF2-40B4-BE49-F238E27FC236}">
                    <a16:creationId xmlns:a16="http://schemas.microsoft.com/office/drawing/2014/main" id="{7B83D917-ADF2-F8BB-8577-B37A1E1E8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0"/>
                <a:ext cx="62" cy="58"/>
              </a:xfrm>
              <a:custGeom>
                <a:avLst/>
                <a:gdLst>
                  <a:gd name="T0" fmla="*/ 27 w 474"/>
                  <a:gd name="T1" fmla="*/ 447 h 447"/>
                  <a:gd name="T2" fmla="*/ 0 w 474"/>
                  <a:gd name="T3" fmla="*/ 421 h 447"/>
                  <a:gd name="T4" fmla="*/ 27 w 474"/>
                  <a:gd name="T5" fmla="*/ 395 h 447"/>
                  <a:gd name="T6" fmla="*/ 372 w 474"/>
                  <a:gd name="T7" fmla="*/ 50 h 447"/>
                  <a:gd name="T8" fmla="*/ 398 w 474"/>
                  <a:gd name="T9" fmla="*/ 23 h 447"/>
                  <a:gd name="T10" fmla="*/ 407 w 474"/>
                  <a:gd name="T11" fmla="*/ 14 h 447"/>
                  <a:gd name="T12" fmla="*/ 474 w 474"/>
                  <a:gd name="T13" fmla="*/ 0 h 447"/>
                  <a:gd name="T14" fmla="*/ 424 w 474"/>
                  <a:gd name="T15" fmla="*/ 50 h 447"/>
                  <a:gd name="T16" fmla="*/ 398 w 474"/>
                  <a:gd name="T17" fmla="*/ 76 h 447"/>
                  <a:gd name="T18" fmla="*/ 53 w 474"/>
                  <a:gd name="T19" fmla="*/ 421 h 447"/>
                  <a:gd name="T20" fmla="*/ 27 w 474"/>
                  <a:gd name="T21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4" h="447">
                    <a:moveTo>
                      <a:pt x="27" y="447"/>
                    </a:moveTo>
                    <a:lnTo>
                      <a:pt x="0" y="421"/>
                    </a:lnTo>
                    <a:lnTo>
                      <a:pt x="27" y="395"/>
                    </a:lnTo>
                    <a:lnTo>
                      <a:pt x="372" y="50"/>
                    </a:lnTo>
                    <a:lnTo>
                      <a:pt x="398" y="23"/>
                    </a:lnTo>
                    <a:lnTo>
                      <a:pt x="407" y="14"/>
                    </a:lnTo>
                    <a:cubicBezTo>
                      <a:pt x="430" y="10"/>
                      <a:pt x="452" y="5"/>
                      <a:pt x="474" y="0"/>
                    </a:cubicBezTo>
                    <a:lnTo>
                      <a:pt x="424" y="50"/>
                    </a:lnTo>
                    <a:lnTo>
                      <a:pt x="398" y="76"/>
                    </a:lnTo>
                    <a:lnTo>
                      <a:pt x="53" y="421"/>
                    </a:lnTo>
                    <a:lnTo>
                      <a:pt x="27" y="44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9" name="Freeform 81">
                <a:extLst>
                  <a:ext uri="{FF2B5EF4-FFF2-40B4-BE49-F238E27FC236}">
                    <a16:creationId xmlns:a16="http://schemas.microsoft.com/office/drawing/2014/main" id="{40C816F3-AAE6-8233-81A5-0704D7A5F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2993"/>
                <a:ext cx="108" cy="105"/>
              </a:xfrm>
              <a:custGeom>
                <a:avLst/>
                <a:gdLst>
                  <a:gd name="T0" fmla="*/ 27 w 838"/>
                  <a:gd name="T1" fmla="*/ 811 h 811"/>
                  <a:gd name="T2" fmla="*/ 0 w 838"/>
                  <a:gd name="T3" fmla="*/ 785 h 811"/>
                  <a:gd name="T4" fmla="*/ 27 w 838"/>
                  <a:gd name="T5" fmla="*/ 759 h 811"/>
                  <a:gd name="T6" fmla="*/ 372 w 838"/>
                  <a:gd name="T7" fmla="*/ 414 h 811"/>
                  <a:gd name="T8" fmla="*/ 398 w 838"/>
                  <a:gd name="T9" fmla="*/ 387 h 811"/>
                  <a:gd name="T10" fmla="*/ 744 w 838"/>
                  <a:gd name="T11" fmla="*/ 42 h 811"/>
                  <a:gd name="T12" fmla="*/ 752 w 838"/>
                  <a:gd name="T13" fmla="*/ 34 h 811"/>
                  <a:gd name="T14" fmla="*/ 838 w 838"/>
                  <a:gd name="T15" fmla="*/ 0 h 811"/>
                  <a:gd name="T16" fmla="*/ 796 w 838"/>
                  <a:gd name="T17" fmla="*/ 42 h 811"/>
                  <a:gd name="T18" fmla="*/ 770 w 838"/>
                  <a:gd name="T19" fmla="*/ 68 h 811"/>
                  <a:gd name="T20" fmla="*/ 425 w 838"/>
                  <a:gd name="T21" fmla="*/ 414 h 811"/>
                  <a:gd name="T22" fmla="*/ 398 w 838"/>
                  <a:gd name="T23" fmla="*/ 440 h 811"/>
                  <a:gd name="T24" fmla="*/ 105 w 838"/>
                  <a:gd name="T25" fmla="*/ 733 h 811"/>
                  <a:gd name="T26" fmla="*/ 28 w 838"/>
                  <a:gd name="T27" fmla="*/ 810 h 811"/>
                  <a:gd name="T28" fmla="*/ 27 w 838"/>
                  <a:gd name="T29" fmla="*/ 811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8" h="811">
                    <a:moveTo>
                      <a:pt x="27" y="811"/>
                    </a:moveTo>
                    <a:lnTo>
                      <a:pt x="0" y="785"/>
                    </a:lnTo>
                    <a:lnTo>
                      <a:pt x="27" y="759"/>
                    </a:lnTo>
                    <a:lnTo>
                      <a:pt x="372" y="414"/>
                    </a:lnTo>
                    <a:lnTo>
                      <a:pt x="398" y="387"/>
                    </a:lnTo>
                    <a:lnTo>
                      <a:pt x="744" y="42"/>
                    </a:lnTo>
                    <a:lnTo>
                      <a:pt x="752" y="34"/>
                    </a:lnTo>
                    <a:cubicBezTo>
                      <a:pt x="780" y="23"/>
                      <a:pt x="809" y="12"/>
                      <a:pt x="838" y="0"/>
                    </a:cubicBezTo>
                    <a:lnTo>
                      <a:pt x="796" y="42"/>
                    </a:lnTo>
                    <a:lnTo>
                      <a:pt x="770" y="68"/>
                    </a:lnTo>
                    <a:lnTo>
                      <a:pt x="425" y="414"/>
                    </a:lnTo>
                    <a:lnTo>
                      <a:pt x="398" y="440"/>
                    </a:lnTo>
                    <a:lnTo>
                      <a:pt x="105" y="733"/>
                    </a:lnTo>
                    <a:cubicBezTo>
                      <a:pt x="72" y="751"/>
                      <a:pt x="43" y="774"/>
                      <a:pt x="28" y="810"/>
                    </a:cubicBezTo>
                    <a:lnTo>
                      <a:pt x="27" y="81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0" name="Freeform 82">
                <a:extLst>
                  <a:ext uri="{FF2B5EF4-FFF2-40B4-BE49-F238E27FC236}">
                    <a16:creationId xmlns:a16="http://schemas.microsoft.com/office/drawing/2014/main" id="{D34A39A4-9D57-3175-9458-A4933E7A8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88"/>
                <a:ext cx="10" cy="10"/>
              </a:xfrm>
              <a:custGeom>
                <a:avLst/>
                <a:gdLst>
                  <a:gd name="T0" fmla="*/ 0 w 77"/>
                  <a:gd name="T1" fmla="*/ 77 h 77"/>
                  <a:gd name="T2" fmla="*/ 77 w 77"/>
                  <a:gd name="T3" fmla="*/ 0 h 77"/>
                  <a:gd name="T4" fmla="*/ 25 w 77"/>
                  <a:gd name="T5" fmla="*/ 52 h 77"/>
                  <a:gd name="T6" fmla="*/ 0 w 77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77">
                    <a:moveTo>
                      <a:pt x="0" y="77"/>
                    </a:moveTo>
                    <a:cubicBezTo>
                      <a:pt x="15" y="41"/>
                      <a:pt x="44" y="18"/>
                      <a:pt x="77" y="0"/>
                    </a:cubicBezTo>
                    <a:lnTo>
                      <a:pt x="25" y="52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1" name="Freeform 83">
                <a:extLst>
                  <a:ext uri="{FF2B5EF4-FFF2-40B4-BE49-F238E27FC236}">
                    <a16:creationId xmlns:a16="http://schemas.microsoft.com/office/drawing/2014/main" id="{61E9F3E5-0EA1-B339-B9AF-B6795ED47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023"/>
                <a:ext cx="60" cy="65"/>
              </a:xfrm>
              <a:custGeom>
                <a:avLst/>
                <a:gdLst>
                  <a:gd name="T0" fmla="*/ 0 w 465"/>
                  <a:gd name="T1" fmla="*/ 502 h 502"/>
                  <a:gd name="T2" fmla="*/ 3 w 465"/>
                  <a:gd name="T3" fmla="*/ 447 h 502"/>
                  <a:gd name="T4" fmla="*/ 270 w 465"/>
                  <a:gd name="T5" fmla="*/ 180 h 502"/>
                  <a:gd name="T6" fmla="*/ 296 w 465"/>
                  <a:gd name="T7" fmla="*/ 153 h 502"/>
                  <a:gd name="T8" fmla="*/ 450 w 465"/>
                  <a:gd name="T9" fmla="*/ 0 h 502"/>
                  <a:gd name="T10" fmla="*/ 465 w 465"/>
                  <a:gd name="T11" fmla="*/ 37 h 502"/>
                  <a:gd name="T12" fmla="*/ 323 w 465"/>
                  <a:gd name="T13" fmla="*/ 180 h 502"/>
                  <a:gd name="T14" fmla="*/ 296 w 465"/>
                  <a:gd name="T15" fmla="*/ 206 h 502"/>
                  <a:gd name="T16" fmla="*/ 0 w 465"/>
                  <a:gd name="T17" fmla="*/ 502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5" h="502">
                    <a:moveTo>
                      <a:pt x="0" y="502"/>
                    </a:moveTo>
                    <a:cubicBezTo>
                      <a:pt x="4" y="484"/>
                      <a:pt x="5" y="465"/>
                      <a:pt x="3" y="447"/>
                    </a:cubicBezTo>
                    <a:lnTo>
                      <a:pt x="270" y="180"/>
                    </a:lnTo>
                    <a:lnTo>
                      <a:pt x="296" y="153"/>
                    </a:lnTo>
                    <a:lnTo>
                      <a:pt x="450" y="0"/>
                    </a:lnTo>
                    <a:cubicBezTo>
                      <a:pt x="455" y="13"/>
                      <a:pt x="460" y="25"/>
                      <a:pt x="465" y="37"/>
                    </a:cubicBezTo>
                    <a:lnTo>
                      <a:pt x="323" y="180"/>
                    </a:lnTo>
                    <a:lnTo>
                      <a:pt x="296" y="206"/>
                    </a:lnTo>
                    <a:lnTo>
                      <a:pt x="0" y="50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2" name="Freeform 84">
                <a:extLst>
                  <a:ext uri="{FF2B5EF4-FFF2-40B4-BE49-F238E27FC236}">
                    <a16:creationId xmlns:a16="http://schemas.microsoft.com/office/drawing/2014/main" id="{98A54C3B-5223-C750-0C93-FDDAE6D41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3081"/>
                <a:ext cx="14" cy="17"/>
              </a:xfrm>
              <a:custGeom>
                <a:avLst/>
                <a:gdLst>
                  <a:gd name="T0" fmla="*/ 26 w 106"/>
                  <a:gd name="T1" fmla="*/ 130 h 130"/>
                  <a:gd name="T2" fmla="*/ 26 w 106"/>
                  <a:gd name="T3" fmla="*/ 130 h 130"/>
                  <a:gd name="T4" fmla="*/ 0 w 106"/>
                  <a:gd name="T5" fmla="*/ 104 h 130"/>
                  <a:gd name="T6" fmla="*/ 26 w 106"/>
                  <a:gd name="T7" fmla="*/ 78 h 130"/>
                  <a:gd name="T8" fmla="*/ 104 w 106"/>
                  <a:gd name="T9" fmla="*/ 0 h 130"/>
                  <a:gd name="T10" fmla="*/ 101 w 106"/>
                  <a:gd name="T11" fmla="*/ 55 h 130"/>
                  <a:gd name="T12" fmla="*/ 52 w 106"/>
                  <a:gd name="T13" fmla="*/ 104 h 130"/>
                  <a:gd name="T14" fmla="*/ 26 w 106"/>
                  <a:gd name="T1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30">
                    <a:moveTo>
                      <a:pt x="26" y="130"/>
                    </a:moveTo>
                    <a:lnTo>
                      <a:pt x="26" y="130"/>
                    </a:lnTo>
                    <a:lnTo>
                      <a:pt x="0" y="104"/>
                    </a:lnTo>
                    <a:lnTo>
                      <a:pt x="26" y="78"/>
                    </a:lnTo>
                    <a:lnTo>
                      <a:pt x="104" y="0"/>
                    </a:lnTo>
                    <a:cubicBezTo>
                      <a:pt x="106" y="18"/>
                      <a:pt x="105" y="37"/>
                      <a:pt x="101" y="55"/>
                    </a:cubicBezTo>
                    <a:lnTo>
                      <a:pt x="52" y="104"/>
                    </a:lnTo>
                    <a:lnTo>
                      <a:pt x="26" y="13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3" name="Freeform 85">
                <a:extLst>
                  <a:ext uri="{FF2B5EF4-FFF2-40B4-BE49-F238E27FC236}">
                    <a16:creationId xmlns:a16="http://schemas.microsoft.com/office/drawing/2014/main" id="{CE4EE633-FA87-5B54-378D-9F68FE3B8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" y="3088"/>
                <a:ext cx="9" cy="10"/>
              </a:xfrm>
              <a:custGeom>
                <a:avLst/>
                <a:gdLst>
                  <a:gd name="T0" fmla="*/ 26 w 72"/>
                  <a:gd name="T1" fmla="*/ 79 h 79"/>
                  <a:gd name="T2" fmla="*/ 26 w 72"/>
                  <a:gd name="T3" fmla="*/ 79 h 79"/>
                  <a:gd name="T4" fmla="*/ 0 w 72"/>
                  <a:gd name="T5" fmla="*/ 53 h 79"/>
                  <a:gd name="T6" fmla="*/ 26 w 72"/>
                  <a:gd name="T7" fmla="*/ 27 h 79"/>
                  <a:gd name="T8" fmla="*/ 52 w 72"/>
                  <a:gd name="T9" fmla="*/ 0 h 79"/>
                  <a:gd name="T10" fmla="*/ 70 w 72"/>
                  <a:gd name="T11" fmla="*/ 31 h 79"/>
                  <a:gd name="T12" fmla="*/ 72 w 72"/>
                  <a:gd name="T13" fmla="*/ 33 h 79"/>
                  <a:gd name="T14" fmla="*/ 52 w 72"/>
                  <a:gd name="T15" fmla="*/ 53 h 79"/>
                  <a:gd name="T16" fmla="*/ 26 w 72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9">
                    <a:moveTo>
                      <a:pt x="26" y="79"/>
                    </a:moveTo>
                    <a:lnTo>
                      <a:pt x="26" y="79"/>
                    </a:lnTo>
                    <a:lnTo>
                      <a:pt x="0" y="53"/>
                    </a:lnTo>
                    <a:lnTo>
                      <a:pt x="26" y="27"/>
                    </a:lnTo>
                    <a:lnTo>
                      <a:pt x="52" y="0"/>
                    </a:lnTo>
                    <a:cubicBezTo>
                      <a:pt x="58" y="11"/>
                      <a:pt x="64" y="21"/>
                      <a:pt x="70" y="31"/>
                    </a:cubicBezTo>
                    <a:cubicBezTo>
                      <a:pt x="71" y="32"/>
                      <a:pt x="71" y="32"/>
                      <a:pt x="72" y="33"/>
                    </a:cubicBezTo>
                    <a:lnTo>
                      <a:pt x="52" y="53"/>
                    </a:lnTo>
                    <a:lnTo>
                      <a:pt x="26" y="7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4" name="Freeform 86">
                <a:extLst>
                  <a:ext uri="{FF2B5EF4-FFF2-40B4-BE49-F238E27FC236}">
                    <a16:creationId xmlns:a16="http://schemas.microsoft.com/office/drawing/2014/main" id="{F18D1D7C-FE2D-7609-5B3D-56CCF91FE0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0" y="3043"/>
                <a:ext cx="9" cy="7"/>
              </a:xfrm>
              <a:custGeom>
                <a:avLst/>
                <a:gdLst>
                  <a:gd name="T0" fmla="*/ 41 w 68"/>
                  <a:gd name="T1" fmla="*/ 48 h 48"/>
                  <a:gd name="T2" fmla="*/ 41 w 68"/>
                  <a:gd name="T3" fmla="*/ 48 h 48"/>
                  <a:gd name="T4" fmla="*/ 68 w 68"/>
                  <a:gd name="T5" fmla="*/ 22 h 48"/>
                  <a:gd name="T6" fmla="*/ 68 w 68"/>
                  <a:gd name="T7" fmla="*/ 22 h 48"/>
                  <a:gd name="T8" fmla="*/ 41 w 68"/>
                  <a:gd name="T9" fmla="*/ 48 h 48"/>
                  <a:gd name="T10" fmla="*/ 15 w 68"/>
                  <a:gd name="T11" fmla="*/ 22 h 48"/>
                  <a:gd name="T12" fmla="*/ 0 w 68"/>
                  <a:gd name="T13" fmla="*/ 6 h 48"/>
                  <a:gd name="T14" fmla="*/ 37 w 68"/>
                  <a:gd name="T15" fmla="*/ 0 h 48"/>
                  <a:gd name="T16" fmla="*/ 15 w 68"/>
                  <a:gd name="T17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8">
                    <a:moveTo>
                      <a:pt x="41" y="48"/>
                    </a:moveTo>
                    <a:lnTo>
                      <a:pt x="41" y="48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41" y="48"/>
                    </a:lnTo>
                    <a:moveTo>
                      <a:pt x="15" y="22"/>
                    </a:moveTo>
                    <a:lnTo>
                      <a:pt x="0" y="6"/>
                    </a:lnTo>
                    <a:cubicBezTo>
                      <a:pt x="12" y="4"/>
                      <a:pt x="25" y="2"/>
                      <a:pt x="37" y="0"/>
                    </a:cubicBezTo>
                    <a:lnTo>
                      <a:pt x="15" y="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5" name="Freeform 87">
                <a:extLst>
                  <a:ext uri="{FF2B5EF4-FFF2-40B4-BE49-F238E27FC236}">
                    <a16:creationId xmlns:a16="http://schemas.microsoft.com/office/drawing/2014/main" id="{A2E5CF0E-760E-861B-9CEC-FE4AABE9F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3"/>
                <a:ext cx="49" cy="51"/>
              </a:xfrm>
              <a:custGeom>
                <a:avLst/>
                <a:gdLst>
                  <a:gd name="T0" fmla="*/ 0 w 375"/>
                  <a:gd name="T1" fmla="*/ 394 h 394"/>
                  <a:gd name="T2" fmla="*/ 0 w 375"/>
                  <a:gd name="T3" fmla="*/ 341 h 394"/>
                  <a:gd name="T4" fmla="*/ 317 w 375"/>
                  <a:gd name="T5" fmla="*/ 25 h 394"/>
                  <a:gd name="T6" fmla="*/ 339 w 375"/>
                  <a:gd name="T7" fmla="*/ 3 h 394"/>
                  <a:gd name="T8" fmla="*/ 355 w 375"/>
                  <a:gd name="T9" fmla="*/ 0 h 394"/>
                  <a:gd name="T10" fmla="*/ 375 w 375"/>
                  <a:gd name="T11" fmla="*/ 19 h 394"/>
                  <a:gd name="T12" fmla="*/ 372 w 375"/>
                  <a:gd name="T13" fmla="*/ 22 h 394"/>
                  <a:gd name="T14" fmla="*/ 370 w 375"/>
                  <a:gd name="T15" fmla="*/ 25 h 394"/>
                  <a:gd name="T16" fmla="*/ 343 w 375"/>
                  <a:gd name="T17" fmla="*/ 51 h 394"/>
                  <a:gd name="T18" fmla="*/ 26 w 375"/>
                  <a:gd name="T19" fmla="*/ 368 h 394"/>
                  <a:gd name="T20" fmla="*/ 0 w 375"/>
                  <a:gd name="T21" fmla="*/ 394 h 394"/>
                  <a:gd name="T22" fmla="*/ 0 w 375"/>
                  <a:gd name="T23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5" h="394">
                    <a:moveTo>
                      <a:pt x="0" y="394"/>
                    </a:moveTo>
                    <a:lnTo>
                      <a:pt x="0" y="341"/>
                    </a:lnTo>
                    <a:lnTo>
                      <a:pt x="317" y="25"/>
                    </a:lnTo>
                    <a:lnTo>
                      <a:pt x="339" y="3"/>
                    </a:lnTo>
                    <a:cubicBezTo>
                      <a:pt x="344" y="2"/>
                      <a:pt x="350" y="1"/>
                      <a:pt x="355" y="0"/>
                    </a:cubicBezTo>
                    <a:lnTo>
                      <a:pt x="375" y="19"/>
                    </a:lnTo>
                    <a:lnTo>
                      <a:pt x="372" y="22"/>
                    </a:lnTo>
                    <a:lnTo>
                      <a:pt x="370" y="25"/>
                    </a:lnTo>
                    <a:lnTo>
                      <a:pt x="343" y="51"/>
                    </a:lnTo>
                    <a:lnTo>
                      <a:pt x="26" y="368"/>
                    </a:lnTo>
                    <a:lnTo>
                      <a:pt x="0" y="394"/>
                    </a:lnTo>
                    <a:lnTo>
                      <a:pt x="0" y="3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6" name="Freeform 88">
                <a:extLst>
                  <a:ext uri="{FF2B5EF4-FFF2-40B4-BE49-F238E27FC236}">
                    <a16:creationId xmlns:a16="http://schemas.microsoft.com/office/drawing/2014/main" id="{B421E144-459D-9414-3A8D-5F176DCD55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" y="3305"/>
                <a:ext cx="192" cy="195"/>
              </a:xfrm>
              <a:custGeom>
                <a:avLst/>
                <a:gdLst>
                  <a:gd name="T0" fmla="*/ 1471 w 1483"/>
                  <a:gd name="T1" fmla="*/ 1507 h 1507"/>
                  <a:gd name="T2" fmla="*/ 1396 w 1483"/>
                  <a:gd name="T3" fmla="*/ 1433 h 1507"/>
                  <a:gd name="T4" fmla="*/ 1422 w 1483"/>
                  <a:gd name="T5" fmla="*/ 1406 h 1507"/>
                  <a:gd name="T6" fmla="*/ 1483 w 1483"/>
                  <a:gd name="T7" fmla="*/ 1467 h 1507"/>
                  <a:gd name="T8" fmla="*/ 1471 w 1483"/>
                  <a:gd name="T9" fmla="*/ 1507 h 1507"/>
                  <a:gd name="T10" fmla="*/ 1370 w 1483"/>
                  <a:gd name="T11" fmla="*/ 1406 h 1507"/>
                  <a:gd name="T12" fmla="*/ 1024 w 1483"/>
                  <a:gd name="T13" fmla="*/ 1061 h 1507"/>
                  <a:gd name="T14" fmla="*/ 1051 w 1483"/>
                  <a:gd name="T15" fmla="*/ 1035 h 1507"/>
                  <a:gd name="T16" fmla="*/ 1396 w 1483"/>
                  <a:gd name="T17" fmla="*/ 1380 h 1507"/>
                  <a:gd name="T18" fmla="*/ 1370 w 1483"/>
                  <a:gd name="T19" fmla="*/ 1406 h 1507"/>
                  <a:gd name="T20" fmla="*/ 998 w 1483"/>
                  <a:gd name="T21" fmla="*/ 1035 h 1507"/>
                  <a:gd name="T22" fmla="*/ 653 w 1483"/>
                  <a:gd name="T23" fmla="*/ 689 h 1507"/>
                  <a:gd name="T24" fmla="*/ 679 w 1483"/>
                  <a:gd name="T25" fmla="*/ 663 h 1507"/>
                  <a:gd name="T26" fmla="*/ 1024 w 1483"/>
                  <a:gd name="T27" fmla="*/ 1008 h 1507"/>
                  <a:gd name="T28" fmla="*/ 998 w 1483"/>
                  <a:gd name="T29" fmla="*/ 1035 h 1507"/>
                  <a:gd name="T30" fmla="*/ 627 w 1483"/>
                  <a:gd name="T31" fmla="*/ 663 h 1507"/>
                  <a:gd name="T32" fmla="*/ 281 w 1483"/>
                  <a:gd name="T33" fmla="*/ 318 h 1507"/>
                  <a:gd name="T34" fmla="*/ 308 w 1483"/>
                  <a:gd name="T35" fmla="*/ 292 h 1507"/>
                  <a:gd name="T36" fmla="*/ 653 w 1483"/>
                  <a:gd name="T37" fmla="*/ 637 h 1507"/>
                  <a:gd name="T38" fmla="*/ 627 w 1483"/>
                  <a:gd name="T39" fmla="*/ 663 h 1507"/>
                  <a:gd name="T40" fmla="*/ 255 w 1483"/>
                  <a:gd name="T41" fmla="*/ 292 h 1507"/>
                  <a:gd name="T42" fmla="*/ 0 w 1483"/>
                  <a:gd name="T43" fmla="*/ 36 h 1507"/>
                  <a:gd name="T44" fmla="*/ 16 w 1483"/>
                  <a:gd name="T45" fmla="*/ 0 h 1507"/>
                  <a:gd name="T46" fmla="*/ 281 w 1483"/>
                  <a:gd name="T47" fmla="*/ 265 h 1507"/>
                  <a:gd name="T48" fmla="*/ 255 w 1483"/>
                  <a:gd name="T49" fmla="*/ 292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83" h="1507">
                    <a:moveTo>
                      <a:pt x="1471" y="1507"/>
                    </a:moveTo>
                    <a:lnTo>
                      <a:pt x="1396" y="1433"/>
                    </a:lnTo>
                    <a:lnTo>
                      <a:pt x="1422" y="1406"/>
                    </a:lnTo>
                    <a:lnTo>
                      <a:pt x="1483" y="1467"/>
                    </a:lnTo>
                    <a:cubicBezTo>
                      <a:pt x="1479" y="1481"/>
                      <a:pt x="1475" y="1494"/>
                      <a:pt x="1471" y="1507"/>
                    </a:cubicBezTo>
                    <a:moveTo>
                      <a:pt x="1370" y="1406"/>
                    </a:moveTo>
                    <a:lnTo>
                      <a:pt x="1024" y="1061"/>
                    </a:lnTo>
                    <a:lnTo>
                      <a:pt x="1051" y="1035"/>
                    </a:lnTo>
                    <a:lnTo>
                      <a:pt x="1396" y="1380"/>
                    </a:lnTo>
                    <a:lnTo>
                      <a:pt x="1370" y="1406"/>
                    </a:lnTo>
                    <a:close/>
                    <a:moveTo>
                      <a:pt x="998" y="1035"/>
                    </a:moveTo>
                    <a:lnTo>
                      <a:pt x="653" y="689"/>
                    </a:lnTo>
                    <a:lnTo>
                      <a:pt x="679" y="663"/>
                    </a:lnTo>
                    <a:lnTo>
                      <a:pt x="1024" y="1008"/>
                    </a:lnTo>
                    <a:lnTo>
                      <a:pt x="998" y="1035"/>
                    </a:lnTo>
                    <a:moveTo>
                      <a:pt x="627" y="663"/>
                    </a:moveTo>
                    <a:lnTo>
                      <a:pt x="281" y="318"/>
                    </a:lnTo>
                    <a:lnTo>
                      <a:pt x="308" y="292"/>
                    </a:lnTo>
                    <a:lnTo>
                      <a:pt x="653" y="637"/>
                    </a:lnTo>
                    <a:lnTo>
                      <a:pt x="627" y="663"/>
                    </a:lnTo>
                    <a:moveTo>
                      <a:pt x="255" y="292"/>
                    </a:moveTo>
                    <a:lnTo>
                      <a:pt x="0" y="36"/>
                    </a:lnTo>
                    <a:cubicBezTo>
                      <a:pt x="5" y="24"/>
                      <a:pt x="11" y="12"/>
                      <a:pt x="16" y="0"/>
                    </a:cubicBezTo>
                    <a:lnTo>
                      <a:pt x="281" y="265"/>
                    </a:lnTo>
                    <a:lnTo>
                      <a:pt x="255" y="29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7" name="Freeform 89">
                <a:extLst>
                  <a:ext uri="{FF2B5EF4-FFF2-40B4-BE49-F238E27FC236}">
                    <a16:creationId xmlns:a16="http://schemas.microsoft.com/office/drawing/2014/main" id="{5FC94650-E720-99B4-C7E1-202705358A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246"/>
                <a:ext cx="62" cy="63"/>
              </a:xfrm>
              <a:custGeom>
                <a:avLst/>
                <a:gdLst>
                  <a:gd name="T0" fmla="*/ 462 w 478"/>
                  <a:gd name="T1" fmla="*/ 487 h 487"/>
                  <a:gd name="T2" fmla="*/ 372 w 478"/>
                  <a:gd name="T3" fmla="*/ 397 h 487"/>
                  <a:gd name="T4" fmla="*/ 398 w 478"/>
                  <a:gd name="T5" fmla="*/ 371 h 487"/>
                  <a:gd name="T6" fmla="*/ 478 w 478"/>
                  <a:gd name="T7" fmla="*/ 451 h 487"/>
                  <a:gd name="T8" fmla="*/ 462 w 478"/>
                  <a:gd name="T9" fmla="*/ 487 h 487"/>
                  <a:gd name="T10" fmla="*/ 346 w 478"/>
                  <a:gd name="T11" fmla="*/ 371 h 487"/>
                  <a:gd name="T12" fmla="*/ 0 w 478"/>
                  <a:gd name="T13" fmla="*/ 26 h 487"/>
                  <a:gd name="T14" fmla="*/ 27 w 478"/>
                  <a:gd name="T15" fmla="*/ 0 h 487"/>
                  <a:gd name="T16" fmla="*/ 372 w 478"/>
                  <a:gd name="T17" fmla="*/ 345 h 487"/>
                  <a:gd name="T18" fmla="*/ 346 w 478"/>
                  <a:gd name="T19" fmla="*/ 371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8" h="487">
                    <a:moveTo>
                      <a:pt x="462" y="487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478" y="451"/>
                    </a:lnTo>
                    <a:cubicBezTo>
                      <a:pt x="473" y="463"/>
                      <a:pt x="467" y="475"/>
                      <a:pt x="462" y="487"/>
                    </a:cubicBezTo>
                    <a:moveTo>
                      <a:pt x="346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8" name="Freeform 90">
                <a:extLst>
                  <a:ext uri="{FF2B5EF4-FFF2-40B4-BE49-F238E27FC236}">
                    <a16:creationId xmlns:a16="http://schemas.microsoft.com/office/drawing/2014/main" id="{2055108A-DB2F-754D-C0ED-BDFC3BAC0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98"/>
                <a:ext cx="32" cy="32"/>
              </a:xfrm>
              <a:custGeom>
                <a:avLst/>
                <a:gdLst>
                  <a:gd name="T0" fmla="*/ 218 w 245"/>
                  <a:gd name="T1" fmla="*/ 244 h 244"/>
                  <a:gd name="T2" fmla="*/ 0 w 245"/>
                  <a:gd name="T3" fmla="*/ 26 h 244"/>
                  <a:gd name="T4" fmla="*/ 26 w 245"/>
                  <a:gd name="T5" fmla="*/ 0 h 244"/>
                  <a:gd name="T6" fmla="*/ 245 w 245"/>
                  <a:gd name="T7" fmla="*/ 219 h 244"/>
                  <a:gd name="T8" fmla="*/ 218 w 24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44">
                    <a:moveTo>
                      <a:pt x="218" y="244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5" y="219"/>
                    </a:lnTo>
                    <a:cubicBezTo>
                      <a:pt x="236" y="228"/>
                      <a:pt x="227" y="236"/>
                      <a:pt x="218" y="24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9" name="Freeform 91">
                <a:extLst>
                  <a:ext uri="{FF2B5EF4-FFF2-40B4-BE49-F238E27FC236}">
                    <a16:creationId xmlns:a16="http://schemas.microsoft.com/office/drawing/2014/main" id="{188245E7-4A55-DEBA-D731-9E76253F2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3226"/>
                <a:ext cx="20" cy="20"/>
              </a:xfrm>
              <a:custGeom>
                <a:avLst/>
                <a:gdLst>
                  <a:gd name="T0" fmla="*/ 127 w 153"/>
                  <a:gd name="T1" fmla="*/ 153 h 153"/>
                  <a:gd name="T2" fmla="*/ 0 w 153"/>
                  <a:gd name="T3" fmla="*/ 25 h 153"/>
                  <a:gd name="T4" fmla="*/ 27 w 153"/>
                  <a:gd name="T5" fmla="*/ 0 h 153"/>
                  <a:gd name="T6" fmla="*/ 153 w 153"/>
                  <a:gd name="T7" fmla="*/ 126 h 153"/>
                  <a:gd name="T8" fmla="*/ 127 w 153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53">
                    <a:moveTo>
                      <a:pt x="127" y="153"/>
                    </a:moveTo>
                    <a:lnTo>
                      <a:pt x="0" y="25"/>
                    </a:lnTo>
                    <a:cubicBezTo>
                      <a:pt x="9" y="17"/>
                      <a:pt x="18" y="9"/>
                      <a:pt x="27" y="0"/>
                    </a:cubicBezTo>
                    <a:lnTo>
                      <a:pt x="153" y="126"/>
                    </a:lnTo>
                    <a:lnTo>
                      <a:pt x="127" y="15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0" name="Freeform 92">
                <a:extLst>
                  <a:ext uri="{FF2B5EF4-FFF2-40B4-BE49-F238E27FC236}">
                    <a16:creationId xmlns:a16="http://schemas.microsoft.com/office/drawing/2014/main" id="{FB0F1380-B485-B759-7F58-727534429D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5" y="3098"/>
                <a:ext cx="96" cy="100"/>
              </a:xfrm>
              <a:custGeom>
                <a:avLst/>
                <a:gdLst>
                  <a:gd name="T0" fmla="*/ 716 w 743"/>
                  <a:gd name="T1" fmla="*/ 769 h 769"/>
                  <a:gd name="T2" fmla="*/ 371 w 743"/>
                  <a:gd name="T3" fmla="*/ 424 h 769"/>
                  <a:gd name="T4" fmla="*/ 397 w 743"/>
                  <a:gd name="T5" fmla="*/ 397 h 769"/>
                  <a:gd name="T6" fmla="*/ 743 w 743"/>
                  <a:gd name="T7" fmla="*/ 743 h 769"/>
                  <a:gd name="T8" fmla="*/ 716 w 743"/>
                  <a:gd name="T9" fmla="*/ 769 h 769"/>
                  <a:gd name="T10" fmla="*/ 345 w 743"/>
                  <a:gd name="T11" fmla="*/ 397 h 769"/>
                  <a:gd name="T12" fmla="*/ 0 w 743"/>
                  <a:gd name="T13" fmla="*/ 52 h 769"/>
                  <a:gd name="T14" fmla="*/ 26 w 743"/>
                  <a:gd name="T15" fmla="*/ 26 h 769"/>
                  <a:gd name="T16" fmla="*/ 0 w 743"/>
                  <a:gd name="T17" fmla="*/ 0 h 769"/>
                  <a:gd name="T18" fmla="*/ 371 w 743"/>
                  <a:gd name="T19" fmla="*/ 371 h 769"/>
                  <a:gd name="T20" fmla="*/ 345 w 743"/>
                  <a:gd name="T21" fmla="*/ 397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3" h="769">
                    <a:moveTo>
                      <a:pt x="716" y="769"/>
                    </a:moveTo>
                    <a:lnTo>
                      <a:pt x="371" y="424"/>
                    </a:lnTo>
                    <a:lnTo>
                      <a:pt x="397" y="397"/>
                    </a:lnTo>
                    <a:lnTo>
                      <a:pt x="743" y="743"/>
                    </a:lnTo>
                    <a:lnTo>
                      <a:pt x="716" y="769"/>
                    </a:lnTo>
                    <a:moveTo>
                      <a:pt x="345" y="397"/>
                    </a:moveTo>
                    <a:lnTo>
                      <a:pt x="0" y="52"/>
                    </a:lnTo>
                    <a:lnTo>
                      <a:pt x="26" y="26"/>
                    </a:lnTo>
                    <a:lnTo>
                      <a:pt x="0" y="0"/>
                    </a:lnTo>
                    <a:lnTo>
                      <a:pt x="371" y="371"/>
                    </a:lnTo>
                    <a:lnTo>
                      <a:pt x="345" y="3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1" name="Freeform 93">
                <a:extLst>
                  <a:ext uri="{FF2B5EF4-FFF2-40B4-BE49-F238E27FC236}">
                    <a16:creationId xmlns:a16="http://schemas.microsoft.com/office/drawing/2014/main" id="{044ACE12-F698-ED2D-CD75-94052B7B08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8" y="3371"/>
                <a:ext cx="196" cy="197"/>
              </a:xfrm>
              <a:custGeom>
                <a:avLst/>
                <a:gdLst>
                  <a:gd name="T0" fmla="*/ 1498 w 1515"/>
                  <a:gd name="T1" fmla="*/ 1524 h 1524"/>
                  <a:gd name="T2" fmla="*/ 1266 w 1515"/>
                  <a:gd name="T3" fmla="*/ 1292 h 1524"/>
                  <a:gd name="T4" fmla="*/ 1293 w 1515"/>
                  <a:gd name="T5" fmla="*/ 1266 h 1524"/>
                  <a:gd name="T6" fmla="*/ 1515 w 1515"/>
                  <a:gd name="T7" fmla="*/ 1488 h 1524"/>
                  <a:gd name="T8" fmla="*/ 1498 w 1515"/>
                  <a:gd name="T9" fmla="*/ 1524 h 1524"/>
                  <a:gd name="T10" fmla="*/ 1240 w 1515"/>
                  <a:gd name="T11" fmla="*/ 1266 h 1524"/>
                  <a:gd name="T12" fmla="*/ 895 w 1515"/>
                  <a:gd name="T13" fmla="*/ 921 h 1524"/>
                  <a:gd name="T14" fmla="*/ 921 w 1515"/>
                  <a:gd name="T15" fmla="*/ 894 h 1524"/>
                  <a:gd name="T16" fmla="*/ 1266 w 1515"/>
                  <a:gd name="T17" fmla="*/ 1240 h 1524"/>
                  <a:gd name="T18" fmla="*/ 1240 w 1515"/>
                  <a:gd name="T19" fmla="*/ 1266 h 1524"/>
                  <a:gd name="T20" fmla="*/ 869 w 1515"/>
                  <a:gd name="T21" fmla="*/ 894 h 1524"/>
                  <a:gd name="T22" fmla="*/ 523 w 1515"/>
                  <a:gd name="T23" fmla="*/ 549 h 1524"/>
                  <a:gd name="T24" fmla="*/ 550 w 1515"/>
                  <a:gd name="T25" fmla="*/ 523 h 1524"/>
                  <a:gd name="T26" fmla="*/ 895 w 1515"/>
                  <a:gd name="T27" fmla="*/ 868 h 1524"/>
                  <a:gd name="T28" fmla="*/ 869 w 1515"/>
                  <a:gd name="T29" fmla="*/ 894 h 1524"/>
                  <a:gd name="T30" fmla="*/ 497 w 1515"/>
                  <a:gd name="T31" fmla="*/ 523 h 1524"/>
                  <a:gd name="T32" fmla="*/ 152 w 1515"/>
                  <a:gd name="T33" fmla="*/ 178 h 1524"/>
                  <a:gd name="T34" fmla="*/ 178 w 1515"/>
                  <a:gd name="T35" fmla="*/ 151 h 1524"/>
                  <a:gd name="T36" fmla="*/ 523 w 1515"/>
                  <a:gd name="T37" fmla="*/ 497 h 1524"/>
                  <a:gd name="T38" fmla="*/ 497 w 1515"/>
                  <a:gd name="T39" fmla="*/ 523 h 1524"/>
                  <a:gd name="T40" fmla="*/ 126 w 1515"/>
                  <a:gd name="T41" fmla="*/ 151 h 1524"/>
                  <a:gd name="T42" fmla="*/ 0 w 1515"/>
                  <a:gd name="T43" fmla="*/ 25 h 1524"/>
                  <a:gd name="T44" fmla="*/ 27 w 1515"/>
                  <a:gd name="T45" fmla="*/ 0 h 1524"/>
                  <a:gd name="T46" fmla="*/ 152 w 1515"/>
                  <a:gd name="T47" fmla="*/ 125 h 1524"/>
                  <a:gd name="T48" fmla="*/ 126 w 1515"/>
                  <a:gd name="T49" fmla="*/ 151 h 1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15" h="1524">
                    <a:moveTo>
                      <a:pt x="1498" y="1524"/>
                    </a:moveTo>
                    <a:lnTo>
                      <a:pt x="1266" y="1292"/>
                    </a:lnTo>
                    <a:lnTo>
                      <a:pt x="1293" y="1266"/>
                    </a:lnTo>
                    <a:lnTo>
                      <a:pt x="1515" y="1488"/>
                    </a:lnTo>
                    <a:lnTo>
                      <a:pt x="1498" y="1524"/>
                    </a:lnTo>
                    <a:moveTo>
                      <a:pt x="1240" y="1266"/>
                    </a:moveTo>
                    <a:lnTo>
                      <a:pt x="895" y="921"/>
                    </a:lnTo>
                    <a:lnTo>
                      <a:pt x="921" y="894"/>
                    </a:lnTo>
                    <a:lnTo>
                      <a:pt x="1266" y="1240"/>
                    </a:lnTo>
                    <a:lnTo>
                      <a:pt x="1240" y="1266"/>
                    </a:lnTo>
                    <a:moveTo>
                      <a:pt x="869" y="894"/>
                    </a:moveTo>
                    <a:lnTo>
                      <a:pt x="523" y="549"/>
                    </a:lnTo>
                    <a:lnTo>
                      <a:pt x="550" y="523"/>
                    </a:lnTo>
                    <a:lnTo>
                      <a:pt x="895" y="868"/>
                    </a:lnTo>
                    <a:lnTo>
                      <a:pt x="869" y="894"/>
                    </a:lnTo>
                    <a:moveTo>
                      <a:pt x="497" y="523"/>
                    </a:moveTo>
                    <a:lnTo>
                      <a:pt x="152" y="178"/>
                    </a:lnTo>
                    <a:lnTo>
                      <a:pt x="178" y="151"/>
                    </a:lnTo>
                    <a:lnTo>
                      <a:pt x="523" y="497"/>
                    </a:lnTo>
                    <a:lnTo>
                      <a:pt x="497" y="523"/>
                    </a:lnTo>
                    <a:close/>
                    <a:moveTo>
                      <a:pt x="126" y="151"/>
                    </a:moveTo>
                    <a:lnTo>
                      <a:pt x="0" y="25"/>
                    </a:lnTo>
                    <a:cubicBezTo>
                      <a:pt x="9" y="18"/>
                      <a:pt x="18" y="9"/>
                      <a:pt x="27" y="0"/>
                    </a:cubicBezTo>
                    <a:lnTo>
                      <a:pt x="152" y="125"/>
                    </a:lnTo>
                    <a:lnTo>
                      <a:pt x="126" y="15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2" name="Freeform 94">
                <a:extLst>
                  <a:ext uri="{FF2B5EF4-FFF2-40B4-BE49-F238E27FC236}">
                    <a16:creationId xmlns:a16="http://schemas.microsoft.com/office/drawing/2014/main" id="{308D8619-1589-6A11-7B50-903A261735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3" y="3246"/>
                <a:ext cx="128" cy="128"/>
              </a:xfrm>
              <a:custGeom>
                <a:avLst/>
                <a:gdLst>
                  <a:gd name="T0" fmla="*/ 963 w 990"/>
                  <a:gd name="T1" fmla="*/ 988 h 988"/>
                  <a:gd name="T2" fmla="*/ 743 w 990"/>
                  <a:gd name="T3" fmla="*/ 769 h 988"/>
                  <a:gd name="T4" fmla="*/ 770 w 990"/>
                  <a:gd name="T5" fmla="*/ 743 h 988"/>
                  <a:gd name="T6" fmla="*/ 990 w 990"/>
                  <a:gd name="T7" fmla="*/ 963 h 988"/>
                  <a:gd name="T8" fmla="*/ 963 w 990"/>
                  <a:gd name="T9" fmla="*/ 988 h 988"/>
                  <a:gd name="T10" fmla="*/ 717 w 990"/>
                  <a:gd name="T11" fmla="*/ 743 h 988"/>
                  <a:gd name="T12" fmla="*/ 372 w 990"/>
                  <a:gd name="T13" fmla="*/ 397 h 988"/>
                  <a:gd name="T14" fmla="*/ 398 w 990"/>
                  <a:gd name="T15" fmla="*/ 371 h 988"/>
                  <a:gd name="T16" fmla="*/ 743 w 990"/>
                  <a:gd name="T17" fmla="*/ 716 h 988"/>
                  <a:gd name="T18" fmla="*/ 717 w 990"/>
                  <a:gd name="T19" fmla="*/ 743 h 988"/>
                  <a:gd name="T20" fmla="*/ 345 w 990"/>
                  <a:gd name="T21" fmla="*/ 371 h 988"/>
                  <a:gd name="T22" fmla="*/ 0 w 990"/>
                  <a:gd name="T23" fmla="*/ 26 h 988"/>
                  <a:gd name="T24" fmla="*/ 26 w 990"/>
                  <a:gd name="T25" fmla="*/ 0 h 988"/>
                  <a:gd name="T26" fmla="*/ 372 w 990"/>
                  <a:gd name="T27" fmla="*/ 345 h 988"/>
                  <a:gd name="T28" fmla="*/ 345 w 990"/>
                  <a:gd name="T29" fmla="*/ 371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0" h="988">
                    <a:moveTo>
                      <a:pt x="963" y="988"/>
                    </a:moveTo>
                    <a:lnTo>
                      <a:pt x="743" y="769"/>
                    </a:lnTo>
                    <a:lnTo>
                      <a:pt x="770" y="743"/>
                    </a:lnTo>
                    <a:lnTo>
                      <a:pt x="990" y="963"/>
                    </a:lnTo>
                    <a:cubicBezTo>
                      <a:pt x="981" y="972"/>
                      <a:pt x="972" y="981"/>
                      <a:pt x="963" y="988"/>
                    </a:cubicBezTo>
                    <a:close/>
                    <a:moveTo>
                      <a:pt x="717" y="743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743" y="716"/>
                    </a:lnTo>
                    <a:lnTo>
                      <a:pt x="717" y="743"/>
                    </a:lnTo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2" y="345"/>
                    </a:lnTo>
                    <a:lnTo>
                      <a:pt x="345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3" name="Freeform 95">
                <a:extLst>
                  <a:ext uri="{FF2B5EF4-FFF2-40B4-BE49-F238E27FC236}">
                    <a16:creationId xmlns:a16="http://schemas.microsoft.com/office/drawing/2014/main" id="{FC2C8D29-C14C-5E1A-3BBA-8BD5E4B1C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3198"/>
                <a:ext cx="45" cy="43"/>
              </a:xfrm>
              <a:custGeom>
                <a:avLst/>
                <a:gdLst>
                  <a:gd name="T0" fmla="*/ 305 w 353"/>
                  <a:gd name="T1" fmla="*/ 332 h 332"/>
                  <a:gd name="T2" fmla="*/ 0 w 353"/>
                  <a:gd name="T3" fmla="*/ 26 h 332"/>
                  <a:gd name="T4" fmla="*/ 26 w 353"/>
                  <a:gd name="T5" fmla="*/ 0 h 332"/>
                  <a:gd name="T6" fmla="*/ 353 w 353"/>
                  <a:gd name="T7" fmla="*/ 327 h 332"/>
                  <a:gd name="T8" fmla="*/ 316 w 353"/>
                  <a:gd name="T9" fmla="*/ 330 h 332"/>
                  <a:gd name="T10" fmla="*/ 305 w 353"/>
                  <a:gd name="T11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32">
                    <a:moveTo>
                      <a:pt x="305" y="332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53" y="327"/>
                    </a:lnTo>
                    <a:cubicBezTo>
                      <a:pt x="341" y="327"/>
                      <a:pt x="328" y="328"/>
                      <a:pt x="316" y="330"/>
                    </a:cubicBezTo>
                    <a:cubicBezTo>
                      <a:pt x="312" y="330"/>
                      <a:pt x="309" y="331"/>
                      <a:pt x="305" y="332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4" name="Freeform 96">
                <a:extLst>
                  <a:ext uri="{FF2B5EF4-FFF2-40B4-BE49-F238E27FC236}">
                    <a16:creationId xmlns:a16="http://schemas.microsoft.com/office/drawing/2014/main" id="{45B87617-2318-9ECB-A568-466ABBF77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240"/>
                <a:ext cx="9" cy="6"/>
              </a:xfrm>
              <a:custGeom>
                <a:avLst/>
                <a:gdLst>
                  <a:gd name="T0" fmla="*/ 40 w 66"/>
                  <a:gd name="T1" fmla="*/ 45 h 45"/>
                  <a:gd name="T2" fmla="*/ 0 w 66"/>
                  <a:gd name="T3" fmla="*/ 5 h 45"/>
                  <a:gd name="T4" fmla="*/ 11 w 66"/>
                  <a:gd name="T5" fmla="*/ 3 h 45"/>
                  <a:gd name="T6" fmla="*/ 48 w 66"/>
                  <a:gd name="T7" fmla="*/ 0 h 45"/>
                  <a:gd name="T8" fmla="*/ 66 w 66"/>
                  <a:gd name="T9" fmla="*/ 18 h 45"/>
                  <a:gd name="T10" fmla="*/ 40 w 66"/>
                  <a:gd name="T1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45">
                    <a:moveTo>
                      <a:pt x="40" y="45"/>
                    </a:moveTo>
                    <a:lnTo>
                      <a:pt x="0" y="5"/>
                    </a:lnTo>
                    <a:cubicBezTo>
                      <a:pt x="4" y="4"/>
                      <a:pt x="7" y="3"/>
                      <a:pt x="11" y="3"/>
                    </a:cubicBezTo>
                    <a:cubicBezTo>
                      <a:pt x="23" y="1"/>
                      <a:pt x="36" y="0"/>
                      <a:pt x="48" y="0"/>
                    </a:cubicBezTo>
                    <a:lnTo>
                      <a:pt x="66" y="18"/>
                    </a:lnTo>
                    <a:lnTo>
                      <a:pt x="40" y="45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5" name="Freeform 97">
                <a:extLst>
                  <a:ext uri="{FF2B5EF4-FFF2-40B4-BE49-F238E27FC236}">
                    <a16:creationId xmlns:a16="http://schemas.microsoft.com/office/drawing/2014/main" id="{3E209FDD-EA8F-463D-ECF8-46B2444BF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0 w 4"/>
                  <a:gd name="T5" fmla="*/ 4 h 4"/>
                  <a:gd name="T6" fmla="*/ 3 w 4"/>
                  <a:gd name="T7" fmla="*/ 0 h 4"/>
                  <a:gd name="T8" fmla="*/ 4 w 4"/>
                  <a:gd name="T9" fmla="*/ 1 h 4"/>
                  <a:gd name="T10" fmla="*/ 0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6" name="Freeform 98">
                <a:extLst>
                  <a:ext uri="{FF2B5EF4-FFF2-40B4-BE49-F238E27FC236}">
                    <a16:creationId xmlns:a16="http://schemas.microsoft.com/office/drawing/2014/main" id="{EE954659-F7D8-BDAC-BD45-E413DD178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7" y="3453"/>
                <a:ext cx="175" cy="178"/>
              </a:xfrm>
              <a:custGeom>
                <a:avLst/>
                <a:gdLst>
                  <a:gd name="T0" fmla="*/ 1322 w 1348"/>
                  <a:gd name="T1" fmla="*/ 1374 h 1374"/>
                  <a:gd name="T2" fmla="*/ 977 w 1348"/>
                  <a:gd name="T3" fmla="*/ 1029 h 1374"/>
                  <a:gd name="T4" fmla="*/ 1003 w 1348"/>
                  <a:gd name="T5" fmla="*/ 1002 h 1374"/>
                  <a:gd name="T6" fmla="*/ 1348 w 1348"/>
                  <a:gd name="T7" fmla="*/ 1348 h 1374"/>
                  <a:gd name="T8" fmla="*/ 1322 w 1348"/>
                  <a:gd name="T9" fmla="*/ 1374 h 1374"/>
                  <a:gd name="T10" fmla="*/ 951 w 1348"/>
                  <a:gd name="T11" fmla="*/ 1002 h 1374"/>
                  <a:gd name="T12" fmla="*/ 605 w 1348"/>
                  <a:gd name="T13" fmla="*/ 657 h 1374"/>
                  <a:gd name="T14" fmla="*/ 632 w 1348"/>
                  <a:gd name="T15" fmla="*/ 631 h 1374"/>
                  <a:gd name="T16" fmla="*/ 977 w 1348"/>
                  <a:gd name="T17" fmla="*/ 976 h 1374"/>
                  <a:gd name="T18" fmla="*/ 951 w 1348"/>
                  <a:gd name="T19" fmla="*/ 1002 h 1374"/>
                  <a:gd name="T20" fmla="*/ 579 w 1348"/>
                  <a:gd name="T21" fmla="*/ 631 h 1374"/>
                  <a:gd name="T22" fmla="*/ 234 w 1348"/>
                  <a:gd name="T23" fmla="*/ 286 h 1374"/>
                  <a:gd name="T24" fmla="*/ 260 w 1348"/>
                  <a:gd name="T25" fmla="*/ 259 h 1374"/>
                  <a:gd name="T26" fmla="*/ 605 w 1348"/>
                  <a:gd name="T27" fmla="*/ 605 h 1374"/>
                  <a:gd name="T28" fmla="*/ 579 w 1348"/>
                  <a:gd name="T29" fmla="*/ 631 h 1374"/>
                  <a:gd name="T30" fmla="*/ 208 w 1348"/>
                  <a:gd name="T31" fmla="*/ 259 h 1374"/>
                  <a:gd name="T32" fmla="*/ 12 w 1348"/>
                  <a:gd name="T33" fmla="*/ 64 h 1374"/>
                  <a:gd name="T34" fmla="*/ 0 w 1348"/>
                  <a:gd name="T35" fmla="*/ 0 h 1374"/>
                  <a:gd name="T36" fmla="*/ 234 w 1348"/>
                  <a:gd name="T37" fmla="*/ 233 h 1374"/>
                  <a:gd name="T38" fmla="*/ 208 w 1348"/>
                  <a:gd name="T39" fmla="*/ 259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8" h="1374">
                    <a:moveTo>
                      <a:pt x="1322" y="1374"/>
                    </a:moveTo>
                    <a:lnTo>
                      <a:pt x="977" y="1029"/>
                    </a:lnTo>
                    <a:lnTo>
                      <a:pt x="1003" y="1002"/>
                    </a:lnTo>
                    <a:lnTo>
                      <a:pt x="1348" y="1348"/>
                    </a:lnTo>
                    <a:lnTo>
                      <a:pt x="1322" y="1374"/>
                    </a:lnTo>
                    <a:moveTo>
                      <a:pt x="951" y="1002"/>
                    </a:moveTo>
                    <a:lnTo>
                      <a:pt x="605" y="657"/>
                    </a:lnTo>
                    <a:lnTo>
                      <a:pt x="632" y="631"/>
                    </a:lnTo>
                    <a:lnTo>
                      <a:pt x="977" y="976"/>
                    </a:lnTo>
                    <a:lnTo>
                      <a:pt x="951" y="1002"/>
                    </a:lnTo>
                    <a:moveTo>
                      <a:pt x="579" y="631"/>
                    </a:moveTo>
                    <a:lnTo>
                      <a:pt x="234" y="286"/>
                    </a:lnTo>
                    <a:lnTo>
                      <a:pt x="260" y="259"/>
                    </a:lnTo>
                    <a:lnTo>
                      <a:pt x="605" y="605"/>
                    </a:lnTo>
                    <a:lnTo>
                      <a:pt x="579" y="631"/>
                    </a:lnTo>
                    <a:close/>
                    <a:moveTo>
                      <a:pt x="208" y="259"/>
                    </a:moveTo>
                    <a:lnTo>
                      <a:pt x="12" y="64"/>
                    </a:lnTo>
                    <a:cubicBezTo>
                      <a:pt x="8" y="42"/>
                      <a:pt x="4" y="21"/>
                      <a:pt x="0" y="0"/>
                    </a:cubicBezTo>
                    <a:lnTo>
                      <a:pt x="234" y="233"/>
                    </a:lnTo>
                    <a:lnTo>
                      <a:pt x="208" y="25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7" name="Freeform 99">
                <a:extLst>
                  <a:ext uri="{FF2B5EF4-FFF2-40B4-BE49-F238E27FC236}">
                    <a16:creationId xmlns:a16="http://schemas.microsoft.com/office/drawing/2014/main" id="{E187D571-39BC-BC35-3582-A86C6D48AB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390"/>
                <a:ext cx="68" cy="71"/>
              </a:xfrm>
              <a:custGeom>
                <a:avLst/>
                <a:gdLst>
                  <a:gd name="T0" fmla="*/ 521 w 521"/>
                  <a:gd name="T1" fmla="*/ 548 h 548"/>
                  <a:gd name="T2" fmla="*/ 371 w 521"/>
                  <a:gd name="T3" fmla="*/ 398 h 548"/>
                  <a:gd name="T4" fmla="*/ 398 w 521"/>
                  <a:gd name="T5" fmla="*/ 372 h 548"/>
                  <a:gd name="T6" fmla="*/ 509 w 521"/>
                  <a:gd name="T7" fmla="*/ 484 h 548"/>
                  <a:gd name="T8" fmla="*/ 521 w 521"/>
                  <a:gd name="T9" fmla="*/ 548 h 548"/>
                  <a:gd name="T10" fmla="*/ 345 w 521"/>
                  <a:gd name="T11" fmla="*/ 372 h 548"/>
                  <a:gd name="T12" fmla="*/ 0 w 521"/>
                  <a:gd name="T13" fmla="*/ 27 h 548"/>
                  <a:gd name="T14" fmla="*/ 26 w 521"/>
                  <a:gd name="T15" fmla="*/ 0 h 548"/>
                  <a:gd name="T16" fmla="*/ 371 w 521"/>
                  <a:gd name="T17" fmla="*/ 346 h 548"/>
                  <a:gd name="T18" fmla="*/ 345 w 521"/>
                  <a:gd name="T19" fmla="*/ 372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1" h="548">
                    <a:moveTo>
                      <a:pt x="521" y="548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509" y="484"/>
                    </a:lnTo>
                    <a:cubicBezTo>
                      <a:pt x="513" y="505"/>
                      <a:pt x="517" y="526"/>
                      <a:pt x="521" y="548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8" name="Freeform 100">
                <a:extLst>
                  <a:ext uri="{FF2B5EF4-FFF2-40B4-BE49-F238E27FC236}">
                    <a16:creationId xmlns:a16="http://schemas.microsoft.com/office/drawing/2014/main" id="{5B2F892A-5C6D-5D69-3027-7CBE10180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342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1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1"/>
                    </a:lnTo>
                    <a:cubicBezTo>
                      <a:pt x="230" y="220"/>
                      <a:pt x="232" y="240"/>
                      <a:pt x="234" y="260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9" name="Freeform 101">
                <a:extLst>
                  <a:ext uri="{FF2B5EF4-FFF2-40B4-BE49-F238E27FC236}">
                    <a16:creationId xmlns:a16="http://schemas.microsoft.com/office/drawing/2014/main" id="{9BBF90F4-20DB-A745-F165-89ECD84EC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3368"/>
                <a:ext cx="19" cy="22"/>
              </a:xfrm>
              <a:custGeom>
                <a:avLst/>
                <a:gdLst>
                  <a:gd name="T0" fmla="*/ 118 w 145"/>
                  <a:gd name="T1" fmla="*/ 170 h 170"/>
                  <a:gd name="T2" fmla="*/ 7 w 145"/>
                  <a:gd name="T3" fmla="*/ 59 h 170"/>
                  <a:gd name="T4" fmla="*/ 0 w 145"/>
                  <a:gd name="T5" fmla="*/ 0 h 170"/>
                  <a:gd name="T6" fmla="*/ 145 w 145"/>
                  <a:gd name="T7" fmla="*/ 144 h 170"/>
                  <a:gd name="T8" fmla="*/ 118 w 145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70">
                    <a:moveTo>
                      <a:pt x="118" y="170"/>
                    </a:moveTo>
                    <a:lnTo>
                      <a:pt x="7" y="59"/>
                    </a:lnTo>
                    <a:cubicBezTo>
                      <a:pt x="5" y="39"/>
                      <a:pt x="3" y="19"/>
                      <a:pt x="0" y="0"/>
                    </a:cubicBezTo>
                    <a:lnTo>
                      <a:pt x="145" y="144"/>
                    </a:lnTo>
                    <a:lnTo>
                      <a:pt x="118" y="17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0" name="Freeform 102">
                <a:extLst>
                  <a:ext uri="{FF2B5EF4-FFF2-40B4-BE49-F238E27FC236}">
                    <a16:creationId xmlns:a16="http://schemas.microsoft.com/office/drawing/2014/main" id="{D9E74489-CF72-5E10-4DF1-15798EBBC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3323"/>
                <a:ext cx="22" cy="19"/>
              </a:xfrm>
              <a:custGeom>
                <a:avLst/>
                <a:gdLst>
                  <a:gd name="T0" fmla="*/ 146 w 172"/>
                  <a:gd name="T1" fmla="*/ 153 h 153"/>
                  <a:gd name="T2" fmla="*/ 0 w 172"/>
                  <a:gd name="T3" fmla="*/ 7 h 153"/>
                  <a:gd name="T4" fmla="*/ 46 w 172"/>
                  <a:gd name="T5" fmla="*/ 0 h 153"/>
                  <a:gd name="T6" fmla="*/ 172 w 172"/>
                  <a:gd name="T7" fmla="*/ 126 h 153"/>
                  <a:gd name="T8" fmla="*/ 146 w 172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53">
                    <a:moveTo>
                      <a:pt x="146" y="153"/>
                    </a:moveTo>
                    <a:lnTo>
                      <a:pt x="0" y="7"/>
                    </a:lnTo>
                    <a:cubicBezTo>
                      <a:pt x="15" y="5"/>
                      <a:pt x="30" y="3"/>
                      <a:pt x="46" y="0"/>
                    </a:cubicBezTo>
                    <a:lnTo>
                      <a:pt x="172" y="126"/>
                    </a:lnTo>
                    <a:lnTo>
                      <a:pt x="146" y="15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1" name="Freeform 103">
                <a:extLst>
                  <a:ext uri="{FF2B5EF4-FFF2-40B4-BE49-F238E27FC236}">
                    <a16:creationId xmlns:a16="http://schemas.microsoft.com/office/drawing/2014/main" id="{76F118AE-80D0-4B20-D2FC-5BDAE54AEC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91"/>
                <a:ext cx="36" cy="33"/>
              </a:xfrm>
              <a:custGeom>
                <a:avLst/>
                <a:gdLst>
                  <a:gd name="T0" fmla="*/ 228 w 274"/>
                  <a:gd name="T1" fmla="*/ 254 h 254"/>
                  <a:gd name="T2" fmla="*/ 29 w 274"/>
                  <a:gd name="T3" fmla="*/ 54 h 254"/>
                  <a:gd name="T4" fmla="*/ 55 w 274"/>
                  <a:gd name="T5" fmla="*/ 28 h 254"/>
                  <a:gd name="T6" fmla="*/ 274 w 274"/>
                  <a:gd name="T7" fmla="*/ 247 h 254"/>
                  <a:gd name="T8" fmla="*/ 228 w 274"/>
                  <a:gd name="T9" fmla="*/ 254 h 254"/>
                  <a:gd name="T10" fmla="*/ 2 w 274"/>
                  <a:gd name="T11" fmla="*/ 28 h 254"/>
                  <a:gd name="T12" fmla="*/ 0 w 274"/>
                  <a:gd name="T13" fmla="*/ 26 h 254"/>
                  <a:gd name="T14" fmla="*/ 0 w 274"/>
                  <a:gd name="T15" fmla="*/ 26 h 254"/>
                  <a:gd name="T16" fmla="*/ 26 w 274"/>
                  <a:gd name="T17" fmla="*/ 0 h 254"/>
                  <a:gd name="T18" fmla="*/ 29 w 274"/>
                  <a:gd name="T19" fmla="*/ 2 h 254"/>
                  <a:gd name="T20" fmla="*/ 2 w 274"/>
                  <a:gd name="T21" fmla="*/ 2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4" h="254">
                    <a:moveTo>
                      <a:pt x="228" y="254"/>
                    </a:moveTo>
                    <a:lnTo>
                      <a:pt x="29" y="54"/>
                    </a:lnTo>
                    <a:lnTo>
                      <a:pt x="55" y="28"/>
                    </a:lnTo>
                    <a:lnTo>
                      <a:pt x="274" y="247"/>
                    </a:lnTo>
                    <a:cubicBezTo>
                      <a:pt x="258" y="250"/>
                      <a:pt x="243" y="252"/>
                      <a:pt x="228" y="254"/>
                    </a:cubicBez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2" name="Freeform 104">
                <a:extLst>
                  <a:ext uri="{FF2B5EF4-FFF2-40B4-BE49-F238E27FC236}">
                    <a16:creationId xmlns:a16="http://schemas.microsoft.com/office/drawing/2014/main" id="{1C4B1F89-669D-D7C8-F92C-DAFF3C460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3683"/>
                <a:ext cx="10" cy="16"/>
              </a:xfrm>
              <a:custGeom>
                <a:avLst/>
                <a:gdLst>
                  <a:gd name="T0" fmla="*/ 72 w 81"/>
                  <a:gd name="T1" fmla="*/ 124 h 124"/>
                  <a:gd name="T2" fmla="*/ 0 w 81"/>
                  <a:gd name="T3" fmla="*/ 52 h 124"/>
                  <a:gd name="T4" fmla="*/ 0 w 81"/>
                  <a:gd name="T5" fmla="*/ 0 h 124"/>
                  <a:gd name="T6" fmla="*/ 81 w 81"/>
                  <a:gd name="T7" fmla="*/ 81 h 124"/>
                  <a:gd name="T8" fmla="*/ 72 w 81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24">
                    <a:moveTo>
                      <a:pt x="72" y="124"/>
                    </a:moveTo>
                    <a:lnTo>
                      <a:pt x="0" y="52"/>
                    </a:lnTo>
                    <a:cubicBezTo>
                      <a:pt x="0" y="35"/>
                      <a:pt x="0" y="17"/>
                      <a:pt x="0" y="0"/>
                    </a:cubicBezTo>
                    <a:lnTo>
                      <a:pt x="81" y="81"/>
                    </a:lnTo>
                    <a:cubicBezTo>
                      <a:pt x="77" y="96"/>
                      <a:pt x="74" y="110"/>
                      <a:pt x="72" y="12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3" name="Freeform 105">
                <a:extLst>
                  <a:ext uri="{FF2B5EF4-FFF2-40B4-BE49-F238E27FC236}">
                    <a16:creationId xmlns:a16="http://schemas.microsoft.com/office/drawing/2014/main" id="{9CD2BC60-A2DD-5E14-E9B9-47ABBC846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4" y="3679"/>
                <a:ext cx="7" cy="11"/>
              </a:xfrm>
              <a:custGeom>
                <a:avLst/>
                <a:gdLst>
                  <a:gd name="T0" fmla="*/ 55 w 55"/>
                  <a:gd name="T1" fmla="*/ 80 h 80"/>
                  <a:gd name="T2" fmla="*/ 0 w 55"/>
                  <a:gd name="T3" fmla="*/ 26 h 80"/>
                  <a:gd name="T4" fmla="*/ 26 w 55"/>
                  <a:gd name="T5" fmla="*/ 0 h 80"/>
                  <a:gd name="T6" fmla="*/ 55 w 55"/>
                  <a:gd name="T7" fmla="*/ 28 h 80"/>
                  <a:gd name="T8" fmla="*/ 55 w 55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80">
                    <a:moveTo>
                      <a:pt x="55" y="8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55" y="28"/>
                    </a:lnTo>
                    <a:cubicBezTo>
                      <a:pt x="55" y="45"/>
                      <a:pt x="55" y="63"/>
                      <a:pt x="55" y="80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4" name="Freeform 106">
                <a:extLst>
                  <a:ext uri="{FF2B5EF4-FFF2-40B4-BE49-F238E27FC236}">
                    <a16:creationId xmlns:a16="http://schemas.microsoft.com/office/drawing/2014/main" id="{E4B3CD1F-EF18-7C78-8E9C-9B70B8DBF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631"/>
                <a:ext cx="32" cy="30"/>
              </a:xfrm>
              <a:custGeom>
                <a:avLst/>
                <a:gdLst>
                  <a:gd name="T0" fmla="*/ 206 w 246"/>
                  <a:gd name="T1" fmla="*/ 232 h 232"/>
                  <a:gd name="T2" fmla="*/ 0 w 246"/>
                  <a:gd name="T3" fmla="*/ 26 h 232"/>
                  <a:gd name="T4" fmla="*/ 27 w 246"/>
                  <a:gd name="T5" fmla="*/ 0 h 232"/>
                  <a:gd name="T6" fmla="*/ 246 w 246"/>
                  <a:gd name="T7" fmla="*/ 220 h 232"/>
                  <a:gd name="T8" fmla="*/ 206 w 246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32">
                    <a:moveTo>
                      <a:pt x="206" y="23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46" y="220"/>
                    </a:lnTo>
                    <a:cubicBezTo>
                      <a:pt x="232" y="222"/>
                      <a:pt x="219" y="226"/>
                      <a:pt x="206" y="23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5" name="Freeform 107">
                <a:extLst>
                  <a:ext uri="{FF2B5EF4-FFF2-40B4-BE49-F238E27FC236}">
                    <a16:creationId xmlns:a16="http://schemas.microsoft.com/office/drawing/2014/main" id="{34EC23C1-F51A-2C93-2B46-349463082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660"/>
                <a:ext cx="22" cy="19"/>
              </a:xfrm>
              <a:custGeom>
                <a:avLst/>
                <a:gdLst>
                  <a:gd name="T0" fmla="*/ 140 w 166"/>
                  <a:gd name="T1" fmla="*/ 152 h 152"/>
                  <a:gd name="T2" fmla="*/ 0 w 166"/>
                  <a:gd name="T3" fmla="*/ 12 h 152"/>
                  <a:gd name="T4" fmla="*/ 40 w 166"/>
                  <a:gd name="T5" fmla="*/ 0 h 152"/>
                  <a:gd name="T6" fmla="*/ 166 w 166"/>
                  <a:gd name="T7" fmla="*/ 125 h 152"/>
                  <a:gd name="T8" fmla="*/ 140 w 166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52">
                    <a:moveTo>
                      <a:pt x="140" y="152"/>
                    </a:moveTo>
                    <a:lnTo>
                      <a:pt x="0" y="12"/>
                    </a:lnTo>
                    <a:cubicBezTo>
                      <a:pt x="13" y="6"/>
                      <a:pt x="26" y="2"/>
                      <a:pt x="40" y="0"/>
                    </a:cubicBezTo>
                    <a:lnTo>
                      <a:pt x="166" y="125"/>
                    </a:lnTo>
                    <a:lnTo>
                      <a:pt x="140" y="15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6" name="Freeform 108">
                <a:extLst>
                  <a:ext uri="{FF2B5EF4-FFF2-40B4-BE49-F238E27FC236}">
                    <a16:creationId xmlns:a16="http://schemas.microsoft.com/office/drawing/2014/main" id="{C56A3862-D11B-7E0A-CBA7-08445B605C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8" y="3570"/>
                <a:ext cx="57" cy="61"/>
              </a:xfrm>
              <a:custGeom>
                <a:avLst/>
                <a:gdLst>
                  <a:gd name="T0" fmla="*/ 419 w 445"/>
                  <a:gd name="T1" fmla="*/ 472 h 472"/>
                  <a:gd name="T2" fmla="*/ 74 w 445"/>
                  <a:gd name="T3" fmla="*/ 127 h 472"/>
                  <a:gd name="T4" fmla="*/ 100 w 445"/>
                  <a:gd name="T5" fmla="*/ 100 h 472"/>
                  <a:gd name="T6" fmla="*/ 445 w 445"/>
                  <a:gd name="T7" fmla="*/ 446 h 472"/>
                  <a:gd name="T8" fmla="*/ 419 w 445"/>
                  <a:gd name="T9" fmla="*/ 472 h 472"/>
                  <a:gd name="T10" fmla="*/ 48 w 445"/>
                  <a:gd name="T11" fmla="*/ 100 h 472"/>
                  <a:gd name="T12" fmla="*/ 10 w 445"/>
                  <a:gd name="T13" fmla="*/ 63 h 472"/>
                  <a:gd name="T14" fmla="*/ 0 w 445"/>
                  <a:gd name="T15" fmla="*/ 0 h 472"/>
                  <a:gd name="T16" fmla="*/ 74 w 445"/>
                  <a:gd name="T17" fmla="*/ 74 h 472"/>
                  <a:gd name="T18" fmla="*/ 48 w 445"/>
                  <a:gd name="T19" fmla="*/ 10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5" h="472">
                    <a:moveTo>
                      <a:pt x="419" y="472"/>
                    </a:moveTo>
                    <a:lnTo>
                      <a:pt x="74" y="127"/>
                    </a:lnTo>
                    <a:lnTo>
                      <a:pt x="100" y="100"/>
                    </a:lnTo>
                    <a:lnTo>
                      <a:pt x="445" y="446"/>
                    </a:lnTo>
                    <a:lnTo>
                      <a:pt x="419" y="472"/>
                    </a:lnTo>
                    <a:moveTo>
                      <a:pt x="48" y="100"/>
                    </a:moveTo>
                    <a:lnTo>
                      <a:pt x="10" y="63"/>
                    </a:lnTo>
                    <a:cubicBezTo>
                      <a:pt x="6" y="42"/>
                      <a:pt x="3" y="21"/>
                      <a:pt x="0" y="0"/>
                    </a:cubicBezTo>
                    <a:lnTo>
                      <a:pt x="74" y="74"/>
                    </a:lnTo>
                    <a:lnTo>
                      <a:pt x="48" y="10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7" name="Freeform 109">
                <a:extLst>
                  <a:ext uri="{FF2B5EF4-FFF2-40B4-BE49-F238E27FC236}">
                    <a16:creationId xmlns:a16="http://schemas.microsoft.com/office/drawing/2014/main" id="{E2CCB404-EE4E-4C00-671C-AA24EDAAB5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487"/>
                <a:ext cx="88" cy="91"/>
              </a:xfrm>
              <a:custGeom>
                <a:avLst/>
                <a:gdLst>
                  <a:gd name="T0" fmla="*/ 679 w 679"/>
                  <a:gd name="T1" fmla="*/ 706 h 706"/>
                  <a:gd name="T2" fmla="*/ 371 w 679"/>
                  <a:gd name="T3" fmla="*/ 398 h 706"/>
                  <a:gd name="T4" fmla="*/ 398 w 679"/>
                  <a:gd name="T5" fmla="*/ 372 h 706"/>
                  <a:gd name="T6" fmla="*/ 669 w 679"/>
                  <a:gd name="T7" fmla="*/ 643 h 706"/>
                  <a:gd name="T8" fmla="*/ 679 w 679"/>
                  <a:gd name="T9" fmla="*/ 706 h 706"/>
                  <a:gd name="T10" fmla="*/ 345 w 679"/>
                  <a:gd name="T11" fmla="*/ 372 h 706"/>
                  <a:gd name="T12" fmla="*/ 0 w 679"/>
                  <a:gd name="T13" fmla="*/ 27 h 706"/>
                  <a:gd name="T14" fmla="*/ 26 w 679"/>
                  <a:gd name="T15" fmla="*/ 0 h 706"/>
                  <a:gd name="T16" fmla="*/ 371 w 679"/>
                  <a:gd name="T17" fmla="*/ 346 h 706"/>
                  <a:gd name="T18" fmla="*/ 345 w 679"/>
                  <a:gd name="T19" fmla="*/ 372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9" h="706">
                    <a:moveTo>
                      <a:pt x="679" y="706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669" y="643"/>
                    </a:lnTo>
                    <a:cubicBezTo>
                      <a:pt x="672" y="664"/>
                      <a:pt x="675" y="685"/>
                      <a:pt x="679" y="706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8" name="Freeform 110">
                <a:extLst>
                  <a:ext uri="{FF2B5EF4-FFF2-40B4-BE49-F238E27FC236}">
                    <a16:creationId xmlns:a16="http://schemas.microsoft.com/office/drawing/2014/main" id="{DEBA9C9C-1441-BA92-B058-94B9AC972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439"/>
                <a:ext cx="45" cy="48"/>
              </a:xfrm>
              <a:custGeom>
                <a:avLst/>
                <a:gdLst>
                  <a:gd name="T0" fmla="*/ 345 w 346"/>
                  <a:gd name="T1" fmla="*/ 371 h 371"/>
                  <a:gd name="T2" fmla="*/ 0 w 346"/>
                  <a:gd name="T3" fmla="*/ 26 h 371"/>
                  <a:gd name="T4" fmla="*/ 27 w 346"/>
                  <a:gd name="T5" fmla="*/ 0 h 371"/>
                  <a:gd name="T6" fmla="*/ 337 w 346"/>
                  <a:gd name="T7" fmla="*/ 311 h 371"/>
                  <a:gd name="T8" fmla="*/ 346 w 346"/>
                  <a:gd name="T9" fmla="*/ 371 h 371"/>
                  <a:gd name="T10" fmla="*/ 345 w 346"/>
                  <a:gd name="T11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6" h="371">
                    <a:moveTo>
                      <a:pt x="345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37" y="311"/>
                    </a:lnTo>
                    <a:cubicBezTo>
                      <a:pt x="340" y="331"/>
                      <a:pt x="343" y="351"/>
                      <a:pt x="346" y="371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9" name="Freeform 111">
                <a:extLst>
                  <a:ext uri="{FF2B5EF4-FFF2-40B4-BE49-F238E27FC236}">
                    <a16:creationId xmlns:a16="http://schemas.microsoft.com/office/drawing/2014/main" id="{8654014E-97E3-77F7-8DAA-738AFD8D0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3479"/>
                <a:ext cx="5" cy="8"/>
              </a:xfrm>
              <a:custGeom>
                <a:avLst/>
                <a:gdLst>
                  <a:gd name="T0" fmla="*/ 9 w 35"/>
                  <a:gd name="T1" fmla="*/ 60 h 60"/>
                  <a:gd name="T2" fmla="*/ 0 w 35"/>
                  <a:gd name="T3" fmla="*/ 0 h 60"/>
                  <a:gd name="T4" fmla="*/ 35 w 35"/>
                  <a:gd name="T5" fmla="*/ 34 h 60"/>
                  <a:gd name="T6" fmla="*/ 9 w 3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60">
                    <a:moveTo>
                      <a:pt x="9" y="60"/>
                    </a:moveTo>
                    <a:cubicBezTo>
                      <a:pt x="6" y="40"/>
                      <a:pt x="3" y="20"/>
                      <a:pt x="0" y="0"/>
                    </a:cubicBezTo>
                    <a:lnTo>
                      <a:pt x="35" y="34"/>
                    </a:lnTo>
                    <a:lnTo>
                      <a:pt x="9" y="6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0" name="Freeform 112">
                <a:extLst>
                  <a:ext uri="{FF2B5EF4-FFF2-40B4-BE49-F238E27FC236}">
                    <a16:creationId xmlns:a16="http://schemas.microsoft.com/office/drawing/2014/main" id="{C963293F-A6B2-ED65-E8A8-7A0A363827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87"/>
                <a:ext cx="52" cy="52"/>
              </a:xfrm>
              <a:custGeom>
                <a:avLst/>
                <a:gdLst>
                  <a:gd name="T0" fmla="*/ 374 w 400"/>
                  <a:gd name="T1" fmla="*/ 400 h 400"/>
                  <a:gd name="T2" fmla="*/ 29 w 400"/>
                  <a:gd name="T3" fmla="*/ 55 h 400"/>
                  <a:gd name="T4" fmla="*/ 55 w 400"/>
                  <a:gd name="T5" fmla="*/ 28 h 400"/>
                  <a:gd name="T6" fmla="*/ 400 w 400"/>
                  <a:gd name="T7" fmla="*/ 374 h 400"/>
                  <a:gd name="T8" fmla="*/ 374 w 400"/>
                  <a:gd name="T9" fmla="*/ 400 h 400"/>
                  <a:gd name="T10" fmla="*/ 2 w 400"/>
                  <a:gd name="T11" fmla="*/ 28 h 400"/>
                  <a:gd name="T12" fmla="*/ 0 w 400"/>
                  <a:gd name="T13" fmla="*/ 26 h 400"/>
                  <a:gd name="T14" fmla="*/ 0 w 400"/>
                  <a:gd name="T15" fmla="*/ 26 h 400"/>
                  <a:gd name="T16" fmla="*/ 26 w 400"/>
                  <a:gd name="T17" fmla="*/ 0 h 400"/>
                  <a:gd name="T18" fmla="*/ 29 w 400"/>
                  <a:gd name="T19" fmla="*/ 2 h 400"/>
                  <a:gd name="T20" fmla="*/ 2 w 400"/>
                  <a:gd name="T21" fmla="*/ 28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0" h="400"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1" name="Freeform 113">
                <a:extLst>
                  <a:ext uri="{FF2B5EF4-FFF2-40B4-BE49-F238E27FC236}">
                    <a16:creationId xmlns:a16="http://schemas.microsoft.com/office/drawing/2014/main" id="{19722B3B-BA69-A404-23B4-A3D81F9211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1" y="3753"/>
                <a:ext cx="64" cy="67"/>
              </a:xfrm>
              <a:custGeom>
                <a:avLst/>
                <a:gdLst>
                  <a:gd name="T0" fmla="*/ 490 w 495"/>
                  <a:gd name="T1" fmla="*/ 517 h 517"/>
                  <a:gd name="T2" fmla="*/ 174 w 495"/>
                  <a:gd name="T3" fmla="*/ 201 h 517"/>
                  <a:gd name="T4" fmla="*/ 200 w 495"/>
                  <a:gd name="T5" fmla="*/ 175 h 517"/>
                  <a:gd name="T6" fmla="*/ 493 w 495"/>
                  <a:gd name="T7" fmla="*/ 468 h 517"/>
                  <a:gd name="T8" fmla="*/ 495 w 495"/>
                  <a:gd name="T9" fmla="*/ 486 h 517"/>
                  <a:gd name="T10" fmla="*/ 490 w 495"/>
                  <a:gd name="T11" fmla="*/ 517 h 517"/>
                  <a:gd name="T12" fmla="*/ 148 w 495"/>
                  <a:gd name="T13" fmla="*/ 175 h 517"/>
                  <a:gd name="T14" fmla="*/ 0 w 495"/>
                  <a:gd name="T15" fmla="*/ 27 h 517"/>
                  <a:gd name="T16" fmla="*/ 26 w 495"/>
                  <a:gd name="T17" fmla="*/ 0 h 517"/>
                  <a:gd name="T18" fmla="*/ 174 w 495"/>
                  <a:gd name="T19" fmla="*/ 148 h 517"/>
                  <a:gd name="T20" fmla="*/ 148 w 495"/>
                  <a:gd name="T21" fmla="*/ 175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5" h="517">
                    <a:moveTo>
                      <a:pt x="490" y="517"/>
                    </a:moveTo>
                    <a:lnTo>
                      <a:pt x="174" y="201"/>
                    </a:lnTo>
                    <a:lnTo>
                      <a:pt x="200" y="175"/>
                    </a:lnTo>
                    <a:lnTo>
                      <a:pt x="493" y="468"/>
                    </a:lnTo>
                    <a:cubicBezTo>
                      <a:pt x="494" y="474"/>
                      <a:pt x="495" y="480"/>
                      <a:pt x="495" y="486"/>
                    </a:cubicBezTo>
                    <a:cubicBezTo>
                      <a:pt x="495" y="497"/>
                      <a:pt x="493" y="507"/>
                      <a:pt x="490" y="517"/>
                    </a:cubicBezTo>
                    <a:close/>
                    <a:moveTo>
                      <a:pt x="148" y="175"/>
                    </a:moveTo>
                    <a:lnTo>
                      <a:pt x="0" y="27"/>
                    </a:lnTo>
                    <a:cubicBezTo>
                      <a:pt x="9" y="19"/>
                      <a:pt x="18" y="10"/>
                      <a:pt x="26" y="0"/>
                    </a:cubicBezTo>
                    <a:lnTo>
                      <a:pt x="174" y="148"/>
                    </a:lnTo>
                    <a:lnTo>
                      <a:pt x="148" y="175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2" name="Freeform 114">
                <a:extLst>
                  <a:ext uri="{FF2B5EF4-FFF2-40B4-BE49-F238E27FC236}">
                    <a16:creationId xmlns:a16="http://schemas.microsoft.com/office/drawing/2014/main" id="{49BD94C2-A469-F7FF-5946-8D3068967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727"/>
                <a:ext cx="29" cy="29"/>
              </a:xfrm>
              <a:custGeom>
                <a:avLst/>
                <a:gdLst>
                  <a:gd name="T0" fmla="*/ 198 w 224"/>
                  <a:gd name="T1" fmla="*/ 224 h 224"/>
                  <a:gd name="T2" fmla="*/ 0 w 224"/>
                  <a:gd name="T3" fmla="*/ 26 h 224"/>
                  <a:gd name="T4" fmla="*/ 27 w 224"/>
                  <a:gd name="T5" fmla="*/ 0 h 224"/>
                  <a:gd name="T6" fmla="*/ 224 w 224"/>
                  <a:gd name="T7" fmla="*/ 197 h 224"/>
                  <a:gd name="T8" fmla="*/ 198 w 224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4">
                    <a:moveTo>
                      <a:pt x="198" y="224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24" y="197"/>
                    </a:lnTo>
                    <a:cubicBezTo>
                      <a:pt x="216" y="207"/>
                      <a:pt x="207" y="216"/>
                      <a:pt x="198" y="224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3" name="Freeform 115">
                <a:extLst>
                  <a:ext uri="{FF2B5EF4-FFF2-40B4-BE49-F238E27FC236}">
                    <a16:creationId xmlns:a16="http://schemas.microsoft.com/office/drawing/2014/main" id="{26C13AF7-0F3F-B953-1113-D14B56303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3680"/>
                <a:ext cx="18" cy="21"/>
              </a:xfrm>
              <a:custGeom>
                <a:avLst/>
                <a:gdLst>
                  <a:gd name="T0" fmla="*/ 112 w 144"/>
                  <a:gd name="T1" fmla="*/ 164 h 164"/>
                  <a:gd name="T2" fmla="*/ 5 w 144"/>
                  <a:gd name="T3" fmla="*/ 57 h 164"/>
                  <a:gd name="T4" fmla="*/ 0 w 144"/>
                  <a:gd name="T5" fmla="*/ 0 h 164"/>
                  <a:gd name="T6" fmla="*/ 144 w 144"/>
                  <a:gd name="T7" fmla="*/ 143 h 164"/>
                  <a:gd name="T8" fmla="*/ 112 w 144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64">
                    <a:moveTo>
                      <a:pt x="112" y="164"/>
                    </a:moveTo>
                    <a:lnTo>
                      <a:pt x="5" y="57"/>
                    </a:lnTo>
                    <a:cubicBezTo>
                      <a:pt x="3" y="38"/>
                      <a:pt x="2" y="19"/>
                      <a:pt x="0" y="0"/>
                    </a:cubicBezTo>
                    <a:lnTo>
                      <a:pt x="144" y="143"/>
                    </a:lnTo>
                    <a:cubicBezTo>
                      <a:pt x="133" y="150"/>
                      <a:pt x="122" y="157"/>
                      <a:pt x="112" y="16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4" name="Freeform 116">
                <a:extLst>
                  <a:ext uri="{FF2B5EF4-FFF2-40B4-BE49-F238E27FC236}">
                    <a16:creationId xmlns:a16="http://schemas.microsoft.com/office/drawing/2014/main" id="{DCBBFCFA-D220-D104-B43C-3906EE2370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631"/>
                <a:ext cx="96" cy="96"/>
              </a:xfrm>
              <a:custGeom>
                <a:avLst/>
                <a:gdLst>
                  <a:gd name="T0" fmla="*/ 717 w 743"/>
                  <a:gd name="T1" fmla="*/ 743 h 743"/>
                  <a:gd name="T2" fmla="*/ 517 w 743"/>
                  <a:gd name="T3" fmla="*/ 543 h 743"/>
                  <a:gd name="T4" fmla="*/ 549 w 743"/>
                  <a:gd name="T5" fmla="*/ 522 h 743"/>
                  <a:gd name="T6" fmla="*/ 743 w 743"/>
                  <a:gd name="T7" fmla="*/ 717 h 743"/>
                  <a:gd name="T8" fmla="*/ 717 w 743"/>
                  <a:gd name="T9" fmla="*/ 743 h 743"/>
                  <a:gd name="T10" fmla="*/ 410 w 743"/>
                  <a:gd name="T11" fmla="*/ 436 h 743"/>
                  <a:gd name="T12" fmla="*/ 372 w 743"/>
                  <a:gd name="T13" fmla="*/ 398 h 743"/>
                  <a:gd name="T14" fmla="*/ 398 w 743"/>
                  <a:gd name="T15" fmla="*/ 372 h 743"/>
                  <a:gd name="T16" fmla="*/ 405 w 743"/>
                  <a:gd name="T17" fmla="*/ 379 h 743"/>
                  <a:gd name="T18" fmla="*/ 410 w 743"/>
                  <a:gd name="T19" fmla="*/ 436 h 743"/>
                  <a:gd name="T20" fmla="*/ 346 w 743"/>
                  <a:gd name="T21" fmla="*/ 372 h 743"/>
                  <a:gd name="T22" fmla="*/ 0 w 743"/>
                  <a:gd name="T23" fmla="*/ 26 h 743"/>
                  <a:gd name="T24" fmla="*/ 27 w 743"/>
                  <a:gd name="T25" fmla="*/ 0 h 743"/>
                  <a:gd name="T26" fmla="*/ 372 w 743"/>
                  <a:gd name="T27" fmla="*/ 345 h 743"/>
                  <a:gd name="T28" fmla="*/ 346 w 743"/>
                  <a:gd name="T29" fmla="*/ 372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3" h="743">
                    <a:moveTo>
                      <a:pt x="717" y="743"/>
                    </a:moveTo>
                    <a:lnTo>
                      <a:pt x="517" y="543"/>
                    </a:lnTo>
                    <a:cubicBezTo>
                      <a:pt x="527" y="536"/>
                      <a:pt x="538" y="529"/>
                      <a:pt x="549" y="522"/>
                    </a:cubicBezTo>
                    <a:lnTo>
                      <a:pt x="743" y="717"/>
                    </a:lnTo>
                    <a:lnTo>
                      <a:pt x="717" y="743"/>
                    </a:lnTo>
                    <a:moveTo>
                      <a:pt x="410" y="436"/>
                    </a:moveTo>
                    <a:lnTo>
                      <a:pt x="372" y="398"/>
                    </a:lnTo>
                    <a:lnTo>
                      <a:pt x="398" y="372"/>
                    </a:lnTo>
                    <a:lnTo>
                      <a:pt x="405" y="379"/>
                    </a:lnTo>
                    <a:cubicBezTo>
                      <a:pt x="407" y="398"/>
                      <a:pt x="408" y="417"/>
                      <a:pt x="410" y="436"/>
                    </a:cubicBezTo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5" name="Freeform 117">
                <a:extLst>
                  <a:ext uri="{FF2B5EF4-FFF2-40B4-BE49-F238E27FC236}">
                    <a16:creationId xmlns:a16="http://schemas.microsoft.com/office/drawing/2014/main" id="{9646C0C7-ADA1-DB86-C37F-4A9838086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583"/>
                <a:ext cx="14" cy="17"/>
              </a:xfrm>
              <a:custGeom>
                <a:avLst/>
                <a:gdLst>
                  <a:gd name="T0" fmla="*/ 106 w 106"/>
                  <a:gd name="T1" fmla="*/ 133 h 133"/>
                  <a:gd name="T2" fmla="*/ 0 w 106"/>
                  <a:gd name="T3" fmla="*/ 27 h 133"/>
                  <a:gd name="T4" fmla="*/ 26 w 106"/>
                  <a:gd name="T5" fmla="*/ 0 h 133"/>
                  <a:gd name="T6" fmla="*/ 95 w 106"/>
                  <a:gd name="T7" fmla="*/ 70 h 133"/>
                  <a:gd name="T8" fmla="*/ 106 w 106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33">
                    <a:moveTo>
                      <a:pt x="106" y="133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95" y="70"/>
                    </a:lnTo>
                    <a:cubicBezTo>
                      <a:pt x="99" y="91"/>
                      <a:pt x="102" y="112"/>
                      <a:pt x="106" y="133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6" name="Freeform 118">
                <a:extLst>
                  <a:ext uri="{FF2B5EF4-FFF2-40B4-BE49-F238E27FC236}">
                    <a16:creationId xmlns:a16="http://schemas.microsoft.com/office/drawing/2014/main" id="{C771FD72-C7CE-09BE-363F-4342361B8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592"/>
                <a:ext cx="36" cy="39"/>
              </a:xfrm>
              <a:custGeom>
                <a:avLst/>
                <a:gdLst>
                  <a:gd name="T0" fmla="*/ 250 w 276"/>
                  <a:gd name="T1" fmla="*/ 302 h 302"/>
                  <a:gd name="T2" fmla="*/ 11 w 276"/>
                  <a:gd name="T3" fmla="*/ 63 h 302"/>
                  <a:gd name="T4" fmla="*/ 0 w 276"/>
                  <a:gd name="T5" fmla="*/ 0 h 302"/>
                  <a:gd name="T6" fmla="*/ 276 w 276"/>
                  <a:gd name="T7" fmla="*/ 276 h 302"/>
                  <a:gd name="T8" fmla="*/ 250 w 276"/>
                  <a:gd name="T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02">
                    <a:moveTo>
                      <a:pt x="250" y="302"/>
                    </a:moveTo>
                    <a:lnTo>
                      <a:pt x="11" y="63"/>
                    </a:lnTo>
                    <a:cubicBezTo>
                      <a:pt x="7" y="42"/>
                      <a:pt x="4" y="21"/>
                      <a:pt x="0" y="0"/>
                    </a:cubicBezTo>
                    <a:lnTo>
                      <a:pt x="276" y="276"/>
                    </a:lnTo>
                    <a:lnTo>
                      <a:pt x="250" y="30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7" name="Freeform 119">
                <a:extLst>
                  <a:ext uri="{FF2B5EF4-FFF2-40B4-BE49-F238E27FC236}">
                    <a16:creationId xmlns:a16="http://schemas.microsoft.com/office/drawing/2014/main" id="{949F32B1-DBFF-A47D-9A07-EBA750B941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3"/>
                <a:ext cx="100" cy="100"/>
              </a:xfrm>
              <a:custGeom>
                <a:avLst/>
                <a:gdLst>
                  <a:gd name="T0" fmla="*/ 745 w 772"/>
                  <a:gd name="T1" fmla="*/ 771 h 771"/>
                  <a:gd name="T2" fmla="*/ 400 w 772"/>
                  <a:gd name="T3" fmla="*/ 426 h 771"/>
                  <a:gd name="T4" fmla="*/ 426 w 772"/>
                  <a:gd name="T5" fmla="*/ 400 h 771"/>
                  <a:gd name="T6" fmla="*/ 772 w 772"/>
                  <a:gd name="T7" fmla="*/ 745 h 771"/>
                  <a:gd name="T8" fmla="*/ 745 w 772"/>
                  <a:gd name="T9" fmla="*/ 771 h 771"/>
                  <a:gd name="T10" fmla="*/ 374 w 772"/>
                  <a:gd name="T11" fmla="*/ 400 h 771"/>
                  <a:gd name="T12" fmla="*/ 29 w 772"/>
                  <a:gd name="T13" fmla="*/ 55 h 771"/>
                  <a:gd name="T14" fmla="*/ 55 w 772"/>
                  <a:gd name="T15" fmla="*/ 28 h 771"/>
                  <a:gd name="T16" fmla="*/ 400 w 772"/>
                  <a:gd name="T17" fmla="*/ 374 h 771"/>
                  <a:gd name="T18" fmla="*/ 374 w 772"/>
                  <a:gd name="T19" fmla="*/ 400 h 771"/>
                  <a:gd name="T20" fmla="*/ 2 w 772"/>
                  <a:gd name="T21" fmla="*/ 28 h 771"/>
                  <a:gd name="T22" fmla="*/ 0 w 772"/>
                  <a:gd name="T23" fmla="*/ 26 h 771"/>
                  <a:gd name="T24" fmla="*/ 0 w 772"/>
                  <a:gd name="T25" fmla="*/ 26 h 771"/>
                  <a:gd name="T26" fmla="*/ 26 w 772"/>
                  <a:gd name="T27" fmla="*/ 0 h 771"/>
                  <a:gd name="T28" fmla="*/ 29 w 772"/>
                  <a:gd name="T29" fmla="*/ 2 h 771"/>
                  <a:gd name="T30" fmla="*/ 2 w 772"/>
                  <a:gd name="T31" fmla="*/ 2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2" h="771">
                    <a:moveTo>
                      <a:pt x="745" y="771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1"/>
                    </a:lnTo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8" name="Freeform 120">
                <a:extLst>
                  <a:ext uri="{FF2B5EF4-FFF2-40B4-BE49-F238E27FC236}">
                    <a16:creationId xmlns:a16="http://schemas.microsoft.com/office/drawing/2014/main" id="{5A403077-EF7C-6017-C234-3D1CDF056D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6" y="3788"/>
                <a:ext cx="74" cy="68"/>
              </a:xfrm>
              <a:custGeom>
                <a:avLst/>
                <a:gdLst>
                  <a:gd name="T0" fmla="*/ 521 w 566"/>
                  <a:gd name="T1" fmla="*/ 520 h 520"/>
                  <a:gd name="T2" fmla="*/ 300 w 566"/>
                  <a:gd name="T3" fmla="*/ 299 h 520"/>
                  <a:gd name="T4" fmla="*/ 327 w 566"/>
                  <a:gd name="T5" fmla="*/ 273 h 520"/>
                  <a:gd name="T6" fmla="*/ 566 w 566"/>
                  <a:gd name="T7" fmla="*/ 512 h 520"/>
                  <a:gd name="T8" fmla="*/ 521 w 566"/>
                  <a:gd name="T9" fmla="*/ 520 h 520"/>
                  <a:gd name="T10" fmla="*/ 274 w 566"/>
                  <a:gd name="T11" fmla="*/ 273 h 520"/>
                  <a:gd name="T12" fmla="*/ 0 w 566"/>
                  <a:gd name="T13" fmla="*/ 0 h 520"/>
                  <a:gd name="T14" fmla="*/ 41 w 566"/>
                  <a:gd name="T15" fmla="*/ 1 h 520"/>
                  <a:gd name="T16" fmla="*/ 55 w 566"/>
                  <a:gd name="T17" fmla="*/ 1 h 520"/>
                  <a:gd name="T18" fmla="*/ 300 w 566"/>
                  <a:gd name="T19" fmla="*/ 247 h 520"/>
                  <a:gd name="T20" fmla="*/ 274 w 566"/>
                  <a:gd name="T21" fmla="*/ 273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6" h="520">
                    <a:moveTo>
                      <a:pt x="521" y="520"/>
                    </a:moveTo>
                    <a:lnTo>
                      <a:pt x="300" y="299"/>
                    </a:lnTo>
                    <a:lnTo>
                      <a:pt x="327" y="273"/>
                    </a:lnTo>
                    <a:lnTo>
                      <a:pt x="566" y="512"/>
                    </a:lnTo>
                    <a:cubicBezTo>
                      <a:pt x="551" y="516"/>
                      <a:pt x="536" y="518"/>
                      <a:pt x="521" y="520"/>
                    </a:cubicBezTo>
                    <a:close/>
                    <a:moveTo>
                      <a:pt x="274" y="273"/>
                    </a:moveTo>
                    <a:lnTo>
                      <a:pt x="0" y="0"/>
                    </a:lnTo>
                    <a:cubicBezTo>
                      <a:pt x="14" y="1"/>
                      <a:pt x="28" y="1"/>
                      <a:pt x="41" y="1"/>
                    </a:cubicBezTo>
                    <a:cubicBezTo>
                      <a:pt x="46" y="1"/>
                      <a:pt x="50" y="1"/>
                      <a:pt x="55" y="1"/>
                    </a:cubicBezTo>
                    <a:lnTo>
                      <a:pt x="300" y="247"/>
                    </a:lnTo>
                    <a:lnTo>
                      <a:pt x="274" y="27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9" name="Freeform 121">
                <a:extLst>
                  <a:ext uri="{FF2B5EF4-FFF2-40B4-BE49-F238E27FC236}">
                    <a16:creationId xmlns:a16="http://schemas.microsoft.com/office/drawing/2014/main" id="{F664DF21-9193-E248-CE4E-DA37F1E18D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727"/>
                <a:ext cx="65" cy="61"/>
              </a:xfrm>
              <a:custGeom>
                <a:avLst/>
                <a:gdLst>
                  <a:gd name="T0" fmla="*/ 484 w 498"/>
                  <a:gd name="T1" fmla="*/ 471 h 471"/>
                  <a:gd name="T2" fmla="*/ 443 w 498"/>
                  <a:gd name="T3" fmla="*/ 470 h 471"/>
                  <a:gd name="T4" fmla="*/ 372 w 498"/>
                  <a:gd name="T5" fmla="*/ 398 h 471"/>
                  <a:gd name="T6" fmla="*/ 398 w 498"/>
                  <a:gd name="T7" fmla="*/ 372 h 471"/>
                  <a:gd name="T8" fmla="*/ 498 w 498"/>
                  <a:gd name="T9" fmla="*/ 471 h 471"/>
                  <a:gd name="T10" fmla="*/ 484 w 498"/>
                  <a:gd name="T11" fmla="*/ 471 h 471"/>
                  <a:gd name="T12" fmla="*/ 346 w 498"/>
                  <a:gd name="T13" fmla="*/ 372 h 471"/>
                  <a:gd name="T14" fmla="*/ 0 w 498"/>
                  <a:gd name="T15" fmla="*/ 26 h 471"/>
                  <a:gd name="T16" fmla="*/ 27 w 498"/>
                  <a:gd name="T17" fmla="*/ 0 h 471"/>
                  <a:gd name="T18" fmla="*/ 372 w 498"/>
                  <a:gd name="T19" fmla="*/ 345 h 471"/>
                  <a:gd name="T20" fmla="*/ 346 w 498"/>
                  <a:gd name="T21" fmla="*/ 372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8" h="471">
                    <a:moveTo>
                      <a:pt x="484" y="471"/>
                    </a:moveTo>
                    <a:cubicBezTo>
                      <a:pt x="471" y="471"/>
                      <a:pt x="457" y="471"/>
                      <a:pt x="443" y="470"/>
                    </a:cubicBezTo>
                    <a:lnTo>
                      <a:pt x="372" y="398"/>
                    </a:lnTo>
                    <a:lnTo>
                      <a:pt x="398" y="372"/>
                    </a:lnTo>
                    <a:lnTo>
                      <a:pt x="498" y="471"/>
                    </a:lnTo>
                    <a:cubicBezTo>
                      <a:pt x="493" y="471"/>
                      <a:pt x="489" y="471"/>
                      <a:pt x="484" y="471"/>
                    </a:cubicBezTo>
                    <a:close/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0" name="Freeform 122">
                <a:extLst>
                  <a:ext uri="{FF2B5EF4-FFF2-40B4-BE49-F238E27FC236}">
                    <a16:creationId xmlns:a16="http://schemas.microsoft.com/office/drawing/2014/main" id="{BA2D7B2F-9693-7F52-6680-352D6BBB1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679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0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0"/>
                    </a:lnTo>
                    <a:cubicBezTo>
                      <a:pt x="229" y="220"/>
                      <a:pt x="231" y="240"/>
                      <a:pt x="234" y="26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1" name="Freeform 123">
                <a:extLst>
                  <a:ext uri="{FF2B5EF4-FFF2-40B4-BE49-F238E27FC236}">
                    <a16:creationId xmlns:a16="http://schemas.microsoft.com/office/drawing/2014/main" id="{AAD57FAB-DE1B-6739-AB1E-B9090F44B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3705"/>
                <a:ext cx="19" cy="22"/>
              </a:xfrm>
              <a:custGeom>
                <a:avLst/>
                <a:gdLst>
                  <a:gd name="T0" fmla="*/ 118 w 144"/>
                  <a:gd name="T1" fmla="*/ 171 h 171"/>
                  <a:gd name="T2" fmla="*/ 7 w 144"/>
                  <a:gd name="T3" fmla="*/ 60 h 171"/>
                  <a:gd name="T4" fmla="*/ 0 w 144"/>
                  <a:gd name="T5" fmla="*/ 0 h 171"/>
                  <a:gd name="T6" fmla="*/ 144 w 144"/>
                  <a:gd name="T7" fmla="*/ 145 h 171"/>
                  <a:gd name="T8" fmla="*/ 118 w 144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71">
                    <a:moveTo>
                      <a:pt x="118" y="171"/>
                    </a:moveTo>
                    <a:lnTo>
                      <a:pt x="7" y="60"/>
                    </a:lnTo>
                    <a:cubicBezTo>
                      <a:pt x="4" y="40"/>
                      <a:pt x="2" y="20"/>
                      <a:pt x="0" y="0"/>
                    </a:cubicBezTo>
                    <a:lnTo>
                      <a:pt x="144" y="145"/>
                    </a:lnTo>
                    <a:lnTo>
                      <a:pt x="118" y="17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2" name="Freeform 124">
                <a:extLst>
                  <a:ext uri="{FF2B5EF4-FFF2-40B4-BE49-F238E27FC236}">
                    <a16:creationId xmlns:a16="http://schemas.microsoft.com/office/drawing/2014/main" id="{025E5C98-2A4E-0753-6CC8-4EF5E3525C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79"/>
                <a:ext cx="100" cy="100"/>
              </a:xfrm>
              <a:custGeom>
                <a:avLst/>
                <a:gdLst>
                  <a:gd name="T0" fmla="*/ 745 w 772"/>
                  <a:gd name="T1" fmla="*/ 772 h 772"/>
                  <a:gd name="T2" fmla="*/ 400 w 772"/>
                  <a:gd name="T3" fmla="*/ 426 h 772"/>
                  <a:gd name="T4" fmla="*/ 426 w 772"/>
                  <a:gd name="T5" fmla="*/ 400 h 772"/>
                  <a:gd name="T6" fmla="*/ 772 w 772"/>
                  <a:gd name="T7" fmla="*/ 745 h 772"/>
                  <a:gd name="T8" fmla="*/ 745 w 772"/>
                  <a:gd name="T9" fmla="*/ 772 h 772"/>
                  <a:gd name="T10" fmla="*/ 374 w 772"/>
                  <a:gd name="T11" fmla="*/ 400 h 772"/>
                  <a:gd name="T12" fmla="*/ 372 w 772"/>
                  <a:gd name="T13" fmla="*/ 398 h 772"/>
                  <a:gd name="T14" fmla="*/ 372 w 772"/>
                  <a:gd name="T15" fmla="*/ 397 h 772"/>
                  <a:gd name="T16" fmla="*/ 346 w 772"/>
                  <a:gd name="T17" fmla="*/ 371 h 772"/>
                  <a:gd name="T18" fmla="*/ 345 w 772"/>
                  <a:gd name="T19" fmla="*/ 372 h 772"/>
                  <a:gd name="T20" fmla="*/ 29 w 772"/>
                  <a:gd name="T21" fmla="*/ 55 h 772"/>
                  <a:gd name="T22" fmla="*/ 55 w 772"/>
                  <a:gd name="T23" fmla="*/ 28 h 772"/>
                  <a:gd name="T24" fmla="*/ 400 w 772"/>
                  <a:gd name="T25" fmla="*/ 374 h 772"/>
                  <a:gd name="T26" fmla="*/ 374 w 772"/>
                  <a:gd name="T27" fmla="*/ 400 h 772"/>
                  <a:gd name="T28" fmla="*/ 2 w 772"/>
                  <a:gd name="T29" fmla="*/ 28 h 772"/>
                  <a:gd name="T30" fmla="*/ 0 w 772"/>
                  <a:gd name="T31" fmla="*/ 26 h 772"/>
                  <a:gd name="T32" fmla="*/ 0 w 772"/>
                  <a:gd name="T33" fmla="*/ 26 h 772"/>
                  <a:gd name="T34" fmla="*/ 26 w 772"/>
                  <a:gd name="T35" fmla="*/ 0 h 772"/>
                  <a:gd name="T36" fmla="*/ 29 w 772"/>
                  <a:gd name="T37" fmla="*/ 2 h 772"/>
                  <a:gd name="T38" fmla="*/ 2 w 772"/>
                  <a:gd name="T39" fmla="*/ 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2" h="772"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3" name="Freeform 125">
                <a:extLst>
                  <a:ext uri="{FF2B5EF4-FFF2-40B4-BE49-F238E27FC236}">
                    <a16:creationId xmlns:a16="http://schemas.microsoft.com/office/drawing/2014/main" id="{EF602490-D295-0E59-A7DC-68AB5B07FD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76"/>
                <a:ext cx="172" cy="168"/>
              </a:xfrm>
              <a:custGeom>
                <a:avLst/>
                <a:gdLst>
                  <a:gd name="T0" fmla="*/ 1328 w 1328"/>
                  <a:gd name="T1" fmla="*/ 1301 h 1301"/>
                  <a:gd name="T2" fmla="*/ 1273 w 1328"/>
                  <a:gd name="T3" fmla="*/ 1299 h 1301"/>
                  <a:gd name="T4" fmla="*/ 1143 w 1328"/>
                  <a:gd name="T5" fmla="*/ 1169 h 1301"/>
                  <a:gd name="T6" fmla="*/ 1170 w 1328"/>
                  <a:gd name="T7" fmla="*/ 1143 h 1301"/>
                  <a:gd name="T8" fmla="*/ 1328 w 1328"/>
                  <a:gd name="T9" fmla="*/ 1301 h 1301"/>
                  <a:gd name="T10" fmla="*/ 1117 w 1328"/>
                  <a:gd name="T11" fmla="*/ 1143 h 1301"/>
                  <a:gd name="T12" fmla="*/ 772 w 1328"/>
                  <a:gd name="T13" fmla="*/ 798 h 1301"/>
                  <a:gd name="T14" fmla="*/ 798 w 1328"/>
                  <a:gd name="T15" fmla="*/ 772 h 1301"/>
                  <a:gd name="T16" fmla="*/ 1143 w 1328"/>
                  <a:gd name="T17" fmla="*/ 1117 h 1301"/>
                  <a:gd name="T18" fmla="*/ 1117 w 1328"/>
                  <a:gd name="T19" fmla="*/ 1143 h 1301"/>
                  <a:gd name="T20" fmla="*/ 745 w 1328"/>
                  <a:gd name="T21" fmla="*/ 772 h 1301"/>
                  <a:gd name="T22" fmla="*/ 400 w 1328"/>
                  <a:gd name="T23" fmla="*/ 426 h 1301"/>
                  <a:gd name="T24" fmla="*/ 426 w 1328"/>
                  <a:gd name="T25" fmla="*/ 400 h 1301"/>
                  <a:gd name="T26" fmla="*/ 772 w 1328"/>
                  <a:gd name="T27" fmla="*/ 745 h 1301"/>
                  <a:gd name="T28" fmla="*/ 745 w 1328"/>
                  <a:gd name="T29" fmla="*/ 772 h 1301"/>
                  <a:gd name="T30" fmla="*/ 374 w 1328"/>
                  <a:gd name="T31" fmla="*/ 400 h 1301"/>
                  <a:gd name="T32" fmla="*/ 372 w 1328"/>
                  <a:gd name="T33" fmla="*/ 398 h 1301"/>
                  <a:gd name="T34" fmla="*/ 372 w 1328"/>
                  <a:gd name="T35" fmla="*/ 397 h 1301"/>
                  <a:gd name="T36" fmla="*/ 346 w 1328"/>
                  <a:gd name="T37" fmla="*/ 371 h 1301"/>
                  <a:gd name="T38" fmla="*/ 345 w 1328"/>
                  <a:gd name="T39" fmla="*/ 372 h 1301"/>
                  <a:gd name="T40" fmla="*/ 29 w 1328"/>
                  <a:gd name="T41" fmla="*/ 55 h 1301"/>
                  <a:gd name="T42" fmla="*/ 55 w 1328"/>
                  <a:gd name="T43" fmla="*/ 29 h 1301"/>
                  <a:gd name="T44" fmla="*/ 400 w 1328"/>
                  <a:gd name="T45" fmla="*/ 374 h 1301"/>
                  <a:gd name="T46" fmla="*/ 374 w 1328"/>
                  <a:gd name="T47" fmla="*/ 400 h 1301"/>
                  <a:gd name="T48" fmla="*/ 2 w 1328"/>
                  <a:gd name="T49" fmla="*/ 29 h 1301"/>
                  <a:gd name="T50" fmla="*/ 0 w 1328"/>
                  <a:gd name="T51" fmla="*/ 26 h 1301"/>
                  <a:gd name="T52" fmla="*/ 0 w 1328"/>
                  <a:gd name="T53" fmla="*/ 26 h 1301"/>
                  <a:gd name="T54" fmla="*/ 26 w 1328"/>
                  <a:gd name="T55" fmla="*/ 0 h 1301"/>
                  <a:gd name="T56" fmla="*/ 29 w 1328"/>
                  <a:gd name="T57" fmla="*/ 2 h 1301"/>
                  <a:gd name="T58" fmla="*/ 2 w 1328"/>
                  <a:gd name="T59" fmla="*/ 29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28" h="1301">
                    <a:moveTo>
                      <a:pt x="1328" y="1301"/>
                    </a:moveTo>
                    <a:cubicBezTo>
                      <a:pt x="1309" y="1300"/>
                      <a:pt x="1291" y="1300"/>
                      <a:pt x="1273" y="1299"/>
                    </a:cubicBezTo>
                    <a:lnTo>
                      <a:pt x="1143" y="1169"/>
                    </a:lnTo>
                    <a:lnTo>
                      <a:pt x="1170" y="1143"/>
                    </a:lnTo>
                    <a:lnTo>
                      <a:pt x="1328" y="1301"/>
                    </a:lnTo>
                    <a:close/>
                    <a:moveTo>
                      <a:pt x="1117" y="1143"/>
                    </a:moveTo>
                    <a:lnTo>
                      <a:pt x="772" y="798"/>
                    </a:lnTo>
                    <a:lnTo>
                      <a:pt x="798" y="772"/>
                    </a:lnTo>
                    <a:lnTo>
                      <a:pt x="1143" y="1117"/>
                    </a:lnTo>
                    <a:lnTo>
                      <a:pt x="1117" y="1143"/>
                    </a:lnTo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4" name="Freeform 126">
                <a:extLst>
                  <a:ext uri="{FF2B5EF4-FFF2-40B4-BE49-F238E27FC236}">
                    <a16:creationId xmlns:a16="http://schemas.microsoft.com/office/drawing/2014/main" id="{A50D1009-7958-5FC8-57C9-5DD6919880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2"/>
                <a:ext cx="79" cy="76"/>
              </a:xfrm>
              <a:custGeom>
                <a:avLst/>
                <a:gdLst>
                  <a:gd name="T0" fmla="*/ 564 w 613"/>
                  <a:gd name="T1" fmla="*/ 590 h 590"/>
                  <a:gd name="T2" fmla="*/ 400 w 613"/>
                  <a:gd name="T3" fmla="*/ 426 h 590"/>
                  <a:gd name="T4" fmla="*/ 426 w 613"/>
                  <a:gd name="T5" fmla="*/ 400 h 590"/>
                  <a:gd name="T6" fmla="*/ 613 w 613"/>
                  <a:gd name="T7" fmla="*/ 586 h 590"/>
                  <a:gd name="T8" fmla="*/ 564 w 613"/>
                  <a:gd name="T9" fmla="*/ 590 h 590"/>
                  <a:gd name="T10" fmla="*/ 374 w 613"/>
                  <a:gd name="T11" fmla="*/ 400 h 590"/>
                  <a:gd name="T12" fmla="*/ 372 w 613"/>
                  <a:gd name="T13" fmla="*/ 398 h 590"/>
                  <a:gd name="T14" fmla="*/ 373 w 613"/>
                  <a:gd name="T15" fmla="*/ 397 h 590"/>
                  <a:gd name="T16" fmla="*/ 347 w 613"/>
                  <a:gd name="T17" fmla="*/ 370 h 590"/>
                  <a:gd name="T18" fmla="*/ 345 w 613"/>
                  <a:gd name="T19" fmla="*/ 372 h 590"/>
                  <a:gd name="T20" fmla="*/ 29 w 613"/>
                  <a:gd name="T21" fmla="*/ 55 h 590"/>
                  <a:gd name="T22" fmla="*/ 55 w 613"/>
                  <a:gd name="T23" fmla="*/ 29 h 590"/>
                  <a:gd name="T24" fmla="*/ 400 w 613"/>
                  <a:gd name="T25" fmla="*/ 374 h 590"/>
                  <a:gd name="T26" fmla="*/ 374 w 613"/>
                  <a:gd name="T27" fmla="*/ 400 h 590"/>
                  <a:gd name="T28" fmla="*/ 2 w 613"/>
                  <a:gd name="T29" fmla="*/ 29 h 590"/>
                  <a:gd name="T30" fmla="*/ 0 w 613"/>
                  <a:gd name="T31" fmla="*/ 26 h 590"/>
                  <a:gd name="T32" fmla="*/ 0 w 613"/>
                  <a:gd name="T33" fmla="*/ 26 h 590"/>
                  <a:gd name="T34" fmla="*/ 26 w 613"/>
                  <a:gd name="T35" fmla="*/ 0 h 590"/>
                  <a:gd name="T36" fmla="*/ 29 w 613"/>
                  <a:gd name="T37" fmla="*/ 2 h 590"/>
                  <a:gd name="T38" fmla="*/ 2 w 613"/>
                  <a:gd name="T39" fmla="*/ 29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590">
                    <a:moveTo>
                      <a:pt x="564" y="590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613" y="586"/>
                    </a:lnTo>
                    <a:cubicBezTo>
                      <a:pt x="596" y="588"/>
                      <a:pt x="580" y="589"/>
                      <a:pt x="564" y="590"/>
                    </a:cubicBez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3" y="397"/>
                    </a:lnTo>
                    <a:lnTo>
                      <a:pt x="347" y="370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5" name="Freeform 127">
                <a:extLst>
                  <a:ext uri="{FF2B5EF4-FFF2-40B4-BE49-F238E27FC236}">
                    <a16:creationId xmlns:a16="http://schemas.microsoft.com/office/drawing/2014/main" id="{7553D14E-1ECD-E9AA-2E1F-5DF881F6FB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7" y="3227"/>
                <a:ext cx="190" cy="193"/>
              </a:xfrm>
              <a:custGeom>
                <a:avLst/>
                <a:gdLst>
                  <a:gd name="T0" fmla="*/ 1457 w 1462"/>
                  <a:gd name="T1" fmla="*/ 1492 h 1492"/>
                  <a:gd name="T2" fmla="*/ 1254 w 1462"/>
                  <a:gd name="T3" fmla="*/ 1289 h 1492"/>
                  <a:gd name="T4" fmla="*/ 1280 w 1462"/>
                  <a:gd name="T5" fmla="*/ 1263 h 1492"/>
                  <a:gd name="T6" fmla="*/ 1462 w 1462"/>
                  <a:gd name="T7" fmla="*/ 1445 h 1492"/>
                  <a:gd name="T8" fmla="*/ 1457 w 1462"/>
                  <a:gd name="T9" fmla="*/ 1492 h 1492"/>
                  <a:gd name="T10" fmla="*/ 1228 w 1462"/>
                  <a:gd name="T11" fmla="*/ 1263 h 1492"/>
                  <a:gd name="T12" fmla="*/ 882 w 1462"/>
                  <a:gd name="T13" fmla="*/ 918 h 1492"/>
                  <a:gd name="T14" fmla="*/ 909 w 1462"/>
                  <a:gd name="T15" fmla="*/ 892 h 1492"/>
                  <a:gd name="T16" fmla="*/ 1254 w 1462"/>
                  <a:gd name="T17" fmla="*/ 1237 h 1492"/>
                  <a:gd name="T18" fmla="*/ 1228 w 1462"/>
                  <a:gd name="T19" fmla="*/ 1263 h 1492"/>
                  <a:gd name="T20" fmla="*/ 856 w 1462"/>
                  <a:gd name="T21" fmla="*/ 892 h 1492"/>
                  <a:gd name="T22" fmla="*/ 511 w 1462"/>
                  <a:gd name="T23" fmla="*/ 546 h 1492"/>
                  <a:gd name="T24" fmla="*/ 537 w 1462"/>
                  <a:gd name="T25" fmla="*/ 520 h 1492"/>
                  <a:gd name="T26" fmla="*/ 882 w 1462"/>
                  <a:gd name="T27" fmla="*/ 865 h 1492"/>
                  <a:gd name="T28" fmla="*/ 856 w 1462"/>
                  <a:gd name="T29" fmla="*/ 892 h 1492"/>
                  <a:gd name="T30" fmla="*/ 485 w 1462"/>
                  <a:gd name="T31" fmla="*/ 520 h 1492"/>
                  <a:gd name="T32" fmla="*/ 139 w 1462"/>
                  <a:gd name="T33" fmla="*/ 175 h 1492"/>
                  <a:gd name="T34" fmla="*/ 166 w 1462"/>
                  <a:gd name="T35" fmla="*/ 149 h 1492"/>
                  <a:gd name="T36" fmla="*/ 511 w 1462"/>
                  <a:gd name="T37" fmla="*/ 494 h 1492"/>
                  <a:gd name="T38" fmla="*/ 485 w 1462"/>
                  <a:gd name="T39" fmla="*/ 520 h 1492"/>
                  <a:gd name="T40" fmla="*/ 113 w 1462"/>
                  <a:gd name="T41" fmla="*/ 149 h 1492"/>
                  <a:gd name="T42" fmla="*/ 0 w 1462"/>
                  <a:gd name="T43" fmla="*/ 36 h 1492"/>
                  <a:gd name="T44" fmla="*/ 17 w 1462"/>
                  <a:gd name="T45" fmla="*/ 0 h 1492"/>
                  <a:gd name="T46" fmla="*/ 139 w 1462"/>
                  <a:gd name="T47" fmla="*/ 122 h 1492"/>
                  <a:gd name="T48" fmla="*/ 113 w 1462"/>
                  <a:gd name="T49" fmla="*/ 149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62" h="1492">
                    <a:moveTo>
                      <a:pt x="1457" y="1492"/>
                    </a:moveTo>
                    <a:lnTo>
                      <a:pt x="1254" y="1289"/>
                    </a:lnTo>
                    <a:lnTo>
                      <a:pt x="1280" y="1263"/>
                    </a:lnTo>
                    <a:lnTo>
                      <a:pt x="1462" y="1445"/>
                    </a:lnTo>
                    <a:cubicBezTo>
                      <a:pt x="1460" y="1460"/>
                      <a:pt x="1458" y="1476"/>
                      <a:pt x="1457" y="1492"/>
                    </a:cubicBezTo>
                    <a:close/>
                    <a:moveTo>
                      <a:pt x="1228" y="1263"/>
                    </a:moveTo>
                    <a:lnTo>
                      <a:pt x="882" y="918"/>
                    </a:lnTo>
                    <a:lnTo>
                      <a:pt x="909" y="892"/>
                    </a:lnTo>
                    <a:lnTo>
                      <a:pt x="1254" y="1237"/>
                    </a:lnTo>
                    <a:lnTo>
                      <a:pt x="1228" y="1263"/>
                    </a:lnTo>
                    <a:close/>
                    <a:moveTo>
                      <a:pt x="856" y="892"/>
                    </a:moveTo>
                    <a:lnTo>
                      <a:pt x="511" y="546"/>
                    </a:lnTo>
                    <a:lnTo>
                      <a:pt x="537" y="520"/>
                    </a:lnTo>
                    <a:lnTo>
                      <a:pt x="882" y="865"/>
                    </a:lnTo>
                    <a:lnTo>
                      <a:pt x="856" y="892"/>
                    </a:lnTo>
                    <a:moveTo>
                      <a:pt x="485" y="520"/>
                    </a:moveTo>
                    <a:lnTo>
                      <a:pt x="139" y="175"/>
                    </a:lnTo>
                    <a:lnTo>
                      <a:pt x="166" y="149"/>
                    </a:lnTo>
                    <a:lnTo>
                      <a:pt x="511" y="494"/>
                    </a:lnTo>
                    <a:lnTo>
                      <a:pt x="485" y="520"/>
                    </a:lnTo>
                    <a:moveTo>
                      <a:pt x="113" y="149"/>
                    </a:moveTo>
                    <a:lnTo>
                      <a:pt x="0" y="36"/>
                    </a:lnTo>
                    <a:cubicBezTo>
                      <a:pt x="7" y="25"/>
                      <a:pt x="13" y="13"/>
                      <a:pt x="17" y="0"/>
                    </a:cubicBezTo>
                    <a:lnTo>
                      <a:pt x="139" y="122"/>
                    </a:lnTo>
                    <a:lnTo>
                      <a:pt x="113" y="1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6" name="Freeform 128">
                <a:extLst>
                  <a:ext uri="{FF2B5EF4-FFF2-40B4-BE49-F238E27FC236}">
                    <a16:creationId xmlns:a16="http://schemas.microsoft.com/office/drawing/2014/main" id="{BBB49809-A2E3-8B2C-AC1C-913A8CD5B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198"/>
                <a:ext cx="33" cy="34"/>
              </a:xfrm>
              <a:custGeom>
                <a:avLst/>
                <a:gdLst>
                  <a:gd name="T0" fmla="*/ 232 w 249"/>
                  <a:gd name="T1" fmla="*/ 259 h 259"/>
                  <a:gd name="T2" fmla="*/ 0 w 249"/>
                  <a:gd name="T3" fmla="*/ 26 h 259"/>
                  <a:gd name="T4" fmla="*/ 26 w 249"/>
                  <a:gd name="T5" fmla="*/ 0 h 259"/>
                  <a:gd name="T6" fmla="*/ 249 w 249"/>
                  <a:gd name="T7" fmla="*/ 223 h 259"/>
                  <a:gd name="T8" fmla="*/ 232 w 249"/>
                  <a:gd name="T9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59">
                    <a:moveTo>
                      <a:pt x="232" y="259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9" y="223"/>
                    </a:lnTo>
                    <a:cubicBezTo>
                      <a:pt x="245" y="236"/>
                      <a:pt x="239" y="248"/>
                      <a:pt x="232" y="25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7" name="Freeform 129">
                <a:extLst>
                  <a:ext uri="{FF2B5EF4-FFF2-40B4-BE49-F238E27FC236}">
                    <a16:creationId xmlns:a16="http://schemas.microsoft.com/office/drawing/2014/main" id="{84A5CAC2-58D8-FDE9-B00B-6D70AF097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150"/>
                <a:ext cx="42" cy="40"/>
              </a:xfrm>
              <a:custGeom>
                <a:avLst/>
                <a:gdLst>
                  <a:gd name="T0" fmla="*/ 286 w 320"/>
                  <a:gd name="T1" fmla="*/ 312 h 312"/>
                  <a:gd name="T2" fmla="*/ 0 w 320"/>
                  <a:gd name="T3" fmla="*/ 27 h 312"/>
                  <a:gd name="T4" fmla="*/ 27 w 320"/>
                  <a:gd name="T5" fmla="*/ 0 h 312"/>
                  <a:gd name="T6" fmla="*/ 320 w 320"/>
                  <a:gd name="T7" fmla="*/ 294 h 312"/>
                  <a:gd name="T8" fmla="*/ 309 w 320"/>
                  <a:gd name="T9" fmla="*/ 300 h 312"/>
                  <a:gd name="T10" fmla="*/ 286 w 320"/>
                  <a:gd name="T11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312">
                    <a:moveTo>
                      <a:pt x="286" y="312"/>
                    </a:moveTo>
                    <a:lnTo>
                      <a:pt x="0" y="27"/>
                    </a:lnTo>
                    <a:lnTo>
                      <a:pt x="27" y="0"/>
                    </a:lnTo>
                    <a:lnTo>
                      <a:pt x="320" y="294"/>
                    </a:lnTo>
                    <a:cubicBezTo>
                      <a:pt x="316" y="296"/>
                      <a:pt x="312" y="298"/>
                      <a:pt x="309" y="300"/>
                    </a:cubicBezTo>
                    <a:cubicBezTo>
                      <a:pt x="301" y="304"/>
                      <a:pt x="293" y="308"/>
                      <a:pt x="286" y="31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8" name="Freeform 130">
                <a:extLst>
                  <a:ext uri="{FF2B5EF4-FFF2-40B4-BE49-F238E27FC236}">
                    <a16:creationId xmlns:a16="http://schemas.microsoft.com/office/drawing/2014/main" id="{EE13FB86-34A6-8DEB-150E-3C0A4B1B4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3188"/>
                <a:ext cx="11" cy="10"/>
              </a:xfrm>
              <a:custGeom>
                <a:avLst/>
                <a:gdLst>
                  <a:gd name="T0" fmla="*/ 60 w 86"/>
                  <a:gd name="T1" fmla="*/ 78 h 78"/>
                  <a:gd name="T2" fmla="*/ 0 w 86"/>
                  <a:gd name="T3" fmla="*/ 18 h 78"/>
                  <a:gd name="T4" fmla="*/ 23 w 86"/>
                  <a:gd name="T5" fmla="*/ 6 h 78"/>
                  <a:gd name="T6" fmla="*/ 34 w 86"/>
                  <a:gd name="T7" fmla="*/ 0 h 78"/>
                  <a:gd name="T8" fmla="*/ 86 w 86"/>
                  <a:gd name="T9" fmla="*/ 52 h 78"/>
                  <a:gd name="T10" fmla="*/ 60 w 86"/>
                  <a:gd name="T1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78">
                    <a:moveTo>
                      <a:pt x="60" y="78"/>
                    </a:moveTo>
                    <a:lnTo>
                      <a:pt x="0" y="18"/>
                    </a:lnTo>
                    <a:cubicBezTo>
                      <a:pt x="7" y="14"/>
                      <a:pt x="15" y="10"/>
                      <a:pt x="23" y="6"/>
                    </a:cubicBezTo>
                    <a:cubicBezTo>
                      <a:pt x="26" y="4"/>
                      <a:pt x="30" y="2"/>
                      <a:pt x="34" y="0"/>
                    </a:cubicBezTo>
                    <a:lnTo>
                      <a:pt x="86" y="52"/>
                    </a:lnTo>
                    <a:lnTo>
                      <a:pt x="60" y="7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9" name="Freeform 131">
                <a:extLst>
                  <a:ext uri="{FF2B5EF4-FFF2-40B4-BE49-F238E27FC236}">
                    <a16:creationId xmlns:a16="http://schemas.microsoft.com/office/drawing/2014/main" id="{2B271EDE-BE56-D634-51FB-02238FFD0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3125"/>
                <a:ext cx="27" cy="25"/>
              </a:xfrm>
              <a:custGeom>
                <a:avLst/>
                <a:gdLst>
                  <a:gd name="T0" fmla="*/ 185 w 211"/>
                  <a:gd name="T1" fmla="*/ 193 h 193"/>
                  <a:gd name="T2" fmla="*/ 0 w 211"/>
                  <a:gd name="T3" fmla="*/ 9 h 193"/>
                  <a:gd name="T4" fmla="*/ 2 w 211"/>
                  <a:gd name="T5" fmla="*/ 8 h 193"/>
                  <a:gd name="T6" fmla="*/ 44 w 211"/>
                  <a:gd name="T7" fmla="*/ 0 h 193"/>
                  <a:gd name="T8" fmla="*/ 211 w 211"/>
                  <a:gd name="T9" fmla="*/ 167 h 193"/>
                  <a:gd name="T10" fmla="*/ 185 w 211"/>
                  <a:gd name="T11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193">
                    <a:moveTo>
                      <a:pt x="185" y="193"/>
                    </a:moveTo>
                    <a:lnTo>
                      <a:pt x="0" y="9"/>
                    </a:lnTo>
                    <a:cubicBezTo>
                      <a:pt x="1" y="9"/>
                      <a:pt x="2" y="9"/>
                      <a:pt x="2" y="8"/>
                    </a:cubicBezTo>
                    <a:cubicBezTo>
                      <a:pt x="16" y="6"/>
                      <a:pt x="30" y="3"/>
                      <a:pt x="44" y="0"/>
                    </a:cubicBezTo>
                    <a:lnTo>
                      <a:pt x="211" y="167"/>
                    </a:lnTo>
                    <a:lnTo>
                      <a:pt x="185" y="19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0" name="Freeform 132">
                <a:extLst>
                  <a:ext uri="{FF2B5EF4-FFF2-40B4-BE49-F238E27FC236}">
                    <a16:creationId xmlns:a16="http://schemas.microsoft.com/office/drawing/2014/main" id="{09B4A52E-D096-A1E4-A674-AAFDF81F4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02"/>
                <a:ext cx="26" cy="24"/>
              </a:xfrm>
              <a:custGeom>
                <a:avLst/>
                <a:gdLst>
                  <a:gd name="T0" fmla="*/ 160 w 204"/>
                  <a:gd name="T1" fmla="*/ 187 h 187"/>
                  <a:gd name="T2" fmla="*/ 0 w 204"/>
                  <a:gd name="T3" fmla="*/ 26 h 187"/>
                  <a:gd name="T4" fmla="*/ 26 w 204"/>
                  <a:gd name="T5" fmla="*/ 0 h 187"/>
                  <a:gd name="T6" fmla="*/ 204 w 204"/>
                  <a:gd name="T7" fmla="*/ 178 h 187"/>
                  <a:gd name="T8" fmla="*/ 162 w 204"/>
                  <a:gd name="T9" fmla="*/ 186 h 187"/>
                  <a:gd name="T10" fmla="*/ 160 w 204"/>
                  <a:gd name="T1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187">
                    <a:moveTo>
                      <a:pt x="160" y="18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04" y="178"/>
                    </a:lnTo>
                    <a:cubicBezTo>
                      <a:pt x="190" y="181"/>
                      <a:pt x="176" y="184"/>
                      <a:pt x="162" y="186"/>
                    </a:cubicBezTo>
                    <a:cubicBezTo>
                      <a:pt x="162" y="187"/>
                      <a:pt x="161" y="187"/>
                      <a:pt x="160" y="187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1" name="Freeform 133">
                <a:extLst>
                  <a:ext uri="{FF2B5EF4-FFF2-40B4-BE49-F238E27FC236}">
                    <a16:creationId xmlns:a16="http://schemas.microsoft.com/office/drawing/2014/main" id="{01B5428D-91F4-801C-8B78-5DF638FA1B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7" y="3102"/>
                <a:ext cx="221" cy="223"/>
              </a:xfrm>
              <a:custGeom>
                <a:avLst/>
                <a:gdLst>
                  <a:gd name="T0" fmla="*/ 1701 w 1701"/>
                  <a:gd name="T1" fmla="*/ 1727 h 1727"/>
                  <a:gd name="T2" fmla="*/ 1486 w 1701"/>
                  <a:gd name="T3" fmla="*/ 1512 h 1727"/>
                  <a:gd name="T4" fmla="*/ 1512 w 1701"/>
                  <a:gd name="T5" fmla="*/ 1486 h 1727"/>
                  <a:gd name="T6" fmla="*/ 1697 w 1701"/>
                  <a:gd name="T7" fmla="*/ 1670 h 1727"/>
                  <a:gd name="T8" fmla="*/ 1701 w 1701"/>
                  <a:gd name="T9" fmla="*/ 1727 h 1727"/>
                  <a:gd name="T10" fmla="*/ 1460 w 1701"/>
                  <a:gd name="T11" fmla="*/ 1486 h 1727"/>
                  <a:gd name="T12" fmla="*/ 1114 w 1701"/>
                  <a:gd name="T13" fmla="*/ 1141 h 1727"/>
                  <a:gd name="T14" fmla="*/ 1141 w 1701"/>
                  <a:gd name="T15" fmla="*/ 1115 h 1727"/>
                  <a:gd name="T16" fmla="*/ 1486 w 1701"/>
                  <a:gd name="T17" fmla="*/ 1460 h 1727"/>
                  <a:gd name="T18" fmla="*/ 1460 w 1701"/>
                  <a:gd name="T19" fmla="*/ 1486 h 1727"/>
                  <a:gd name="T20" fmla="*/ 1088 w 1701"/>
                  <a:gd name="T21" fmla="*/ 1115 h 1727"/>
                  <a:gd name="T22" fmla="*/ 743 w 1701"/>
                  <a:gd name="T23" fmla="*/ 769 h 1727"/>
                  <a:gd name="T24" fmla="*/ 769 w 1701"/>
                  <a:gd name="T25" fmla="*/ 743 h 1727"/>
                  <a:gd name="T26" fmla="*/ 1114 w 1701"/>
                  <a:gd name="T27" fmla="*/ 1088 h 1727"/>
                  <a:gd name="T28" fmla="*/ 1088 w 1701"/>
                  <a:gd name="T29" fmla="*/ 1115 h 1727"/>
                  <a:gd name="T30" fmla="*/ 717 w 1701"/>
                  <a:gd name="T31" fmla="*/ 743 h 1727"/>
                  <a:gd name="T32" fmla="*/ 371 w 1701"/>
                  <a:gd name="T33" fmla="*/ 398 h 1727"/>
                  <a:gd name="T34" fmla="*/ 398 w 1701"/>
                  <a:gd name="T35" fmla="*/ 371 h 1727"/>
                  <a:gd name="T36" fmla="*/ 743 w 1701"/>
                  <a:gd name="T37" fmla="*/ 717 h 1727"/>
                  <a:gd name="T38" fmla="*/ 717 w 1701"/>
                  <a:gd name="T39" fmla="*/ 743 h 1727"/>
                  <a:gd name="T40" fmla="*/ 345 w 1701"/>
                  <a:gd name="T41" fmla="*/ 371 h 1727"/>
                  <a:gd name="T42" fmla="*/ 0 w 1701"/>
                  <a:gd name="T43" fmla="*/ 26 h 1727"/>
                  <a:gd name="T44" fmla="*/ 26 w 1701"/>
                  <a:gd name="T45" fmla="*/ 0 h 1727"/>
                  <a:gd name="T46" fmla="*/ 371 w 1701"/>
                  <a:gd name="T47" fmla="*/ 345 h 1727"/>
                  <a:gd name="T48" fmla="*/ 345 w 1701"/>
                  <a:gd name="T49" fmla="*/ 371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1" h="1727">
                    <a:moveTo>
                      <a:pt x="1701" y="1727"/>
                    </a:moveTo>
                    <a:lnTo>
                      <a:pt x="1486" y="1512"/>
                    </a:lnTo>
                    <a:lnTo>
                      <a:pt x="1512" y="1486"/>
                    </a:lnTo>
                    <a:lnTo>
                      <a:pt x="1697" y="1670"/>
                    </a:lnTo>
                    <a:cubicBezTo>
                      <a:pt x="1698" y="1689"/>
                      <a:pt x="1699" y="1708"/>
                      <a:pt x="1701" y="1727"/>
                    </a:cubicBezTo>
                    <a:close/>
                    <a:moveTo>
                      <a:pt x="1460" y="1486"/>
                    </a:moveTo>
                    <a:lnTo>
                      <a:pt x="1114" y="1141"/>
                    </a:lnTo>
                    <a:lnTo>
                      <a:pt x="1141" y="1115"/>
                    </a:lnTo>
                    <a:lnTo>
                      <a:pt x="1486" y="1460"/>
                    </a:lnTo>
                    <a:lnTo>
                      <a:pt x="1460" y="1486"/>
                    </a:lnTo>
                    <a:moveTo>
                      <a:pt x="1088" y="1115"/>
                    </a:moveTo>
                    <a:lnTo>
                      <a:pt x="743" y="769"/>
                    </a:lnTo>
                    <a:lnTo>
                      <a:pt x="769" y="743"/>
                    </a:lnTo>
                    <a:lnTo>
                      <a:pt x="1114" y="1088"/>
                    </a:lnTo>
                    <a:lnTo>
                      <a:pt x="1088" y="1115"/>
                    </a:lnTo>
                    <a:moveTo>
                      <a:pt x="717" y="743"/>
                    </a:moveTo>
                    <a:lnTo>
                      <a:pt x="371" y="398"/>
                    </a:lnTo>
                    <a:lnTo>
                      <a:pt x="398" y="371"/>
                    </a:lnTo>
                    <a:lnTo>
                      <a:pt x="743" y="717"/>
                    </a:lnTo>
                    <a:lnTo>
                      <a:pt x="717" y="743"/>
                    </a:ln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2" name="Freeform 134">
                <a:extLst>
                  <a:ext uri="{FF2B5EF4-FFF2-40B4-BE49-F238E27FC236}">
                    <a16:creationId xmlns:a16="http://schemas.microsoft.com/office/drawing/2014/main" id="{B70085C1-1DEB-1C98-E84F-127621BEB3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4" y="3102"/>
                <a:ext cx="56" cy="60"/>
              </a:xfrm>
              <a:custGeom>
                <a:avLst/>
                <a:gdLst>
                  <a:gd name="T0" fmla="*/ 435 w 435"/>
                  <a:gd name="T1" fmla="*/ 462 h 462"/>
                  <a:gd name="T2" fmla="*/ 371 w 435"/>
                  <a:gd name="T3" fmla="*/ 398 h 462"/>
                  <a:gd name="T4" fmla="*/ 385 w 435"/>
                  <a:gd name="T5" fmla="*/ 385 h 462"/>
                  <a:gd name="T6" fmla="*/ 435 w 435"/>
                  <a:gd name="T7" fmla="*/ 462 h 462"/>
                  <a:gd name="T8" fmla="*/ 345 w 435"/>
                  <a:gd name="T9" fmla="*/ 371 h 462"/>
                  <a:gd name="T10" fmla="*/ 0 w 435"/>
                  <a:gd name="T11" fmla="*/ 26 h 462"/>
                  <a:gd name="T12" fmla="*/ 26 w 435"/>
                  <a:gd name="T13" fmla="*/ 0 h 462"/>
                  <a:gd name="T14" fmla="*/ 332 w 435"/>
                  <a:gd name="T15" fmla="*/ 306 h 462"/>
                  <a:gd name="T16" fmla="*/ 364 w 435"/>
                  <a:gd name="T17" fmla="*/ 353 h 462"/>
                  <a:gd name="T18" fmla="*/ 345 w 435"/>
                  <a:gd name="T19" fmla="*/ 371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" h="462">
                    <a:moveTo>
                      <a:pt x="435" y="462"/>
                    </a:moveTo>
                    <a:lnTo>
                      <a:pt x="371" y="398"/>
                    </a:lnTo>
                    <a:lnTo>
                      <a:pt x="385" y="385"/>
                    </a:lnTo>
                    <a:cubicBezTo>
                      <a:pt x="402" y="410"/>
                      <a:pt x="418" y="436"/>
                      <a:pt x="435" y="462"/>
                    </a:cubicBez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32" y="306"/>
                    </a:lnTo>
                    <a:cubicBezTo>
                      <a:pt x="343" y="322"/>
                      <a:pt x="353" y="337"/>
                      <a:pt x="364" y="353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3" name="Freeform 135">
                <a:extLst>
                  <a:ext uri="{FF2B5EF4-FFF2-40B4-BE49-F238E27FC236}">
                    <a16:creationId xmlns:a16="http://schemas.microsoft.com/office/drawing/2014/main" id="{E427CC14-CA3E-5682-1AC6-F0BD5EA15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750"/>
                <a:ext cx="104" cy="104"/>
              </a:xfrm>
              <a:custGeom>
                <a:avLst/>
                <a:gdLst>
                  <a:gd name="T0" fmla="*/ 50 w 810"/>
                  <a:gd name="T1" fmla="*/ 804 h 804"/>
                  <a:gd name="T2" fmla="*/ 3 w 810"/>
                  <a:gd name="T3" fmla="*/ 801 h 804"/>
                  <a:gd name="T4" fmla="*/ 0 w 810"/>
                  <a:gd name="T5" fmla="*/ 801 h 804"/>
                  <a:gd name="T6" fmla="*/ 235 w 810"/>
                  <a:gd name="T7" fmla="*/ 566 h 804"/>
                  <a:gd name="T8" fmla="*/ 261 w 810"/>
                  <a:gd name="T9" fmla="*/ 540 h 804"/>
                  <a:gd name="T10" fmla="*/ 607 w 810"/>
                  <a:gd name="T11" fmla="*/ 195 h 804"/>
                  <a:gd name="T12" fmla="*/ 633 w 810"/>
                  <a:gd name="T13" fmla="*/ 168 h 804"/>
                  <a:gd name="T14" fmla="*/ 802 w 810"/>
                  <a:gd name="T15" fmla="*/ 0 h 804"/>
                  <a:gd name="T16" fmla="*/ 810 w 810"/>
                  <a:gd name="T17" fmla="*/ 43 h 804"/>
                  <a:gd name="T18" fmla="*/ 659 w 810"/>
                  <a:gd name="T19" fmla="*/ 195 h 804"/>
                  <a:gd name="T20" fmla="*/ 633 w 810"/>
                  <a:gd name="T21" fmla="*/ 221 h 804"/>
                  <a:gd name="T22" fmla="*/ 288 w 810"/>
                  <a:gd name="T23" fmla="*/ 566 h 804"/>
                  <a:gd name="T24" fmla="*/ 261 w 810"/>
                  <a:gd name="T25" fmla="*/ 592 h 804"/>
                  <a:gd name="T26" fmla="*/ 50 w 810"/>
                  <a:gd name="T27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0" h="804">
                    <a:moveTo>
                      <a:pt x="50" y="804"/>
                    </a:moveTo>
                    <a:cubicBezTo>
                      <a:pt x="34" y="804"/>
                      <a:pt x="19" y="803"/>
                      <a:pt x="3" y="801"/>
                    </a:cubicBezTo>
                    <a:cubicBezTo>
                      <a:pt x="3" y="801"/>
                      <a:pt x="1" y="801"/>
                      <a:pt x="0" y="801"/>
                    </a:cubicBezTo>
                    <a:lnTo>
                      <a:pt x="235" y="566"/>
                    </a:lnTo>
                    <a:lnTo>
                      <a:pt x="261" y="540"/>
                    </a:lnTo>
                    <a:lnTo>
                      <a:pt x="607" y="195"/>
                    </a:lnTo>
                    <a:lnTo>
                      <a:pt x="633" y="168"/>
                    </a:lnTo>
                    <a:lnTo>
                      <a:pt x="802" y="0"/>
                    </a:lnTo>
                    <a:cubicBezTo>
                      <a:pt x="804" y="14"/>
                      <a:pt x="807" y="29"/>
                      <a:pt x="810" y="43"/>
                    </a:cubicBezTo>
                    <a:lnTo>
                      <a:pt x="659" y="195"/>
                    </a:lnTo>
                    <a:lnTo>
                      <a:pt x="633" y="221"/>
                    </a:lnTo>
                    <a:lnTo>
                      <a:pt x="288" y="566"/>
                    </a:lnTo>
                    <a:lnTo>
                      <a:pt x="261" y="592"/>
                    </a:lnTo>
                    <a:lnTo>
                      <a:pt x="50" y="80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4" name="Freeform 136">
                <a:extLst>
                  <a:ext uri="{FF2B5EF4-FFF2-40B4-BE49-F238E27FC236}">
                    <a16:creationId xmlns:a16="http://schemas.microsoft.com/office/drawing/2014/main" id="{05492006-843F-6AC5-B892-7A3F308053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626"/>
                <a:ext cx="218" cy="219"/>
              </a:xfrm>
              <a:custGeom>
                <a:avLst/>
                <a:gdLst>
                  <a:gd name="T0" fmla="*/ 0 w 1684"/>
                  <a:gd name="T1" fmla="*/ 1684 h 1684"/>
                  <a:gd name="T2" fmla="*/ 162 w 1684"/>
                  <a:gd name="T3" fmla="*/ 1522 h 1684"/>
                  <a:gd name="T4" fmla="*/ 188 w 1684"/>
                  <a:gd name="T5" fmla="*/ 1496 h 1684"/>
                  <a:gd name="T6" fmla="*/ 210 w 1684"/>
                  <a:gd name="T7" fmla="*/ 1474 h 1684"/>
                  <a:gd name="T8" fmla="*/ 245 w 1684"/>
                  <a:gd name="T9" fmla="*/ 1491 h 1684"/>
                  <a:gd name="T10" fmla="*/ 215 w 1684"/>
                  <a:gd name="T11" fmla="*/ 1522 h 1684"/>
                  <a:gd name="T12" fmla="*/ 188 w 1684"/>
                  <a:gd name="T13" fmla="*/ 1548 h 1684"/>
                  <a:gd name="T14" fmla="*/ 56 w 1684"/>
                  <a:gd name="T15" fmla="*/ 1681 h 1684"/>
                  <a:gd name="T16" fmla="*/ 0 w 1684"/>
                  <a:gd name="T17" fmla="*/ 1684 h 1684"/>
                  <a:gd name="T18" fmla="*/ 1355 w 1684"/>
                  <a:gd name="T19" fmla="*/ 382 h 1684"/>
                  <a:gd name="T20" fmla="*/ 1342 w 1684"/>
                  <a:gd name="T21" fmla="*/ 342 h 1684"/>
                  <a:gd name="T22" fmla="*/ 1648 w 1684"/>
                  <a:gd name="T23" fmla="*/ 36 h 1684"/>
                  <a:gd name="T24" fmla="*/ 1674 w 1684"/>
                  <a:gd name="T25" fmla="*/ 10 h 1684"/>
                  <a:gd name="T26" fmla="*/ 1684 w 1684"/>
                  <a:gd name="T27" fmla="*/ 0 h 1684"/>
                  <a:gd name="T28" fmla="*/ 1633 w 1684"/>
                  <a:gd name="T29" fmla="*/ 103 h 1684"/>
                  <a:gd name="T30" fmla="*/ 1355 w 1684"/>
                  <a:gd name="T31" fmla="*/ 382 h 1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4" h="1684">
                    <a:moveTo>
                      <a:pt x="0" y="1684"/>
                    </a:moveTo>
                    <a:lnTo>
                      <a:pt x="162" y="1522"/>
                    </a:lnTo>
                    <a:lnTo>
                      <a:pt x="188" y="1496"/>
                    </a:lnTo>
                    <a:lnTo>
                      <a:pt x="210" y="1474"/>
                    </a:lnTo>
                    <a:cubicBezTo>
                      <a:pt x="221" y="1481"/>
                      <a:pt x="233" y="1486"/>
                      <a:pt x="245" y="1491"/>
                    </a:cubicBezTo>
                    <a:lnTo>
                      <a:pt x="215" y="1522"/>
                    </a:lnTo>
                    <a:lnTo>
                      <a:pt x="188" y="1548"/>
                    </a:lnTo>
                    <a:lnTo>
                      <a:pt x="56" y="1681"/>
                    </a:lnTo>
                    <a:cubicBezTo>
                      <a:pt x="37" y="1682"/>
                      <a:pt x="19" y="1683"/>
                      <a:pt x="0" y="1684"/>
                    </a:cubicBezTo>
                    <a:moveTo>
                      <a:pt x="1355" y="382"/>
                    </a:moveTo>
                    <a:cubicBezTo>
                      <a:pt x="1353" y="368"/>
                      <a:pt x="1348" y="355"/>
                      <a:pt x="1342" y="342"/>
                    </a:cubicBezTo>
                    <a:lnTo>
                      <a:pt x="1648" y="36"/>
                    </a:lnTo>
                    <a:lnTo>
                      <a:pt x="1674" y="10"/>
                    </a:lnTo>
                    <a:lnTo>
                      <a:pt x="1684" y="0"/>
                    </a:lnTo>
                    <a:cubicBezTo>
                      <a:pt x="1667" y="35"/>
                      <a:pt x="1650" y="69"/>
                      <a:pt x="1633" y="103"/>
                    </a:cubicBezTo>
                    <a:lnTo>
                      <a:pt x="1355" y="38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5" name="Freeform 137">
                <a:extLst>
                  <a:ext uri="{FF2B5EF4-FFF2-40B4-BE49-F238E27FC236}">
                    <a16:creationId xmlns:a16="http://schemas.microsoft.com/office/drawing/2014/main" id="{ECCA9970-5021-D327-6E89-200AC4546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3671"/>
                <a:ext cx="148" cy="149"/>
              </a:xfrm>
              <a:custGeom>
                <a:avLst/>
                <a:gdLst>
                  <a:gd name="T0" fmla="*/ 35 w 1145"/>
                  <a:gd name="T1" fmla="*/ 1149 h 1149"/>
                  <a:gd name="T2" fmla="*/ 0 w 1145"/>
                  <a:gd name="T3" fmla="*/ 1132 h 1149"/>
                  <a:gd name="T4" fmla="*/ 324 w 1145"/>
                  <a:gd name="T5" fmla="*/ 809 h 1149"/>
                  <a:gd name="T6" fmla="*/ 350 w 1145"/>
                  <a:gd name="T7" fmla="*/ 782 h 1149"/>
                  <a:gd name="T8" fmla="*/ 695 w 1145"/>
                  <a:gd name="T9" fmla="*/ 437 h 1149"/>
                  <a:gd name="T10" fmla="*/ 721 w 1145"/>
                  <a:gd name="T11" fmla="*/ 411 h 1149"/>
                  <a:gd name="T12" fmla="*/ 1067 w 1145"/>
                  <a:gd name="T13" fmla="*/ 66 h 1149"/>
                  <a:gd name="T14" fmla="*/ 1093 w 1145"/>
                  <a:gd name="T15" fmla="*/ 39 h 1149"/>
                  <a:gd name="T16" fmla="*/ 1132 w 1145"/>
                  <a:gd name="T17" fmla="*/ 0 h 1149"/>
                  <a:gd name="T18" fmla="*/ 1145 w 1145"/>
                  <a:gd name="T19" fmla="*/ 40 h 1149"/>
                  <a:gd name="T20" fmla="*/ 1119 w 1145"/>
                  <a:gd name="T21" fmla="*/ 66 h 1149"/>
                  <a:gd name="T22" fmla="*/ 1093 w 1145"/>
                  <a:gd name="T23" fmla="*/ 92 h 1149"/>
                  <a:gd name="T24" fmla="*/ 748 w 1145"/>
                  <a:gd name="T25" fmla="*/ 437 h 1149"/>
                  <a:gd name="T26" fmla="*/ 721 w 1145"/>
                  <a:gd name="T27" fmla="*/ 463 h 1149"/>
                  <a:gd name="T28" fmla="*/ 376 w 1145"/>
                  <a:gd name="T29" fmla="*/ 809 h 1149"/>
                  <a:gd name="T30" fmla="*/ 350 w 1145"/>
                  <a:gd name="T31" fmla="*/ 835 h 1149"/>
                  <a:gd name="T32" fmla="*/ 35 w 1145"/>
                  <a:gd name="T33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5" h="1149">
                    <a:moveTo>
                      <a:pt x="35" y="1149"/>
                    </a:moveTo>
                    <a:cubicBezTo>
                      <a:pt x="23" y="1144"/>
                      <a:pt x="11" y="1139"/>
                      <a:pt x="0" y="1132"/>
                    </a:cubicBezTo>
                    <a:lnTo>
                      <a:pt x="324" y="809"/>
                    </a:lnTo>
                    <a:lnTo>
                      <a:pt x="350" y="782"/>
                    </a:lnTo>
                    <a:lnTo>
                      <a:pt x="695" y="437"/>
                    </a:lnTo>
                    <a:lnTo>
                      <a:pt x="721" y="411"/>
                    </a:lnTo>
                    <a:lnTo>
                      <a:pt x="1067" y="66"/>
                    </a:lnTo>
                    <a:lnTo>
                      <a:pt x="1093" y="39"/>
                    </a:lnTo>
                    <a:lnTo>
                      <a:pt x="1132" y="0"/>
                    </a:lnTo>
                    <a:cubicBezTo>
                      <a:pt x="1138" y="13"/>
                      <a:pt x="1143" y="26"/>
                      <a:pt x="1145" y="40"/>
                    </a:cubicBezTo>
                    <a:lnTo>
                      <a:pt x="1119" y="66"/>
                    </a:lnTo>
                    <a:lnTo>
                      <a:pt x="1093" y="92"/>
                    </a:lnTo>
                    <a:lnTo>
                      <a:pt x="748" y="437"/>
                    </a:lnTo>
                    <a:lnTo>
                      <a:pt x="721" y="463"/>
                    </a:lnTo>
                    <a:lnTo>
                      <a:pt x="376" y="809"/>
                    </a:lnTo>
                    <a:lnTo>
                      <a:pt x="350" y="835"/>
                    </a:lnTo>
                    <a:lnTo>
                      <a:pt x="35" y="114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6" name="Freeform 138">
                <a:extLst>
                  <a:ext uri="{FF2B5EF4-FFF2-40B4-BE49-F238E27FC236}">
                    <a16:creationId xmlns:a16="http://schemas.microsoft.com/office/drawing/2014/main" id="{F657D802-C929-E660-5972-FF76ADF3A0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3464"/>
                <a:ext cx="387" cy="387"/>
              </a:xfrm>
              <a:custGeom>
                <a:avLst/>
                <a:gdLst>
                  <a:gd name="T0" fmla="*/ 0 w 2989"/>
                  <a:gd name="T1" fmla="*/ 2989 h 2989"/>
                  <a:gd name="T2" fmla="*/ 214 w 2989"/>
                  <a:gd name="T3" fmla="*/ 2775 h 2989"/>
                  <a:gd name="T4" fmla="*/ 240 w 2989"/>
                  <a:gd name="T5" fmla="*/ 2749 h 2989"/>
                  <a:gd name="T6" fmla="*/ 585 w 2989"/>
                  <a:gd name="T7" fmla="*/ 2404 h 2989"/>
                  <a:gd name="T8" fmla="*/ 612 w 2989"/>
                  <a:gd name="T9" fmla="*/ 2377 h 2989"/>
                  <a:gd name="T10" fmla="*/ 867 w 2989"/>
                  <a:gd name="T11" fmla="*/ 2122 h 2989"/>
                  <a:gd name="T12" fmla="*/ 871 w 2989"/>
                  <a:gd name="T13" fmla="*/ 2170 h 2989"/>
                  <a:gd name="T14" fmla="*/ 638 w 2989"/>
                  <a:gd name="T15" fmla="*/ 2404 h 2989"/>
                  <a:gd name="T16" fmla="*/ 612 w 2989"/>
                  <a:gd name="T17" fmla="*/ 2430 h 2989"/>
                  <a:gd name="T18" fmla="*/ 266 w 2989"/>
                  <a:gd name="T19" fmla="*/ 2775 h 2989"/>
                  <a:gd name="T20" fmla="*/ 240 w 2989"/>
                  <a:gd name="T21" fmla="*/ 2801 h 2989"/>
                  <a:gd name="T22" fmla="*/ 54 w 2989"/>
                  <a:gd name="T23" fmla="*/ 2988 h 2989"/>
                  <a:gd name="T24" fmla="*/ 0 w 2989"/>
                  <a:gd name="T25" fmla="*/ 2989 h 2989"/>
                  <a:gd name="T26" fmla="*/ 1387 w 2989"/>
                  <a:gd name="T27" fmla="*/ 1654 h 2989"/>
                  <a:gd name="T28" fmla="*/ 1383 w 2989"/>
                  <a:gd name="T29" fmla="*/ 1606 h 2989"/>
                  <a:gd name="T30" fmla="*/ 1700 w 2989"/>
                  <a:gd name="T31" fmla="*/ 1289 h 2989"/>
                  <a:gd name="T32" fmla="*/ 1726 w 2989"/>
                  <a:gd name="T33" fmla="*/ 1263 h 2989"/>
                  <a:gd name="T34" fmla="*/ 2072 w 2989"/>
                  <a:gd name="T35" fmla="*/ 917 h 2989"/>
                  <a:gd name="T36" fmla="*/ 2098 w 2989"/>
                  <a:gd name="T37" fmla="*/ 891 h 2989"/>
                  <a:gd name="T38" fmla="*/ 2443 w 2989"/>
                  <a:gd name="T39" fmla="*/ 546 h 2989"/>
                  <a:gd name="T40" fmla="*/ 2469 w 2989"/>
                  <a:gd name="T41" fmla="*/ 520 h 2989"/>
                  <a:gd name="T42" fmla="*/ 2815 w 2989"/>
                  <a:gd name="T43" fmla="*/ 174 h 2989"/>
                  <a:gd name="T44" fmla="*/ 2841 w 2989"/>
                  <a:gd name="T45" fmla="*/ 148 h 2989"/>
                  <a:gd name="T46" fmla="*/ 2989 w 2989"/>
                  <a:gd name="T47" fmla="*/ 0 h 2989"/>
                  <a:gd name="T48" fmla="*/ 2973 w 2989"/>
                  <a:gd name="T49" fmla="*/ 68 h 2989"/>
                  <a:gd name="T50" fmla="*/ 2867 w 2989"/>
                  <a:gd name="T51" fmla="*/ 174 h 2989"/>
                  <a:gd name="T52" fmla="*/ 2841 w 2989"/>
                  <a:gd name="T53" fmla="*/ 201 h 2989"/>
                  <a:gd name="T54" fmla="*/ 2496 w 2989"/>
                  <a:gd name="T55" fmla="*/ 546 h 2989"/>
                  <a:gd name="T56" fmla="*/ 2469 w 2989"/>
                  <a:gd name="T57" fmla="*/ 572 h 2989"/>
                  <a:gd name="T58" fmla="*/ 2124 w 2989"/>
                  <a:gd name="T59" fmla="*/ 917 h 2989"/>
                  <a:gd name="T60" fmla="*/ 2098 w 2989"/>
                  <a:gd name="T61" fmla="*/ 944 h 2989"/>
                  <a:gd name="T62" fmla="*/ 1753 w 2989"/>
                  <a:gd name="T63" fmla="*/ 1289 h 2989"/>
                  <a:gd name="T64" fmla="*/ 1726 w 2989"/>
                  <a:gd name="T65" fmla="*/ 1315 h 2989"/>
                  <a:gd name="T66" fmla="*/ 1387 w 2989"/>
                  <a:gd name="T67" fmla="*/ 1654 h 2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89" h="2989">
                    <a:moveTo>
                      <a:pt x="0" y="2989"/>
                    </a:moveTo>
                    <a:lnTo>
                      <a:pt x="214" y="2775"/>
                    </a:lnTo>
                    <a:lnTo>
                      <a:pt x="240" y="2749"/>
                    </a:lnTo>
                    <a:lnTo>
                      <a:pt x="585" y="2404"/>
                    </a:lnTo>
                    <a:lnTo>
                      <a:pt x="612" y="2377"/>
                    </a:lnTo>
                    <a:lnTo>
                      <a:pt x="867" y="2122"/>
                    </a:lnTo>
                    <a:cubicBezTo>
                      <a:pt x="868" y="2138"/>
                      <a:pt x="870" y="2154"/>
                      <a:pt x="871" y="2170"/>
                    </a:cubicBezTo>
                    <a:lnTo>
                      <a:pt x="638" y="2404"/>
                    </a:lnTo>
                    <a:lnTo>
                      <a:pt x="612" y="2430"/>
                    </a:lnTo>
                    <a:lnTo>
                      <a:pt x="266" y="2775"/>
                    </a:lnTo>
                    <a:lnTo>
                      <a:pt x="240" y="2801"/>
                    </a:lnTo>
                    <a:lnTo>
                      <a:pt x="54" y="2988"/>
                    </a:lnTo>
                    <a:cubicBezTo>
                      <a:pt x="36" y="2988"/>
                      <a:pt x="18" y="2989"/>
                      <a:pt x="0" y="2989"/>
                    </a:cubicBezTo>
                    <a:moveTo>
                      <a:pt x="1387" y="1654"/>
                    </a:moveTo>
                    <a:cubicBezTo>
                      <a:pt x="1386" y="1638"/>
                      <a:pt x="1384" y="1622"/>
                      <a:pt x="1383" y="1606"/>
                    </a:cubicBezTo>
                    <a:lnTo>
                      <a:pt x="1700" y="1289"/>
                    </a:lnTo>
                    <a:lnTo>
                      <a:pt x="1726" y="1263"/>
                    </a:lnTo>
                    <a:lnTo>
                      <a:pt x="2072" y="917"/>
                    </a:lnTo>
                    <a:lnTo>
                      <a:pt x="2098" y="891"/>
                    </a:lnTo>
                    <a:lnTo>
                      <a:pt x="2443" y="546"/>
                    </a:lnTo>
                    <a:lnTo>
                      <a:pt x="2469" y="520"/>
                    </a:lnTo>
                    <a:lnTo>
                      <a:pt x="2815" y="174"/>
                    </a:lnTo>
                    <a:lnTo>
                      <a:pt x="2841" y="148"/>
                    </a:lnTo>
                    <a:lnTo>
                      <a:pt x="2989" y="0"/>
                    </a:lnTo>
                    <a:cubicBezTo>
                      <a:pt x="2984" y="23"/>
                      <a:pt x="2979" y="46"/>
                      <a:pt x="2973" y="68"/>
                    </a:cubicBezTo>
                    <a:lnTo>
                      <a:pt x="2867" y="174"/>
                    </a:lnTo>
                    <a:lnTo>
                      <a:pt x="2841" y="201"/>
                    </a:lnTo>
                    <a:lnTo>
                      <a:pt x="2496" y="546"/>
                    </a:lnTo>
                    <a:lnTo>
                      <a:pt x="2469" y="572"/>
                    </a:lnTo>
                    <a:lnTo>
                      <a:pt x="2124" y="917"/>
                    </a:lnTo>
                    <a:lnTo>
                      <a:pt x="2098" y="944"/>
                    </a:lnTo>
                    <a:lnTo>
                      <a:pt x="1753" y="1289"/>
                    </a:lnTo>
                    <a:lnTo>
                      <a:pt x="1726" y="1315"/>
                    </a:lnTo>
                    <a:lnTo>
                      <a:pt x="1387" y="165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7" name="Freeform 139">
                <a:extLst>
                  <a:ext uri="{FF2B5EF4-FFF2-40B4-BE49-F238E27FC236}">
                    <a16:creationId xmlns:a16="http://schemas.microsoft.com/office/drawing/2014/main" id="{4CFA997D-FBA7-FD4A-107C-B55D530B7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672"/>
                <a:ext cx="67" cy="73"/>
              </a:xfrm>
              <a:custGeom>
                <a:avLst/>
                <a:gdLst>
                  <a:gd name="T0" fmla="*/ 4 w 520"/>
                  <a:gd name="T1" fmla="*/ 564 h 564"/>
                  <a:gd name="T2" fmla="*/ 0 w 520"/>
                  <a:gd name="T3" fmla="*/ 516 h 564"/>
                  <a:gd name="T4" fmla="*/ 90 w 520"/>
                  <a:gd name="T5" fmla="*/ 426 h 564"/>
                  <a:gd name="T6" fmla="*/ 116 w 520"/>
                  <a:gd name="T7" fmla="*/ 400 h 564"/>
                  <a:gd name="T8" fmla="*/ 462 w 520"/>
                  <a:gd name="T9" fmla="*/ 55 h 564"/>
                  <a:gd name="T10" fmla="*/ 488 w 520"/>
                  <a:gd name="T11" fmla="*/ 28 h 564"/>
                  <a:gd name="T12" fmla="*/ 516 w 520"/>
                  <a:gd name="T13" fmla="*/ 0 h 564"/>
                  <a:gd name="T14" fmla="*/ 520 w 520"/>
                  <a:gd name="T15" fmla="*/ 48 h 564"/>
                  <a:gd name="T16" fmla="*/ 514 w 520"/>
                  <a:gd name="T17" fmla="*/ 55 h 564"/>
                  <a:gd name="T18" fmla="*/ 488 w 520"/>
                  <a:gd name="T19" fmla="*/ 81 h 564"/>
                  <a:gd name="T20" fmla="*/ 143 w 520"/>
                  <a:gd name="T21" fmla="*/ 426 h 564"/>
                  <a:gd name="T22" fmla="*/ 116 w 520"/>
                  <a:gd name="T23" fmla="*/ 452 h 564"/>
                  <a:gd name="T24" fmla="*/ 4 w 520"/>
                  <a:gd name="T25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" h="564">
                    <a:moveTo>
                      <a:pt x="4" y="564"/>
                    </a:moveTo>
                    <a:cubicBezTo>
                      <a:pt x="3" y="548"/>
                      <a:pt x="1" y="532"/>
                      <a:pt x="0" y="516"/>
                    </a:cubicBezTo>
                    <a:lnTo>
                      <a:pt x="90" y="426"/>
                    </a:lnTo>
                    <a:lnTo>
                      <a:pt x="116" y="400"/>
                    </a:lnTo>
                    <a:lnTo>
                      <a:pt x="462" y="55"/>
                    </a:lnTo>
                    <a:lnTo>
                      <a:pt x="488" y="28"/>
                    </a:lnTo>
                    <a:lnTo>
                      <a:pt x="516" y="0"/>
                    </a:lnTo>
                    <a:cubicBezTo>
                      <a:pt x="517" y="16"/>
                      <a:pt x="519" y="32"/>
                      <a:pt x="520" y="48"/>
                    </a:cubicBezTo>
                    <a:lnTo>
                      <a:pt x="514" y="55"/>
                    </a:lnTo>
                    <a:lnTo>
                      <a:pt x="488" y="81"/>
                    </a:lnTo>
                    <a:lnTo>
                      <a:pt x="143" y="426"/>
                    </a:lnTo>
                    <a:lnTo>
                      <a:pt x="116" y="452"/>
                    </a:lnTo>
                    <a:lnTo>
                      <a:pt x="4" y="564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8" name="Freeform 140">
                <a:extLst>
                  <a:ext uri="{FF2B5EF4-FFF2-40B4-BE49-F238E27FC236}">
                    <a16:creationId xmlns:a16="http://schemas.microsoft.com/office/drawing/2014/main" id="{05F24204-5143-65A4-FF7B-7146E94C72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58"/>
                <a:ext cx="418" cy="421"/>
              </a:xfrm>
              <a:custGeom>
                <a:avLst/>
                <a:gdLst>
                  <a:gd name="T0" fmla="*/ 26 w 3226"/>
                  <a:gd name="T1" fmla="*/ 3251 h 3251"/>
                  <a:gd name="T2" fmla="*/ 0 w 3226"/>
                  <a:gd name="T3" fmla="*/ 3225 h 3251"/>
                  <a:gd name="T4" fmla="*/ 0 w 3226"/>
                  <a:gd name="T5" fmla="*/ 3225 h 3251"/>
                  <a:gd name="T6" fmla="*/ 2 w 3226"/>
                  <a:gd name="T7" fmla="*/ 3223 h 3251"/>
                  <a:gd name="T8" fmla="*/ 29 w 3226"/>
                  <a:gd name="T9" fmla="*/ 3196 h 3251"/>
                  <a:gd name="T10" fmla="*/ 345 w 3226"/>
                  <a:gd name="T11" fmla="*/ 2880 h 3251"/>
                  <a:gd name="T12" fmla="*/ 346 w 3226"/>
                  <a:gd name="T13" fmla="*/ 2880 h 3251"/>
                  <a:gd name="T14" fmla="*/ 372 w 3226"/>
                  <a:gd name="T15" fmla="*/ 2854 h 3251"/>
                  <a:gd name="T16" fmla="*/ 372 w 3226"/>
                  <a:gd name="T17" fmla="*/ 2853 h 3251"/>
                  <a:gd name="T18" fmla="*/ 374 w 3226"/>
                  <a:gd name="T19" fmla="*/ 2851 h 3251"/>
                  <a:gd name="T20" fmla="*/ 400 w 3226"/>
                  <a:gd name="T21" fmla="*/ 2825 h 3251"/>
                  <a:gd name="T22" fmla="*/ 745 w 3226"/>
                  <a:gd name="T23" fmla="*/ 2480 h 3251"/>
                  <a:gd name="T24" fmla="*/ 772 w 3226"/>
                  <a:gd name="T25" fmla="*/ 2453 h 3251"/>
                  <a:gd name="T26" fmla="*/ 943 w 3226"/>
                  <a:gd name="T27" fmla="*/ 2281 h 3251"/>
                  <a:gd name="T28" fmla="*/ 950 w 3226"/>
                  <a:gd name="T29" fmla="*/ 2327 h 3251"/>
                  <a:gd name="T30" fmla="*/ 798 w 3226"/>
                  <a:gd name="T31" fmla="*/ 2480 h 3251"/>
                  <a:gd name="T32" fmla="*/ 772 w 3226"/>
                  <a:gd name="T33" fmla="*/ 2506 h 3251"/>
                  <a:gd name="T34" fmla="*/ 426 w 3226"/>
                  <a:gd name="T35" fmla="*/ 2851 h 3251"/>
                  <a:gd name="T36" fmla="*/ 400 w 3226"/>
                  <a:gd name="T37" fmla="*/ 2877 h 3251"/>
                  <a:gd name="T38" fmla="*/ 55 w 3226"/>
                  <a:gd name="T39" fmla="*/ 3223 h 3251"/>
                  <a:gd name="T40" fmla="*/ 29 w 3226"/>
                  <a:gd name="T41" fmla="*/ 3249 h 3251"/>
                  <a:gd name="T42" fmla="*/ 26 w 3226"/>
                  <a:gd name="T43" fmla="*/ 3251 h 3251"/>
                  <a:gd name="T44" fmla="*/ 1468 w 3226"/>
                  <a:gd name="T45" fmla="*/ 1810 h 3251"/>
                  <a:gd name="T46" fmla="*/ 1461 w 3226"/>
                  <a:gd name="T47" fmla="*/ 1764 h 3251"/>
                  <a:gd name="T48" fmla="*/ 1489 w 3226"/>
                  <a:gd name="T49" fmla="*/ 1736 h 3251"/>
                  <a:gd name="T50" fmla="*/ 1515 w 3226"/>
                  <a:gd name="T51" fmla="*/ 1710 h 3251"/>
                  <a:gd name="T52" fmla="*/ 1860 w 3226"/>
                  <a:gd name="T53" fmla="*/ 1365 h 3251"/>
                  <a:gd name="T54" fmla="*/ 1886 w 3226"/>
                  <a:gd name="T55" fmla="*/ 1339 h 3251"/>
                  <a:gd name="T56" fmla="*/ 2232 w 3226"/>
                  <a:gd name="T57" fmla="*/ 993 h 3251"/>
                  <a:gd name="T58" fmla="*/ 2258 w 3226"/>
                  <a:gd name="T59" fmla="*/ 967 h 3251"/>
                  <a:gd name="T60" fmla="*/ 2603 w 3226"/>
                  <a:gd name="T61" fmla="*/ 622 h 3251"/>
                  <a:gd name="T62" fmla="*/ 2629 w 3226"/>
                  <a:gd name="T63" fmla="*/ 595 h 3251"/>
                  <a:gd name="T64" fmla="*/ 2975 w 3226"/>
                  <a:gd name="T65" fmla="*/ 250 h 3251"/>
                  <a:gd name="T66" fmla="*/ 3001 w 3226"/>
                  <a:gd name="T67" fmla="*/ 224 h 3251"/>
                  <a:gd name="T68" fmla="*/ 3225 w 3226"/>
                  <a:gd name="T69" fmla="*/ 0 h 3251"/>
                  <a:gd name="T70" fmla="*/ 3226 w 3226"/>
                  <a:gd name="T71" fmla="*/ 52 h 3251"/>
                  <a:gd name="T72" fmla="*/ 3027 w 3226"/>
                  <a:gd name="T73" fmla="*/ 250 h 3251"/>
                  <a:gd name="T74" fmla="*/ 3001 w 3226"/>
                  <a:gd name="T75" fmla="*/ 276 h 3251"/>
                  <a:gd name="T76" fmla="*/ 2656 w 3226"/>
                  <a:gd name="T77" fmla="*/ 622 h 3251"/>
                  <a:gd name="T78" fmla="*/ 2629 w 3226"/>
                  <a:gd name="T79" fmla="*/ 648 h 3251"/>
                  <a:gd name="T80" fmla="*/ 2284 w 3226"/>
                  <a:gd name="T81" fmla="*/ 993 h 3251"/>
                  <a:gd name="T82" fmla="*/ 2258 w 3226"/>
                  <a:gd name="T83" fmla="*/ 1020 h 3251"/>
                  <a:gd name="T84" fmla="*/ 1913 w 3226"/>
                  <a:gd name="T85" fmla="*/ 1365 h 3251"/>
                  <a:gd name="T86" fmla="*/ 1886 w 3226"/>
                  <a:gd name="T87" fmla="*/ 1391 h 3251"/>
                  <a:gd name="T88" fmla="*/ 1541 w 3226"/>
                  <a:gd name="T89" fmla="*/ 1736 h 3251"/>
                  <a:gd name="T90" fmla="*/ 1515 w 3226"/>
                  <a:gd name="T91" fmla="*/ 1763 h 3251"/>
                  <a:gd name="T92" fmla="*/ 1468 w 3226"/>
                  <a:gd name="T93" fmla="*/ 1810 h 3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26" h="3251">
                    <a:moveTo>
                      <a:pt x="26" y="3251"/>
                    </a:moveTo>
                    <a:lnTo>
                      <a:pt x="0" y="3225"/>
                    </a:lnTo>
                    <a:lnTo>
                      <a:pt x="0" y="3225"/>
                    </a:lnTo>
                    <a:lnTo>
                      <a:pt x="2" y="3223"/>
                    </a:lnTo>
                    <a:lnTo>
                      <a:pt x="29" y="3196"/>
                    </a:lnTo>
                    <a:lnTo>
                      <a:pt x="345" y="2880"/>
                    </a:lnTo>
                    <a:lnTo>
                      <a:pt x="346" y="2880"/>
                    </a:lnTo>
                    <a:lnTo>
                      <a:pt x="372" y="2854"/>
                    </a:lnTo>
                    <a:lnTo>
                      <a:pt x="372" y="2853"/>
                    </a:lnTo>
                    <a:lnTo>
                      <a:pt x="374" y="2851"/>
                    </a:lnTo>
                    <a:lnTo>
                      <a:pt x="400" y="2825"/>
                    </a:lnTo>
                    <a:lnTo>
                      <a:pt x="745" y="2480"/>
                    </a:lnTo>
                    <a:lnTo>
                      <a:pt x="772" y="2453"/>
                    </a:lnTo>
                    <a:lnTo>
                      <a:pt x="943" y="2281"/>
                    </a:lnTo>
                    <a:cubicBezTo>
                      <a:pt x="946" y="2297"/>
                      <a:pt x="948" y="2312"/>
                      <a:pt x="950" y="2327"/>
                    </a:cubicBezTo>
                    <a:lnTo>
                      <a:pt x="798" y="2480"/>
                    </a:lnTo>
                    <a:lnTo>
                      <a:pt x="772" y="2506"/>
                    </a:lnTo>
                    <a:lnTo>
                      <a:pt x="426" y="2851"/>
                    </a:lnTo>
                    <a:lnTo>
                      <a:pt x="400" y="2877"/>
                    </a:lnTo>
                    <a:lnTo>
                      <a:pt x="55" y="3223"/>
                    </a:lnTo>
                    <a:lnTo>
                      <a:pt x="29" y="3249"/>
                    </a:lnTo>
                    <a:lnTo>
                      <a:pt x="26" y="3251"/>
                    </a:lnTo>
                    <a:moveTo>
                      <a:pt x="1468" y="1810"/>
                    </a:moveTo>
                    <a:cubicBezTo>
                      <a:pt x="1465" y="1795"/>
                      <a:pt x="1463" y="1779"/>
                      <a:pt x="1461" y="1764"/>
                    </a:cubicBezTo>
                    <a:lnTo>
                      <a:pt x="1489" y="1736"/>
                    </a:lnTo>
                    <a:lnTo>
                      <a:pt x="1515" y="1710"/>
                    </a:lnTo>
                    <a:lnTo>
                      <a:pt x="1860" y="1365"/>
                    </a:lnTo>
                    <a:lnTo>
                      <a:pt x="1886" y="1339"/>
                    </a:lnTo>
                    <a:lnTo>
                      <a:pt x="2232" y="993"/>
                    </a:lnTo>
                    <a:lnTo>
                      <a:pt x="2258" y="967"/>
                    </a:lnTo>
                    <a:lnTo>
                      <a:pt x="2603" y="622"/>
                    </a:lnTo>
                    <a:lnTo>
                      <a:pt x="2629" y="595"/>
                    </a:lnTo>
                    <a:lnTo>
                      <a:pt x="2975" y="250"/>
                    </a:lnTo>
                    <a:lnTo>
                      <a:pt x="3001" y="224"/>
                    </a:lnTo>
                    <a:lnTo>
                      <a:pt x="3225" y="0"/>
                    </a:lnTo>
                    <a:cubicBezTo>
                      <a:pt x="3226" y="17"/>
                      <a:pt x="3226" y="34"/>
                      <a:pt x="3226" y="52"/>
                    </a:cubicBezTo>
                    <a:lnTo>
                      <a:pt x="3027" y="250"/>
                    </a:lnTo>
                    <a:lnTo>
                      <a:pt x="3001" y="276"/>
                    </a:lnTo>
                    <a:lnTo>
                      <a:pt x="2656" y="622"/>
                    </a:lnTo>
                    <a:lnTo>
                      <a:pt x="2629" y="648"/>
                    </a:lnTo>
                    <a:lnTo>
                      <a:pt x="2284" y="993"/>
                    </a:lnTo>
                    <a:lnTo>
                      <a:pt x="2258" y="1020"/>
                    </a:lnTo>
                    <a:lnTo>
                      <a:pt x="1913" y="1365"/>
                    </a:lnTo>
                    <a:lnTo>
                      <a:pt x="1886" y="1391"/>
                    </a:lnTo>
                    <a:lnTo>
                      <a:pt x="1541" y="1736"/>
                    </a:lnTo>
                    <a:lnTo>
                      <a:pt x="1515" y="1763"/>
                    </a:lnTo>
                    <a:lnTo>
                      <a:pt x="1468" y="181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9" name="Freeform 141">
                <a:extLst>
                  <a:ext uri="{FF2B5EF4-FFF2-40B4-BE49-F238E27FC236}">
                    <a16:creationId xmlns:a16="http://schemas.microsoft.com/office/drawing/2014/main" id="{A40938A4-CE6D-CA57-52BD-177E02436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587"/>
                <a:ext cx="68" cy="72"/>
              </a:xfrm>
              <a:custGeom>
                <a:avLst/>
                <a:gdLst>
                  <a:gd name="T0" fmla="*/ 7 w 525"/>
                  <a:gd name="T1" fmla="*/ 563 h 563"/>
                  <a:gd name="T2" fmla="*/ 0 w 525"/>
                  <a:gd name="T3" fmla="*/ 517 h 563"/>
                  <a:gd name="T4" fmla="*/ 174 w 525"/>
                  <a:gd name="T5" fmla="*/ 344 h 563"/>
                  <a:gd name="T6" fmla="*/ 200 w 525"/>
                  <a:gd name="T7" fmla="*/ 318 h 563"/>
                  <a:gd name="T8" fmla="*/ 518 w 525"/>
                  <a:gd name="T9" fmla="*/ 0 h 563"/>
                  <a:gd name="T10" fmla="*/ 525 w 525"/>
                  <a:gd name="T11" fmla="*/ 46 h 563"/>
                  <a:gd name="T12" fmla="*/ 227 w 525"/>
                  <a:gd name="T13" fmla="*/ 344 h 563"/>
                  <a:gd name="T14" fmla="*/ 200 w 525"/>
                  <a:gd name="T15" fmla="*/ 370 h 563"/>
                  <a:gd name="T16" fmla="*/ 7 w 525"/>
                  <a:gd name="T17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563">
                    <a:moveTo>
                      <a:pt x="7" y="563"/>
                    </a:moveTo>
                    <a:cubicBezTo>
                      <a:pt x="5" y="548"/>
                      <a:pt x="3" y="533"/>
                      <a:pt x="0" y="517"/>
                    </a:cubicBezTo>
                    <a:lnTo>
                      <a:pt x="174" y="344"/>
                    </a:lnTo>
                    <a:lnTo>
                      <a:pt x="200" y="318"/>
                    </a:lnTo>
                    <a:lnTo>
                      <a:pt x="518" y="0"/>
                    </a:lnTo>
                    <a:cubicBezTo>
                      <a:pt x="520" y="15"/>
                      <a:pt x="522" y="31"/>
                      <a:pt x="525" y="46"/>
                    </a:cubicBezTo>
                    <a:lnTo>
                      <a:pt x="227" y="344"/>
                    </a:lnTo>
                    <a:lnTo>
                      <a:pt x="200" y="370"/>
                    </a:lnTo>
                    <a:lnTo>
                      <a:pt x="7" y="5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0" name="Freeform 142">
                <a:extLst>
                  <a:ext uri="{FF2B5EF4-FFF2-40B4-BE49-F238E27FC236}">
                    <a16:creationId xmlns:a16="http://schemas.microsoft.com/office/drawing/2014/main" id="{031B7DC5-311A-B613-51CE-161B5C0242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71"/>
                <a:ext cx="410" cy="412"/>
              </a:xfrm>
              <a:custGeom>
                <a:avLst/>
                <a:gdLst>
                  <a:gd name="T0" fmla="*/ 26 w 3167"/>
                  <a:gd name="T1" fmla="*/ 3183 h 3183"/>
                  <a:gd name="T2" fmla="*/ 0 w 3167"/>
                  <a:gd name="T3" fmla="*/ 3157 h 3183"/>
                  <a:gd name="T4" fmla="*/ 0 w 3167"/>
                  <a:gd name="T5" fmla="*/ 3157 h 3183"/>
                  <a:gd name="T6" fmla="*/ 2 w 3167"/>
                  <a:gd name="T7" fmla="*/ 3155 h 3183"/>
                  <a:gd name="T8" fmla="*/ 29 w 3167"/>
                  <a:gd name="T9" fmla="*/ 3128 h 3183"/>
                  <a:gd name="T10" fmla="*/ 345 w 3167"/>
                  <a:gd name="T11" fmla="*/ 2812 h 3183"/>
                  <a:gd name="T12" fmla="*/ 346 w 3167"/>
                  <a:gd name="T13" fmla="*/ 2812 h 3183"/>
                  <a:gd name="T14" fmla="*/ 372 w 3167"/>
                  <a:gd name="T15" fmla="*/ 2786 h 3183"/>
                  <a:gd name="T16" fmla="*/ 372 w 3167"/>
                  <a:gd name="T17" fmla="*/ 2785 h 3183"/>
                  <a:gd name="T18" fmla="*/ 374 w 3167"/>
                  <a:gd name="T19" fmla="*/ 2783 h 3183"/>
                  <a:gd name="T20" fmla="*/ 400 w 3167"/>
                  <a:gd name="T21" fmla="*/ 2757 h 3183"/>
                  <a:gd name="T22" fmla="*/ 745 w 3167"/>
                  <a:gd name="T23" fmla="*/ 2411 h 3183"/>
                  <a:gd name="T24" fmla="*/ 772 w 3167"/>
                  <a:gd name="T25" fmla="*/ 2385 h 3183"/>
                  <a:gd name="T26" fmla="*/ 841 w 3167"/>
                  <a:gd name="T27" fmla="*/ 2316 h 3183"/>
                  <a:gd name="T28" fmla="*/ 848 w 3167"/>
                  <a:gd name="T29" fmla="*/ 2361 h 3183"/>
                  <a:gd name="T30" fmla="*/ 798 w 3167"/>
                  <a:gd name="T31" fmla="*/ 2411 h 3183"/>
                  <a:gd name="T32" fmla="*/ 772 w 3167"/>
                  <a:gd name="T33" fmla="*/ 2438 h 3183"/>
                  <a:gd name="T34" fmla="*/ 426 w 3167"/>
                  <a:gd name="T35" fmla="*/ 2783 h 3183"/>
                  <a:gd name="T36" fmla="*/ 400 w 3167"/>
                  <a:gd name="T37" fmla="*/ 2809 h 3183"/>
                  <a:gd name="T38" fmla="*/ 55 w 3167"/>
                  <a:gd name="T39" fmla="*/ 3155 h 3183"/>
                  <a:gd name="T40" fmla="*/ 29 w 3167"/>
                  <a:gd name="T41" fmla="*/ 3181 h 3183"/>
                  <a:gd name="T42" fmla="*/ 26 w 3167"/>
                  <a:gd name="T43" fmla="*/ 3183 h 3183"/>
                  <a:gd name="T44" fmla="*/ 1361 w 3167"/>
                  <a:gd name="T45" fmla="*/ 1848 h 3183"/>
                  <a:gd name="T46" fmla="*/ 1353 w 3167"/>
                  <a:gd name="T47" fmla="*/ 1803 h 3183"/>
                  <a:gd name="T48" fmla="*/ 1489 w 3167"/>
                  <a:gd name="T49" fmla="*/ 1668 h 3183"/>
                  <a:gd name="T50" fmla="*/ 1515 w 3167"/>
                  <a:gd name="T51" fmla="*/ 1642 h 3183"/>
                  <a:gd name="T52" fmla="*/ 1860 w 3167"/>
                  <a:gd name="T53" fmla="*/ 1297 h 3183"/>
                  <a:gd name="T54" fmla="*/ 1886 w 3167"/>
                  <a:gd name="T55" fmla="*/ 1271 h 3183"/>
                  <a:gd name="T56" fmla="*/ 2232 w 3167"/>
                  <a:gd name="T57" fmla="*/ 925 h 3183"/>
                  <a:gd name="T58" fmla="*/ 2258 w 3167"/>
                  <a:gd name="T59" fmla="*/ 899 h 3183"/>
                  <a:gd name="T60" fmla="*/ 2603 w 3167"/>
                  <a:gd name="T61" fmla="*/ 554 h 3183"/>
                  <a:gd name="T62" fmla="*/ 2629 w 3167"/>
                  <a:gd name="T63" fmla="*/ 527 h 3183"/>
                  <a:gd name="T64" fmla="*/ 2975 w 3167"/>
                  <a:gd name="T65" fmla="*/ 182 h 3183"/>
                  <a:gd name="T66" fmla="*/ 3001 w 3167"/>
                  <a:gd name="T67" fmla="*/ 156 h 3183"/>
                  <a:gd name="T68" fmla="*/ 3157 w 3167"/>
                  <a:gd name="T69" fmla="*/ 0 h 3183"/>
                  <a:gd name="T70" fmla="*/ 3167 w 3167"/>
                  <a:gd name="T71" fmla="*/ 42 h 3183"/>
                  <a:gd name="T72" fmla="*/ 3027 w 3167"/>
                  <a:gd name="T73" fmla="*/ 182 h 3183"/>
                  <a:gd name="T74" fmla="*/ 3001 w 3167"/>
                  <a:gd name="T75" fmla="*/ 208 h 3183"/>
                  <a:gd name="T76" fmla="*/ 2656 w 3167"/>
                  <a:gd name="T77" fmla="*/ 554 h 3183"/>
                  <a:gd name="T78" fmla="*/ 2629 w 3167"/>
                  <a:gd name="T79" fmla="*/ 580 h 3183"/>
                  <a:gd name="T80" fmla="*/ 2284 w 3167"/>
                  <a:gd name="T81" fmla="*/ 925 h 3183"/>
                  <a:gd name="T82" fmla="*/ 2258 w 3167"/>
                  <a:gd name="T83" fmla="*/ 951 h 3183"/>
                  <a:gd name="T84" fmla="*/ 1913 w 3167"/>
                  <a:gd name="T85" fmla="*/ 1297 h 3183"/>
                  <a:gd name="T86" fmla="*/ 1886 w 3167"/>
                  <a:gd name="T87" fmla="*/ 1323 h 3183"/>
                  <a:gd name="T88" fmla="*/ 1541 w 3167"/>
                  <a:gd name="T89" fmla="*/ 1668 h 3183"/>
                  <a:gd name="T90" fmla="*/ 1515 w 3167"/>
                  <a:gd name="T91" fmla="*/ 1695 h 3183"/>
                  <a:gd name="T92" fmla="*/ 1361 w 3167"/>
                  <a:gd name="T93" fmla="*/ 1848 h 3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67" h="3183">
                    <a:moveTo>
                      <a:pt x="26" y="3183"/>
                    </a:moveTo>
                    <a:lnTo>
                      <a:pt x="0" y="3157"/>
                    </a:lnTo>
                    <a:lnTo>
                      <a:pt x="0" y="3157"/>
                    </a:lnTo>
                    <a:lnTo>
                      <a:pt x="2" y="3155"/>
                    </a:lnTo>
                    <a:lnTo>
                      <a:pt x="29" y="3128"/>
                    </a:lnTo>
                    <a:lnTo>
                      <a:pt x="345" y="2812"/>
                    </a:lnTo>
                    <a:lnTo>
                      <a:pt x="346" y="2812"/>
                    </a:lnTo>
                    <a:lnTo>
                      <a:pt x="372" y="2786"/>
                    </a:lnTo>
                    <a:lnTo>
                      <a:pt x="372" y="2785"/>
                    </a:lnTo>
                    <a:lnTo>
                      <a:pt x="374" y="2783"/>
                    </a:lnTo>
                    <a:lnTo>
                      <a:pt x="400" y="2757"/>
                    </a:lnTo>
                    <a:lnTo>
                      <a:pt x="745" y="2411"/>
                    </a:lnTo>
                    <a:lnTo>
                      <a:pt x="772" y="2385"/>
                    </a:lnTo>
                    <a:lnTo>
                      <a:pt x="841" y="2316"/>
                    </a:lnTo>
                    <a:cubicBezTo>
                      <a:pt x="843" y="2331"/>
                      <a:pt x="846" y="2346"/>
                      <a:pt x="848" y="2361"/>
                    </a:cubicBezTo>
                    <a:lnTo>
                      <a:pt x="798" y="2411"/>
                    </a:lnTo>
                    <a:lnTo>
                      <a:pt x="772" y="2438"/>
                    </a:lnTo>
                    <a:lnTo>
                      <a:pt x="426" y="2783"/>
                    </a:lnTo>
                    <a:lnTo>
                      <a:pt x="400" y="2809"/>
                    </a:lnTo>
                    <a:lnTo>
                      <a:pt x="55" y="3155"/>
                    </a:lnTo>
                    <a:lnTo>
                      <a:pt x="29" y="3181"/>
                    </a:lnTo>
                    <a:lnTo>
                      <a:pt x="26" y="3183"/>
                    </a:lnTo>
                    <a:moveTo>
                      <a:pt x="1361" y="1848"/>
                    </a:moveTo>
                    <a:lnTo>
                      <a:pt x="1353" y="1803"/>
                    </a:lnTo>
                    <a:lnTo>
                      <a:pt x="1489" y="1668"/>
                    </a:lnTo>
                    <a:lnTo>
                      <a:pt x="1515" y="1642"/>
                    </a:lnTo>
                    <a:lnTo>
                      <a:pt x="1860" y="1297"/>
                    </a:lnTo>
                    <a:lnTo>
                      <a:pt x="1886" y="1271"/>
                    </a:lnTo>
                    <a:lnTo>
                      <a:pt x="2232" y="925"/>
                    </a:lnTo>
                    <a:lnTo>
                      <a:pt x="2258" y="899"/>
                    </a:lnTo>
                    <a:lnTo>
                      <a:pt x="2603" y="554"/>
                    </a:lnTo>
                    <a:lnTo>
                      <a:pt x="2629" y="527"/>
                    </a:lnTo>
                    <a:lnTo>
                      <a:pt x="2975" y="182"/>
                    </a:lnTo>
                    <a:lnTo>
                      <a:pt x="3001" y="156"/>
                    </a:lnTo>
                    <a:lnTo>
                      <a:pt x="3157" y="0"/>
                    </a:lnTo>
                    <a:cubicBezTo>
                      <a:pt x="3160" y="14"/>
                      <a:pt x="3164" y="28"/>
                      <a:pt x="3167" y="42"/>
                    </a:cubicBezTo>
                    <a:lnTo>
                      <a:pt x="3027" y="182"/>
                    </a:lnTo>
                    <a:lnTo>
                      <a:pt x="3001" y="208"/>
                    </a:lnTo>
                    <a:lnTo>
                      <a:pt x="2656" y="554"/>
                    </a:lnTo>
                    <a:lnTo>
                      <a:pt x="2629" y="580"/>
                    </a:lnTo>
                    <a:lnTo>
                      <a:pt x="2284" y="925"/>
                    </a:lnTo>
                    <a:lnTo>
                      <a:pt x="2258" y="951"/>
                    </a:lnTo>
                    <a:lnTo>
                      <a:pt x="1913" y="1297"/>
                    </a:lnTo>
                    <a:lnTo>
                      <a:pt x="1886" y="1323"/>
                    </a:lnTo>
                    <a:lnTo>
                      <a:pt x="1541" y="1668"/>
                    </a:lnTo>
                    <a:lnTo>
                      <a:pt x="1515" y="1695"/>
                    </a:lnTo>
                    <a:lnTo>
                      <a:pt x="1361" y="184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1" name="Freeform 143">
                <a:extLst>
                  <a:ext uri="{FF2B5EF4-FFF2-40B4-BE49-F238E27FC236}">
                    <a16:creationId xmlns:a16="http://schemas.microsoft.com/office/drawing/2014/main" id="{DBD9892D-F792-1748-1D05-2398F2046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504"/>
                <a:ext cx="67" cy="72"/>
              </a:xfrm>
              <a:custGeom>
                <a:avLst/>
                <a:gdLst>
                  <a:gd name="T0" fmla="*/ 7 w 520"/>
                  <a:gd name="T1" fmla="*/ 558 h 558"/>
                  <a:gd name="T2" fmla="*/ 0 w 520"/>
                  <a:gd name="T3" fmla="*/ 513 h 558"/>
                  <a:gd name="T4" fmla="*/ 276 w 520"/>
                  <a:gd name="T5" fmla="*/ 237 h 558"/>
                  <a:gd name="T6" fmla="*/ 302 w 520"/>
                  <a:gd name="T7" fmla="*/ 211 h 558"/>
                  <a:gd name="T8" fmla="*/ 512 w 520"/>
                  <a:gd name="T9" fmla="*/ 0 h 558"/>
                  <a:gd name="T10" fmla="*/ 520 w 520"/>
                  <a:gd name="T11" fmla="*/ 45 h 558"/>
                  <a:gd name="T12" fmla="*/ 329 w 520"/>
                  <a:gd name="T13" fmla="*/ 237 h 558"/>
                  <a:gd name="T14" fmla="*/ 302 w 520"/>
                  <a:gd name="T15" fmla="*/ 263 h 558"/>
                  <a:gd name="T16" fmla="*/ 7 w 520"/>
                  <a:gd name="T17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558">
                    <a:moveTo>
                      <a:pt x="7" y="558"/>
                    </a:moveTo>
                    <a:cubicBezTo>
                      <a:pt x="5" y="543"/>
                      <a:pt x="2" y="528"/>
                      <a:pt x="0" y="513"/>
                    </a:cubicBezTo>
                    <a:lnTo>
                      <a:pt x="276" y="237"/>
                    </a:lnTo>
                    <a:lnTo>
                      <a:pt x="302" y="211"/>
                    </a:lnTo>
                    <a:lnTo>
                      <a:pt x="512" y="0"/>
                    </a:lnTo>
                    <a:lnTo>
                      <a:pt x="520" y="45"/>
                    </a:lnTo>
                    <a:lnTo>
                      <a:pt x="329" y="237"/>
                    </a:lnTo>
                    <a:lnTo>
                      <a:pt x="302" y="263"/>
                    </a:lnTo>
                    <a:lnTo>
                      <a:pt x="7" y="55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2" name="Freeform 144">
                <a:extLst>
                  <a:ext uri="{FF2B5EF4-FFF2-40B4-BE49-F238E27FC236}">
                    <a16:creationId xmlns:a16="http://schemas.microsoft.com/office/drawing/2014/main" id="{8B32ED01-20ED-E572-43D2-7165FBEE19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380" cy="381"/>
              </a:xfrm>
              <a:custGeom>
                <a:avLst/>
                <a:gdLst>
                  <a:gd name="T0" fmla="*/ 26 w 2937"/>
                  <a:gd name="T1" fmla="*/ 2942 h 2942"/>
                  <a:gd name="T2" fmla="*/ 0 w 2937"/>
                  <a:gd name="T3" fmla="*/ 2916 h 2942"/>
                  <a:gd name="T4" fmla="*/ 0 w 2937"/>
                  <a:gd name="T5" fmla="*/ 2916 h 2942"/>
                  <a:gd name="T6" fmla="*/ 2 w 2937"/>
                  <a:gd name="T7" fmla="*/ 2913 h 2942"/>
                  <a:gd name="T8" fmla="*/ 29 w 2937"/>
                  <a:gd name="T9" fmla="*/ 2887 h 2942"/>
                  <a:gd name="T10" fmla="*/ 345 w 2937"/>
                  <a:gd name="T11" fmla="*/ 2570 h 2942"/>
                  <a:gd name="T12" fmla="*/ 347 w 2937"/>
                  <a:gd name="T13" fmla="*/ 2572 h 2942"/>
                  <a:gd name="T14" fmla="*/ 373 w 2937"/>
                  <a:gd name="T15" fmla="*/ 2545 h 2942"/>
                  <a:gd name="T16" fmla="*/ 372 w 2937"/>
                  <a:gd name="T17" fmla="*/ 2544 h 2942"/>
                  <a:gd name="T18" fmla="*/ 374 w 2937"/>
                  <a:gd name="T19" fmla="*/ 2542 h 2942"/>
                  <a:gd name="T20" fmla="*/ 400 w 2937"/>
                  <a:gd name="T21" fmla="*/ 2516 h 2942"/>
                  <a:gd name="T22" fmla="*/ 745 w 2937"/>
                  <a:gd name="T23" fmla="*/ 2170 h 2942"/>
                  <a:gd name="T24" fmla="*/ 746 w 2937"/>
                  <a:gd name="T25" fmla="*/ 2170 h 2942"/>
                  <a:gd name="T26" fmla="*/ 752 w 2937"/>
                  <a:gd name="T27" fmla="*/ 2216 h 2942"/>
                  <a:gd name="T28" fmla="*/ 426 w 2937"/>
                  <a:gd name="T29" fmla="*/ 2542 h 2942"/>
                  <a:gd name="T30" fmla="*/ 400 w 2937"/>
                  <a:gd name="T31" fmla="*/ 2568 h 2942"/>
                  <a:gd name="T32" fmla="*/ 55 w 2937"/>
                  <a:gd name="T33" fmla="*/ 2913 h 2942"/>
                  <a:gd name="T34" fmla="*/ 29 w 2937"/>
                  <a:gd name="T35" fmla="*/ 2940 h 2942"/>
                  <a:gd name="T36" fmla="*/ 26 w 2937"/>
                  <a:gd name="T37" fmla="*/ 2942 h 2942"/>
                  <a:gd name="T38" fmla="*/ 1247 w 2937"/>
                  <a:gd name="T39" fmla="*/ 1722 h 2942"/>
                  <a:gd name="T40" fmla="*/ 1238 w 2937"/>
                  <a:gd name="T41" fmla="*/ 1678 h 2942"/>
                  <a:gd name="T42" fmla="*/ 1489 w 2937"/>
                  <a:gd name="T43" fmla="*/ 1427 h 2942"/>
                  <a:gd name="T44" fmla="*/ 1515 w 2937"/>
                  <a:gd name="T45" fmla="*/ 1401 h 2942"/>
                  <a:gd name="T46" fmla="*/ 1860 w 2937"/>
                  <a:gd name="T47" fmla="*/ 1056 h 2942"/>
                  <a:gd name="T48" fmla="*/ 1886 w 2937"/>
                  <a:gd name="T49" fmla="*/ 1029 h 2942"/>
                  <a:gd name="T50" fmla="*/ 2232 w 2937"/>
                  <a:gd name="T51" fmla="*/ 684 h 2942"/>
                  <a:gd name="T52" fmla="*/ 2258 w 2937"/>
                  <a:gd name="T53" fmla="*/ 658 h 2942"/>
                  <a:gd name="T54" fmla="*/ 2603 w 2937"/>
                  <a:gd name="T55" fmla="*/ 313 h 2942"/>
                  <a:gd name="T56" fmla="*/ 2629 w 2937"/>
                  <a:gd name="T57" fmla="*/ 286 h 2942"/>
                  <a:gd name="T58" fmla="*/ 2916 w 2937"/>
                  <a:gd name="T59" fmla="*/ 0 h 2942"/>
                  <a:gd name="T60" fmla="*/ 2937 w 2937"/>
                  <a:gd name="T61" fmla="*/ 32 h 2942"/>
                  <a:gd name="T62" fmla="*/ 2656 w 2937"/>
                  <a:gd name="T63" fmla="*/ 313 h 2942"/>
                  <a:gd name="T64" fmla="*/ 2629 w 2937"/>
                  <a:gd name="T65" fmla="*/ 339 h 2942"/>
                  <a:gd name="T66" fmla="*/ 2284 w 2937"/>
                  <a:gd name="T67" fmla="*/ 684 h 2942"/>
                  <a:gd name="T68" fmla="*/ 2258 w 2937"/>
                  <a:gd name="T69" fmla="*/ 710 h 2942"/>
                  <a:gd name="T70" fmla="*/ 1913 w 2937"/>
                  <a:gd name="T71" fmla="*/ 1056 h 2942"/>
                  <a:gd name="T72" fmla="*/ 1886 w 2937"/>
                  <a:gd name="T73" fmla="*/ 1082 h 2942"/>
                  <a:gd name="T74" fmla="*/ 1541 w 2937"/>
                  <a:gd name="T75" fmla="*/ 1427 h 2942"/>
                  <a:gd name="T76" fmla="*/ 1515 w 2937"/>
                  <a:gd name="T77" fmla="*/ 1454 h 2942"/>
                  <a:gd name="T78" fmla="*/ 1247 w 2937"/>
                  <a:gd name="T79" fmla="*/ 1722 h 2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37" h="2942">
                    <a:moveTo>
                      <a:pt x="26" y="2942"/>
                    </a:moveTo>
                    <a:lnTo>
                      <a:pt x="0" y="2916"/>
                    </a:lnTo>
                    <a:lnTo>
                      <a:pt x="0" y="2916"/>
                    </a:lnTo>
                    <a:lnTo>
                      <a:pt x="2" y="2913"/>
                    </a:lnTo>
                    <a:lnTo>
                      <a:pt x="29" y="2887"/>
                    </a:lnTo>
                    <a:lnTo>
                      <a:pt x="345" y="2570"/>
                    </a:lnTo>
                    <a:lnTo>
                      <a:pt x="347" y="2572"/>
                    </a:lnTo>
                    <a:lnTo>
                      <a:pt x="373" y="2545"/>
                    </a:lnTo>
                    <a:lnTo>
                      <a:pt x="372" y="2544"/>
                    </a:lnTo>
                    <a:lnTo>
                      <a:pt x="374" y="2542"/>
                    </a:lnTo>
                    <a:lnTo>
                      <a:pt x="400" y="2516"/>
                    </a:lnTo>
                    <a:lnTo>
                      <a:pt x="745" y="2170"/>
                    </a:lnTo>
                    <a:lnTo>
                      <a:pt x="746" y="2170"/>
                    </a:lnTo>
                    <a:cubicBezTo>
                      <a:pt x="748" y="2186"/>
                      <a:pt x="750" y="2201"/>
                      <a:pt x="752" y="2216"/>
                    </a:cubicBezTo>
                    <a:lnTo>
                      <a:pt x="426" y="2542"/>
                    </a:lnTo>
                    <a:lnTo>
                      <a:pt x="400" y="2568"/>
                    </a:lnTo>
                    <a:lnTo>
                      <a:pt x="55" y="2913"/>
                    </a:lnTo>
                    <a:lnTo>
                      <a:pt x="29" y="2940"/>
                    </a:lnTo>
                    <a:lnTo>
                      <a:pt x="26" y="2942"/>
                    </a:lnTo>
                    <a:close/>
                    <a:moveTo>
                      <a:pt x="1247" y="1722"/>
                    </a:moveTo>
                    <a:cubicBezTo>
                      <a:pt x="1244" y="1707"/>
                      <a:pt x="1241" y="1692"/>
                      <a:pt x="1238" y="1678"/>
                    </a:cubicBezTo>
                    <a:lnTo>
                      <a:pt x="1489" y="1427"/>
                    </a:lnTo>
                    <a:lnTo>
                      <a:pt x="1515" y="1401"/>
                    </a:lnTo>
                    <a:lnTo>
                      <a:pt x="1860" y="1056"/>
                    </a:lnTo>
                    <a:lnTo>
                      <a:pt x="1886" y="1029"/>
                    </a:lnTo>
                    <a:lnTo>
                      <a:pt x="2232" y="684"/>
                    </a:lnTo>
                    <a:lnTo>
                      <a:pt x="2258" y="658"/>
                    </a:lnTo>
                    <a:lnTo>
                      <a:pt x="2603" y="313"/>
                    </a:lnTo>
                    <a:lnTo>
                      <a:pt x="2629" y="286"/>
                    </a:lnTo>
                    <a:lnTo>
                      <a:pt x="2916" y="0"/>
                    </a:lnTo>
                    <a:cubicBezTo>
                      <a:pt x="2923" y="11"/>
                      <a:pt x="2930" y="21"/>
                      <a:pt x="2937" y="32"/>
                    </a:cubicBezTo>
                    <a:lnTo>
                      <a:pt x="2656" y="313"/>
                    </a:lnTo>
                    <a:lnTo>
                      <a:pt x="2629" y="339"/>
                    </a:lnTo>
                    <a:lnTo>
                      <a:pt x="2284" y="684"/>
                    </a:lnTo>
                    <a:lnTo>
                      <a:pt x="2258" y="710"/>
                    </a:lnTo>
                    <a:lnTo>
                      <a:pt x="1913" y="1056"/>
                    </a:lnTo>
                    <a:lnTo>
                      <a:pt x="1886" y="1082"/>
                    </a:lnTo>
                    <a:lnTo>
                      <a:pt x="1541" y="1427"/>
                    </a:lnTo>
                    <a:lnTo>
                      <a:pt x="1515" y="1454"/>
                    </a:lnTo>
                    <a:lnTo>
                      <a:pt x="1247" y="17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3" name="Freeform 145">
                <a:extLst>
                  <a:ext uri="{FF2B5EF4-FFF2-40B4-BE49-F238E27FC236}">
                    <a16:creationId xmlns:a16="http://schemas.microsoft.com/office/drawing/2014/main" id="{1B1F94BE-7C72-3A6D-22FF-499D4E4A3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3423"/>
                <a:ext cx="65" cy="70"/>
              </a:xfrm>
              <a:custGeom>
                <a:avLst/>
                <a:gdLst>
                  <a:gd name="T0" fmla="*/ 6 w 501"/>
                  <a:gd name="T1" fmla="*/ 538 h 538"/>
                  <a:gd name="T2" fmla="*/ 0 w 501"/>
                  <a:gd name="T3" fmla="*/ 492 h 538"/>
                  <a:gd name="T4" fmla="*/ 26 w 501"/>
                  <a:gd name="T5" fmla="*/ 466 h 538"/>
                  <a:gd name="T6" fmla="*/ 371 w 501"/>
                  <a:gd name="T7" fmla="*/ 121 h 538"/>
                  <a:gd name="T8" fmla="*/ 397 w 501"/>
                  <a:gd name="T9" fmla="*/ 95 h 538"/>
                  <a:gd name="T10" fmla="*/ 492 w 501"/>
                  <a:gd name="T11" fmla="*/ 0 h 538"/>
                  <a:gd name="T12" fmla="*/ 501 w 501"/>
                  <a:gd name="T13" fmla="*/ 44 h 538"/>
                  <a:gd name="T14" fmla="*/ 424 w 501"/>
                  <a:gd name="T15" fmla="*/ 121 h 538"/>
                  <a:gd name="T16" fmla="*/ 397 w 501"/>
                  <a:gd name="T17" fmla="*/ 147 h 538"/>
                  <a:gd name="T18" fmla="*/ 52 w 501"/>
                  <a:gd name="T19" fmla="*/ 492 h 538"/>
                  <a:gd name="T20" fmla="*/ 26 w 501"/>
                  <a:gd name="T21" fmla="*/ 519 h 538"/>
                  <a:gd name="T22" fmla="*/ 6 w 501"/>
                  <a:gd name="T23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1" h="538">
                    <a:moveTo>
                      <a:pt x="6" y="538"/>
                    </a:moveTo>
                    <a:cubicBezTo>
                      <a:pt x="4" y="523"/>
                      <a:pt x="2" y="508"/>
                      <a:pt x="0" y="492"/>
                    </a:cubicBezTo>
                    <a:lnTo>
                      <a:pt x="26" y="466"/>
                    </a:lnTo>
                    <a:lnTo>
                      <a:pt x="371" y="121"/>
                    </a:lnTo>
                    <a:lnTo>
                      <a:pt x="397" y="95"/>
                    </a:lnTo>
                    <a:lnTo>
                      <a:pt x="492" y="0"/>
                    </a:lnTo>
                    <a:cubicBezTo>
                      <a:pt x="495" y="14"/>
                      <a:pt x="498" y="29"/>
                      <a:pt x="501" y="44"/>
                    </a:cubicBezTo>
                    <a:lnTo>
                      <a:pt x="424" y="121"/>
                    </a:lnTo>
                    <a:lnTo>
                      <a:pt x="397" y="147"/>
                    </a:lnTo>
                    <a:lnTo>
                      <a:pt x="52" y="492"/>
                    </a:lnTo>
                    <a:lnTo>
                      <a:pt x="26" y="519"/>
                    </a:lnTo>
                    <a:lnTo>
                      <a:pt x="6" y="53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4" name="Freeform 146">
                <a:extLst>
                  <a:ext uri="{FF2B5EF4-FFF2-40B4-BE49-F238E27FC236}">
                    <a16:creationId xmlns:a16="http://schemas.microsoft.com/office/drawing/2014/main" id="{A013AD4E-905F-2AE3-8761-4402EC610A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47"/>
                <a:ext cx="342" cy="347"/>
              </a:xfrm>
              <a:custGeom>
                <a:avLst/>
                <a:gdLst>
                  <a:gd name="T0" fmla="*/ 0 w 2643"/>
                  <a:gd name="T1" fmla="*/ 2674 h 2674"/>
                  <a:gd name="T2" fmla="*/ 0 w 2643"/>
                  <a:gd name="T3" fmla="*/ 2674 h 2674"/>
                  <a:gd name="T4" fmla="*/ 0 w 2643"/>
                  <a:gd name="T5" fmla="*/ 2674 h 2674"/>
                  <a:gd name="T6" fmla="*/ 27 w 2643"/>
                  <a:gd name="T7" fmla="*/ 2648 h 2674"/>
                  <a:gd name="T8" fmla="*/ 0 w 2643"/>
                  <a:gd name="T9" fmla="*/ 2622 h 2674"/>
                  <a:gd name="T10" fmla="*/ 2 w 2643"/>
                  <a:gd name="T11" fmla="*/ 2619 h 2674"/>
                  <a:gd name="T12" fmla="*/ 29 w 2643"/>
                  <a:gd name="T13" fmla="*/ 2593 h 2674"/>
                  <a:gd name="T14" fmla="*/ 345 w 2643"/>
                  <a:gd name="T15" fmla="*/ 2276 h 2674"/>
                  <a:gd name="T16" fmla="*/ 347 w 2643"/>
                  <a:gd name="T17" fmla="*/ 2278 h 2674"/>
                  <a:gd name="T18" fmla="*/ 373 w 2643"/>
                  <a:gd name="T19" fmla="*/ 2252 h 2674"/>
                  <a:gd name="T20" fmla="*/ 372 w 2643"/>
                  <a:gd name="T21" fmla="*/ 2250 h 2674"/>
                  <a:gd name="T22" fmla="*/ 374 w 2643"/>
                  <a:gd name="T23" fmla="*/ 2248 h 2674"/>
                  <a:gd name="T24" fmla="*/ 400 w 2643"/>
                  <a:gd name="T25" fmla="*/ 2222 h 2674"/>
                  <a:gd name="T26" fmla="*/ 658 w 2643"/>
                  <a:gd name="T27" fmla="*/ 1964 h 2674"/>
                  <a:gd name="T28" fmla="*/ 664 w 2643"/>
                  <a:gd name="T29" fmla="*/ 2010 h 2674"/>
                  <a:gd name="T30" fmla="*/ 427 w 2643"/>
                  <a:gd name="T31" fmla="*/ 2248 h 2674"/>
                  <a:gd name="T32" fmla="*/ 400 w 2643"/>
                  <a:gd name="T33" fmla="*/ 2274 h 2674"/>
                  <a:gd name="T34" fmla="*/ 55 w 2643"/>
                  <a:gd name="T35" fmla="*/ 2619 h 2674"/>
                  <a:gd name="T36" fmla="*/ 29 w 2643"/>
                  <a:gd name="T37" fmla="*/ 2646 h 2674"/>
                  <a:gd name="T38" fmla="*/ 27 w 2643"/>
                  <a:gd name="T39" fmla="*/ 2648 h 2674"/>
                  <a:gd name="T40" fmla="*/ 1633 w 2643"/>
                  <a:gd name="T41" fmla="*/ 1041 h 2674"/>
                  <a:gd name="T42" fmla="*/ 1611 w 2643"/>
                  <a:gd name="T43" fmla="*/ 1011 h 2674"/>
                  <a:gd name="T44" fmla="*/ 1860 w 2643"/>
                  <a:gd name="T45" fmla="*/ 762 h 2674"/>
                  <a:gd name="T46" fmla="*/ 1886 w 2643"/>
                  <a:gd name="T47" fmla="*/ 735 h 2674"/>
                  <a:gd name="T48" fmla="*/ 2232 w 2643"/>
                  <a:gd name="T49" fmla="*/ 390 h 2674"/>
                  <a:gd name="T50" fmla="*/ 2258 w 2643"/>
                  <a:gd name="T51" fmla="*/ 364 h 2674"/>
                  <a:gd name="T52" fmla="*/ 2603 w 2643"/>
                  <a:gd name="T53" fmla="*/ 18 h 2674"/>
                  <a:gd name="T54" fmla="*/ 2622 w 2643"/>
                  <a:gd name="T55" fmla="*/ 0 h 2674"/>
                  <a:gd name="T56" fmla="*/ 2643 w 2643"/>
                  <a:gd name="T57" fmla="*/ 32 h 2674"/>
                  <a:gd name="T58" fmla="*/ 2629 w 2643"/>
                  <a:gd name="T59" fmla="*/ 45 h 2674"/>
                  <a:gd name="T60" fmla="*/ 2284 w 2643"/>
                  <a:gd name="T61" fmla="*/ 390 h 2674"/>
                  <a:gd name="T62" fmla="*/ 2258 w 2643"/>
                  <a:gd name="T63" fmla="*/ 416 h 2674"/>
                  <a:gd name="T64" fmla="*/ 1913 w 2643"/>
                  <a:gd name="T65" fmla="*/ 762 h 2674"/>
                  <a:gd name="T66" fmla="*/ 1886 w 2643"/>
                  <a:gd name="T67" fmla="*/ 788 h 2674"/>
                  <a:gd name="T68" fmla="*/ 1633 w 2643"/>
                  <a:gd name="T69" fmla="*/ 1041 h 2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43" h="2674">
                    <a:moveTo>
                      <a:pt x="0" y="2674"/>
                    </a:moveTo>
                    <a:lnTo>
                      <a:pt x="0" y="2674"/>
                    </a:lnTo>
                    <a:lnTo>
                      <a:pt x="0" y="2674"/>
                    </a:lnTo>
                    <a:close/>
                    <a:moveTo>
                      <a:pt x="27" y="2648"/>
                    </a:moveTo>
                    <a:lnTo>
                      <a:pt x="0" y="2622"/>
                    </a:lnTo>
                    <a:lnTo>
                      <a:pt x="2" y="2619"/>
                    </a:lnTo>
                    <a:lnTo>
                      <a:pt x="29" y="2593"/>
                    </a:lnTo>
                    <a:lnTo>
                      <a:pt x="345" y="2276"/>
                    </a:lnTo>
                    <a:lnTo>
                      <a:pt x="347" y="2278"/>
                    </a:lnTo>
                    <a:lnTo>
                      <a:pt x="373" y="2252"/>
                    </a:lnTo>
                    <a:lnTo>
                      <a:pt x="372" y="2250"/>
                    </a:lnTo>
                    <a:lnTo>
                      <a:pt x="374" y="2248"/>
                    </a:lnTo>
                    <a:lnTo>
                      <a:pt x="400" y="2222"/>
                    </a:lnTo>
                    <a:lnTo>
                      <a:pt x="658" y="1964"/>
                    </a:lnTo>
                    <a:cubicBezTo>
                      <a:pt x="660" y="1979"/>
                      <a:pt x="662" y="1995"/>
                      <a:pt x="664" y="2010"/>
                    </a:cubicBezTo>
                    <a:lnTo>
                      <a:pt x="427" y="2248"/>
                    </a:lnTo>
                    <a:lnTo>
                      <a:pt x="400" y="2274"/>
                    </a:lnTo>
                    <a:lnTo>
                      <a:pt x="55" y="2619"/>
                    </a:lnTo>
                    <a:lnTo>
                      <a:pt x="29" y="2646"/>
                    </a:lnTo>
                    <a:lnTo>
                      <a:pt x="27" y="2648"/>
                    </a:lnTo>
                    <a:moveTo>
                      <a:pt x="1633" y="1041"/>
                    </a:moveTo>
                    <a:cubicBezTo>
                      <a:pt x="1627" y="1030"/>
                      <a:pt x="1619" y="1020"/>
                      <a:pt x="1611" y="1011"/>
                    </a:cubicBezTo>
                    <a:lnTo>
                      <a:pt x="1860" y="762"/>
                    </a:lnTo>
                    <a:lnTo>
                      <a:pt x="1886" y="735"/>
                    </a:lnTo>
                    <a:lnTo>
                      <a:pt x="2232" y="390"/>
                    </a:lnTo>
                    <a:lnTo>
                      <a:pt x="2258" y="364"/>
                    </a:lnTo>
                    <a:lnTo>
                      <a:pt x="2603" y="18"/>
                    </a:lnTo>
                    <a:lnTo>
                      <a:pt x="2622" y="0"/>
                    </a:lnTo>
                    <a:lnTo>
                      <a:pt x="2643" y="32"/>
                    </a:lnTo>
                    <a:lnTo>
                      <a:pt x="2629" y="45"/>
                    </a:lnTo>
                    <a:lnTo>
                      <a:pt x="2284" y="390"/>
                    </a:lnTo>
                    <a:lnTo>
                      <a:pt x="2258" y="416"/>
                    </a:lnTo>
                    <a:lnTo>
                      <a:pt x="1913" y="762"/>
                    </a:lnTo>
                    <a:lnTo>
                      <a:pt x="1886" y="788"/>
                    </a:lnTo>
                    <a:lnTo>
                      <a:pt x="1633" y="104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5" name="Freeform 147">
                <a:extLst>
                  <a:ext uri="{FF2B5EF4-FFF2-40B4-BE49-F238E27FC236}">
                    <a16:creationId xmlns:a16="http://schemas.microsoft.com/office/drawing/2014/main" id="{59086F43-E1E2-954F-9A62-09799DFCB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278"/>
                <a:ext cx="127" cy="130"/>
              </a:xfrm>
              <a:custGeom>
                <a:avLst/>
                <a:gdLst>
                  <a:gd name="T0" fmla="*/ 6 w 975"/>
                  <a:gd name="T1" fmla="*/ 999 h 999"/>
                  <a:gd name="T2" fmla="*/ 0 w 975"/>
                  <a:gd name="T3" fmla="*/ 953 h 999"/>
                  <a:gd name="T4" fmla="*/ 87 w 975"/>
                  <a:gd name="T5" fmla="*/ 865 h 999"/>
                  <a:gd name="T6" fmla="*/ 114 w 975"/>
                  <a:gd name="T7" fmla="*/ 839 h 999"/>
                  <a:gd name="T8" fmla="*/ 459 w 975"/>
                  <a:gd name="T9" fmla="*/ 494 h 999"/>
                  <a:gd name="T10" fmla="*/ 485 w 975"/>
                  <a:gd name="T11" fmla="*/ 467 h 999"/>
                  <a:gd name="T12" fmla="*/ 831 w 975"/>
                  <a:gd name="T13" fmla="*/ 122 h 999"/>
                  <a:gd name="T14" fmla="*/ 857 w 975"/>
                  <a:gd name="T15" fmla="*/ 96 h 999"/>
                  <a:gd name="T16" fmla="*/ 953 w 975"/>
                  <a:gd name="T17" fmla="*/ 0 h 999"/>
                  <a:gd name="T18" fmla="*/ 975 w 975"/>
                  <a:gd name="T19" fmla="*/ 30 h 999"/>
                  <a:gd name="T20" fmla="*/ 883 w 975"/>
                  <a:gd name="T21" fmla="*/ 122 h 999"/>
                  <a:gd name="T22" fmla="*/ 857 w 975"/>
                  <a:gd name="T23" fmla="*/ 148 h 999"/>
                  <a:gd name="T24" fmla="*/ 512 w 975"/>
                  <a:gd name="T25" fmla="*/ 494 h 999"/>
                  <a:gd name="T26" fmla="*/ 485 w 975"/>
                  <a:gd name="T27" fmla="*/ 520 h 999"/>
                  <a:gd name="T28" fmla="*/ 140 w 975"/>
                  <a:gd name="T29" fmla="*/ 865 h 999"/>
                  <a:gd name="T30" fmla="*/ 114 w 975"/>
                  <a:gd name="T31" fmla="*/ 892 h 999"/>
                  <a:gd name="T32" fmla="*/ 6 w 975"/>
                  <a:gd name="T33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5" h="999">
                    <a:moveTo>
                      <a:pt x="6" y="999"/>
                    </a:moveTo>
                    <a:cubicBezTo>
                      <a:pt x="4" y="984"/>
                      <a:pt x="2" y="968"/>
                      <a:pt x="0" y="953"/>
                    </a:cubicBezTo>
                    <a:lnTo>
                      <a:pt x="87" y="865"/>
                    </a:lnTo>
                    <a:lnTo>
                      <a:pt x="114" y="839"/>
                    </a:lnTo>
                    <a:lnTo>
                      <a:pt x="459" y="494"/>
                    </a:lnTo>
                    <a:lnTo>
                      <a:pt x="485" y="467"/>
                    </a:lnTo>
                    <a:lnTo>
                      <a:pt x="831" y="122"/>
                    </a:lnTo>
                    <a:lnTo>
                      <a:pt x="857" y="96"/>
                    </a:lnTo>
                    <a:lnTo>
                      <a:pt x="953" y="0"/>
                    </a:lnTo>
                    <a:cubicBezTo>
                      <a:pt x="961" y="9"/>
                      <a:pt x="969" y="19"/>
                      <a:pt x="975" y="30"/>
                    </a:cubicBezTo>
                    <a:lnTo>
                      <a:pt x="883" y="122"/>
                    </a:lnTo>
                    <a:lnTo>
                      <a:pt x="857" y="148"/>
                    </a:lnTo>
                    <a:lnTo>
                      <a:pt x="512" y="494"/>
                    </a:lnTo>
                    <a:lnTo>
                      <a:pt x="485" y="520"/>
                    </a:lnTo>
                    <a:lnTo>
                      <a:pt x="140" y="865"/>
                    </a:lnTo>
                    <a:lnTo>
                      <a:pt x="114" y="892"/>
                    </a:lnTo>
                    <a:lnTo>
                      <a:pt x="6" y="99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6" name="Freeform 148">
                <a:extLst>
                  <a:ext uri="{FF2B5EF4-FFF2-40B4-BE49-F238E27FC236}">
                    <a16:creationId xmlns:a16="http://schemas.microsoft.com/office/drawing/2014/main" id="{736D6F81-3216-8B01-714D-F8418273A1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296" cy="296"/>
              </a:xfrm>
              <a:custGeom>
                <a:avLst/>
                <a:gdLst>
                  <a:gd name="T0" fmla="*/ 26 w 2284"/>
                  <a:gd name="T1" fmla="*/ 2284 h 2284"/>
                  <a:gd name="T2" fmla="*/ 0 w 2284"/>
                  <a:gd name="T3" fmla="*/ 2258 h 2284"/>
                  <a:gd name="T4" fmla="*/ 0 w 2284"/>
                  <a:gd name="T5" fmla="*/ 2257 h 2284"/>
                  <a:gd name="T6" fmla="*/ 2 w 2284"/>
                  <a:gd name="T7" fmla="*/ 2255 h 2284"/>
                  <a:gd name="T8" fmla="*/ 29 w 2284"/>
                  <a:gd name="T9" fmla="*/ 2229 h 2284"/>
                  <a:gd name="T10" fmla="*/ 345 w 2284"/>
                  <a:gd name="T11" fmla="*/ 1912 h 2284"/>
                  <a:gd name="T12" fmla="*/ 348 w 2284"/>
                  <a:gd name="T13" fmla="*/ 1914 h 2284"/>
                  <a:gd name="T14" fmla="*/ 374 w 2284"/>
                  <a:gd name="T15" fmla="*/ 1888 h 2284"/>
                  <a:gd name="T16" fmla="*/ 372 w 2284"/>
                  <a:gd name="T17" fmla="*/ 1886 h 2284"/>
                  <a:gd name="T18" fmla="*/ 374 w 2284"/>
                  <a:gd name="T19" fmla="*/ 1884 h 2284"/>
                  <a:gd name="T20" fmla="*/ 400 w 2284"/>
                  <a:gd name="T21" fmla="*/ 1857 h 2284"/>
                  <a:gd name="T22" fmla="*/ 581 w 2284"/>
                  <a:gd name="T23" fmla="*/ 1677 h 2284"/>
                  <a:gd name="T24" fmla="*/ 586 w 2284"/>
                  <a:gd name="T25" fmla="*/ 1724 h 2284"/>
                  <a:gd name="T26" fmla="*/ 426 w 2284"/>
                  <a:gd name="T27" fmla="*/ 1884 h 2284"/>
                  <a:gd name="T28" fmla="*/ 400 w 2284"/>
                  <a:gd name="T29" fmla="*/ 1910 h 2284"/>
                  <a:gd name="T30" fmla="*/ 55 w 2284"/>
                  <a:gd name="T31" fmla="*/ 2255 h 2284"/>
                  <a:gd name="T32" fmla="*/ 29 w 2284"/>
                  <a:gd name="T33" fmla="*/ 2282 h 2284"/>
                  <a:gd name="T34" fmla="*/ 26 w 2284"/>
                  <a:gd name="T35" fmla="*/ 2284 h 2284"/>
                  <a:gd name="T36" fmla="*/ 1617 w 2284"/>
                  <a:gd name="T37" fmla="*/ 694 h 2284"/>
                  <a:gd name="T38" fmla="*/ 1576 w 2284"/>
                  <a:gd name="T39" fmla="*/ 681 h 2284"/>
                  <a:gd name="T40" fmla="*/ 1860 w 2284"/>
                  <a:gd name="T41" fmla="*/ 397 h 2284"/>
                  <a:gd name="T42" fmla="*/ 1886 w 2284"/>
                  <a:gd name="T43" fmla="*/ 371 h 2284"/>
                  <a:gd name="T44" fmla="*/ 2258 w 2284"/>
                  <a:gd name="T45" fmla="*/ 0 h 2284"/>
                  <a:gd name="T46" fmla="*/ 2284 w 2284"/>
                  <a:gd name="T47" fmla="*/ 26 h 2284"/>
                  <a:gd name="T48" fmla="*/ 2258 w 2284"/>
                  <a:gd name="T49" fmla="*/ 52 h 2284"/>
                  <a:gd name="T50" fmla="*/ 1913 w 2284"/>
                  <a:gd name="T51" fmla="*/ 397 h 2284"/>
                  <a:gd name="T52" fmla="*/ 1886 w 2284"/>
                  <a:gd name="T53" fmla="*/ 424 h 2284"/>
                  <a:gd name="T54" fmla="*/ 1617 w 2284"/>
                  <a:gd name="T55" fmla="*/ 694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84" h="2284">
                    <a:moveTo>
                      <a:pt x="26" y="2284"/>
                    </a:moveTo>
                    <a:lnTo>
                      <a:pt x="0" y="2258"/>
                    </a:lnTo>
                    <a:lnTo>
                      <a:pt x="0" y="2257"/>
                    </a:lnTo>
                    <a:lnTo>
                      <a:pt x="2" y="2255"/>
                    </a:lnTo>
                    <a:lnTo>
                      <a:pt x="29" y="2229"/>
                    </a:lnTo>
                    <a:lnTo>
                      <a:pt x="345" y="1912"/>
                    </a:lnTo>
                    <a:lnTo>
                      <a:pt x="348" y="1914"/>
                    </a:lnTo>
                    <a:lnTo>
                      <a:pt x="374" y="1888"/>
                    </a:lnTo>
                    <a:lnTo>
                      <a:pt x="372" y="1886"/>
                    </a:lnTo>
                    <a:lnTo>
                      <a:pt x="374" y="1884"/>
                    </a:lnTo>
                    <a:lnTo>
                      <a:pt x="400" y="1857"/>
                    </a:lnTo>
                    <a:lnTo>
                      <a:pt x="581" y="1677"/>
                    </a:lnTo>
                    <a:cubicBezTo>
                      <a:pt x="583" y="1693"/>
                      <a:pt x="584" y="1708"/>
                      <a:pt x="586" y="1724"/>
                    </a:cubicBezTo>
                    <a:lnTo>
                      <a:pt x="426" y="1884"/>
                    </a:lnTo>
                    <a:lnTo>
                      <a:pt x="400" y="1910"/>
                    </a:lnTo>
                    <a:lnTo>
                      <a:pt x="55" y="2255"/>
                    </a:lnTo>
                    <a:lnTo>
                      <a:pt x="29" y="2282"/>
                    </a:lnTo>
                    <a:lnTo>
                      <a:pt x="26" y="2284"/>
                    </a:lnTo>
                    <a:moveTo>
                      <a:pt x="1617" y="694"/>
                    </a:moveTo>
                    <a:cubicBezTo>
                      <a:pt x="1603" y="688"/>
                      <a:pt x="1590" y="684"/>
                      <a:pt x="1576" y="681"/>
                    </a:cubicBezTo>
                    <a:lnTo>
                      <a:pt x="1860" y="397"/>
                    </a:lnTo>
                    <a:lnTo>
                      <a:pt x="1886" y="371"/>
                    </a:lnTo>
                    <a:lnTo>
                      <a:pt x="2258" y="0"/>
                    </a:lnTo>
                    <a:lnTo>
                      <a:pt x="2284" y="26"/>
                    </a:lnTo>
                    <a:lnTo>
                      <a:pt x="2258" y="52"/>
                    </a:lnTo>
                    <a:lnTo>
                      <a:pt x="1913" y="397"/>
                    </a:lnTo>
                    <a:lnTo>
                      <a:pt x="1886" y="424"/>
                    </a:lnTo>
                    <a:lnTo>
                      <a:pt x="1617" y="6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7" name="Freeform 149">
                <a:extLst>
                  <a:ext uri="{FF2B5EF4-FFF2-40B4-BE49-F238E27FC236}">
                    <a16:creationId xmlns:a16="http://schemas.microsoft.com/office/drawing/2014/main" id="{F47EB561-5374-8C50-F876-712C9E377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3187"/>
                <a:ext cx="134" cy="135"/>
              </a:xfrm>
              <a:custGeom>
                <a:avLst/>
                <a:gdLst>
                  <a:gd name="T0" fmla="*/ 5 w 1036"/>
                  <a:gd name="T1" fmla="*/ 1043 h 1043"/>
                  <a:gd name="T2" fmla="*/ 0 w 1036"/>
                  <a:gd name="T3" fmla="*/ 996 h 1043"/>
                  <a:gd name="T4" fmla="*/ 164 w 1036"/>
                  <a:gd name="T5" fmla="*/ 831 h 1043"/>
                  <a:gd name="T6" fmla="*/ 191 w 1036"/>
                  <a:gd name="T7" fmla="*/ 805 h 1043"/>
                  <a:gd name="T8" fmla="*/ 536 w 1036"/>
                  <a:gd name="T9" fmla="*/ 460 h 1043"/>
                  <a:gd name="T10" fmla="*/ 562 w 1036"/>
                  <a:gd name="T11" fmla="*/ 433 h 1043"/>
                  <a:gd name="T12" fmla="*/ 908 w 1036"/>
                  <a:gd name="T13" fmla="*/ 88 h 1043"/>
                  <a:gd name="T14" fmla="*/ 934 w 1036"/>
                  <a:gd name="T15" fmla="*/ 62 h 1043"/>
                  <a:gd name="T16" fmla="*/ 995 w 1036"/>
                  <a:gd name="T17" fmla="*/ 0 h 1043"/>
                  <a:gd name="T18" fmla="*/ 1036 w 1036"/>
                  <a:gd name="T19" fmla="*/ 13 h 1043"/>
                  <a:gd name="T20" fmla="*/ 960 w 1036"/>
                  <a:gd name="T21" fmla="*/ 88 h 1043"/>
                  <a:gd name="T22" fmla="*/ 934 w 1036"/>
                  <a:gd name="T23" fmla="*/ 114 h 1043"/>
                  <a:gd name="T24" fmla="*/ 589 w 1036"/>
                  <a:gd name="T25" fmla="*/ 460 h 1043"/>
                  <a:gd name="T26" fmla="*/ 562 w 1036"/>
                  <a:gd name="T27" fmla="*/ 486 h 1043"/>
                  <a:gd name="T28" fmla="*/ 217 w 1036"/>
                  <a:gd name="T29" fmla="*/ 831 h 1043"/>
                  <a:gd name="T30" fmla="*/ 191 w 1036"/>
                  <a:gd name="T31" fmla="*/ 857 h 1043"/>
                  <a:gd name="T32" fmla="*/ 5 w 1036"/>
                  <a:gd name="T33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6" h="1043">
                    <a:moveTo>
                      <a:pt x="5" y="1043"/>
                    </a:moveTo>
                    <a:cubicBezTo>
                      <a:pt x="3" y="1027"/>
                      <a:pt x="2" y="1012"/>
                      <a:pt x="0" y="996"/>
                    </a:cubicBezTo>
                    <a:lnTo>
                      <a:pt x="164" y="831"/>
                    </a:lnTo>
                    <a:lnTo>
                      <a:pt x="191" y="805"/>
                    </a:lnTo>
                    <a:lnTo>
                      <a:pt x="536" y="460"/>
                    </a:lnTo>
                    <a:lnTo>
                      <a:pt x="562" y="433"/>
                    </a:lnTo>
                    <a:lnTo>
                      <a:pt x="908" y="88"/>
                    </a:lnTo>
                    <a:lnTo>
                      <a:pt x="934" y="62"/>
                    </a:lnTo>
                    <a:lnTo>
                      <a:pt x="995" y="0"/>
                    </a:lnTo>
                    <a:cubicBezTo>
                      <a:pt x="1009" y="3"/>
                      <a:pt x="1022" y="7"/>
                      <a:pt x="1036" y="13"/>
                    </a:cubicBezTo>
                    <a:lnTo>
                      <a:pt x="960" y="88"/>
                    </a:lnTo>
                    <a:lnTo>
                      <a:pt x="934" y="114"/>
                    </a:lnTo>
                    <a:lnTo>
                      <a:pt x="589" y="460"/>
                    </a:lnTo>
                    <a:lnTo>
                      <a:pt x="562" y="486"/>
                    </a:lnTo>
                    <a:lnTo>
                      <a:pt x="217" y="831"/>
                    </a:lnTo>
                    <a:lnTo>
                      <a:pt x="191" y="857"/>
                    </a:lnTo>
                    <a:lnTo>
                      <a:pt x="5" y="1043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8" name="Freeform 150">
                <a:extLst>
                  <a:ext uri="{FF2B5EF4-FFF2-40B4-BE49-F238E27FC236}">
                    <a16:creationId xmlns:a16="http://schemas.microsoft.com/office/drawing/2014/main" id="{E40474B9-423C-FF54-E1AD-A9C6380F4D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5" y="3100"/>
                <a:ext cx="146" cy="140"/>
              </a:xfrm>
              <a:custGeom>
                <a:avLst/>
                <a:gdLst>
                  <a:gd name="T0" fmla="*/ 0 w 1123"/>
                  <a:gd name="T1" fmla="*/ 1081 h 1081"/>
                  <a:gd name="T2" fmla="*/ 180 w 1123"/>
                  <a:gd name="T3" fmla="*/ 901 h 1081"/>
                  <a:gd name="T4" fmla="*/ 174 w 1123"/>
                  <a:gd name="T5" fmla="*/ 920 h 1081"/>
                  <a:gd name="T6" fmla="*/ 162 w 1123"/>
                  <a:gd name="T7" fmla="*/ 972 h 1081"/>
                  <a:gd name="T8" fmla="*/ 64 w 1123"/>
                  <a:gd name="T9" fmla="*/ 1070 h 1081"/>
                  <a:gd name="T10" fmla="*/ 15 w 1123"/>
                  <a:gd name="T11" fmla="*/ 1079 h 1081"/>
                  <a:gd name="T12" fmla="*/ 0 w 1123"/>
                  <a:gd name="T13" fmla="*/ 1081 h 1081"/>
                  <a:gd name="T14" fmla="*/ 258 w 1123"/>
                  <a:gd name="T15" fmla="*/ 824 h 1081"/>
                  <a:gd name="T16" fmla="*/ 327 w 1123"/>
                  <a:gd name="T17" fmla="*/ 754 h 1081"/>
                  <a:gd name="T18" fmla="*/ 354 w 1123"/>
                  <a:gd name="T19" fmla="*/ 728 h 1081"/>
                  <a:gd name="T20" fmla="*/ 699 w 1123"/>
                  <a:gd name="T21" fmla="*/ 382 h 1081"/>
                  <a:gd name="T22" fmla="*/ 725 w 1123"/>
                  <a:gd name="T23" fmla="*/ 356 h 1081"/>
                  <a:gd name="T24" fmla="*/ 991 w 1123"/>
                  <a:gd name="T25" fmla="*/ 90 h 1081"/>
                  <a:gd name="T26" fmla="*/ 995 w 1123"/>
                  <a:gd name="T27" fmla="*/ 89 h 1081"/>
                  <a:gd name="T28" fmla="*/ 1096 w 1123"/>
                  <a:gd name="T29" fmla="*/ 17 h 1081"/>
                  <a:gd name="T30" fmla="*/ 1112 w 1123"/>
                  <a:gd name="T31" fmla="*/ 0 h 1081"/>
                  <a:gd name="T32" fmla="*/ 1123 w 1123"/>
                  <a:gd name="T33" fmla="*/ 11 h 1081"/>
                  <a:gd name="T34" fmla="*/ 1097 w 1123"/>
                  <a:gd name="T35" fmla="*/ 37 h 1081"/>
                  <a:gd name="T36" fmla="*/ 752 w 1123"/>
                  <a:gd name="T37" fmla="*/ 382 h 1081"/>
                  <a:gd name="T38" fmla="*/ 725 w 1123"/>
                  <a:gd name="T39" fmla="*/ 409 h 1081"/>
                  <a:gd name="T40" fmla="*/ 380 w 1123"/>
                  <a:gd name="T41" fmla="*/ 754 h 1081"/>
                  <a:gd name="T42" fmla="*/ 354 w 1123"/>
                  <a:gd name="T43" fmla="*/ 780 h 1081"/>
                  <a:gd name="T44" fmla="*/ 320 w 1123"/>
                  <a:gd name="T45" fmla="*/ 814 h 1081"/>
                  <a:gd name="T46" fmla="*/ 306 w 1123"/>
                  <a:gd name="T47" fmla="*/ 813 h 1081"/>
                  <a:gd name="T48" fmla="*/ 258 w 1123"/>
                  <a:gd name="T49" fmla="*/ 824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3" h="1081">
                    <a:moveTo>
                      <a:pt x="0" y="1081"/>
                    </a:moveTo>
                    <a:lnTo>
                      <a:pt x="180" y="901"/>
                    </a:lnTo>
                    <a:cubicBezTo>
                      <a:pt x="178" y="907"/>
                      <a:pt x="176" y="913"/>
                      <a:pt x="174" y="920"/>
                    </a:cubicBezTo>
                    <a:cubicBezTo>
                      <a:pt x="170" y="937"/>
                      <a:pt x="166" y="954"/>
                      <a:pt x="162" y="972"/>
                    </a:cubicBezTo>
                    <a:lnTo>
                      <a:pt x="64" y="1070"/>
                    </a:lnTo>
                    <a:cubicBezTo>
                      <a:pt x="48" y="1072"/>
                      <a:pt x="32" y="1075"/>
                      <a:pt x="15" y="1079"/>
                    </a:cubicBezTo>
                    <a:cubicBezTo>
                      <a:pt x="8" y="1080"/>
                      <a:pt x="4" y="1081"/>
                      <a:pt x="0" y="1081"/>
                    </a:cubicBezTo>
                    <a:moveTo>
                      <a:pt x="258" y="824"/>
                    </a:moveTo>
                    <a:lnTo>
                      <a:pt x="327" y="754"/>
                    </a:lnTo>
                    <a:lnTo>
                      <a:pt x="354" y="728"/>
                    </a:lnTo>
                    <a:lnTo>
                      <a:pt x="699" y="382"/>
                    </a:lnTo>
                    <a:lnTo>
                      <a:pt x="725" y="356"/>
                    </a:lnTo>
                    <a:lnTo>
                      <a:pt x="991" y="90"/>
                    </a:lnTo>
                    <a:cubicBezTo>
                      <a:pt x="993" y="90"/>
                      <a:pt x="994" y="89"/>
                      <a:pt x="995" y="89"/>
                    </a:cubicBezTo>
                    <a:cubicBezTo>
                      <a:pt x="1040" y="73"/>
                      <a:pt x="1064" y="50"/>
                      <a:pt x="1096" y="17"/>
                    </a:cubicBezTo>
                    <a:cubicBezTo>
                      <a:pt x="1101" y="11"/>
                      <a:pt x="1107" y="6"/>
                      <a:pt x="1112" y="0"/>
                    </a:cubicBezTo>
                    <a:lnTo>
                      <a:pt x="1123" y="11"/>
                    </a:lnTo>
                    <a:lnTo>
                      <a:pt x="1097" y="37"/>
                    </a:lnTo>
                    <a:lnTo>
                      <a:pt x="752" y="382"/>
                    </a:lnTo>
                    <a:lnTo>
                      <a:pt x="725" y="409"/>
                    </a:lnTo>
                    <a:lnTo>
                      <a:pt x="380" y="754"/>
                    </a:lnTo>
                    <a:lnTo>
                      <a:pt x="354" y="780"/>
                    </a:lnTo>
                    <a:lnTo>
                      <a:pt x="320" y="814"/>
                    </a:lnTo>
                    <a:cubicBezTo>
                      <a:pt x="315" y="814"/>
                      <a:pt x="311" y="813"/>
                      <a:pt x="306" y="813"/>
                    </a:cubicBezTo>
                    <a:cubicBezTo>
                      <a:pt x="290" y="813"/>
                      <a:pt x="273" y="817"/>
                      <a:pt x="258" y="82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9" name="Freeform 151">
                <a:extLst>
                  <a:ext uri="{FF2B5EF4-FFF2-40B4-BE49-F238E27FC236}">
                    <a16:creationId xmlns:a16="http://schemas.microsoft.com/office/drawing/2014/main" id="{51556E66-929C-A2DB-21C3-CA2F6226B2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96" cy="92"/>
              </a:xfrm>
              <a:custGeom>
                <a:avLst/>
                <a:gdLst>
                  <a:gd name="T0" fmla="*/ 26 w 738"/>
                  <a:gd name="T1" fmla="*/ 713 h 713"/>
                  <a:gd name="T2" fmla="*/ 0 w 738"/>
                  <a:gd name="T3" fmla="*/ 686 h 713"/>
                  <a:gd name="T4" fmla="*/ 0 w 738"/>
                  <a:gd name="T5" fmla="*/ 686 h 713"/>
                  <a:gd name="T6" fmla="*/ 2 w 738"/>
                  <a:gd name="T7" fmla="*/ 684 h 713"/>
                  <a:gd name="T8" fmla="*/ 29 w 738"/>
                  <a:gd name="T9" fmla="*/ 658 h 713"/>
                  <a:gd name="T10" fmla="*/ 345 w 738"/>
                  <a:gd name="T11" fmla="*/ 341 h 713"/>
                  <a:gd name="T12" fmla="*/ 348 w 738"/>
                  <a:gd name="T13" fmla="*/ 344 h 713"/>
                  <a:gd name="T14" fmla="*/ 374 w 738"/>
                  <a:gd name="T15" fmla="*/ 318 h 713"/>
                  <a:gd name="T16" fmla="*/ 372 w 738"/>
                  <a:gd name="T17" fmla="*/ 315 h 713"/>
                  <a:gd name="T18" fmla="*/ 374 w 738"/>
                  <a:gd name="T19" fmla="*/ 313 h 713"/>
                  <a:gd name="T20" fmla="*/ 400 w 738"/>
                  <a:gd name="T21" fmla="*/ 286 h 713"/>
                  <a:gd name="T22" fmla="*/ 418 w 738"/>
                  <a:gd name="T23" fmla="*/ 268 h 713"/>
                  <a:gd name="T24" fmla="*/ 433 w 738"/>
                  <a:gd name="T25" fmla="*/ 266 h 713"/>
                  <a:gd name="T26" fmla="*/ 482 w 738"/>
                  <a:gd name="T27" fmla="*/ 257 h 713"/>
                  <a:gd name="T28" fmla="*/ 426 w 738"/>
                  <a:gd name="T29" fmla="*/ 313 h 713"/>
                  <a:gd name="T30" fmla="*/ 400 w 738"/>
                  <a:gd name="T31" fmla="*/ 339 h 713"/>
                  <a:gd name="T32" fmla="*/ 55 w 738"/>
                  <a:gd name="T33" fmla="*/ 684 h 713"/>
                  <a:gd name="T34" fmla="*/ 29 w 738"/>
                  <a:gd name="T35" fmla="*/ 710 h 713"/>
                  <a:gd name="T36" fmla="*/ 26 w 738"/>
                  <a:gd name="T37" fmla="*/ 713 h 713"/>
                  <a:gd name="T38" fmla="*/ 580 w 738"/>
                  <a:gd name="T39" fmla="*/ 159 h 713"/>
                  <a:gd name="T40" fmla="*/ 592 w 738"/>
                  <a:gd name="T41" fmla="*/ 107 h 713"/>
                  <a:gd name="T42" fmla="*/ 598 w 738"/>
                  <a:gd name="T43" fmla="*/ 88 h 713"/>
                  <a:gd name="T44" fmla="*/ 676 w 738"/>
                  <a:gd name="T45" fmla="*/ 11 h 713"/>
                  <a:gd name="T46" fmla="*/ 724 w 738"/>
                  <a:gd name="T47" fmla="*/ 0 h 713"/>
                  <a:gd name="T48" fmla="*/ 738 w 738"/>
                  <a:gd name="T49" fmla="*/ 1 h 713"/>
                  <a:gd name="T50" fmla="*/ 580 w 738"/>
                  <a:gd name="T51" fmla="*/ 159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8" h="713">
                    <a:moveTo>
                      <a:pt x="26" y="713"/>
                    </a:moveTo>
                    <a:lnTo>
                      <a:pt x="0" y="686"/>
                    </a:lnTo>
                    <a:lnTo>
                      <a:pt x="0" y="686"/>
                    </a:lnTo>
                    <a:lnTo>
                      <a:pt x="2" y="684"/>
                    </a:lnTo>
                    <a:lnTo>
                      <a:pt x="29" y="658"/>
                    </a:lnTo>
                    <a:lnTo>
                      <a:pt x="345" y="341"/>
                    </a:lnTo>
                    <a:lnTo>
                      <a:pt x="348" y="344"/>
                    </a:lnTo>
                    <a:lnTo>
                      <a:pt x="374" y="318"/>
                    </a:lnTo>
                    <a:lnTo>
                      <a:pt x="372" y="315"/>
                    </a:lnTo>
                    <a:lnTo>
                      <a:pt x="374" y="313"/>
                    </a:lnTo>
                    <a:lnTo>
                      <a:pt x="400" y="286"/>
                    </a:lnTo>
                    <a:lnTo>
                      <a:pt x="418" y="268"/>
                    </a:lnTo>
                    <a:cubicBezTo>
                      <a:pt x="422" y="268"/>
                      <a:pt x="426" y="267"/>
                      <a:pt x="433" y="266"/>
                    </a:cubicBezTo>
                    <a:cubicBezTo>
                      <a:pt x="450" y="262"/>
                      <a:pt x="466" y="259"/>
                      <a:pt x="482" y="257"/>
                    </a:cubicBezTo>
                    <a:lnTo>
                      <a:pt x="426" y="313"/>
                    </a:lnTo>
                    <a:lnTo>
                      <a:pt x="400" y="339"/>
                    </a:lnTo>
                    <a:lnTo>
                      <a:pt x="55" y="684"/>
                    </a:lnTo>
                    <a:lnTo>
                      <a:pt x="29" y="710"/>
                    </a:lnTo>
                    <a:lnTo>
                      <a:pt x="26" y="713"/>
                    </a:lnTo>
                    <a:moveTo>
                      <a:pt x="580" y="159"/>
                    </a:moveTo>
                    <a:cubicBezTo>
                      <a:pt x="584" y="141"/>
                      <a:pt x="588" y="124"/>
                      <a:pt x="592" y="107"/>
                    </a:cubicBezTo>
                    <a:cubicBezTo>
                      <a:pt x="594" y="100"/>
                      <a:pt x="596" y="94"/>
                      <a:pt x="598" y="88"/>
                    </a:cubicBezTo>
                    <a:lnTo>
                      <a:pt x="676" y="11"/>
                    </a:lnTo>
                    <a:cubicBezTo>
                      <a:pt x="691" y="4"/>
                      <a:pt x="708" y="0"/>
                      <a:pt x="724" y="0"/>
                    </a:cubicBezTo>
                    <a:cubicBezTo>
                      <a:pt x="729" y="0"/>
                      <a:pt x="733" y="1"/>
                      <a:pt x="738" y="1"/>
                    </a:cubicBezTo>
                    <a:lnTo>
                      <a:pt x="580" y="15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0" name="Freeform 152">
                <a:extLst>
                  <a:ext uri="{FF2B5EF4-FFF2-40B4-BE49-F238E27FC236}">
                    <a16:creationId xmlns:a16="http://schemas.microsoft.com/office/drawing/2014/main" id="{51CBB6E8-AEC3-EC04-2AE2-EBE07F8F6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3098"/>
                <a:ext cx="15" cy="14"/>
              </a:xfrm>
              <a:custGeom>
                <a:avLst/>
                <a:gdLst>
                  <a:gd name="T0" fmla="*/ 0 w 121"/>
                  <a:gd name="T1" fmla="*/ 105 h 105"/>
                  <a:gd name="T2" fmla="*/ 106 w 121"/>
                  <a:gd name="T3" fmla="*/ 0 h 105"/>
                  <a:gd name="T4" fmla="*/ 121 w 121"/>
                  <a:gd name="T5" fmla="*/ 15 h 105"/>
                  <a:gd name="T6" fmla="*/ 105 w 121"/>
                  <a:gd name="T7" fmla="*/ 32 h 105"/>
                  <a:gd name="T8" fmla="*/ 4 w 121"/>
                  <a:gd name="T9" fmla="*/ 104 h 105"/>
                  <a:gd name="T10" fmla="*/ 0 w 121"/>
                  <a:gd name="T11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05">
                    <a:moveTo>
                      <a:pt x="0" y="105"/>
                    </a:moveTo>
                    <a:lnTo>
                      <a:pt x="106" y="0"/>
                    </a:lnTo>
                    <a:lnTo>
                      <a:pt x="121" y="15"/>
                    </a:lnTo>
                    <a:cubicBezTo>
                      <a:pt x="116" y="21"/>
                      <a:pt x="110" y="26"/>
                      <a:pt x="105" y="32"/>
                    </a:cubicBezTo>
                    <a:cubicBezTo>
                      <a:pt x="73" y="65"/>
                      <a:pt x="49" y="88"/>
                      <a:pt x="4" y="104"/>
                    </a:cubicBezTo>
                    <a:cubicBezTo>
                      <a:pt x="3" y="104"/>
                      <a:pt x="2" y="105"/>
                      <a:pt x="0" y="105"/>
                    </a:cubicBez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1" name="Freeform 153">
                <a:extLst>
                  <a:ext uri="{FF2B5EF4-FFF2-40B4-BE49-F238E27FC236}">
                    <a16:creationId xmlns:a16="http://schemas.microsoft.com/office/drawing/2014/main" id="{B0122BB0-F9CD-14A9-FE23-51A46C403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99"/>
                <a:ext cx="100" cy="103"/>
              </a:xfrm>
              <a:custGeom>
                <a:avLst/>
                <a:gdLst>
                  <a:gd name="T0" fmla="*/ 26 w 771"/>
                  <a:gd name="T1" fmla="*/ 797 h 797"/>
                  <a:gd name="T2" fmla="*/ 0 w 771"/>
                  <a:gd name="T3" fmla="*/ 770 h 797"/>
                  <a:gd name="T4" fmla="*/ 0 w 771"/>
                  <a:gd name="T5" fmla="*/ 770 h 797"/>
                  <a:gd name="T6" fmla="*/ 2 w 771"/>
                  <a:gd name="T7" fmla="*/ 768 h 797"/>
                  <a:gd name="T8" fmla="*/ 29 w 771"/>
                  <a:gd name="T9" fmla="*/ 742 h 797"/>
                  <a:gd name="T10" fmla="*/ 346 w 771"/>
                  <a:gd name="T11" fmla="*/ 425 h 797"/>
                  <a:gd name="T12" fmla="*/ 349 w 771"/>
                  <a:gd name="T13" fmla="*/ 428 h 797"/>
                  <a:gd name="T14" fmla="*/ 375 w 771"/>
                  <a:gd name="T15" fmla="*/ 402 h 797"/>
                  <a:gd name="T16" fmla="*/ 372 w 771"/>
                  <a:gd name="T17" fmla="*/ 399 h 797"/>
                  <a:gd name="T18" fmla="*/ 374 w 771"/>
                  <a:gd name="T19" fmla="*/ 396 h 797"/>
                  <a:gd name="T20" fmla="*/ 400 w 771"/>
                  <a:gd name="T21" fmla="*/ 370 h 797"/>
                  <a:gd name="T22" fmla="*/ 771 w 771"/>
                  <a:gd name="T23" fmla="*/ 0 h 797"/>
                  <a:gd name="T24" fmla="*/ 761 w 771"/>
                  <a:gd name="T25" fmla="*/ 62 h 797"/>
                  <a:gd name="T26" fmla="*/ 426 w 771"/>
                  <a:gd name="T27" fmla="*/ 396 h 797"/>
                  <a:gd name="T28" fmla="*/ 400 w 771"/>
                  <a:gd name="T29" fmla="*/ 423 h 797"/>
                  <a:gd name="T30" fmla="*/ 55 w 771"/>
                  <a:gd name="T31" fmla="*/ 768 h 797"/>
                  <a:gd name="T32" fmla="*/ 29 w 771"/>
                  <a:gd name="T33" fmla="*/ 794 h 797"/>
                  <a:gd name="T34" fmla="*/ 26 w 771"/>
                  <a:gd name="T35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1" h="797">
                    <a:moveTo>
                      <a:pt x="26" y="797"/>
                    </a:moveTo>
                    <a:lnTo>
                      <a:pt x="0" y="770"/>
                    </a:lnTo>
                    <a:lnTo>
                      <a:pt x="0" y="770"/>
                    </a:lnTo>
                    <a:lnTo>
                      <a:pt x="2" y="768"/>
                    </a:lnTo>
                    <a:lnTo>
                      <a:pt x="29" y="742"/>
                    </a:lnTo>
                    <a:lnTo>
                      <a:pt x="346" y="425"/>
                    </a:lnTo>
                    <a:lnTo>
                      <a:pt x="349" y="428"/>
                    </a:lnTo>
                    <a:lnTo>
                      <a:pt x="375" y="402"/>
                    </a:lnTo>
                    <a:lnTo>
                      <a:pt x="372" y="399"/>
                    </a:lnTo>
                    <a:lnTo>
                      <a:pt x="374" y="396"/>
                    </a:lnTo>
                    <a:lnTo>
                      <a:pt x="400" y="370"/>
                    </a:lnTo>
                    <a:lnTo>
                      <a:pt x="771" y="0"/>
                    </a:lnTo>
                    <a:cubicBezTo>
                      <a:pt x="763" y="21"/>
                      <a:pt x="760" y="41"/>
                      <a:pt x="761" y="62"/>
                    </a:cubicBezTo>
                    <a:lnTo>
                      <a:pt x="426" y="396"/>
                    </a:lnTo>
                    <a:lnTo>
                      <a:pt x="400" y="423"/>
                    </a:lnTo>
                    <a:lnTo>
                      <a:pt x="55" y="768"/>
                    </a:lnTo>
                    <a:lnTo>
                      <a:pt x="29" y="794"/>
                    </a:lnTo>
                    <a:lnTo>
                      <a:pt x="26" y="7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2" name="Freeform 154">
                <a:extLst>
                  <a:ext uri="{FF2B5EF4-FFF2-40B4-BE49-F238E27FC236}">
                    <a16:creationId xmlns:a16="http://schemas.microsoft.com/office/drawing/2014/main" id="{72AC23CD-C406-757C-CA41-D8FE5AD3A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3098"/>
                <a:ext cx="5" cy="9"/>
              </a:xfrm>
              <a:custGeom>
                <a:avLst/>
                <a:gdLst>
                  <a:gd name="T0" fmla="*/ 1 w 38"/>
                  <a:gd name="T1" fmla="*/ 63 h 63"/>
                  <a:gd name="T2" fmla="*/ 11 w 38"/>
                  <a:gd name="T3" fmla="*/ 1 h 63"/>
                  <a:gd name="T4" fmla="*/ 12 w 38"/>
                  <a:gd name="T5" fmla="*/ 0 h 63"/>
                  <a:gd name="T6" fmla="*/ 38 w 38"/>
                  <a:gd name="T7" fmla="*/ 26 h 63"/>
                  <a:gd name="T8" fmla="*/ 12 w 38"/>
                  <a:gd name="T9" fmla="*/ 52 h 63"/>
                  <a:gd name="T10" fmla="*/ 1 w 38"/>
                  <a:gd name="T1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63">
                    <a:moveTo>
                      <a:pt x="1" y="63"/>
                    </a:moveTo>
                    <a:cubicBezTo>
                      <a:pt x="0" y="42"/>
                      <a:pt x="3" y="22"/>
                      <a:pt x="11" y="1"/>
                    </a:cubicBezTo>
                    <a:lnTo>
                      <a:pt x="12" y="0"/>
                    </a:lnTo>
                    <a:lnTo>
                      <a:pt x="38" y="26"/>
                    </a:lnTo>
                    <a:lnTo>
                      <a:pt x="12" y="52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3" name="Freeform 155">
                <a:extLst>
                  <a:ext uri="{FF2B5EF4-FFF2-40B4-BE49-F238E27FC236}">
                    <a16:creationId xmlns:a16="http://schemas.microsoft.com/office/drawing/2014/main" id="{3573A503-FF5E-43E1-F11E-4A57107E01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7" cy="11"/>
              </a:xfrm>
              <a:custGeom>
                <a:avLst/>
                <a:gdLst>
                  <a:gd name="T0" fmla="*/ 0 w 55"/>
                  <a:gd name="T1" fmla="*/ 81 h 81"/>
                  <a:gd name="T2" fmla="*/ 0 w 55"/>
                  <a:gd name="T3" fmla="*/ 81 h 81"/>
                  <a:gd name="T4" fmla="*/ 0 w 55"/>
                  <a:gd name="T5" fmla="*/ 81 h 81"/>
                  <a:gd name="T6" fmla="*/ 0 w 55"/>
                  <a:gd name="T7" fmla="*/ 81 h 81"/>
                  <a:gd name="T8" fmla="*/ 26 w 55"/>
                  <a:gd name="T9" fmla="*/ 54 h 81"/>
                  <a:gd name="T10" fmla="*/ 0 w 55"/>
                  <a:gd name="T11" fmla="*/ 28 h 81"/>
                  <a:gd name="T12" fmla="*/ 29 w 55"/>
                  <a:gd name="T13" fmla="*/ 0 h 81"/>
                  <a:gd name="T14" fmla="*/ 55 w 55"/>
                  <a:gd name="T15" fmla="*/ 26 h 81"/>
                  <a:gd name="T16" fmla="*/ 29 w 55"/>
                  <a:gd name="T17" fmla="*/ 52 h 81"/>
                  <a:gd name="T18" fmla="*/ 26 w 55"/>
                  <a:gd name="T19" fmla="*/ 5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81">
                    <a:moveTo>
                      <a:pt x="0" y="81"/>
                    </a:moveTo>
                    <a:lnTo>
                      <a:pt x="0" y="81"/>
                    </a:lnTo>
                    <a:lnTo>
                      <a:pt x="0" y="81"/>
                    </a:lnTo>
                    <a:lnTo>
                      <a:pt x="0" y="81"/>
                    </a:lnTo>
                    <a:close/>
                    <a:moveTo>
                      <a:pt x="26" y="54"/>
                    </a:moveTo>
                    <a:lnTo>
                      <a:pt x="0" y="28"/>
                    </a:lnTo>
                    <a:lnTo>
                      <a:pt x="29" y="0"/>
                    </a:lnTo>
                    <a:lnTo>
                      <a:pt x="55" y="26"/>
                    </a:lnTo>
                    <a:lnTo>
                      <a:pt x="29" y="52"/>
                    </a:lnTo>
                    <a:lnTo>
                      <a:pt x="26" y="5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4" name="Freeform 156">
                <a:extLst>
                  <a:ext uri="{FF2B5EF4-FFF2-40B4-BE49-F238E27FC236}">
                    <a16:creationId xmlns:a16="http://schemas.microsoft.com/office/drawing/2014/main" id="{D1191729-BD45-12B9-0472-7BA57FA9EE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6"/>
                <a:ext cx="48" cy="51"/>
              </a:xfrm>
              <a:custGeom>
                <a:avLst/>
                <a:gdLst>
                  <a:gd name="T0" fmla="*/ 345 w 372"/>
                  <a:gd name="T1" fmla="*/ 397 h 397"/>
                  <a:gd name="T2" fmla="*/ 343 w 372"/>
                  <a:gd name="T3" fmla="*/ 395 h 397"/>
                  <a:gd name="T4" fmla="*/ 370 w 372"/>
                  <a:gd name="T5" fmla="*/ 369 h 397"/>
                  <a:gd name="T6" fmla="*/ 372 w 372"/>
                  <a:gd name="T7" fmla="*/ 371 h 397"/>
                  <a:gd name="T8" fmla="*/ 345 w 372"/>
                  <a:gd name="T9" fmla="*/ 397 h 397"/>
                  <a:gd name="T10" fmla="*/ 317 w 372"/>
                  <a:gd name="T11" fmla="*/ 369 h 397"/>
                  <a:gd name="T12" fmla="*/ 0 w 372"/>
                  <a:gd name="T13" fmla="*/ 52 h 397"/>
                  <a:gd name="T14" fmla="*/ 0 w 372"/>
                  <a:gd name="T15" fmla="*/ 0 h 397"/>
                  <a:gd name="T16" fmla="*/ 26 w 372"/>
                  <a:gd name="T17" fmla="*/ 26 h 397"/>
                  <a:gd name="T18" fmla="*/ 343 w 372"/>
                  <a:gd name="T19" fmla="*/ 343 h 397"/>
                  <a:gd name="T20" fmla="*/ 317 w 372"/>
                  <a:gd name="T21" fmla="*/ 36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2" h="397">
                    <a:moveTo>
                      <a:pt x="345" y="397"/>
                    </a:move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45" y="397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5" name="Freeform 157">
                <a:extLst>
                  <a:ext uri="{FF2B5EF4-FFF2-40B4-BE49-F238E27FC236}">
                    <a16:creationId xmlns:a16="http://schemas.microsoft.com/office/drawing/2014/main" id="{A5E455B6-ECDE-6836-DF21-6783AB0924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80"/>
                <a:ext cx="48" cy="51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6" name="Freeform 158">
                <a:extLst>
                  <a:ext uri="{FF2B5EF4-FFF2-40B4-BE49-F238E27FC236}">
                    <a16:creationId xmlns:a16="http://schemas.microsoft.com/office/drawing/2014/main" id="{BEBB1B85-3F8A-24EC-759D-BC6E30617F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83"/>
                <a:ext cx="48" cy="52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7" name="Freeform 159">
                <a:extLst>
                  <a:ext uri="{FF2B5EF4-FFF2-40B4-BE49-F238E27FC236}">
                    <a16:creationId xmlns:a16="http://schemas.microsoft.com/office/drawing/2014/main" id="{AE16EA01-4C6A-9407-097C-D7B8BAA7AD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7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70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2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52 h 399"/>
                  <a:gd name="T20" fmla="*/ 0 w 373"/>
                  <a:gd name="T21" fmla="*/ 0 h 399"/>
                  <a:gd name="T22" fmla="*/ 0 w 373"/>
                  <a:gd name="T23" fmla="*/ 0 h 399"/>
                  <a:gd name="T24" fmla="*/ 27 w 373"/>
                  <a:gd name="T25" fmla="*/ 26 h 399"/>
                  <a:gd name="T26" fmla="*/ 343 w 373"/>
                  <a:gd name="T27" fmla="*/ 343 h 399"/>
                  <a:gd name="T28" fmla="*/ 317 w 373"/>
                  <a:gd name="T29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73" y="372"/>
                    </a:lnTo>
                    <a:lnTo>
                      <a:pt x="347" y="399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7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8" name="Freeform 160">
                <a:extLst>
                  <a:ext uri="{FF2B5EF4-FFF2-40B4-BE49-F238E27FC236}">
                    <a16:creationId xmlns:a16="http://schemas.microsoft.com/office/drawing/2014/main" id="{2F51CD26-6387-402E-F744-24723681D5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91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69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3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0 h 399"/>
                  <a:gd name="T20" fmla="*/ 26 w 373"/>
                  <a:gd name="T21" fmla="*/ 26 h 399"/>
                  <a:gd name="T22" fmla="*/ 343 w 373"/>
                  <a:gd name="T23" fmla="*/ 343 h 399"/>
                  <a:gd name="T24" fmla="*/ 317 w 373"/>
                  <a:gd name="T25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3" y="373"/>
                    </a:lnTo>
                    <a:lnTo>
                      <a:pt x="347" y="399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9" name="Freeform 161">
                <a:extLst>
                  <a:ext uri="{FF2B5EF4-FFF2-40B4-BE49-F238E27FC236}">
                    <a16:creationId xmlns:a16="http://schemas.microsoft.com/office/drawing/2014/main" id="{673F9243-FC20-7F9A-4C41-BDCEB3CF66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4" y="3324"/>
                <a:ext cx="25" cy="22"/>
              </a:xfrm>
              <a:custGeom>
                <a:avLst/>
                <a:gdLst>
                  <a:gd name="T0" fmla="*/ 172 w 198"/>
                  <a:gd name="T1" fmla="*/ 176 h 176"/>
                  <a:gd name="T2" fmla="*/ 169 w 198"/>
                  <a:gd name="T3" fmla="*/ 174 h 176"/>
                  <a:gd name="T4" fmla="*/ 167 w 198"/>
                  <a:gd name="T5" fmla="*/ 172 h 176"/>
                  <a:gd name="T6" fmla="*/ 193 w 198"/>
                  <a:gd name="T7" fmla="*/ 146 h 176"/>
                  <a:gd name="T8" fmla="*/ 196 w 198"/>
                  <a:gd name="T9" fmla="*/ 148 h 176"/>
                  <a:gd name="T10" fmla="*/ 198 w 198"/>
                  <a:gd name="T11" fmla="*/ 150 h 176"/>
                  <a:gd name="T12" fmla="*/ 172 w 198"/>
                  <a:gd name="T13" fmla="*/ 176 h 176"/>
                  <a:gd name="T14" fmla="*/ 141 w 198"/>
                  <a:gd name="T15" fmla="*/ 146 h 176"/>
                  <a:gd name="T16" fmla="*/ 0 w 198"/>
                  <a:gd name="T17" fmla="*/ 5 h 176"/>
                  <a:gd name="T18" fmla="*/ 48 w 198"/>
                  <a:gd name="T19" fmla="*/ 0 h 176"/>
                  <a:gd name="T20" fmla="*/ 167 w 198"/>
                  <a:gd name="T21" fmla="*/ 119 h 176"/>
                  <a:gd name="T22" fmla="*/ 141 w 198"/>
                  <a:gd name="T23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176">
                    <a:moveTo>
                      <a:pt x="172" y="176"/>
                    </a:moveTo>
                    <a:lnTo>
                      <a:pt x="169" y="174"/>
                    </a:lnTo>
                    <a:lnTo>
                      <a:pt x="167" y="172"/>
                    </a:lnTo>
                    <a:lnTo>
                      <a:pt x="193" y="146"/>
                    </a:lnTo>
                    <a:lnTo>
                      <a:pt x="196" y="148"/>
                    </a:lnTo>
                    <a:lnTo>
                      <a:pt x="198" y="150"/>
                    </a:lnTo>
                    <a:lnTo>
                      <a:pt x="172" y="176"/>
                    </a:lnTo>
                    <a:moveTo>
                      <a:pt x="141" y="146"/>
                    </a:moveTo>
                    <a:lnTo>
                      <a:pt x="0" y="5"/>
                    </a:lnTo>
                    <a:cubicBezTo>
                      <a:pt x="16" y="4"/>
                      <a:pt x="32" y="2"/>
                      <a:pt x="48" y="0"/>
                    </a:cubicBezTo>
                    <a:lnTo>
                      <a:pt x="167" y="119"/>
                    </a:lnTo>
                    <a:lnTo>
                      <a:pt x="141" y="146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0" name="Freeform 162">
                <a:extLst>
                  <a:ext uri="{FF2B5EF4-FFF2-40B4-BE49-F238E27FC236}">
                    <a16:creationId xmlns:a16="http://schemas.microsoft.com/office/drawing/2014/main" id="{6CDC564A-A439-5AC6-9F78-519E48832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95"/>
                <a:ext cx="29" cy="29"/>
              </a:xfrm>
              <a:custGeom>
                <a:avLst/>
                <a:gdLst>
                  <a:gd name="T0" fmla="*/ 176 w 224"/>
                  <a:gd name="T1" fmla="*/ 229 h 229"/>
                  <a:gd name="T2" fmla="*/ 0 w 224"/>
                  <a:gd name="T3" fmla="*/ 53 h 229"/>
                  <a:gd name="T4" fmla="*/ 0 w 224"/>
                  <a:gd name="T5" fmla="*/ 0 h 229"/>
                  <a:gd name="T6" fmla="*/ 26 w 224"/>
                  <a:gd name="T7" fmla="*/ 27 h 229"/>
                  <a:gd name="T8" fmla="*/ 224 w 224"/>
                  <a:gd name="T9" fmla="*/ 224 h 229"/>
                  <a:gd name="T10" fmla="*/ 176 w 224"/>
                  <a:gd name="T1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229">
                    <a:moveTo>
                      <a:pt x="176" y="229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224" y="224"/>
                    </a:lnTo>
                    <a:cubicBezTo>
                      <a:pt x="208" y="226"/>
                      <a:pt x="192" y="228"/>
                      <a:pt x="176" y="22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1" name="Freeform 163">
                <a:extLst>
                  <a:ext uri="{FF2B5EF4-FFF2-40B4-BE49-F238E27FC236}">
                    <a16:creationId xmlns:a16="http://schemas.microsoft.com/office/drawing/2014/main" id="{9A8F00CA-770D-8FA0-B2CF-1CF4C3D93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246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4 w 4"/>
                  <a:gd name="T7" fmla="*/ 0 h 4"/>
                  <a:gd name="T8" fmla="*/ 4 w 4"/>
                  <a:gd name="T9" fmla="*/ 0 h 4"/>
                  <a:gd name="T10" fmla="*/ 4 w 4"/>
                  <a:gd name="T11" fmla="*/ 1 h 4"/>
                  <a:gd name="T12" fmla="*/ 1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2" name="Freeform 164">
                <a:extLst>
                  <a:ext uri="{FF2B5EF4-FFF2-40B4-BE49-F238E27FC236}">
                    <a16:creationId xmlns:a16="http://schemas.microsoft.com/office/drawing/2014/main" id="{1D7D8DE8-CC43-6093-CB97-6F28301A3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8"/>
                <a:ext cx="43" cy="44"/>
              </a:xfrm>
              <a:custGeom>
                <a:avLst/>
                <a:gdLst>
                  <a:gd name="T0" fmla="*/ 287 w 330"/>
                  <a:gd name="T1" fmla="*/ 340 h 340"/>
                  <a:gd name="T2" fmla="*/ 0 w 330"/>
                  <a:gd name="T3" fmla="*/ 53 h 340"/>
                  <a:gd name="T4" fmla="*/ 0 w 330"/>
                  <a:gd name="T5" fmla="*/ 0 h 340"/>
                  <a:gd name="T6" fmla="*/ 26 w 330"/>
                  <a:gd name="T7" fmla="*/ 27 h 340"/>
                  <a:gd name="T8" fmla="*/ 330 w 330"/>
                  <a:gd name="T9" fmla="*/ 330 h 340"/>
                  <a:gd name="T10" fmla="*/ 287 w 330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0" h="340">
                    <a:moveTo>
                      <a:pt x="287" y="340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330" y="330"/>
                    </a:lnTo>
                    <a:cubicBezTo>
                      <a:pt x="316" y="333"/>
                      <a:pt x="302" y="337"/>
                      <a:pt x="287" y="34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3" name="Freeform 165">
                <a:extLst>
                  <a:ext uri="{FF2B5EF4-FFF2-40B4-BE49-F238E27FC236}">
                    <a16:creationId xmlns:a16="http://schemas.microsoft.com/office/drawing/2014/main" id="{76FD69D2-C439-72E4-EB32-002EC27EA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3241"/>
                <a:ext cx="7" cy="5"/>
              </a:xfrm>
              <a:custGeom>
                <a:avLst/>
                <a:gdLst>
                  <a:gd name="T0" fmla="*/ 30 w 56"/>
                  <a:gd name="T1" fmla="*/ 40 h 40"/>
                  <a:gd name="T2" fmla="*/ 0 w 56"/>
                  <a:gd name="T3" fmla="*/ 10 h 40"/>
                  <a:gd name="T4" fmla="*/ 43 w 56"/>
                  <a:gd name="T5" fmla="*/ 0 h 40"/>
                  <a:gd name="T6" fmla="*/ 56 w 56"/>
                  <a:gd name="T7" fmla="*/ 13 h 40"/>
                  <a:gd name="T8" fmla="*/ 30 w 5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0">
                    <a:moveTo>
                      <a:pt x="30" y="40"/>
                    </a:moveTo>
                    <a:lnTo>
                      <a:pt x="0" y="10"/>
                    </a:lnTo>
                    <a:cubicBezTo>
                      <a:pt x="15" y="7"/>
                      <a:pt x="29" y="3"/>
                      <a:pt x="43" y="0"/>
                    </a:cubicBezTo>
                    <a:lnTo>
                      <a:pt x="56" y="13"/>
                    </a:lnTo>
                    <a:lnTo>
                      <a:pt x="30" y="4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4" name="Freeform 166">
                <a:extLst>
                  <a:ext uri="{FF2B5EF4-FFF2-40B4-BE49-F238E27FC236}">
                    <a16:creationId xmlns:a16="http://schemas.microsoft.com/office/drawing/2014/main" id="{77603A78-0856-26A1-50F3-E8776B9FC0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02"/>
                <a:ext cx="49" cy="52"/>
              </a:xfrm>
              <a:custGeom>
                <a:avLst/>
                <a:gdLst>
                  <a:gd name="T0" fmla="*/ 349 w 375"/>
                  <a:gd name="T1" fmla="*/ 401 h 401"/>
                  <a:gd name="T2" fmla="*/ 346 w 375"/>
                  <a:gd name="T3" fmla="*/ 398 h 401"/>
                  <a:gd name="T4" fmla="*/ 343 w 375"/>
                  <a:gd name="T5" fmla="*/ 396 h 401"/>
                  <a:gd name="T6" fmla="*/ 370 w 375"/>
                  <a:gd name="T7" fmla="*/ 369 h 401"/>
                  <a:gd name="T8" fmla="*/ 372 w 375"/>
                  <a:gd name="T9" fmla="*/ 372 h 401"/>
                  <a:gd name="T10" fmla="*/ 375 w 375"/>
                  <a:gd name="T11" fmla="*/ 375 h 401"/>
                  <a:gd name="T12" fmla="*/ 349 w 375"/>
                  <a:gd name="T13" fmla="*/ 401 h 401"/>
                  <a:gd name="T14" fmla="*/ 317 w 375"/>
                  <a:gd name="T15" fmla="*/ 369 h 401"/>
                  <a:gd name="T16" fmla="*/ 0 w 375"/>
                  <a:gd name="T17" fmla="*/ 53 h 401"/>
                  <a:gd name="T18" fmla="*/ 0 w 375"/>
                  <a:gd name="T19" fmla="*/ 53 h 401"/>
                  <a:gd name="T20" fmla="*/ 0 w 375"/>
                  <a:gd name="T21" fmla="*/ 0 h 401"/>
                  <a:gd name="T22" fmla="*/ 0 w 375"/>
                  <a:gd name="T23" fmla="*/ 0 h 401"/>
                  <a:gd name="T24" fmla="*/ 26 w 375"/>
                  <a:gd name="T25" fmla="*/ 26 h 401"/>
                  <a:gd name="T26" fmla="*/ 343 w 375"/>
                  <a:gd name="T27" fmla="*/ 343 h 401"/>
                  <a:gd name="T28" fmla="*/ 317 w 375"/>
                  <a:gd name="T29" fmla="*/ 36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5" h="401">
                    <a:moveTo>
                      <a:pt x="349" y="401"/>
                    </a:moveTo>
                    <a:lnTo>
                      <a:pt x="346" y="398"/>
                    </a:lnTo>
                    <a:lnTo>
                      <a:pt x="343" y="396"/>
                    </a:lnTo>
                    <a:lnTo>
                      <a:pt x="370" y="369"/>
                    </a:lnTo>
                    <a:lnTo>
                      <a:pt x="372" y="372"/>
                    </a:lnTo>
                    <a:lnTo>
                      <a:pt x="375" y="375"/>
                    </a:lnTo>
                    <a:lnTo>
                      <a:pt x="349" y="401"/>
                    </a:lnTo>
                    <a:close/>
                    <a:moveTo>
                      <a:pt x="317" y="369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5" name="Freeform 167">
                <a:extLst>
                  <a:ext uri="{FF2B5EF4-FFF2-40B4-BE49-F238E27FC236}">
                    <a16:creationId xmlns:a16="http://schemas.microsoft.com/office/drawing/2014/main" id="{E281D871-0829-ABC7-F07A-927B82A12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46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0 h 52"/>
                  <a:gd name="T8" fmla="*/ 44 w 48"/>
                  <a:gd name="T9" fmla="*/ 0 h 52"/>
                  <a:gd name="T10" fmla="*/ 48 w 48"/>
                  <a:gd name="T11" fmla="*/ 4 h 52"/>
                  <a:gd name="T12" fmla="*/ 44 w 48"/>
                  <a:gd name="T13" fmla="*/ 7 h 52"/>
                  <a:gd name="T14" fmla="*/ 3 w 48"/>
                  <a:gd name="T15" fmla="*/ 48 h 52"/>
                  <a:gd name="T16" fmla="*/ 0 w 4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6" name="Freeform 168">
                <a:extLst>
                  <a:ext uri="{FF2B5EF4-FFF2-40B4-BE49-F238E27FC236}">
                    <a16:creationId xmlns:a16="http://schemas.microsoft.com/office/drawing/2014/main" id="{D3FB1A5F-E5A8-98FE-BEBD-80905739F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43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7" name="Freeform 169">
                <a:extLst>
                  <a:ext uri="{FF2B5EF4-FFF2-40B4-BE49-F238E27FC236}">
                    <a16:creationId xmlns:a16="http://schemas.microsoft.com/office/drawing/2014/main" id="{7DCFF624-AFDA-F743-AFD0-3B9E225F5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339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8" name="Freeform 170">
                <a:extLst>
                  <a:ext uri="{FF2B5EF4-FFF2-40B4-BE49-F238E27FC236}">
                    <a16:creationId xmlns:a16="http://schemas.microsoft.com/office/drawing/2014/main" id="{B6F79599-4AEB-C9CF-F4E0-E4CB4959F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435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5 h 51"/>
                  <a:gd name="T4" fmla="*/ 41 w 48"/>
                  <a:gd name="T5" fmla="*/ 4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4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9" name="Freeform 171">
                <a:extLst>
                  <a:ext uri="{FF2B5EF4-FFF2-40B4-BE49-F238E27FC236}">
                    <a16:creationId xmlns:a16="http://schemas.microsoft.com/office/drawing/2014/main" id="{73157900-D072-9A63-7CA6-3E0BE3A4C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531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0 h 52"/>
                  <a:gd name="T10" fmla="*/ 48 w 48"/>
                  <a:gd name="T11" fmla="*/ 4 h 52"/>
                  <a:gd name="T12" fmla="*/ 48 w 48"/>
                  <a:gd name="T13" fmla="*/ 4 h 52"/>
                  <a:gd name="T14" fmla="*/ 44 w 48"/>
                  <a:gd name="T15" fmla="*/ 7 h 52"/>
                  <a:gd name="T16" fmla="*/ 3 w 48"/>
                  <a:gd name="T17" fmla="*/ 48 h 52"/>
                  <a:gd name="T18" fmla="*/ 0 w 48"/>
                  <a:gd name="T1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0" name="Freeform 172">
                <a:extLst>
                  <a:ext uri="{FF2B5EF4-FFF2-40B4-BE49-F238E27FC236}">
                    <a16:creationId xmlns:a16="http://schemas.microsoft.com/office/drawing/2014/main" id="{74F2FDC0-7E7B-C316-18FB-C866048DC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627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1 h 52"/>
                  <a:gd name="T10" fmla="*/ 45 w 48"/>
                  <a:gd name="T11" fmla="*/ 0 h 52"/>
                  <a:gd name="T12" fmla="*/ 48 w 48"/>
                  <a:gd name="T13" fmla="*/ 4 h 52"/>
                  <a:gd name="T14" fmla="*/ 48 w 48"/>
                  <a:gd name="T15" fmla="*/ 4 h 52"/>
                  <a:gd name="T16" fmla="*/ 48 w 48"/>
                  <a:gd name="T17" fmla="*/ 4 h 52"/>
                  <a:gd name="T18" fmla="*/ 44 w 48"/>
                  <a:gd name="T19" fmla="*/ 7 h 52"/>
                  <a:gd name="T20" fmla="*/ 3 w 48"/>
                  <a:gd name="T21" fmla="*/ 49 h 52"/>
                  <a:gd name="T22" fmla="*/ 0 w 48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9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1" name="Freeform 173">
                <a:extLst>
                  <a:ext uri="{FF2B5EF4-FFF2-40B4-BE49-F238E27FC236}">
                    <a16:creationId xmlns:a16="http://schemas.microsoft.com/office/drawing/2014/main" id="{3E43A20E-FFF9-6247-E3C1-2965422F2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724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5 w 48"/>
                  <a:gd name="T11" fmla="*/ 0 h 51"/>
                  <a:gd name="T12" fmla="*/ 48 w 48"/>
                  <a:gd name="T13" fmla="*/ 3 h 51"/>
                  <a:gd name="T14" fmla="*/ 48 w 48"/>
                  <a:gd name="T15" fmla="*/ 3 h 51"/>
                  <a:gd name="T16" fmla="*/ 48 w 48"/>
                  <a:gd name="T17" fmla="*/ 3 h 51"/>
                  <a:gd name="T18" fmla="*/ 44 w 48"/>
                  <a:gd name="T19" fmla="*/ 7 h 51"/>
                  <a:gd name="T20" fmla="*/ 3 w 48"/>
                  <a:gd name="T21" fmla="*/ 48 h 51"/>
                  <a:gd name="T22" fmla="*/ 0 w 48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2" name="Freeform 174">
                <a:extLst>
                  <a:ext uri="{FF2B5EF4-FFF2-40B4-BE49-F238E27FC236}">
                    <a16:creationId xmlns:a16="http://schemas.microsoft.com/office/drawing/2014/main" id="{96922445-9AA9-A9E8-75D3-9DB5CAB0A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820"/>
                <a:ext cx="35" cy="32"/>
              </a:xfrm>
              <a:custGeom>
                <a:avLst/>
                <a:gdLst>
                  <a:gd name="T0" fmla="*/ 0 w 271"/>
                  <a:gd name="T1" fmla="*/ 246 h 246"/>
                  <a:gd name="T2" fmla="*/ 215 w 271"/>
                  <a:gd name="T3" fmla="*/ 30 h 246"/>
                  <a:gd name="T4" fmla="*/ 241 w 271"/>
                  <a:gd name="T5" fmla="*/ 4 h 246"/>
                  <a:gd name="T6" fmla="*/ 243 w 271"/>
                  <a:gd name="T7" fmla="*/ 2 h 246"/>
                  <a:gd name="T8" fmla="*/ 245 w 271"/>
                  <a:gd name="T9" fmla="*/ 0 h 246"/>
                  <a:gd name="T10" fmla="*/ 271 w 271"/>
                  <a:gd name="T11" fmla="*/ 27 h 246"/>
                  <a:gd name="T12" fmla="*/ 270 w 271"/>
                  <a:gd name="T13" fmla="*/ 28 h 246"/>
                  <a:gd name="T14" fmla="*/ 268 w 271"/>
                  <a:gd name="T15" fmla="*/ 30 h 246"/>
                  <a:gd name="T16" fmla="*/ 241 w 271"/>
                  <a:gd name="T17" fmla="*/ 56 h 246"/>
                  <a:gd name="T18" fmla="*/ 53 w 271"/>
                  <a:gd name="T19" fmla="*/ 245 h 246"/>
                  <a:gd name="T20" fmla="*/ 0 w 271"/>
                  <a:gd name="T2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1" h="246">
                    <a:moveTo>
                      <a:pt x="0" y="246"/>
                    </a:moveTo>
                    <a:lnTo>
                      <a:pt x="215" y="30"/>
                    </a:lnTo>
                    <a:lnTo>
                      <a:pt x="241" y="4"/>
                    </a:lnTo>
                    <a:lnTo>
                      <a:pt x="243" y="2"/>
                    </a:lnTo>
                    <a:lnTo>
                      <a:pt x="245" y="0"/>
                    </a:lnTo>
                    <a:lnTo>
                      <a:pt x="271" y="27"/>
                    </a:lnTo>
                    <a:lnTo>
                      <a:pt x="270" y="28"/>
                    </a:lnTo>
                    <a:lnTo>
                      <a:pt x="268" y="30"/>
                    </a:lnTo>
                    <a:lnTo>
                      <a:pt x="241" y="56"/>
                    </a:lnTo>
                    <a:lnTo>
                      <a:pt x="53" y="245"/>
                    </a:lnTo>
                    <a:cubicBezTo>
                      <a:pt x="35" y="245"/>
                      <a:pt x="17" y="245"/>
                      <a:pt x="0" y="246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3" name="Freeform 175">
                <a:extLst>
                  <a:ext uri="{FF2B5EF4-FFF2-40B4-BE49-F238E27FC236}">
                    <a16:creationId xmlns:a16="http://schemas.microsoft.com/office/drawing/2014/main" id="{064791B2-F1E3-7354-AF84-3F2C18551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48"/>
                <a:ext cx="44" cy="43"/>
              </a:xfrm>
              <a:custGeom>
                <a:avLst/>
                <a:gdLst>
                  <a:gd name="T0" fmla="*/ 317 w 343"/>
                  <a:gd name="T1" fmla="*/ 328 h 328"/>
                  <a:gd name="T2" fmla="*/ 0 w 343"/>
                  <a:gd name="T3" fmla="*/ 11 h 328"/>
                  <a:gd name="T4" fmla="*/ 11 w 343"/>
                  <a:gd name="T5" fmla="*/ 0 h 328"/>
                  <a:gd name="T6" fmla="*/ 44 w 343"/>
                  <a:gd name="T7" fmla="*/ 3 h 328"/>
                  <a:gd name="T8" fmla="*/ 343 w 343"/>
                  <a:gd name="T9" fmla="*/ 301 h 328"/>
                  <a:gd name="T10" fmla="*/ 343 w 343"/>
                  <a:gd name="T11" fmla="*/ 301 h 328"/>
                  <a:gd name="T12" fmla="*/ 317 w 343"/>
                  <a:gd name="T13" fmla="*/ 32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3" h="328">
                    <a:moveTo>
                      <a:pt x="317" y="328"/>
                    </a:moveTo>
                    <a:lnTo>
                      <a:pt x="0" y="11"/>
                    </a:lnTo>
                    <a:lnTo>
                      <a:pt x="11" y="0"/>
                    </a:lnTo>
                    <a:cubicBezTo>
                      <a:pt x="22" y="1"/>
                      <a:pt x="33" y="2"/>
                      <a:pt x="44" y="3"/>
                    </a:cubicBezTo>
                    <a:lnTo>
                      <a:pt x="343" y="301"/>
                    </a:lnTo>
                    <a:lnTo>
                      <a:pt x="343" y="301"/>
                    </a:lnTo>
                    <a:lnTo>
                      <a:pt x="317" y="3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4" name="Freeform 176">
                <a:extLst>
                  <a:ext uri="{FF2B5EF4-FFF2-40B4-BE49-F238E27FC236}">
                    <a16:creationId xmlns:a16="http://schemas.microsoft.com/office/drawing/2014/main" id="{2FF089C3-B49B-7E89-4035-0F1D13EF9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3" cy="2"/>
              </a:xfrm>
              <a:custGeom>
                <a:avLst/>
                <a:gdLst>
                  <a:gd name="T0" fmla="*/ 11 w 22"/>
                  <a:gd name="T1" fmla="*/ 13 h 13"/>
                  <a:gd name="T2" fmla="*/ 9 w 22"/>
                  <a:gd name="T3" fmla="*/ 11 h 13"/>
                  <a:gd name="T4" fmla="*/ 0 w 22"/>
                  <a:gd name="T5" fmla="*/ 0 h 13"/>
                  <a:gd name="T6" fmla="*/ 22 w 22"/>
                  <a:gd name="T7" fmla="*/ 2 h 13"/>
                  <a:gd name="T8" fmla="*/ 11 w 22"/>
                  <a:gd name="T9" fmla="*/ 13 h 13"/>
                  <a:gd name="T10" fmla="*/ 11 w 22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11" y="13"/>
                    </a:moveTo>
                    <a:lnTo>
                      <a:pt x="9" y="11"/>
                    </a:lnTo>
                    <a:cubicBezTo>
                      <a:pt x="7" y="8"/>
                      <a:pt x="4" y="4"/>
                      <a:pt x="0" y="0"/>
                    </a:cubicBezTo>
                    <a:cubicBezTo>
                      <a:pt x="8" y="1"/>
                      <a:pt x="15" y="1"/>
                      <a:pt x="22" y="2"/>
                    </a:cubicBezTo>
                    <a:lnTo>
                      <a:pt x="11" y="13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5" name="Freeform 177">
                <a:extLst>
                  <a:ext uri="{FF2B5EF4-FFF2-40B4-BE49-F238E27FC236}">
                    <a16:creationId xmlns:a16="http://schemas.microsoft.com/office/drawing/2014/main" id="{7DA4AB2D-2C59-1CF3-E1D5-4609AF2F8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1" cy="1"/>
              </a:xfrm>
              <a:custGeom>
                <a:avLst/>
                <a:gdLst>
                  <a:gd name="T0" fmla="*/ 11 w 11"/>
                  <a:gd name="T1" fmla="*/ 11 h 11"/>
                  <a:gd name="T2" fmla="*/ 0 w 11"/>
                  <a:gd name="T3" fmla="*/ 0 h 11"/>
                  <a:gd name="T4" fmla="*/ 2 w 11"/>
                  <a:gd name="T5" fmla="*/ 0 h 11"/>
                  <a:gd name="T6" fmla="*/ 11 w 11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2" y="0"/>
                    </a:cubicBezTo>
                    <a:cubicBezTo>
                      <a:pt x="6" y="4"/>
                      <a:pt x="9" y="8"/>
                      <a:pt x="11" y="11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6" name="Freeform 178">
                <a:extLst>
                  <a:ext uri="{FF2B5EF4-FFF2-40B4-BE49-F238E27FC236}">
                    <a16:creationId xmlns:a16="http://schemas.microsoft.com/office/drawing/2014/main" id="{587CA442-28BD-A62E-7023-A1717305F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51"/>
                <a:ext cx="40" cy="43"/>
              </a:xfrm>
              <a:custGeom>
                <a:avLst/>
                <a:gdLst>
                  <a:gd name="T0" fmla="*/ 284 w 310"/>
                  <a:gd name="T1" fmla="*/ 336 h 336"/>
                  <a:gd name="T2" fmla="*/ 17 w 310"/>
                  <a:gd name="T3" fmla="*/ 69 h 336"/>
                  <a:gd name="T4" fmla="*/ 17 w 310"/>
                  <a:gd name="T5" fmla="*/ 67 h 336"/>
                  <a:gd name="T6" fmla="*/ 0 w 310"/>
                  <a:gd name="T7" fmla="*/ 0 h 336"/>
                  <a:gd name="T8" fmla="*/ 310 w 310"/>
                  <a:gd name="T9" fmla="*/ 310 h 336"/>
                  <a:gd name="T10" fmla="*/ 284 w 310"/>
                  <a:gd name="T11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36">
                    <a:moveTo>
                      <a:pt x="284" y="336"/>
                    </a:moveTo>
                    <a:lnTo>
                      <a:pt x="17" y="69"/>
                    </a:lnTo>
                    <a:lnTo>
                      <a:pt x="17" y="67"/>
                    </a:lnTo>
                    <a:cubicBezTo>
                      <a:pt x="17" y="42"/>
                      <a:pt x="11" y="19"/>
                      <a:pt x="0" y="0"/>
                    </a:cubicBezTo>
                    <a:lnTo>
                      <a:pt x="310" y="310"/>
                    </a:lnTo>
                    <a:lnTo>
                      <a:pt x="284" y="33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7" name="Freeform 179">
                <a:extLst>
                  <a:ext uri="{FF2B5EF4-FFF2-40B4-BE49-F238E27FC236}">
                    <a16:creationId xmlns:a16="http://schemas.microsoft.com/office/drawing/2014/main" id="{DD101898-3822-2C41-AEE1-45B2A192E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9" y="3048"/>
                <a:ext cx="10" cy="12"/>
              </a:xfrm>
              <a:custGeom>
                <a:avLst/>
                <a:gdLst>
                  <a:gd name="T0" fmla="*/ 79 w 79"/>
                  <a:gd name="T1" fmla="*/ 92 h 92"/>
                  <a:gd name="T2" fmla="*/ 0 w 79"/>
                  <a:gd name="T3" fmla="*/ 14 h 92"/>
                  <a:gd name="T4" fmla="*/ 14 w 79"/>
                  <a:gd name="T5" fmla="*/ 0 h 92"/>
                  <a:gd name="T6" fmla="*/ 40 w 79"/>
                  <a:gd name="T7" fmla="*/ 1 h 92"/>
                  <a:gd name="T8" fmla="*/ 62 w 79"/>
                  <a:gd name="T9" fmla="*/ 23 h 92"/>
                  <a:gd name="T10" fmla="*/ 79 w 79"/>
                  <a:gd name="T11" fmla="*/ 90 h 92"/>
                  <a:gd name="T12" fmla="*/ 79 w 79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2">
                    <a:moveTo>
                      <a:pt x="79" y="92"/>
                    </a:moveTo>
                    <a:lnTo>
                      <a:pt x="0" y="14"/>
                    </a:lnTo>
                    <a:lnTo>
                      <a:pt x="14" y="0"/>
                    </a:lnTo>
                    <a:cubicBezTo>
                      <a:pt x="22" y="0"/>
                      <a:pt x="31" y="1"/>
                      <a:pt x="40" y="1"/>
                    </a:cubicBezTo>
                    <a:lnTo>
                      <a:pt x="62" y="23"/>
                    </a:lnTo>
                    <a:cubicBezTo>
                      <a:pt x="73" y="42"/>
                      <a:pt x="79" y="65"/>
                      <a:pt x="79" y="90"/>
                    </a:cubicBezTo>
                    <a:lnTo>
                      <a:pt x="79" y="9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8" name="Freeform 180">
                <a:extLst>
                  <a:ext uri="{FF2B5EF4-FFF2-40B4-BE49-F238E27FC236}">
                    <a16:creationId xmlns:a16="http://schemas.microsoft.com/office/drawing/2014/main" id="{5A8187A9-2A1D-67E8-2537-806DEE756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" y="3032"/>
                <a:ext cx="69" cy="66"/>
              </a:xfrm>
              <a:custGeom>
                <a:avLst/>
                <a:gdLst>
                  <a:gd name="T0" fmla="*/ 506 w 532"/>
                  <a:gd name="T1" fmla="*/ 509 h 509"/>
                  <a:gd name="T2" fmla="*/ 134 w 532"/>
                  <a:gd name="T3" fmla="*/ 138 h 509"/>
                  <a:gd name="T4" fmla="*/ 160 w 532"/>
                  <a:gd name="T5" fmla="*/ 112 h 509"/>
                  <a:gd name="T6" fmla="*/ 506 w 532"/>
                  <a:gd name="T7" fmla="*/ 457 h 509"/>
                  <a:gd name="T8" fmla="*/ 479 w 532"/>
                  <a:gd name="T9" fmla="*/ 483 h 509"/>
                  <a:gd name="T10" fmla="*/ 506 w 532"/>
                  <a:gd name="T11" fmla="*/ 509 h 509"/>
                  <a:gd name="T12" fmla="*/ 506 w 532"/>
                  <a:gd name="T13" fmla="*/ 509 h 509"/>
                  <a:gd name="T14" fmla="*/ 532 w 532"/>
                  <a:gd name="T15" fmla="*/ 483 h 509"/>
                  <a:gd name="T16" fmla="*/ 532 w 532"/>
                  <a:gd name="T17" fmla="*/ 483 h 509"/>
                  <a:gd name="T18" fmla="*/ 506 w 532"/>
                  <a:gd name="T19" fmla="*/ 509 h 509"/>
                  <a:gd name="T20" fmla="*/ 108 w 532"/>
                  <a:gd name="T21" fmla="*/ 112 h 509"/>
                  <a:gd name="T22" fmla="*/ 0 w 532"/>
                  <a:gd name="T23" fmla="*/ 4 h 509"/>
                  <a:gd name="T24" fmla="*/ 35 w 532"/>
                  <a:gd name="T25" fmla="*/ 0 h 509"/>
                  <a:gd name="T26" fmla="*/ 50 w 532"/>
                  <a:gd name="T27" fmla="*/ 1 h 509"/>
                  <a:gd name="T28" fmla="*/ 134 w 532"/>
                  <a:gd name="T29" fmla="*/ 85 h 509"/>
                  <a:gd name="T30" fmla="*/ 108 w 532"/>
                  <a:gd name="T31" fmla="*/ 112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2" h="509">
                    <a:moveTo>
                      <a:pt x="506" y="509"/>
                    </a:moveTo>
                    <a:lnTo>
                      <a:pt x="134" y="138"/>
                    </a:lnTo>
                    <a:lnTo>
                      <a:pt x="160" y="112"/>
                    </a:lnTo>
                    <a:lnTo>
                      <a:pt x="506" y="457"/>
                    </a:lnTo>
                    <a:lnTo>
                      <a:pt x="479" y="483"/>
                    </a:lnTo>
                    <a:lnTo>
                      <a:pt x="506" y="509"/>
                    </a:lnTo>
                    <a:moveTo>
                      <a:pt x="506" y="509"/>
                    </a:moveTo>
                    <a:lnTo>
                      <a:pt x="532" y="483"/>
                    </a:lnTo>
                    <a:lnTo>
                      <a:pt x="532" y="483"/>
                    </a:lnTo>
                    <a:lnTo>
                      <a:pt x="506" y="509"/>
                    </a:lnTo>
                    <a:close/>
                    <a:moveTo>
                      <a:pt x="108" y="112"/>
                    </a:moveTo>
                    <a:lnTo>
                      <a:pt x="0" y="4"/>
                    </a:lnTo>
                    <a:cubicBezTo>
                      <a:pt x="12" y="2"/>
                      <a:pt x="23" y="0"/>
                      <a:pt x="35" y="0"/>
                    </a:cubicBezTo>
                    <a:cubicBezTo>
                      <a:pt x="40" y="0"/>
                      <a:pt x="45" y="1"/>
                      <a:pt x="50" y="1"/>
                    </a:cubicBezTo>
                    <a:lnTo>
                      <a:pt x="134" y="85"/>
                    </a:lnTo>
                    <a:lnTo>
                      <a:pt x="108" y="11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9" name="Freeform 181">
                <a:extLst>
                  <a:ext uri="{FF2B5EF4-FFF2-40B4-BE49-F238E27FC236}">
                    <a16:creationId xmlns:a16="http://schemas.microsoft.com/office/drawing/2014/main" id="{0311C41C-13FC-F7B5-C12E-8A9A30339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68"/>
                <a:ext cx="17" cy="20"/>
              </a:xfrm>
              <a:custGeom>
                <a:avLst/>
                <a:gdLst>
                  <a:gd name="T0" fmla="*/ 125 w 128"/>
                  <a:gd name="T1" fmla="*/ 154 h 154"/>
                  <a:gd name="T2" fmla="*/ 0 w 128"/>
                  <a:gd name="T3" fmla="*/ 30 h 154"/>
                  <a:gd name="T4" fmla="*/ 23 w 128"/>
                  <a:gd name="T5" fmla="*/ 0 h 154"/>
                  <a:gd name="T6" fmla="*/ 128 w 128"/>
                  <a:gd name="T7" fmla="*/ 105 h 154"/>
                  <a:gd name="T8" fmla="*/ 125 w 128"/>
                  <a:gd name="T9" fmla="*/ 123 h 154"/>
                  <a:gd name="T10" fmla="*/ 125 w 128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" h="154">
                    <a:moveTo>
                      <a:pt x="125" y="154"/>
                    </a:moveTo>
                    <a:lnTo>
                      <a:pt x="0" y="30"/>
                    </a:lnTo>
                    <a:cubicBezTo>
                      <a:pt x="8" y="20"/>
                      <a:pt x="15" y="10"/>
                      <a:pt x="23" y="0"/>
                    </a:cubicBezTo>
                    <a:lnTo>
                      <a:pt x="128" y="105"/>
                    </a:lnTo>
                    <a:cubicBezTo>
                      <a:pt x="127" y="111"/>
                      <a:pt x="126" y="117"/>
                      <a:pt x="125" y="123"/>
                    </a:cubicBezTo>
                    <a:cubicBezTo>
                      <a:pt x="124" y="133"/>
                      <a:pt x="124" y="144"/>
                      <a:pt x="125" y="15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0" name="Freeform 182">
                <a:extLst>
                  <a:ext uri="{FF2B5EF4-FFF2-40B4-BE49-F238E27FC236}">
                    <a16:creationId xmlns:a16="http://schemas.microsoft.com/office/drawing/2014/main" id="{459EBEF1-91B0-5092-23DD-6095E76AE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81"/>
                <a:ext cx="13" cy="17"/>
              </a:xfrm>
              <a:custGeom>
                <a:avLst/>
                <a:gdLst>
                  <a:gd name="T0" fmla="*/ 80 w 106"/>
                  <a:gd name="T1" fmla="*/ 128 h 128"/>
                  <a:gd name="T2" fmla="*/ 1 w 106"/>
                  <a:gd name="T3" fmla="*/ 49 h 128"/>
                  <a:gd name="T4" fmla="*/ 1 w 106"/>
                  <a:gd name="T5" fmla="*/ 18 h 128"/>
                  <a:gd name="T6" fmla="*/ 4 w 106"/>
                  <a:gd name="T7" fmla="*/ 0 h 128"/>
                  <a:gd name="T8" fmla="*/ 80 w 106"/>
                  <a:gd name="T9" fmla="*/ 76 h 128"/>
                  <a:gd name="T10" fmla="*/ 53 w 106"/>
                  <a:gd name="T11" fmla="*/ 102 h 128"/>
                  <a:gd name="T12" fmla="*/ 80 w 106"/>
                  <a:gd name="T13" fmla="*/ 128 h 128"/>
                  <a:gd name="T14" fmla="*/ 80 w 106"/>
                  <a:gd name="T15" fmla="*/ 128 h 128"/>
                  <a:gd name="T16" fmla="*/ 106 w 106"/>
                  <a:gd name="T17" fmla="*/ 102 h 128"/>
                  <a:gd name="T18" fmla="*/ 106 w 106"/>
                  <a:gd name="T19" fmla="*/ 102 h 128"/>
                  <a:gd name="T20" fmla="*/ 80 w 106"/>
                  <a:gd name="T2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128">
                    <a:moveTo>
                      <a:pt x="80" y="128"/>
                    </a:moveTo>
                    <a:lnTo>
                      <a:pt x="1" y="49"/>
                    </a:lnTo>
                    <a:cubicBezTo>
                      <a:pt x="0" y="39"/>
                      <a:pt x="0" y="28"/>
                      <a:pt x="1" y="18"/>
                    </a:cubicBezTo>
                    <a:cubicBezTo>
                      <a:pt x="2" y="12"/>
                      <a:pt x="3" y="6"/>
                      <a:pt x="4" y="0"/>
                    </a:cubicBezTo>
                    <a:lnTo>
                      <a:pt x="80" y="76"/>
                    </a:lnTo>
                    <a:lnTo>
                      <a:pt x="53" y="102"/>
                    </a:lnTo>
                    <a:lnTo>
                      <a:pt x="80" y="128"/>
                    </a:lnTo>
                    <a:close/>
                    <a:moveTo>
                      <a:pt x="80" y="128"/>
                    </a:moveTo>
                    <a:lnTo>
                      <a:pt x="106" y="102"/>
                    </a:lnTo>
                    <a:lnTo>
                      <a:pt x="106" y="102"/>
                    </a:lnTo>
                    <a:lnTo>
                      <a:pt x="80" y="1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1" name="Freeform 183">
                <a:extLst>
                  <a:ext uri="{FF2B5EF4-FFF2-40B4-BE49-F238E27FC236}">
                    <a16:creationId xmlns:a16="http://schemas.microsoft.com/office/drawing/2014/main" id="{2CD9B927-F6C7-1E7F-A44C-0900455F9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038"/>
                <a:ext cx="32" cy="29"/>
              </a:xfrm>
              <a:custGeom>
                <a:avLst/>
                <a:gdLst>
                  <a:gd name="T0" fmla="*/ 41 w 250"/>
                  <a:gd name="T1" fmla="*/ 226 h 226"/>
                  <a:gd name="T2" fmla="*/ 0 w 250"/>
                  <a:gd name="T3" fmla="*/ 215 h 226"/>
                  <a:gd name="T4" fmla="*/ 152 w 250"/>
                  <a:gd name="T5" fmla="*/ 63 h 226"/>
                  <a:gd name="T6" fmla="*/ 178 w 250"/>
                  <a:gd name="T7" fmla="*/ 36 h 226"/>
                  <a:gd name="T8" fmla="*/ 215 w 250"/>
                  <a:gd name="T9" fmla="*/ 0 h 226"/>
                  <a:gd name="T10" fmla="*/ 250 w 250"/>
                  <a:gd name="T11" fmla="*/ 17 h 226"/>
                  <a:gd name="T12" fmla="*/ 204 w 250"/>
                  <a:gd name="T13" fmla="*/ 63 h 226"/>
                  <a:gd name="T14" fmla="*/ 178 w 250"/>
                  <a:gd name="T15" fmla="*/ 89 h 226"/>
                  <a:gd name="T16" fmla="*/ 41 w 250"/>
                  <a:gd name="T1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226">
                    <a:moveTo>
                      <a:pt x="41" y="226"/>
                    </a:moveTo>
                    <a:cubicBezTo>
                      <a:pt x="27" y="222"/>
                      <a:pt x="13" y="218"/>
                      <a:pt x="0" y="215"/>
                    </a:cubicBezTo>
                    <a:lnTo>
                      <a:pt x="152" y="63"/>
                    </a:lnTo>
                    <a:lnTo>
                      <a:pt x="178" y="36"/>
                    </a:lnTo>
                    <a:lnTo>
                      <a:pt x="215" y="0"/>
                    </a:lnTo>
                    <a:cubicBezTo>
                      <a:pt x="226" y="5"/>
                      <a:pt x="238" y="11"/>
                      <a:pt x="250" y="17"/>
                    </a:cubicBezTo>
                    <a:lnTo>
                      <a:pt x="204" y="63"/>
                    </a:lnTo>
                    <a:lnTo>
                      <a:pt x="178" y="89"/>
                    </a:lnTo>
                    <a:lnTo>
                      <a:pt x="41" y="22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2" name="Freeform 184">
                <a:extLst>
                  <a:ext uri="{FF2B5EF4-FFF2-40B4-BE49-F238E27FC236}">
                    <a16:creationId xmlns:a16="http://schemas.microsoft.com/office/drawing/2014/main" id="{CEC35376-33BA-7BBB-C1A2-E90C8D02A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" y="3066"/>
                <a:ext cx="34" cy="32"/>
              </a:xfrm>
              <a:custGeom>
                <a:avLst/>
                <a:gdLst>
                  <a:gd name="T0" fmla="*/ 27 w 261"/>
                  <a:gd name="T1" fmla="*/ 245 h 245"/>
                  <a:gd name="T2" fmla="*/ 27 w 261"/>
                  <a:gd name="T3" fmla="*/ 245 h 245"/>
                  <a:gd name="T4" fmla="*/ 0 w 261"/>
                  <a:gd name="T5" fmla="*/ 219 h 245"/>
                  <a:gd name="T6" fmla="*/ 27 w 261"/>
                  <a:gd name="T7" fmla="*/ 193 h 245"/>
                  <a:gd name="T8" fmla="*/ 220 w 261"/>
                  <a:gd name="T9" fmla="*/ 0 h 245"/>
                  <a:gd name="T10" fmla="*/ 261 w 261"/>
                  <a:gd name="T11" fmla="*/ 11 h 245"/>
                  <a:gd name="T12" fmla="*/ 53 w 261"/>
                  <a:gd name="T13" fmla="*/ 219 h 245"/>
                  <a:gd name="T14" fmla="*/ 27 w 261"/>
                  <a:gd name="T15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1" h="245">
                    <a:moveTo>
                      <a:pt x="27" y="245"/>
                    </a:moveTo>
                    <a:lnTo>
                      <a:pt x="27" y="245"/>
                    </a:lnTo>
                    <a:lnTo>
                      <a:pt x="0" y="219"/>
                    </a:lnTo>
                    <a:lnTo>
                      <a:pt x="27" y="193"/>
                    </a:lnTo>
                    <a:lnTo>
                      <a:pt x="220" y="0"/>
                    </a:lnTo>
                    <a:cubicBezTo>
                      <a:pt x="233" y="3"/>
                      <a:pt x="247" y="7"/>
                      <a:pt x="261" y="11"/>
                    </a:cubicBezTo>
                    <a:lnTo>
                      <a:pt x="53" y="219"/>
                    </a:lnTo>
                    <a:lnTo>
                      <a:pt x="27" y="24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3" name="Freeform 185">
                <a:extLst>
                  <a:ext uri="{FF2B5EF4-FFF2-40B4-BE49-F238E27FC236}">
                    <a16:creationId xmlns:a16="http://schemas.microsoft.com/office/drawing/2014/main" id="{87972B69-90D2-6C3A-3416-F2FFFDB8E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3069"/>
                <a:ext cx="25" cy="29"/>
              </a:xfrm>
              <a:custGeom>
                <a:avLst/>
                <a:gdLst>
                  <a:gd name="T0" fmla="*/ 27 w 196"/>
                  <a:gd name="T1" fmla="*/ 222 h 222"/>
                  <a:gd name="T2" fmla="*/ 27 w 196"/>
                  <a:gd name="T3" fmla="*/ 222 h 222"/>
                  <a:gd name="T4" fmla="*/ 0 w 196"/>
                  <a:gd name="T5" fmla="*/ 196 h 222"/>
                  <a:gd name="T6" fmla="*/ 27 w 196"/>
                  <a:gd name="T7" fmla="*/ 170 h 222"/>
                  <a:gd name="T8" fmla="*/ 196 w 196"/>
                  <a:gd name="T9" fmla="*/ 0 h 222"/>
                  <a:gd name="T10" fmla="*/ 162 w 196"/>
                  <a:gd name="T11" fmla="*/ 87 h 222"/>
                  <a:gd name="T12" fmla="*/ 53 w 196"/>
                  <a:gd name="T13" fmla="*/ 196 h 222"/>
                  <a:gd name="T14" fmla="*/ 27 w 196"/>
                  <a:gd name="T15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222">
                    <a:moveTo>
                      <a:pt x="27" y="222"/>
                    </a:moveTo>
                    <a:lnTo>
                      <a:pt x="27" y="222"/>
                    </a:lnTo>
                    <a:lnTo>
                      <a:pt x="0" y="196"/>
                    </a:lnTo>
                    <a:lnTo>
                      <a:pt x="27" y="170"/>
                    </a:lnTo>
                    <a:lnTo>
                      <a:pt x="196" y="0"/>
                    </a:lnTo>
                    <a:cubicBezTo>
                      <a:pt x="184" y="29"/>
                      <a:pt x="173" y="58"/>
                      <a:pt x="162" y="87"/>
                    </a:cubicBezTo>
                    <a:lnTo>
                      <a:pt x="53" y="196"/>
                    </a:lnTo>
                    <a:lnTo>
                      <a:pt x="27" y="22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4" name="Freeform 186">
                <a:extLst>
                  <a:ext uri="{FF2B5EF4-FFF2-40B4-BE49-F238E27FC236}">
                    <a16:creationId xmlns:a16="http://schemas.microsoft.com/office/drawing/2014/main" id="{F6ED2466-73D3-D141-BE2C-374CAAA2B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3048"/>
                <a:ext cx="32" cy="32"/>
              </a:xfrm>
              <a:custGeom>
                <a:avLst/>
                <a:gdLst>
                  <a:gd name="T0" fmla="*/ 0 w 250"/>
                  <a:gd name="T1" fmla="*/ 250 h 250"/>
                  <a:gd name="T2" fmla="*/ 34 w 250"/>
                  <a:gd name="T3" fmla="*/ 163 h 250"/>
                  <a:gd name="T4" fmla="*/ 195 w 250"/>
                  <a:gd name="T5" fmla="*/ 3 h 250"/>
                  <a:gd name="T6" fmla="*/ 246 w 250"/>
                  <a:gd name="T7" fmla="*/ 0 h 250"/>
                  <a:gd name="T8" fmla="*/ 250 w 250"/>
                  <a:gd name="T9" fmla="*/ 0 h 250"/>
                  <a:gd name="T10" fmla="*/ 236 w 250"/>
                  <a:gd name="T11" fmla="*/ 14 h 250"/>
                  <a:gd name="T12" fmla="*/ 0 w 250"/>
                  <a:gd name="T13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250">
                    <a:moveTo>
                      <a:pt x="0" y="250"/>
                    </a:moveTo>
                    <a:cubicBezTo>
                      <a:pt x="11" y="221"/>
                      <a:pt x="22" y="192"/>
                      <a:pt x="34" y="163"/>
                    </a:cubicBezTo>
                    <a:lnTo>
                      <a:pt x="195" y="3"/>
                    </a:lnTo>
                    <a:cubicBezTo>
                      <a:pt x="212" y="1"/>
                      <a:pt x="229" y="0"/>
                      <a:pt x="246" y="0"/>
                    </a:cubicBezTo>
                    <a:lnTo>
                      <a:pt x="250" y="0"/>
                    </a:lnTo>
                    <a:lnTo>
                      <a:pt x="236" y="14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5" name="Freeform 187">
                <a:extLst>
                  <a:ext uri="{FF2B5EF4-FFF2-40B4-BE49-F238E27FC236}">
                    <a16:creationId xmlns:a16="http://schemas.microsoft.com/office/drawing/2014/main" id="{A79AF827-4FCF-EA6F-B61D-3D494A88B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087"/>
                <a:ext cx="7" cy="11"/>
              </a:xfrm>
              <a:custGeom>
                <a:avLst/>
                <a:gdLst>
                  <a:gd name="T0" fmla="*/ 3 w 7"/>
                  <a:gd name="T1" fmla="*/ 11 h 11"/>
                  <a:gd name="T2" fmla="*/ 0 w 7"/>
                  <a:gd name="T3" fmla="*/ 7 h 11"/>
                  <a:gd name="T4" fmla="*/ 3 w 7"/>
                  <a:gd name="T5" fmla="*/ 4 h 11"/>
                  <a:gd name="T6" fmla="*/ 4 w 7"/>
                  <a:gd name="T7" fmla="*/ 4 h 11"/>
                  <a:gd name="T8" fmla="*/ 7 w 7"/>
                  <a:gd name="T9" fmla="*/ 0 h 11"/>
                  <a:gd name="T10" fmla="*/ 7 w 7"/>
                  <a:gd name="T11" fmla="*/ 7 h 11"/>
                  <a:gd name="T12" fmla="*/ 3 w 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">
                    <a:moveTo>
                      <a:pt x="3" y="11"/>
                    </a:moveTo>
                    <a:lnTo>
                      <a:pt x="0" y="7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6" name="Freeform 188">
                <a:extLst>
                  <a:ext uri="{FF2B5EF4-FFF2-40B4-BE49-F238E27FC236}">
                    <a16:creationId xmlns:a16="http://schemas.microsoft.com/office/drawing/2014/main" id="{53DC830E-19E7-349A-CAC6-175D671F0D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146"/>
                <a:ext cx="48" cy="52"/>
              </a:xfrm>
              <a:custGeom>
                <a:avLst/>
                <a:gdLst>
                  <a:gd name="T0" fmla="*/ 369 w 369"/>
                  <a:gd name="T1" fmla="*/ 396 h 396"/>
                  <a:gd name="T2" fmla="*/ 369 w 369"/>
                  <a:gd name="T3" fmla="*/ 396 h 396"/>
                  <a:gd name="T4" fmla="*/ 369 w 369"/>
                  <a:gd name="T5" fmla="*/ 396 h 396"/>
                  <a:gd name="T6" fmla="*/ 369 w 369"/>
                  <a:gd name="T7" fmla="*/ 396 h 396"/>
                  <a:gd name="T8" fmla="*/ 343 w 369"/>
                  <a:gd name="T9" fmla="*/ 370 h 396"/>
                  <a:gd name="T10" fmla="*/ 26 w 369"/>
                  <a:gd name="T11" fmla="*/ 53 h 396"/>
                  <a:gd name="T12" fmla="*/ 52 w 369"/>
                  <a:gd name="T13" fmla="*/ 27 h 396"/>
                  <a:gd name="T14" fmla="*/ 369 w 369"/>
                  <a:gd name="T15" fmla="*/ 343 h 396"/>
                  <a:gd name="T16" fmla="*/ 343 w 369"/>
                  <a:gd name="T17" fmla="*/ 370 h 396"/>
                  <a:gd name="T18" fmla="*/ 0 w 369"/>
                  <a:gd name="T19" fmla="*/ 27 h 396"/>
                  <a:gd name="T20" fmla="*/ 0 w 369"/>
                  <a:gd name="T21" fmla="*/ 26 h 396"/>
                  <a:gd name="T22" fmla="*/ 26 w 369"/>
                  <a:gd name="T23" fmla="*/ 0 h 396"/>
                  <a:gd name="T24" fmla="*/ 0 w 369"/>
                  <a:gd name="T25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396">
                    <a:moveTo>
                      <a:pt x="369" y="396"/>
                    </a:moveTo>
                    <a:lnTo>
                      <a:pt x="369" y="396"/>
                    </a:lnTo>
                    <a:lnTo>
                      <a:pt x="369" y="396"/>
                    </a:lnTo>
                    <a:lnTo>
                      <a:pt x="369" y="396"/>
                    </a:lnTo>
                    <a:close/>
                    <a:moveTo>
                      <a:pt x="343" y="370"/>
                    </a:moveTo>
                    <a:lnTo>
                      <a:pt x="26" y="53"/>
                    </a:lnTo>
                    <a:lnTo>
                      <a:pt x="52" y="27"/>
                    </a:lnTo>
                    <a:lnTo>
                      <a:pt x="369" y="343"/>
                    </a:lnTo>
                    <a:lnTo>
                      <a:pt x="343" y="370"/>
                    </a:lnTo>
                    <a:moveTo>
                      <a:pt x="0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7" name="Freeform 189">
                <a:extLst>
                  <a:ext uri="{FF2B5EF4-FFF2-40B4-BE49-F238E27FC236}">
                    <a16:creationId xmlns:a16="http://schemas.microsoft.com/office/drawing/2014/main" id="{118165F8-165D-F24A-4324-952D12B317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243"/>
                <a:ext cx="48" cy="51"/>
              </a:xfrm>
              <a:custGeom>
                <a:avLst/>
                <a:gdLst>
                  <a:gd name="T0" fmla="*/ 370 w 370"/>
                  <a:gd name="T1" fmla="*/ 396 h 396"/>
                  <a:gd name="T2" fmla="*/ 370 w 370"/>
                  <a:gd name="T3" fmla="*/ 396 h 396"/>
                  <a:gd name="T4" fmla="*/ 370 w 370"/>
                  <a:gd name="T5" fmla="*/ 396 h 396"/>
                  <a:gd name="T6" fmla="*/ 370 w 370"/>
                  <a:gd name="T7" fmla="*/ 396 h 396"/>
                  <a:gd name="T8" fmla="*/ 344 w 370"/>
                  <a:gd name="T9" fmla="*/ 370 h 396"/>
                  <a:gd name="T10" fmla="*/ 27 w 370"/>
                  <a:gd name="T11" fmla="*/ 53 h 396"/>
                  <a:gd name="T12" fmla="*/ 53 w 370"/>
                  <a:gd name="T13" fmla="*/ 27 h 396"/>
                  <a:gd name="T14" fmla="*/ 370 w 370"/>
                  <a:gd name="T15" fmla="*/ 343 h 396"/>
                  <a:gd name="T16" fmla="*/ 344 w 370"/>
                  <a:gd name="T17" fmla="*/ 370 h 396"/>
                  <a:gd name="T18" fmla="*/ 1 w 370"/>
                  <a:gd name="T19" fmla="*/ 27 h 396"/>
                  <a:gd name="T20" fmla="*/ 0 w 370"/>
                  <a:gd name="T21" fmla="*/ 26 h 396"/>
                  <a:gd name="T22" fmla="*/ 26 w 370"/>
                  <a:gd name="T23" fmla="*/ 0 h 396"/>
                  <a:gd name="T24" fmla="*/ 27 w 370"/>
                  <a:gd name="T25" fmla="*/ 0 h 396"/>
                  <a:gd name="T26" fmla="*/ 1 w 370"/>
                  <a:gd name="T27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6">
                    <a:moveTo>
                      <a:pt x="370" y="396"/>
                    </a:moveTo>
                    <a:lnTo>
                      <a:pt x="370" y="396"/>
                    </a:lnTo>
                    <a:lnTo>
                      <a:pt x="370" y="396"/>
                    </a:lnTo>
                    <a:lnTo>
                      <a:pt x="370" y="396"/>
                    </a:lnTo>
                    <a:close/>
                    <a:moveTo>
                      <a:pt x="344" y="370"/>
                    </a:moveTo>
                    <a:lnTo>
                      <a:pt x="27" y="53"/>
                    </a:lnTo>
                    <a:lnTo>
                      <a:pt x="53" y="27"/>
                    </a:lnTo>
                    <a:lnTo>
                      <a:pt x="370" y="343"/>
                    </a:lnTo>
                    <a:lnTo>
                      <a:pt x="344" y="370"/>
                    </a:lnTo>
                    <a:moveTo>
                      <a:pt x="1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8" name="Freeform 190">
                <a:extLst>
                  <a:ext uri="{FF2B5EF4-FFF2-40B4-BE49-F238E27FC236}">
                    <a16:creationId xmlns:a16="http://schemas.microsoft.com/office/drawing/2014/main" id="{93C68A07-F838-5FE3-E166-4E4AACE038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39"/>
                <a:ext cx="48" cy="51"/>
              </a:xfrm>
              <a:custGeom>
                <a:avLst/>
                <a:gdLst>
                  <a:gd name="T0" fmla="*/ 370 w 370"/>
                  <a:gd name="T1" fmla="*/ 397 h 397"/>
                  <a:gd name="T2" fmla="*/ 370 w 370"/>
                  <a:gd name="T3" fmla="*/ 397 h 397"/>
                  <a:gd name="T4" fmla="*/ 370 w 370"/>
                  <a:gd name="T5" fmla="*/ 397 h 397"/>
                  <a:gd name="T6" fmla="*/ 370 w 370"/>
                  <a:gd name="T7" fmla="*/ 397 h 397"/>
                  <a:gd name="T8" fmla="*/ 344 w 370"/>
                  <a:gd name="T9" fmla="*/ 371 h 397"/>
                  <a:gd name="T10" fmla="*/ 27 w 370"/>
                  <a:gd name="T11" fmla="*/ 54 h 397"/>
                  <a:gd name="T12" fmla="*/ 53 w 370"/>
                  <a:gd name="T13" fmla="*/ 28 h 397"/>
                  <a:gd name="T14" fmla="*/ 370 w 370"/>
                  <a:gd name="T15" fmla="*/ 345 h 397"/>
                  <a:gd name="T16" fmla="*/ 344 w 370"/>
                  <a:gd name="T17" fmla="*/ 371 h 397"/>
                  <a:gd name="T18" fmla="*/ 1 w 370"/>
                  <a:gd name="T19" fmla="*/ 28 h 397"/>
                  <a:gd name="T20" fmla="*/ 0 w 370"/>
                  <a:gd name="T21" fmla="*/ 27 h 397"/>
                  <a:gd name="T22" fmla="*/ 26 w 370"/>
                  <a:gd name="T23" fmla="*/ 0 h 397"/>
                  <a:gd name="T24" fmla="*/ 27 w 370"/>
                  <a:gd name="T25" fmla="*/ 1 h 397"/>
                  <a:gd name="T26" fmla="*/ 1 w 370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7">
                    <a:moveTo>
                      <a:pt x="370" y="397"/>
                    </a:moveTo>
                    <a:lnTo>
                      <a:pt x="370" y="397"/>
                    </a:lnTo>
                    <a:lnTo>
                      <a:pt x="370" y="397"/>
                    </a:lnTo>
                    <a:lnTo>
                      <a:pt x="370" y="397"/>
                    </a:lnTo>
                    <a:close/>
                    <a:moveTo>
                      <a:pt x="344" y="371"/>
                    </a:moveTo>
                    <a:lnTo>
                      <a:pt x="27" y="54"/>
                    </a:lnTo>
                    <a:lnTo>
                      <a:pt x="53" y="28"/>
                    </a:lnTo>
                    <a:lnTo>
                      <a:pt x="370" y="345"/>
                    </a:lnTo>
                    <a:lnTo>
                      <a:pt x="344" y="371"/>
                    </a:lnTo>
                    <a:moveTo>
                      <a:pt x="1" y="28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9" name="Freeform 191">
                <a:extLst>
                  <a:ext uri="{FF2B5EF4-FFF2-40B4-BE49-F238E27FC236}">
                    <a16:creationId xmlns:a16="http://schemas.microsoft.com/office/drawing/2014/main" id="{03657215-ACB7-C657-0F34-CD287CD121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435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0" name="Freeform 192">
                <a:extLst>
                  <a:ext uri="{FF2B5EF4-FFF2-40B4-BE49-F238E27FC236}">
                    <a16:creationId xmlns:a16="http://schemas.microsoft.com/office/drawing/2014/main" id="{702CA073-5465-278C-CEDB-A24EDBD4A5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31"/>
                <a:ext cx="48" cy="52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1" name="Freeform 193">
                <a:extLst>
                  <a:ext uri="{FF2B5EF4-FFF2-40B4-BE49-F238E27FC236}">
                    <a16:creationId xmlns:a16="http://schemas.microsoft.com/office/drawing/2014/main" id="{091EACD1-4771-83E1-4ADF-46488CCB5E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28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2" name="Freeform 194">
                <a:extLst>
                  <a:ext uri="{FF2B5EF4-FFF2-40B4-BE49-F238E27FC236}">
                    <a16:creationId xmlns:a16="http://schemas.microsoft.com/office/drawing/2014/main" id="{0F85CE5F-400D-00C4-29BF-6C841CFA93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24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3" name="Freeform 195">
                <a:extLst>
                  <a:ext uri="{FF2B5EF4-FFF2-40B4-BE49-F238E27FC236}">
                    <a16:creationId xmlns:a16="http://schemas.microsoft.com/office/drawing/2014/main" id="{B9D9B78C-15A9-178D-F13F-82125279F3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820"/>
                <a:ext cx="35" cy="31"/>
              </a:xfrm>
              <a:custGeom>
                <a:avLst/>
                <a:gdLst>
                  <a:gd name="T0" fmla="*/ 268 w 268"/>
                  <a:gd name="T1" fmla="*/ 241 h 241"/>
                  <a:gd name="T2" fmla="*/ 214 w 268"/>
                  <a:gd name="T3" fmla="*/ 240 h 241"/>
                  <a:gd name="T4" fmla="*/ 28 w 268"/>
                  <a:gd name="T5" fmla="*/ 54 h 241"/>
                  <a:gd name="T6" fmla="*/ 54 w 268"/>
                  <a:gd name="T7" fmla="*/ 28 h 241"/>
                  <a:gd name="T8" fmla="*/ 268 w 268"/>
                  <a:gd name="T9" fmla="*/ 241 h 241"/>
                  <a:gd name="T10" fmla="*/ 2 w 268"/>
                  <a:gd name="T11" fmla="*/ 28 h 241"/>
                  <a:gd name="T12" fmla="*/ 0 w 268"/>
                  <a:gd name="T13" fmla="*/ 26 h 241"/>
                  <a:gd name="T14" fmla="*/ 26 w 268"/>
                  <a:gd name="T15" fmla="*/ 0 h 241"/>
                  <a:gd name="T16" fmla="*/ 28 w 268"/>
                  <a:gd name="T17" fmla="*/ 2 h 241"/>
                  <a:gd name="T18" fmla="*/ 2 w 268"/>
                  <a:gd name="T19" fmla="*/ 2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41">
                    <a:moveTo>
                      <a:pt x="268" y="241"/>
                    </a:moveTo>
                    <a:cubicBezTo>
                      <a:pt x="250" y="241"/>
                      <a:pt x="232" y="240"/>
                      <a:pt x="214" y="240"/>
                    </a:cubicBezTo>
                    <a:lnTo>
                      <a:pt x="28" y="54"/>
                    </a:lnTo>
                    <a:lnTo>
                      <a:pt x="54" y="28"/>
                    </a:lnTo>
                    <a:lnTo>
                      <a:pt x="268" y="24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4" name="Freeform 196">
                <a:extLst>
                  <a:ext uri="{FF2B5EF4-FFF2-40B4-BE49-F238E27FC236}">
                    <a16:creationId xmlns:a16="http://schemas.microsoft.com/office/drawing/2014/main" id="{D50C075B-4085-40F6-E522-65530D0989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76"/>
                <a:ext cx="48" cy="51"/>
              </a:xfrm>
              <a:custGeom>
                <a:avLst/>
                <a:gdLst>
                  <a:gd name="T0" fmla="*/ 26 w 371"/>
                  <a:gd name="T1" fmla="*/ 397 h 397"/>
                  <a:gd name="T2" fmla="*/ 0 w 371"/>
                  <a:gd name="T3" fmla="*/ 371 h 397"/>
                  <a:gd name="T4" fmla="*/ 2 w 371"/>
                  <a:gd name="T5" fmla="*/ 369 h 397"/>
                  <a:gd name="T6" fmla="*/ 28 w 371"/>
                  <a:gd name="T7" fmla="*/ 343 h 397"/>
                  <a:gd name="T8" fmla="*/ 345 w 371"/>
                  <a:gd name="T9" fmla="*/ 26 h 397"/>
                  <a:gd name="T10" fmla="*/ 371 w 371"/>
                  <a:gd name="T11" fmla="*/ 52 h 397"/>
                  <a:gd name="T12" fmla="*/ 54 w 371"/>
                  <a:gd name="T13" fmla="*/ 369 h 397"/>
                  <a:gd name="T14" fmla="*/ 28 w 371"/>
                  <a:gd name="T15" fmla="*/ 395 h 397"/>
                  <a:gd name="T16" fmla="*/ 26 w 371"/>
                  <a:gd name="T17" fmla="*/ 397 h 397"/>
                  <a:gd name="T18" fmla="*/ 371 w 371"/>
                  <a:gd name="T19" fmla="*/ 0 h 397"/>
                  <a:gd name="T20" fmla="*/ 371 w 371"/>
                  <a:gd name="T21" fmla="*/ 0 h 397"/>
                  <a:gd name="T22" fmla="*/ 371 w 371"/>
                  <a:gd name="T23" fmla="*/ 0 h 397"/>
                  <a:gd name="T24" fmla="*/ 371 w 371"/>
                  <a:gd name="T25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7">
                    <a:moveTo>
                      <a:pt x="26" y="397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7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5" name="Freeform 197">
                <a:extLst>
                  <a:ext uri="{FF2B5EF4-FFF2-40B4-BE49-F238E27FC236}">
                    <a16:creationId xmlns:a16="http://schemas.microsoft.com/office/drawing/2014/main" id="{092907D9-3DD6-EA74-2F42-F29F9FB9EC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80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6" name="Freeform 198">
                <a:extLst>
                  <a:ext uri="{FF2B5EF4-FFF2-40B4-BE49-F238E27FC236}">
                    <a16:creationId xmlns:a16="http://schemas.microsoft.com/office/drawing/2014/main" id="{31E53272-DC14-DF81-E8E9-674ACE7A9B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83"/>
                <a:ext cx="48" cy="52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7" name="Freeform 199">
                <a:extLst>
                  <a:ext uri="{FF2B5EF4-FFF2-40B4-BE49-F238E27FC236}">
                    <a16:creationId xmlns:a16="http://schemas.microsoft.com/office/drawing/2014/main" id="{F041F31F-9082-7739-4B65-218006355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490"/>
                <a:ext cx="48" cy="49"/>
              </a:xfrm>
              <a:custGeom>
                <a:avLst/>
                <a:gdLst>
                  <a:gd name="T0" fmla="*/ 3 w 48"/>
                  <a:gd name="T1" fmla="*/ 49 h 49"/>
                  <a:gd name="T2" fmla="*/ 0 w 48"/>
                  <a:gd name="T3" fmla="*/ 45 h 49"/>
                  <a:gd name="T4" fmla="*/ 0 w 48"/>
                  <a:gd name="T5" fmla="*/ 45 h 49"/>
                  <a:gd name="T6" fmla="*/ 4 w 48"/>
                  <a:gd name="T7" fmla="*/ 42 h 49"/>
                  <a:gd name="T8" fmla="*/ 45 w 48"/>
                  <a:gd name="T9" fmla="*/ 0 h 49"/>
                  <a:gd name="T10" fmla="*/ 48 w 48"/>
                  <a:gd name="T11" fmla="*/ 4 h 49"/>
                  <a:gd name="T12" fmla="*/ 48 w 48"/>
                  <a:gd name="T13" fmla="*/ 4 h 49"/>
                  <a:gd name="T14" fmla="*/ 7 w 48"/>
                  <a:gd name="T15" fmla="*/ 45 h 49"/>
                  <a:gd name="T16" fmla="*/ 4 w 48"/>
                  <a:gd name="T17" fmla="*/ 48 h 49"/>
                  <a:gd name="T18" fmla="*/ 3 w 48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9">
                    <a:moveTo>
                      <a:pt x="3" y="49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4" y="42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7" y="45"/>
                    </a:lnTo>
                    <a:lnTo>
                      <a:pt x="4" y="48"/>
                    </a:lnTo>
                    <a:lnTo>
                      <a:pt x="3" y="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8" name="Freeform 200">
                <a:extLst>
                  <a:ext uri="{FF2B5EF4-FFF2-40B4-BE49-F238E27FC236}">
                    <a16:creationId xmlns:a16="http://schemas.microsoft.com/office/drawing/2014/main" id="{36C7A68A-447F-B4C2-302A-6E41A123F1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91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2 h 398"/>
                  <a:gd name="T4" fmla="*/ 2 w 371"/>
                  <a:gd name="T5" fmla="*/ 370 h 398"/>
                  <a:gd name="T6" fmla="*/ 28 w 371"/>
                  <a:gd name="T7" fmla="*/ 344 h 398"/>
                  <a:gd name="T8" fmla="*/ 345 w 371"/>
                  <a:gd name="T9" fmla="*/ 27 h 398"/>
                  <a:gd name="T10" fmla="*/ 371 w 371"/>
                  <a:gd name="T11" fmla="*/ 53 h 398"/>
                  <a:gd name="T12" fmla="*/ 54 w 371"/>
                  <a:gd name="T13" fmla="*/ 370 h 398"/>
                  <a:gd name="T14" fmla="*/ 28 w 371"/>
                  <a:gd name="T15" fmla="*/ 396 h 398"/>
                  <a:gd name="T16" fmla="*/ 26 w 371"/>
                  <a:gd name="T17" fmla="*/ 398 h 398"/>
                  <a:gd name="T18" fmla="*/ 371 w 371"/>
                  <a:gd name="T19" fmla="*/ 1 h 398"/>
                  <a:gd name="T20" fmla="*/ 371 w 371"/>
                  <a:gd name="T21" fmla="*/ 1 h 398"/>
                  <a:gd name="T22" fmla="*/ 371 w 371"/>
                  <a:gd name="T23" fmla="*/ 0 h 398"/>
                  <a:gd name="T24" fmla="*/ 371 w 371"/>
                  <a:gd name="T25" fmla="*/ 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2"/>
                    </a:lnTo>
                    <a:lnTo>
                      <a:pt x="2" y="370"/>
                    </a:lnTo>
                    <a:lnTo>
                      <a:pt x="28" y="344"/>
                    </a:lnTo>
                    <a:lnTo>
                      <a:pt x="345" y="27"/>
                    </a:lnTo>
                    <a:lnTo>
                      <a:pt x="371" y="53"/>
                    </a:lnTo>
                    <a:lnTo>
                      <a:pt x="54" y="370"/>
                    </a:lnTo>
                    <a:lnTo>
                      <a:pt x="28" y="396"/>
                    </a:lnTo>
                    <a:lnTo>
                      <a:pt x="26" y="398"/>
                    </a:lnTo>
                    <a:moveTo>
                      <a:pt x="371" y="1"/>
                    </a:moveTo>
                    <a:lnTo>
                      <a:pt x="371" y="1"/>
                    </a:lnTo>
                    <a:lnTo>
                      <a:pt x="371" y="0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9" name="Freeform 201">
                <a:extLst>
                  <a:ext uri="{FF2B5EF4-FFF2-40B4-BE49-F238E27FC236}">
                    <a16:creationId xmlns:a16="http://schemas.microsoft.com/office/drawing/2014/main" id="{B3039372-0124-7A68-5023-89FDE92CC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318"/>
                <a:ext cx="30" cy="28"/>
              </a:xfrm>
              <a:custGeom>
                <a:avLst/>
                <a:gdLst>
                  <a:gd name="T0" fmla="*/ 26 w 230"/>
                  <a:gd name="T1" fmla="*/ 216 h 216"/>
                  <a:gd name="T2" fmla="*/ 0 w 230"/>
                  <a:gd name="T3" fmla="*/ 190 h 216"/>
                  <a:gd name="T4" fmla="*/ 2 w 230"/>
                  <a:gd name="T5" fmla="*/ 188 h 216"/>
                  <a:gd name="T6" fmla="*/ 28 w 230"/>
                  <a:gd name="T7" fmla="*/ 161 h 216"/>
                  <a:gd name="T8" fmla="*/ 189 w 230"/>
                  <a:gd name="T9" fmla="*/ 0 h 216"/>
                  <a:gd name="T10" fmla="*/ 230 w 230"/>
                  <a:gd name="T11" fmla="*/ 12 h 216"/>
                  <a:gd name="T12" fmla="*/ 54 w 230"/>
                  <a:gd name="T13" fmla="*/ 188 h 216"/>
                  <a:gd name="T14" fmla="*/ 28 w 230"/>
                  <a:gd name="T15" fmla="*/ 214 h 216"/>
                  <a:gd name="T16" fmla="*/ 26 w 230"/>
                  <a:gd name="T17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16">
                    <a:moveTo>
                      <a:pt x="26" y="216"/>
                    </a:moveTo>
                    <a:lnTo>
                      <a:pt x="0" y="190"/>
                    </a:lnTo>
                    <a:lnTo>
                      <a:pt x="2" y="188"/>
                    </a:lnTo>
                    <a:lnTo>
                      <a:pt x="28" y="161"/>
                    </a:lnTo>
                    <a:lnTo>
                      <a:pt x="189" y="0"/>
                    </a:lnTo>
                    <a:cubicBezTo>
                      <a:pt x="203" y="4"/>
                      <a:pt x="216" y="8"/>
                      <a:pt x="230" y="12"/>
                    </a:cubicBezTo>
                    <a:lnTo>
                      <a:pt x="54" y="188"/>
                    </a:lnTo>
                    <a:lnTo>
                      <a:pt x="28" y="214"/>
                    </a:lnTo>
                    <a:lnTo>
                      <a:pt x="26" y="21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0" name="Freeform 202">
                <a:extLst>
                  <a:ext uri="{FF2B5EF4-FFF2-40B4-BE49-F238E27FC236}">
                    <a16:creationId xmlns:a16="http://schemas.microsoft.com/office/drawing/2014/main" id="{3A0CEE0B-D9D3-4516-A315-CEFAE6DA3D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7" y="3295"/>
                <a:ext cx="24" cy="25"/>
              </a:xfrm>
              <a:custGeom>
                <a:avLst/>
                <a:gdLst>
                  <a:gd name="T0" fmla="*/ 41 w 182"/>
                  <a:gd name="T1" fmla="*/ 194 h 194"/>
                  <a:gd name="T2" fmla="*/ 0 w 182"/>
                  <a:gd name="T3" fmla="*/ 182 h 194"/>
                  <a:gd name="T4" fmla="*/ 156 w 182"/>
                  <a:gd name="T5" fmla="*/ 27 h 194"/>
                  <a:gd name="T6" fmla="*/ 182 w 182"/>
                  <a:gd name="T7" fmla="*/ 53 h 194"/>
                  <a:gd name="T8" fmla="*/ 41 w 182"/>
                  <a:gd name="T9" fmla="*/ 194 h 194"/>
                  <a:gd name="T10" fmla="*/ 182 w 182"/>
                  <a:gd name="T11" fmla="*/ 0 h 194"/>
                  <a:gd name="T12" fmla="*/ 182 w 182"/>
                  <a:gd name="T13" fmla="*/ 0 h 194"/>
                  <a:gd name="T14" fmla="*/ 182 w 182"/>
                  <a:gd name="T15" fmla="*/ 0 h 194"/>
                  <a:gd name="T16" fmla="*/ 182 w 182"/>
                  <a:gd name="T17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194">
                    <a:moveTo>
                      <a:pt x="41" y="194"/>
                    </a:moveTo>
                    <a:cubicBezTo>
                      <a:pt x="27" y="190"/>
                      <a:pt x="14" y="186"/>
                      <a:pt x="0" y="182"/>
                    </a:cubicBezTo>
                    <a:lnTo>
                      <a:pt x="156" y="27"/>
                    </a:lnTo>
                    <a:lnTo>
                      <a:pt x="182" y="53"/>
                    </a:lnTo>
                    <a:lnTo>
                      <a:pt x="41" y="194"/>
                    </a:lnTo>
                    <a:moveTo>
                      <a:pt x="182" y="0"/>
                    </a:moveTo>
                    <a:lnTo>
                      <a:pt x="182" y="0"/>
                    </a:lnTo>
                    <a:lnTo>
                      <a:pt x="182" y="0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1" name="Freeform 203">
                <a:extLst>
                  <a:ext uri="{FF2B5EF4-FFF2-40B4-BE49-F238E27FC236}">
                    <a16:creationId xmlns:a16="http://schemas.microsoft.com/office/drawing/2014/main" id="{320AD45C-CFC3-3DF2-6D60-6C7EB96C8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3202"/>
                <a:ext cx="37" cy="35"/>
              </a:xfrm>
              <a:custGeom>
                <a:avLst/>
                <a:gdLst>
                  <a:gd name="T0" fmla="*/ 44 w 287"/>
                  <a:gd name="T1" fmla="*/ 269 h 269"/>
                  <a:gd name="T2" fmla="*/ 0 w 287"/>
                  <a:gd name="T3" fmla="*/ 261 h 269"/>
                  <a:gd name="T4" fmla="*/ 261 w 287"/>
                  <a:gd name="T5" fmla="*/ 0 h 269"/>
                  <a:gd name="T6" fmla="*/ 287 w 287"/>
                  <a:gd name="T7" fmla="*/ 26 h 269"/>
                  <a:gd name="T8" fmla="*/ 44 w 287"/>
                  <a:gd name="T9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69">
                    <a:moveTo>
                      <a:pt x="44" y="269"/>
                    </a:moveTo>
                    <a:cubicBezTo>
                      <a:pt x="29" y="266"/>
                      <a:pt x="14" y="264"/>
                      <a:pt x="0" y="261"/>
                    </a:cubicBezTo>
                    <a:lnTo>
                      <a:pt x="261" y="0"/>
                    </a:lnTo>
                    <a:lnTo>
                      <a:pt x="287" y="26"/>
                    </a:lnTo>
                    <a:lnTo>
                      <a:pt x="44" y="2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2" name="Freeform 204">
                <a:extLst>
                  <a:ext uri="{FF2B5EF4-FFF2-40B4-BE49-F238E27FC236}">
                    <a16:creationId xmlns:a16="http://schemas.microsoft.com/office/drawing/2014/main" id="{8A13F314-6DCC-C0AE-FDCE-C6A3BB444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236"/>
                <a:ext cx="17" cy="14"/>
              </a:xfrm>
              <a:custGeom>
                <a:avLst/>
                <a:gdLst>
                  <a:gd name="T0" fmla="*/ 26 w 128"/>
                  <a:gd name="T1" fmla="*/ 110 h 110"/>
                  <a:gd name="T2" fmla="*/ 0 w 128"/>
                  <a:gd name="T3" fmla="*/ 84 h 110"/>
                  <a:gd name="T4" fmla="*/ 2 w 128"/>
                  <a:gd name="T5" fmla="*/ 82 h 110"/>
                  <a:gd name="T6" fmla="*/ 28 w 128"/>
                  <a:gd name="T7" fmla="*/ 55 h 110"/>
                  <a:gd name="T8" fmla="*/ 84 w 128"/>
                  <a:gd name="T9" fmla="*/ 0 h 110"/>
                  <a:gd name="T10" fmla="*/ 128 w 128"/>
                  <a:gd name="T11" fmla="*/ 8 h 110"/>
                  <a:gd name="T12" fmla="*/ 54 w 128"/>
                  <a:gd name="T13" fmla="*/ 82 h 110"/>
                  <a:gd name="T14" fmla="*/ 28 w 128"/>
                  <a:gd name="T15" fmla="*/ 108 h 110"/>
                  <a:gd name="T16" fmla="*/ 26 w 128"/>
                  <a:gd name="T1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10">
                    <a:moveTo>
                      <a:pt x="26" y="110"/>
                    </a:moveTo>
                    <a:lnTo>
                      <a:pt x="0" y="84"/>
                    </a:lnTo>
                    <a:lnTo>
                      <a:pt x="2" y="82"/>
                    </a:lnTo>
                    <a:lnTo>
                      <a:pt x="28" y="55"/>
                    </a:lnTo>
                    <a:lnTo>
                      <a:pt x="84" y="0"/>
                    </a:lnTo>
                    <a:cubicBezTo>
                      <a:pt x="98" y="3"/>
                      <a:pt x="113" y="5"/>
                      <a:pt x="128" y="8"/>
                    </a:cubicBezTo>
                    <a:lnTo>
                      <a:pt x="54" y="82"/>
                    </a:lnTo>
                    <a:lnTo>
                      <a:pt x="28" y="108"/>
                    </a:lnTo>
                    <a:lnTo>
                      <a:pt x="26" y="11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206">
              <a:extLst>
                <a:ext uri="{FF2B5EF4-FFF2-40B4-BE49-F238E27FC236}">
                  <a16:creationId xmlns:a16="http://schemas.microsoft.com/office/drawing/2014/main" id="{704FC41D-1CC1-D441-E9B8-6E047A510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753" y="5202949"/>
              <a:ext cx="1588" cy="1588"/>
            </a:xfrm>
            <a:prstGeom prst="rect">
              <a:avLst/>
            </a:pr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207">
              <a:extLst>
                <a:ext uri="{FF2B5EF4-FFF2-40B4-BE49-F238E27FC236}">
                  <a16:creationId xmlns:a16="http://schemas.microsoft.com/office/drawing/2014/main" id="{98853047-38A6-1293-A16B-A40FB307C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553" y="5055312"/>
              <a:ext cx="76200" cy="77788"/>
            </a:xfrm>
            <a:custGeom>
              <a:avLst/>
              <a:gdLst>
                <a:gd name="T0" fmla="*/ 3 w 48"/>
                <a:gd name="T1" fmla="*/ 49 h 49"/>
                <a:gd name="T2" fmla="*/ 0 w 48"/>
                <a:gd name="T3" fmla="*/ 45 h 49"/>
                <a:gd name="T4" fmla="*/ 0 w 48"/>
                <a:gd name="T5" fmla="*/ 45 h 49"/>
                <a:gd name="T6" fmla="*/ 4 w 48"/>
                <a:gd name="T7" fmla="*/ 41 h 49"/>
                <a:gd name="T8" fmla="*/ 45 w 48"/>
                <a:gd name="T9" fmla="*/ 0 h 49"/>
                <a:gd name="T10" fmla="*/ 48 w 48"/>
                <a:gd name="T11" fmla="*/ 4 h 49"/>
                <a:gd name="T12" fmla="*/ 48 w 48"/>
                <a:gd name="T13" fmla="*/ 4 h 49"/>
                <a:gd name="T14" fmla="*/ 7 w 48"/>
                <a:gd name="T15" fmla="*/ 45 h 49"/>
                <a:gd name="T16" fmla="*/ 4 w 48"/>
                <a:gd name="T17" fmla="*/ 48 h 49"/>
                <a:gd name="T18" fmla="*/ 3 w 48"/>
                <a:gd name="T1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9">
                  <a:moveTo>
                    <a:pt x="3" y="49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4" y="41"/>
                  </a:lnTo>
                  <a:lnTo>
                    <a:pt x="45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7" y="45"/>
                  </a:lnTo>
                  <a:lnTo>
                    <a:pt x="4" y="48"/>
                  </a:lnTo>
                  <a:lnTo>
                    <a:pt x="3" y="4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208">
              <a:extLst>
                <a:ext uri="{FF2B5EF4-FFF2-40B4-BE49-F238E27FC236}">
                  <a16:creationId xmlns:a16="http://schemas.microsoft.com/office/drawing/2014/main" id="{3B5C5ED8-E93A-49B0-E9F3-B8FD6D06F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091" y="6230062"/>
              <a:ext cx="28575" cy="30163"/>
            </a:xfrm>
            <a:custGeom>
              <a:avLst/>
              <a:gdLst>
                <a:gd name="T0" fmla="*/ 141 w 141"/>
                <a:gd name="T1" fmla="*/ 141 h 141"/>
                <a:gd name="T2" fmla="*/ 0 w 141"/>
                <a:gd name="T3" fmla="*/ 0 h 141"/>
                <a:gd name="T4" fmla="*/ 141 w 141"/>
                <a:gd name="T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1">
                  <a:moveTo>
                    <a:pt x="141" y="141"/>
                  </a:moveTo>
                  <a:cubicBezTo>
                    <a:pt x="70" y="126"/>
                    <a:pt x="8" y="71"/>
                    <a:pt x="0" y="0"/>
                  </a:cubicBezTo>
                  <a:lnTo>
                    <a:pt x="141" y="14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209">
              <a:extLst>
                <a:ext uri="{FF2B5EF4-FFF2-40B4-BE49-F238E27FC236}">
                  <a16:creationId xmlns:a16="http://schemas.microsoft.com/office/drawing/2014/main" id="{C3FD7A8E-A296-EC4B-424B-D99A0A2A6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4191" y="6120524"/>
              <a:ext cx="123825" cy="119063"/>
            </a:xfrm>
            <a:custGeom>
              <a:avLst/>
              <a:gdLst>
                <a:gd name="T0" fmla="*/ 549 w 598"/>
                <a:gd name="T1" fmla="*/ 585 h 585"/>
                <a:gd name="T2" fmla="*/ 361 w 598"/>
                <a:gd name="T3" fmla="*/ 397 h 585"/>
                <a:gd name="T4" fmla="*/ 387 w 598"/>
                <a:gd name="T5" fmla="*/ 371 h 585"/>
                <a:gd name="T6" fmla="*/ 598 w 598"/>
                <a:gd name="T7" fmla="*/ 582 h 585"/>
                <a:gd name="T8" fmla="*/ 549 w 598"/>
                <a:gd name="T9" fmla="*/ 585 h 585"/>
                <a:gd name="T10" fmla="*/ 335 w 598"/>
                <a:gd name="T11" fmla="*/ 371 h 585"/>
                <a:gd name="T12" fmla="*/ 0 w 598"/>
                <a:gd name="T13" fmla="*/ 37 h 585"/>
                <a:gd name="T14" fmla="*/ 8 w 598"/>
                <a:gd name="T15" fmla="*/ 7 h 585"/>
                <a:gd name="T16" fmla="*/ 16 w 598"/>
                <a:gd name="T17" fmla="*/ 0 h 585"/>
                <a:gd name="T18" fmla="*/ 361 w 598"/>
                <a:gd name="T19" fmla="*/ 345 h 585"/>
                <a:gd name="T20" fmla="*/ 335 w 598"/>
                <a:gd name="T21" fmla="*/ 371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" h="585">
                  <a:moveTo>
                    <a:pt x="549" y="585"/>
                  </a:moveTo>
                  <a:lnTo>
                    <a:pt x="361" y="397"/>
                  </a:lnTo>
                  <a:lnTo>
                    <a:pt x="387" y="371"/>
                  </a:lnTo>
                  <a:lnTo>
                    <a:pt x="598" y="582"/>
                  </a:lnTo>
                  <a:cubicBezTo>
                    <a:pt x="582" y="583"/>
                    <a:pt x="565" y="584"/>
                    <a:pt x="549" y="585"/>
                  </a:cubicBezTo>
                  <a:moveTo>
                    <a:pt x="335" y="371"/>
                  </a:moveTo>
                  <a:lnTo>
                    <a:pt x="0" y="37"/>
                  </a:lnTo>
                  <a:cubicBezTo>
                    <a:pt x="3" y="27"/>
                    <a:pt x="6" y="17"/>
                    <a:pt x="8" y="7"/>
                  </a:cubicBezTo>
                  <a:lnTo>
                    <a:pt x="16" y="0"/>
                  </a:lnTo>
                  <a:lnTo>
                    <a:pt x="361" y="345"/>
                  </a:lnTo>
                  <a:lnTo>
                    <a:pt x="335" y="37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210">
              <a:extLst>
                <a:ext uri="{FF2B5EF4-FFF2-40B4-BE49-F238E27FC236}">
                  <a16:creationId xmlns:a16="http://schemas.microsoft.com/office/drawing/2014/main" id="{16F779C7-ED5B-122F-D35E-DEA746CD53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6042737"/>
              <a:ext cx="201613" cy="196850"/>
            </a:xfrm>
            <a:custGeom>
              <a:avLst/>
              <a:gdLst>
                <a:gd name="T0" fmla="*/ 981 w 981"/>
                <a:gd name="T1" fmla="*/ 955 h 955"/>
                <a:gd name="T2" fmla="*/ 927 w 981"/>
                <a:gd name="T3" fmla="*/ 953 h 955"/>
                <a:gd name="T4" fmla="*/ 743 w 981"/>
                <a:gd name="T5" fmla="*/ 769 h 955"/>
                <a:gd name="T6" fmla="*/ 769 w 981"/>
                <a:gd name="T7" fmla="*/ 743 h 955"/>
                <a:gd name="T8" fmla="*/ 981 w 981"/>
                <a:gd name="T9" fmla="*/ 955 h 955"/>
                <a:gd name="T10" fmla="*/ 717 w 981"/>
                <a:gd name="T11" fmla="*/ 743 h 955"/>
                <a:gd name="T12" fmla="*/ 372 w 981"/>
                <a:gd name="T13" fmla="*/ 398 h 955"/>
                <a:gd name="T14" fmla="*/ 398 w 981"/>
                <a:gd name="T15" fmla="*/ 372 h 955"/>
                <a:gd name="T16" fmla="*/ 743 w 981"/>
                <a:gd name="T17" fmla="*/ 717 h 955"/>
                <a:gd name="T18" fmla="*/ 717 w 981"/>
                <a:gd name="T19" fmla="*/ 743 h 955"/>
                <a:gd name="T20" fmla="*/ 345 w 981"/>
                <a:gd name="T21" fmla="*/ 372 h 955"/>
                <a:gd name="T22" fmla="*/ 0 w 981"/>
                <a:gd name="T23" fmla="*/ 26 h 955"/>
                <a:gd name="T24" fmla="*/ 26 w 981"/>
                <a:gd name="T25" fmla="*/ 0 h 955"/>
                <a:gd name="T26" fmla="*/ 27 w 981"/>
                <a:gd name="T27" fmla="*/ 1 h 955"/>
                <a:gd name="T28" fmla="*/ 372 w 981"/>
                <a:gd name="T29" fmla="*/ 345 h 955"/>
                <a:gd name="T30" fmla="*/ 345 w 981"/>
                <a:gd name="T31" fmla="*/ 372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1" h="955">
                  <a:moveTo>
                    <a:pt x="981" y="955"/>
                  </a:moveTo>
                  <a:cubicBezTo>
                    <a:pt x="963" y="954"/>
                    <a:pt x="945" y="954"/>
                    <a:pt x="927" y="953"/>
                  </a:cubicBezTo>
                  <a:lnTo>
                    <a:pt x="743" y="769"/>
                  </a:lnTo>
                  <a:lnTo>
                    <a:pt x="769" y="743"/>
                  </a:lnTo>
                  <a:lnTo>
                    <a:pt x="981" y="955"/>
                  </a:lnTo>
                  <a:moveTo>
                    <a:pt x="717" y="743"/>
                  </a:moveTo>
                  <a:lnTo>
                    <a:pt x="372" y="398"/>
                  </a:lnTo>
                  <a:lnTo>
                    <a:pt x="398" y="372"/>
                  </a:lnTo>
                  <a:lnTo>
                    <a:pt x="743" y="717"/>
                  </a:lnTo>
                  <a:lnTo>
                    <a:pt x="717" y="743"/>
                  </a:lnTo>
                  <a:moveTo>
                    <a:pt x="345" y="372"/>
                  </a:moveTo>
                  <a:lnTo>
                    <a:pt x="0" y="26"/>
                  </a:lnTo>
                  <a:lnTo>
                    <a:pt x="26" y="0"/>
                  </a:lnTo>
                  <a:cubicBezTo>
                    <a:pt x="26" y="0"/>
                    <a:pt x="27" y="1"/>
                    <a:pt x="27" y="1"/>
                  </a:cubicBezTo>
                  <a:lnTo>
                    <a:pt x="372" y="345"/>
                  </a:ln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211">
              <a:extLst>
                <a:ext uri="{FF2B5EF4-FFF2-40B4-BE49-F238E27FC236}">
                  <a16:creationId xmlns:a16="http://schemas.microsoft.com/office/drawing/2014/main" id="{4DB564E9-BB2E-0F93-DA72-0F574E5A6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566" y="6042737"/>
              <a:ext cx="0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212">
              <a:extLst>
                <a:ext uri="{FF2B5EF4-FFF2-40B4-BE49-F238E27FC236}">
                  <a16:creationId xmlns:a16="http://schemas.microsoft.com/office/drawing/2014/main" id="{2D51A855-78AC-6AE2-E813-FBAAA26D9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966537"/>
              <a:ext cx="74613" cy="76200"/>
            </a:xfrm>
            <a:custGeom>
              <a:avLst/>
              <a:gdLst>
                <a:gd name="T0" fmla="*/ 345 w 362"/>
                <a:gd name="T1" fmla="*/ 372 h 372"/>
                <a:gd name="T2" fmla="*/ 0 w 362"/>
                <a:gd name="T3" fmla="*/ 27 h 372"/>
                <a:gd name="T4" fmla="*/ 26 w 362"/>
                <a:gd name="T5" fmla="*/ 0 h 372"/>
                <a:gd name="T6" fmla="*/ 235 w 362"/>
                <a:gd name="T7" fmla="*/ 210 h 372"/>
                <a:gd name="T8" fmla="*/ 246 w 362"/>
                <a:gd name="T9" fmla="*/ 251 h 372"/>
                <a:gd name="T10" fmla="*/ 267 w 362"/>
                <a:gd name="T11" fmla="*/ 288 h 372"/>
                <a:gd name="T12" fmla="*/ 336 w 362"/>
                <a:gd name="T13" fmla="*/ 342 h 372"/>
                <a:gd name="T14" fmla="*/ 362 w 362"/>
                <a:gd name="T15" fmla="*/ 355 h 372"/>
                <a:gd name="T16" fmla="*/ 345 w 362"/>
                <a:gd name="T17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72">
                  <a:moveTo>
                    <a:pt x="345" y="372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35" y="210"/>
                  </a:lnTo>
                  <a:cubicBezTo>
                    <a:pt x="237" y="224"/>
                    <a:pt x="240" y="237"/>
                    <a:pt x="246" y="251"/>
                  </a:cubicBezTo>
                  <a:cubicBezTo>
                    <a:pt x="253" y="263"/>
                    <a:pt x="260" y="276"/>
                    <a:pt x="267" y="288"/>
                  </a:cubicBezTo>
                  <a:cubicBezTo>
                    <a:pt x="285" y="312"/>
                    <a:pt x="308" y="330"/>
                    <a:pt x="336" y="342"/>
                  </a:cubicBezTo>
                  <a:cubicBezTo>
                    <a:pt x="344" y="347"/>
                    <a:pt x="353" y="351"/>
                    <a:pt x="362" y="355"/>
                  </a:cubicBez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213">
              <a:extLst>
                <a:ext uri="{FF2B5EF4-FFF2-40B4-BE49-F238E27FC236}">
                  <a16:creationId xmlns:a16="http://schemas.microsoft.com/office/drawing/2014/main" id="{9B1B7ABE-EDEB-621B-9F51-8A51D7744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28" y="6009399"/>
              <a:ext cx="28575" cy="30163"/>
            </a:xfrm>
            <a:custGeom>
              <a:avLst/>
              <a:gdLst>
                <a:gd name="T0" fmla="*/ 127 w 136"/>
                <a:gd name="T1" fmla="*/ 145 h 145"/>
                <a:gd name="T2" fmla="*/ 101 w 136"/>
                <a:gd name="T3" fmla="*/ 132 h 145"/>
                <a:gd name="T4" fmla="*/ 32 w 136"/>
                <a:gd name="T5" fmla="*/ 78 h 145"/>
                <a:gd name="T6" fmla="*/ 11 w 136"/>
                <a:gd name="T7" fmla="*/ 41 h 145"/>
                <a:gd name="T8" fmla="*/ 0 w 136"/>
                <a:gd name="T9" fmla="*/ 0 h 145"/>
                <a:gd name="T10" fmla="*/ 136 w 136"/>
                <a:gd name="T11" fmla="*/ 136 h 145"/>
                <a:gd name="T12" fmla="*/ 127 w 136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45">
                  <a:moveTo>
                    <a:pt x="127" y="145"/>
                  </a:moveTo>
                  <a:cubicBezTo>
                    <a:pt x="118" y="141"/>
                    <a:pt x="109" y="137"/>
                    <a:pt x="101" y="132"/>
                  </a:cubicBezTo>
                  <a:cubicBezTo>
                    <a:pt x="73" y="120"/>
                    <a:pt x="50" y="102"/>
                    <a:pt x="32" y="78"/>
                  </a:cubicBezTo>
                  <a:cubicBezTo>
                    <a:pt x="25" y="66"/>
                    <a:pt x="18" y="53"/>
                    <a:pt x="11" y="41"/>
                  </a:cubicBezTo>
                  <a:cubicBezTo>
                    <a:pt x="5" y="27"/>
                    <a:pt x="2" y="14"/>
                    <a:pt x="0" y="0"/>
                  </a:cubicBezTo>
                  <a:lnTo>
                    <a:pt x="136" y="136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214">
              <a:extLst>
                <a:ext uri="{FF2B5EF4-FFF2-40B4-BE49-F238E27FC236}">
                  <a16:creationId xmlns:a16="http://schemas.microsoft.com/office/drawing/2014/main" id="{F9CBDA72-34E2-4799-11DF-EA65F697F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5890337"/>
              <a:ext cx="76200" cy="76200"/>
            </a:xfrm>
            <a:custGeom>
              <a:avLst/>
              <a:gdLst>
                <a:gd name="T0" fmla="*/ 44 w 48"/>
                <a:gd name="T1" fmla="*/ 48 h 48"/>
                <a:gd name="T2" fmla="*/ 0 w 48"/>
                <a:gd name="T3" fmla="*/ 3 h 48"/>
                <a:gd name="T4" fmla="*/ 3 w 48"/>
                <a:gd name="T5" fmla="*/ 0 h 48"/>
                <a:gd name="T6" fmla="*/ 48 w 48"/>
                <a:gd name="T7" fmla="*/ 45 h 48"/>
                <a:gd name="T8" fmla="*/ 44 w 4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44" y="48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8" y="45"/>
                  </a:lnTo>
                  <a:lnTo>
                    <a:pt x="44" y="4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215">
              <a:extLst>
                <a:ext uri="{FF2B5EF4-FFF2-40B4-BE49-F238E27FC236}">
                  <a16:creationId xmlns:a16="http://schemas.microsoft.com/office/drawing/2014/main" id="{607F08DF-4923-5941-D14D-35A79E9AB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828" y="5856999"/>
              <a:ext cx="28575" cy="33338"/>
            </a:xfrm>
            <a:custGeom>
              <a:avLst/>
              <a:gdLst>
                <a:gd name="T0" fmla="*/ 113 w 139"/>
                <a:gd name="T1" fmla="*/ 165 h 165"/>
                <a:gd name="T2" fmla="*/ 77 w 139"/>
                <a:gd name="T3" fmla="*/ 129 h 165"/>
                <a:gd name="T4" fmla="*/ 0 w 139"/>
                <a:gd name="T5" fmla="*/ 0 h 165"/>
                <a:gd name="T6" fmla="*/ 139 w 139"/>
                <a:gd name="T7" fmla="*/ 139 h 165"/>
                <a:gd name="T8" fmla="*/ 113 w 139"/>
                <a:gd name="T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65">
                  <a:moveTo>
                    <a:pt x="113" y="165"/>
                  </a:moveTo>
                  <a:lnTo>
                    <a:pt x="77" y="129"/>
                  </a:lnTo>
                  <a:cubicBezTo>
                    <a:pt x="51" y="86"/>
                    <a:pt x="26" y="43"/>
                    <a:pt x="0" y="0"/>
                  </a:cubicBezTo>
                  <a:lnTo>
                    <a:pt x="139" y="139"/>
                  </a:lnTo>
                  <a:lnTo>
                    <a:pt x="113" y="165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216">
              <a:extLst>
                <a:ext uri="{FF2B5EF4-FFF2-40B4-BE49-F238E27FC236}">
                  <a16:creationId xmlns:a16="http://schemas.microsoft.com/office/drawing/2014/main" id="{EE75F94E-3ABE-219B-1DE9-C35355BAC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2416" y="5585537"/>
              <a:ext cx="541338" cy="546100"/>
            </a:xfrm>
            <a:custGeom>
              <a:avLst/>
              <a:gdLst>
                <a:gd name="T0" fmla="*/ 2629 w 2629"/>
                <a:gd name="T1" fmla="*/ 2655 h 2655"/>
                <a:gd name="T2" fmla="*/ 2629 w 2629"/>
                <a:gd name="T3" fmla="*/ 2655 h 2655"/>
                <a:gd name="T4" fmla="*/ 2603 w 2629"/>
                <a:gd name="T5" fmla="*/ 2629 h 2655"/>
                <a:gd name="T6" fmla="*/ 2601 w 2629"/>
                <a:gd name="T7" fmla="*/ 2627 h 2655"/>
                <a:gd name="T8" fmla="*/ 2627 w 2629"/>
                <a:gd name="T9" fmla="*/ 2601 h 2655"/>
                <a:gd name="T10" fmla="*/ 2629 w 2629"/>
                <a:gd name="T11" fmla="*/ 2603 h 2655"/>
                <a:gd name="T12" fmla="*/ 2629 w 2629"/>
                <a:gd name="T13" fmla="*/ 2603 h 2655"/>
                <a:gd name="T14" fmla="*/ 2629 w 2629"/>
                <a:gd name="T15" fmla="*/ 2655 h 2655"/>
                <a:gd name="T16" fmla="*/ 2574 w 2629"/>
                <a:gd name="T17" fmla="*/ 2601 h 2655"/>
                <a:gd name="T18" fmla="*/ 2229 w 2629"/>
                <a:gd name="T19" fmla="*/ 2255 h 2655"/>
                <a:gd name="T20" fmla="*/ 2255 w 2629"/>
                <a:gd name="T21" fmla="*/ 2229 h 2655"/>
                <a:gd name="T22" fmla="*/ 2258 w 2629"/>
                <a:gd name="T23" fmla="*/ 2231 h 2655"/>
                <a:gd name="T24" fmla="*/ 2284 w 2629"/>
                <a:gd name="T25" fmla="*/ 2258 h 2655"/>
                <a:gd name="T26" fmla="*/ 2601 w 2629"/>
                <a:gd name="T27" fmla="*/ 2574 h 2655"/>
                <a:gd name="T28" fmla="*/ 2574 w 2629"/>
                <a:gd name="T29" fmla="*/ 2601 h 2655"/>
                <a:gd name="T30" fmla="*/ 2203 w 2629"/>
                <a:gd name="T31" fmla="*/ 2229 h 2655"/>
                <a:gd name="T32" fmla="*/ 1858 w 2629"/>
                <a:gd name="T33" fmla="*/ 1884 h 2655"/>
                <a:gd name="T34" fmla="*/ 1884 w 2629"/>
                <a:gd name="T35" fmla="*/ 1858 h 2655"/>
                <a:gd name="T36" fmla="*/ 2229 w 2629"/>
                <a:gd name="T37" fmla="*/ 2203 h 2655"/>
                <a:gd name="T38" fmla="*/ 2203 w 2629"/>
                <a:gd name="T39" fmla="*/ 2229 h 2655"/>
                <a:gd name="T40" fmla="*/ 1831 w 2629"/>
                <a:gd name="T41" fmla="*/ 1858 h 2655"/>
                <a:gd name="T42" fmla="*/ 1486 w 2629"/>
                <a:gd name="T43" fmla="*/ 1512 h 2655"/>
                <a:gd name="T44" fmla="*/ 1512 w 2629"/>
                <a:gd name="T45" fmla="*/ 1486 h 2655"/>
                <a:gd name="T46" fmla="*/ 1858 w 2629"/>
                <a:gd name="T47" fmla="*/ 1831 h 2655"/>
                <a:gd name="T48" fmla="*/ 1831 w 2629"/>
                <a:gd name="T49" fmla="*/ 1858 h 2655"/>
                <a:gd name="T50" fmla="*/ 1460 w 2629"/>
                <a:gd name="T51" fmla="*/ 1486 h 2655"/>
                <a:gd name="T52" fmla="*/ 1115 w 2629"/>
                <a:gd name="T53" fmla="*/ 1141 h 2655"/>
                <a:gd name="T54" fmla="*/ 1141 w 2629"/>
                <a:gd name="T55" fmla="*/ 1114 h 2655"/>
                <a:gd name="T56" fmla="*/ 1486 w 2629"/>
                <a:gd name="T57" fmla="*/ 1460 h 2655"/>
                <a:gd name="T58" fmla="*/ 1460 w 2629"/>
                <a:gd name="T59" fmla="*/ 1486 h 2655"/>
                <a:gd name="T60" fmla="*/ 1088 w 2629"/>
                <a:gd name="T61" fmla="*/ 1114 h 2655"/>
                <a:gd name="T62" fmla="*/ 743 w 2629"/>
                <a:gd name="T63" fmla="*/ 769 h 2655"/>
                <a:gd name="T64" fmla="*/ 769 w 2629"/>
                <a:gd name="T65" fmla="*/ 743 h 2655"/>
                <a:gd name="T66" fmla="*/ 1115 w 2629"/>
                <a:gd name="T67" fmla="*/ 1088 h 2655"/>
                <a:gd name="T68" fmla="*/ 1088 w 2629"/>
                <a:gd name="T69" fmla="*/ 1114 h 2655"/>
                <a:gd name="T70" fmla="*/ 717 w 2629"/>
                <a:gd name="T71" fmla="*/ 743 h 2655"/>
                <a:gd name="T72" fmla="*/ 371 w 2629"/>
                <a:gd name="T73" fmla="*/ 398 h 2655"/>
                <a:gd name="T74" fmla="*/ 398 w 2629"/>
                <a:gd name="T75" fmla="*/ 371 h 2655"/>
                <a:gd name="T76" fmla="*/ 743 w 2629"/>
                <a:gd name="T77" fmla="*/ 717 h 2655"/>
                <a:gd name="T78" fmla="*/ 717 w 2629"/>
                <a:gd name="T79" fmla="*/ 743 h 2655"/>
                <a:gd name="T80" fmla="*/ 345 w 2629"/>
                <a:gd name="T81" fmla="*/ 371 h 2655"/>
                <a:gd name="T82" fmla="*/ 0 w 2629"/>
                <a:gd name="T83" fmla="*/ 26 h 2655"/>
                <a:gd name="T84" fmla="*/ 26 w 2629"/>
                <a:gd name="T85" fmla="*/ 0 h 2655"/>
                <a:gd name="T86" fmla="*/ 371 w 2629"/>
                <a:gd name="T87" fmla="*/ 345 h 2655"/>
                <a:gd name="T88" fmla="*/ 345 w 2629"/>
                <a:gd name="T89" fmla="*/ 371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29" h="2655">
                  <a:moveTo>
                    <a:pt x="2629" y="2655"/>
                  </a:moveTo>
                  <a:lnTo>
                    <a:pt x="2629" y="2655"/>
                  </a:lnTo>
                  <a:lnTo>
                    <a:pt x="2603" y="2629"/>
                  </a:lnTo>
                  <a:lnTo>
                    <a:pt x="2601" y="2627"/>
                  </a:lnTo>
                  <a:lnTo>
                    <a:pt x="2627" y="2601"/>
                  </a:lnTo>
                  <a:lnTo>
                    <a:pt x="2629" y="2603"/>
                  </a:lnTo>
                  <a:lnTo>
                    <a:pt x="2629" y="2603"/>
                  </a:lnTo>
                  <a:lnTo>
                    <a:pt x="2629" y="2655"/>
                  </a:lnTo>
                  <a:moveTo>
                    <a:pt x="2574" y="2601"/>
                  </a:moveTo>
                  <a:lnTo>
                    <a:pt x="2229" y="2255"/>
                  </a:lnTo>
                  <a:lnTo>
                    <a:pt x="2255" y="2229"/>
                  </a:lnTo>
                  <a:lnTo>
                    <a:pt x="2258" y="2231"/>
                  </a:lnTo>
                  <a:lnTo>
                    <a:pt x="2284" y="2258"/>
                  </a:lnTo>
                  <a:lnTo>
                    <a:pt x="2601" y="2574"/>
                  </a:lnTo>
                  <a:lnTo>
                    <a:pt x="2574" y="2601"/>
                  </a:lnTo>
                  <a:moveTo>
                    <a:pt x="2203" y="2229"/>
                  </a:moveTo>
                  <a:lnTo>
                    <a:pt x="1858" y="1884"/>
                  </a:lnTo>
                  <a:lnTo>
                    <a:pt x="1884" y="1858"/>
                  </a:lnTo>
                  <a:lnTo>
                    <a:pt x="2229" y="2203"/>
                  </a:lnTo>
                  <a:lnTo>
                    <a:pt x="2203" y="2229"/>
                  </a:lnTo>
                  <a:close/>
                  <a:moveTo>
                    <a:pt x="1831" y="1858"/>
                  </a:moveTo>
                  <a:lnTo>
                    <a:pt x="1486" y="1512"/>
                  </a:lnTo>
                  <a:lnTo>
                    <a:pt x="1512" y="1486"/>
                  </a:lnTo>
                  <a:lnTo>
                    <a:pt x="1858" y="1831"/>
                  </a:lnTo>
                  <a:lnTo>
                    <a:pt x="1831" y="1858"/>
                  </a:lnTo>
                  <a:moveTo>
                    <a:pt x="1460" y="1486"/>
                  </a:moveTo>
                  <a:lnTo>
                    <a:pt x="1115" y="1141"/>
                  </a:lnTo>
                  <a:lnTo>
                    <a:pt x="1141" y="1114"/>
                  </a:lnTo>
                  <a:lnTo>
                    <a:pt x="1486" y="1460"/>
                  </a:lnTo>
                  <a:lnTo>
                    <a:pt x="1460" y="1486"/>
                  </a:lnTo>
                  <a:close/>
                  <a:moveTo>
                    <a:pt x="1088" y="1114"/>
                  </a:moveTo>
                  <a:lnTo>
                    <a:pt x="743" y="769"/>
                  </a:lnTo>
                  <a:lnTo>
                    <a:pt x="769" y="743"/>
                  </a:lnTo>
                  <a:lnTo>
                    <a:pt x="1115" y="1088"/>
                  </a:lnTo>
                  <a:lnTo>
                    <a:pt x="1088" y="1114"/>
                  </a:lnTo>
                  <a:moveTo>
                    <a:pt x="717" y="743"/>
                  </a:moveTo>
                  <a:lnTo>
                    <a:pt x="371" y="398"/>
                  </a:lnTo>
                  <a:lnTo>
                    <a:pt x="398" y="371"/>
                  </a:lnTo>
                  <a:lnTo>
                    <a:pt x="743" y="717"/>
                  </a:lnTo>
                  <a:lnTo>
                    <a:pt x="717" y="743"/>
                  </a:ln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1" y="345"/>
                  </a:lnTo>
                  <a:lnTo>
                    <a:pt x="345" y="37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217">
              <a:extLst>
                <a:ext uri="{FF2B5EF4-FFF2-40B4-BE49-F238E27FC236}">
                  <a16:creationId xmlns:a16="http://schemas.microsoft.com/office/drawing/2014/main" id="{223C2A45-2BA5-23CC-FF15-32434CEB9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653" y="5574424"/>
              <a:ext cx="4763" cy="7938"/>
            </a:xfrm>
            <a:custGeom>
              <a:avLst/>
              <a:gdLst>
                <a:gd name="T0" fmla="*/ 11 w 28"/>
                <a:gd name="T1" fmla="*/ 44 h 44"/>
                <a:gd name="T2" fmla="*/ 6 w 28"/>
                <a:gd name="T3" fmla="*/ 24 h 44"/>
                <a:gd name="T4" fmla="*/ 0 w 28"/>
                <a:gd name="T5" fmla="*/ 0 h 44"/>
                <a:gd name="T6" fmla="*/ 28 w 28"/>
                <a:gd name="T7" fmla="*/ 27 h 44"/>
                <a:gd name="T8" fmla="*/ 11 w 28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1" y="44"/>
                  </a:moveTo>
                  <a:cubicBezTo>
                    <a:pt x="9" y="38"/>
                    <a:pt x="8" y="31"/>
                    <a:pt x="6" y="24"/>
                  </a:cubicBezTo>
                  <a:lnTo>
                    <a:pt x="0" y="0"/>
                  </a:lnTo>
                  <a:lnTo>
                    <a:pt x="28" y="27"/>
                  </a:lnTo>
                  <a:lnTo>
                    <a:pt x="11" y="44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218">
              <a:extLst>
                <a:ext uri="{FF2B5EF4-FFF2-40B4-BE49-F238E27FC236}">
                  <a16:creationId xmlns:a16="http://schemas.microsoft.com/office/drawing/2014/main" id="{D3766C59-0F6F-0B20-92E5-456DB4928C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478" y="5420437"/>
              <a:ext cx="549275" cy="557213"/>
            </a:xfrm>
            <a:custGeom>
              <a:avLst/>
              <a:gdLst>
                <a:gd name="T0" fmla="*/ 2670 w 2670"/>
                <a:gd name="T1" fmla="*/ 2714 h 2714"/>
                <a:gd name="T2" fmla="*/ 2670 w 2670"/>
                <a:gd name="T3" fmla="*/ 2714 h 2714"/>
                <a:gd name="T4" fmla="*/ 2644 w 2670"/>
                <a:gd name="T5" fmla="*/ 2688 h 2714"/>
                <a:gd name="T6" fmla="*/ 2642 w 2670"/>
                <a:gd name="T7" fmla="*/ 2686 h 2714"/>
                <a:gd name="T8" fmla="*/ 2668 w 2670"/>
                <a:gd name="T9" fmla="*/ 2660 h 2714"/>
                <a:gd name="T10" fmla="*/ 2670 w 2670"/>
                <a:gd name="T11" fmla="*/ 2662 h 2714"/>
                <a:gd name="T12" fmla="*/ 2670 w 2670"/>
                <a:gd name="T13" fmla="*/ 2662 h 2714"/>
                <a:gd name="T14" fmla="*/ 2670 w 2670"/>
                <a:gd name="T15" fmla="*/ 2714 h 2714"/>
                <a:gd name="T16" fmla="*/ 2615 w 2670"/>
                <a:gd name="T17" fmla="*/ 2660 h 2714"/>
                <a:gd name="T18" fmla="*/ 2270 w 2670"/>
                <a:gd name="T19" fmla="*/ 2314 h 2714"/>
                <a:gd name="T20" fmla="*/ 2296 w 2670"/>
                <a:gd name="T21" fmla="*/ 2288 h 2714"/>
                <a:gd name="T22" fmla="*/ 2299 w 2670"/>
                <a:gd name="T23" fmla="*/ 2290 h 2714"/>
                <a:gd name="T24" fmla="*/ 2325 w 2670"/>
                <a:gd name="T25" fmla="*/ 2317 h 2714"/>
                <a:gd name="T26" fmla="*/ 2642 w 2670"/>
                <a:gd name="T27" fmla="*/ 2633 h 2714"/>
                <a:gd name="T28" fmla="*/ 2615 w 2670"/>
                <a:gd name="T29" fmla="*/ 2660 h 2714"/>
                <a:gd name="T30" fmla="*/ 2244 w 2670"/>
                <a:gd name="T31" fmla="*/ 2288 h 2714"/>
                <a:gd name="T32" fmla="*/ 1899 w 2670"/>
                <a:gd name="T33" fmla="*/ 1943 h 2714"/>
                <a:gd name="T34" fmla="*/ 1925 w 2670"/>
                <a:gd name="T35" fmla="*/ 1916 h 2714"/>
                <a:gd name="T36" fmla="*/ 2270 w 2670"/>
                <a:gd name="T37" fmla="*/ 2262 h 2714"/>
                <a:gd name="T38" fmla="*/ 2244 w 2670"/>
                <a:gd name="T39" fmla="*/ 2288 h 2714"/>
                <a:gd name="T40" fmla="*/ 1872 w 2670"/>
                <a:gd name="T41" fmla="*/ 1916 h 2714"/>
                <a:gd name="T42" fmla="*/ 1527 w 2670"/>
                <a:gd name="T43" fmla="*/ 1571 h 2714"/>
                <a:gd name="T44" fmla="*/ 1553 w 2670"/>
                <a:gd name="T45" fmla="*/ 1545 h 2714"/>
                <a:gd name="T46" fmla="*/ 1899 w 2670"/>
                <a:gd name="T47" fmla="*/ 1890 h 2714"/>
                <a:gd name="T48" fmla="*/ 1872 w 2670"/>
                <a:gd name="T49" fmla="*/ 1916 h 2714"/>
                <a:gd name="T50" fmla="*/ 1501 w 2670"/>
                <a:gd name="T51" fmla="*/ 1545 h 2714"/>
                <a:gd name="T52" fmla="*/ 1156 w 2670"/>
                <a:gd name="T53" fmla="*/ 1200 h 2714"/>
                <a:gd name="T54" fmla="*/ 1182 w 2670"/>
                <a:gd name="T55" fmla="*/ 1173 h 2714"/>
                <a:gd name="T56" fmla="*/ 1527 w 2670"/>
                <a:gd name="T57" fmla="*/ 1519 h 2714"/>
                <a:gd name="T58" fmla="*/ 1501 w 2670"/>
                <a:gd name="T59" fmla="*/ 1545 h 2714"/>
                <a:gd name="T60" fmla="*/ 1129 w 2670"/>
                <a:gd name="T61" fmla="*/ 1173 h 2714"/>
                <a:gd name="T62" fmla="*/ 784 w 2670"/>
                <a:gd name="T63" fmla="*/ 828 h 2714"/>
                <a:gd name="T64" fmla="*/ 810 w 2670"/>
                <a:gd name="T65" fmla="*/ 802 h 2714"/>
                <a:gd name="T66" fmla="*/ 1156 w 2670"/>
                <a:gd name="T67" fmla="*/ 1147 h 2714"/>
                <a:gd name="T68" fmla="*/ 1129 w 2670"/>
                <a:gd name="T69" fmla="*/ 1173 h 2714"/>
                <a:gd name="T70" fmla="*/ 758 w 2670"/>
                <a:gd name="T71" fmla="*/ 802 h 2714"/>
                <a:gd name="T72" fmla="*/ 412 w 2670"/>
                <a:gd name="T73" fmla="*/ 457 h 2714"/>
                <a:gd name="T74" fmla="*/ 439 w 2670"/>
                <a:gd name="T75" fmla="*/ 430 h 2714"/>
                <a:gd name="T76" fmla="*/ 784 w 2670"/>
                <a:gd name="T77" fmla="*/ 776 h 2714"/>
                <a:gd name="T78" fmla="*/ 758 w 2670"/>
                <a:gd name="T79" fmla="*/ 802 h 2714"/>
                <a:gd name="T80" fmla="*/ 386 w 2670"/>
                <a:gd name="T81" fmla="*/ 430 h 2714"/>
                <a:gd name="T82" fmla="*/ 41 w 2670"/>
                <a:gd name="T83" fmla="*/ 85 h 2714"/>
                <a:gd name="T84" fmla="*/ 67 w 2670"/>
                <a:gd name="T85" fmla="*/ 59 h 2714"/>
                <a:gd name="T86" fmla="*/ 412 w 2670"/>
                <a:gd name="T87" fmla="*/ 404 h 2714"/>
                <a:gd name="T88" fmla="*/ 386 w 2670"/>
                <a:gd name="T89" fmla="*/ 430 h 2714"/>
                <a:gd name="T90" fmla="*/ 15 w 2670"/>
                <a:gd name="T91" fmla="*/ 59 h 2714"/>
                <a:gd name="T92" fmla="*/ 0 w 2670"/>
                <a:gd name="T93" fmla="*/ 45 h 2714"/>
                <a:gd name="T94" fmla="*/ 9 w 2670"/>
                <a:gd name="T95" fmla="*/ 0 h 2714"/>
                <a:gd name="T96" fmla="*/ 41 w 2670"/>
                <a:gd name="T97" fmla="*/ 32 h 2714"/>
                <a:gd name="T98" fmla="*/ 15 w 2670"/>
                <a:gd name="T99" fmla="*/ 59 h 2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70" h="2714">
                  <a:moveTo>
                    <a:pt x="2670" y="2714"/>
                  </a:moveTo>
                  <a:lnTo>
                    <a:pt x="2670" y="2714"/>
                  </a:lnTo>
                  <a:lnTo>
                    <a:pt x="2644" y="2688"/>
                  </a:lnTo>
                  <a:lnTo>
                    <a:pt x="2642" y="2686"/>
                  </a:lnTo>
                  <a:lnTo>
                    <a:pt x="2668" y="2660"/>
                  </a:lnTo>
                  <a:lnTo>
                    <a:pt x="2670" y="2662"/>
                  </a:lnTo>
                  <a:lnTo>
                    <a:pt x="2670" y="2662"/>
                  </a:lnTo>
                  <a:lnTo>
                    <a:pt x="2670" y="2714"/>
                  </a:lnTo>
                  <a:close/>
                  <a:moveTo>
                    <a:pt x="2615" y="2660"/>
                  </a:moveTo>
                  <a:lnTo>
                    <a:pt x="2270" y="2314"/>
                  </a:lnTo>
                  <a:lnTo>
                    <a:pt x="2296" y="2288"/>
                  </a:lnTo>
                  <a:lnTo>
                    <a:pt x="2299" y="2290"/>
                  </a:lnTo>
                  <a:lnTo>
                    <a:pt x="2325" y="2317"/>
                  </a:lnTo>
                  <a:lnTo>
                    <a:pt x="2642" y="2633"/>
                  </a:lnTo>
                  <a:lnTo>
                    <a:pt x="2615" y="2660"/>
                  </a:lnTo>
                  <a:moveTo>
                    <a:pt x="2244" y="2288"/>
                  </a:moveTo>
                  <a:lnTo>
                    <a:pt x="1899" y="1943"/>
                  </a:lnTo>
                  <a:lnTo>
                    <a:pt x="1925" y="1916"/>
                  </a:lnTo>
                  <a:lnTo>
                    <a:pt x="2270" y="2262"/>
                  </a:lnTo>
                  <a:lnTo>
                    <a:pt x="2244" y="2288"/>
                  </a:lnTo>
                  <a:moveTo>
                    <a:pt x="1872" y="1916"/>
                  </a:moveTo>
                  <a:lnTo>
                    <a:pt x="1527" y="1571"/>
                  </a:lnTo>
                  <a:lnTo>
                    <a:pt x="1553" y="1545"/>
                  </a:lnTo>
                  <a:lnTo>
                    <a:pt x="1899" y="1890"/>
                  </a:lnTo>
                  <a:lnTo>
                    <a:pt x="1872" y="1916"/>
                  </a:lnTo>
                  <a:close/>
                  <a:moveTo>
                    <a:pt x="1501" y="1545"/>
                  </a:moveTo>
                  <a:lnTo>
                    <a:pt x="1156" y="1200"/>
                  </a:lnTo>
                  <a:lnTo>
                    <a:pt x="1182" y="1173"/>
                  </a:lnTo>
                  <a:lnTo>
                    <a:pt x="1527" y="1519"/>
                  </a:lnTo>
                  <a:lnTo>
                    <a:pt x="1501" y="1545"/>
                  </a:lnTo>
                  <a:moveTo>
                    <a:pt x="1129" y="1173"/>
                  </a:moveTo>
                  <a:lnTo>
                    <a:pt x="784" y="828"/>
                  </a:lnTo>
                  <a:lnTo>
                    <a:pt x="810" y="802"/>
                  </a:lnTo>
                  <a:lnTo>
                    <a:pt x="1156" y="1147"/>
                  </a:lnTo>
                  <a:lnTo>
                    <a:pt x="1129" y="1173"/>
                  </a:lnTo>
                  <a:close/>
                  <a:moveTo>
                    <a:pt x="758" y="802"/>
                  </a:moveTo>
                  <a:lnTo>
                    <a:pt x="412" y="457"/>
                  </a:lnTo>
                  <a:lnTo>
                    <a:pt x="439" y="430"/>
                  </a:lnTo>
                  <a:lnTo>
                    <a:pt x="784" y="776"/>
                  </a:lnTo>
                  <a:lnTo>
                    <a:pt x="758" y="802"/>
                  </a:lnTo>
                  <a:moveTo>
                    <a:pt x="386" y="430"/>
                  </a:moveTo>
                  <a:lnTo>
                    <a:pt x="41" y="85"/>
                  </a:lnTo>
                  <a:lnTo>
                    <a:pt x="67" y="59"/>
                  </a:lnTo>
                  <a:lnTo>
                    <a:pt x="412" y="404"/>
                  </a:lnTo>
                  <a:lnTo>
                    <a:pt x="386" y="430"/>
                  </a:lnTo>
                  <a:moveTo>
                    <a:pt x="15" y="59"/>
                  </a:moveTo>
                  <a:lnTo>
                    <a:pt x="0" y="45"/>
                  </a:lnTo>
                  <a:cubicBezTo>
                    <a:pt x="3" y="30"/>
                    <a:pt x="6" y="15"/>
                    <a:pt x="9" y="0"/>
                  </a:cubicBezTo>
                  <a:lnTo>
                    <a:pt x="41" y="32"/>
                  </a:lnTo>
                  <a:lnTo>
                    <a:pt x="15" y="59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219">
              <a:extLst>
                <a:ext uri="{FF2B5EF4-FFF2-40B4-BE49-F238E27FC236}">
                  <a16:creationId xmlns:a16="http://schemas.microsoft.com/office/drawing/2014/main" id="{A563B6C3-0B87-AF4A-A998-6A80BCCD51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03" y="5304549"/>
              <a:ext cx="514350" cy="520700"/>
            </a:xfrm>
            <a:custGeom>
              <a:avLst/>
              <a:gdLst>
                <a:gd name="T0" fmla="*/ 2498 w 2498"/>
                <a:gd name="T1" fmla="*/ 2535 h 2535"/>
                <a:gd name="T2" fmla="*/ 2498 w 2498"/>
                <a:gd name="T3" fmla="*/ 2535 h 2535"/>
                <a:gd name="T4" fmla="*/ 2472 w 2498"/>
                <a:gd name="T5" fmla="*/ 2509 h 2535"/>
                <a:gd name="T6" fmla="*/ 2470 w 2498"/>
                <a:gd name="T7" fmla="*/ 2507 h 2535"/>
                <a:gd name="T8" fmla="*/ 2496 w 2498"/>
                <a:gd name="T9" fmla="*/ 2480 h 2535"/>
                <a:gd name="T10" fmla="*/ 2498 w 2498"/>
                <a:gd name="T11" fmla="*/ 2483 h 2535"/>
                <a:gd name="T12" fmla="*/ 2498 w 2498"/>
                <a:gd name="T13" fmla="*/ 2483 h 2535"/>
                <a:gd name="T14" fmla="*/ 2498 w 2498"/>
                <a:gd name="T15" fmla="*/ 2535 h 2535"/>
                <a:gd name="T16" fmla="*/ 2443 w 2498"/>
                <a:gd name="T17" fmla="*/ 2480 h 2535"/>
                <a:gd name="T18" fmla="*/ 2098 w 2498"/>
                <a:gd name="T19" fmla="*/ 2135 h 2535"/>
                <a:gd name="T20" fmla="*/ 2124 w 2498"/>
                <a:gd name="T21" fmla="*/ 2109 h 2535"/>
                <a:gd name="T22" fmla="*/ 2127 w 2498"/>
                <a:gd name="T23" fmla="*/ 2111 h 2535"/>
                <a:gd name="T24" fmla="*/ 2153 w 2498"/>
                <a:gd name="T25" fmla="*/ 2137 h 2535"/>
                <a:gd name="T26" fmla="*/ 2470 w 2498"/>
                <a:gd name="T27" fmla="*/ 2454 h 2535"/>
                <a:gd name="T28" fmla="*/ 2443 w 2498"/>
                <a:gd name="T29" fmla="*/ 2480 h 2535"/>
                <a:gd name="T30" fmla="*/ 2072 w 2498"/>
                <a:gd name="T31" fmla="*/ 2109 h 2535"/>
                <a:gd name="T32" fmla="*/ 1727 w 2498"/>
                <a:gd name="T33" fmla="*/ 1764 h 2535"/>
                <a:gd name="T34" fmla="*/ 1753 w 2498"/>
                <a:gd name="T35" fmla="*/ 1737 h 2535"/>
                <a:gd name="T36" fmla="*/ 2098 w 2498"/>
                <a:gd name="T37" fmla="*/ 2083 h 2535"/>
                <a:gd name="T38" fmla="*/ 2072 w 2498"/>
                <a:gd name="T39" fmla="*/ 2109 h 2535"/>
                <a:gd name="T40" fmla="*/ 1700 w 2498"/>
                <a:gd name="T41" fmla="*/ 1737 h 2535"/>
                <a:gd name="T42" fmla="*/ 1355 w 2498"/>
                <a:gd name="T43" fmla="*/ 1392 h 2535"/>
                <a:gd name="T44" fmla="*/ 1381 w 2498"/>
                <a:gd name="T45" fmla="*/ 1366 h 2535"/>
                <a:gd name="T46" fmla="*/ 1727 w 2498"/>
                <a:gd name="T47" fmla="*/ 1711 h 2535"/>
                <a:gd name="T48" fmla="*/ 1700 w 2498"/>
                <a:gd name="T49" fmla="*/ 1737 h 2535"/>
                <a:gd name="T50" fmla="*/ 1329 w 2498"/>
                <a:gd name="T51" fmla="*/ 1366 h 2535"/>
                <a:gd name="T52" fmla="*/ 984 w 2498"/>
                <a:gd name="T53" fmla="*/ 1021 h 2535"/>
                <a:gd name="T54" fmla="*/ 1010 w 2498"/>
                <a:gd name="T55" fmla="*/ 994 h 2535"/>
                <a:gd name="T56" fmla="*/ 1355 w 2498"/>
                <a:gd name="T57" fmla="*/ 1340 h 2535"/>
                <a:gd name="T58" fmla="*/ 1329 w 2498"/>
                <a:gd name="T59" fmla="*/ 1366 h 2535"/>
                <a:gd name="T60" fmla="*/ 957 w 2498"/>
                <a:gd name="T61" fmla="*/ 994 h 2535"/>
                <a:gd name="T62" fmla="*/ 612 w 2498"/>
                <a:gd name="T63" fmla="*/ 649 h 2535"/>
                <a:gd name="T64" fmla="*/ 638 w 2498"/>
                <a:gd name="T65" fmla="*/ 623 h 2535"/>
                <a:gd name="T66" fmla="*/ 984 w 2498"/>
                <a:gd name="T67" fmla="*/ 968 h 2535"/>
                <a:gd name="T68" fmla="*/ 957 w 2498"/>
                <a:gd name="T69" fmla="*/ 994 h 2535"/>
                <a:gd name="T70" fmla="*/ 586 w 2498"/>
                <a:gd name="T71" fmla="*/ 623 h 2535"/>
                <a:gd name="T72" fmla="*/ 240 w 2498"/>
                <a:gd name="T73" fmla="*/ 277 h 2535"/>
                <a:gd name="T74" fmla="*/ 267 w 2498"/>
                <a:gd name="T75" fmla="*/ 251 h 2535"/>
                <a:gd name="T76" fmla="*/ 612 w 2498"/>
                <a:gd name="T77" fmla="*/ 596 h 2535"/>
                <a:gd name="T78" fmla="*/ 586 w 2498"/>
                <a:gd name="T79" fmla="*/ 623 h 2535"/>
                <a:gd name="T80" fmla="*/ 214 w 2498"/>
                <a:gd name="T81" fmla="*/ 251 h 2535"/>
                <a:gd name="T82" fmla="*/ 0 w 2498"/>
                <a:gd name="T83" fmla="*/ 37 h 2535"/>
                <a:gd name="T84" fmla="*/ 15 w 2498"/>
                <a:gd name="T85" fmla="*/ 0 h 2535"/>
                <a:gd name="T86" fmla="*/ 240 w 2498"/>
                <a:gd name="T87" fmla="*/ 225 h 2535"/>
                <a:gd name="T88" fmla="*/ 214 w 2498"/>
                <a:gd name="T89" fmla="*/ 251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98" h="2535">
                  <a:moveTo>
                    <a:pt x="2498" y="2535"/>
                  </a:moveTo>
                  <a:lnTo>
                    <a:pt x="2498" y="2535"/>
                  </a:lnTo>
                  <a:lnTo>
                    <a:pt x="2472" y="2509"/>
                  </a:lnTo>
                  <a:lnTo>
                    <a:pt x="2470" y="2507"/>
                  </a:lnTo>
                  <a:lnTo>
                    <a:pt x="2496" y="2480"/>
                  </a:lnTo>
                  <a:lnTo>
                    <a:pt x="2498" y="2483"/>
                  </a:lnTo>
                  <a:lnTo>
                    <a:pt x="2498" y="2483"/>
                  </a:lnTo>
                  <a:lnTo>
                    <a:pt x="2498" y="2535"/>
                  </a:lnTo>
                  <a:moveTo>
                    <a:pt x="2443" y="2480"/>
                  </a:moveTo>
                  <a:lnTo>
                    <a:pt x="2098" y="2135"/>
                  </a:lnTo>
                  <a:lnTo>
                    <a:pt x="2124" y="2109"/>
                  </a:lnTo>
                  <a:lnTo>
                    <a:pt x="2127" y="2111"/>
                  </a:lnTo>
                  <a:lnTo>
                    <a:pt x="2153" y="2137"/>
                  </a:lnTo>
                  <a:lnTo>
                    <a:pt x="2470" y="2454"/>
                  </a:lnTo>
                  <a:lnTo>
                    <a:pt x="2443" y="2480"/>
                  </a:lnTo>
                  <a:close/>
                  <a:moveTo>
                    <a:pt x="2072" y="2109"/>
                  </a:moveTo>
                  <a:lnTo>
                    <a:pt x="1727" y="1764"/>
                  </a:lnTo>
                  <a:lnTo>
                    <a:pt x="1753" y="1737"/>
                  </a:lnTo>
                  <a:lnTo>
                    <a:pt x="2098" y="2083"/>
                  </a:lnTo>
                  <a:lnTo>
                    <a:pt x="2072" y="2109"/>
                  </a:lnTo>
                  <a:moveTo>
                    <a:pt x="1700" y="1737"/>
                  </a:moveTo>
                  <a:lnTo>
                    <a:pt x="1355" y="1392"/>
                  </a:lnTo>
                  <a:lnTo>
                    <a:pt x="1381" y="1366"/>
                  </a:lnTo>
                  <a:lnTo>
                    <a:pt x="1727" y="1711"/>
                  </a:lnTo>
                  <a:lnTo>
                    <a:pt x="1700" y="1737"/>
                  </a:lnTo>
                  <a:close/>
                  <a:moveTo>
                    <a:pt x="1329" y="1366"/>
                  </a:moveTo>
                  <a:lnTo>
                    <a:pt x="984" y="1021"/>
                  </a:lnTo>
                  <a:lnTo>
                    <a:pt x="1010" y="994"/>
                  </a:lnTo>
                  <a:lnTo>
                    <a:pt x="1355" y="1340"/>
                  </a:lnTo>
                  <a:lnTo>
                    <a:pt x="1329" y="1366"/>
                  </a:lnTo>
                  <a:moveTo>
                    <a:pt x="957" y="994"/>
                  </a:moveTo>
                  <a:lnTo>
                    <a:pt x="612" y="649"/>
                  </a:lnTo>
                  <a:lnTo>
                    <a:pt x="638" y="623"/>
                  </a:lnTo>
                  <a:lnTo>
                    <a:pt x="984" y="968"/>
                  </a:lnTo>
                  <a:lnTo>
                    <a:pt x="957" y="994"/>
                  </a:lnTo>
                  <a:moveTo>
                    <a:pt x="586" y="623"/>
                  </a:moveTo>
                  <a:lnTo>
                    <a:pt x="240" y="277"/>
                  </a:lnTo>
                  <a:lnTo>
                    <a:pt x="267" y="251"/>
                  </a:lnTo>
                  <a:lnTo>
                    <a:pt x="612" y="596"/>
                  </a:lnTo>
                  <a:lnTo>
                    <a:pt x="586" y="623"/>
                  </a:lnTo>
                  <a:close/>
                  <a:moveTo>
                    <a:pt x="214" y="251"/>
                  </a:moveTo>
                  <a:lnTo>
                    <a:pt x="0" y="37"/>
                  </a:lnTo>
                  <a:cubicBezTo>
                    <a:pt x="5" y="25"/>
                    <a:pt x="10" y="12"/>
                    <a:pt x="15" y="0"/>
                  </a:cubicBezTo>
                  <a:lnTo>
                    <a:pt x="240" y="225"/>
                  </a:lnTo>
                  <a:lnTo>
                    <a:pt x="214" y="25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220">
              <a:extLst>
                <a:ext uri="{FF2B5EF4-FFF2-40B4-BE49-F238E27FC236}">
                  <a16:creationId xmlns:a16="http://schemas.microsoft.com/office/drawing/2014/main" id="{171E1234-DE9F-831A-B20C-C9D0ACE08B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510924"/>
              <a:ext cx="158750" cy="161925"/>
            </a:xfrm>
            <a:custGeom>
              <a:avLst/>
              <a:gdLst>
                <a:gd name="T0" fmla="*/ 771 w 771"/>
                <a:gd name="T1" fmla="*/ 789 h 789"/>
                <a:gd name="T2" fmla="*/ 745 w 771"/>
                <a:gd name="T3" fmla="*/ 763 h 789"/>
                <a:gd name="T4" fmla="*/ 743 w 771"/>
                <a:gd name="T5" fmla="*/ 761 h 789"/>
                <a:gd name="T6" fmla="*/ 769 w 771"/>
                <a:gd name="T7" fmla="*/ 734 h 789"/>
                <a:gd name="T8" fmla="*/ 771 w 771"/>
                <a:gd name="T9" fmla="*/ 737 h 789"/>
                <a:gd name="T10" fmla="*/ 771 w 771"/>
                <a:gd name="T11" fmla="*/ 789 h 789"/>
                <a:gd name="T12" fmla="*/ 716 w 771"/>
                <a:gd name="T13" fmla="*/ 734 h 789"/>
                <a:gd name="T14" fmla="*/ 371 w 771"/>
                <a:gd name="T15" fmla="*/ 389 h 789"/>
                <a:gd name="T16" fmla="*/ 397 w 771"/>
                <a:gd name="T17" fmla="*/ 363 h 789"/>
                <a:gd name="T18" fmla="*/ 400 w 771"/>
                <a:gd name="T19" fmla="*/ 365 h 789"/>
                <a:gd name="T20" fmla="*/ 426 w 771"/>
                <a:gd name="T21" fmla="*/ 391 h 789"/>
                <a:gd name="T22" fmla="*/ 743 w 771"/>
                <a:gd name="T23" fmla="*/ 708 h 789"/>
                <a:gd name="T24" fmla="*/ 716 w 771"/>
                <a:gd name="T25" fmla="*/ 734 h 789"/>
                <a:gd name="T26" fmla="*/ 345 w 771"/>
                <a:gd name="T27" fmla="*/ 363 h 789"/>
                <a:gd name="T28" fmla="*/ 0 w 771"/>
                <a:gd name="T29" fmla="*/ 18 h 789"/>
                <a:gd name="T30" fmla="*/ 13 w 771"/>
                <a:gd name="T31" fmla="*/ 4 h 789"/>
                <a:gd name="T32" fmla="*/ 35 w 771"/>
                <a:gd name="T33" fmla="*/ 0 h 789"/>
                <a:gd name="T34" fmla="*/ 371 w 771"/>
                <a:gd name="T35" fmla="*/ 337 h 789"/>
                <a:gd name="T36" fmla="*/ 345 w 771"/>
                <a:gd name="T37" fmla="*/ 363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1" h="789">
                  <a:moveTo>
                    <a:pt x="771" y="789"/>
                  </a:moveTo>
                  <a:lnTo>
                    <a:pt x="745" y="763"/>
                  </a:lnTo>
                  <a:lnTo>
                    <a:pt x="743" y="761"/>
                  </a:lnTo>
                  <a:lnTo>
                    <a:pt x="769" y="734"/>
                  </a:lnTo>
                  <a:lnTo>
                    <a:pt x="771" y="737"/>
                  </a:lnTo>
                  <a:lnTo>
                    <a:pt x="771" y="789"/>
                  </a:lnTo>
                  <a:moveTo>
                    <a:pt x="716" y="734"/>
                  </a:moveTo>
                  <a:lnTo>
                    <a:pt x="371" y="389"/>
                  </a:lnTo>
                  <a:lnTo>
                    <a:pt x="397" y="363"/>
                  </a:lnTo>
                  <a:lnTo>
                    <a:pt x="400" y="365"/>
                  </a:lnTo>
                  <a:lnTo>
                    <a:pt x="426" y="391"/>
                  </a:lnTo>
                  <a:lnTo>
                    <a:pt x="743" y="708"/>
                  </a:lnTo>
                  <a:lnTo>
                    <a:pt x="716" y="734"/>
                  </a:lnTo>
                  <a:moveTo>
                    <a:pt x="345" y="363"/>
                  </a:moveTo>
                  <a:lnTo>
                    <a:pt x="0" y="18"/>
                  </a:lnTo>
                  <a:lnTo>
                    <a:pt x="13" y="4"/>
                  </a:lnTo>
                  <a:cubicBezTo>
                    <a:pt x="21" y="3"/>
                    <a:pt x="28" y="2"/>
                    <a:pt x="35" y="0"/>
                  </a:cubicBezTo>
                  <a:lnTo>
                    <a:pt x="371" y="337"/>
                  </a:lnTo>
                  <a:lnTo>
                    <a:pt x="345" y="36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221">
              <a:extLst>
                <a:ext uri="{FF2B5EF4-FFF2-40B4-BE49-F238E27FC236}">
                  <a16:creationId xmlns:a16="http://schemas.microsoft.com/office/drawing/2014/main" id="{FFF13F16-0DAA-CC61-D6AD-131866F102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431549"/>
              <a:ext cx="84138" cy="79375"/>
            </a:xfrm>
            <a:custGeom>
              <a:avLst/>
              <a:gdLst>
                <a:gd name="T0" fmla="*/ 385 w 407"/>
                <a:gd name="T1" fmla="*/ 384 h 384"/>
                <a:gd name="T2" fmla="*/ 398 w 407"/>
                <a:gd name="T3" fmla="*/ 371 h 384"/>
                <a:gd name="T4" fmla="*/ 407 w 407"/>
                <a:gd name="T5" fmla="*/ 380 h 384"/>
                <a:gd name="T6" fmla="*/ 385 w 407"/>
                <a:gd name="T7" fmla="*/ 384 h 384"/>
                <a:gd name="T8" fmla="*/ 345 w 407"/>
                <a:gd name="T9" fmla="*/ 371 h 384"/>
                <a:gd name="T10" fmla="*/ 0 w 407"/>
                <a:gd name="T11" fmla="*/ 26 h 384"/>
                <a:gd name="T12" fmla="*/ 26 w 407"/>
                <a:gd name="T13" fmla="*/ 0 h 384"/>
                <a:gd name="T14" fmla="*/ 372 w 407"/>
                <a:gd name="T15" fmla="*/ 345 h 384"/>
                <a:gd name="T16" fmla="*/ 345 w 407"/>
                <a:gd name="T17" fmla="*/ 37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384">
                  <a:moveTo>
                    <a:pt x="385" y="384"/>
                  </a:moveTo>
                  <a:lnTo>
                    <a:pt x="398" y="371"/>
                  </a:lnTo>
                  <a:lnTo>
                    <a:pt x="407" y="380"/>
                  </a:lnTo>
                  <a:cubicBezTo>
                    <a:pt x="400" y="382"/>
                    <a:pt x="393" y="383"/>
                    <a:pt x="385" y="384"/>
                  </a:cubicBez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222">
              <a:extLst>
                <a:ext uri="{FF2B5EF4-FFF2-40B4-BE49-F238E27FC236}">
                  <a16:creationId xmlns:a16="http://schemas.microsoft.com/office/drawing/2014/main" id="{3D4B727F-1BD4-3A3A-3961-02D89553C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355349"/>
              <a:ext cx="58738" cy="55563"/>
            </a:xfrm>
            <a:custGeom>
              <a:avLst/>
              <a:gdLst>
                <a:gd name="T0" fmla="*/ 244 w 283"/>
                <a:gd name="T1" fmla="*/ 271 h 271"/>
                <a:gd name="T2" fmla="*/ 0 w 283"/>
                <a:gd name="T3" fmla="*/ 26 h 271"/>
                <a:gd name="T4" fmla="*/ 26 w 283"/>
                <a:gd name="T5" fmla="*/ 0 h 271"/>
                <a:gd name="T6" fmla="*/ 283 w 283"/>
                <a:gd name="T7" fmla="*/ 258 h 271"/>
                <a:gd name="T8" fmla="*/ 244 w 283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71">
                  <a:moveTo>
                    <a:pt x="244" y="2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83" y="258"/>
                  </a:lnTo>
                  <a:cubicBezTo>
                    <a:pt x="270" y="260"/>
                    <a:pt x="256" y="265"/>
                    <a:pt x="244" y="271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223">
              <a:extLst>
                <a:ext uri="{FF2B5EF4-FFF2-40B4-BE49-F238E27FC236}">
                  <a16:creationId xmlns:a16="http://schemas.microsoft.com/office/drawing/2014/main" id="{39DE8B10-001A-5485-1E92-2337A0A37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816" y="5409324"/>
              <a:ext cx="26988" cy="22225"/>
            </a:xfrm>
            <a:custGeom>
              <a:avLst/>
              <a:gdLst>
                <a:gd name="T0" fmla="*/ 101 w 127"/>
                <a:gd name="T1" fmla="*/ 114 h 114"/>
                <a:gd name="T2" fmla="*/ 0 w 127"/>
                <a:gd name="T3" fmla="*/ 13 h 114"/>
                <a:gd name="T4" fmla="*/ 39 w 127"/>
                <a:gd name="T5" fmla="*/ 0 h 114"/>
                <a:gd name="T6" fmla="*/ 127 w 127"/>
                <a:gd name="T7" fmla="*/ 87 h 114"/>
                <a:gd name="T8" fmla="*/ 101 w 127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14">
                  <a:moveTo>
                    <a:pt x="101" y="114"/>
                  </a:moveTo>
                  <a:lnTo>
                    <a:pt x="0" y="13"/>
                  </a:lnTo>
                  <a:cubicBezTo>
                    <a:pt x="12" y="7"/>
                    <a:pt x="26" y="2"/>
                    <a:pt x="39" y="0"/>
                  </a:cubicBezTo>
                  <a:lnTo>
                    <a:pt x="127" y="87"/>
                  </a:lnTo>
                  <a:lnTo>
                    <a:pt x="101" y="114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224">
              <a:extLst>
                <a:ext uri="{FF2B5EF4-FFF2-40B4-BE49-F238E27FC236}">
                  <a16:creationId xmlns:a16="http://schemas.microsoft.com/office/drawing/2014/main" id="{CF655447-F6B8-8D65-BBF9-3DF355AC9D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8616" y="5196599"/>
              <a:ext cx="153988" cy="158750"/>
            </a:xfrm>
            <a:custGeom>
              <a:avLst/>
              <a:gdLst>
                <a:gd name="T0" fmla="*/ 720 w 747"/>
                <a:gd name="T1" fmla="*/ 771 h 771"/>
                <a:gd name="T2" fmla="*/ 375 w 747"/>
                <a:gd name="T3" fmla="*/ 426 h 771"/>
                <a:gd name="T4" fmla="*/ 401 w 747"/>
                <a:gd name="T5" fmla="*/ 400 h 771"/>
                <a:gd name="T6" fmla="*/ 747 w 747"/>
                <a:gd name="T7" fmla="*/ 745 h 771"/>
                <a:gd name="T8" fmla="*/ 720 w 747"/>
                <a:gd name="T9" fmla="*/ 771 h 771"/>
                <a:gd name="T10" fmla="*/ 349 w 747"/>
                <a:gd name="T11" fmla="*/ 400 h 771"/>
                <a:gd name="T12" fmla="*/ 4 w 747"/>
                <a:gd name="T13" fmla="*/ 54 h 771"/>
                <a:gd name="T14" fmla="*/ 30 w 747"/>
                <a:gd name="T15" fmla="*/ 28 h 771"/>
                <a:gd name="T16" fmla="*/ 375 w 747"/>
                <a:gd name="T17" fmla="*/ 373 h 771"/>
                <a:gd name="T18" fmla="*/ 349 w 747"/>
                <a:gd name="T19" fmla="*/ 400 h 771"/>
                <a:gd name="T20" fmla="*/ 0 w 747"/>
                <a:gd name="T21" fmla="*/ 6 h 771"/>
                <a:gd name="T22" fmla="*/ 2 w 747"/>
                <a:gd name="T23" fmla="*/ 0 h 771"/>
                <a:gd name="T24" fmla="*/ 3 w 747"/>
                <a:gd name="T25" fmla="*/ 2 h 771"/>
                <a:gd name="T26" fmla="*/ 0 w 747"/>
                <a:gd name="T27" fmla="*/ 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7" h="771">
                  <a:moveTo>
                    <a:pt x="720" y="771"/>
                  </a:moveTo>
                  <a:lnTo>
                    <a:pt x="375" y="426"/>
                  </a:lnTo>
                  <a:lnTo>
                    <a:pt x="401" y="400"/>
                  </a:lnTo>
                  <a:lnTo>
                    <a:pt x="747" y="745"/>
                  </a:lnTo>
                  <a:lnTo>
                    <a:pt x="720" y="771"/>
                  </a:lnTo>
                  <a:moveTo>
                    <a:pt x="349" y="400"/>
                  </a:moveTo>
                  <a:lnTo>
                    <a:pt x="4" y="54"/>
                  </a:lnTo>
                  <a:lnTo>
                    <a:pt x="30" y="28"/>
                  </a:lnTo>
                  <a:lnTo>
                    <a:pt x="375" y="373"/>
                  </a:lnTo>
                  <a:lnTo>
                    <a:pt x="349" y="400"/>
                  </a:lnTo>
                  <a:moveTo>
                    <a:pt x="0" y="6"/>
                  </a:moveTo>
                  <a:cubicBezTo>
                    <a:pt x="1" y="4"/>
                    <a:pt x="1" y="2"/>
                    <a:pt x="2" y="0"/>
                  </a:cubicBezTo>
                  <a:lnTo>
                    <a:pt x="3" y="2"/>
                  </a:lnTo>
                  <a:lnTo>
                    <a:pt x="0" y="6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225">
              <a:extLst>
                <a:ext uri="{FF2B5EF4-FFF2-40B4-BE49-F238E27FC236}">
                  <a16:creationId xmlns:a16="http://schemas.microsoft.com/office/drawing/2014/main" id="{2C9418DB-556C-ADC7-9F24-FC71B5B402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1516" y="5396624"/>
              <a:ext cx="122238" cy="123825"/>
            </a:xfrm>
            <a:custGeom>
              <a:avLst/>
              <a:gdLst>
                <a:gd name="T0" fmla="*/ 592 w 592"/>
                <a:gd name="T1" fmla="*/ 601 h 601"/>
                <a:gd name="T2" fmla="*/ 592 w 592"/>
                <a:gd name="T3" fmla="*/ 601 h 601"/>
                <a:gd name="T4" fmla="*/ 566 w 592"/>
                <a:gd name="T5" fmla="*/ 575 h 601"/>
                <a:gd name="T6" fmla="*/ 564 w 592"/>
                <a:gd name="T7" fmla="*/ 573 h 601"/>
                <a:gd name="T8" fmla="*/ 590 w 592"/>
                <a:gd name="T9" fmla="*/ 546 h 601"/>
                <a:gd name="T10" fmla="*/ 592 w 592"/>
                <a:gd name="T11" fmla="*/ 549 h 601"/>
                <a:gd name="T12" fmla="*/ 592 w 592"/>
                <a:gd name="T13" fmla="*/ 549 h 601"/>
                <a:gd name="T14" fmla="*/ 592 w 592"/>
                <a:gd name="T15" fmla="*/ 601 h 601"/>
                <a:gd name="T16" fmla="*/ 537 w 592"/>
                <a:gd name="T17" fmla="*/ 546 h 601"/>
                <a:gd name="T18" fmla="*/ 192 w 592"/>
                <a:gd name="T19" fmla="*/ 201 h 601"/>
                <a:gd name="T20" fmla="*/ 218 w 592"/>
                <a:gd name="T21" fmla="*/ 175 h 601"/>
                <a:gd name="T22" fmla="*/ 221 w 592"/>
                <a:gd name="T23" fmla="*/ 177 h 601"/>
                <a:gd name="T24" fmla="*/ 247 w 592"/>
                <a:gd name="T25" fmla="*/ 203 h 601"/>
                <a:gd name="T26" fmla="*/ 564 w 592"/>
                <a:gd name="T27" fmla="*/ 520 h 601"/>
                <a:gd name="T28" fmla="*/ 537 w 592"/>
                <a:gd name="T29" fmla="*/ 546 h 601"/>
                <a:gd name="T30" fmla="*/ 166 w 592"/>
                <a:gd name="T31" fmla="*/ 175 h 601"/>
                <a:gd name="T32" fmla="*/ 0 w 592"/>
                <a:gd name="T33" fmla="*/ 9 h 601"/>
                <a:gd name="T34" fmla="*/ 43 w 592"/>
                <a:gd name="T35" fmla="*/ 0 h 601"/>
                <a:gd name="T36" fmla="*/ 192 w 592"/>
                <a:gd name="T37" fmla="*/ 148 h 601"/>
                <a:gd name="T38" fmla="*/ 166 w 592"/>
                <a:gd name="T39" fmla="*/ 17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2" h="601">
                  <a:moveTo>
                    <a:pt x="592" y="601"/>
                  </a:moveTo>
                  <a:lnTo>
                    <a:pt x="592" y="601"/>
                  </a:lnTo>
                  <a:lnTo>
                    <a:pt x="566" y="575"/>
                  </a:lnTo>
                  <a:lnTo>
                    <a:pt x="564" y="573"/>
                  </a:lnTo>
                  <a:lnTo>
                    <a:pt x="590" y="546"/>
                  </a:lnTo>
                  <a:lnTo>
                    <a:pt x="592" y="549"/>
                  </a:lnTo>
                  <a:lnTo>
                    <a:pt x="592" y="549"/>
                  </a:lnTo>
                  <a:lnTo>
                    <a:pt x="592" y="601"/>
                  </a:lnTo>
                  <a:close/>
                  <a:moveTo>
                    <a:pt x="537" y="546"/>
                  </a:moveTo>
                  <a:lnTo>
                    <a:pt x="192" y="201"/>
                  </a:lnTo>
                  <a:lnTo>
                    <a:pt x="218" y="175"/>
                  </a:lnTo>
                  <a:lnTo>
                    <a:pt x="221" y="177"/>
                  </a:lnTo>
                  <a:lnTo>
                    <a:pt x="247" y="203"/>
                  </a:lnTo>
                  <a:lnTo>
                    <a:pt x="564" y="520"/>
                  </a:lnTo>
                  <a:lnTo>
                    <a:pt x="537" y="546"/>
                  </a:lnTo>
                  <a:moveTo>
                    <a:pt x="166" y="175"/>
                  </a:moveTo>
                  <a:lnTo>
                    <a:pt x="0" y="9"/>
                  </a:lnTo>
                  <a:cubicBezTo>
                    <a:pt x="15" y="7"/>
                    <a:pt x="29" y="4"/>
                    <a:pt x="43" y="0"/>
                  </a:cubicBezTo>
                  <a:lnTo>
                    <a:pt x="192" y="148"/>
                  </a:lnTo>
                  <a:lnTo>
                    <a:pt x="166" y="17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226">
              <a:extLst>
                <a:ext uri="{FF2B5EF4-FFF2-40B4-BE49-F238E27FC236}">
                  <a16:creationId xmlns:a16="http://schemas.microsoft.com/office/drawing/2014/main" id="{F7CD31C5-ECB7-4A8A-8FEA-087B2736C2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279149"/>
              <a:ext cx="122238" cy="119063"/>
            </a:xfrm>
            <a:custGeom>
              <a:avLst/>
              <a:gdLst>
                <a:gd name="T0" fmla="*/ 551 w 594"/>
                <a:gd name="T1" fmla="*/ 577 h 577"/>
                <a:gd name="T2" fmla="*/ 372 w 594"/>
                <a:gd name="T3" fmla="*/ 397 h 577"/>
                <a:gd name="T4" fmla="*/ 398 w 594"/>
                <a:gd name="T5" fmla="*/ 371 h 577"/>
                <a:gd name="T6" fmla="*/ 594 w 594"/>
                <a:gd name="T7" fmla="*/ 568 h 577"/>
                <a:gd name="T8" fmla="*/ 551 w 594"/>
                <a:gd name="T9" fmla="*/ 577 h 577"/>
                <a:gd name="T10" fmla="*/ 345 w 594"/>
                <a:gd name="T11" fmla="*/ 371 h 577"/>
                <a:gd name="T12" fmla="*/ 0 w 594"/>
                <a:gd name="T13" fmla="*/ 26 h 577"/>
                <a:gd name="T14" fmla="*/ 26 w 594"/>
                <a:gd name="T15" fmla="*/ 0 h 577"/>
                <a:gd name="T16" fmla="*/ 372 w 594"/>
                <a:gd name="T17" fmla="*/ 345 h 577"/>
                <a:gd name="T18" fmla="*/ 345 w 594"/>
                <a:gd name="T19" fmla="*/ 37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4" h="577">
                  <a:moveTo>
                    <a:pt x="551" y="577"/>
                  </a:moveTo>
                  <a:lnTo>
                    <a:pt x="372" y="397"/>
                  </a:lnTo>
                  <a:lnTo>
                    <a:pt x="398" y="371"/>
                  </a:lnTo>
                  <a:lnTo>
                    <a:pt x="594" y="568"/>
                  </a:lnTo>
                  <a:cubicBezTo>
                    <a:pt x="580" y="572"/>
                    <a:pt x="566" y="575"/>
                    <a:pt x="551" y="577"/>
                  </a:cubicBez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227">
              <a:extLst>
                <a:ext uri="{FF2B5EF4-FFF2-40B4-BE49-F238E27FC236}">
                  <a16:creationId xmlns:a16="http://schemas.microsoft.com/office/drawing/2014/main" id="{5024C5DF-5BA9-9257-FA66-92A93693CC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6241" y="5094999"/>
              <a:ext cx="182563" cy="184150"/>
            </a:xfrm>
            <a:custGeom>
              <a:avLst/>
              <a:gdLst>
                <a:gd name="T0" fmla="*/ 861 w 887"/>
                <a:gd name="T1" fmla="*/ 895 h 895"/>
                <a:gd name="T2" fmla="*/ 516 w 887"/>
                <a:gd name="T3" fmla="*/ 549 h 895"/>
                <a:gd name="T4" fmla="*/ 542 w 887"/>
                <a:gd name="T5" fmla="*/ 523 h 895"/>
                <a:gd name="T6" fmla="*/ 887 w 887"/>
                <a:gd name="T7" fmla="*/ 868 h 895"/>
                <a:gd name="T8" fmla="*/ 861 w 887"/>
                <a:gd name="T9" fmla="*/ 895 h 895"/>
                <a:gd name="T10" fmla="*/ 489 w 887"/>
                <a:gd name="T11" fmla="*/ 523 h 895"/>
                <a:gd name="T12" fmla="*/ 144 w 887"/>
                <a:gd name="T13" fmla="*/ 178 h 895"/>
                <a:gd name="T14" fmla="*/ 170 w 887"/>
                <a:gd name="T15" fmla="*/ 151 h 895"/>
                <a:gd name="T16" fmla="*/ 516 w 887"/>
                <a:gd name="T17" fmla="*/ 497 h 895"/>
                <a:gd name="T18" fmla="*/ 489 w 887"/>
                <a:gd name="T19" fmla="*/ 523 h 895"/>
                <a:gd name="T20" fmla="*/ 118 w 887"/>
                <a:gd name="T21" fmla="*/ 151 h 895"/>
                <a:gd name="T22" fmla="*/ 0 w 887"/>
                <a:gd name="T23" fmla="*/ 34 h 895"/>
                <a:gd name="T24" fmla="*/ 19 w 887"/>
                <a:gd name="T25" fmla="*/ 0 h 895"/>
                <a:gd name="T26" fmla="*/ 144 w 887"/>
                <a:gd name="T27" fmla="*/ 125 h 895"/>
                <a:gd name="T28" fmla="*/ 118 w 887"/>
                <a:gd name="T29" fmla="*/ 151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7" h="895">
                  <a:moveTo>
                    <a:pt x="861" y="895"/>
                  </a:moveTo>
                  <a:lnTo>
                    <a:pt x="516" y="549"/>
                  </a:lnTo>
                  <a:lnTo>
                    <a:pt x="542" y="523"/>
                  </a:lnTo>
                  <a:lnTo>
                    <a:pt x="887" y="868"/>
                  </a:lnTo>
                  <a:lnTo>
                    <a:pt x="861" y="895"/>
                  </a:lnTo>
                  <a:close/>
                  <a:moveTo>
                    <a:pt x="489" y="523"/>
                  </a:moveTo>
                  <a:lnTo>
                    <a:pt x="144" y="178"/>
                  </a:lnTo>
                  <a:lnTo>
                    <a:pt x="170" y="151"/>
                  </a:lnTo>
                  <a:lnTo>
                    <a:pt x="516" y="497"/>
                  </a:lnTo>
                  <a:lnTo>
                    <a:pt x="489" y="523"/>
                  </a:lnTo>
                  <a:moveTo>
                    <a:pt x="118" y="151"/>
                  </a:moveTo>
                  <a:lnTo>
                    <a:pt x="0" y="34"/>
                  </a:lnTo>
                  <a:cubicBezTo>
                    <a:pt x="6" y="23"/>
                    <a:pt x="13" y="11"/>
                    <a:pt x="19" y="0"/>
                  </a:cubicBezTo>
                  <a:lnTo>
                    <a:pt x="144" y="125"/>
                  </a:lnTo>
                  <a:lnTo>
                    <a:pt x="118" y="15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228">
              <a:extLst>
                <a:ext uri="{FF2B5EF4-FFF2-40B4-BE49-F238E27FC236}">
                  <a16:creationId xmlns:a16="http://schemas.microsoft.com/office/drawing/2014/main" id="{0FEA1D9A-6EDC-AF4D-0E37-C16D345599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1203" y="5279149"/>
              <a:ext cx="82550" cy="87313"/>
            </a:xfrm>
            <a:custGeom>
              <a:avLst/>
              <a:gdLst>
                <a:gd name="T0" fmla="*/ 400 w 400"/>
                <a:gd name="T1" fmla="*/ 426 h 426"/>
                <a:gd name="T2" fmla="*/ 400 w 400"/>
                <a:gd name="T3" fmla="*/ 426 h 426"/>
                <a:gd name="T4" fmla="*/ 374 w 400"/>
                <a:gd name="T5" fmla="*/ 400 h 426"/>
                <a:gd name="T6" fmla="*/ 372 w 400"/>
                <a:gd name="T7" fmla="*/ 397 h 426"/>
                <a:gd name="T8" fmla="*/ 398 w 400"/>
                <a:gd name="T9" fmla="*/ 371 h 426"/>
                <a:gd name="T10" fmla="*/ 400 w 400"/>
                <a:gd name="T11" fmla="*/ 373 h 426"/>
                <a:gd name="T12" fmla="*/ 400 w 400"/>
                <a:gd name="T13" fmla="*/ 373 h 426"/>
                <a:gd name="T14" fmla="*/ 400 w 400"/>
                <a:gd name="T15" fmla="*/ 426 h 426"/>
                <a:gd name="T16" fmla="*/ 345 w 400"/>
                <a:gd name="T17" fmla="*/ 371 h 426"/>
                <a:gd name="T18" fmla="*/ 0 w 400"/>
                <a:gd name="T19" fmla="*/ 26 h 426"/>
                <a:gd name="T20" fmla="*/ 26 w 400"/>
                <a:gd name="T21" fmla="*/ 0 h 426"/>
                <a:gd name="T22" fmla="*/ 29 w 400"/>
                <a:gd name="T23" fmla="*/ 2 h 426"/>
                <a:gd name="T24" fmla="*/ 55 w 400"/>
                <a:gd name="T25" fmla="*/ 28 h 426"/>
                <a:gd name="T26" fmla="*/ 372 w 400"/>
                <a:gd name="T27" fmla="*/ 345 h 426"/>
                <a:gd name="T28" fmla="*/ 345 w 400"/>
                <a:gd name="T29" fmla="*/ 37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0" h="426">
                  <a:moveTo>
                    <a:pt x="400" y="426"/>
                  </a:moveTo>
                  <a:lnTo>
                    <a:pt x="400" y="426"/>
                  </a:lnTo>
                  <a:lnTo>
                    <a:pt x="374" y="400"/>
                  </a:lnTo>
                  <a:lnTo>
                    <a:pt x="372" y="397"/>
                  </a:lnTo>
                  <a:lnTo>
                    <a:pt x="398" y="371"/>
                  </a:lnTo>
                  <a:lnTo>
                    <a:pt x="400" y="373"/>
                  </a:lnTo>
                  <a:lnTo>
                    <a:pt x="400" y="373"/>
                  </a:lnTo>
                  <a:lnTo>
                    <a:pt x="400" y="426"/>
                  </a:ln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55" y="28"/>
                  </a:lnTo>
                  <a:lnTo>
                    <a:pt x="372" y="345"/>
                  </a:lnTo>
                  <a:lnTo>
                    <a:pt x="345" y="37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229">
              <a:extLst>
                <a:ext uri="{FF2B5EF4-FFF2-40B4-BE49-F238E27FC236}">
                  <a16:creationId xmlns:a16="http://schemas.microsoft.com/office/drawing/2014/main" id="{0373A53F-C1D3-713C-A626-70404C8E7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341" y="5236287"/>
              <a:ext cx="23813" cy="19050"/>
            </a:xfrm>
            <a:custGeom>
              <a:avLst/>
              <a:gdLst>
                <a:gd name="T0" fmla="*/ 113 w 113"/>
                <a:gd name="T1" fmla="*/ 87 h 87"/>
                <a:gd name="T2" fmla="*/ 57 w 113"/>
                <a:gd name="T3" fmla="*/ 84 h 87"/>
                <a:gd name="T4" fmla="*/ 0 w 113"/>
                <a:gd name="T5" fmla="*/ 26 h 87"/>
                <a:gd name="T6" fmla="*/ 3 w 113"/>
                <a:gd name="T7" fmla="*/ 24 h 87"/>
                <a:gd name="T8" fmla="*/ 26 w 113"/>
                <a:gd name="T9" fmla="*/ 0 h 87"/>
                <a:gd name="T10" fmla="*/ 113 w 113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87">
                  <a:moveTo>
                    <a:pt x="113" y="87"/>
                  </a:moveTo>
                  <a:cubicBezTo>
                    <a:pt x="94" y="85"/>
                    <a:pt x="76" y="84"/>
                    <a:pt x="57" y="84"/>
                  </a:cubicBezTo>
                  <a:lnTo>
                    <a:pt x="0" y="26"/>
                  </a:lnTo>
                  <a:cubicBezTo>
                    <a:pt x="1" y="25"/>
                    <a:pt x="2" y="25"/>
                    <a:pt x="3" y="24"/>
                  </a:cubicBezTo>
                  <a:cubicBezTo>
                    <a:pt x="11" y="16"/>
                    <a:pt x="18" y="8"/>
                    <a:pt x="26" y="0"/>
                  </a:cubicBezTo>
                  <a:lnTo>
                    <a:pt x="113" y="8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230">
              <a:extLst>
                <a:ext uri="{FF2B5EF4-FFF2-40B4-BE49-F238E27FC236}">
                  <a16:creationId xmlns:a16="http://schemas.microsoft.com/office/drawing/2014/main" id="{69276A8F-B7F4-C286-412C-4D1814D1D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003" y="5202949"/>
              <a:ext cx="39688" cy="39688"/>
            </a:xfrm>
            <a:custGeom>
              <a:avLst/>
              <a:gdLst>
                <a:gd name="T0" fmla="*/ 164 w 190"/>
                <a:gd name="T1" fmla="*/ 190 h 190"/>
                <a:gd name="T2" fmla="*/ 0 w 190"/>
                <a:gd name="T3" fmla="*/ 26 h 190"/>
                <a:gd name="T4" fmla="*/ 26 w 190"/>
                <a:gd name="T5" fmla="*/ 0 h 190"/>
                <a:gd name="T6" fmla="*/ 190 w 190"/>
                <a:gd name="T7" fmla="*/ 164 h 190"/>
                <a:gd name="T8" fmla="*/ 167 w 190"/>
                <a:gd name="T9" fmla="*/ 188 h 190"/>
                <a:gd name="T10" fmla="*/ 164 w 190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90">
                  <a:moveTo>
                    <a:pt x="164" y="19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190" y="164"/>
                  </a:lnTo>
                  <a:cubicBezTo>
                    <a:pt x="182" y="172"/>
                    <a:pt x="175" y="180"/>
                    <a:pt x="167" y="188"/>
                  </a:cubicBezTo>
                  <a:cubicBezTo>
                    <a:pt x="166" y="189"/>
                    <a:pt x="165" y="189"/>
                    <a:pt x="164" y="190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231">
              <a:extLst>
                <a:ext uri="{FF2B5EF4-FFF2-40B4-BE49-F238E27FC236}">
                  <a16:creationId xmlns:a16="http://schemas.microsoft.com/office/drawing/2014/main" id="{E9D173E3-2DB1-5726-613A-A6FEF168B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041" y="5253749"/>
              <a:ext cx="30163" cy="25400"/>
            </a:xfrm>
            <a:custGeom>
              <a:avLst/>
              <a:gdLst>
                <a:gd name="T0" fmla="*/ 124 w 150"/>
                <a:gd name="T1" fmla="*/ 124 h 124"/>
                <a:gd name="T2" fmla="*/ 0 w 150"/>
                <a:gd name="T3" fmla="*/ 0 h 124"/>
                <a:gd name="T4" fmla="*/ 56 w 150"/>
                <a:gd name="T5" fmla="*/ 3 h 124"/>
                <a:gd name="T6" fmla="*/ 150 w 150"/>
                <a:gd name="T7" fmla="*/ 97 h 124"/>
                <a:gd name="T8" fmla="*/ 124 w 150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124" y="124"/>
                  </a:moveTo>
                  <a:lnTo>
                    <a:pt x="0" y="0"/>
                  </a:lnTo>
                  <a:cubicBezTo>
                    <a:pt x="19" y="0"/>
                    <a:pt x="37" y="1"/>
                    <a:pt x="56" y="3"/>
                  </a:cubicBezTo>
                  <a:lnTo>
                    <a:pt x="150" y="97"/>
                  </a:lnTo>
                  <a:lnTo>
                    <a:pt x="124" y="124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232">
              <a:extLst>
                <a:ext uri="{FF2B5EF4-FFF2-40B4-BE49-F238E27FC236}">
                  <a16:creationId xmlns:a16="http://schemas.microsoft.com/office/drawing/2014/main" id="{34E97183-9C88-A305-A38E-A9523E5C4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126749"/>
              <a:ext cx="57150" cy="61913"/>
            </a:xfrm>
            <a:custGeom>
              <a:avLst/>
              <a:gdLst>
                <a:gd name="T0" fmla="*/ 273 w 279"/>
                <a:gd name="T1" fmla="*/ 300 h 300"/>
                <a:gd name="T2" fmla="*/ 0 w 279"/>
                <a:gd name="T3" fmla="*/ 27 h 300"/>
                <a:gd name="T4" fmla="*/ 26 w 279"/>
                <a:gd name="T5" fmla="*/ 0 h 300"/>
                <a:gd name="T6" fmla="*/ 279 w 279"/>
                <a:gd name="T7" fmla="*/ 253 h 300"/>
                <a:gd name="T8" fmla="*/ 273 w 279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00">
                  <a:moveTo>
                    <a:pt x="273" y="300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79" y="253"/>
                  </a:lnTo>
                  <a:cubicBezTo>
                    <a:pt x="276" y="269"/>
                    <a:pt x="274" y="284"/>
                    <a:pt x="273" y="300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233">
              <a:extLst>
                <a:ext uri="{FF2B5EF4-FFF2-40B4-BE49-F238E27FC236}">
                  <a16:creationId xmlns:a16="http://schemas.microsoft.com/office/drawing/2014/main" id="{94185587-A779-DFD8-7D78-1C4B3F78D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366" y="5179137"/>
              <a:ext cx="20638" cy="23813"/>
            </a:xfrm>
            <a:custGeom>
              <a:avLst/>
              <a:gdLst>
                <a:gd name="T0" fmla="*/ 72 w 99"/>
                <a:gd name="T1" fmla="*/ 119 h 119"/>
                <a:gd name="T2" fmla="*/ 0 w 99"/>
                <a:gd name="T3" fmla="*/ 47 h 119"/>
                <a:gd name="T4" fmla="*/ 6 w 99"/>
                <a:gd name="T5" fmla="*/ 0 h 119"/>
                <a:gd name="T6" fmla="*/ 99 w 99"/>
                <a:gd name="T7" fmla="*/ 93 h 119"/>
                <a:gd name="T8" fmla="*/ 72 w 9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9">
                  <a:moveTo>
                    <a:pt x="72" y="119"/>
                  </a:moveTo>
                  <a:lnTo>
                    <a:pt x="0" y="47"/>
                  </a:lnTo>
                  <a:cubicBezTo>
                    <a:pt x="1" y="31"/>
                    <a:pt x="3" y="16"/>
                    <a:pt x="6" y="0"/>
                  </a:cubicBezTo>
                  <a:lnTo>
                    <a:pt x="99" y="93"/>
                  </a:lnTo>
                  <a:lnTo>
                    <a:pt x="72" y="11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234">
              <a:extLst>
                <a:ext uri="{FF2B5EF4-FFF2-40B4-BE49-F238E27FC236}">
                  <a16:creationId xmlns:a16="http://schemas.microsoft.com/office/drawing/2014/main" id="{8E597745-5370-F437-CA03-5782B779E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6899"/>
              <a:ext cx="76200" cy="69850"/>
            </a:xfrm>
            <a:custGeom>
              <a:avLst/>
              <a:gdLst>
                <a:gd name="T0" fmla="*/ 341 w 367"/>
                <a:gd name="T1" fmla="*/ 340 h 340"/>
                <a:gd name="T2" fmla="*/ 0 w 367"/>
                <a:gd name="T3" fmla="*/ 0 h 340"/>
                <a:gd name="T4" fmla="*/ 67 w 367"/>
                <a:gd name="T5" fmla="*/ 25 h 340"/>
                <a:gd name="T6" fmla="*/ 77 w 367"/>
                <a:gd name="T7" fmla="*/ 27 h 340"/>
                <a:gd name="T8" fmla="*/ 81 w 367"/>
                <a:gd name="T9" fmla="*/ 28 h 340"/>
                <a:gd name="T10" fmla="*/ 367 w 367"/>
                <a:gd name="T11" fmla="*/ 314 h 340"/>
                <a:gd name="T12" fmla="*/ 341 w 367"/>
                <a:gd name="T13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340">
                  <a:moveTo>
                    <a:pt x="341" y="340"/>
                  </a:moveTo>
                  <a:lnTo>
                    <a:pt x="0" y="0"/>
                  </a:lnTo>
                  <a:cubicBezTo>
                    <a:pt x="20" y="12"/>
                    <a:pt x="42" y="20"/>
                    <a:pt x="67" y="25"/>
                  </a:cubicBezTo>
                  <a:cubicBezTo>
                    <a:pt x="70" y="25"/>
                    <a:pt x="74" y="26"/>
                    <a:pt x="77" y="27"/>
                  </a:cubicBezTo>
                  <a:cubicBezTo>
                    <a:pt x="78" y="27"/>
                    <a:pt x="80" y="28"/>
                    <a:pt x="81" y="28"/>
                  </a:cubicBezTo>
                  <a:lnTo>
                    <a:pt x="367" y="314"/>
                  </a:lnTo>
                  <a:lnTo>
                    <a:pt x="341" y="340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235">
              <a:extLst>
                <a:ext uri="{FF2B5EF4-FFF2-40B4-BE49-F238E27FC236}">
                  <a16:creationId xmlns:a16="http://schemas.microsoft.com/office/drawing/2014/main" id="{85EF1B26-5FE8-FAD1-09C4-A31476A60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0549"/>
              <a:ext cx="17463" cy="11113"/>
            </a:xfrm>
            <a:custGeom>
              <a:avLst/>
              <a:gdLst>
                <a:gd name="T0" fmla="*/ 85 w 85"/>
                <a:gd name="T1" fmla="*/ 59 h 59"/>
                <a:gd name="T2" fmla="*/ 81 w 85"/>
                <a:gd name="T3" fmla="*/ 58 h 59"/>
                <a:gd name="T4" fmla="*/ 71 w 85"/>
                <a:gd name="T5" fmla="*/ 56 h 59"/>
                <a:gd name="T6" fmla="*/ 4 w 85"/>
                <a:gd name="T7" fmla="*/ 31 h 59"/>
                <a:gd name="T8" fmla="*/ 0 w 85"/>
                <a:gd name="T9" fmla="*/ 26 h 59"/>
                <a:gd name="T10" fmla="*/ 26 w 85"/>
                <a:gd name="T11" fmla="*/ 0 h 59"/>
                <a:gd name="T12" fmla="*/ 85 w 85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9">
                  <a:moveTo>
                    <a:pt x="85" y="59"/>
                  </a:moveTo>
                  <a:cubicBezTo>
                    <a:pt x="84" y="59"/>
                    <a:pt x="82" y="58"/>
                    <a:pt x="81" y="58"/>
                  </a:cubicBezTo>
                  <a:cubicBezTo>
                    <a:pt x="78" y="57"/>
                    <a:pt x="74" y="56"/>
                    <a:pt x="71" y="56"/>
                  </a:cubicBezTo>
                  <a:cubicBezTo>
                    <a:pt x="46" y="51"/>
                    <a:pt x="24" y="43"/>
                    <a:pt x="4" y="31"/>
                  </a:cubicBezTo>
                  <a:lnTo>
                    <a:pt x="0" y="26"/>
                  </a:lnTo>
                  <a:lnTo>
                    <a:pt x="26" y="0"/>
                  </a:lnTo>
                  <a:lnTo>
                    <a:pt x="85" y="5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236">
              <a:extLst>
                <a:ext uri="{FF2B5EF4-FFF2-40B4-BE49-F238E27FC236}">
                  <a16:creationId xmlns:a16="http://schemas.microsoft.com/office/drawing/2014/main" id="{EC32E1CF-2D45-28AC-2DC4-32406FC747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050549"/>
              <a:ext cx="158750" cy="163513"/>
            </a:xfrm>
            <a:custGeom>
              <a:avLst/>
              <a:gdLst>
                <a:gd name="T0" fmla="*/ 771 w 771"/>
                <a:gd name="T1" fmla="*/ 798 h 798"/>
                <a:gd name="T2" fmla="*/ 771 w 771"/>
                <a:gd name="T3" fmla="*/ 798 h 798"/>
                <a:gd name="T4" fmla="*/ 745 w 771"/>
                <a:gd name="T5" fmla="*/ 772 h 798"/>
                <a:gd name="T6" fmla="*/ 743 w 771"/>
                <a:gd name="T7" fmla="*/ 769 h 798"/>
                <a:gd name="T8" fmla="*/ 769 w 771"/>
                <a:gd name="T9" fmla="*/ 743 h 798"/>
                <a:gd name="T10" fmla="*/ 771 w 771"/>
                <a:gd name="T11" fmla="*/ 745 h 798"/>
                <a:gd name="T12" fmla="*/ 771 w 771"/>
                <a:gd name="T13" fmla="*/ 745 h 798"/>
                <a:gd name="T14" fmla="*/ 771 w 771"/>
                <a:gd name="T15" fmla="*/ 798 h 798"/>
                <a:gd name="T16" fmla="*/ 716 w 771"/>
                <a:gd name="T17" fmla="*/ 743 h 798"/>
                <a:gd name="T18" fmla="*/ 371 w 771"/>
                <a:gd name="T19" fmla="*/ 398 h 798"/>
                <a:gd name="T20" fmla="*/ 397 w 771"/>
                <a:gd name="T21" fmla="*/ 372 h 798"/>
                <a:gd name="T22" fmla="*/ 400 w 771"/>
                <a:gd name="T23" fmla="*/ 374 h 798"/>
                <a:gd name="T24" fmla="*/ 426 w 771"/>
                <a:gd name="T25" fmla="*/ 400 h 798"/>
                <a:gd name="T26" fmla="*/ 743 w 771"/>
                <a:gd name="T27" fmla="*/ 717 h 798"/>
                <a:gd name="T28" fmla="*/ 716 w 771"/>
                <a:gd name="T29" fmla="*/ 743 h 798"/>
                <a:gd name="T30" fmla="*/ 48 w 771"/>
                <a:gd name="T31" fmla="*/ 75 h 798"/>
                <a:gd name="T32" fmla="*/ 0 w 771"/>
                <a:gd name="T33" fmla="*/ 26 h 798"/>
                <a:gd name="T34" fmla="*/ 26 w 771"/>
                <a:gd name="T35" fmla="*/ 0 h 798"/>
                <a:gd name="T36" fmla="*/ 62 w 771"/>
                <a:gd name="T37" fmla="*/ 36 h 798"/>
                <a:gd name="T38" fmla="*/ 48 w 771"/>
                <a:gd name="T39" fmla="*/ 75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1" h="798">
                  <a:moveTo>
                    <a:pt x="771" y="798"/>
                  </a:moveTo>
                  <a:lnTo>
                    <a:pt x="771" y="798"/>
                  </a:lnTo>
                  <a:lnTo>
                    <a:pt x="745" y="772"/>
                  </a:lnTo>
                  <a:lnTo>
                    <a:pt x="743" y="769"/>
                  </a:lnTo>
                  <a:lnTo>
                    <a:pt x="769" y="743"/>
                  </a:lnTo>
                  <a:lnTo>
                    <a:pt x="771" y="745"/>
                  </a:lnTo>
                  <a:lnTo>
                    <a:pt x="771" y="745"/>
                  </a:lnTo>
                  <a:lnTo>
                    <a:pt x="771" y="798"/>
                  </a:lnTo>
                  <a:moveTo>
                    <a:pt x="716" y="743"/>
                  </a:moveTo>
                  <a:lnTo>
                    <a:pt x="371" y="398"/>
                  </a:lnTo>
                  <a:lnTo>
                    <a:pt x="397" y="372"/>
                  </a:lnTo>
                  <a:lnTo>
                    <a:pt x="400" y="374"/>
                  </a:lnTo>
                  <a:lnTo>
                    <a:pt x="426" y="400"/>
                  </a:lnTo>
                  <a:lnTo>
                    <a:pt x="743" y="717"/>
                  </a:lnTo>
                  <a:lnTo>
                    <a:pt x="716" y="743"/>
                  </a:lnTo>
                  <a:moveTo>
                    <a:pt x="48" y="7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62" y="36"/>
                  </a:lnTo>
                  <a:cubicBezTo>
                    <a:pt x="57" y="49"/>
                    <a:pt x="53" y="62"/>
                    <a:pt x="48" y="75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237">
              <a:extLst>
                <a:ext uri="{FF2B5EF4-FFF2-40B4-BE49-F238E27FC236}">
                  <a16:creationId xmlns:a16="http://schemas.microsoft.com/office/drawing/2014/main" id="{A489ECDE-30EE-D0F4-70FF-DEAFEC156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528" y="5056899"/>
              <a:ext cx="66675" cy="69850"/>
            </a:xfrm>
            <a:custGeom>
              <a:avLst/>
              <a:gdLst>
                <a:gd name="T0" fmla="*/ 297 w 323"/>
                <a:gd name="T1" fmla="*/ 336 h 336"/>
                <a:gd name="T2" fmla="*/ 0 w 323"/>
                <a:gd name="T3" fmla="*/ 39 h 336"/>
                <a:gd name="T4" fmla="*/ 14 w 323"/>
                <a:gd name="T5" fmla="*/ 0 h 336"/>
                <a:gd name="T6" fmla="*/ 323 w 323"/>
                <a:gd name="T7" fmla="*/ 309 h 336"/>
                <a:gd name="T8" fmla="*/ 297 w 32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336">
                  <a:moveTo>
                    <a:pt x="297" y="336"/>
                  </a:moveTo>
                  <a:lnTo>
                    <a:pt x="0" y="39"/>
                  </a:lnTo>
                  <a:cubicBezTo>
                    <a:pt x="5" y="26"/>
                    <a:pt x="9" y="13"/>
                    <a:pt x="14" y="0"/>
                  </a:cubicBezTo>
                  <a:lnTo>
                    <a:pt x="323" y="309"/>
                  </a:lnTo>
                  <a:lnTo>
                    <a:pt x="297" y="336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238">
              <a:extLst>
                <a:ext uri="{FF2B5EF4-FFF2-40B4-BE49-F238E27FC236}">
                  <a16:creationId xmlns:a16="http://schemas.microsoft.com/office/drawing/2014/main" id="{008AE1B4-5FCB-F8E5-9602-B34EA3151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403" y="5044199"/>
              <a:ext cx="6350" cy="17463"/>
            </a:xfrm>
            <a:custGeom>
              <a:avLst/>
              <a:gdLst>
                <a:gd name="T0" fmla="*/ 4 w 4"/>
                <a:gd name="T1" fmla="*/ 11 h 11"/>
                <a:gd name="T2" fmla="*/ 1 w 4"/>
                <a:gd name="T3" fmla="*/ 7 h 11"/>
                <a:gd name="T4" fmla="*/ 0 w 4"/>
                <a:gd name="T5" fmla="*/ 7 h 11"/>
                <a:gd name="T6" fmla="*/ 4 w 4"/>
                <a:gd name="T7" fmla="*/ 4 h 11"/>
                <a:gd name="T8" fmla="*/ 0 w 4"/>
                <a:gd name="T9" fmla="*/ 0 h 11"/>
                <a:gd name="T10" fmla="*/ 4 w 4"/>
                <a:gd name="T11" fmla="*/ 4 h 11"/>
                <a:gd name="T12" fmla="*/ 4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239">
              <a:extLst>
                <a:ext uri="{FF2B5EF4-FFF2-40B4-BE49-F238E27FC236}">
                  <a16:creationId xmlns:a16="http://schemas.microsoft.com/office/drawing/2014/main" id="{3E0A4275-237B-B492-BE02-0EB1BAF13B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9241" y="5044199"/>
              <a:ext cx="544513" cy="547688"/>
            </a:xfrm>
            <a:custGeom>
              <a:avLst/>
              <a:gdLst>
                <a:gd name="T0" fmla="*/ 11 w 2644"/>
                <a:gd name="T1" fmla="*/ 2659 h 2659"/>
                <a:gd name="T2" fmla="*/ 0 w 2644"/>
                <a:gd name="T3" fmla="*/ 2617 h 2659"/>
                <a:gd name="T4" fmla="*/ 17 w 2644"/>
                <a:gd name="T5" fmla="*/ 2600 h 2659"/>
                <a:gd name="T6" fmla="*/ 362 w 2644"/>
                <a:gd name="T7" fmla="*/ 2255 h 2659"/>
                <a:gd name="T8" fmla="*/ 388 w 2644"/>
                <a:gd name="T9" fmla="*/ 2229 h 2659"/>
                <a:gd name="T10" fmla="*/ 734 w 2644"/>
                <a:gd name="T11" fmla="*/ 1884 h 2659"/>
                <a:gd name="T12" fmla="*/ 760 w 2644"/>
                <a:gd name="T13" fmla="*/ 1857 h 2659"/>
                <a:gd name="T14" fmla="*/ 1105 w 2644"/>
                <a:gd name="T15" fmla="*/ 1512 h 2659"/>
                <a:gd name="T16" fmla="*/ 1132 w 2644"/>
                <a:gd name="T17" fmla="*/ 1486 h 2659"/>
                <a:gd name="T18" fmla="*/ 1477 w 2644"/>
                <a:gd name="T19" fmla="*/ 1141 h 2659"/>
                <a:gd name="T20" fmla="*/ 1503 w 2644"/>
                <a:gd name="T21" fmla="*/ 1114 h 2659"/>
                <a:gd name="T22" fmla="*/ 1788 w 2644"/>
                <a:gd name="T23" fmla="*/ 830 h 2659"/>
                <a:gd name="T24" fmla="*/ 1802 w 2644"/>
                <a:gd name="T25" fmla="*/ 868 h 2659"/>
                <a:gd name="T26" fmla="*/ 1592 w 2644"/>
                <a:gd name="T27" fmla="*/ 1078 h 2659"/>
                <a:gd name="T28" fmla="*/ 1526 w 2644"/>
                <a:gd name="T29" fmla="*/ 1125 h 2659"/>
                <a:gd name="T30" fmla="*/ 1503 w 2644"/>
                <a:gd name="T31" fmla="*/ 1167 h 2659"/>
                <a:gd name="T32" fmla="*/ 1158 w 2644"/>
                <a:gd name="T33" fmla="*/ 1512 h 2659"/>
                <a:gd name="T34" fmla="*/ 1132 w 2644"/>
                <a:gd name="T35" fmla="*/ 1538 h 2659"/>
                <a:gd name="T36" fmla="*/ 786 w 2644"/>
                <a:gd name="T37" fmla="*/ 1884 h 2659"/>
                <a:gd name="T38" fmla="*/ 760 w 2644"/>
                <a:gd name="T39" fmla="*/ 1910 h 2659"/>
                <a:gd name="T40" fmla="*/ 415 w 2644"/>
                <a:gd name="T41" fmla="*/ 2255 h 2659"/>
                <a:gd name="T42" fmla="*/ 388 w 2644"/>
                <a:gd name="T43" fmla="*/ 2282 h 2659"/>
                <a:gd name="T44" fmla="*/ 43 w 2644"/>
                <a:gd name="T45" fmla="*/ 2627 h 2659"/>
                <a:gd name="T46" fmla="*/ 17 w 2644"/>
                <a:gd name="T47" fmla="*/ 2653 h 2659"/>
                <a:gd name="T48" fmla="*/ 11 w 2644"/>
                <a:gd name="T49" fmla="*/ 2659 h 2659"/>
                <a:gd name="T50" fmla="*/ 2235 w 2644"/>
                <a:gd name="T51" fmla="*/ 435 h 2659"/>
                <a:gd name="T52" fmla="*/ 2251 w 2644"/>
                <a:gd name="T53" fmla="*/ 367 h 2659"/>
                <a:gd name="T54" fmla="*/ 2618 w 2644"/>
                <a:gd name="T55" fmla="*/ 0 h 2659"/>
                <a:gd name="T56" fmla="*/ 2644 w 2644"/>
                <a:gd name="T57" fmla="*/ 26 h 2659"/>
                <a:gd name="T58" fmla="*/ 2618 w 2644"/>
                <a:gd name="T59" fmla="*/ 52 h 2659"/>
                <a:gd name="T60" fmla="*/ 2272 w 2644"/>
                <a:gd name="T61" fmla="*/ 398 h 2659"/>
                <a:gd name="T62" fmla="*/ 2246 w 2644"/>
                <a:gd name="T63" fmla="*/ 424 h 2659"/>
                <a:gd name="T64" fmla="*/ 2235 w 2644"/>
                <a:gd name="T65" fmla="*/ 435 h 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4" h="2659">
                  <a:moveTo>
                    <a:pt x="11" y="2659"/>
                  </a:moveTo>
                  <a:cubicBezTo>
                    <a:pt x="7" y="2645"/>
                    <a:pt x="4" y="2631"/>
                    <a:pt x="0" y="2617"/>
                  </a:cubicBezTo>
                  <a:lnTo>
                    <a:pt x="17" y="2600"/>
                  </a:lnTo>
                  <a:lnTo>
                    <a:pt x="362" y="2255"/>
                  </a:lnTo>
                  <a:lnTo>
                    <a:pt x="388" y="2229"/>
                  </a:lnTo>
                  <a:lnTo>
                    <a:pt x="734" y="1884"/>
                  </a:lnTo>
                  <a:lnTo>
                    <a:pt x="760" y="1857"/>
                  </a:lnTo>
                  <a:lnTo>
                    <a:pt x="1105" y="1512"/>
                  </a:lnTo>
                  <a:lnTo>
                    <a:pt x="1132" y="1486"/>
                  </a:lnTo>
                  <a:lnTo>
                    <a:pt x="1477" y="1141"/>
                  </a:lnTo>
                  <a:lnTo>
                    <a:pt x="1503" y="1114"/>
                  </a:lnTo>
                  <a:lnTo>
                    <a:pt x="1788" y="830"/>
                  </a:lnTo>
                  <a:cubicBezTo>
                    <a:pt x="1791" y="843"/>
                    <a:pt x="1796" y="856"/>
                    <a:pt x="1802" y="868"/>
                  </a:cubicBezTo>
                  <a:lnTo>
                    <a:pt x="1592" y="1078"/>
                  </a:lnTo>
                  <a:cubicBezTo>
                    <a:pt x="1567" y="1086"/>
                    <a:pt x="1545" y="1101"/>
                    <a:pt x="1526" y="1125"/>
                  </a:cubicBezTo>
                  <a:cubicBezTo>
                    <a:pt x="1515" y="1138"/>
                    <a:pt x="1508" y="1152"/>
                    <a:pt x="1503" y="1167"/>
                  </a:cubicBezTo>
                  <a:lnTo>
                    <a:pt x="1158" y="1512"/>
                  </a:lnTo>
                  <a:lnTo>
                    <a:pt x="1132" y="1538"/>
                  </a:lnTo>
                  <a:lnTo>
                    <a:pt x="786" y="1884"/>
                  </a:lnTo>
                  <a:lnTo>
                    <a:pt x="760" y="1910"/>
                  </a:lnTo>
                  <a:lnTo>
                    <a:pt x="415" y="2255"/>
                  </a:lnTo>
                  <a:lnTo>
                    <a:pt x="388" y="2282"/>
                  </a:lnTo>
                  <a:lnTo>
                    <a:pt x="43" y="2627"/>
                  </a:lnTo>
                  <a:lnTo>
                    <a:pt x="17" y="2653"/>
                  </a:lnTo>
                  <a:lnTo>
                    <a:pt x="11" y="2659"/>
                  </a:lnTo>
                  <a:moveTo>
                    <a:pt x="2235" y="435"/>
                  </a:moveTo>
                  <a:cubicBezTo>
                    <a:pt x="2241" y="412"/>
                    <a:pt x="2246" y="389"/>
                    <a:pt x="2251" y="367"/>
                  </a:cubicBezTo>
                  <a:lnTo>
                    <a:pt x="2618" y="0"/>
                  </a:lnTo>
                  <a:lnTo>
                    <a:pt x="2644" y="26"/>
                  </a:lnTo>
                  <a:lnTo>
                    <a:pt x="2618" y="52"/>
                  </a:lnTo>
                  <a:lnTo>
                    <a:pt x="2272" y="398"/>
                  </a:lnTo>
                  <a:lnTo>
                    <a:pt x="2246" y="424"/>
                  </a:lnTo>
                  <a:lnTo>
                    <a:pt x="2235" y="43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240">
              <a:extLst>
                <a:ext uri="{FF2B5EF4-FFF2-40B4-BE49-F238E27FC236}">
                  <a16:creationId xmlns:a16="http://schemas.microsoft.com/office/drawing/2014/main" id="{A420E42E-5512-154E-7D3E-374D04177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541" y="5120399"/>
              <a:ext cx="95250" cy="103188"/>
            </a:xfrm>
            <a:custGeom>
              <a:avLst/>
              <a:gdLst>
                <a:gd name="T0" fmla="*/ 14 w 463"/>
                <a:gd name="T1" fmla="*/ 501 h 501"/>
                <a:gd name="T2" fmla="*/ 0 w 463"/>
                <a:gd name="T3" fmla="*/ 463 h 501"/>
                <a:gd name="T4" fmla="*/ 60 w 463"/>
                <a:gd name="T5" fmla="*/ 402 h 501"/>
                <a:gd name="T6" fmla="*/ 87 w 463"/>
                <a:gd name="T7" fmla="*/ 376 h 501"/>
                <a:gd name="T8" fmla="*/ 432 w 463"/>
                <a:gd name="T9" fmla="*/ 31 h 501"/>
                <a:gd name="T10" fmla="*/ 458 w 463"/>
                <a:gd name="T11" fmla="*/ 4 h 501"/>
                <a:gd name="T12" fmla="*/ 463 w 463"/>
                <a:gd name="T13" fmla="*/ 0 h 501"/>
                <a:gd name="T14" fmla="*/ 447 w 463"/>
                <a:gd name="T15" fmla="*/ 68 h 501"/>
                <a:gd name="T16" fmla="*/ 113 w 463"/>
                <a:gd name="T17" fmla="*/ 402 h 501"/>
                <a:gd name="T18" fmla="*/ 87 w 463"/>
                <a:gd name="T19" fmla="*/ 428 h 501"/>
                <a:gd name="T20" fmla="*/ 14 w 463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3" h="501">
                  <a:moveTo>
                    <a:pt x="14" y="501"/>
                  </a:moveTo>
                  <a:cubicBezTo>
                    <a:pt x="8" y="489"/>
                    <a:pt x="3" y="476"/>
                    <a:pt x="0" y="463"/>
                  </a:cubicBezTo>
                  <a:lnTo>
                    <a:pt x="60" y="402"/>
                  </a:lnTo>
                  <a:lnTo>
                    <a:pt x="87" y="376"/>
                  </a:lnTo>
                  <a:lnTo>
                    <a:pt x="432" y="31"/>
                  </a:lnTo>
                  <a:lnTo>
                    <a:pt x="458" y="4"/>
                  </a:lnTo>
                  <a:lnTo>
                    <a:pt x="463" y="0"/>
                  </a:lnTo>
                  <a:cubicBezTo>
                    <a:pt x="458" y="22"/>
                    <a:pt x="453" y="45"/>
                    <a:pt x="447" y="68"/>
                  </a:cubicBezTo>
                  <a:lnTo>
                    <a:pt x="113" y="402"/>
                  </a:lnTo>
                  <a:lnTo>
                    <a:pt x="87" y="428"/>
                  </a:lnTo>
                  <a:lnTo>
                    <a:pt x="14" y="50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241">
              <a:extLst>
                <a:ext uri="{FF2B5EF4-FFF2-40B4-BE49-F238E27FC236}">
                  <a16:creationId xmlns:a16="http://schemas.microsoft.com/office/drawing/2014/main" id="{012434AD-43C8-1579-B882-12BF95805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266449"/>
              <a:ext cx="17463" cy="19050"/>
            </a:xfrm>
            <a:custGeom>
              <a:avLst/>
              <a:gdLst>
                <a:gd name="T0" fmla="*/ 0 w 89"/>
                <a:gd name="T1" fmla="*/ 89 h 89"/>
                <a:gd name="T2" fmla="*/ 23 w 89"/>
                <a:gd name="T3" fmla="*/ 47 h 89"/>
                <a:gd name="T4" fmla="*/ 89 w 89"/>
                <a:gd name="T5" fmla="*/ 0 h 89"/>
                <a:gd name="T6" fmla="*/ 26 w 89"/>
                <a:gd name="T7" fmla="*/ 63 h 89"/>
                <a:gd name="T8" fmla="*/ 0 w 89"/>
                <a:gd name="T9" fmla="*/ 89 h 89"/>
                <a:gd name="T10" fmla="*/ 0 w 89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9">
                  <a:moveTo>
                    <a:pt x="0" y="89"/>
                  </a:moveTo>
                  <a:cubicBezTo>
                    <a:pt x="5" y="74"/>
                    <a:pt x="12" y="60"/>
                    <a:pt x="23" y="47"/>
                  </a:cubicBezTo>
                  <a:cubicBezTo>
                    <a:pt x="42" y="23"/>
                    <a:pt x="64" y="8"/>
                    <a:pt x="89" y="0"/>
                  </a:cubicBezTo>
                  <a:lnTo>
                    <a:pt x="26" y="63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242">
              <a:extLst>
                <a:ext uri="{FF2B5EF4-FFF2-40B4-BE49-F238E27FC236}">
                  <a16:creationId xmlns:a16="http://schemas.microsoft.com/office/drawing/2014/main" id="{345AC2FA-A8E9-E111-049F-55D83993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303" y="5044199"/>
              <a:ext cx="400050" cy="404813"/>
            </a:xfrm>
            <a:custGeom>
              <a:avLst/>
              <a:gdLst>
                <a:gd name="T0" fmla="*/ 0 w 1940"/>
                <a:gd name="T1" fmla="*/ 1965 h 1965"/>
                <a:gd name="T2" fmla="*/ 10 w 1940"/>
                <a:gd name="T3" fmla="*/ 1904 h 1965"/>
                <a:gd name="T4" fmla="*/ 30 w 1940"/>
                <a:gd name="T5" fmla="*/ 1884 h 1965"/>
                <a:gd name="T6" fmla="*/ 56 w 1940"/>
                <a:gd name="T7" fmla="*/ 1857 h 1965"/>
                <a:gd name="T8" fmla="*/ 401 w 1940"/>
                <a:gd name="T9" fmla="*/ 1512 h 1965"/>
                <a:gd name="T10" fmla="*/ 427 w 1940"/>
                <a:gd name="T11" fmla="*/ 1486 h 1965"/>
                <a:gd name="T12" fmla="*/ 773 w 1940"/>
                <a:gd name="T13" fmla="*/ 1141 h 1965"/>
                <a:gd name="T14" fmla="*/ 799 w 1940"/>
                <a:gd name="T15" fmla="*/ 1114 h 1965"/>
                <a:gd name="T16" fmla="*/ 1144 w 1940"/>
                <a:gd name="T17" fmla="*/ 769 h 1965"/>
                <a:gd name="T18" fmla="*/ 1171 w 1940"/>
                <a:gd name="T19" fmla="*/ 743 h 1965"/>
                <a:gd name="T20" fmla="*/ 1516 w 1940"/>
                <a:gd name="T21" fmla="*/ 397 h 1965"/>
                <a:gd name="T22" fmla="*/ 1542 w 1940"/>
                <a:gd name="T23" fmla="*/ 371 h 1965"/>
                <a:gd name="T24" fmla="*/ 1656 w 1940"/>
                <a:gd name="T25" fmla="*/ 257 h 1965"/>
                <a:gd name="T26" fmla="*/ 1663 w 1940"/>
                <a:gd name="T27" fmla="*/ 253 h 1965"/>
                <a:gd name="T28" fmla="*/ 1736 w 1940"/>
                <a:gd name="T29" fmla="*/ 178 h 1965"/>
                <a:gd name="T30" fmla="*/ 1914 w 1940"/>
                <a:gd name="T31" fmla="*/ 0 h 1965"/>
                <a:gd name="T32" fmla="*/ 1940 w 1940"/>
                <a:gd name="T33" fmla="*/ 26 h 1965"/>
                <a:gd name="T34" fmla="*/ 1914 w 1940"/>
                <a:gd name="T35" fmla="*/ 52 h 1965"/>
                <a:gd name="T36" fmla="*/ 1568 w 1940"/>
                <a:gd name="T37" fmla="*/ 397 h 1965"/>
                <a:gd name="T38" fmla="*/ 1542 w 1940"/>
                <a:gd name="T39" fmla="*/ 424 h 1965"/>
                <a:gd name="T40" fmla="*/ 1197 w 1940"/>
                <a:gd name="T41" fmla="*/ 769 h 1965"/>
                <a:gd name="T42" fmla="*/ 1171 w 1940"/>
                <a:gd name="T43" fmla="*/ 795 h 1965"/>
                <a:gd name="T44" fmla="*/ 825 w 1940"/>
                <a:gd name="T45" fmla="*/ 1141 h 1965"/>
                <a:gd name="T46" fmla="*/ 799 w 1940"/>
                <a:gd name="T47" fmla="*/ 1167 h 1965"/>
                <a:gd name="T48" fmla="*/ 454 w 1940"/>
                <a:gd name="T49" fmla="*/ 1512 h 1965"/>
                <a:gd name="T50" fmla="*/ 427 w 1940"/>
                <a:gd name="T51" fmla="*/ 1538 h 1965"/>
                <a:gd name="T52" fmla="*/ 82 w 1940"/>
                <a:gd name="T53" fmla="*/ 1884 h 1965"/>
                <a:gd name="T54" fmla="*/ 56 w 1940"/>
                <a:gd name="T55" fmla="*/ 1910 h 1965"/>
                <a:gd name="T56" fmla="*/ 0 w 1940"/>
                <a:gd name="T57" fmla="*/ 1965 h 1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40" h="1965">
                  <a:moveTo>
                    <a:pt x="0" y="1965"/>
                  </a:moveTo>
                  <a:cubicBezTo>
                    <a:pt x="3" y="1945"/>
                    <a:pt x="6" y="1924"/>
                    <a:pt x="10" y="1904"/>
                  </a:cubicBezTo>
                  <a:lnTo>
                    <a:pt x="30" y="1884"/>
                  </a:lnTo>
                  <a:lnTo>
                    <a:pt x="56" y="1857"/>
                  </a:lnTo>
                  <a:lnTo>
                    <a:pt x="401" y="1512"/>
                  </a:lnTo>
                  <a:lnTo>
                    <a:pt x="427" y="1486"/>
                  </a:lnTo>
                  <a:lnTo>
                    <a:pt x="773" y="1141"/>
                  </a:lnTo>
                  <a:lnTo>
                    <a:pt x="799" y="1114"/>
                  </a:lnTo>
                  <a:lnTo>
                    <a:pt x="1144" y="769"/>
                  </a:lnTo>
                  <a:lnTo>
                    <a:pt x="1171" y="743"/>
                  </a:lnTo>
                  <a:lnTo>
                    <a:pt x="1516" y="397"/>
                  </a:lnTo>
                  <a:lnTo>
                    <a:pt x="1542" y="371"/>
                  </a:lnTo>
                  <a:lnTo>
                    <a:pt x="1656" y="257"/>
                  </a:lnTo>
                  <a:cubicBezTo>
                    <a:pt x="1659" y="256"/>
                    <a:pt x="1661" y="255"/>
                    <a:pt x="1663" y="253"/>
                  </a:cubicBezTo>
                  <a:cubicBezTo>
                    <a:pt x="1693" y="237"/>
                    <a:pt x="1720" y="210"/>
                    <a:pt x="1736" y="178"/>
                  </a:cubicBezTo>
                  <a:lnTo>
                    <a:pt x="1914" y="0"/>
                  </a:lnTo>
                  <a:lnTo>
                    <a:pt x="1940" y="26"/>
                  </a:lnTo>
                  <a:lnTo>
                    <a:pt x="1914" y="52"/>
                  </a:lnTo>
                  <a:lnTo>
                    <a:pt x="1568" y="397"/>
                  </a:lnTo>
                  <a:lnTo>
                    <a:pt x="1542" y="424"/>
                  </a:lnTo>
                  <a:lnTo>
                    <a:pt x="1197" y="769"/>
                  </a:lnTo>
                  <a:lnTo>
                    <a:pt x="1171" y="795"/>
                  </a:lnTo>
                  <a:lnTo>
                    <a:pt x="825" y="1141"/>
                  </a:lnTo>
                  <a:lnTo>
                    <a:pt x="799" y="1167"/>
                  </a:lnTo>
                  <a:lnTo>
                    <a:pt x="454" y="1512"/>
                  </a:lnTo>
                  <a:lnTo>
                    <a:pt x="427" y="1538"/>
                  </a:lnTo>
                  <a:lnTo>
                    <a:pt x="82" y="1884"/>
                  </a:lnTo>
                  <a:lnTo>
                    <a:pt x="56" y="1910"/>
                  </a:lnTo>
                  <a:lnTo>
                    <a:pt x="0" y="196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243">
              <a:extLst>
                <a:ext uri="{FF2B5EF4-FFF2-40B4-BE49-F238E27FC236}">
                  <a16:creationId xmlns:a16="http://schemas.microsoft.com/office/drawing/2014/main" id="{30303D4C-AE7D-20C6-6C52-85A9D3C7C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16" y="5080712"/>
              <a:ext cx="15875" cy="17463"/>
            </a:xfrm>
            <a:custGeom>
              <a:avLst/>
              <a:gdLst>
                <a:gd name="T0" fmla="*/ 0 w 80"/>
                <a:gd name="T1" fmla="*/ 79 h 79"/>
                <a:gd name="T2" fmla="*/ 80 w 80"/>
                <a:gd name="T3" fmla="*/ 0 h 79"/>
                <a:gd name="T4" fmla="*/ 7 w 80"/>
                <a:gd name="T5" fmla="*/ 75 h 79"/>
                <a:gd name="T6" fmla="*/ 0 w 8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9">
                  <a:moveTo>
                    <a:pt x="0" y="79"/>
                  </a:moveTo>
                  <a:lnTo>
                    <a:pt x="80" y="0"/>
                  </a:lnTo>
                  <a:cubicBezTo>
                    <a:pt x="64" y="32"/>
                    <a:pt x="37" y="59"/>
                    <a:pt x="7" y="75"/>
                  </a:cubicBezTo>
                  <a:cubicBezTo>
                    <a:pt x="5" y="77"/>
                    <a:pt x="3" y="78"/>
                    <a:pt x="0" y="79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244">
              <a:extLst>
                <a:ext uri="{FF2B5EF4-FFF2-40B4-BE49-F238E27FC236}">
                  <a16:creationId xmlns:a16="http://schemas.microsoft.com/office/drawing/2014/main" id="{A6562F38-CDD2-741D-A2E6-45107B700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678" y="5050549"/>
              <a:ext cx="161925" cy="166688"/>
            </a:xfrm>
            <a:custGeom>
              <a:avLst/>
              <a:gdLst>
                <a:gd name="T0" fmla="*/ 0 w 789"/>
                <a:gd name="T1" fmla="*/ 812 h 812"/>
                <a:gd name="T2" fmla="*/ 43 w 789"/>
                <a:gd name="T3" fmla="*/ 717 h 812"/>
                <a:gd name="T4" fmla="*/ 46 w 789"/>
                <a:gd name="T5" fmla="*/ 713 h 812"/>
                <a:gd name="T6" fmla="*/ 392 w 789"/>
                <a:gd name="T7" fmla="*/ 367 h 812"/>
                <a:gd name="T8" fmla="*/ 418 w 789"/>
                <a:gd name="T9" fmla="*/ 341 h 812"/>
                <a:gd name="T10" fmla="*/ 760 w 789"/>
                <a:gd name="T11" fmla="*/ 0 h 812"/>
                <a:gd name="T12" fmla="*/ 789 w 789"/>
                <a:gd name="T13" fmla="*/ 23 h 812"/>
                <a:gd name="T14" fmla="*/ 444 w 789"/>
                <a:gd name="T15" fmla="*/ 367 h 812"/>
                <a:gd name="T16" fmla="*/ 418 w 789"/>
                <a:gd name="T17" fmla="*/ 394 h 812"/>
                <a:gd name="T18" fmla="*/ 73 w 789"/>
                <a:gd name="T19" fmla="*/ 739 h 812"/>
                <a:gd name="T20" fmla="*/ 47 w 789"/>
                <a:gd name="T21" fmla="*/ 765 h 812"/>
                <a:gd name="T22" fmla="*/ 0 w 789"/>
                <a:gd name="T2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9" h="812">
                  <a:moveTo>
                    <a:pt x="0" y="812"/>
                  </a:moveTo>
                  <a:cubicBezTo>
                    <a:pt x="14" y="780"/>
                    <a:pt x="28" y="748"/>
                    <a:pt x="43" y="717"/>
                  </a:cubicBezTo>
                  <a:lnTo>
                    <a:pt x="46" y="713"/>
                  </a:lnTo>
                  <a:lnTo>
                    <a:pt x="392" y="367"/>
                  </a:lnTo>
                  <a:lnTo>
                    <a:pt x="418" y="341"/>
                  </a:lnTo>
                  <a:lnTo>
                    <a:pt x="760" y="0"/>
                  </a:lnTo>
                  <a:cubicBezTo>
                    <a:pt x="769" y="9"/>
                    <a:pt x="778" y="16"/>
                    <a:pt x="789" y="23"/>
                  </a:cubicBezTo>
                  <a:lnTo>
                    <a:pt x="444" y="367"/>
                  </a:lnTo>
                  <a:lnTo>
                    <a:pt x="418" y="394"/>
                  </a:lnTo>
                  <a:lnTo>
                    <a:pt x="73" y="739"/>
                  </a:lnTo>
                  <a:lnTo>
                    <a:pt x="47" y="765"/>
                  </a:lnTo>
                  <a:lnTo>
                    <a:pt x="0" y="81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245">
              <a:extLst>
                <a:ext uri="{FF2B5EF4-FFF2-40B4-BE49-F238E27FC236}">
                  <a16:creationId xmlns:a16="http://schemas.microsoft.com/office/drawing/2014/main" id="{ED4F06A4-18BF-0928-DAB3-A6A3E33B3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253" y="5044199"/>
              <a:ext cx="11113" cy="11113"/>
            </a:xfrm>
            <a:custGeom>
              <a:avLst/>
              <a:gdLst>
                <a:gd name="T0" fmla="*/ 29 w 56"/>
                <a:gd name="T1" fmla="*/ 53 h 53"/>
                <a:gd name="T2" fmla="*/ 0 w 56"/>
                <a:gd name="T3" fmla="*/ 30 h 53"/>
                <a:gd name="T4" fmla="*/ 30 w 56"/>
                <a:gd name="T5" fmla="*/ 0 h 53"/>
                <a:gd name="T6" fmla="*/ 56 w 56"/>
                <a:gd name="T7" fmla="*/ 26 h 53"/>
                <a:gd name="T8" fmla="*/ 30 w 56"/>
                <a:gd name="T9" fmla="*/ 52 h 53"/>
                <a:gd name="T10" fmla="*/ 29 w 56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53">
                  <a:moveTo>
                    <a:pt x="29" y="53"/>
                  </a:moveTo>
                  <a:cubicBezTo>
                    <a:pt x="18" y="46"/>
                    <a:pt x="9" y="39"/>
                    <a:pt x="0" y="30"/>
                  </a:cubicBezTo>
                  <a:lnTo>
                    <a:pt x="30" y="0"/>
                  </a:lnTo>
                  <a:lnTo>
                    <a:pt x="56" y="26"/>
                  </a:lnTo>
                  <a:lnTo>
                    <a:pt x="30" y="52"/>
                  </a:lnTo>
                  <a:lnTo>
                    <a:pt x="29" y="53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246">
              <a:extLst>
                <a:ext uri="{FF2B5EF4-FFF2-40B4-BE49-F238E27FC236}">
                  <a16:creationId xmlns:a16="http://schemas.microsoft.com/office/drawing/2014/main" id="{02563639-E07A-2975-ADBF-B5F965A291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0516" y="5191837"/>
              <a:ext cx="503238" cy="511175"/>
            </a:xfrm>
            <a:custGeom>
              <a:avLst/>
              <a:gdLst>
                <a:gd name="T0" fmla="*/ 16 w 2449"/>
                <a:gd name="T1" fmla="*/ 2486 h 2486"/>
                <a:gd name="T2" fmla="*/ 0 w 2449"/>
                <a:gd name="T3" fmla="*/ 2450 h 2486"/>
                <a:gd name="T4" fmla="*/ 165 w 2449"/>
                <a:gd name="T5" fmla="*/ 2284 h 2486"/>
                <a:gd name="T6" fmla="*/ 191 w 2449"/>
                <a:gd name="T7" fmla="*/ 2258 h 2486"/>
                <a:gd name="T8" fmla="*/ 537 w 2449"/>
                <a:gd name="T9" fmla="*/ 1913 h 2486"/>
                <a:gd name="T10" fmla="*/ 563 w 2449"/>
                <a:gd name="T11" fmla="*/ 1887 h 2486"/>
                <a:gd name="T12" fmla="*/ 908 w 2449"/>
                <a:gd name="T13" fmla="*/ 1541 h 2486"/>
                <a:gd name="T14" fmla="*/ 935 w 2449"/>
                <a:gd name="T15" fmla="*/ 1515 h 2486"/>
                <a:gd name="T16" fmla="*/ 1106 w 2449"/>
                <a:gd name="T17" fmla="*/ 1343 h 2486"/>
                <a:gd name="T18" fmla="*/ 1131 w 2449"/>
                <a:gd name="T19" fmla="*/ 1371 h 2486"/>
                <a:gd name="T20" fmla="*/ 961 w 2449"/>
                <a:gd name="T21" fmla="*/ 1541 h 2486"/>
                <a:gd name="T22" fmla="*/ 935 w 2449"/>
                <a:gd name="T23" fmla="*/ 1568 h 2486"/>
                <a:gd name="T24" fmla="*/ 589 w 2449"/>
                <a:gd name="T25" fmla="*/ 1913 h 2486"/>
                <a:gd name="T26" fmla="*/ 563 w 2449"/>
                <a:gd name="T27" fmla="*/ 1939 h 2486"/>
                <a:gd name="T28" fmla="*/ 218 w 2449"/>
                <a:gd name="T29" fmla="*/ 2284 h 2486"/>
                <a:gd name="T30" fmla="*/ 191 w 2449"/>
                <a:gd name="T31" fmla="*/ 2311 h 2486"/>
                <a:gd name="T32" fmla="*/ 16 w 2449"/>
                <a:gd name="T33" fmla="*/ 2486 h 2486"/>
                <a:gd name="T34" fmla="*/ 2158 w 2449"/>
                <a:gd name="T35" fmla="*/ 344 h 2486"/>
                <a:gd name="T36" fmla="*/ 2156 w 2449"/>
                <a:gd name="T37" fmla="*/ 344 h 2486"/>
                <a:gd name="T38" fmla="*/ 2114 w 2449"/>
                <a:gd name="T39" fmla="*/ 335 h 2486"/>
                <a:gd name="T40" fmla="*/ 2394 w 2449"/>
                <a:gd name="T41" fmla="*/ 55 h 2486"/>
                <a:gd name="T42" fmla="*/ 2421 w 2449"/>
                <a:gd name="T43" fmla="*/ 29 h 2486"/>
                <a:gd name="T44" fmla="*/ 2423 w 2449"/>
                <a:gd name="T45" fmla="*/ 27 h 2486"/>
                <a:gd name="T46" fmla="*/ 2449 w 2449"/>
                <a:gd name="T47" fmla="*/ 0 h 2486"/>
                <a:gd name="T48" fmla="*/ 2449 w 2449"/>
                <a:gd name="T49" fmla="*/ 0 h 2486"/>
                <a:gd name="T50" fmla="*/ 2449 w 2449"/>
                <a:gd name="T51" fmla="*/ 53 h 2486"/>
                <a:gd name="T52" fmla="*/ 2449 w 2449"/>
                <a:gd name="T53" fmla="*/ 53 h 2486"/>
                <a:gd name="T54" fmla="*/ 2447 w 2449"/>
                <a:gd name="T55" fmla="*/ 55 h 2486"/>
                <a:gd name="T56" fmla="*/ 2421 w 2449"/>
                <a:gd name="T57" fmla="*/ 81 h 2486"/>
                <a:gd name="T58" fmla="*/ 2158 w 2449"/>
                <a:gd name="T59" fmla="*/ 344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9" h="2486">
                  <a:moveTo>
                    <a:pt x="16" y="2486"/>
                  </a:moveTo>
                  <a:lnTo>
                    <a:pt x="0" y="2450"/>
                  </a:lnTo>
                  <a:lnTo>
                    <a:pt x="165" y="2284"/>
                  </a:lnTo>
                  <a:lnTo>
                    <a:pt x="191" y="2258"/>
                  </a:lnTo>
                  <a:lnTo>
                    <a:pt x="537" y="1913"/>
                  </a:lnTo>
                  <a:lnTo>
                    <a:pt x="563" y="1887"/>
                  </a:lnTo>
                  <a:lnTo>
                    <a:pt x="908" y="1541"/>
                  </a:lnTo>
                  <a:lnTo>
                    <a:pt x="935" y="1515"/>
                  </a:lnTo>
                  <a:lnTo>
                    <a:pt x="1106" y="1343"/>
                  </a:lnTo>
                  <a:cubicBezTo>
                    <a:pt x="1114" y="1353"/>
                    <a:pt x="1122" y="1363"/>
                    <a:pt x="1131" y="1371"/>
                  </a:cubicBezTo>
                  <a:lnTo>
                    <a:pt x="961" y="1541"/>
                  </a:lnTo>
                  <a:lnTo>
                    <a:pt x="935" y="1568"/>
                  </a:lnTo>
                  <a:lnTo>
                    <a:pt x="589" y="1913"/>
                  </a:lnTo>
                  <a:lnTo>
                    <a:pt x="563" y="1939"/>
                  </a:lnTo>
                  <a:lnTo>
                    <a:pt x="218" y="2284"/>
                  </a:lnTo>
                  <a:lnTo>
                    <a:pt x="191" y="2311"/>
                  </a:lnTo>
                  <a:lnTo>
                    <a:pt x="16" y="2486"/>
                  </a:lnTo>
                  <a:moveTo>
                    <a:pt x="2158" y="344"/>
                  </a:moveTo>
                  <a:cubicBezTo>
                    <a:pt x="2157" y="344"/>
                    <a:pt x="2156" y="344"/>
                    <a:pt x="2156" y="344"/>
                  </a:cubicBezTo>
                  <a:cubicBezTo>
                    <a:pt x="2142" y="341"/>
                    <a:pt x="2128" y="338"/>
                    <a:pt x="2114" y="335"/>
                  </a:cubicBezTo>
                  <a:lnTo>
                    <a:pt x="2394" y="55"/>
                  </a:lnTo>
                  <a:lnTo>
                    <a:pt x="2421" y="29"/>
                  </a:lnTo>
                  <a:lnTo>
                    <a:pt x="2423" y="27"/>
                  </a:lnTo>
                  <a:lnTo>
                    <a:pt x="2449" y="0"/>
                  </a:lnTo>
                  <a:lnTo>
                    <a:pt x="2449" y="0"/>
                  </a:lnTo>
                  <a:lnTo>
                    <a:pt x="2449" y="53"/>
                  </a:lnTo>
                  <a:lnTo>
                    <a:pt x="2449" y="53"/>
                  </a:lnTo>
                  <a:lnTo>
                    <a:pt x="2447" y="55"/>
                  </a:lnTo>
                  <a:lnTo>
                    <a:pt x="2421" y="81"/>
                  </a:lnTo>
                  <a:lnTo>
                    <a:pt x="2158" y="344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247">
              <a:extLst>
                <a:ext uri="{FF2B5EF4-FFF2-40B4-BE49-F238E27FC236}">
                  <a16:creationId xmlns:a16="http://schemas.microsoft.com/office/drawing/2014/main" id="{0F17B72B-EE28-4351-84AD-1470E0FBA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528" y="5260099"/>
              <a:ext cx="215900" cy="212725"/>
            </a:xfrm>
            <a:custGeom>
              <a:avLst/>
              <a:gdLst>
                <a:gd name="T0" fmla="*/ 25 w 1052"/>
                <a:gd name="T1" fmla="*/ 1036 h 1036"/>
                <a:gd name="T2" fmla="*/ 0 w 1052"/>
                <a:gd name="T3" fmla="*/ 1008 h 1036"/>
                <a:gd name="T4" fmla="*/ 174 w 1052"/>
                <a:gd name="T5" fmla="*/ 835 h 1036"/>
                <a:gd name="T6" fmla="*/ 200 w 1052"/>
                <a:gd name="T7" fmla="*/ 808 h 1036"/>
                <a:gd name="T8" fmla="*/ 545 w 1052"/>
                <a:gd name="T9" fmla="*/ 463 h 1036"/>
                <a:gd name="T10" fmla="*/ 572 w 1052"/>
                <a:gd name="T11" fmla="*/ 437 h 1036"/>
                <a:gd name="T12" fmla="*/ 917 w 1052"/>
                <a:gd name="T13" fmla="*/ 92 h 1036"/>
                <a:gd name="T14" fmla="*/ 943 w 1052"/>
                <a:gd name="T15" fmla="*/ 65 h 1036"/>
                <a:gd name="T16" fmla="*/ 1008 w 1052"/>
                <a:gd name="T17" fmla="*/ 0 h 1036"/>
                <a:gd name="T18" fmla="*/ 1050 w 1052"/>
                <a:gd name="T19" fmla="*/ 9 h 1036"/>
                <a:gd name="T20" fmla="*/ 1052 w 1052"/>
                <a:gd name="T21" fmla="*/ 9 h 1036"/>
                <a:gd name="T22" fmla="*/ 969 w 1052"/>
                <a:gd name="T23" fmla="*/ 92 h 1036"/>
                <a:gd name="T24" fmla="*/ 943 w 1052"/>
                <a:gd name="T25" fmla="*/ 118 h 1036"/>
                <a:gd name="T26" fmla="*/ 598 w 1052"/>
                <a:gd name="T27" fmla="*/ 463 h 1036"/>
                <a:gd name="T28" fmla="*/ 572 w 1052"/>
                <a:gd name="T29" fmla="*/ 489 h 1036"/>
                <a:gd name="T30" fmla="*/ 226 w 1052"/>
                <a:gd name="T31" fmla="*/ 835 h 1036"/>
                <a:gd name="T32" fmla="*/ 200 w 1052"/>
                <a:gd name="T33" fmla="*/ 861 h 1036"/>
                <a:gd name="T34" fmla="*/ 25 w 1052"/>
                <a:gd name="T35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" h="1036">
                  <a:moveTo>
                    <a:pt x="25" y="1036"/>
                  </a:moveTo>
                  <a:cubicBezTo>
                    <a:pt x="16" y="1028"/>
                    <a:pt x="8" y="1018"/>
                    <a:pt x="0" y="1008"/>
                  </a:cubicBezTo>
                  <a:lnTo>
                    <a:pt x="174" y="835"/>
                  </a:lnTo>
                  <a:lnTo>
                    <a:pt x="200" y="808"/>
                  </a:lnTo>
                  <a:lnTo>
                    <a:pt x="545" y="463"/>
                  </a:lnTo>
                  <a:lnTo>
                    <a:pt x="572" y="437"/>
                  </a:lnTo>
                  <a:lnTo>
                    <a:pt x="917" y="92"/>
                  </a:lnTo>
                  <a:lnTo>
                    <a:pt x="943" y="65"/>
                  </a:lnTo>
                  <a:lnTo>
                    <a:pt x="1008" y="0"/>
                  </a:lnTo>
                  <a:cubicBezTo>
                    <a:pt x="1022" y="3"/>
                    <a:pt x="1036" y="6"/>
                    <a:pt x="1050" y="9"/>
                  </a:cubicBezTo>
                  <a:cubicBezTo>
                    <a:pt x="1050" y="9"/>
                    <a:pt x="1051" y="9"/>
                    <a:pt x="1052" y="9"/>
                  </a:cubicBezTo>
                  <a:lnTo>
                    <a:pt x="969" y="92"/>
                  </a:lnTo>
                  <a:lnTo>
                    <a:pt x="943" y="118"/>
                  </a:lnTo>
                  <a:lnTo>
                    <a:pt x="598" y="463"/>
                  </a:lnTo>
                  <a:lnTo>
                    <a:pt x="572" y="489"/>
                  </a:lnTo>
                  <a:lnTo>
                    <a:pt x="226" y="835"/>
                  </a:lnTo>
                  <a:lnTo>
                    <a:pt x="200" y="861"/>
                  </a:lnTo>
                  <a:lnTo>
                    <a:pt x="25" y="1036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248">
              <a:extLst>
                <a:ext uri="{FF2B5EF4-FFF2-40B4-BE49-F238E27FC236}">
                  <a16:creationId xmlns:a16="http://schemas.microsoft.com/office/drawing/2014/main" id="{31B78F61-63F8-7AE7-06CD-9AF524ACF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2903" y="5390274"/>
              <a:ext cx="412750" cy="412750"/>
            </a:xfrm>
            <a:custGeom>
              <a:avLst/>
              <a:gdLst>
                <a:gd name="T0" fmla="*/ 19 w 2011"/>
                <a:gd name="T1" fmla="*/ 2004 h 2004"/>
                <a:gd name="T2" fmla="*/ 0 w 2011"/>
                <a:gd name="T3" fmla="*/ 1971 h 2004"/>
                <a:gd name="T4" fmla="*/ 284 w 2011"/>
                <a:gd name="T5" fmla="*/ 1687 h 2004"/>
                <a:gd name="T6" fmla="*/ 310 w 2011"/>
                <a:gd name="T7" fmla="*/ 1661 h 2004"/>
                <a:gd name="T8" fmla="*/ 655 w 2011"/>
                <a:gd name="T9" fmla="*/ 1315 h 2004"/>
                <a:gd name="T10" fmla="*/ 682 w 2011"/>
                <a:gd name="T11" fmla="*/ 1289 h 2004"/>
                <a:gd name="T12" fmla="*/ 1027 w 2011"/>
                <a:gd name="T13" fmla="*/ 944 h 2004"/>
                <a:gd name="T14" fmla="*/ 1053 w 2011"/>
                <a:gd name="T15" fmla="*/ 918 h 2004"/>
                <a:gd name="T16" fmla="*/ 1383 w 2011"/>
                <a:gd name="T17" fmla="*/ 588 h 2004"/>
                <a:gd name="T18" fmla="*/ 1437 w 2011"/>
                <a:gd name="T19" fmla="*/ 585 h 2004"/>
                <a:gd name="T20" fmla="*/ 1438 w 2011"/>
                <a:gd name="T21" fmla="*/ 585 h 2004"/>
                <a:gd name="T22" fmla="*/ 1425 w 2011"/>
                <a:gd name="T23" fmla="*/ 599 h 2004"/>
                <a:gd name="T24" fmla="*/ 1079 w 2011"/>
                <a:gd name="T25" fmla="*/ 944 h 2004"/>
                <a:gd name="T26" fmla="*/ 1053 w 2011"/>
                <a:gd name="T27" fmla="*/ 970 h 2004"/>
                <a:gd name="T28" fmla="*/ 708 w 2011"/>
                <a:gd name="T29" fmla="*/ 1315 h 2004"/>
                <a:gd name="T30" fmla="*/ 682 w 2011"/>
                <a:gd name="T31" fmla="*/ 1342 h 2004"/>
                <a:gd name="T32" fmla="*/ 336 w 2011"/>
                <a:gd name="T33" fmla="*/ 1687 h 2004"/>
                <a:gd name="T34" fmla="*/ 310 w 2011"/>
                <a:gd name="T35" fmla="*/ 1713 h 2004"/>
                <a:gd name="T36" fmla="*/ 19 w 2011"/>
                <a:gd name="T37" fmla="*/ 2004 h 2004"/>
                <a:gd name="T38" fmla="*/ 1614 w 2011"/>
                <a:gd name="T39" fmla="*/ 409 h 2004"/>
                <a:gd name="T40" fmla="*/ 1613 w 2011"/>
                <a:gd name="T41" fmla="*/ 358 h 2004"/>
                <a:gd name="T42" fmla="*/ 1770 w 2011"/>
                <a:gd name="T43" fmla="*/ 201 h 2004"/>
                <a:gd name="T44" fmla="*/ 1796 w 2011"/>
                <a:gd name="T45" fmla="*/ 174 h 2004"/>
                <a:gd name="T46" fmla="*/ 1971 w 2011"/>
                <a:gd name="T47" fmla="*/ 0 h 2004"/>
                <a:gd name="T48" fmla="*/ 2011 w 2011"/>
                <a:gd name="T49" fmla="*/ 12 h 2004"/>
                <a:gd name="T50" fmla="*/ 1822 w 2011"/>
                <a:gd name="T51" fmla="*/ 201 h 2004"/>
                <a:gd name="T52" fmla="*/ 1796 w 2011"/>
                <a:gd name="T53" fmla="*/ 227 h 2004"/>
                <a:gd name="T54" fmla="*/ 1614 w 2011"/>
                <a:gd name="T55" fmla="*/ 409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1" h="2004">
                  <a:moveTo>
                    <a:pt x="19" y="2004"/>
                  </a:moveTo>
                  <a:lnTo>
                    <a:pt x="0" y="1971"/>
                  </a:lnTo>
                  <a:lnTo>
                    <a:pt x="284" y="1687"/>
                  </a:lnTo>
                  <a:lnTo>
                    <a:pt x="310" y="1661"/>
                  </a:lnTo>
                  <a:lnTo>
                    <a:pt x="655" y="1315"/>
                  </a:lnTo>
                  <a:lnTo>
                    <a:pt x="682" y="1289"/>
                  </a:lnTo>
                  <a:lnTo>
                    <a:pt x="1027" y="944"/>
                  </a:lnTo>
                  <a:lnTo>
                    <a:pt x="1053" y="918"/>
                  </a:lnTo>
                  <a:lnTo>
                    <a:pt x="1383" y="588"/>
                  </a:lnTo>
                  <a:cubicBezTo>
                    <a:pt x="1401" y="588"/>
                    <a:pt x="1420" y="586"/>
                    <a:pt x="1437" y="585"/>
                  </a:cubicBezTo>
                  <a:cubicBezTo>
                    <a:pt x="1437" y="585"/>
                    <a:pt x="1438" y="585"/>
                    <a:pt x="1438" y="585"/>
                  </a:cubicBezTo>
                  <a:lnTo>
                    <a:pt x="1425" y="599"/>
                  </a:lnTo>
                  <a:lnTo>
                    <a:pt x="1079" y="944"/>
                  </a:lnTo>
                  <a:lnTo>
                    <a:pt x="1053" y="970"/>
                  </a:lnTo>
                  <a:lnTo>
                    <a:pt x="708" y="1315"/>
                  </a:lnTo>
                  <a:lnTo>
                    <a:pt x="682" y="1342"/>
                  </a:lnTo>
                  <a:lnTo>
                    <a:pt x="336" y="1687"/>
                  </a:lnTo>
                  <a:lnTo>
                    <a:pt x="310" y="1713"/>
                  </a:lnTo>
                  <a:lnTo>
                    <a:pt x="19" y="2004"/>
                  </a:lnTo>
                  <a:moveTo>
                    <a:pt x="1614" y="409"/>
                  </a:moveTo>
                  <a:cubicBezTo>
                    <a:pt x="1616" y="392"/>
                    <a:pt x="1615" y="375"/>
                    <a:pt x="1613" y="358"/>
                  </a:cubicBezTo>
                  <a:lnTo>
                    <a:pt x="1770" y="201"/>
                  </a:lnTo>
                  <a:lnTo>
                    <a:pt x="1796" y="174"/>
                  </a:lnTo>
                  <a:lnTo>
                    <a:pt x="1971" y="0"/>
                  </a:lnTo>
                  <a:cubicBezTo>
                    <a:pt x="1984" y="4"/>
                    <a:pt x="1997" y="8"/>
                    <a:pt x="2011" y="12"/>
                  </a:cubicBezTo>
                  <a:lnTo>
                    <a:pt x="1822" y="201"/>
                  </a:lnTo>
                  <a:lnTo>
                    <a:pt x="1796" y="227"/>
                  </a:lnTo>
                  <a:lnTo>
                    <a:pt x="1614" y="40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249">
              <a:extLst>
                <a:ext uri="{FF2B5EF4-FFF2-40B4-BE49-F238E27FC236}">
                  <a16:creationId xmlns:a16="http://schemas.microsoft.com/office/drawing/2014/main" id="{4E72E842-1304-40FA-BFFC-1A07A0831A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7066" y="5344237"/>
              <a:ext cx="166688" cy="168275"/>
            </a:xfrm>
            <a:custGeom>
              <a:avLst/>
              <a:gdLst>
                <a:gd name="T0" fmla="*/ 0 w 813"/>
                <a:gd name="T1" fmla="*/ 814 h 814"/>
                <a:gd name="T2" fmla="*/ 15 w 813"/>
                <a:gd name="T3" fmla="*/ 798 h 814"/>
                <a:gd name="T4" fmla="*/ 42 w 813"/>
                <a:gd name="T5" fmla="*/ 772 h 814"/>
                <a:gd name="T6" fmla="*/ 230 w 813"/>
                <a:gd name="T7" fmla="*/ 584 h 814"/>
                <a:gd name="T8" fmla="*/ 231 w 813"/>
                <a:gd name="T9" fmla="*/ 635 h 814"/>
                <a:gd name="T10" fmla="*/ 68 w 813"/>
                <a:gd name="T11" fmla="*/ 798 h 814"/>
                <a:gd name="T12" fmla="*/ 55 w 813"/>
                <a:gd name="T13" fmla="*/ 811 h 814"/>
                <a:gd name="T14" fmla="*/ 54 w 813"/>
                <a:gd name="T15" fmla="*/ 811 h 814"/>
                <a:gd name="T16" fmla="*/ 0 w 813"/>
                <a:gd name="T17" fmla="*/ 814 h 814"/>
                <a:gd name="T18" fmla="*/ 628 w 813"/>
                <a:gd name="T19" fmla="*/ 238 h 814"/>
                <a:gd name="T20" fmla="*/ 588 w 813"/>
                <a:gd name="T21" fmla="*/ 226 h 814"/>
                <a:gd name="T22" fmla="*/ 758 w 813"/>
                <a:gd name="T23" fmla="*/ 55 h 814"/>
                <a:gd name="T24" fmla="*/ 785 w 813"/>
                <a:gd name="T25" fmla="*/ 29 h 814"/>
                <a:gd name="T26" fmla="*/ 787 w 813"/>
                <a:gd name="T27" fmla="*/ 27 h 814"/>
                <a:gd name="T28" fmla="*/ 813 w 813"/>
                <a:gd name="T29" fmla="*/ 0 h 814"/>
                <a:gd name="T30" fmla="*/ 813 w 813"/>
                <a:gd name="T31" fmla="*/ 0 h 814"/>
                <a:gd name="T32" fmla="*/ 813 w 813"/>
                <a:gd name="T33" fmla="*/ 53 h 814"/>
                <a:gd name="T34" fmla="*/ 813 w 813"/>
                <a:gd name="T35" fmla="*/ 53 h 814"/>
                <a:gd name="T36" fmla="*/ 811 w 813"/>
                <a:gd name="T37" fmla="*/ 55 h 814"/>
                <a:gd name="T38" fmla="*/ 785 w 813"/>
                <a:gd name="T39" fmla="*/ 81 h 814"/>
                <a:gd name="T40" fmla="*/ 628 w 813"/>
                <a:gd name="T41" fmla="*/ 2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" h="814">
                  <a:moveTo>
                    <a:pt x="0" y="814"/>
                  </a:moveTo>
                  <a:lnTo>
                    <a:pt x="15" y="798"/>
                  </a:lnTo>
                  <a:lnTo>
                    <a:pt x="42" y="772"/>
                  </a:lnTo>
                  <a:lnTo>
                    <a:pt x="230" y="584"/>
                  </a:lnTo>
                  <a:cubicBezTo>
                    <a:pt x="232" y="601"/>
                    <a:pt x="233" y="618"/>
                    <a:pt x="231" y="635"/>
                  </a:cubicBezTo>
                  <a:lnTo>
                    <a:pt x="68" y="798"/>
                  </a:lnTo>
                  <a:lnTo>
                    <a:pt x="55" y="811"/>
                  </a:lnTo>
                  <a:cubicBezTo>
                    <a:pt x="55" y="811"/>
                    <a:pt x="54" y="811"/>
                    <a:pt x="54" y="811"/>
                  </a:cubicBezTo>
                  <a:cubicBezTo>
                    <a:pt x="37" y="812"/>
                    <a:pt x="18" y="814"/>
                    <a:pt x="0" y="814"/>
                  </a:cubicBezTo>
                  <a:close/>
                  <a:moveTo>
                    <a:pt x="628" y="238"/>
                  </a:moveTo>
                  <a:cubicBezTo>
                    <a:pt x="614" y="234"/>
                    <a:pt x="601" y="230"/>
                    <a:pt x="588" y="226"/>
                  </a:cubicBezTo>
                  <a:lnTo>
                    <a:pt x="758" y="55"/>
                  </a:lnTo>
                  <a:lnTo>
                    <a:pt x="785" y="29"/>
                  </a:lnTo>
                  <a:lnTo>
                    <a:pt x="787" y="27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813" y="53"/>
                  </a:lnTo>
                  <a:lnTo>
                    <a:pt x="813" y="53"/>
                  </a:lnTo>
                  <a:lnTo>
                    <a:pt x="811" y="55"/>
                  </a:lnTo>
                  <a:lnTo>
                    <a:pt x="785" y="81"/>
                  </a:lnTo>
                  <a:lnTo>
                    <a:pt x="628" y="238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250">
              <a:extLst>
                <a:ext uri="{FF2B5EF4-FFF2-40B4-BE49-F238E27FC236}">
                  <a16:creationId xmlns:a16="http://schemas.microsoft.com/office/drawing/2014/main" id="{40A9917C-C94E-F9EC-F50E-5182CF27D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466" y="5496637"/>
              <a:ext cx="395288" cy="401638"/>
            </a:xfrm>
            <a:custGeom>
              <a:avLst/>
              <a:gdLst>
                <a:gd name="T0" fmla="*/ 20 w 1921"/>
                <a:gd name="T1" fmla="*/ 1953 h 1953"/>
                <a:gd name="T2" fmla="*/ 0 w 1921"/>
                <a:gd name="T3" fmla="*/ 1921 h 1953"/>
                <a:gd name="T4" fmla="*/ 9 w 1921"/>
                <a:gd name="T5" fmla="*/ 1912 h 1953"/>
                <a:gd name="T6" fmla="*/ 35 w 1921"/>
                <a:gd name="T7" fmla="*/ 1886 h 1953"/>
                <a:gd name="T8" fmla="*/ 380 w 1921"/>
                <a:gd name="T9" fmla="*/ 1540 h 1953"/>
                <a:gd name="T10" fmla="*/ 407 w 1921"/>
                <a:gd name="T11" fmla="*/ 1514 h 1953"/>
                <a:gd name="T12" fmla="*/ 752 w 1921"/>
                <a:gd name="T13" fmla="*/ 1169 h 1953"/>
                <a:gd name="T14" fmla="*/ 778 w 1921"/>
                <a:gd name="T15" fmla="*/ 1143 h 1953"/>
                <a:gd name="T16" fmla="*/ 1123 w 1921"/>
                <a:gd name="T17" fmla="*/ 797 h 1953"/>
                <a:gd name="T18" fmla="*/ 1150 w 1921"/>
                <a:gd name="T19" fmla="*/ 771 h 1953"/>
                <a:gd name="T20" fmla="*/ 1495 w 1921"/>
                <a:gd name="T21" fmla="*/ 426 h 1953"/>
                <a:gd name="T22" fmla="*/ 1521 w 1921"/>
                <a:gd name="T23" fmla="*/ 400 h 1953"/>
                <a:gd name="T24" fmla="*/ 1866 w 1921"/>
                <a:gd name="T25" fmla="*/ 54 h 1953"/>
                <a:gd name="T26" fmla="*/ 1893 w 1921"/>
                <a:gd name="T27" fmla="*/ 28 h 1953"/>
                <a:gd name="T28" fmla="*/ 1895 w 1921"/>
                <a:gd name="T29" fmla="*/ 26 h 1953"/>
                <a:gd name="T30" fmla="*/ 1921 w 1921"/>
                <a:gd name="T31" fmla="*/ 0 h 1953"/>
                <a:gd name="T32" fmla="*/ 1921 w 1921"/>
                <a:gd name="T33" fmla="*/ 0 h 1953"/>
                <a:gd name="T34" fmla="*/ 1921 w 1921"/>
                <a:gd name="T35" fmla="*/ 52 h 1953"/>
                <a:gd name="T36" fmla="*/ 1921 w 1921"/>
                <a:gd name="T37" fmla="*/ 52 h 1953"/>
                <a:gd name="T38" fmla="*/ 1919 w 1921"/>
                <a:gd name="T39" fmla="*/ 54 h 1953"/>
                <a:gd name="T40" fmla="*/ 1893 w 1921"/>
                <a:gd name="T41" fmla="*/ 81 h 1953"/>
                <a:gd name="T42" fmla="*/ 1547 w 1921"/>
                <a:gd name="T43" fmla="*/ 426 h 1953"/>
                <a:gd name="T44" fmla="*/ 1521 w 1921"/>
                <a:gd name="T45" fmla="*/ 452 h 1953"/>
                <a:gd name="T46" fmla="*/ 1176 w 1921"/>
                <a:gd name="T47" fmla="*/ 797 h 1953"/>
                <a:gd name="T48" fmla="*/ 1150 w 1921"/>
                <a:gd name="T49" fmla="*/ 824 h 1953"/>
                <a:gd name="T50" fmla="*/ 804 w 1921"/>
                <a:gd name="T51" fmla="*/ 1169 h 1953"/>
                <a:gd name="T52" fmla="*/ 778 w 1921"/>
                <a:gd name="T53" fmla="*/ 1195 h 1953"/>
                <a:gd name="T54" fmla="*/ 433 w 1921"/>
                <a:gd name="T55" fmla="*/ 1540 h 1953"/>
                <a:gd name="T56" fmla="*/ 407 w 1921"/>
                <a:gd name="T57" fmla="*/ 1567 h 1953"/>
                <a:gd name="T58" fmla="*/ 61 w 1921"/>
                <a:gd name="T59" fmla="*/ 1912 h 1953"/>
                <a:gd name="T60" fmla="*/ 35 w 1921"/>
                <a:gd name="T61" fmla="*/ 1938 h 1953"/>
                <a:gd name="T62" fmla="*/ 20 w 1921"/>
                <a:gd name="T63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1" h="1953">
                  <a:moveTo>
                    <a:pt x="20" y="1953"/>
                  </a:moveTo>
                  <a:cubicBezTo>
                    <a:pt x="13" y="1942"/>
                    <a:pt x="6" y="1932"/>
                    <a:pt x="0" y="1921"/>
                  </a:cubicBezTo>
                  <a:lnTo>
                    <a:pt x="9" y="1912"/>
                  </a:lnTo>
                  <a:lnTo>
                    <a:pt x="35" y="1886"/>
                  </a:lnTo>
                  <a:lnTo>
                    <a:pt x="380" y="1540"/>
                  </a:lnTo>
                  <a:lnTo>
                    <a:pt x="407" y="1514"/>
                  </a:lnTo>
                  <a:lnTo>
                    <a:pt x="752" y="1169"/>
                  </a:lnTo>
                  <a:lnTo>
                    <a:pt x="778" y="1143"/>
                  </a:lnTo>
                  <a:lnTo>
                    <a:pt x="1123" y="797"/>
                  </a:lnTo>
                  <a:lnTo>
                    <a:pt x="1150" y="771"/>
                  </a:lnTo>
                  <a:lnTo>
                    <a:pt x="1495" y="426"/>
                  </a:lnTo>
                  <a:lnTo>
                    <a:pt x="1521" y="400"/>
                  </a:lnTo>
                  <a:lnTo>
                    <a:pt x="1866" y="54"/>
                  </a:lnTo>
                  <a:lnTo>
                    <a:pt x="1893" y="28"/>
                  </a:lnTo>
                  <a:lnTo>
                    <a:pt x="1895" y="26"/>
                  </a:lnTo>
                  <a:lnTo>
                    <a:pt x="1921" y="0"/>
                  </a:lnTo>
                  <a:lnTo>
                    <a:pt x="1921" y="0"/>
                  </a:lnTo>
                  <a:lnTo>
                    <a:pt x="1921" y="52"/>
                  </a:lnTo>
                  <a:lnTo>
                    <a:pt x="1921" y="52"/>
                  </a:lnTo>
                  <a:lnTo>
                    <a:pt x="1919" y="54"/>
                  </a:lnTo>
                  <a:lnTo>
                    <a:pt x="1893" y="81"/>
                  </a:lnTo>
                  <a:lnTo>
                    <a:pt x="1547" y="426"/>
                  </a:lnTo>
                  <a:lnTo>
                    <a:pt x="1521" y="452"/>
                  </a:lnTo>
                  <a:lnTo>
                    <a:pt x="1176" y="797"/>
                  </a:lnTo>
                  <a:lnTo>
                    <a:pt x="1150" y="824"/>
                  </a:lnTo>
                  <a:lnTo>
                    <a:pt x="804" y="1169"/>
                  </a:lnTo>
                  <a:lnTo>
                    <a:pt x="778" y="1195"/>
                  </a:lnTo>
                  <a:lnTo>
                    <a:pt x="433" y="1540"/>
                  </a:lnTo>
                  <a:lnTo>
                    <a:pt x="407" y="1567"/>
                  </a:lnTo>
                  <a:lnTo>
                    <a:pt x="61" y="1912"/>
                  </a:lnTo>
                  <a:lnTo>
                    <a:pt x="35" y="1938"/>
                  </a:lnTo>
                  <a:lnTo>
                    <a:pt x="20" y="195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251">
              <a:extLst>
                <a:ext uri="{FF2B5EF4-FFF2-40B4-BE49-F238E27FC236}">
                  <a16:creationId xmlns:a16="http://schemas.microsoft.com/office/drawing/2014/main" id="{9F6F6815-3728-0139-1F95-8B7C7E8EB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791" y="5650624"/>
              <a:ext cx="334963" cy="341313"/>
            </a:xfrm>
            <a:custGeom>
              <a:avLst/>
              <a:gdLst>
                <a:gd name="T0" fmla="*/ 19 w 1627"/>
                <a:gd name="T1" fmla="*/ 1660 h 1660"/>
                <a:gd name="T2" fmla="*/ 0 w 1627"/>
                <a:gd name="T3" fmla="*/ 1627 h 1660"/>
                <a:gd name="T4" fmla="*/ 86 w 1627"/>
                <a:gd name="T5" fmla="*/ 1540 h 1660"/>
                <a:gd name="T6" fmla="*/ 113 w 1627"/>
                <a:gd name="T7" fmla="*/ 1514 h 1660"/>
                <a:gd name="T8" fmla="*/ 458 w 1627"/>
                <a:gd name="T9" fmla="*/ 1169 h 1660"/>
                <a:gd name="T10" fmla="*/ 484 w 1627"/>
                <a:gd name="T11" fmla="*/ 1143 h 1660"/>
                <a:gd name="T12" fmla="*/ 829 w 1627"/>
                <a:gd name="T13" fmla="*/ 797 h 1660"/>
                <a:gd name="T14" fmla="*/ 856 w 1627"/>
                <a:gd name="T15" fmla="*/ 771 h 1660"/>
                <a:gd name="T16" fmla="*/ 1201 w 1627"/>
                <a:gd name="T17" fmla="*/ 426 h 1660"/>
                <a:gd name="T18" fmla="*/ 1227 w 1627"/>
                <a:gd name="T19" fmla="*/ 400 h 1660"/>
                <a:gd name="T20" fmla="*/ 1572 w 1627"/>
                <a:gd name="T21" fmla="*/ 54 h 1660"/>
                <a:gd name="T22" fmla="*/ 1599 w 1627"/>
                <a:gd name="T23" fmla="*/ 28 h 1660"/>
                <a:gd name="T24" fmla="*/ 1601 w 1627"/>
                <a:gd name="T25" fmla="*/ 26 h 1660"/>
                <a:gd name="T26" fmla="*/ 1627 w 1627"/>
                <a:gd name="T27" fmla="*/ 0 h 1660"/>
                <a:gd name="T28" fmla="*/ 1627 w 1627"/>
                <a:gd name="T29" fmla="*/ 0 h 1660"/>
                <a:gd name="T30" fmla="*/ 1627 w 1627"/>
                <a:gd name="T31" fmla="*/ 52 h 1660"/>
                <a:gd name="T32" fmla="*/ 1627 w 1627"/>
                <a:gd name="T33" fmla="*/ 52 h 1660"/>
                <a:gd name="T34" fmla="*/ 1625 w 1627"/>
                <a:gd name="T35" fmla="*/ 54 h 1660"/>
                <a:gd name="T36" fmla="*/ 1599 w 1627"/>
                <a:gd name="T37" fmla="*/ 81 h 1660"/>
                <a:gd name="T38" fmla="*/ 1253 w 1627"/>
                <a:gd name="T39" fmla="*/ 426 h 1660"/>
                <a:gd name="T40" fmla="*/ 1227 w 1627"/>
                <a:gd name="T41" fmla="*/ 452 h 1660"/>
                <a:gd name="T42" fmla="*/ 882 w 1627"/>
                <a:gd name="T43" fmla="*/ 797 h 1660"/>
                <a:gd name="T44" fmla="*/ 856 w 1627"/>
                <a:gd name="T45" fmla="*/ 824 h 1660"/>
                <a:gd name="T46" fmla="*/ 510 w 1627"/>
                <a:gd name="T47" fmla="*/ 1169 h 1660"/>
                <a:gd name="T48" fmla="*/ 484 w 1627"/>
                <a:gd name="T49" fmla="*/ 1195 h 1660"/>
                <a:gd name="T50" fmla="*/ 139 w 1627"/>
                <a:gd name="T51" fmla="*/ 1540 h 1660"/>
                <a:gd name="T52" fmla="*/ 113 w 1627"/>
                <a:gd name="T53" fmla="*/ 1567 h 1660"/>
                <a:gd name="T54" fmla="*/ 19 w 1627"/>
                <a:gd name="T55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7" h="1660">
                  <a:moveTo>
                    <a:pt x="19" y="1660"/>
                  </a:moveTo>
                  <a:cubicBezTo>
                    <a:pt x="13" y="1649"/>
                    <a:pt x="6" y="1638"/>
                    <a:pt x="0" y="1627"/>
                  </a:cubicBezTo>
                  <a:lnTo>
                    <a:pt x="86" y="1540"/>
                  </a:lnTo>
                  <a:lnTo>
                    <a:pt x="113" y="1514"/>
                  </a:lnTo>
                  <a:lnTo>
                    <a:pt x="458" y="1169"/>
                  </a:lnTo>
                  <a:lnTo>
                    <a:pt x="484" y="1143"/>
                  </a:lnTo>
                  <a:lnTo>
                    <a:pt x="829" y="797"/>
                  </a:lnTo>
                  <a:lnTo>
                    <a:pt x="856" y="771"/>
                  </a:lnTo>
                  <a:lnTo>
                    <a:pt x="1201" y="426"/>
                  </a:lnTo>
                  <a:lnTo>
                    <a:pt x="1227" y="400"/>
                  </a:lnTo>
                  <a:lnTo>
                    <a:pt x="1572" y="54"/>
                  </a:lnTo>
                  <a:lnTo>
                    <a:pt x="1599" y="28"/>
                  </a:lnTo>
                  <a:lnTo>
                    <a:pt x="1601" y="26"/>
                  </a:lnTo>
                  <a:lnTo>
                    <a:pt x="1627" y="0"/>
                  </a:lnTo>
                  <a:lnTo>
                    <a:pt x="1627" y="0"/>
                  </a:lnTo>
                  <a:lnTo>
                    <a:pt x="1627" y="52"/>
                  </a:lnTo>
                  <a:lnTo>
                    <a:pt x="1627" y="52"/>
                  </a:lnTo>
                  <a:lnTo>
                    <a:pt x="1625" y="54"/>
                  </a:lnTo>
                  <a:lnTo>
                    <a:pt x="1599" y="81"/>
                  </a:lnTo>
                  <a:lnTo>
                    <a:pt x="1253" y="426"/>
                  </a:lnTo>
                  <a:lnTo>
                    <a:pt x="1227" y="452"/>
                  </a:lnTo>
                  <a:lnTo>
                    <a:pt x="882" y="797"/>
                  </a:lnTo>
                  <a:lnTo>
                    <a:pt x="856" y="824"/>
                  </a:lnTo>
                  <a:lnTo>
                    <a:pt x="510" y="1169"/>
                  </a:lnTo>
                  <a:lnTo>
                    <a:pt x="484" y="1195"/>
                  </a:lnTo>
                  <a:lnTo>
                    <a:pt x="139" y="1540"/>
                  </a:lnTo>
                  <a:lnTo>
                    <a:pt x="113" y="1567"/>
                  </a:lnTo>
                  <a:lnTo>
                    <a:pt x="19" y="1660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252">
              <a:extLst>
                <a:ext uri="{FF2B5EF4-FFF2-40B4-BE49-F238E27FC236}">
                  <a16:creationId xmlns:a16="http://schemas.microsoft.com/office/drawing/2014/main" id="{9CF4BC06-0B97-B30B-BD0E-0BF1761364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778" y="5803024"/>
              <a:ext cx="307975" cy="317500"/>
            </a:xfrm>
            <a:custGeom>
              <a:avLst/>
              <a:gdLst>
                <a:gd name="T0" fmla="*/ 0 w 1496"/>
                <a:gd name="T1" fmla="*/ 1548 h 1548"/>
                <a:gd name="T2" fmla="*/ 16 w 1496"/>
                <a:gd name="T3" fmla="*/ 1480 h 1548"/>
                <a:gd name="T4" fmla="*/ 327 w 1496"/>
                <a:gd name="T5" fmla="*/ 1169 h 1548"/>
                <a:gd name="T6" fmla="*/ 344 w 1496"/>
                <a:gd name="T7" fmla="*/ 1152 h 1548"/>
                <a:gd name="T8" fmla="*/ 379 w 1496"/>
                <a:gd name="T9" fmla="*/ 1169 h 1548"/>
                <a:gd name="T10" fmla="*/ 353 w 1496"/>
                <a:gd name="T11" fmla="*/ 1195 h 1548"/>
                <a:gd name="T12" fmla="*/ 8 w 1496"/>
                <a:gd name="T13" fmla="*/ 1541 h 1548"/>
                <a:gd name="T14" fmla="*/ 0 w 1496"/>
                <a:gd name="T15" fmla="*/ 1548 h 1548"/>
                <a:gd name="T16" fmla="*/ 611 w 1496"/>
                <a:gd name="T17" fmla="*/ 937 h 1548"/>
                <a:gd name="T18" fmla="*/ 608 w 1496"/>
                <a:gd name="T19" fmla="*/ 933 h 1548"/>
                <a:gd name="T20" fmla="*/ 587 w 1496"/>
                <a:gd name="T21" fmla="*/ 909 h 1548"/>
                <a:gd name="T22" fmla="*/ 698 w 1496"/>
                <a:gd name="T23" fmla="*/ 798 h 1548"/>
                <a:gd name="T24" fmla="*/ 725 w 1496"/>
                <a:gd name="T25" fmla="*/ 771 h 1548"/>
                <a:gd name="T26" fmla="*/ 1070 w 1496"/>
                <a:gd name="T27" fmla="*/ 426 h 1548"/>
                <a:gd name="T28" fmla="*/ 1096 w 1496"/>
                <a:gd name="T29" fmla="*/ 400 h 1548"/>
                <a:gd name="T30" fmla="*/ 1441 w 1496"/>
                <a:gd name="T31" fmla="*/ 54 h 1548"/>
                <a:gd name="T32" fmla="*/ 1468 w 1496"/>
                <a:gd name="T33" fmla="*/ 28 h 1548"/>
                <a:gd name="T34" fmla="*/ 1470 w 1496"/>
                <a:gd name="T35" fmla="*/ 26 h 1548"/>
                <a:gd name="T36" fmla="*/ 1496 w 1496"/>
                <a:gd name="T37" fmla="*/ 0 h 1548"/>
                <a:gd name="T38" fmla="*/ 1496 w 1496"/>
                <a:gd name="T39" fmla="*/ 0 h 1548"/>
                <a:gd name="T40" fmla="*/ 1496 w 1496"/>
                <a:gd name="T41" fmla="*/ 52 h 1548"/>
                <a:gd name="T42" fmla="*/ 1496 w 1496"/>
                <a:gd name="T43" fmla="*/ 52 h 1548"/>
                <a:gd name="T44" fmla="*/ 1494 w 1496"/>
                <a:gd name="T45" fmla="*/ 54 h 1548"/>
                <a:gd name="T46" fmla="*/ 1468 w 1496"/>
                <a:gd name="T47" fmla="*/ 81 h 1548"/>
                <a:gd name="T48" fmla="*/ 1151 w 1496"/>
                <a:gd name="T49" fmla="*/ 398 h 1548"/>
                <a:gd name="T50" fmla="*/ 1125 w 1496"/>
                <a:gd name="T51" fmla="*/ 424 h 1548"/>
                <a:gd name="T52" fmla="*/ 1122 w 1496"/>
                <a:gd name="T53" fmla="*/ 426 h 1548"/>
                <a:gd name="T54" fmla="*/ 1096 w 1496"/>
                <a:gd name="T55" fmla="*/ 452 h 1548"/>
                <a:gd name="T56" fmla="*/ 751 w 1496"/>
                <a:gd name="T57" fmla="*/ 798 h 1548"/>
                <a:gd name="T58" fmla="*/ 725 w 1496"/>
                <a:gd name="T59" fmla="*/ 824 h 1548"/>
                <a:gd name="T60" fmla="*/ 611 w 1496"/>
                <a:gd name="T61" fmla="*/ 93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6" h="1548">
                  <a:moveTo>
                    <a:pt x="0" y="1548"/>
                  </a:moveTo>
                  <a:cubicBezTo>
                    <a:pt x="6" y="1526"/>
                    <a:pt x="11" y="1503"/>
                    <a:pt x="16" y="1480"/>
                  </a:cubicBezTo>
                  <a:lnTo>
                    <a:pt x="327" y="1169"/>
                  </a:lnTo>
                  <a:lnTo>
                    <a:pt x="344" y="1152"/>
                  </a:lnTo>
                  <a:cubicBezTo>
                    <a:pt x="356" y="1158"/>
                    <a:pt x="367" y="1164"/>
                    <a:pt x="379" y="1169"/>
                  </a:cubicBezTo>
                  <a:lnTo>
                    <a:pt x="353" y="1195"/>
                  </a:lnTo>
                  <a:lnTo>
                    <a:pt x="8" y="1541"/>
                  </a:lnTo>
                  <a:lnTo>
                    <a:pt x="0" y="1548"/>
                  </a:lnTo>
                  <a:close/>
                  <a:moveTo>
                    <a:pt x="611" y="937"/>
                  </a:moveTo>
                  <a:cubicBezTo>
                    <a:pt x="610" y="936"/>
                    <a:pt x="609" y="935"/>
                    <a:pt x="608" y="933"/>
                  </a:cubicBezTo>
                  <a:cubicBezTo>
                    <a:pt x="601" y="925"/>
                    <a:pt x="594" y="917"/>
                    <a:pt x="587" y="909"/>
                  </a:cubicBezTo>
                  <a:lnTo>
                    <a:pt x="698" y="798"/>
                  </a:lnTo>
                  <a:lnTo>
                    <a:pt x="725" y="771"/>
                  </a:lnTo>
                  <a:lnTo>
                    <a:pt x="1070" y="426"/>
                  </a:lnTo>
                  <a:lnTo>
                    <a:pt x="1096" y="400"/>
                  </a:lnTo>
                  <a:lnTo>
                    <a:pt x="1441" y="54"/>
                  </a:lnTo>
                  <a:lnTo>
                    <a:pt x="1468" y="28"/>
                  </a:lnTo>
                  <a:lnTo>
                    <a:pt x="1470" y="26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52"/>
                  </a:lnTo>
                  <a:lnTo>
                    <a:pt x="1496" y="52"/>
                  </a:lnTo>
                  <a:lnTo>
                    <a:pt x="1494" y="54"/>
                  </a:lnTo>
                  <a:lnTo>
                    <a:pt x="1468" y="81"/>
                  </a:lnTo>
                  <a:lnTo>
                    <a:pt x="1151" y="398"/>
                  </a:lnTo>
                  <a:lnTo>
                    <a:pt x="1125" y="424"/>
                  </a:lnTo>
                  <a:lnTo>
                    <a:pt x="1122" y="426"/>
                  </a:lnTo>
                  <a:lnTo>
                    <a:pt x="1096" y="452"/>
                  </a:lnTo>
                  <a:lnTo>
                    <a:pt x="751" y="798"/>
                  </a:lnTo>
                  <a:lnTo>
                    <a:pt x="725" y="824"/>
                  </a:lnTo>
                  <a:lnTo>
                    <a:pt x="611" y="93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253">
              <a:extLst>
                <a:ext uri="{FF2B5EF4-FFF2-40B4-BE49-F238E27FC236}">
                  <a16:creationId xmlns:a16="http://schemas.microsoft.com/office/drawing/2014/main" id="{56660BF3-2E50-F4CF-4660-C5D967B2F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216" y="5990349"/>
              <a:ext cx="53975" cy="52388"/>
            </a:xfrm>
            <a:custGeom>
              <a:avLst/>
              <a:gdLst>
                <a:gd name="T0" fmla="*/ 35 w 267"/>
                <a:gd name="T1" fmla="*/ 260 h 260"/>
                <a:gd name="T2" fmla="*/ 0 w 267"/>
                <a:gd name="T3" fmla="*/ 243 h 260"/>
                <a:gd name="T4" fmla="*/ 9 w 267"/>
                <a:gd name="T5" fmla="*/ 234 h 260"/>
                <a:gd name="T6" fmla="*/ 243 w 267"/>
                <a:gd name="T7" fmla="*/ 0 h 260"/>
                <a:gd name="T8" fmla="*/ 264 w 267"/>
                <a:gd name="T9" fmla="*/ 24 h 260"/>
                <a:gd name="T10" fmla="*/ 267 w 267"/>
                <a:gd name="T11" fmla="*/ 28 h 260"/>
                <a:gd name="T12" fmla="*/ 35 w 267"/>
                <a:gd name="T13" fmla="*/ 260 h 260"/>
                <a:gd name="T14" fmla="*/ 35 w 267"/>
                <a:gd name="T15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60">
                  <a:moveTo>
                    <a:pt x="35" y="260"/>
                  </a:moveTo>
                  <a:cubicBezTo>
                    <a:pt x="23" y="255"/>
                    <a:pt x="12" y="249"/>
                    <a:pt x="0" y="243"/>
                  </a:cubicBezTo>
                  <a:lnTo>
                    <a:pt x="9" y="234"/>
                  </a:lnTo>
                  <a:lnTo>
                    <a:pt x="243" y="0"/>
                  </a:lnTo>
                  <a:cubicBezTo>
                    <a:pt x="250" y="8"/>
                    <a:pt x="257" y="16"/>
                    <a:pt x="264" y="24"/>
                  </a:cubicBezTo>
                  <a:cubicBezTo>
                    <a:pt x="265" y="26"/>
                    <a:pt x="266" y="27"/>
                    <a:pt x="267" y="28"/>
                  </a:cubicBezTo>
                  <a:lnTo>
                    <a:pt x="35" y="260"/>
                  </a:lnTo>
                  <a:lnTo>
                    <a:pt x="35" y="260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254">
              <a:extLst>
                <a:ext uri="{FF2B5EF4-FFF2-40B4-BE49-F238E27FC236}">
                  <a16:creationId xmlns:a16="http://schemas.microsoft.com/office/drawing/2014/main" id="{66E41F45-EC5B-A0E8-55C6-BF1C8C23D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953" y="5955424"/>
              <a:ext cx="304800" cy="304800"/>
            </a:xfrm>
            <a:custGeom>
              <a:avLst/>
              <a:gdLst>
                <a:gd name="T0" fmla="*/ 0 w 1482"/>
                <a:gd name="T1" fmla="*/ 1482 h 1482"/>
                <a:gd name="T2" fmla="*/ 313 w 1482"/>
                <a:gd name="T3" fmla="*/ 1169 h 1482"/>
                <a:gd name="T4" fmla="*/ 339 w 1482"/>
                <a:gd name="T5" fmla="*/ 1143 h 1482"/>
                <a:gd name="T6" fmla="*/ 684 w 1482"/>
                <a:gd name="T7" fmla="*/ 798 h 1482"/>
                <a:gd name="T8" fmla="*/ 711 w 1482"/>
                <a:gd name="T9" fmla="*/ 771 h 1482"/>
                <a:gd name="T10" fmla="*/ 1056 w 1482"/>
                <a:gd name="T11" fmla="*/ 426 h 1482"/>
                <a:gd name="T12" fmla="*/ 1082 w 1482"/>
                <a:gd name="T13" fmla="*/ 400 h 1482"/>
                <a:gd name="T14" fmla="*/ 1427 w 1482"/>
                <a:gd name="T15" fmla="*/ 55 h 1482"/>
                <a:gd name="T16" fmla="*/ 1454 w 1482"/>
                <a:gd name="T17" fmla="*/ 28 h 1482"/>
                <a:gd name="T18" fmla="*/ 1456 w 1482"/>
                <a:gd name="T19" fmla="*/ 26 h 1482"/>
                <a:gd name="T20" fmla="*/ 1482 w 1482"/>
                <a:gd name="T21" fmla="*/ 0 h 1482"/>
                <a:gd name="T22" fmla="*/ 1482 w 1482"/>
                <a:gd name="T23" fmla="*/ 0 h 1482"/>
                <a:gd name="T24" fmla="*/ 1482 w 1482"/>
                <a:gd name="T25" fmla="*/ 52 h 1482"/>
                <a:gd name="T26" fmla="*/ 1482 w 1482"/>
                <a:gd name="T27" fmla="*/ 52 h 1482"/>
                <a:gd name="T28" fmla="*/ 1480 w 1482"/>
                <a:gd name="T29" fmla="*/ 55 h 1482"/>
                <a:gd name="T30" fmla="*/ 1454 w 1482"/>
                <a:gd name="T31" fmla="*/ 81 h 1482"/>
                <a:gd name="T32" fmla="*/ 1137 w 1482"/>
                <a:gd name="T33" fmla="*/ 398 h 1482"/>
                <a:gd name="T34" fmla="*/ 1111 w 1482"/>
                <a:gd name="T35" fmla="*/ 424 h 1482"/>
                <a:gd name="T36" fmla="*/ 1108 w 1482"/>
                <a:gd name="T37" fmla="*/ 426 h 1482"/>
                <a:gd name="T38" fmla="*/ 1082 w 1482"/>
                <a:gd name="T39" fmla="*/ 452 h 1482"/>
                <a:gd name="T40" fmla="*/ 737 w 1482"/>
                <a:gd name="T41" fmla="*/ 798 h 1482"/>
                <a:gd name="T42" fmla="*/ 711 w 1482"/>
                <a:gd name="T43" fmla="*/ 824 h 1482"/>
                <a:gd name="T44" fmla="*/ 365 w 1482"/>
                <a:gd name="T45" fmla="*/ 1169 h 1482"/>
                <a:gd name="T46" fmla="*/ 339 w 1482"/>
                <a:gd name="T47" fmla="*/ 1195 h 1482"/>
                <a:gd name="T48" fmla="*/ 73 w 1482"/>
                <a:gd name="T49" fmla="*/ 1462 h 1482"/>
                <a:gd name="T50" fmla="*/ 25 w 1482"/>
                <a:gd name="T51" fmla="*/ 1476 h 1482"/>
                <a:gd name="T52" fmla="*/ 0 w 1482"/>
                <a:gd name="T53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82" h="1482">
                  <a:moveTo>
                    <a:pt x="0" y="1482"/>
                  </a:moveTo>
                  <a:lnTo>
                    <a:pt x="313" y="1169"/>
                  </a:lnTo>
                  <a:lnTo>
                    <a:pt x="339" y="1143"/>
                  </a:lnTo>
                  <a:lnTo>
                    <a:pt x="684" y="798"/>
                  </a:lnTo>
                  <a:lnTo>
                    <a:pt x="711" y="771"/>
                  </a:lnTo>
                  <a:lnTo>
                    <a:pt x="1056" y="426"/>
                  </a:lnTo>
                  <a:lnTo>
                    <a:pt x="1082" y="400"/>
                  </a:lnTo>
                  <a:lnTo>
                    <a:pt x="1427" y="55"/>
                  </a:lnTo>
                  <a:lnTo>
                    <a:pt x="1454" y="28"/>
                  </a:lnTo>
                  <a:lnTo>
                    <a:pt x="1456" y="26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52"/>
                  </a:lnTo>
                  <a:lnTo>
                    <a:pt x="1482" y="52"/>
                  </a:lnTo>
                  <a:lnTo>
                    <a:pt x="1480" y="55"/>
                  </a:lnTo>
                  <a:lnTo>
                    <a:pt x="1454" y="81"/>
                  </a:lnTo>
                  <a:lnTo>
                    <a:pt x="1137" y="398"/>
                  </a:lnTo>
                  <a:lnTo>
                    <a:pt x="1111" y="424"/>
                  </a:lnTo>
                  <a:lnTo>
                    <a:pt x="1108" y="426"/>
                  </a:lnTo>
                  <a:lnTo>
                    <a:pt x="1082" y="452"/>
                  </a:lnTo>
                  <a:lnTo>
                    <a:pt x="737" y="798"/>
                  </a:lnTo>
                  <a:lnTo>
                    <a:pt x="711" y="824"/>
                  </a:lnTo>
                  <a:lnTo>
                    <a:pt x="365" y="1169"/>
                  </a:lnTo>
                  <a:lnTo>
                    <a:pt x="339" y="1195"/>
                  </a:lnTo>
                  <a:lnTo>
                    <a:pt x="73" y="1462"/>
                  </a:lnTo>
                  <a:cubicBezTo>
                    <a:pt x="57" y="1466"/>
                    <a:pt x="41" y="1471"/>
                    <a:pt x="25" y="1476"/>
                  </a:cubicBezTo>
                  <a:cubicBezTo>
                    <a:pt x="17" y="1478"/>
                    <a:pt x="9" y="1480"/>
                    <a:pt x="0" y="1482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255">
              <a:extLst>
                <a:ext uri="{FF2B5EF4-FFF2-40B4-BE49-F238E27FC236}">
                  <a16:creationId xmlns:a16="http://schemas.microsoft.com/office/drawing/2014/main" id="{D1D19676-F5C2-C64E-891C-7C381D7FD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166" y="6107824"/>
              <a:ext cx="128588" cy="130175"/>
            </a:xfrm>
            <a:custGeom>
              <a:avLst/>
              <a:gdLst>
                <a:gd name="T0" fmla="*/ 52 w 628"/>
                <a:gd name="T1" fmla="*/ 628 h 628"/>
                <a:gd name="T2" fmla="*/ 17 w 628"/>
                <a:gd name="T3" fmla="*/ 628 h 628"/>
                <a:gd name="T4" fmla="*/ 0 w 628"/>
                <a:gd name="T5" fmla="*/ 628 h 628"/>
                <a:gd name="T6" fmla="*/ 202 w 628"/>
                <a:gd name="T7" fmla="*/ 426 h 628"/>
                <a:gd name="T8" fmla="*/ 228 w 628"/>
                <a:gd name="T9" fmla="*/ 400 h 628"/>
                <a:gd name="T10" fmla="*/ 573 w 628"/>
                <a:gd name="T11" fmla="*/ 55 h 628"/>
                <a:gd name="T12" fmla="*/ 600 w 628"/>
                <a:gd name="T13" fmla="*/ 28 h 628"/>
                <a:gd name="T14" fmla="*/ 602 w 628"/>
                <a:gd name="T15" fmla="*/ 26 h 628"/>
                <a:gd name="T16" fmla="*/ 628 w 628"/>
                <a:gd name="T17" fmla="*/ 0 h 628"/>
                <a:gd name="T18" fmla="*/ 628 w 628"/>
                <a:gd name="T19" fmla="*/ 0 h 628"/>
                <a:gd name="T20" fmla="*/ 628 w 628"/>
                <a:gd name="T21" fmla="*/ 52 h 628"/>
                <a:gd name="T22" fmla="*/ 628 w 628"/>
                <a:gd name="T23" fmla="*/ 52 h 628"/>
                <a:gd name="T24" fmla="*/ 626 w 628"/>
                <a:gd name="T25" fmla="*/ 55 h 628"/>
                <a:gd name="T26" fmla="*/ 600 w 628"/>
                <a:gd name="T27" fmla="*/ 81 h 628"/>
                <a:gd name="T28" fmla="*/ 283 w 628"/>
                <a:gd name="T29" fmla="*/ 398 h 628"/>
                <a:gd name="T30" fmla="*/ 257 w 628"/>
                <a:gd name="T31" fmla="*/ 424 h 628"/>
                <a:gd name="T32" fmla="*/ 254 w 628"/>
                <a:gd name="T33" fmla="*/ 426 h 628"/>
                <a:gd name="T34" fmla="*/ 228 w 628"/>
                <a:gd name="T35" fmla="*/ 452 h 628"/>
                <a:gd name="T36" fmla="*/ 52 w 628"/>
                <a:gd name="T37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628">
                  <a:moveTo>
                    <a:pt x="52" y="628"/>
                  </a:moveTo>
                  <a:cubicBezTo>
                    <a:pt x="41" y="628"/>
                    <a:pt x="29" y="628"/>
                    <a:pt x="17" y="628"/>
                  </a:cubicBezTo>
                  <a:lnTo>
                    <a:pt x="0" y="628"/>
                  </a:lnTo>
                  <a:lnTo>
                    <a:pt x="202" y="426"/>
                  </a:lnTo>
                  <a:lnTo>
                    <a:pt x="228" y="400"/>
                  </a:lnTo>
                  <a:lnTo>
                    <a:pt x="573" y="55"/>
                  </a:lnTo>
                  <a:lnTo>
                    <a:pt x="600" y="28"/>
                  </a:lnTo>
                  <a:lnTo>
                    <a:pt x="602" y="26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28" y="52"/>
                  </a:lnTo>
                  <a:lnTo>
                    <a:pt x="628" y="52"/>
                  </a:lnTo>
                  <a:lnTo>
                    <a:pt x="626" y="55"/>
                  </a:lnTo>
                  <a:lnTo>
                    <a:pt x="600" y="81"/>
                  </a:lnTo>
                  <a:lnTo>
                    <a:pt x="283" y="398"/>
                  </a:lnTo>
                  <a:lnTo>
                    <a:pt x="257" y="424"/>
                  </a:lnTo>
                  <a:lnTo>
                    <a:pt x="254" y="426"/>
                  </a:lnTo>
                  <a:lnTo>
                    <a:pt x="228" y="452"/>
                  </a:lnTo>
                  <a:lnTo>
                    <a:pt x="52" y="62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256">
              <a:extLst>
                <a:ext uri="{FF2B5EF4-FFF2-40B4-BE49-F238E27FC236}">
                  <a16:creationId xmlns:a16="http://schemas.microsoft.com/office/drawing/2014/main" id="{1FABE961-01B3-BC9F-6CEC-B243F6A66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278" y="4729874"/>
              <a:ext cx="312738" cy="277813"/>
            </a:xfrm>
            <a:custGeom>
              <a:avLst/>
              <a:gdLst>
                <a:gd name="T0" fmla="*/ 1515 w 1519"/>
                <a:gd name="T1" fmla="*/ 879 h 1350"/>
                <a:gd name="T2" fmla="*/ 1504 w 1519"/>
                <a:gd name="T3" fmla="*/ 821 h 1350"/>
                <a:gd name="T4" fmla="*/ 1481 w 1519"/>
                <a:gd name="T5" fmla="*/ 701 h 1350"/>
                <a:gd name="T6" fmla="*/ 1459 w 1519"/>
                <a:gd name="T7" fmla="*/ 637 h 1350"/>
                <a:gd name="T8" fmla="*/ 1414 w 1519"/>
                <a:gd name="T9" fmla="*/ 582 h 1350"/>
                <a:gd name="T10" fmla="*/ 1373 w 1519"/>
                <a:gd name="T11" fmla="*/ 558 h 1350"/>
                <a:gd name="T12" fmla="*/ 1306 w 1519"/>
                <a:gd name="T13" fmla="*/ 546 h 1350"/>
                <a:gd name="T14" fmla="*/ 1262 w 1519"/>
                <a:gd name="T15" fmla="*/ 552 h 1350"/>
                <a:gd name="T16" fmla="*/ 1199 w 1519"/>
                <a:gd name="T17" fmla="*/ 580 h 1350"/>
                <a:gd name="T18" fmla="*/ 1165 w 1519"/>
                <a:gd name="T19" fmla="*/ 613 h 1350"/>
                <a:gd name="T20" fmla="*/ 1129 w 1519"/>
                <a:gd name="T21" fmla="*/ 699 h 1350"/>
                <a:gd name="T22" fmla="*/ 1128 w 1519"/>
                <a:gd name="T23" fmla="*/ 818 h 1350"/>
                <a:gd name="T24" fmla="*/ 1128 w 1519"/>
                <a:gd name="T25" fmla="*/ 844 h 1350"/>
                <a:gd name="T26" fmla="*/ 1033 w 1519"/>
                <a:gd name="T27" fmla="*/ 787 h 1350"/>
                <a:gd name="T28" fmla="*/ 1007 w 1519"/>
                <a:gd name="T29" fmla="*/ 774 h 1350"/>
                <a:gd name="T30" fmla="*/ 983 w 1519"/>
                <a:gd name="T31" fmla="*/ 760 h 1350"/>
                <a:gd name="T32" fmla="*/ 951 w 1519"/>
                <a:gd name="T33" fmla="*/ 738 h 1350"/>
                <a:gd name="T34" fmla="*/ 706 w 1519"/>
                <a:gd name="T35" fmla="*/ 544 h 1350"/>
                <a:gd name="T36" fmla="*/ 682 w 1519"/>
                <a:gd name="T37" fmla="*/ 520 h 1350"/>
                <a:gd name="T38" fmla="*/ 694 w 1519"/>
                <a:gd name="T39" fmla="*/ 531 h 1350"/>
                <a:gd name="T40" fmla="*/ 682 w 1519"/>
                <a:gd name="T41" fmla="*/ 519 h 1350"/>
                <a:gd name="T42" fmla="*/ 624 w 1519"/>
                <a:gd name="T43" fmla="*/ 455 h 1350"/>
                <a:gd name="T44" fmla="*/ 555 w 1519"/>
                <a:gd name="T45" fmla="*/ 378 h 1350"/>
                <a:gd name="T46" fmla="*/ 523 w 1519"/>
                <a:gd name="T47" fmla="*/ 345 h 1350"/>
                <a:gd name="T48" fmla="*/ 513 w 1519"/>
                <a:gd name="T49" fmla="*/ 336 h 1350"/>
                <a:gd name="T50" fmla="*/ 256 w 1519"/>
                <a:gd name="T51" fmla="*/ 71 h 1350"/>
                <a:gd name="T52" fmla="*/ 87 w 1519"/>
                <a:gd name="T53" fmla="*/ 36 h 1350"/>
                <a:gd name="T54" fmla="*/ 29 w 1519"/>
                <a:gd name="T55" fmla="*/ 197 h 1350"/>
                <a:gd name="T56" fmla="*/ 398 w 1519"/>
                <a:gd name="T57" fmla="*/ 867 h 1350"/>
                <a:gd name="T58" fmla="*/ 658 w 1519"/>
                <a:gd name="T59" fmla="*/ 1139 h 1350"/>
                <a:gd name="T60" fmla="*/ 1164 w 1519"/>
                <a:gd name="T61" fmla="*/ 1222 h 1350"/>
                <a:gd name="T62" fmla="*/ 1240 w 1519"/>
                <a:gd name="T63" fmla="*/ 1100 h 1350"/>
                <a:gd name="T64" fmla="*/ 1258 w 1519"/>
                <a:gd name="T65" fmla="*/ 1114 h 1350"/>
                <a:gd name="T66" fmla="*/ 1325 w 1519"/>
                <a:gd name="T67" fmla="*/ 1126 h 1350"/>
                <a:gd name="T68" fmla="*/ 1391 w 1519"/>
                <a:gd name="T69" fmla="*/ 1115 h 1350"/>
                <a:gd name="T70" fmla="*/ 1465 w 1519"/>
                <a:gd name="T71" fmla="*/ 1060 h 1350"/>
                <a:gd name="T72" fmla="*/ 1500 w 1519"/>
                <a:gd name="T73" fmla="*/ 998 h 1350"/>
                <a:gd name="T74" fmla="*/ 1517 w 1519"/>
                <a:gd name="T75" fmla="*/ 939 h 1350"/>
                <a:gd name="T76" fmla="*/ 1515 w 1519"/>
                <a:gd name="T77" fmla="*/ 879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9" h="1350">
                  <a:moveTo>
                    <a:pt x="1515" y="879"/>
                  </a:moveTo>
                  <a:cubicBezTo>
                    <a:pt x="1512" y="860"/>
                    <a:pt x="1508" y="840"/>
                    <a:pt x="1504" y="821"/>
                  </a:cubicBezTo>
                  <a:cubicBezTo>
                    <a:pt x="1497" y="781"/>
                    <a:pt x="1489" y="741"/>
                    <a:pt x="1481" y="701"/>
                  </a:cubicBezTo>
                  <a:cubicBezTo>
                    <a:pt x="1479" y="677"/>
                    <a:pt x="1472" y="656"/>
                    <a:pt x="1459" y="637"/>
                  </a:cubicBezTo>
                  <a:cubicBezTo>
                    <a:pt x="1449" y="615"/>
                    <a:pt x="1434" y="597"/>
                    <a:pt x="1414" y="582"/>
                  </a:cubicBezTo>
                  <a:lnTo>
                    <a:pt x="1373" y="558"/>
                  </a:lnTo>
                  <a:cubicBezTo>
                    <a:pt x="1352" y="548"/>
                    <a:pt x="1329" y="544"/>
                    <a:pt x="1306" y="546"/>
                  </a:cubicBezTo>
                  <a:cubicBezTo>
                    <a:pt x="1291" y="544"/>
                    <a:pt x="1276" y="546"/>
                    <a:pt x="1262" y="552"/>
                  </a:cubicBezTo>
                  <a:cubicBezTo>
                    <a:pt x="1239" y="556"/>
                    <a:pt x="1218" y="565"/>
                    <a:pt x="1199" y="580"/>
                  </a:cubicBezTo>
                  <a:lnTo>
                    <a:pt x="1165" y="613"/>
                  </a:lnTo>
                  <a:cubicBezTo>
                    <a:pt x="1146" y="638"/>
                    <a:pt x="1134" y="667"/>
                    <a:pt x="1129" y="699"/>
                  </a:cubicBezTo>
                  <a:cubicBezTo>
                    <a:pt x="1129" y="739"/>
                    <a:pt x="1129" y="779"/>
                    <a:pt x="1128" y="818"/>
                  </a:cubicBezTo>
                  <a:cubicBezTo>
                    <a:pt x="1128" y="827"/>
                    <a:pt x="1128" y="836"/>
                    <a:pt x="1128" y="844"/>
                  </a:cubicBezTo>
                  <a:cubicBezTo>
                    <a:pt x="1099" y="823"/>
                    <a:pt x="1068" y="804"/>
                    <a:pt x="1033" y="787"/>
                  </a:cubicBezTo>
                  <a:cubicBezTo>
                    <a:pt x="1024" y="783"/>
                    <a:pt x="1015" y="779"/>
                    <a:pt x="1007" y="774"/>
                  </a:cubicBezTo>
                  <a:cubicBezTo>
                    <a:pt x="1002" y="771"/>
                    <a:pt x="988" y="763"/>
                    <a:pt x="983" y="760"/>
                  </a:cubicBezTo>
                  <a:cubicBezTo>
                    <a:pt x="972" y="753"/>
                    <a:pt x="962" y="745"/>
                    <a:pt x="951" y="738"/>
                  </a:cubicBezTo>
                  <a:cubicBezTo>
                    <a:pt x="865" y="676"/>
                    <a:pt x="782" y="618"/>
                    <a:pt x="706" y="544"/>
                  </a:cubicBezTo>
                  <a:cubicBezTo>
                    <a:pt x="703" y="540"/>
                    <a:pt x="682" y="524"/>
                    <a:pt x="682" y="520"/>
                  </a:cubicBezTo>
                  <a:cubicBezTo>
                    <a:pt x="702" y="540"/>
                    <a:pt x="706" y="544"/>
                    <a:pt x="694" y="531"/>
                  </a:cubicBezTo>
                  <a:cubicBezTo>
                    <a:pt x="690" y="527"/>
                    <a:pt x="686" y="523"/>
                    <a:pt x="682" y="519"/>
                  </a:cubicBezTo>
                  <a:cubicBezTo>
                    <a:pt x="663" y="498"/>
                    <a:pt x="643" y="477"/>
                    <a:pt x="624" y="455"/>
                  </a:cubicBezTo>
                  <a:cubicBezTo>
                    <a:pt x="601" y="429"/>
                    <a:pt x="579" y="403"/>
                    <a:pt x="555" y="378"/>
                  </a:cubicBezTo>
                  <a:cubicBezTo>
                    <a:pt x="544" y="367"/>
                    <a:pt x="533" y="356"/>
                    <a:pt x="523" y="345"/>
                  </a:cubicBezTo>
                  <a:cubicBezTo>
                    <a:pt x="523" y="345"/>
                    <a:pt x="520" y="343"/>
                    <a:pt x="513" y="336"/>
                  </a:cubicBezTo>
                  <a:cubicBezTo>
                    <a:pt x="427" y="248"/>
                    <a:pt x="342" y="159"/>
                    <a:pt x="256" y="71"/>
                  </a:cubicBezTo>
                  <a:cubicBezTo>
                    <a:pt x="210" y="24"/>
                    <a:pt x="149" y="0"/>
                    <a:pt x="87" y="36"/>
                  </a:cubicBezTo>
                  <a:cubicBezTo>
                    <a:pt x="35" y="66"/>
                    <a:pt x="0" y="138"/>
                    <a:pt x="29" y="197"/>
                  </a:cubicBezTo>
                  <a:cubicBezTo>
                    <a:pt x="142" y="427"/>
                    <a:pt x="246" y="661"/>
                    <a:pt x="398" y="867"/>
                  </a:cubicBezTo>
                  <a:cubicBezTo>
                    <a:pt x="470" y="965"/>
                    <a:pt x="556" y="1071"/>
                    <a:pt x="658" y="1139"/>
                  </a:cubicBezTo>
                  <a:cubicBezTo>
                    <a:pt x="800" y="1233"/>
                    <a:pt x="1003" y="1350"/>
                    <a:pt x="1164" y="1222"/>
                  </a:cubicBezTo>
                  <a:cubicBezTo>
                    <a:pt x="1206" y="1188"/>
                    <a:pt x="1230" y="1146"/>
                    <a:pt x="1240" y="1100"/>
                  </a:cubicBezTo>
                  <a:cubicBezTo>
                    <a:pt x="1246" y="1104"/>
                    <a:pt x="1251" y="1111"/>
                    <a:pt x="1258" y="1114"/>
                  </a:cubicBezTo>
                  <a:cubicBezTo>
                    <a:pt x="1279" y="1124"/>
                    <a:pt x="1302" y="1128"/>
                    <a:pt x="1325" y="1126"/>
                  </a:cubicBezTo>
                  <a:cubicBezTo>
                    <a:pt x="1348" y="1128"/>
                    <a:pt x="1370" y="1125"/>
                    <a:pt x="1391" y="1115"/>
                  </a:cubicBezTo>
                  <a:cubicBezTo>
                    <a:pt x="1421" y="1103"/>
                    <a:pt x="1446" y="1085"/>
                    <a:pt x="1465" y="1060"/>
                  </a:cubicBezTo>
                  <a:cubicBezTo>
                    <a:pt x="1479" y="1040"/>
                    <a:pt x="1490" y="1019"/>
                    <a:pt x="1500" y="998"/>
                  </a:cubicBezTo>
                  <a:cubicBezTo>
                    <a:pt x="1509" y="980"/>
                    <a:pt x="1515" y="959"/>
                    <a:pt x="1517" y="939"/>
                  </a:cubicBezTo>
                  <a:cubicBezTo>
                    <a:pt x="1519" y="920"/>
                    <a:pt x="1519" y="898"/>
                    <a:pt x="1515" y="879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257">
              <a:extLst>
                <a:ext uri="{FF2B5EF4-FFF2-40B4-BE49-F238E27FC236}">
                  <a16:creationId xmlns:a16="http://schemas.microsoft.com/office/drawing/2014/main" id="{5DB2BA46-A10E-316E-A1CE-91D3D4A70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4671137"/>
              <a:ext cx="234950" cy="254000"/>
            </a:xfrm>
            <a:custGeom>
              <a:avLst/>
              <a:gdLst>
                <a:gd name="T0" fmla="*/ 1130 w 1140"/>
                <a:gd name="T1" fmla="*/ 420 h 1237"/>
                <a:gd name="T2" fmla="*/ 1113 w 1140"/>
                <a:gd name="T3" fmla="*/ 308 h 1237"/>
                <a:gd name="T4" fmla="*/ 1032 w 1140"/>
                <a:gd name="T5" fmla="*/ 179 h 1237"/>
                <a:gd name="T6" fmla="*/ 979 w 1140"/>
                <a:gd name="T7" fmla="*/ 160 h 1237"/>
                <a:gd name="T8" fmla="*/ 791 w 1140"/>
                <a:gd name="T9" fmla="*/ 83 h 1237"/>
                <a:gd name="T10" fmla="*/ 742 w 1140"/>
                <a:gd name="T11" fmla="*/ 139 h 1237"/>
                <a:gd name="T12" fmla="*/ 719 w 1140"/>
                <a:gd name="T13" fmla="*/ 164 h 1237"/>
                <a:gd name="T14" fmla="*/ 714 w 1140"/>
                <a:gd name="T15" fmla="*/ 171 h 1237"/>
                <a:gd name="T16" fmla="*/ 711 w 1140"/>
                <a:gd name="T17" fmla="*/ 173 h 1237"/>
                <a:gd name="T18" fmla="*/ 609 w 1140"/>
                <a:gd name="T19" fmla="*/ 261 h 1237"/>
                <a:gd name="T20" fmla="*/ 482 w 1140"/>
                <a:gd name="T21" fmla="*/ 400 h 1237"/>
                <a:gd name="T22" fmla="*/ 376 w 1140"/>
                <a:gd name="T23" fmla="*/ 512 h 1237"/>
                <a:gd name="T24" fmla="*/ 423 w 1140"/>
                <a:gd name="T25" fmla="*/ 466 h 1237"/>
                <a:gd name="T26" fmla="*/ 288 w 1140"/>
                <a:gd name="T27" fmla="*/ 602 h 1237"/>
                <a:gd name="T28" fmla="*/ 27 w 1140"/>
                <a:gd name="T29" fmla="*/ 887 h 1237"/>
                <a:gd name="T30" fmla="*/ 57 w 1140"/>
                <a:gd name="T31" fmla="*/ 1130 h 1237"/>
                <a:gd name="T32" fmla="*/ 286 w 1140"/>
                <a:gd name="T33" fmla="*/ 1229 h 1237"/>
                <a:gd name="T34" fmla="*/ 567 w 1140"/>
                <a:gd name="T35" fmla="*/ 1061 h 1237"/>
                <a:gd name="T36" fmla="*/ 611 w 1140"/>
                <a:gd name="T37" fmla="*/ 1084 h 1237"/>
                <a:gd name="T38" fmla="*/ 829 w 1140"/>
                <a:gd name="T39" fmla="*/ 1077 h 1237"/>
                <a:gd name="T40" fmla="*/ 922 w 1140"/>
                <a:gd name="T41" fmla="*/ 1023 h 1237"/>
                <a:gd name="T42" fmla="*/ 1032 w 1140"/>
                <a:gd name="T43" fmla="*/ 901 h 1237"/>
                <a:gd name="T44" fmla="*/ 1086 w 1140"/>
                <a:gd name="T45" fmla="*/ 803 h 1237"/>
                <a:gd name="T46" fmla="*/ 1114 w 1140"/>
                <a:gd name="T47" fmla="*/ 698 h 1237"/>
                <a:gd name="T48" fmla="*/ 1130 w 1140"/>
                <a:gd name="T49" fmla="*/ 420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0" h="1237">
                  <a:moveTo>
                    <a:pt x="1130" y="420"/>
                  </a:moveTo>
                  <a:cubicBezTo>
                    <a:pt x="1127" y="382"/>
                    <a:pt x="1121" y="345"/>
                    <a:pt x="1113" y="308"/>
                  </a:cubicBezTo>
                  <a:cubicBezTo>
                    <a:pt x="1101" y="253"/>
                    <a:pt x="1082" y="209"/>
                    <a:pt x="1032" y="179"/>
                  </a:cubicBezTo>
                  <a:cubicBezTo>
                    <a:pt x="1017" y="171"/>
                    <a:pt x="998" y="164"/>
                    <a:pt x="979" y="160"/>
                  </a:cubicBezTo>
                  <a:cubicBezTo>
                    <a:pt x="985" y="57"/>
                    <a:pt x="860" y="0"/>
                    <a:pt x="791" y="83"/>
                  </a:cubicBezTo>
                  <a:cubicBezTo>
                    <a:pt x="775" y="102"/>
                    <a:pt x="759" y="120"/>
                    <a:pt x="742" y="139"/>
                  </a:cubicBezTo>
                  <a:cubicBezTo>
                    <a:pt x="735" y="147"/>
                    <a:pt x="727" y="156"/>
                    <a:pt x="719" y="164"/>
                  </a:cubicBezTo>
                  <a:cubicBezTo>
                    <a:pt x="715" y="169"/>
                    <a:pt x="715" y="169"/>
                    <a:pt x="714" y="171"/>
                  </a:cubicBezTo>
                  <a:cubicBezTo>
                    <a:pt x="712" y="172"/>
                    <a:pt x="713" y="172"/>
                    <a:pt x="711" y="173"/>
                  </a:cubicBezTo>
                  <a:cubicBezTo>
                    <a:pt x="678" y="204"/>
                    <a:pt x="643" y="232"/>
                    <a:pt x="609" y="261"/>
                  </a:cubicBezTo>
                  <a:cubicBezTo>
                    <a:pt x="561" y="302"/>
                    <a:pt x="524" y="353"/>
                    <a:pt x="482" y="400"/>
                  </a:cubicBezTo>
                  <a:cubicBezTo>
                    <a:pt x="448" y="439"/>
                    <a:pt x="412" y="476"/>
                    <a:pt x="376" y="512"/>
                  </a:cubicBezTo>
                  <a:cubicBezTo>
                    <a:pt x="391" y="497"/>
                    <a:pt x="407" y="481"/>
                    <a:pt x="423" y="466"/>
                  </a:cubicBezTo>
                  <a:cubicBezTo>
                    <a:pt x="377" y="510"/>
                    <a:pt x="333" y="556"/>
                    <a:pt x="288" y="602"/>
                  </a:cubicBezTo>
                  <a:cubicBezTo>
                    <a:pt x="197" y="687"/>
                    <a:pt x="65" y="767"/>
                    <a:pt x="27" y="887"/>
                  </a:cubicBezTo>
                  <a:cubicBezTo>
                    <a:pt x="0" y="971"/>
                    <a:pt x="1" y="1056"/>
                    <a:pt x="57" y="1130"/>
                  </a:cubicBezTo>
                  <a:cubicBezTo>
                    <a:pt x="110" y="1203"/>
                    <a:pt x="197" y="1237"/>
                    <a:pt x="286" y="1229"/>
                  </a:cubicBezTo>
                  <a:cubicBezTo>
                    <a:pt x="401" y="1218"/>
                    <a:pt x="489" y="1142"/>
                    <a:pt x="567" y="1061"/>
                  </a:cubicBezTo>
                  <a:cubicBezTo>
                    <a:pt x="581" y="1069"/>
                    <a:pt x="595" y="1079"/>
                    <a:pt x="611" y="1084"/>
                  </a:cubicBezTo>
                  <a:cubicBezTo>
                    <a:pt x="685" y="1109"/>
                    <a:pt x="759" y="1109"/>
                    <a:pt x="829" y="1077"/>
                  </a:cubicBezTo>
                  <a:cubicBezTo>
                    <a:pt x="861" y="1063"/>
                    <a:pt x="895" y="1045"/>
                    <a:pt x="922" y="1023"/>
                  </a:cubicBezTo>
                  <a:cubicBezTo>
                    <a:pt x="965" y="988"/>
                    <a:pt x="1004" y="948"/>
                    <a:pt x="1032" y="901"/>
                  </a:cubicBezTo>
                  <a:cubicBezTo>
                    <a:pt x="1049" y="873"/>
                    <a:pt x="1074" y="836"/>
                    <a:pt x="1086" y="803"/>
                  </a:cubicBezTo>
                  <a:cubicBezTo>
                    <a:pt x="1097" y="769"/>
                    <a:pt x="1106" y="733"/>
                    <a:pt x="1114" y="698"/>
                  </a:cubicBezTo>
                  <a:cubicBezTo>
                    <a:pt x="1136" y="607"/>
                    <a:pt x="1140" y="514"/>
                    <a:pt x="1130" y="420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258">
              <a:extLst>
                <a:ext uri="{FF2B5EF4-FFF2-40B4-BE49-F238E27FC236}">
                  <a16:creationId xmlns:a16="http://schemas.microsoft.com/office/drawing/2014/main" id="{7FFA797B-8ADF-926B-0BE8-7302C67B5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453" y="4815599"/>
              <a:ext cx="101600" cy="201613"/>
            </a:xfrm>
            <a:custGeom>
              <a:avLst/>
              <a:gdLst>
                <a:gd name="T0" fmla="*/ 484 w 495"/>
                <a:gd name="T1" fmla="*/ 587 h 981"/>
                <a:gd name="T2" fmla="*/ 464 w 495"/>
                <a:gd name="T3" fmla="*/ 428 h 981"/>
                <a:gd name="T4" fmla="*/ 443 w 495"/>
                <a:gd name="T5" fmla="*/ 310 h 981"/>
                <a:gd name="T6" fmla="*/ 432 w 495"/>
                <a:gd name="T7" fmla="*/ 272 h 981"/>
                <a:gd name="T8" fmla="*/ 408 w 495"/>
                <a:gd name="T9" fmla="*/ 166 h 981"/>
                <a:gd name="T10" fmla="*/ 380 w 495"/>
                <a:gd name="T11" fmla="*/ 102 h 981"/>
                <a:gd name="T12" fmla="*/ 204 w 495"/>
                <a:gd name="T13" fmla="*/ 52 h 981"/>
                <a:gd name="T14" fmla="*/ 133 w 495"/>
                <a:gd name="T15" fmla="*/ 123 h 981"/>
                <a:gd name="T16" fmla="*/ 76 w 495"/>
                <a:gd name="T17" fmla="*/ 225 h 981"/>
                <a:gd name="T18" fmla="*/ 16 w 495"/>
                <a:gd name="T19" fmla="*/ 420 h 981"/>
                <a:gd name="T20" fmla="*/ 13 w 495"/>
                <a:gd name="T21" fmla="*/ 632 h 981"/>
                <a:gd name="T22" fmla="*/ 43 w 495"/>
                <a:gd name="T23" fmla="*/ 759 h 981"/>
                <a:gd name="T24" fmla="*/ 163 w 495"/>
                <a:gd name="T25" fmla="*/ 903 h 981"/>
                <a:gd name="T26" fmla="*/ 167 w 495"/>
                <a:gd name="T27" fmla="*/ 907 h 981"/>
                <a:gd name="T28" fmla="*/ 431 w 495"/>
                <a:gd name="T29" fmla="*/ 852 h 981"/>
                <a:gd name="T30" fmla="*/ 468 w 495"/>
                <a:gd name="T31" fmla="*/ 794 h 981"/>
                <a:gd name="T32" fmla="*/ 488 w 495"/>
                <a:gd name="T33" fmla="*/ 716 h 981"/>
                <a:gd name="T34" fmla="*/ 484 w 495"/>
                <a:gd name="T35" fmla="*/ 587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5" h="981">
                  <a:moveTo>
                    <a:pt x="484" y="587"/>
                  </a:moveTo>
                  <a:cubicBezTo>
                    <a:pt x="481" y="533"/>
                    <a:pt x="471" y="482"/>
                    <a:pt x="464" y="428"/>
                  </a:cubicBezTo>
                  <a:cubicBezTo>
                    <a:pt x="458" y="387"/>
                    <a:pt x="455" y="351"/>
                    <a:pt x="443" y="310"/>
                  </a:cubicBezTo>
                  <a:cubicBezTo>
                    <a:pt x="439" y="298"/>
                    <a:pt x="435" y="285"/>
                    <a:pt x="432" y="272"/>
                  </a:cubicBezTo>
                  <a:cubicBezTo>
                    <a:pt x="424" y="238"/>
                    <a:pt x="420" y="198"/>
                    <a:pt x="408" y="166"/>
                  </a:cubicBezTo>
                  <a:cubicBezTo>
                    <a:pt x="399" y="145"/>
                    <a:pt x="388" y="124"/>
                    <a:pt x="380" y="102"/>
                  </a:cubicBezTo>
                  <a:cubicBezTo>
                    <a:pt x="355" y="40"/>
                    <a:pt x="259" y="0"/>
                    <a:pt x="204" y="52"/>
                  </a:cubicBezTo>
                  <a:cubicBezTo>
                    <a:pt x="180" y="75"/>
                    <a:pt x="155" y="98"/>
                    <a:pt x="133" y="123"/>
                  </a:cubicBezTo>
                  <a:cubicBezTo>
                    <a:pt x="109" y="150"/>
                    <a:pt x="92" y="192"/>
                    <a:pt x="76" y="225"/>
                  </a:cubicBezTo>
                  <a:cubicBezTo>
                    <a:pt x="45" y="288"/>
                    <a:pt x="25" y="351"/>
                    <a:pt x="16" y="420"/>
                  </a:cubicBezTo>
                  <a:cubicBezTo>
                    <a:pt x="7" y="490"/>
                    <a:pt x="0" y="563"/>
                    <a:pt x="13" y="632"/>
                  </a:cubicBezTo>
                  <a:cubicBezTo>
                    <a:pt x="21" y="675"/>
                    <a:pt x="30" y="718"/>
                    <a:pt x="43" y="759"/>
                  </a:cubicBezTo>
                  <a:cubicBezTo>
                    <a:pt x="62" y="820"/>
                    <a:pt x="107" y="873"/>
                    <a:pt x="163" y="903"/>
                  </a:cubicBezTo>
                  <a:lnTo>
                    <a:pt x="167" y="907"/>
                  </a:lnTo>
                  <a:cubicBezTo>
                    <a:pt x="245" y="981"/>
                    <a:pt x="383" y="940"/>
                    <a:pt x="431" y="852"/>
                  </a:cubicBezTo>
                  <a:cubicBezTo>
                    <a:pt x="445" y="835"/>
                    <a:pt x="458" y="817"/>
                    <a:pt x="468" y="794"/>
                  </a:cubicBezTo>
                  <a:cubicBezTo>
                    <a:pt x="474" y="778"/>
                    <a:pt x="484" y="740"/>
                    <a:pt x="488" y="716"/>
                  </a:cubicBezTo>
                  <a:cubicBezTo>
                    <a:pt x="495" y="676"/>
                    <a:pt x="485" y="628"/>
                    <a:pt x="484" y="587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259">
              <a:extLst>
                <a:ext uri="{FF2B5EF4-FFF2-40B4-BE49-F238E27FC236}">
                  <a16:creationId xmlns:a16="http://schemas.microsoft.com/office/drawing/2014/main" id="{AB7BFE27-1996-0269-17C6-7C9969BD0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153" y="4642562"/>
              <a:ext cx="157163" cy="139700"/>
            </a:xfrm>
            <a:custGeom>
              <a:avLst/>
              <a:gdLst>
                <a:gd name="T0" fmla="*/ 762 w 766"/>
                <a:gd name="T1" fmla="*/ 204 h 681"/>
                <a:gd name="T2" fmla="*/ 735 w 766"/>
                <a:gd name="T3" fmla="*/ 128 h 681"/>
                <a:gd name="T4" fmla="*/ 683 w 766"/>
                <a:gd name="T5" fmla="*/ 64 h 681"/>
                <a:gd name="T6" fmla="*/ 581 w 766"/>
                <a:gd name="T7" fmla="*/ 21 h 681"/>
                <a:gd name="T8" fmla="*/ 575 w 766"/>
                <a:gd name="T9" fmla="*/ 21 h 681"/>
                <a:gd name="T10" fmla="*/ 546 w 766"/>
                <a:gd name="T11" fmla="*/ 20 h 681"/>
                <a:gd name="T12" fmla="*/ 517 w 766"/>
                <a:gd name="T13" fmla="*/ 20 h 681"/>
                <a:gd name="T14" fmla="*/ 510 w 766"/>
                <a:gd name="T15" fmla="*/ 21 h 681"/>
                <a:gd name="T16" fmla="*/ 508 w 766"/>
                <a:gd name="T17" fmla="*/ 21 h 681"/>
                <a:gd name="T18" fmla="*/ 486 w 766"/>
                <a:gd name="T19" fmla="*/ 27 h 681"/>
                <a:gd name="T20" fmla="*/ 418 w 766"/>
                <a:gd name="T21" fmla="*/ 2 h 681"/>
                <a:gd name="T22" fmla="*/ 357 w 766"/>
                <a:gd name="T23" fmla="*/ 1 h 681"/>
                <a:gd name="T24" fmla="*/ 333 w 766"/>
                <a:gd name="T25" fmla="*/ 2 h 681"/>
                <a:gd name="T26" fmla="*/ 247 w 766"/>
                <a:gd name="T27" fmla="*/ 23 h 681"/>
                <a:gd name="T28" fmla="*/ 165 w 766"/>
                <a:gd name="T29" fmla="*/ 64 h 681"/>
                <a:gd name="T30" fmla="*/ 139 w 766"/>
                <a:gd name="T31" fmla="*/ 83 h 681"/>
                <a:gd name="T32" fmla="*/ 74 w 766"/>
                <a:gd name="T33" fmla="*/ 151 h 681"/>
                <a:gd name="T34" fmla="*/ 6 w 766"/>
                <a:gd name="T35" fmla="*/ 317 h 681"/>
                <a:gd name="T36" fmla="*/ 31 w 766"/>
                <a:gd name="T37" fmla="*/ 489 h 681"/>
                <a:gd name="T38" fmla="*/ 121 w 766"/>
                <a:gd name="T39" fmla="*/ 607 h 681"/>
                <a:gd name="T40" fmla="*/ 200 w 766"/>
                <a:gd name="T41" fmla="*/ 651 h 681"/>
                <a:gd name="T42" fmla="*/ 365 w 766"/>
                <a:gd name="T43" fmla="*/ 669 h 681"/>
                <a:gd name="T44" fmla="*/ 490 w 766"/>
                <a:gd name="T45" fmla="*/ 619 h 681"/>
                <a:gd name="T46" fmla="*/ 549 w 766"/>
                <a:gd name="T47" fmla="*/ 563 h 681"/>
                <a:gd name="T48" fmla="*/ 550 w 766"/>
                <a:gd name="T49" fmla="*/ 562 h 681"/>
                <a:gd name="T50" fmla="*/ 584 w 766"/>
                <a:gd name="T51" fmla="*/ 556 h 681"/>
                <a:gd name="T52" fmla="*/ 588 w 766"/>
                <a:gd name="T53" fmla="*/ 554 h 681"/>
                <a:gd name="T54" fmla="*/ 626 w 766"/>
                <a:gd name="T55" fmla="*/ 544 h 681"/>
                <a:gd name="T56" fmla="*/ 692 w 766"/>
                <a:gd name="T57" fmla="*/ 499 h 681"/>
                <a:gd name="T58" fmla="*/ 712 w 766"/>
                <a:gd name="T59" fmla="*/ 480 h 681"/>
                <a:gd name="T60" fmla="*/ 746 w 766"/>
                <a:gd name="T61" fmla="*/ 408 h 681"/>
                <a:gd name="T62" fmla="*/ 753 w 766"/>
                <a:gd name="T63" fmla="*/ 331 h 681"/>
                <a:gd name="T64" fmla="*/ 748 w 766"/>
                <a:gd name="T65" fmla="*/ 310 h 681"/>
                <a:gd name="T66" fmla="*/ 762 w 766"/>
                <a:gd name="T67" fmla="*/ 20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6" h="681">
                  <a:moveTo>
                    <a:pt x="762" y="204"/>
                  </a:moveTo>
                  <a:cubicBezTo>
                    <a:pt x="760" y="176"/>
                    <a:pt x="751" y="151"/>
                    <a:pt x="735" y="128"/>
                  </a:cubicBezTo>
                  <a:cubicBezTo>
                    <a:pt x="724" y="102"/>
                    <a:pt x="706" y="81"/>
                    <a:pt x="683" y="64"/>
                  </a:cubicBezTo>
                  <a:cubicBezTo>
                    <a:pt x="653" y="41"/>
                    <a:pt x="619" y="26"/>
                    <a:pt x="581" y="21"/>
                  </a:cubicBezTo>
                  <a:cubicBezTo>
                    <a:pt x="579" y="21"/>
                    <a:pt x="577" y="21"/>
                    <a:pt x="575" y="21"/>
                  </a:cubicBezTo>
                  <a:cubicBezTo>
                    <a:pt x="566" y="20"/>
                    <a:pt x="554" y="20"/>
                    <a:pt x="546" y="20"/>
                  </a:cubicBezTo>
                  <a:cubicBezTo>
                    <a:pt x="540" y="20"/>
                    <a:pt x="527" y="20"/>
                    <a:pt x="517" y="20"/>
                  </a:cubicBezTo>
                  <a:cubicBezTo>
                    <a:pt x="515" y="20"/>
                    <a:pt x="513" y="21"/>
                    <a:pt x="510" y="21"/>
                  </a:cubicBezTo>
                  <a:lnTo>
                    <a:pt x="508" y="21"/>
                  </a:lnTo>
                  <a:cubicBezTo>
                    <a:pt x="501" y="23"/>
                    <a:pt x="493" y="25"/>
                    <a:pt x="486" y="27"/>
                  </a:cubicBezTo>
                  <a:cubicBezTo>
                    <a:pt x="465" y="15"/>
                    <a:pt x="443" y="4"/>
                    <a:pt x="418" y="2"/>
                  </a:cubicBezTo>
                  <a:cubicBezTo>
                    <a:pt x="398" y="0"/>
                    <a:pt x="376" y="1"/>
                    <a:pt x="357" y="1"/>
                  </a:cubicBezTo>
                  <a:cubicBezTo>
                    <a:pt x="349" y="1"/>
                    <a:pt x="341" y="1"/>
                    <a:pt x="333" y="2"/>
                  </a:cubicBezTo>
                  <a:cubicBezTo>
                    <a:pt x="304" y="5"/>
                    <a:pt x="275" y="14"/>
                    <a:pt x="247" y="23"/>
                  </a:cubicBezTo>
                  <a:cubicBezTo>
                    <a:pt x="217" y="31"/>
                    <a:pt x="190" y="49"/>
                    <a:pt x="165" y="64"/>
                  </a:cubicBezTo>
                  <a:cubicBezTo>
                    <a:pt x="156" y="70"/>
                    <a:pt x="147" y="76"/>
                    <a:pt x="139" y="83"/>
                  </a:cubicBezTo>
                  <a:cubicBezTo>
                    <a:pt x="117" y="103"/>
                    <a:pt x="91" y="125"/>
                    <a:pt x="74" y="151"/>
                  </a:cubicBezTo>
                  <a:cubicBezTo>
                    <a:pt x="39" y="202"/>
                    <a:pt x="13" y="254"/>
                    <a:pt x="6" y="317"/>
                  </a:cubicBezTo>
                  <a:cubicBezTo>
                    <a:pt x="0" y="373"/>
                    <a:pt x="5" y="437"/>
                    <a:pt x="31" y="489"/>
                  </a:cubicBezTo>
                  <a:cubicBezTo>
                    <a:pt x="53" y="534"/>
                    <a:pt x="78" y="578"/>
                    <a:pt x="121" y="607"/>
                  </a:cubicBezTo>
                  <a:cubicBezTo>
                    <a:pt x="145" y="623"/>
                    <a:pt x="171" y="641"/>
                    <a:pt x="200" y="651"/>
                  </a:cubicBezTo>
                  <a:cubicBezTo>
                    <a:pt x="252" y="668"/>
                    <a:pt x="309" y="681"/>
                    <a:pt x="365" y="669"/>
                  </a:cubicBezTo>
                  <a:cubicBezTo>
                    <a:pt x="420" y="658"/>
                    <a:pt x="443" y="650"/>
                    <a:pt x="490" y="619"/>
                  </a:cubicBezTo>
                  <a:cubicBezTo>
                    <a:pt x="513" y="605"/>
                    <a:pt x="533" y="585"/>
                    <a:pt x="549" y="563"/>
                  </a:cubicBezTo>
                  <a:lnTo>
                    <a:pt x="550" y="562"/>
                  </a:lnTo>
                  <a:cubicBezTo>
                    <a:pt x="561" y="560"/>
                    <a:pt x="573" y="561"/>
                    <a:pt x="584" y="556"/>
                  </a:cubicBezTo>
                  <a:lnTo>
                    <a:pt x="588" y="554"/>
                  </a:lnTo>
                  <a:cubicBezTo>
                    <a:pt x="603" y="550"/>
                    <a:pt x="624" y="545"/>
                    <a:pt x="626" y="544"/>
                  </a:cubicBezTo>
                  <a:cubicBezTo>
                    <a:pt x="652" y="535"/>
                    <a:pt x="674" y="520"/>
                    <a:pt x="692" y="499"/>
                  </a:cubicBezTo>
                  <a:cubicBezTo>
                    <a:pt x="699" y="493"/>
                    <a:pt x="706" y="487"/>
                    <a:pt x="712" y="480"/>
                  </a:cubicBezTo>
                  <a:cubicBezTo>
                    <a:pt x="730" y="458"/>
                    <a:pt x="741" y="434"/>
                    <a:pt x="746" y="408"/>
                  </a:cubicBezTo>
                  <a:cubicBezTo>
                    <a:pt x="755" y="383"/>
                    <a:pt x="757" y="358"/>
                    <a:pt x="753" y="331"/>
                  </a:cubicBezTo>
                  <a:lnTo>
                    <a:pt x="748" y="310"/>
                  </a:lnTo>
                  <a:cubicBezTo>
                    <a:pt x="761" y="276"/>
                    <a:pt x="766" y="240"/>
                    <a:pt x="762" y="204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260">
              <a:extLst>
                <a:ext uri="{FF2B5EF4-FFF2-40B4-BE49-F238E27FC236}">
                  <a16:creationId xmlns:a16="http://schemas.microsoft.com/office/drawing/2014/main" id="{7B0F3B70-C2C8-CDB3-3ED9-C24CD5B44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191" y="2970924"/>
              <a:ext cx="425450" cy="544513"/>
            </a:xfrm>
            <a:custGeom>
              <a:avLst/>
              <a:gdLst>
                <a:gd name="T0" fmla="*/ 1654 w 2071"/>
                <a:gd name="T1" fmla="*/ 324 h 2642"/>
                <a:gd name="T2" fmla="*/ 956 w 2071"/>
                <a:gd name="T3" fmla="*/ 16 h 2642"/>
                <a:gd name="T4" fmla="*/ 44 w 2071"/>
                <a:gd name="T5" fmla="*/ 1372 h 2642"/>
                <a:gd name="T6" fmla="*/ 1115 w 2071"/>
                <a:gd name="T7" fmla="*/ 2608 h 2642"/>
                <a:gd name="T8" fmla="*/ 2028 w 2071"/>
                <a:gd name="T9" fmla="*/ 1251 h 2642"/>
                <a:gd name="T10" fmla="*/ 2019 w 2071"/>
                <a:gd name="T11" fmla="*/ 1162 h 2642"/>
                <a:gd name="T12" fmla="*/ 1654 w 2071"/>
                <a:gd name="T13" fmla="*/ 324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2642">
                  <a:moveTo>
                    <a:pt x="1654" y="324"/>
                  </a:moveTo>
                  <a:cubicBezTo>
                    <a:pt x="1463" y="118"/>
                    <a:pt x="1218" y="0"/>
                    <a:pt x="956" y="16"/>
                  </a:cubicBezTo>
                  <a:cubicBezTo>
                    <a:pt x="409" y="49"/>
                    <a:pt x="0" y="656"/>
                    <a:pt x="44" y="1372"/>
                  </a:cubicBezTo>
                  <a:cubicBezTo>
                    <a:pt x="87" y="2088"/>
                    <a:pt x="567" y="2642"/>
                    <a:pt x="1115" y="2608"/>
                  </a:cubicBezTo>
                  <a:cubicBezTo>
                    <a:pt x="1663" y="2575"/>
                    <a:pt x="2071" y="1967"/>
                    <a:pt x="2028" y="1251"/>
                  </a:cubicBezTo>
                  <a:cubicBezTo>
                    <a:pt x="2026" y="1221"/>
                    <a:pt x="2022" y="1192"/>
                    <a:pt x="2019" y="1162"/>
                  </a:cubicBezTo>
                  <a:cubicBezTo>
                    <a:pt x="1531" y="1157"/>
                    <a:pt x="1393" y="603"/>
                    <a:pt x="1654" y="324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261">
              <a:extLst>
                <a:ext uri="{FF2B5EF4-FFF2-40B4-BE49-F238E27FC236}">
                  <a16:creationId xmlns:a16="http://schemas.microsoft.com/office/drawing/2014/main" id="{C14877A1-3C31-E0F8-6CEC-918537EE9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903" y="2431174"/>
              <a:ext cx="350838" cy="257175"/>
            </a:xfrm>
            <a:custGeom>
              <a:avLst/>
              <a:gdLst>
                <a:gd name="T0" fmla="*/ 1637 w 1702"/>
                <a:gd name="T1" fmla="*/ 178 h 1247"/>
                <a:gd name="T2" fmla="*/ 602 w 1702"/>
                <a:gd name="T3" fmla="*/ 242 h 1247"/>
                <a:gd name="T4" fmla="*/ 209 w 1702"/>
                <a:gd name="T5" fmla="*/ 616 h 1247"/>
                <a:gd name="T6" fmla="*/ 77 w 1702"/>
                <a:gd name="T7" fmla="*/ 840 h 1247"/>
                <a:gd name="T8" fmla="*/ 11 w 1702"/>
                <a:gd name="T9" fmla="*/ 1111 h 1247"/>
                <a:gd name="T10" fmla="*/ 170 w 1702"/>
                <a:gd name="T11" fmla="*/ 1203 h 1247"/>
                <a:gd name="T12" fmla="*/ 327 w 1702"/>
                <a:gd name="T13" fmla="*/ 1047 h 1247"/>
                <a:gd name="T14" fmla="*/ 461 w 1702"/>
                <a:gd name="T15" fmla="*/ 885 h 1247"/>
                <a:gd name="T16" fmla="*/ 766 w 1702"/>
                <a:gd name="T17" fmla="*/ 593 h 1247"/>
                <a:gd name="T18" fmla="*/ 1553 w 1702"/>
                <a:gd name="T19" fmla="*/ 377 h 1247"/>
                <a:gd name="T20" fmla="*/ 1682 w 1702"/>
                <a:gd name="T21" fmla="*/ 314 h 1247"/>
                <a:gd name="T22" fmla="*/ 1637 w 1702"/>
                <a:gd name="T23" fmla="*/ 178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2" h="1247">
                  <a:moveTo>
                    <a:pt x="1637" y="178"/>
                  </a:moveTo>
                  <a:cubicBezTo>
                    <a:pt x="1313" y="0"/>
                    <a:pt x="911" y="51"/>
                    <a:pt x="602" y="242"/>
                  </a:cubicBezTo>
                  <a:cubicBezTo>
                    <a:pt x="447" y="338"/>
                    <a:pt x="317" y="470"/>
                    <a:pt x="209" y="616"/>
                  </a:cubicBezTo>
                  <a:cubicBezTo>
                    <a:pt x="158" y="686"/>
                    <a:pt x="113" y="761"/>
                    <a:pt x="77" y="840"/>
                  </a:cubicBezTo>
                  <a:cubicBezTo>
                    <a:pt x="42" y="920"/>
                    <a:pt x="0" y="1023"/>
                    <a:pt x="11" y="1111"/>
                  </a:cubicBezTo>
                  <a:cubicBezTo>
                    <a:pt x="20" y="1188"/>
                    <a:pt x="94" y="1247"/>
                    <a:pt x="170" y="1203"/>
                  </a:cubicBezTo>
                  <a:cubicBezTo>
                    <a:pt x="234" y="1165"/>
                    <a:pt x="279" y="1103"/>
                    <a:pt x="327" y="1047"/>
                  </a:cubicBezTo>
                  <a:cubicBezTo>
                    <a:pt x="373" y="994"/>
                    <a:pt x="416" y="938"/>
                    <a:pt x="461" y="885"/>
                  </a:cubicBezTo>
                  <a:cubicBezTo>
                    <a:pt x="551" y="777"/>
                    <a:pt x="654" y="669"/>
                    <a:pt x="766" y="593"/>
                  </a:cubicBezTo>
                  <a:cubicBezTo>
                    <a:pt x="996" y="436"/>
                    <a:pt x="1271" y="337"/>
                    <a:pt x="1553" y="377"/>
                  </a:cubicBezTo>
                  <a:cubicBezTo>
                    <a:pt x="1608" y="385"/>
                    <a:pt x="1659" y="368"/>
                    <a:pt x="1682" y="314"/>
                  </a:cubicBezTo>
                  <a:cubicBezTo>
                    <a:pt x="1702" y="265"/>
                    <a:pt x="1685" y="204"/>
                    <a:pt x="1637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262">
              <a:extLst>
                <a:ext uri="{FF2B5EF4-FFF2-40B4-BE49-F238E27FC236}">
                  <a16:creationId xmlns:a16="http://schemas.microsoft.com/office/drawing/2014/main" id="{9811D9C9-B006-B4A4-4791-37CAD1381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216" y="2831224"/>
              <a:ext cx="658813" cy="503238"/>
            </a:xfrm>
            <a:custGeom>
              <a:avLst/>
              <a:gdLst>
                <a:gd name="T0" fmla="*/ 218 w 3206"/>
                <a:gd name="T1" fmla="*/ 1328 h 2444"/>
                <a:gd name="T2" fmla="*/ 884 w 3206"/>
                <a:gd name="T3" fmla="*/ 674 h 2444"/>
                <a:gd name="T4" fmla="*/ 1035 w 3206"/>
                <a:gd name="T5" fmla="*/ 612 h 2444"/>
                <a:gd name="T6" fmla="*/ 1143 w 3206"/>
                <a:gd name="T7" fmla="*/ 584 h 2444"/>
                <a:gd name="T8" fmla="*/ 1218 w 3206"/>
                <a:gd name="T9" fmla="*/ 570 h 2444"/>
                <a:gd name="T10" fmla="*/ 1403 w 3206"/>
                <a:gd name="T11" fmla="*/ 561 h 2444"/>
                <a:gd name="T12" fmla="*/ 1574 w 3206"/>
                <a:gd name="T13" fmla="*/ 576 h 2444"/>
                <a:gd name="T14" fmla="*/ 1763 w 3206"/>
                <a:gd name="T15" fmla="*/ 623 h 2444"/>
                <a:gd name="T16" fmla="*/ 1915 w 3206"/>
                <a:gd name="T17" fmla="*/ 683 h 2444"/>
                <a:gd name="T18" fmla="*/ 2222 w 3206"/>
                <a:gd name="T19" fmla="*/ 882 h 2444"/>
                <a:gd name="T20" fmla="*/ 2451 w 3206"/>
                <a:gd name="T21" fmla="*/ 1142 h 2444"/>
                <a:gd name="T22" fmla="*/ 2602 w 3206"/>
                <a:gd name="T23" fmla="*/ 1458 h 2444"/>
                <a:gd name="T24" fmla="*/ 2636 w 3206"/>
                <a:gd name="T25" fmla="*/ 1849 h 2444"/>
                <a:gd name="T26" fmla="*/ 2519 w 3206"/>
                <a:gd name="T27" fmla="*/ 2316 h 2444"/>
                <a:gd name="T28" fmla="*/ 2632 w 3206"/>
                <a:gd name="T29" fmla="*/ 2402 h 2444"/>
                <a:gd name="T30" fmla="*/ 2608 w 3206"/>
                <a:gd name="T31" fmla="*/ 662 h 2444"/>
                <a:gd name="T32" fmla="*/ 816 w 3206"/>
                <a:gd name="T33" fmla="*/ 264 h 2444"/>
                <a:gd name="T34" fmla="*/ 18 w 3206"/>
                <a:gd name="T35" fmla="*/ 1211 h 2444"/>
                <a:gd name="T36" fmla="*/ 218 w 3206"/>
                <a:gd name="T37" fmla="*/ 1328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6" h="2444">
                  <a:moveTo>
                    <a:pt x="218" y="1328"/>
                  </a:moveTo>
                  <a:cubicBezTo>
                    <a:pt x="423" y="1087"/>
                    <a:pt x="600" y="822"/>
                    <a:pt x="884" y="674"/>
                  </a:cubicBezTo>
                  <a:cubicBezTo>
                    <a:pt x="946" y="642"/>
                    <a:pt x="969" y="633"/>
                    <a:pt x="1035" y="612"/>
                  </a:cubicBezTo>
                  <a:cubicBezTo>
                    <a:pt x="1071" y="601"/>
                    <a:pt x="1106" y="592"/>
                    <a:pt x="1143" y="584"/>
                  </a:cubicBezTo>
                  <a:cubicBezTo>
                    <a:pt x="1162" y="580"/>
                    <a:pt x="1237" y="568"/>
                    <a:pt x="1218" y="570"/>
                  </a:cubicBezTo>
                  <a:cubicBezTo>
                    <a:pt x="1279" y="563"/>
                    <a:pt x="1341" y="560"/>
                    <a:pt x="1403" y="561"/>
                  </a:cubicBezTo>
                  <a:cubicBezTo>
                    <a:pt x="1479" y="562"/>
                    <a:pt x="1526" y="566"/>
                    <a:pt x="1574" y="576"/>
                  </a:cubicBezTo>
                  <a:cubicBezTo>
                    <a:pt x="1638" y="588"/>
                    <a:pt x="1701" y="603"/>
                    <a:pt x="1763" y="623"/>
                  </a:cubicBezTo>
                  <a:cubicBezTo>
                    <a:pt x="1836" y="646"/>
                    <a:pt x="1858" y="655"/>
                    <a:pt x="1915" y="683"/>
                  </a:cubicBezTo>
                  <a:cubicBezTo>
                    <a:pt x="2034" y="741"/>
                    <a:pt x="2144" y="813"/>
                    <a:pt x="2222" y="882"/>
                  </a:cubicBezTo>
                  <a:cubicBezTo>
                    <a:pt x="2323" y="970"/>
                    <a:pt x="2392" y="1051"/>
                    <a:pt x="2451" y="1142"/>
                  </a:cubicBezTo>
                  <a:cubicBezTo>
                    <a:pt x="2527" y="1261"/>
                    <a:pt x="2570" y="1339"/>
                    <a:pt x="2602" y="1458"/>
                  </a:cubicBezTo>
                  <a:cubicBezTo>
                    <a:pt x="2638" y="1585"/>
                    <a:pt x="2652" y="1702"/>
                    <a:pt x="2636" y="1849"/>
                  </a:cubicBezTo>
                  <a:cubicBezTo>
                    <a:pt x="2619" y="2007"/>
                    <a:pt x="2560" y="2163"/>
                    <a:pt x="2519" y="2316"/>
                  </a:cubicBezTo>
                  <a:cubicBezTo>
                    <a:pt x="2504" y="2375"/>
                    <a:pt x="2576" y="2444"/>
                    <a:pt x="2632" y="2402"/>
                  </a:cubicBezTo>
                  <a:cubicBezTo>
                    <a:pt x="3206" y="1973"/>
                    <a:pt x="3057" y="1118"/>
                    <a:pt x="2608" y="662"/>
                  </a:cubicBezTo>
                  <a:cubicBezTo>
                    <a:pt x="2151" y="197"/>
                    <a:pt x="1424" y="0"/>
                    <a:pt x="816" y="264"/>
                  </a:cubicBezTo>
                  <a:cubicBezTo>
                    <a:pt x="429" y="431"/>
                    <a:pt x="90" y="788"/>
                    <a:pt x="18" y="1211"/>
                  </a:cubicBezTo>
                  <a:cubicBezTo>
                    <a:pt x="0" y="1316"/>
                    <a:pt x="133" y="1428"/>
                    <a:pt x="218" y="13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263">
              <a:extLst>
                <a:ext uri="{FF2B5EF4-FFF2-40B4-BE49-F238E27FC236}">
                  <a16:creationId xmlns:a16="http://schemas.microsoft.com/office/drawing/2014/main" id="{817A05AF-5DE9-369C-A8C1-044F7CA80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2818524"/>
              <a:ext cx="247650" cy="117475"/>
            </a:xfrm>
            <a:custGeom>
              <a:avLst/>
              <a:gdLst>
                <a:gd name="T0" fmla="*/ 83 w 1202"/>
                <a:gd name="T1" fmla="*/ 536 h 572"/>
                <a:gd name="T2" fmla="*/ 562 w 1202"/>
                <a:gd name="T3" fmla="*/ 177 h 572"/>
                <a:gd name="T4" fmla="*/ 846 w 1202"/>
                <a:gd name="T5" fmla="*/ 116 h 572"/>
                <a:gd name="T6" fmla="*/ 994 w 1202"/>
                <a:gd name="T7" fmla="*/ 116 h 572"/>
                <a:gd name="T8" fmla="*/ 1149 w 1202"/>
                <a:gd name="T9" fmla="*/ 128 h 572"/>
                <a:gd name="T10" fmla="*/ 1168 w 1202"/>
                <a:gd name="T11" fmla="*/ 55 h 572"/>
                <a:gd name="T12" fmla="*/ 846 w 1202"/>
                <a:gd name="T13" fmla="*/ 7 h 572"/>
                <a:gd name="T14" fmla="*/ 520 w 1202"/>
                <a:gd name="T15" fmla="*/ 82 h 572"/>
                <a:gd name="T16" fmla="*/ 24 w 1202"/>
                <a:gd name="T17" fmla="*/ 501 h 572"/>
                <a:gd name="T18" fmla="*/ 83 w 1202"/>
                <a:gd name="T19" fmla="*/ 53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2" h="572">
                  <a:moveTo>
                    <a:pt x="83" y="536"/>
                  </a:moveTo>
                  <a:cubicBezTo>
                    <a:pt x="199" y="369"/>
                    <a:pt x="370" y="244"/>
                    <a:pt x="562" y="177"/>
                  </a:cubicBezTo>
                  <a:cubicBezTo>
                    <a:pt x="653" y="146"/>
                    <a:pt x="750" y="124"/>
                    <a:pt x="846" y="116"/>
                  </a:cubicBezTo>
                  <a:cubicBezTo>
                    <a:pt x="895" y="113"/>
                    <a:pt x="945" y="112"/>
                    <a:pt x="994" y="116"/>
                  </a:cubicBezTo>
                  <a:cubicBezTo>
                    <a:pt x="1045" y="120"/>
                    <a:pt x="1098" y="131"/>
                    <a:pt x="1149" y="128"/>
                  </a:cubicBezTo>
                  <a:cubicBezTo>
                    <a:pt x="1187" y="125"/>
                    <a:pt x="1202" y="76"/>
                    <a:pt x="1168" y="55"/>
                  </a:cubicBezTo>
                  <a:cubicBezTo>
                    <a:pt x="1080" y="0"/>
                    <a:pt x="947" y="1"/>
                    <a:pt x="846" y="7"/>
                  </a:cubicBezTo>
                  <a:cubicBezTo>
                    <a:pt x="733" y="14"/>
                    <a:pt x="624" y="38"/>
                    <a:pt x="520" y="82"/>
                  </a:cubicBezTo>
                  <a:cubicBezTo>
                    <a:pt x="316" y="168"/>
                    <a:pt x="140" y="312"/>
                    <a:pt x="24" y="501"/>
                  </a:cubicBezTo>
                  <a:cubicBezTo>
                    <a:pt x="0" y="540"/>
                    <a:pt x="58" y="572"/>
                    <a:pt x="83" y="5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264">
              <a:extLst>
                <a:ext uri="{FF2B5EF4-FFF2-40B4-BE49-F238E27FC236}">
                  <a16:creationId xmlns:a16="http://schemas.microsoft.com/office/drawing/2014/main" id="{40E1C648-1416-4144-CFD0-1B3423BAA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603" y="3070937"/>
              <a:ext cx="430213" cy="558800"/>
            </a:xfrm>
            <a:custGeom>
              <a:avLst/>
              <a:gdLst>
                <a:gd name="T0" fmla="*/ 827 w 2092"/>
                <a:gd name="T1" fmla="*/ 70 h 2712"/>
                <a:gd name="T2" fmla="*/ 109 w 2092"/>
                <a:gd name="T3" fmla="*/ 626 h 2712"/>
                <a:gd name="T4" fmla="*/ 279 w 2092"/>
                <a:gd name="T5" fmla="*/ 701 h 2712"/>
                <a:gd name="T6" fmla="*/ 279 w 2092"/>
                <a:gd name="T7" fmla="*/ 702 h 2712"/>
                <a:gd name="T8" fmla="*/ 333 w 2092"/>
                <a:gd name="T9" fmla="*/ 739 h 2712"/>
                <a:gd name="T10" fmla="*/ 499 w 2092"/>
                <a:gd name="T11" fmla="*/ 940 h 2712"/>
                <a:gd name="T12" fmla="*/ 535 w 2092"/>
                <a:gd name="T13" fmla="*/ 1069 h 2712"/>
                <a:gd name="T14" fmla="*/ 492 w 2092"/>
                <a:gd name="T15" fmla="*/ 1328 h 2712"/>
                <a:gd name="T16" fmla="*/ 420 w 2092"/>
                <a:gd name="T17" fmla="*/ 1439 h 2712"/>
                <a:gd name="T18" fmla="*/ 258 w 2092"/>
                <a:gd name="T19" fmla="*/ 1563 h 2712"/>
                <a:gd name="T20" fmla="*/ 55 w 2092"/>
                <a:gd name="T21" fmla="*/ 1632 h 2712"/>
                <a:gd name="T22" fmla="*/ 0 w 2092"/>
                <a:gd name="T23" fmla="*/ 1634 h 2712"/>
                <a:gd name="T24" fmla="*/ 1149 w 2092"/>
                <a:gd name="T25" fmla="*/ 2647 h 2712"/>
                <a:gd name="T26" fmla="*/ 2003 w 2092"/>
                <a:gd name="T27" fmla="*/ 1232 h 2712"/>
                <a:gd name="T28" fmla="*/ 827 w 2092"/>
                <a:gd name="T29" fmla="*/ 7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2" h="2712">
                  <a:moveTo>
                    <a:pt x="827" y="70"/>
                  </a:moveTo>
                  <a:cubicBezTo>
                    <a:pt x="516" y="109"/>
                    <a:pt x="260" y="322"/>
                    <a:pt x="109" y="626"/>
                  </a:cubicBezTo>
                  <a:cubicBezTo>
                    <a:pt x="171" y="639"/>
                    <a:pt x="229" y="663"/>
                    <a:pt x="279" y="701"/>
                  </a:cubicBezTo>
                  <a:lnTo>
                    <a:pt x="279" y="702"/>
                  </a:lnTo>
                  <a:cubicBezTo>
                    <a:pt x="297" y="714"/>
                    <a:pt x="315" y="727"/>
                    <a:pt x="333" y="739"/>
                  </a:cubicBezTo>
                  <a:cubicBezTo>
                    <a:pt x="407" y="793"/>
                    <a:pt x="463" y="860"/>
                    <a:pt x="499" y="940"/>
                  </a:cubicBezTo>
                  <a:cubicBezTo>
                    <a:pt x="511" y="983"/>
                    <a:pt x="523" y="1026"/>
                    <a:pt x="535" y="1069"/>
                  </a:cubicBezTo>
                  <a:cubicBezTo>
                    <a:pt x="546" y="1159"/>
                    <a:pt x="531" y="1245"/>
                    <a:pt x="492" y="1328"/>
                  </a:cubicBezTo>
                  <a:cubicBezTo>
                    <a:pt x="468" y="1365"/>
                    <a:pt x="444" y="1402"/>
                    <a:pt x="420" y="1439"/>
                  </a:cubicBezTo>
                  <a:cubicBezTo>
                    <a:pt x="377" y="1493"/>
                    <a:pt x="323" y="1535"/>
                    <a:pt x="258" y="1563"/>
                  </a:cubicBezTo>
                  <a:cubicBezTo>
                    <a:pt x="198" y="1602"/>
                    <a:pt x="130" y="1625"/>
                    <a:pt x="55" y="1632"/>
                  </a:cubicBezTo>
                  <a:cubicBezTo>
                    <a:pt x="37" y="1635"/>
                    <a:pt x="19" y="1633"/>
                    <a:pt x="0" y="1634"/>
                  </a:cubicBezTo>
                  <a:cubicBezTo>
                    <a:pt x="139" y="2268"/>
                    <a:pt x="629" y="2712"/>
                    <a:pt x="1149" y="2647"/>
                  </a:cubicBezTo>
                  <a:cubicBezTo>
                    <a:pt x="1710" y="2577"/>
                    <a:pt x="2092" y="1943"/>
                    <a:pt x="2003" y="1232"/>
                  </a:cubicBezTo>
                  <a:cubicBezTo>
                    <a:pt x="1914" y="520"/>
                    <a:pt x="1388" y="0"/>
                    <a:pt x="827" y="70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265">
              <a:extLst>
                <a:ext uri="{FF2B5EF4-FFF2-40B4-BE49-F238E27FC236}">
                  <a16:creationId xmlns:a16="http://schemas.microsoft.com/office/drawing/2014/main" id="{917F506D-7468-AF26-2492-4AB5E7AF0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203" y="2593099"/>
              <a:ext cx="261938" cy="136525"/>
            </a:xfrm>
            <a:custGeom>
              <a:avLst/>
              <a:gdLst>
                <a:gd name="T0" fmla="*/ 246 w 1276"/>
                <a:gd name="T1" fmla="*/ 473 h 667"/>
                <a:gd name="T2" fmla="*/ 293 w 1276"/>
                <a:gd name="T3" fmla="*/ 428 h 667"/>
                <a:gd name="T4" fmla="*/ 317 w 1276"/>
                <a:gd name="T5" fmla="*/ 406 h 667"/>
                <a:gd name="T6" fmla="*/ 324 w 1276"/>
                <a:gd name="T7" fmla="*/ 401 h 667"/>
                <a:gd name="T8" fmla="*/ 346 w 1276"/>
                <a:gd name="T9" fmla="*/ 388 h 667"/>
                <a:gd name="T10" fmla="*/ 364 w 1276"/>
                <a:gd name="T11" fmla="*/ 378 h 667"/>
                <a:gd name="T12" fmla="*/ 383 w 1276"/>
                <a:gd name="T13" fmla="*/ 371 h 667"/>
                <a:gd name="T14" fmla="*/ 415 w 1276"/>
                <a:gd name="T15" fmla="*/ 362 h 667"/>
                <a:gd name="T16" fmla="*/ 448 w 1276"/>
                <a:gd name="T17" fmla="*/ 355 h 667"/>
                <a:gd name="T18" fmla="*/ 447 w 1276"/>
                <a:gd name="T19" fmla="*/ 355 h 667"/>
                <a:gd name="T20" fmla="*/ 515 w 1276"/>
                <a:gd name="T21" fmla="*/ 352 h 667"/>
                <a:gd name="T22" fmla="*/ 584 w 1276"/>
                <a:gd name="T23" fmla="*/ 355 h 667"/>
                <a:gd name="T24" fmla="*/ 588 w 1276"/>
                <a:gd name="T25" fmla="*/ 357 h 667"/>
                <a:gd name="T26" fmla="*/ 621 w 1276"/>
                <a:gd name="T27" fmla="*/ 364 h 667"/>
                <a:gd name="T28" fmla="*/ 647 w 1276"/>
                <a:gd name="T29" fmla="*/ 372 h 667"/>
                <a:gd name="T30" fmla="*/ 675 w 1276"/>
                <a:gd name="T31" fmla="*/ 382 h 667"/>
                <a:gd name="T32" fmla="*/ 702 w 1276"/>
                <a:gd name="T33" fmla="*/ 394 h 667"/>
                <a:gd name="T34" fmla="*/ 738 w 1276"/>
                <a:gd name="T35" fmla="*/ 414 h 667"/>
                <a:gd name="T36" fmla="*/ 809 w 1276"/>
                <a:gd name="T37" fmla="*/ 458 h 667"/>
                <a:gd name="T38" fmla="*/ 843 w 1276"/>
                <a:gd name="T39" fmla="*/ 483 h 667"/>
                <a:gd name="T40" fmla="*/ 850 w 1276"/>
                <a:gd name="T41" fmla="*/ 489 h 667"/>
                <a:gd name="T42" fmla="*/ 937 w 1276"/>
                <a:gd name="T43" fmla="*/ 556 h 667"/>
                <a:gd name="T44" fmla="*/ 951 w 1276"/>
                <a:gd name="T45" fmla="*/ 567 h 667"/>
                <a:gd name="T46" fmla="*/ 984 w 1276"/>
                <a:gd name="T47" fmla="*/ 595 h 667"/>
                <a:gd name="T48" fmla="*/ 1085 w 1276"/>
                <a:gd name="T49" fmla="*/ 657 h 667"/>
                <a:gd name="T50" fmla="*/ 1168 w 1276"/>
                <a:gd name="T51" fmla="*/ 660 h 667"/>
                <a:gd name="T52" fmla="*/ 1179 w 1276"/>
                <a:gd name="T53" fmla="*/ 659 h 667"/>
                <a:gd name="T54" fmla="*/ 1269 w 1276"/>
                <a:gd name="T55" fmla="*/ 568 h 667"/>
                <a:gd name="T56" fmla="*/ 1269 w 1276"/>
                <a:gd name="T57" fmla="*/ 559 h 667"/>
                <a:gd name="T58" fmla="*/ 1254 w 1276"/>
                <a:gd name="T59" fmla="*/ 448 h 667"/>
                <a:gd name="T60" fmla="*/ 1185 w 1276"/>
                <a:gd name="T61" fmla="*/ 358 h 667"/>
                <a:gd name="T62" fmla="*/ 1022 w 1276"/>
                <a:gd name="T63" fmla="*/ 211 h 667"/>
                <a:gd name="T64" fmla="*/ 667 w 1276"/>
                <a:gd name="T65" fmla="*/ 44 h 667"/>
                <a:gd name="T66" fmla="*/ 35 w 1276"/>
                <a:gd name="T67" fmla="*/ 350 h 667"/>
                <a:gd name="T68" fmla="*/ 246 w 1276"/>
                <a:gd name="T69" fmla="*/ 47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6" h="667">
                  <a:moveTo>
                    <a:pt x="246" y="473"/>
                  </a:moveTo>
                  <a:cubicBezTo>
                    <a:pt x="261" y="456"/>
                    <a:pt x="276" y="443"/>
                    <a:pt x="293" y="428"/>
                  </a:cubicBezTo>
                  <a:cubicBezTo>
                    <a:pt x="301" y="421"/>
                    <a:pt x="309" y="413"/>
                    <a:pt x="317" y="406"/>
                  </a:cubicBezTo>
                  <a:cubicBezTo>
                    <a:pt x="334" y="392"/>
                    <a:pt x="291" y="421"/>
                    <a:pt x="324" y="401"/>
                  </a:cubicBezTo>
                  <a:cubicBezTo>
                    <a:pt x="332" y="397"/>
                    <a:pt x="339" y="392"/>
                    <a:pt x="346" y="388"/>
                  </a:cubicBezTo>
                  <a:cubicBezTo>
                    <a:pt x="346" y="388"/>
                    <a:pt x="381" y="370"/>
                    <a:pt x="364" y="378"/>
                  </a:cubicBezTo>
                  <a:cubicBezTo>
                    <a:pt x="347" y="386"/>
                    <a:pt x="379" y="372"/>
                    <a:pt x="383" y="371"/>
                  </a:cubicBezTo>
                  <a:cubicBezTo>
                    <a:pt x="394" y="368"/>
                    <a:pt x="404" y="365"/>
                    <a:pt x="415" y="362"/>
                  </a:cubicBezTo>
                  <a:cubicBezTo>
                    <a:pt x="426" y="359"/>
                    <a:pt x="437" y="358"/>
                    <a:pt x="448" y="355"/>
                  </a:cubicBezTo>
                  <a:cubicBezTo>
                    <a:pt x="434" y="359"/>
                    <a:pt x="430" y="357"/>
                    <a:pt x="447" y="355"/>
                  </a:cubicBezTo>
                  <a:cubicBezTo>
                    <a:pt x="469" y="354"/>
                    <a:pt x="492" y="352"/>
                    <a:pt x="515" y="352"/>
                  </a:cubicBezTo>
                  <a:cubicBezTo>
                    <a:pt x="538" y="351"/>
                    <a:pt x="561" y="353"/>
                    <a:pt x="584" y="355"/>
                  </a:cubicBezTo>
                  <a:cubicBezTo>
                    <a:pt x="561" y="353"/>
                    <a:pt x="572" y="353"/>
                    <a:pt x="588" y="357"/>
                  </a:cubicBezTo>
                  <a:cubicBezTo>
                    <a:pt x="599" y="359"/>
                    <a:pt x="610" y="361"/>
                    <a:pt x="621" y="364"/>
                  </a:cubicBezTo>
                  <a:cubicBezTo>
                    <a:pt x="630" y="367"/>
                    <a:pt x="639" y="369"/>
                    <a:pt x="647" y="372"/>
                  </a:cubicBezTo>
                  <a:cubicBezTo>
                    <a:pt x="647" y="372"/>
                    <a:pt x="687" y="386"/>
                    <a:pt x="675" y="382"/>
                  </a:cubicBezTo>
                  <a:cubicBezTo>
                    <a:pt x="662" y="377"/>
                    <a:pt x="698" y="393"/>
                    <a:pt x="702" y="394"/>
                  </a:cubicBezTo>
                  <a:cubicBezTo>
                    <a:pt x="714" y="401"/>
                    <a:pt x="726" y="407"/>
                    <a:pt x="738" y="414"/>
                  </a:cubicBezTo>
                  <a:cubicBezTo>
                    <a:pt x="763" y="428"/>
                    <a:pt x="786" y="443"/>
                    <a:pt x="809" y="458"/>
                  </a:cubicBezTo>
                  <a:cubicBezTo>
                    <a:pt x="821" y="466"/>
                    <a:pt x="832" y="475"/>
                    <a:pt x="843" y="483"/>
                  </a:cubicBezTo>
                  <a:cubicBezTo>
                    <a:pt x="830" y="473"/>
                    <a:pt x="846" y="485"/>
                    <a:pt x="850" y="489"/>
                  </a:cubicBezTo>
                  <a:cubicBezTo>
                    <a:pt x="879" y="512"/>
                    <a:pt x="908" y="534"/>
                    <a:pt x="937" y="556"/>
                  </a:cubicBezTo>
                  <a:cubicBezTo>
                    <a:pt x="921" y="544"/>
                    <a:pt x="947" y="564"/>
                    <a:pt x="951" y="567"/>
                  </a:cubicBezTo>
                  <a:cubicBezTo>
                    <a:pt x="962" y="576"/>
                    <a:pt x="973" y="586"/>
                    <a:pt x="984" y="595"/>
                  </a:cubicBezTo>
                  <a:cubicBezTo>
                    <a:pt x="1016" y="620"/>
                    <a:pt x="1046" y="644"/>
                    <a:pt x="1085" y="657"/>
                  </a:cubicBezTo>
                  <a:cubicBezTo>
                    <a:pt x="1115" y="667"/>
                    <a:pt x="1139" y="663"/>
                    <a:pt x="1168" y="660"/>
                  </a:cubicBezTo>
                  <a:cubicBezTo>
                    <a:pt x="1143" y="663"/>
                    <a:pt x="1166" y="660"/>
                    <a:pt x="1179" y="659"/>
                  </a:cubicBezTo>
                  <a:cubicBezTo>
                    <a:pt x="1230" y="654"/>
                    <a:pt x="1264" y="621"/>
                    <a:pt x="1269" y="568"/>
                  </a:cubicBezTo>
                  <a:cubicBezTo>
                    <a:pt x="1269" y="563"/>
                    <a:pt x="1271" y="523"/>
                    <a:pt x="1269" y="559"/>
                  </a:cubicBezTo>
                  <a:cubicBezTo>
                    <a:pt x="1272" y="514"/>
                    <a:pt x="1276" y="490"/>
                    <a:pt x="1254" y="448"/>
                  </a:cubicBezTo>
                  <a:cubicBezTo>
                    <a:pt x="1237" y="414"/>
                    <a:pt x="1211" y="386"/>
                    <a:pt x="1185" y="358"/>
                  </a:cubicBezTo>
                  <a:cubicBezTo>
                    <a:pt x="1134" y="303"/>
                    <a:pt x="1081" y="256"/>
                    <a:pt x="1022" y="211"/>
                  </a:cubicBezTo>
                  <a:cubicBezTo>
                    <a:pt x="918" y="134"/>
                    <a:pt x="796" y="67"/>
                    <a:pt x="667" y="44"/>
                  </a:cubicBezTo>
                  <a:cubicBezTo>
                    <a:pt x="422" y="0"/>
                    <a:pt x="115" y="87"/>
                    <a:pt x="35" y="350"/>
                  </a:cubicBezTo>
                  <a:cubicBezTo>
                    <a:pt x="0" y="468"/>
                    <a:pt x="162" y="568"/>
                    <a:pt x="246" y="47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266">
              <a:extLst>
                <a:ext uri="{FF2B5EF4-FFF2-40B4-BE49-F238E27FC236}">
                  <a16:creationId xmlns:a16="http://schemas.microsoft.com/office/drawing/2014/main" id="{171E7739-FE3D-D7CF-B975-EAF6CE761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391" y="2943937"/>
              <a:ext cx="601663" cy="563563"/>
            </a:xfrm>
            <a:custGeom>
              <a:avLst/>
              <a:gdLst>
                <a:gd name="T0" fmla="*/ 2898 w 2920"/>
                <a:gd name="T1" fmla="*/ 528 h 2743"/>
                <a:gd name="T2" fmla="*/ 2468 w 2920"/>
                <a:gd name="T3" fmla="*/ 141 h 2743"/>
                <a:gd name="T4" fmla="*/ 1911 w 2920"/>
                <a:gd name="T5" fmla="*/ 14 h 2743"/>
                <a:gd name="T6" fmla="*/ 952 w 2920"/>
                <a:gd name="T7" fmla="*/ 271 h 2743"/>
                <a:gd name="T8" fmla="*/ 118 w 2920"/>
                <a:gd name="T9" fmla="*/ 1897 h 2743"/>
                <a:gd name="T10" fmla="*/ 728 w 2920"/>
                <a:gd name="T11" fmla="*/ 2717 h 2743"/>
                <a:gd name="T12" fmla="*/ 794 w 2920"/>
                <a:gd name="T13" fmla="*/ 2631 h 2743"/>
                <a:gd name="T14" fmla="*/ 434 w 2920"/>
                <a:gd name="T15" fmla="*/ 1932 h 2743"/>
                <a:gd name="T16" fmla="*/ 590 w 2920"/>
                <a:gd name="T17" fmla="*/ 1243 h 2743"/>
                <a:gd name="T18" fmla="*/ 689 w 2920"/>
                <a:gd name="T19" fmla="*/ 1086 h 2743"/>
                <a:gd name="T20" fmla="*/ 733 w 2920"/>
                <a:gd name="T21" fmla="*/ 1028 h 2743"/>
                <a:gd name="T22" fmla="*/ 801 w 2920"/>
                <a:gd name="T23" fmla="*/ 947 h 2743"/>
                <a:gd name="T24" fmla="*/ 936 w 2920"/>
                <a:gd name="T25" fmla="*/ 812 h 2743"/>
                <a:gd name="T26" fmla="*/ 1087 w 2920"/>
                <a:gd name="T27" fmla="*/ 694 h 2743"/>
                <a:gd name="T28" fmla="*/ 1263 w 2920"/>
                <a:gd name="T29" fmla="*/ 590 h 2743"/>
                <a:gd name="T30" fmla="*/ 1428 w 2920"/>
                <a:gd name="T31" fmla="*/ 516 h 2743"/>
                <a:gd name="T32" fmla="*/ 1799 w 2920"/>
                <a:gd name="T33" fmla="*/ 437 h 2743"/>
                <a:gd name="T34" fmla="*/ 2267 w 2920"/>
                <a:gd name="T35" fmla="*/ 494 h 2743"/>
                <a:gd name="T36" fmla="*/ 2523 w 2920"/>
                <a:gd name="T37" fmla="*/ 593 h 2743"/>
                <a:gd name="T38" fmla="*/ 2802 w 2920"/>
                <a:gd name="T39" fmla="*/ 654 h 2743"/>
                <a:gd name="T40" fmla="*/ 2898 w 2920"/>
                <a:gd name="T41" fmla="*/ 528 h 2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20" h="2743">
                  <a:moveTo>
                    <a:pt x="2898" y="528"/>
                  </a:moveTo>
                  <a:cubicBezTo>
                    <a:pt x="2822" y="324"/>
                    <a:pt x="2662" y="224"/>
                    <a:pt x="2468" y="141"/>
                  </a:cubicBezTo>
                  <a:cubicBezTo>
                    <a:pt x="2289" y="64"/>
                    <a:pt x="2106" y="22"/>
                    <a:pt x="1911" y="14"/>
                  </a:cubicBezTo>
                  <a:cubicBezTo>
                    <a:pt x="1577" y="0"/>
                    <a:pt x="1235" y="95"/>
                    <a:pt x="952" y="271"/>
                  </a:cubicBezTo>
                  <a:cubicBezTo>
                    <a:pt x="414" y="607"/>
                    <a:pt x="0" y="1245"/>
                    <a:pt x="118" y="1897"/>
                  </a:cubicBezTo>
                  <a:cubicBezTo>
                    <a:pt x="183" y="2256"/>
                    <a:pt x="395" y="2561"/>
                    <a:pt x="728" y="2717"/>
                  </a:cubicBezTo>
                  <a:cubicBezTo>
                    <a:pt x="784" y="2743"/>
                    <a:pt x="836" y="2679"/>
                    <a:pt x="794" y="2631"/>
                  </a:cubicBezTo>
                  <a:cubicBezTo>
                    <a:pt x="624" y="2436"/>
                    <a:pt x="461" y="2194"/>
                    <a:pt x="434" y="1932"/>
                  </a:cubicBezTo>
                  <a:cubicBezTo>
                    <a:pt x="408" y="1690"/>
                    <a:pt x="472" y="1454"/>
                    <a:pt x="590" y="1243"/>
                  </a:cubicBezTo>
                  <a:cubicBezTo>
                    <a:pt x="620" y="1188"/>
                    <a:pt x="654" y="1136"/>
                    <a:pt x="689" y="1086"/>
                  </a:cubicBezTo>
                  <a:cubicBezTo>
                    <a:pt x="718" y="1044"/>
                    <a:pt x="702" y="1066"/>
                    <a:pt x="733" y="1028"/>
                  </a:cubicBezTo>
                  <a:cubicBezTo>
                    <a:pt x="755" y="1000"/>
                    <a:pt x="778" y="973"/>
                    <a:pt x="801" y="947"/>
                  </a:cubicBezTo>
                  <a:cubicBezTo>
                    <a:pt x="843" y="900"/>
                    <a:pt x="888" y="854"/>
                    <a:pt x="936" y="812"/>
                  </a:cubicBezTo>
                  <a:cubicBezTo>
                    <a:pt x="1003" y="751"/>
                    <a:pt x="1013" y="743"/>
                    <a:pt x="1087" y="694"/>
                  </a:cubicBezTo>
                  <a:cubicBezTo>
                    <a:pt x="1143" y="656"/>
                    <a:pt x="1202" y="621"/>
                    <a:pt x="1263" y="590"/>
                  </a:cubicBezTo>
                  <a:cubicBezTo>
                    <a:pt x="1341" y="550"/>
                    <a:pt x="1362" y="540"/>
                    <a:pt x="1428" y="516"/>
                  </a:cubicBezTo>
                  <a:cubicBezTo>
                    <a:pt x="1562" y="468"/>
                    <a:pt x="1688" y="443"/>
                    <a:pt x="1799" y="437"/>
                  </a:cubicBezTo>
                  <a:cubicBezTo>
                    <a:pt x="1977" y="428"/>
                    <a:pt x="2097" y="446"/>
                    <a:pt x="2267" y="494"/>
                  </a:cubicBezTo>
                  <a:cubicBezTo>
                    <a:pt x="2356" y="520"/>
                    <a:pt x="2436" y="559"/>
                    <a:pt x="2523" y="593"/>
                  </a:cubicBezTo>
                  <a:cubicBezTo>
                    <a:pt x="2617" y="630"/>
                    <a:pt x="2700" y="648"/>
                    <a:pt x="2802" y="654"/>
                  </a:cubicBezTo>
                  <a:cubicBezTo>
                    <a:pt x="2863" y="657"/>
                    <a:pt x="2920" y="587"/>
                    <a:pt x="2898" y="5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267">
              <a:extLst>
                <a:ext uri="{FF2B5EF4-FFF2-40B4-BE49-F238E27FC236}">
                  <a16:creationId xmlns:a16="http://schemas.microsoft.com/office/drawing/2014/main" id="{0C9069A9-D04E-132E-0D75-394B62401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791" y="2816937"/>
              <a:ext cx="276225" cy="128588"/>
            </a:xfrm>
            <a:custGeom>
              <a:avLst/>
              <a:gdLst>
                <a:gd name="T0" fmla="*/ 1270 w 1340"/>
                <a:gd name="T1" fmla="*/ 121 h 625"/>
                <a:gd name="T2" fmla="*/ 554 w 1340"/>
                <a:gd name="T3" fmla="*/ 73 h 625"/>
                <a:gd name="T4" fmla="*/ 223 w 1340"/>
                <a:gd name="T5" fmla="*/ 247 h 625"/>
                <a:gd name="T6" fmla="*/ 101 w 1340"/>
                <a:gd name="T7" fmla="*/ 370 h 625"/>
                <a:gd name="T8" fmla="*/ 8 w 1340"/>
                <a:gd name="T9" fmla="*/ 532 h 625"/>
                <a:gd name="T10" fmla="*/ 93 w 1340"/>
                <a:gd name="T11" fmla="*/ 597 h 625"/>
                <a:gd name="T12" fmla="*/ 213 w 1340"/>
                <a:gd name="T13" fmla="*/ 490 h 625"/>
                <a:gd name="T14" fmla="*/ 331 w 1340"/>
                <a:gd name="T15" fmla="*/ 401 h 625"/>
                <a:gd name="T16" fmla="*/ 606 w 1340"/>
                <a:gd name="T17" fmla="*/ 262 h 625"/>
                <a:gd name="T18" fmla="*/ 1218 w 1340"/>
                <a:gd name="T19" fmla="*/ 243 h 625"/>
                <a:gd name="T20" fmla="*/ 1270 w 1340"/>
                <a:gd name="T21" fmla="*/ 1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0" h="625">
                  <a:moveTo>
                    <a:pt x="1270" y="121"/>
                  </a:moveTo>
                  <a:cubicBezTo>
                    <a:pt x="1042" y="18"/>
                    <a:pt x="794" y="0"/>
                    <a:pt x="554" y="73"/>
                  </a:cubicBezTo>
                  <a:cubicBezTo>
                    <a:pt x="431" y="110"/>
                    <a:pt x="323" y="168"/>
                    <a:pt x="223" y="247"/>
                  </a:cubicBezTo>
                  <a:cubicBezTo>
                    <a:pt x="176" y="284"/>
                    <a:pt x="137" y="324"/>
                    <a:pt x="101" y="370"/>
                  </a:cubicBezTo>
                  <a:cubicBezTo>
                    <a:pt x="64" y="418"/>
                    <a:pt x="19" y="471"/>
                    <a:pt x="8" y="532"/>
                  </a:cubicBezTo>
                  <a:cubicBezTo>
                    <a:pt x="0" y="579"/>
                    <a:pt x="47" y="625"/>
                    <a:pt x="93" y="597"/>
                  </a:cubicBezTo>
                  <a:cubicBezTo>
                    <a:pt x="139" y="569"/>
                    <a:pt x="173" y="525"/>
                    <a:pt x="213" y="490"/>
                  </a:cubicBezTo>
                  <a:cubicBezTo>
                    <a:pt x="251" y="459"/>
                    <a:pt x="291" y="429"/>
                    <a:pt x="331" y="401"/>
                  </a:cubicBezTo>
                  <a:cubicBezTo>
                    <a:pt x="415" y="344"/>
                    <a:pt x="510" y="296"/>
                    <a:pt x="606" y="262"/>
                  </a:cubicBezTo>
                  <a:cubicBezTo>
                    <a:pt x="802" y="195"/>
                    <a:pt x="1020" y="183"/>
                    <a:pt x="1218" y="243"/>
                  </a:cubicBezTo>
                  <a:cubicBezTo>
                    <a:pt x="1289" y="265"/>
                    <a:pt x="1340" y="153"/>
                    <a:pt x="1270" y="12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268">
              <a:extLst>
                <a:ext uri="{FF2B5EF4-FFF2-40B4-BE49-F238E27FC236}">
                  <a16:creationId xmlns:a16="http://schemas.microsoft.com/office/drawing/2014/main" id="{FF2C3B75-E06F-B53B-196E-4A240A6F3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378" y="3229687"/>
              <a:ext cx="192088" cy="109538"/>
            </a:xfrm>
            <a:custGeom>
              <a:avLst/>
              <a:gdLst>
                <a:gd name="T0" fmla="*/ 874 w 933"/>
                <a:gd name="T1" fmla="*/ 30 h 531"/>
                <a:gd name="T2" fmla="*/ 539 w 933"/>
                <a:gd name="T3" fmla="*/ 376 h 531"/>
                <a:gd name="T4" fmla="*/ 295 w 933"/>
                <a:gd name="T5" fmla="*/ 378 h 531"/>
                <a:gd name="T6" fmla="*/ 171 w 933"/>
                <a:gd name="T7" fmla="*/ 334 h 531"/>
                <a:gd name="T8" fmla="*/ 54 w 933"/>
                <a:gd name="T9" fmla="*/ 278 h 531"/>
                <a:gd name="T10" fmla="*/ 8 w 933"/>
                <a:gd name="T11" fmla="*/ 324 h 531"/>
                <a:gd name="T12" fmla="*/ 110 w 933"/>
                <a:gd name="T13" fmla="*/ 440 h 531"/>
                <a:gd name="T14" fmla="*/ 259 w 933"/>
                <a:gd name="T15" fmla="*/ 506 h 531"/>
                <a:gd name="T16" fmla="*/ 578 w 933"/>
                <a:gd name="T17" fmla="*/ 491 h 531"/>
                <a:gd name="T18" fmla="*/ 929 w 933"/>
                <a:gd name="T19" fmla="*/ 38 h 531"/>
                <a:gd name="T20" fmla="*/ 874 w 933"/>
                <a:gd name="T21" fmla="*/ 3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3" h="531">
                  <a:moveTo>
                    <a:pt x="874" y="30"/>
                  </a:moveTo>
                  <a:cubicBezTo>
                    <a:pt x="833" y="195"/>
                    <a:pt x="705" y="333"/>
                    <a:pt x="539" y="376"/>
                  </a:cubicBezTo>
                  <a:cubicBezTo>
                    <a:pt x="459" y="396"/>
                    <a:pt x="375" y="399"/>
                    <a:pt x="295" y="378"/>
                  </a:cubicBezTo>
                  <a:cubicBezTo>
                    <a:pt x="253" y="367"/>
                    <a:pt x="210" y="353"/>
                    <a:pt x="171" y="334"/>
                  </a:cubicBezTo>
                  <a:cubicBezTo>
                    <a:pt x="134" y="317"/>
                    <a:pt x="94" y="287"/>
                    <a:pt x="54" y="278"/>
                  </a:cubicBezTo>
                  <a:cubicBezTo>
                    <a:pt x="26" y="271"/>
                    <a:pt x="0" y="295"/>
                    <a:pt x="8" y="324"/>
                  </a:cubicBezTo>
                  <a:cubicBezTo>
                    <a:pt x="21" y="371"/>
                    <a:pt x="71" y="413"/>
                    <a:pt x="110" y="440"/>
                  </a:cubicBezTo>
                  <a:cubicBezTo>
                    <a:pt x="156" y="471"/>
                    <a:pt x="205" y="493"/>
                    <a:pt x="259" y="506"/>
                  </a:cubicBezTo>
                  <a:cubicBezTo>
                    <a:pt x="363" y="531"/>
                    <a:pt x="478" y="531"/>
                    <a:pt x="578" y="491"/>
                  </a:cubicBezTo>
                  <a:cubicBezTo>
                    <a:pt x="767" y="415"/>
                    <a:pt x="903" y="240"/>
                    <a:pt x="929" y="38"/>
                  </a:cubicBezTo>
                  <a:cubicBezTo>
                    <a:pt x="933" y="6"/>
                    <a:pt x="881" y="0"/>
                    <a:pt x="874" y="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269">
              <a:extLst>
                <a:ext uri="{FF2B5EF4-FFF2-40B4-BE49-F238E27FC236}">
                  <a16:creationId xmlns:a16="http://schemas.microsoft.com/office/drawing/2014/main" id="{42BBB37F-3215-73F2-0204-BE793A3F3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78" y="2962987"/>
              <a:ext cx="161925" cy="636588"/>
            </a:xfrm>
            <a:custGeom>
              <a:avLst/>
              <a:gdLst>
                <a:gd name="T0" fmla="*/ 7 w 785"/>
                <a:gd name="T1" fmla="*/ 113 h 3096"/>
                <a:gd name="T2" fmla="*/ 250 w 785"/>
                <a:gd name="T3" fmla="*/ 1599 h 3096"/>
                <a:gd name="T4" fmla="*/ 674 w 785"/>
                <a:gd name="T5" fmla="*/ 3033 h 3096"/>
                <a:gd name="T6" fmla="*/ 777 w 785"/>
                <a:gd name="T7" fmla="*/ 2989 h 3096"/>
                <a:gd name="T8" fmla="*/ 471 w 785"/>
                <a:gd name="T9" fmla="*/ 1538 h 3096"/>
                <a:gd name="T10" fmla="*/ 172 w 785"/>
                <a:gd name="T11" fmla="*/ 91 h 3096"/>
                <a:gd name="T12" fmla="*/ 7 w 785"/>
                <a:gd name="T13" fmla="*/ 113 h 3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5" h="3096">
                  <a:moveTo>
                    <a:pt x="7" y="113"/>
                  </a:moveTo>
                  <a:cubicBezTo>
                    <a:pt x="47" y="613"/>
                    <a:pt x="146" y="1109"/>
                    <a:pt x="250" y="1599"/>
                  </a:cubicBezTo>
                  <a:cubicBezTo>
                    <a:pt x="355" y="2090"/>
                    <a:pt x="475" y="2572"/>
                    <a:pt x="674" y="3033"/>
                  </a:cubicBezTo>
                  <a:cubicBezTo>
                    <a:pt x="702" y="3096"/>
                    <a:pt x="785" y="3046"/>
                    <a:pt x="777" y="2989"/>
                  </a:cubicBezTo>
                  <a:cubicBezTo>
                    <a:pt x="704" y="2500"/>
                    <a:pt x="579" y="2022"/>
                    <a:pt x="471" y="1538"/>
                  </a:cubicBezTo>
                  <a:cubicBezTo>
                    <a:pt x="363" y="1058"/>
                    <a:pt x="283" y="571"/>
                    <a:pt x="172" y="91"/>
                  </a:cubicBezTo>
                  <a:cubicBezTo>
                    <a:pt x="152" y="0"/>
                    <a:pt x="0" y="17"/>
                    <a:pt x="7" y="11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270">
              <a:extLst>
                <a:ext uri="{FF2B5EF4-FFF2-40B4-BE49-F238E27FC236}">
                  <a16:creationId xmlns:a16="http://schemas.microsoft.com/office/drawing/2014/main" id="{D049FBA3-75A2-0CD0-5523-05FAEC1A4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578" y="1054812"/>
              <a:ext cx="2211388" cy="2663825"/>
            </a:xfrm>
            <a:custGeom>
              <a:avLst/>
              <a:gdLst>
                <a:gd name="T0" fmla="*/ 194 w 10754"/>
                <a:gd name="T1" fmla="*/ 1166 h 12951"/>
                <a:gd name="T2" fmla="*/ 3596 w 10754"/>
                <a:gd name="T3" fmla="*/ 559 h 12951"/>
                <a:gd name="T4" fmla="*/ 6623 w 10754"/>
                <a:gd name="T5" fmla="*/ 2139 h 12951"/>
                <a:gd name="T6" fmla="*/ 9509 w 10754"/>
                <a:gd name="T7" fmla="*/ 8488 h 12951"/>
                <a:gd name="T8" fmla="*/ 9922 w 10754"/>
                <a:gd name="T9" fmla="*/ 10472 h 12951"/>
                <a:gd name="T10" fmla="*/ 10651 w 10754"/>
                <a:gd name="T11" fmla="*/ 12894 h 12951"/>
                <a:gd name="T12" fmla="*/ 10741 w 10754"/>
                <a:gd name="T13" fmla="*/ 12869 h 12951"/>
                <a:gd name="T14" fmla="*/ 10226 w 10754"/>
                <a:gd name="T15" fmla="*/ 10579 h 12951"/>
                <a:gd name="T16" fmla="*/ 9844 w 10754"/>
                <a:gd name="T17" fmla="*/ 8622 h 12951"/>
                <a:gd name="T18" fmla="*/ 8823 w 10754"/>
                <a:gd name="T19" fmla="*/ 5008 h 12951"/>
                <a:gd name="T20" fmla="*/ 6902 w 10754"/>
                <a:gd name="T21" fmla="*/ 1963 h 12951"/>
                <a:gd name="T22" fmla="*/ 3824 w 10754"/>
                <a:gd name="T23" fmla="*/ 280 h 12951"/>
                <a:gd name="T24" fmla="*/ 81 w 10754"/>
                <a:gd name="T25" fmla="*/ 1019 h 12951"/>
                <a:gd name="T26" fmla="*/ 194 w 10754"/>
                <a:gd name="T27" fmla="*/ 1166 h 12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54" h="12951">
                  <a:moveTo>
                    <a:pt x="194" y="1166"/>
                  </a:moveTo>
                  <a:cubicBezTo>
                    <a:pt x="1258" y="574"/>
                    <a:pt x="2388" y="326"/>
                    <a:pt x="3596" y="559"/>
                  </a:cubicBezTo>
                  <a:cubicBezTo>
                    <a:pt x="4726" y="778"/>
                    <a:pt x="5797" y="1337"/>
                    <a:pt x="6623" y="2139"/>
                  </a:cubicBezTo>
                  <a:cubicBezTo>
                    <a:pt x="8326" y="3791"/>
                    <a:pt x="9028" y="6235"/>
                    <a:pt x="9509" y="8488"/>
                  </a:cubicBezTo>
                  <a:cubicBezTo>
                    <a:pt x="9649" y="9148"/>
                    <a:pt x="9764" y="9815"/>
                    <a:pt x="9922" y="10472"/>
                  </a:cubicBezTo>
                  <a:cubicBezTo>
                    <a:pt x="10119" y="11294"/>
                    <a:pt x="10385" y="12093"/>
                    <a:pt x="10651" y="12894"/>
                  </a:cubicBezTo>
                  <a:cubicBezTo>
                    <a:pt x="10670" y="12951"/>
                    <a:pt x="10754" y="12928"/>
                    <a:pt x="10741" y="12869"/>
                  </a:cubicBezTo>
                  <a:cubicBezTo>
                    <a:pt x="10578" y="12104"/>
                    <a:pt x="10401" y="11342"/>
                    <a:pt x="10226" y="10579"/>
                  </a:cubicBezTo>
                  <a:cubicBezTo>
                    <a:pt x="10078" y="9931"/>
                    <a:pt x="9975" y="9274"/>
                    <a:pt x="9844" y="8622"/>
                  </a:cubicBezTo>
                  <a:cubicBezTo>
                    <a:pt x="9597" y="7395"/>
                    <a:pt x="9295" y="6169"/>
                    <a:pt x="8823" y="5008"/>
                  </a:cubicBezTo>
                  <a:cubicBezTo>
                    <a:pt x="8369" y="3891"/>
                    <a:pt x="7763" y="2818"/>
                    <a:pt x="6902" y="1963"/>
                  </a:cubicBezTo>
                  <a:cubicBezTo>
                    <a:pt x="6064" y="1131"/>
                    <a:pt x="4978" y="534"/>
                    <a:pt x="3824" y="280"/>
                  </a:cubicBezTo>
                  <a:cubicBezTo>
                    <a:pt x="2558" y="0"/>
                    <a:pt x="1088" y="133"/>
                    <a:pt x="81" y="1019"/>
                  </a:cubicBezTo>
                  <a:cubicBezTo>
                    <a:pt x="0" y="1091"/>
                    <a:pt x="104" y="1216"/>
                    <a:pt x="194" y="116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271">
              <a:extLst>
                <a:ext uri="{FF2B5EF4-FFF2-40B4-BE49-F238E27FC236}">
                  <a16:creationId xmlns:a16="http://schemas.microsoft.com/office/drawing/2014/main" id="{72A69428-5918-88F7-BD77-4FBE13ABD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803" y="2891549"/>
              <a:ext cx="69850" cy="449263"/>
            </a:xfrm>
            <a:custGeom>
              <a:avLst/>
              <a:gdLst>
                <a:gd name="T0" fmla="*/ 94 w 336"/>
                <a:gd name="T1" fmla="*/ 47 h 2184"/>
                <a:gd name="T2" fmla="*/ 32 w 336"/>
                <a:gd name="T3" fmla="*/ 296 h 2184"/>
                <a:gd name="T4" fmla="*/ 17 w 336"/>
                <a:gd name="T5" fmla="*/ 551 h 2184"/>
                <a:gd name="T6" fmla="*/ 0 w 336"/>
                <a:gd name="T7" fmla="*/ 1091 h 2184"/>
                <a:gd name="T8" fmla="*/ 168 w 336"/>
                <a:gd name="T9" fmla="*/ 2111 h 2184"/>
                <a:gd name="T10" fmla="*/ 316 w 336"/>
                <a:gd name="T11" fmla="*/ 2071 h 2184"/>
                <a:gd name="T12" fmla="*/ 274 w 336"/>
                <a:gd name="T13" fmla="*/ 1074 h 2184"/>
                <a:gd name="T14" fmla="*/ 275 w 336"/>
                <a:gd name="T15" fmla="*/ 587 h 2184"/>
                <a:gd name="T16" fmla="*/ 272 w 336"/>
                <a:gd name="T17" fmla="*/ 333 h 2184"/>
                <a:gd name="T18" fmla="*/ 226 w 336"/>
                <a:gd name="T19" fmla="*/ 64 h 2184"/>
                <a:gd name="T20" fmla="*/ 94 w 336"/>
                <a:gd name="T21" fmla="*/ 47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6" h="2184">
                  <a:moveTo>
                    <a:pt x="94" y="47"/>
                  </a:moveTo>
                  <a:cubicBezTo>
                    <a:pt x="34" y="123"/>
                    <a:pt x="37" y="202"/>
                    <a:pt x="32" y="296"/>
                  </a:cubicBezTo>
                  <a:cubicBezTo>
                    <a:pt x="27" y="381"/>
                    <a:pt x="22" y="466"/>
                    <a:pt x="17" y="551"/>
                  </a:cubicBezTo>
                  <a:cubicBezTo>
                    <a:pt x="5" y="731"/>
                    <a:pt x="0" y="911"/>
                    <a:pt x="0" y="1091"/>
                  </a:cubicBezTo>
                  <a:cubicBezTo>
                    <a:pt x="0" y="1433"/>
                    <a:pt x="1" y="1804"/>
                    <a:pt x="168" y="2111"/>
                  </a:cubicBezTo>
                  <a:cubicBezTo>
                    <a:pt x="208" y="2184"/>
                    <a:pt x="312" y="2146"/>
                    <a:pt x="316" y="2071"/>
                  </a:cubicBezTo>
                  <a:cubicBezTo>
                    <a:pt x="336" y="1740"/>
                    <a:pt x="276" y="1406"/>
                    <a:pt x="274" y="1074"/>
                  </a:cubicBezTo>
                  <a:cubicBezTo>
                    <a:pt x="273" y="912"/>
                    <a:pt x="277" y="749"/>
                    <a:pt x="275" y="587"/>
                  </a:cubicBezTo>
                  <a:cubicBezTo>
                    <a:pt x="274" y="502"/>
                    <a:pt x="273" y="418"/>
                    <a:pt x="272" y="333"/>
                  </a:cubicBezTo>
                  <a:cubicBezTo>
                    <a:pt x="270" y="243"/>
                    <a:pt x="283" y="139"/>
                    <a:pt x="226" y="64"/>
                  </a:cubicBezTo>
                  <a:cubicBezTo>
                    <a:pt x="197" y="27"/>
                    <a:pt x="131" y="0"/>
                    <a:pt x="94" y="4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272">
              <a:extLst>
                <a:ext uri="{FF2B5EF4-FFF2-40B4-BE49-F238E27FC236}">
                  <a16:creationId xmlns:a16="http://schemas.microsoft.com/office/drawing/2014/main" id="{8A31595F-95F2-8C32-606B-7A2CAA9DA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3378" y="2878849"/>
              <a:ext cx="363538" cy="736600"/>
            </a:xfrm>
            <a:custGeom>
              <a:avLst/>
              <a:gdLst>
                <a:gd name="T0" fmla="*/ 137 w 1766"/>
                <a:gd name="T1" fmla="*/ 637 h 3586"/>
                <a:gd name="T2" fmla="*/ 617 w 1766"/>
                <a:gd name="T3" fmla="*/ 389 h 3586"/>
                <a:gd name="T4" fmla="*/ 1131 w 1766"/>
                <a:gd name="T5" fmla="*/ 636 h 3586"/>
                <a:gd name="T6" fmla="*/ 1449 w 1766"/>
                <a:gd name="T7" fmla="*/ 1733 h 3586"/>
                <a:gd name="T8" fmla="*/ 1158 w 1766"/>
                <a:gd name="T9" fmla="*/ 2724 h 3586"/>
                <a:gd name="T10" fmla="*/ 488 w 1766"/>
                <a:gd name="T11" fmla="*/ 3466 h 3586"/>
                <a:gd name="T12" fmla="*/ 560 w 1766"/>
                <a:gd name="T13" fmla="*/ 3559 h 3586"/>
                <a:gd name="T14" fmla="*/ 1473 w 1766"/>
                <a:gd name="T15" fmla="*/ 2736 h 3586"/>
                <a:gd name="T16" fmla="*/ 1705 w 1766"/>
                <a:gd name="T17" fmla="*/ 1432 h 3586"/>
                <a:gd name="T18" fmla="*/ 1125 w 1766"/>
                <a:gd name="T19" fmla="*/ 266 h 3586"/>
                <a:gd name="T20" fmla="*/ 42 w 1766"/>
                <a:gd name="T21" fmla="*/ 541 h 3586"/>
                <a:gd name="T22" fmla="*/ 137 w 1766"/>
                <a:gd name="T23" fmla="*/ 637 h 3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6" h="3586">
                  <a:moveTo>
                    <a:pt x="137" y="637"/>
                  </a:moveTo>
                  <a:cubicBezTo>
                    <a:pt x="292" y="550"/>
                    <a:pt x="438" y="422"/>
                    <a:pt x="617" y="389"/>
                  </a:cubicBezTo>
                  <a:cubicBezTo>
                    <a:pt x="821" y="351"/>
                    <a:pt x="1012" y="481"/>
                    <a:pt x="1131" y="636"/>
                  </a:cubicBezTo>
                  <a:cubicBezTo>
                    <a:pt x="1361" y="935"/>
                    <a:pt x="1447" y="1363"/>
                    <a:pt x="1449" y="1733"/>
                  </a:cubicBezTo>
                  <a:cubicBezTo>
                    <a:pt x="1452" y="2099"/>
                    <a:pt x="1369" y="2424"/>
                    <a:pt x="1158" y="2724"/>
                  </a:cubicBezTo>
                  <a:cubicBezTo>
                    <a:pt x="966" y="2999"/>
                    <a:pt x="732" y="3238"/>
                    <a:pt x="488" y="3466"/>
                  </a:cubicBezTo>
                  <a:cubicBezTo>
                    <a:pt x="436" y="3514"/>
                    <a:pt x="502" y="3586"/>
                    <a:pt x="560" y="3559"/>
                  </a:cubicBezTo>
                  <a:cubicBezTo>
                    <a:pt x="928" y="3384"/>
                    <a:pt x="1256" y="3080"/>
                    <a:pt x="1473" y="2736"/>
                  </a:cubicBezTo>
                  <a:cubicBezTo>
                    <a:pt x="1719" y="2347"/>
                    <a:pt x="1766" y="1882"/>
                    <a:pt x="1705" y="1432"/>
                  </a:cubicBezTo>
                  <a:cubicBezTo>
                    <a:pt x="1648" y="1017"/>
                    <a:pt x="1492" y="513"/>
                    <a:pt x="1125" y="266"/>
                  </a:cubicBezTo>
                  <a:cubicBezTo>
                    <a:pt x="730" y="0"/>
                    <a:pt x="296" y="177"/>
                    <a:pt x="42" y="541"/>
                  </a:cubicBezTo>
                  <a:cubicBezTo>
                    <a:pt x="0" y="601"/>
                    <a:pt x="80" y="669"/>
                    <a:pt x="137" y="6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273">
              <a:extLst>
                <a:ext uri="{FF2B5EF4-FFF2-40B4-BE49-F238E27FC236}">
                  <a16:creationId xmlns:a16="http://schemas.microsoft.com/office/drawing/2014/main" id="{B8473478-A7D7-9DB5-823D-EA9CE7F40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148724"/>
              <a:ext cx="122238" cy="261938"/>
            </a:xfrm>
            <a:custGeom>
              <a:avLst/>
              <a:gdLst>
                <a:gd name="T0" fmla="*/ 154 w 590"/>
                <a:gd name="T1" fmla="*/ 1194 h 1267"/>
                <a:gd name="T2" fmla="*/ 366 w 590"/>
                <a:gd name="T3" fmla="*/ 665 h 1267"/>
                <a:gd name="T4" fmla="*/ 478 w 590"/>
                <a:gd name="T5" fmla="*/ 425 h 1267"/>
                <a:gd name="T6" fmla="*/ 570 w 590"/>
                <a:gd name="T7" fmla="*/ 133 h 1267"/>
                <a:gd name="T8" fmla="*/ 570 w 590"/>
                <a:gd name="T9" fmla="*/ 184 h 1267"/>
                <a:gd name="T10" fmla="*/ 589 w 590"/>
                <a:gd name="T11" fmla="*/ 61 h 1267"/>
                <a:gd name="T12" fmla="*/ 526 w 590"/>
                <a:gd name="T13" fmla="*/ 13 h 1267"/>
                <a:gd name="T14" fmla="*/ 411 w 590"/>
                <a:gd name="T15" fmla="*/ 91 h 1267"/>
                <a:gd name="T16" fmla="*/ 453 w 590"/>
                <a:gd name="T17" fmla="*/ 66 h 1267"/>
                <a:gd name="T18" fmla="*/ 255 w 590"/>
                <a:gd name="T19" fmla="*/ 294 h 1267"/>
                <a:gd name="T20" fmla="*/ 128 w 590"/>
                <a:gd name="T21" fmla="*/ 579 h 1267"/>
                <a:gd name="T22" fmla="*/ 8 w 590"/>
                <a:gd name="T23" fmla="*/ 1154 h 1267"/>
                <a:gd name="T24" fmla="*/ 154 w 590"/>
                <a:gd name="T25" fmla="*/ 1194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0" h="1267">
                  <a:moveTo>
                    <a:pt x="154" y="1194"/>
                  </a:moveTo>
                  <a:cubicBezTo>
                    <a:pt x="238" y="1022"/>
                    <a:pt x="292" y="841"/>
                    <a:pt x="366" y="665"/>
                  </a:cubicBezTo>
                  <a:cubicBezTo>
                    <a:pt x="400" y="583"/>
                    <a:pt x="441" y="505"/>
                    <a:pt x="478" y="425"/>
                  </a:cubicBezTo>
                  <a:cubicBezTo>
                    <a:pt x="521" y="331"/>
                    <a:pt x="586" y="239"/>
                    <a:pt x="570" y="133"/>
                  </a:cubicBezTo>
                  <a:lnTo>
                    <a:pt x="570" y="184"/>
                  </a:lnTo>
                  <a:cubicBezTo>
                    <a:pt x="579" y="142"/>
                    <a:pt x="590" y="104"/>
                    <a:pt x="589" y="61"/>
                  </a:cubicBezTo>
                  <a:cubicBezTo>
                    <a:pt x="588" y="32"/>
                    <a:pt x="557" y="0"/>
                    <a:pt x="526" y="13"/>
                  </a:cubicBezTo>
                  <a:cubicBezTo>
                    <a:pt x="481" y="32"/>
                    <a:pt x="448" y="59"/>
                    <a:pt x="411" y="91"/>
                  </a:cubicBezTo>
                  <a:lnTo>
                    <a:pt x="453" y="66"/>
                  </a:lnTo>
                  <a:cubicBezTo>
                    <a:pt x="353" y="102"/>
                    <a:pt x="304" y="207"/>
                    <a:pt x="255" y="294"/>
                  </a:cubicBezTo>
                  <a:cubicBezTo>
                    <a:pt x="204" y="385"/>
                    <a:pt x="165" y="483"/>
                    <a:pt x="128" y="579"/>
                  </a:cubicBezTo>
                  <a:cubicBezTo>
                    <a:pt x="56" y="766"/>
                    <a:pt x="0" y="953"/>
                    <a:pt x="8" y="1154"/>
                  </a:cubicBezTo>
                  <a:cubicBezTo>
                    <a:pt x="11" y="1226"/>
                    <a:pt x="117" y="1267"/>
                    <a:pt x="154" y="119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274">
              <a:extLst>
                <a:ext uri="{FF2B5EF4-FFF2-40B4-BE49-F238E27FC236}">
                  <a16:creationId xmlns:a16="http://schemas.microsoft.com/office/drawing/2014/main" id="{39801AFF-10BF-2AC7-CFAE-A7DC1C3F6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128" y="3248737"/>
              <a:ext cx="82550" cy="117475"/>
            </a:xfrm>
            <a:custGeom>
              <a:avLst/>
              <a:gdLst>
                <a:gd name="T0" fmla="*/ 24 w 403"/>
                <a:gd name="T1" fmla="*/ 126 h 573"/>
                <a:gd name="T2" fmla="*/ 105 w 403"/>
                <a:gd name="T3" fmla="*/ 201 h 573"/>
                <a:gd name="T4" fmla="*/ 122 w 403"/>
                <a:gd name="T5" fmla="*/ 220 h 573"/>
                <a:gd name="T6" fmla="*/ 131 w 403"/>
                <a:gd name="T7" fmla="*/ 230 h 573"/>
                <a:gd name="T8" fmla="*/ 136 w 403"/>
                <a:gd name="T9" fmla="*/ 236 h 573"/>
                <a:gd name="T10" fmla="*/ 139 w 403"/>
                <a:gd name="T11" fmla="*/ 241 h 573"/>
                <a:gd name="T12" fmla="*/ 147 w 403"/>
                <a:gd name="T13" fmla="*/ 251 h 573"/>
                <a:gd name="T14" fmla="*/ 162 w 403"/>
                <a:gd name="T15" fmla="*/ 276 h 573"/>
                <a:gd name="T16" fmla="*/ 215 w 403"/>
                <a:gd name="T17" fmla="*/ 371 h 573"/>
                <a:gd name="T18" fmla="*/ 221 w 403"/>
                <a:gd name="T19" fmla="*/ 386 h 573"/>
                <a:gd name="T20" fmla="*/ 220 w 403"/>
                <a:gd name="T21" fmla="*/ 383 h 573"/>
                <a:gd name="T22" fmla="*/ 230 w 403"/>
                <a:gd name="T23" fmla="*/ 407 h 573"/>
                <a:gd name="T24" fmla="*/ 251 w 403"/>
                <a:gd name="T25" fmla="*/ 455 h 573"/>
                <a:gd name="T26" fmla="*/ 271 w 403"/>
                <a:gd name="T27" fmla="*/ 479 h 573"/>
                <a:gd name="T28" fmla="*/ 253 w 403"/>
                <a:gd name="T29" fmla="*/ 448 h 573"/>
                <a:gd name="T30" fmla="*/ 288 w 403"/>
                <a:gd name="T31" fmla="*/ 543 h 573"/>
                <a:gd name="T32" fmla="*/ 361 w 403"/>
                <a:gd name="T33" fmla="*/ 543 h 573"/>
                <a:gd name="T34" fmla="*/ 391 w 403"/>
                <a:gd name="T35" fmla="*/ 430 h 573"/>
                <a:gd name="T36" fmla="*/ 382 w 403"/>
                <a:gd name="T37" fmla="*/ 465 h 573"/>
                <a:gd name="T38" fmla="*/ 398 w 403"/>
                <a:gd name="T39" fmla="*/ 426 h 573"/>
                <a:gd name="T40" fmla="*/ 396 w 403"/>
                <a:gd name="T41" fmla="*/ 365 h 573"/>
                <a:gd name="T42" fmla="*/ 383 w 403"/>
                <a:gd name="T43" fmla="*/ 307 h 573"/>
                <a:gd name="T44" fmla="*/ 317 w 403"/>
                <a:gd name="T45" fmla="*/ 172 h 573"/>
                <a:gd name="T46" fmla="*/ 227 w 403"/>
                <a:gd name="T47" fmla="*/ 79 h 573"/>
                <a:gd name="T48" fmla="*/ 165 w 403"/>
                <a:gd name="T49" fmla="*/ 37 h 573"/>
                <a:gd name="T50" fmla="*/ 93 w 403"/>
                <a:gd name="T51" fmla="*/ 9 h 573"/>
                <a:gd name="T52" fmla="*/ 13 w 403"/>
                <a:gd name="T53" fmla="*/ 41 h 573"/>
                <a:gd name="T54" fmla="*/ 24 w 403"/>
                <a:gd name="T55" fmla="*/ 12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3" h="573">
                  <a:moveTo>
                    <a:pt x="24" y="126"/>
                  </a:moveTo>
                  <a:cubicBezTo>
                    <a:pt x="53" y="149"/>
                    <a:pt x="79" y="175"/>
                    <a:pt x="105" y="201"/>
                  </a:cubicBezTo>
                  <a:cubicBezTo>
                    <a:pt x="111" y="207"/>
                    <a:pt x="117" y="214"/>
                    <a:pt x="122" y="220"/>
                  </a:cubicBezTo>
                  <a:cubicBezTo>
                    <a:pt x="125" y="223"/>
                    <a:pt x="128" y="227"/>
                    <a:pt x="131" y="230"/>
                  </a:cubicBezTo>
                  <a:cubicBezTo>
                    <a:pt x="132" y="231"/>
                    <a:pt x="144" y="247"/>
                    <a:pt x="136" y="236"/>
                  </a:cubicBezTo>
                  <a:cubicBezTo>
                    <a:pt x="129" y="227"/>
                    <a:pt x="138" y="239"/>
                    <a:pt x="139" y="241"/>
                  </a:cubicBezTo>
                  <a:cubicBezTo>
                    <a:pt x="142" y="244"/>
                    <a:pt x="144" y="248"/>
                    <a:pt x="147" y="251"/>
                  </a:cubicBezTo>
                  <a:cubicBezTo>
                    <a:pt x="152" y="259"/>
                    <a:pt x="157" y="268"/>
                    <a:pt x="162" y="276"/>
                  </a:cubicBezTo>
                  <a:cubicBezTo>
                    <a:pt x="181" y="307"/>
                    <a:pt x="199" y="339"/>
                    <a:pt x="215" y="371"/>
                  </a:cubicBezTo>
                  <a:cubicBezTo>
                    <a:pt x="217" y="376"/>
                    <a:pt x="219" y="381"/>
                    <a:pt x="221" y="386"/>
                  </a:cubicBezTo>
                  <a:cubicBezTo>
                    <a:pt x="228" y="399"/>
                    <a:pt x="220" y="383"/>
                    <a:pt x="220" y="383"/>
                  </a:cubicBezTo>
                  <a:cubicBezTo>
                    <a:pt x="221" y="383"/>
                    <a:pt x="229" y="405"/>
                    <a:pt x="230" y="407"/>
                  </a:cubicBezTo>
                  <a:cubicBezTo>
                    <a:pt x="235" y="424"/>
                    <a:pt x="240" y="441"/>
                    <a:pt x="251" y="455"/>
                  </a:cubicBezTo>
                  <a:cubicBezTo>
                    <a:pt x="257" y="463"/>
                    <a:pt x="264" y="471"/>
                    <a:pt x="271" y="479"/>
                  </a:cubicBezTo>
                  <a:lnTo>
                    <a:pt x="253" y="448"/>
                  </a:lnTo>
                  <a:cubicBezTo>
                    <a:pt x="266" y="480"/>
                    <a:pt x="274" y="513"/>
                    <a:pt x="288" y="543"/>
                  </a:cubicBezTo>
                  <a:cubicBezTo>
                    <a:pt x="302" y="573"/>
                    <a:pt x="345" y="567"/>
                    <a:pt x="361" y="543"/>
                  </a:cubicBezTo>
                  <a:cubicBezTo>
                    <a:pt x="382" y="510"/>
                    <a:pt x="387" y="468"/>
                    <a:pt x="391" y="430"/>
                  </a:cubicBezTo>
                  <a:cubicBezTo>
                    <a:pt x="388" y="442"/>
                    <a:pt x="385" y="453"/>
                    <a:pt x="382" y="465"/>
                  </a:cubicBezTo>
                  <a:cubicBezTo>
                    <a:pt x="387" y="453"/>
                    <a:pt x="394" y="439"/>
                    <a:pt x="398" y="426"/>
                  </a:cubicBezTo>
                  <a:cubicBezTo>
                    <a:pt x="403" y="405"/>
                    <a:pt x="399" y="386"/>
                    <a:pt x="396" y="365"/>
                  </a:cubicBezTo>
                  <a:cubicBezTo>
                    <a:pt x="393" y="346"/>
                    <a:pt x="389" y="326"/>
                    <a:pt x="383" y="307"/>
                  </a:cubicBezTo>
                  <a:cubicBezTo>
                    <a:pt x="370" y="257"/>
                    <a:pt x="348" y="213"/>
                    <a:pt x="317" y="172"/>
                  </a:cubicBezTo>
                  <a:cubicBezTo>
                    <a:pt x="290" y="138"/>
                    <a:pt x="261" y="106"/>
                    <a:pt x="227" y="79"/>
                  </a:cubicBezTo>
                  <a:cubicBezTo>
                    <a:pt x="207" y="63"/>
                    <a:pt x="188" y="47"/>
                    <a:pt x="165" y="37"/>
                  </a:cubicBezTo>
                  <a:cubicBezTo>
                    <a:pt x="142" y="26"/>
                    <a:pt x="117" y="17"/>
                    <a:pt x="93" y="9"/>
                  </a:cubicBezTo>
                  <a:cubicBezTo>
                    <a:pt x="64" y="0"/>
                    <a:pt x="27" y="14"/>
                    <a:pt x="13" y="41"/>
                  </a:cubicBezTo>
                  <a:cubicBezTo>
                    <a:pt x="0" y="66"/>
                    <a:pt x="0" y="106"/>
                    <a:pt x="24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275">
              <a:extLst>
                <a:ext uri="{FF2B5EF4-FFF2-40B4-BE49-F238E27FC236}">
                  <a16:creationId xmlns:a16="http://schemas.microsoft.com/office/drawing/2014/main" id="{44F7EC27-84F7-7E28-E323-32FB870F7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153" y="3026487"/>
              <a:ext cx="474663" cy="809625"/>
            </a:xfrm>
            <a:custGeom>
              <a:avLst/>
              <a:gdLst>
                <a:gd name="T0" fmla="*/ 1622 w 2309"/>
                <a:gd name="T1" fmla="*/ 348 h 3942"/>
                <a:gd name="T2" fmla="*/ 409 w 2309"/>
                <a:gd name="T3" fmla="*/ 475 h 3942"/>
                <a:gd name="T4" fmla="*/ 75 w 2309"/>
                <a:gd name="T5" fmla="*/ 1894 h 3942"/>
                <a:gd name="T6" fmla="*/ 756 w 2309"/>
                <a:gd name="T7" fmla="*/ 3303 h 3942"/>
                <a:gd name="T8" fmla="*/ 2204 w 2309"/>
                <a:gd name="T9" fmla="*/ 3802 h 3942"/>
                <a:gd name="T10" fmla="*/ 2180 w 2309"/>
                <a:gd name="T11" fmla="*/ 3625 h 3942"/>
                <a:gd name="T12" fmla="*/ 991 w 2309"/>
                <a:gd name="T13" fmla="*/ 3143 h 3942"/>
                <a:gd name="T14" fmla="*/ 379 w 2309"/>
                <a:gd name="T15" fmla="*/ 1999 h 3942"/>
                <a:gd name="T16" fmla="*/ 530 w 2309"/>
                <a:gd name="T17" fmla="*/ 768 h 3942"/>
                <a:gd name="T18" fmla="*/ 988 w 2309"/>
                <a:gd name="T19" fmla="*/ 461 h 3942"/>
                <a:gd name="T20" fmla="*/ 1520 w 2309"/>
                <a:gd name="T21" fmla="*/ 522 h 3942"/>
                <a:gd name="T22" fmla="*/ 1622 w 2309"/>
                <a:gd name="T23" fmla="*/ 348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9" h="3942">
                  <a:moveTo>
                    <a:pt x="1622" y="348"/>
                  </a:moveTo>
                  <a:cubicBezTo>
                    <a:pt x="1300" y="0"/>
                    <a:pt x="702" y="180"/>
                    <a:pt x="409" y="475"/>
                  </a:cubicBezTo>
                  <a:cubicBezTo>
                    <a:pt x="44" y="842"/>
                    <a:pt x="0" y="1409"/>
                    <a:pt x="75" y="1894"/>
                  </a:cubicBezTo>
                  <a:cubicBezTo>
                    <a:pt x="156" y="2414"/>
                    <a:pt x="381" y="2928"/>
                    <a:pt x="756" y="3303"/>
                  </a:cubicBezTo>
                  <a:cubicBezTo>
                    <a:pt x="1117" y="3663"/>
                    <a:pt x="1688" y="3942"/>
                    <a:pt x="2204" y="3802"/>
                  </a:cubicBezTo>
                  <a:cubicBezTo>
                    <a:pt x="2309" y="3774"/>
                    <a:pt x="2277" y="3635"/>
                    <a:pt x="2180" y="3625"/>
                  </a:cubicBezTo>
                  <a:cubicBezTo>
                    <a:pt x="1734" y="3577"/>
                    <a:pt x="1325" y="3460"/>
                    <a:pt x="991" y="3143"/>
                  </a:cubicBezTo>
                  <a:cubicBezTo>
                    <a:pt x="669" y="2839"/>
                    <a:pt x="474" y="2427"/>
                    <a:pt x="379" y="1999"/>
                  </a:cubicBezTo>
                  <a:cubicBezTo>
                    <a:pt x="291" y="1597"/>
                    <a:pt x="279" y="1118"/>
                    <a:pt x="530" y="768"/>
                  </a:cubicBezTo>
                  <a:cubicBezTo>
                    <a:pt x="641" y="614"/>
                    <a:pt x="805" y="510"/>
                    <a:pt x="988" y="461"/>
                  </a:cubicBezTo>
                  <a:cubicBezTo>
                    <a:pt x="1178" y="410"/>
                    <a:pt x="1342" y="453"/>
                    <a:pt x="1520" y="522"/>
                  </a:cubicBezTo>
                  <a:cubicBezTo>
                    <a:pt x="1624" y="562"/>
                    <a:pt x="1687" y="418"/>
                    <a:pt x="1622" y="34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276">
              <a:extLst>
                <a:ext uri="{FF2B5EF4-FFF2-40B4-BE49-F238E27FC236}">
                  <a16:creationId xmlns:a16="http://schemas.microsoft.com/office/drawing/2014/main" id="{E2405711-39B8-C76D-E095-8DBC94031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358274"/>
              <a:ext cx="214313" cy="249238"/>
            </a:xfrm>
            <a:custGeom>
              <a:avLst/>
              <a:gdLst>
                <a:gd name="T0" fmla="*/ 222 w 1041"/>
                <a:gd name="T1" fmla="*/ 268 h 1216"/>
                <a:gd name="T2" fmla="*/ 205 w 1041"/>
                <a:gd name="T3" fmla="*/ 269 h 1216"/>
                <a:gd name="T4" fmla="*/ 195 w 1041"/>
                <a:gd name="T5" fmla="*/ 267 h 1216"/>
                <a:gd name="T6" fmla="*/ 203 w 1041"/>
                <a:gd name="T7" fmla="*/ 270 h 1216"/>
                <a:gd name="T8" fmla="*/ 208 w 1041"/>
                <a:gd name="T9" fmla="*/ 274 h 1216"/>
                <a:gd name="T10" fmla="*/ 221 w 1041"/>
                <a:gd name="T11" fmla="*/ 286 h 1216"/>
                <a:gd name="T12" fmla="*/ 230 w 1041"/>
                <a:gd name="T13" fmla="*/ 293 h 1216"/>
                <a:gd name="T14" fmla="*/ 263 w 1041"/>
                <a:gd name="T15" fmla="*/ 335 h 1216"/>
                <a:gd name="T16" fmla="*/ 317 w 1041"/>
                <a:gd name="T17" fmla="*/ 398 h 1216"/>
                <a:gd name="T18" fmla="*/ 472 w 1041"/>
                <a:gd name="T19" fmla="*/ 605 h 1216"/>
                <a:gd name="T20" fmla="*/ 634 w 1041"/>
                <a:gd name="T21" fmla="*/ 854 h 1216"/>
                <a:gd name="T22" fmla="*/ 702 w 1041"/>
                <a:gd name="T23" fmla="*/ 967 h 1216"/>
                <a:gd name="T24" fmla="*/ 796 w 1041"/>
                <a:gd name="T25" fmla="*/ 1106 h 1216"/>
                <a:gd name="T26" fmla="*/ 853 w 1041"/>
                <a:gd name="T27" fmla="*/ 1148 h 1216"/>
                <a:gd name="T28" fmla="*/ 911 w 1041"/>
                <a:gd name="T29" fmla="*/ 1190 h 1216"/>
                <a:gd name="T30" fmla="*/ 1030 w 1041"/>
                <a:gd name="T31" fmla="*/ 1112 h 1216"/>
                <a:gd name="T32" fmla="*/ 1030 w 1041"/>
                <a:gd name="T33" fmla="*/ 970 h 1216"/>
                <a:gd name="T34" fmla="*/ 976 w 1041"/>
                <a:gd name="T35" fmla="*/ 834 h 1216"/>
                <a:gd name="T36" fmla="*/ 633 w 1041"/>
                <a:gd name="T37" fmla="*/ 315 h 1216"/>
                <a:gd name="T38" fmla="*/ 394 w 1041"/>
                <a:gd name="T39" fmla="*/ 74 h 1216"/>
                <a:gd name="T40" fmla="*/ 67 w 1041"/>
                <a:gd name="T41" fmla="*/ 113 h 1216"/>
                <a:gd name="T42" fmla="*/ 222 w 1041"/>
                <a:gd name="T43" fmla="*/ 26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1" h="1216">
                  <a:moveTo>
                    <a:pt x="222" y="268"/>
                  </a:moveTo>
                  <a:cubicBezTo>
                    <a:pt x="248" y="250"/>
                    <a:pt x="209" y="267"/>
                    <a:pt x="205" y="269"/>
                  </a:cubicBezTo>
                  <a:cubicBezTo>
                    <a:pt x="201" y="268"/>
                    <a:pt x="198" y="268"/>
                    <a:pt x="195" y="267"/>
                  </a:cubicBezTo>
                  <a:cubicBezTo>
                    <a:pt x="208" y="271"/>
                    <a:pt x="210" y="272"/>
                    <a:pt x="203" y="270"/>
                  </a:cubicBezTo>
                  <a:cubicBezTo>
                    <a:pt x="193" y="260"/>
                    <a:pt x="218" y="282"/>
                    <a:pt x="208" y="274"/>
                  </a:cubicBezTo>
                  <a:cubicBezTo>
                    <a:pt x="198" y="265"/>
                    <a:pt x="220" y="284"/>
                    <a:pt x="221" y="286"/>
                  </a:cubicBezTo>
                  <a:cubicBezTo>
                    <a:pt x="225" y="290"/>
                    <a:pt x="247" y="311"/>
                    <a:pt x="230" y="293"/>
                  </a:cubicBezTo>
                  <a:cubicBezTo>
                    <a:pt x="242" y="306"/>
                    <a:pt x="252" y="321"/>
                    <a:pt x="263" y="335"/>
                  </a:cubicBezTo>
                  <a:cubicBezTo>
                    <a:pt x="281" y="356"/>
                    <a:pt x="299" y="377"/>
                    <a:pt x="317" y="398"/>
                  </a:cubicBezTo>
                  <a:cubicBezTo>
                    <a:pt x="373" y="465"/>
                    <a:pt x="418" y="526"/>
                    <a:pt x="472" y="605"/>
                  </a:cubicBezTo>
                  <a:cubicBezTo>
                    <a:pt x="528" y="687"/>
                    <a:pt x="583" y="768"/>
                    <a:pt x="634" y="854"/>
                  </a:cubicBezTo>
                  <a:cubicBezTo>
                    <a:pt x="656" y="892"/>
                    <a:pt x="677" y="931"/>
                    <a:pt x="702" y="967"/>
                  </a:cubicBezTo>
                  <a:cubicBezTo>
                    <a:pt x="732" y="1012"/>
                    <a:pt x="758" y="1068"/>
                    <a:pt x="796" y="1106"/>
                  </a:cubicBezTo>
                  <a:cubicBezTo>
                    <a:pt x="819" y="1130"/>
                    <a:pt x="832" y="1132"/>
                    <a:pt x="853" y="1148"/>
                  </a:cubicBezTo>
                  <a:cubicBezTo>
                    <a:pt x="871" y="1163"/>
                    <a:pt x="889" y="1181"/>
                    <a:pt x="911" y="1190"/>
                  </a:cubicBezTo>
                  <a:cubicBezTo>
                    <a:pt x="971" y="1216"/>
                    <a:pt x="1024" y="1171"/>
                    <a:pt x="1030" y="1112"/>
                  </a:cubicBezTo>
                  <a:cubicBezTo>
                    <a:pt x="1034" y="1068"/>
                    <a:pt x="1041" y="1012"/>
                    <a:pt x="1030" y="970"/>
                  </a:cubicBezTo>
                  <a:cubicBezTo>
                    <a:pt x="1018" y="923"/>
                    <a:pt x="995" y="878"/>
                    <a:pt x="976" y="834"/>
                  </a:cubicBezTo>
                  <a:cubicBezTo>
                    <a:pt x="897" y="645"/>
                    <a:pt x="764" y="470"/>
                    <a:pt x="633" y="315"/>
                  </a:cubicBezTo>
                  <a:cubicBezTo>
                    <a:pt x="562" y="230"/>
                    <a:pt x="487" y="133"/>
                    <a:pt x="394" y="74"/>
                  </a:cubicBezTo>
                  <a:cubicBezTo>
                    <a:pt x="283" y="4"/>
                    <a:pt x="148" y="0"/>
                    <a:pt x="67" y="113"/>
                  </a:cubicBezTo>
                  <a:cubicBezTo>
                    <a:pt x="0" y="204"/>
                    <a:pt x="131" y="332"/>
                    <a:pt x="222" y="2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277">
              <a:extLst>
                <a:ext uri="{FF2B5EF4-FFF2-40B4-BE49-F238E27FC236}">
                  <a16:creationId xmlns:a16="http://schemas.microsoft.com/office/drawing/2014/main" id="{0BC989E5-56BD-526A-CB51-9B91454D2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461462"/>
              <a:ext cx="153988" cy="60325"/>
            </a:xfrm>
            <a:custGeom>
              <a:avLst/>
              <a:gdLst>
                <a:gd name="T0" fmla="*/ 96 w 753"/>
                <a:gd name="T1" fmla="*/ 291 h 292"/>
                <a:gd name="T2" fmla="*/ 164 w 753"/>
                <a:gd name="T3" fmla="*/ 290 h 292"/>
                <a:gd name="T4" fmla="*/ 210 w 753"/>
                <a:gd name="T5" fmla="*/ 289 h 292"/>
                <a:gd name="T6" fmla="*/ 234 w 753"/>
                <a:gd name="T7" fmla="*/ 285 h 292"/>
                <a:gd name="T8" fmla="*/ 372 w 753"/>
                <a:gd name="T9" fmla="*/ 272 h 292"/>
                <a:gd name="T10" fmla="*/ 512 w 753"/>
                <a:gd name="T11" fmla="*/ 273 h 292"/>
                <a:gd name="T12" fmla="*/ 609 w 753"/>
                <a:gd name="T13" fmla="*/ 273 h 292"/>
                <a:gd name="T14" fmla="*/ 711 w 753"/>
                <a:gd name="T15" fmla="*/ 221 h 292"/>
                <a:gd name="T16" fmla="*/ 670 w 753"/>
                <a:gd name="T17" fmla="*/ 245 h 292"/>
                <a:gd name="T18" fmla="*/ 688 w 753"/>
                <a:gd name="T19" fmla="*/ 241 h 292"/>
                <a:gd name="T20" fmla="*/ 748 w 753"/>
                <a:gd name="T21" fmla="*/ 171 h 292"/>
                <a:gd name="T22" fmla="*/ 708 w 753"/>
                <a:gd name="T23" fmla="*/ 87 h 292"/>
                <a:gd name="T24" fmla="*/ 692 w 753"/>
                <a:gd name="T25" fmla="*/ 75 h 292"/>
                <a:gd name="T26" fmla="*/ 735 w 753"/>
                <a:gd name="T27" fmla="*/ 131 h 292"/>
                <a:gd name="T28" fmla="*/ 675 w 753"/>
                <a:gd name="T29" fmla="*/ 47 h 292"/>
                <a:gd name="T30" fmla="*/ 641 w 753"/>
                <a:gd name="T31" fmla="*/ 28 h 292"/>
                <a:gd name="T32" fmla="*/ 522 w 753"/>
                <a:gd name="T33" fmla="*/ 3 h 292"/>
                <a:gd name="T34" fmla="*/ 367 w 753"/>
                <a:gd name="T35" fmla="*/ 6 h 292"/>
                <a:gd name="T36" fmla="*/ 191 w 753"/>
                <a:gd name="T37" fmla="*/ 41 h 292"/>
                <a:gd name="T38" fmla="*/ 107 w 753"/>
                <a:gd name="T39" fmla="*/ 79 h 292"/>
                <a:gd name="T40" fmla="*/ 32 w 753"/>
                <a:gd name="T41" fmla="*/ 137 h 292"/>
                <a:gd name="T42" fmla="*/ 13 w 753"/>
                <a:gd name="T43" fmla="*/ 235 h 292"/>
                <a:gd name="T44" fmla="*/ 96 w 753"/>
                <a:gd name="T45" fmla="*/ 29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3" h="292">
                  <a:moveTo>
                    <a:pt x="96" y="291"/>
                  </a:moveTo>
                  <a:cubicBezTo>
                    <a:pt x="118" y="290"/>
                    <a:pt x="141" y="290"/>
                    <a:pt x="164" y="290"/>
                  </a:cubicBezTo>
                  <a:cubicBezTo>
                    <a:pt x="180" y="291"/>
                    <a:pt x="194" y="291"/>
                    <a:pt x="210" y="289"/>
                  </a:cubicBezTo>
                  <a:cubicBezTo>
                    <a:pt x="214" y="288"/>
                    <a:pt x="269" y="278"/>
                    <a:pt x="234" y="285"/>
                  </a:cubicBezTo>
                  <a:cubicBezTo>
                    <a:pt x="279" y="276"/>
                    <a:pt x="327" y="275"/>
                    <a:pt x="372" y="272"/>
                  </a:cubicBezTo>
                  <a:cubicBezTo>
                    <a:pt x="419" y="269"/>
                    <a:pt x="466" y="269"/>
                    <a:pt x="512" y="273"/>
                  </a:cubicBezTo>
                  <a:cubicBezTo>
                    <a:pt x="546" y="275"/>
                    <a:pt x="575" y="279"/>
                    <a:pt x="609" y="273"/>
                  </a:cubicBezTo>
                  <a:cubicBezTo>
                    <a:pt x="650" y="265"/>
                    <a:pt x="682" y="253"/>
                    <a:pt x="711" y="221"/>
                  </a:cubicBezTo>
                  <a:cubicBezTo>
                    <a:pt x="697" y="229"/>
                    <a:pt x="684" y="237"/>
                    <a:pt x="670" y="245"/>
                  </a:cubicBezTo>
                  <a:cubicBezTo>
                    <a:pt x="676" y="244"/>
                    <a:pt x="682" y="242"/>
                    <a:pt x="688" y="241"/>
                  </a:cubicBezTo>
                  <a:cubicBezTo>
                    <a:pt x="720" y="234"/>
                    <a:pt x="744" y="202"/>
                    <a:pt x="748" y="171"/>
                  </a:cubicBezTo>
                  <a:cubicBezTo>
                    <a:pt x="753" y="135"/>
                    <a:pt x="736" y="108"/>
                    <a:pt x="708" y="87"/>
                  </a:cubicBezTo>
                  <a:cubicBezTo>
                    <a:pt x="703" y="83"/>
                    <a:pt x="698" y="79"/>
                    <a:pt x="692" y="75"/>
                  </a:cubicBezTo>
                  <a:cubicBezTo>
                    <a:pt x="706" y="94"/>
                    <a:pt x="721" y="112"/>
                    <a:pt x="735" y="131"/>
                  </a:cubicBezTo>
                  <a:cubicBezTo>
                    <a:pt x="721" y="95"/>
                    <a:pt x="708" y="68"/>
                    <a:pt x="675" y="47"/>
                  </a:cubicBezTo>
                  <a:cubicBezTo>
                    <a:pt x="664" y="40"/>
                    <a:pt x="653" y="34"/>
                    <a:pt x="641" y="28"/>
                  </a:cubicBezTo>
                  <a:cubicBezTo>
                    <a:pt x="603" y="10"/>
                    <a:pt x="564" y="6"/>
                    <a:pt x="522" y="3"/>
                  </a:cubicBezTo>
                  <a:cubicBezTo>
                    <a:pt x="471" y="0"/>
                    <a:pt x="419" y="1"/>
                    <a:pt x="367" y="6"/>
                  </a:cubicBezTo>
                  <a:cubicBezTo>
                    <a:pt x="306" y="11"/>
                    <a:pt x="249" y="22"/>
                    <a:pt x="191" y="41"/>
                  </a:cubicBezTo>
                  <a:cubicBezTo>
                    <a:pt x="161" y="51"/>
                    <a:pt x="133" y="61"/>
                    <a:pt x="107" y="79"/>
                  </a:cubicBezTo>
                  <a:cubicBezTo>
                    <a:pt x="81" y="97"/>
                    <a:pt x="56" y="117"/>
                    <a:pt x="32" y="137"/>
                  </a:cubicBezTo>
                  <a:cubicBezTo>
                    <a:pt x="4" y="159"/>
                    <a:pt x="0" y="205"/>
                    <a:pt x="13" y="235"/>
                  </a:cubicBezTo>
                  <a:cubicBezTo>
                    <a:pt x="26" y="267"/>
                    <a:pt x="60" y="292"/>
                    <a:pt x="96" y="29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278">
              <a:extLst>
                <a:ext uri="{FF2B5EF4-FFF2-40B4-BE49-F238E27FC236}">
                  <a16:creationId xmlns:a16="http://schemas.microsoft.com/office/drawing/2014/main" id="{7750DAA2-70BA-A700-3146-357AE6BF2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041" y="3523374"/>
              <a:ext cx="355600" cy="152400"/>
            </a:xfrm>
            <a:custGeom>
              <a:avLst/>
              <a:gdLst>
                <a:gd name="T0" fmla="*/ 52 w 1729"/>
                <a:gd name="T1" fmla="*/ 438 h 739"/>
                <a:gd name="T2" fmla="*/ 561 w 1729"/>
                <a:gd name="T3" fmla="*/ 691 h 739"/>
                <a:gd name="T4" fmla="*/ 1065 w 1729"/>
                <a:gd name="T5" fmla="*/ 699 h 739"/>
                <a:gd name="T6" fmla="*/ 1727 w 1729"/>
                <a:gd name="T7" fmla="*/ 45 h 739"/>
                <a:gd name="T8" fmla="*/ 1666 w 1729"/>
                <a:gd name="T9" fmla="*/ 19 h 739"/>
                <a:gd name="T10" fmla="*/ 984 w 1729"/>
                <a:gd name="T11" fmla="*/ 432 h 739"/>
                <a:gd name="T12" fmla="*/ 839 w 1729"/>
                <a:gd name="T13" fmla="*/ 445 h 739"/>
                <a:gd name="T14" fmla="*/ 622 w 1729"/>
                <a:gd name="T15" fmla="*/ 429 h 739"/>
                <a:gd name="T16" fmla="*/ 131 w 1729"/>
                <a:gd name="T17" fmla="*/ 303 h 739"/>
                <a:gd name="T18" fmla="*/ 52 w 1729"/>
                <a:gd name="T19" fmla="*/ 438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9" h="739">
                  <a:moveTo>
                    <a:pt x="52" y="438"/>
                  </a:moveTo>
                  <a:cubicBezTo>
                    <a:pt x="182" y="583"/>
                    <a:pt x="375" y="651"/>
                    <a:pt x="561" y="691"/>
                  </a:cubicBezTo>
                  <a:cubicBezTo>
                    <a:pt x="725" y="726"/>
                    <a:pt x="901" y="739"/>
                    <a:pt x="1065" y="699"/>
                  </a:cubicBezTo>
                  <a:cubicBezTo>
                    <a:pt x="1369" y="626"/>
                    <a:pt x="1714" y="386"/>
                    <a:pt x="1727" y="45"/>
                  </a:cubicBezTo>
                  <a:cubicBezTo>
                    <a:pt x="1729" y="12"/>
                    <a:pt x="1688" y="0"/>
                    <a:pt x="1666" y="19"/>
                  </a:cubicBezTo>
                  <a:cubicBezTo>
                    <a:pt x="1469" y="190"/>
                    <a:pt x="1243" y="371"/>
                    <a:pt x="984" y="432"/>
                  </a:cubicBezTo>
                  <a:cubicBezTo>
                    <a:pt x="939" y="443"/>
                    <a:pt x="901" y="446"/>
                    <a:pt x="839" y="445"/>
                  </a:cubicBezTo>
                  <a:cubicBezTo>
                    <a:pt x="767" y="445"/>
                    <a:pt x="693" y="439"/>
                    <a:pt x="622" y="429"/>
                  </a:cubicBezTo>
                  <a:cubicBezTo>
                    <a:pt x="455" y="405"/>
                    <a:pt x="292" y="349"/>
                    <a:pt x="131" y="303"/>
                  </a:cubicBezTo>
                  <a:cubicBezTo>
                    <a:pt x="50" y="279"/>
                    <a:pt x="0" y="380"/>
                    <a:pt x="52" y="43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279">
              <a:extLst>
                <a:ext uri="{FF2B5EF4-FFF2-40B4-BE49-F238E27FC236}">
                  <a16:creationId xmlns:a16="http://schemas.microsoft.com/office/drawing/2014/main" id="{0F334478-01B2-2239-C85D-C986B4A0B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541" y="3370974"/>
              <a:ext cx="793750" cy="793750"/>
            </a:xfrm>
            <a:custGeom>
              <a:avLst/>
              <a:gdLst>
                <a:gd name="T0" fmla="*/ 3573 w 3860"/>
                <a:gd name="T1" fmla="*/ 75 h 3860"/>
                <a:gd name="T2" fmla="*/ 3565 w 3860"/>
                <a:gd name="T3" fmla="*/ 858 h 3860"/>
                <a:gd name="T4" fmla="*/ 3530 w 3860"/>
                <a:gd name="T5" fmla="*/ 1473 h 3860"/>
                <a:gd name="T6" fmla="*/ 2778 w 3860"/>
                <a:gd name="T7" fmla="*/ 2585 h 3860"/>
                <a:gd name="T8" fmla="*/ 1437 w 3860"/>
                <a:gd name="T9" fmla="*/ 3245 h 3860"/>
                <a:gd name="T10" fmla="*/ 66 w 3860"/>
                <a:gd name="T11" fmla="*/ 3720 h 3860"/>
                <a:gd name="T12" fmla="*/ 104 w 3860"/>
                <a:gd name="T13" fmla="*/ 3859 h 3860"/>
                <a:gd name="T14" fmla="*/ 1621 w 3860"/>
                <a:gd name="T15" fmla="*/ 3505 h 3860"/>
                <a:gd name="T16" fmla="*/ 3046 w 3860"/>
                <a:gd name="T17" fmla="*/ 2775 h 3860"/>
                <a:gd name="T18" fmla="*/ 3817 w 3860"/>
                <a:gd name="T19" fmla="*/ 1574 h 3860"/>
                <a:gd name="T20" fmla="*/ 3837 w 3860"/>
                <a:gd name="T21" fmla="*/ 905 h 3860"/>
                <a:gd name="T22" fmla="*/ 3711 w 3860"/>
                <a:gd name="T23" fmla="*/ 75 h 3860"/>
                <a:gd name="T24" fmla="*/ 3573 w 3860"/>
                <a:gd name="T25" fmla="*/ 75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0" h="3860">
                  <a:moveTo>
                    <a:pt x="3573" y="75"/>
                  </a:moveTo>
                  <a:cubicBezTo>
                    <a:pt x="3507" y="324"/>
                    <a:pt x="3556" y="602"/>
                    <a:pt x="3565" y="858"/>
                  </a:cubicBezTo>
                  <a:cubicBezTo>
                    <a:pt x="3572" y="1064"/>
                    <a:pt x="3571" y="1270"/>
                    <a:pt x="3530" y="1473"/>
                  </a:cubicBezTo>
                  <a:cubicBezTo>
                    <a:pt x="3438" y="1923"/>
                    <a:pt x="3143" y="2314"/>
                    <a:pt x="2778" y="2585"/>
                  </a:cubicBezTo>
                  <a:cubicBezTo>
                    <a:pt x="2377" y="2882"/>
                    <a:pt x="1906" y="3082"/>
                    <a:pt x="1437" y="3245"/>
                  </a:cubicBezTo>
                  <a:cubicBezTo>
                    <a:pt x="988" y="3402"/>
                    <a:pt x="486" y="3494"/>
                    <a:pt x="66" y="3720"/>
                  </a:cubicBezTo>
                  <a:cubicBezTo>
                    <a:pt x="0" y="3755"/>
                    <a:pt x="31" y="3860"/>
                    <a:pt x="104" y="3859"/>
                  </a:cubicBezTo>
                  <a:cubicBezTo>
                    <a:pt x="610" y="3853"/>
                    <a:pt x="1146" y="3669"/>
                    <a:pt x="1621" y="3505"/>
                  </a:cubicBezTo>
                  <a:cubicBezTo>
                    <a:pt x="2126" y="3330"/>
                    <a:pt x="2628" y="3114"/>
                    <a:pt x="3046" y="2775"/>
                  </a:cubicBezTo>
                  <a:cubicBezTo>
                    <a:pt x="3413" y="2476"/>
                    <a:pt x="3727" y="2046"/>
                    <a:pt x="3817" y="1574"/>
                  </a:cubicBezTo>
                  <a:cubicBezTo>
                    <a:pt x="3860" y="1353"/>
                    <a:pt x="3855" y="1128"/>
                    <a:pt x="3837" y="905"/>
                  </a:cubicBezTo>
                  <a:cubicBezTo>
                    <a:pt x="3815" y="637"/>
                    <a:pt x="3811" y="325"/>
                    <a:pt x="3711" y="75"/>
                  </a:cubicBezTo>
                  <a:cubicBezTo>
                    <a:pt x="3687" y="13"/>
                    <a:pt x="3593" y="0"/>
                    <a:pt x="3573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280">
              <a:extLst>
                <a:ext uri="{FF2B5EF4-FFF2-40B4-BE49-F238E27FC236}">
                  <a16:creationId xmlns:a16="http://schemas.microsoft.com/office/drawing/2014/main" id="{86254E61-3F11-AAB3-8989-1627F4CE2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416" y="3664662"/>
              <a:ext cx="903288" cy="533400"/>
            </a:xfrm>
            <a:custGeom>
              <a:avLst/>
              <a:gdLst>
                <a:gd name="T0" fmla="*/ 52 w 4387"/>
                <a:gd name="T1" fmla="*/ 136 h 2589"/>
                <a:gd name="T2" fmla="*/ 1379 w 4387"/>
                <a:gd name="T3" fmla="*/ 2255 h 2589"/>
                <a:gd name="T4" fmla="*/ 2862 w 4387"/>
                <a:gd name="T5" fmla="*/ 2504 h 2589"/>
                <a:gd name="T6" fmla="*/ 3646 w 4387"/>
                <a:gd name="T7" fmla="*/ 2531 h 2589"/>
                <a:gd name="T8" fmla="*/ 4340 w 4387"/>
                <a:gd name="T9" fmla="*/ 2536 h 2589"/>
                <a:gd name="T10" fmla="*/ 4352 w 4387"/>
                <a:gd name="T11" fmla="*/ 2442 h 2589"/>
                <a:gd name="T12" fmla="*/ 3796 w 4387"/>
                <a:gd name="T13" fmla="*/ 2309 h 2589"/>
                <a:gd name="T14" fmla="*/ 3085 w 4387"/>
                <a:gd name="T15" fmla="*/ 2247 h 2589"/>
                <a:gd name="T16" fmla="*/ 1674 w 4387"/>
                <a:gd name="T17" fmla="*/ 2051 h 2589"/>
                <a:gd name="T18" fmla="*/ 614 w 4387"/>
                <a:gd name="T19" fmla="*/ 1309 h 2589"/>
                <a:gd name="T20" fmla="*/ 241 w 4387"/>
                <a:gd name="T21" fmla="*/ 110 h 2589"/>
                <a:gd name="T22" fmla="*/ 52 w 4387"/>
                <a:gd name="T23" fmla="*/ 136 h 2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87" h="2589">
                  <a:moveTo>
                    <a:pt x="52" y="136"/>
                  </a:moveTo>
                  <a:cubicBezTo>
                    <a:pt x="0" y="1075"/>
                    <a:pt x="489" y="1915"/>
                    <a:pt x="1379" y="2255"/>
                  </a:cubicBezTo>
                  <a:cubicBezTo>
                    <a:pt x="1848" y="2434"/>
                    <a:pt x="2365" y="2475"/>
                    <a:pt x="2862" y="2504"/>
                  </a:cubicBezTo>
                  <a:cubicBezTo>
                    <a:pt x="3124" y="2519"/>
                    <a:pt x="3385" y="2523"/>
                    <a:pt x="3646" y="2531"/>
                  </a:cubicBezTo>
                  <a:cubicBezTo>
                    <a:pt x="3864" y="2538"/>
                    <a:pt x="4127" y="2589"/>
                    <a:pt x="4340" y="2536"/>
                  </a:cubicBezTo>
                  <a:cubicBezTo>
                    <a:pt x="4385" y="2525"/>
                    <a:pt x="4387" y="2466"/>
                    <a:pt x="4352" y="2442"/>
                  </a:cubicBezTo>
                  <a:cubicBezTo>
                    <a:pt x="4199" y="2342"/>
                    <a:pt x="3973" y="2329"/>
                    <a:pt x="3796" y="2309"/>
                  </a:cubicBezTo>
                  <a:cubicBezTo>
                    <a:pt x="3560" y="2283"/>
                    <a:pt x="3322" y="2261"/>
                    <a:pt x="3085" y="2247"/>
                  </a:cubicBezTo>
                  <a:cubicBezTo>
                    <a:pt x="2612" y="2217"/>
                    <a:pt x="2131" y="2187"/>
                    <a:pt x="1674" y="2051"/>
                  </a:cubicBezTo>
                  <a:cubicBezTo>
                    <a:pt x="1255" y="1928"/>
                    <a:pt x="855" y="1681"/>
                    <a:pt x="614" y="1309"/>
                  </a:cubicBezTo>
                  <a:cubicBezTo>
                    <a:pt x="378" y="946"/>
                    <a:pt x="330" y="523"/>
                    <a:pt x="241" y="110"/>
                  </a:cubicBezTo>
                  <a:cubicBezTo>
                    <a:pt x="217" y="0"/>
                    <a:pt x="57" y="32"/>
                    <a:pt x="52" y="1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281">
              <a:extLst>
                <a:ext uri="{FF2B5EF4-FFF2-40B4-BE49-F238E27FC236}">
                  <a16:creationId xmlns:a16="http://schemas.microsoft.com/office/drawing/2014/main" id="{979B9592-A7D0-A929-3E70-351FA6F4F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503" y="5036262"/>
              <a:ext cx="371475" cy="1103313"/>
            </a:xfrm>
            <a:custGeom>
              <a:avLst/>
              <a:gdLst>
                <a:gd name="T0" fmla="*/ 1038 w 1806"/>
                <a:gd name="T1" fmla="*/ 50 h 5366"/>
                <a:gd name="T2" fmla="*/ 626 w 1806"/>
                <a:gd name="T3" fmla="*/ 550 h 5366"/>
                <a:gd name="T4" fmla="*/ 260 w 1806"/>
                <a:gd name="T5" fmla="*/ 1229 h 5366"/>
                <a:gd name="T6" fmla="*/ 96 w 1806"/>
                <a:gd name="T7" fmla="*/ 2563 h 5366"/>
                <a:gd name="T8" fmla="*/ 781 w 1806"/>
                <a:gd name="T9" fmla="*/ 3938 h 5366"/>
                <a:gd name="T10" fmla="*/ 1695 w 1806"/>
                <a:gd name="T11" fmla="*/ 5324 h 5366"/>
                <a:gd name="T12" fmla="*/ 1789 w 1806"/>
                <a:gd name="T13" fmla="*/ 5270 h 5366"/>
                <a:gd name="T14" fmla="*/ 1169 w 1806"/>
                <a:gd name="T15" fmla="*/ 4000 h 5366"/>
                <a:gd name="T16" fmla="*/ 461 w 1806"/>
                <a:gd name="T17" fmla="*/ 2688 h 5366"/>
                <a:gd name="T18" fmla="*/ 547 w 1806"/>
                <a:gd name="T19" fmla="*/ 1350 h 5366"/>
                <a:gd name="T20" fmla="*/ 862 w 1806"/>
                <a:gd name="T21" fmla="*/ 741 h 5366"/>
                <a:gd name="T22" fmla="*/ 1180 w 1806"/>
                <a:gd name="T23" fmla="*/ 159 h 5366"/>
                <a:gd name="T24" fmla="*/ 1038 w 1806"/>
                <a:gd name="T25" fmla="*/ 50 h 5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6" h="5366">
                  <a:moveTo>
                    <a:pt x="1038" y="50"/>
                  </a:moveTo>
                  <a:cubicBezTo>
                    <a:pt x="858" y="173"/>
                    <a:pt x="745" y="371"/>
                    <a:pt x="626" y="550"/>
                  </a:cubicBezTo>
                  <a:cubicBezTo>
                    <a:pt x="484" y="765"/>
                    <a:pt x="360" y="991"/>
                    <a:pt x="260" y="1229"/>
                  </a:cubicBezTo>
                  <a:cubicBezTo>
                    <a:pt x="83" y="1650"/>
                    <a:pt x="0" y="2112"/>
                    <a:pt x="96" y="2563"/>
                  </a:cubicBezTo>
                  <a:cubicBezTo>
                    <a:pt x="200" y="3059"/>
                    <a:pt x="530" y="3506"/>
                    <a:pt x="781" y="3938"/>
                  </a:cubicBezTo>
                  <a:cubicBezTo>
                    <a:pt x="1058" y="4413"/>
                    <a:pt x="1331" y="4910"/>
                    <a:pt x="1695" y="5324"/>
                  </a:cubicBezTo>
                  <a:cubicBezTo>
                    <a:pt x="1731" y="5366"/>
                    <a:pt x="1806" y="5322"/>
                    <a:pt x="1789" y="5270"/>
                  </a:cubicBezTo>
                  <a:cubicBezTo>
                    <a:pt x="1638" y="4822"/>
                    <a:pt x="1397" y="4412"/>
                    <a:pt x="1169" y="4000"/>
                  </a:cubicBezTo>
                  <a:cubicBezTo>
                    <a:pt x="934" y="3574"/>
                    <a:pt x="622" y="3150"/>
                    <a:pt x="461" y="2688"/>
                  </a:cubicBezTo>
                  <a:cubicBezTo>
                    <a:pt x="308" y="2251"/>
                    <a:pt x="379" y="1773"/>
                    <a:pt x="547" y="1350"/>
                  </a:cubicBezTo>
                  <a:cubicBezTo>
                    <a:pt x="632" y="1137"/>
                    <a:pt x="745" y="937"/>
                    <a:pt x="862" y="741"/>
                  </a:cubicBezTo>
                  <a:cubicBezTo>
                    <a:pt x="974" y="553"/>
                    <a:pt x="1127" y="374"/>
                    <a:pt x="1180" y="159"/>
                  </a:cubicBezTo>
                  <a:cubicBezTo>
                    <a:pt x="1199" y="83"/>
                    <a:pt x="1111" y="0"/>
                    <a:pt x="1038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282">
              <a:extLst>
                <a:ext uri="{FF2B5EF4-FFF2-40B4-BE49-F238E27FC236}">
                  <a16:creationId xmlns:a16="http://schemas.microsoft.com/office/drawing/2014/main" id="{133589FC-00D9-9FC5-F533-E6249CEE6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628" y="4952124"/>
              <a:ext cx="304800" cy="1136650"/>
            </a:xfrm>
            <a:custGeom>
              <a:avLst/>
              <a:gdLst>
                <a:gd name="T0" fmla="*/ 77 w 1480"/>
                <a:gd name="T1" fmla="*/ 200 h 5527"/>
                <a:gd name="T2" fmla="*/ 942 w 1480"/>
                <a:gd name="T3" fmla="*/ 1400 h 5527"/>
                <a:gd name="T4" fmla="*/ 1130 w 1480"/>
                <a:gd name="T5" fmla="*/ 2725 h 5527"/>
                <a:gd name="T6" fmla="*/ 812 w 1480"/>
                <a:gd name="T7" fmla="*/ 4100 h 5527"/>
                <a:gd name="T8" fmla="*/ 327 w 1480"/>
                <a:gd name="T9" fmla="*/ 5405 h 5527"/>
                <a:gd name="T10" fmla="*/ 490 w 1480"/>
                <a:gd name="T11" fmla="*/ 5472 h 5527"/>
                <a:gd name="T12" fmla="*/ 871 w 1480"/>
                <a:gd name="T13" fmla="*/ 4820 h 5527"/>
                <a:gd name="T14" fmla="*/ 1173 w 1480"/>
                <a:gd name="T15" fmla="*/ 4104 h 5527"/>
                <a:gd name="T16" fmla="*/ 1471 w 1480"/>
                <a:gd name="T17" fmla="*/ 2598 h 5527"/>
                <a:gd name="T18" fmla="*/ 1185 w 1480"/>
                <a:gd name="T19" fmla="*/ 1252 h 5527"/>
                <a:gd name="T20" fmla="*/ 200 w 1480"/>
                <a:gd name="T21" fmla="*/ 77 h 5527"/>
                <a:gd name="T22" fmla="*/ 77 w 1480"/>
                <a:gd name="T23" fmla="*/ 200 h 5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0" h="5527">
                  <a:moveTo>
                    <a:pt x="77" y="200"/>
                  </a:moveTo>
                  <a:cubicBezTo>
                    <a:pt x="416" y="557"/>
                    <a:pt x="754" y="938"/>
                    <a:pt x="942" y="1400"/>
                  </a:cubicBezTo>
                  <a:cubicBezTo>
                    <a:pt x="1111" y="1819"/>
                    <a:pt x="1157" y="2277"/>
                    <a:pt x="1130" y="2725"/>
                  </a:cubicBezTo>
                  <a:cubicBezTo>
                    <a:pt x="1102" y="3199"/>
                    <a:pt x="974" y="3656"/>
                    <a:pt x="812" y="4100"/>
                  </a:cubicBezTo>
                  <a:cubicBezTo>
                    <a:pt x="657" y="4522"/>
                    <a:pt x="387" y="4958"/>
                    <a:pt x="327" y="5405"/>
                  </a:cubicBezTo>
                  <a:cubicBezTo>
                    <a:pt x="316" y="5489"/>
                    <a:pt x="437" y="5527"/>
                    <a:pt x="490" y="5472"/>
                  </a:cubicBezTo>
                  <a:cubicBezTo>
                    <a:pt x="664" y="5288"/>
                    <a:pt x="764" y="5047"/>
                    <a:pt x="871" y="4820"/>
                  </a:cubicBezTo>
                  <a:cubicBezTo>
                    <a:pt x="981" y="4585"/>
                    <a:pt x="1087" y="4349"/>
                    <a:pt x="1173" y="4104"/>
                  </a:cubicBezTo>
                  <a:cubicBezTo>
                    <a:pt x="1343" y="3620"/>
                    <a:pt x="1461" y="3113"/>
                    <a:pt x="1471" y="2598"/>
                  </a:cubicBezTo>
                  <a:cubicBezTo>
                    <a:pt x="1480" y="2135"/>
                    <a:pt x="1391" y="1668"/>
                    <a:pt x="1185" y="1252"/>
                  </a:cubicBezTo>
                  <a:cubicBezTo>
                    <a:pt x="955" y="786"/>
                    <a:pt x="575" y="427"/>
                    <a:pt x="200" y="77"/>
                  </a:cubicBezTo>
                  <a:cubicBezTo>
                    <a:pt x="118" y="0"/>
                    <a:pt x="0" y="119"/>
                    <a:pt x="77" y="20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283">
              <a:extLst>
                <a:ext uri="{FF2B5EF4-FFF2-40B4-BE49-F238E27FC236}">
                  <a16:creationId xmlns:a16="http://schemas.microsoft.com/office/drawing/2014/main" id="{6BD5BBF1-1232-0B13-B750-9E98D3F55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4264737"/>
              <a:ext cx="636588" cy="368300"/>
            </a:xfrm>
            <a:custGeom>
              <a:avLst/>
              <a:gdLst>
                <a:gd name="T0" fmla="*/ 119 w 3093"/>
                <a:gd name="T1" fmla="*/ 1783 h 1798"/>
                <a:gd name="T2" fmla="*/ 792 w 3093"/>
                <a:gd name="T3" fmla="*/ 1498 h 1798"/>
                <a:gd name="T4" fmla="*/ 1577 w 3093"/>
                <a:gd name="T5" fmla="*/ 1049 h 1798"/>
                <a:gd name="T6" fmla="*/ 3004 w 3093"/>
                <a:gd name="T7" fmla="*/ 189 h 1798"/>
                <a:gd name="T8" fmla="*/ 2934 w 3093"/>
                <a:gd name="T9" fmla="*/ 24 h 1798"/>
                <a:gd name="T10" fmla="*/ 1480 w 3093"/>
                <a:gd name="T11" fmla="*/ 755 h 1798"/>
                <a:gd name="T12" fmla="*/ 744 w 3093"/>
                <a:gd name="T13" fmla="*/ 1219 h 1798"/>
                <a:gd name="T14" fmla="*/ 395 w 3093"/>
                <a:gd name="T15" fmla="*/ 1424 h 1798"/>
                <a:gd name="T16" fmla="*/ 68 w 3093"/>
                <a:gd name="T17" fmla="*/ 1598 h 1798"/>
                <a:gd name="T18" fmla="*/ 119 w 3093"/>
                <a:gd name="T19" fmla="*/ 1783 h 1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3" h="1798">
                  <a:moveTo>
                    <a:pt x="119" y="1783"/>
                  </a:moveTo>
                  <a:cubicBezTo>
                    <a:pt x="346" y="1753"/>
                    <a:pt x="592" y="1605"/>
                    <a:pt x="792" y="1498"/>
                  </a:cubicBezTo>
                  <a:cubicBezTo>
                    <a:pt x="1058" y="1356"/>
                    <a:pt x="1317" y="1202"/>
                    <a:pt x="1577" y="1049"/>
                  </a:cubicBezTo>
                  <a:cubicBezTo>
                    <a:pt x="2056" y="768"/>
                    <a:pt x="2525" y="471"/>
                    <a:pt x="3004" y="189"/>
                  </a:cubicBezTo>
                  <a:cubicBezTo>
                    <a:pt x="3093" y="136"/>
                    <a:pt x="3033" y="0"/>
                    <a:pt x="2934" y="24"/>
                  </a:cubicBezTo>
                  <a:cubicBezTo>
                    <a:pt x="2408" y="149"/>
                    <a:pt x="1931" y="467"/>
                    <a:pt x="1480" y="755"/>
                  </a:cubicBezTo>
                  <a:cubicBezTo>
                    <a:pt x="1236" y="912"/>
                    <a:pt x="993" y="1070"/>
                    <a:pt x="744" y="1219"/>
                  </a:cubicBezTo>
                  <a:cubicBezTo>
                    <a:pt x="629" y="1288"/>
                    <a:pt x="513" y="1358"/>
                    <a:pt x="395" y="1424"/>
                  </a:cubicBezTo>
                  <a:cubicBezTo>
                    <a:pt x="290" y="1483"/>
                    <a:pt x="164" y="1527"/>
                    <a:pt x="68" y="1598"/>
                  </a:cubicBezTo>
                  <a:cubicBezTo>
                    <a:pt x="0" y="1648"/>
                    <a:pt x="9" y="1798"/>
                    <a:pt x="119" y="17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284">
              <a:extLst>
                <a:ext uri="{FF2B5EF4-FFF2-40B4-BE49-F238E27FC236}">
                  <a16:creationId xmlns:a16="http://schemas.microsoft.com/office/drawing/2014/main" id="{6F5E0336-D7F1-B843-BAD5-A1BF9B5EA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691" y="4439362"/>
              <a:ext cx="469900" cy="528638"/>
            </a:xfrm>
            <a:custGeom>
              <a:avLst/>
              <a:gdLst>
                <a:gd name="T0" fmla="*/ 173 w 2285"/>
                <a:gd name="T1" fmla="*/ 2495 h 2569"/>
                <a:gd name="T2" fmla="*/ 1088 w 2285"/>
                <a:gd name="T3" fmla="*/ 1268 h 2569"/>
                <a:gd name="T4" fmla="*/ 2023 w 2285"/>
                <a:gd name="T5" fmla="*/ 397 h 2569"/>
                <a:gd name="T6" fmla="*/ 2155 w 2285"/>
                <a:gd name="T7" fmla="*/ 334 h 2569"/>
                <a:gd name="T8" fmla="*/ 2145 w 2285"/>
                <a:gd name="T9" fmla="*/ 335 h 2569"/>
                <a:gd name="T10" fmla="*/ 2196 w 2285"/>
                <a:gd name="T11" fmla="*/ 323 h 2569"/>
                <a:gd name="T12" fmla="*/ 2254 w 2285"/>
                <a:gd name="T13" fmla="*/ 280 h 2569"/>
                <a:gd name="T14" fmla="*/ 2267 w 2285"/>
                <a:gd name="T15" fmla="*/ 258 h 2569"/>
                <a:gd name="T16" fmla="*/ 2278 w 2285"/>
                <a:gd name="T17" fmla="*/ 179 h 2569"/>
                <a:gd name="T18" fmla="*/ 1904 w 2285"/>
                <a:gd name="T19" fmla="*/ 144 h 2569"/>
                <a:gd name="T20" fmla="*/ 1467 w 2285"/>
                <a:gd name="T21" fmla="*/ 473 h 2569"/>
                <a:gd name="T22" fmla="*/ 965 w 2285"/>
                <a:gd name="T23" fmla="*/ 993 h 2569"/>
                <a:gd name="T24" fmla="*/ 34 w 2285"/>
                <a:gd name="T25" fmla="*/ 2436 h 2569"/>
                <a:gd name="T26" fmla="*/ 173 w 2285"/>
                <a:gd name="T27" fmla="*/ 2495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85" h="2569">
                  <a:moveTo>
                    <a:pt x="173" y="2495"/>
                  </a:moveTo>
                  <a:cubicBezTo>
                    <a:pt x="425" y="2057"/>
                    <a:pt x="755" y="1648"/>
                    <a:pt x="1088" y="1268"/>
                  </a:cubicBezTo>
                  <a:cubicBezTo>
                    <a:pt x="1364" y="953"/>
                    <a:pt x="1663" y="617"/>
                    <a:pt x="2023" y="397"/>
                  </a:cubicBezTo>
                  <a:cubicBezTo>
                    <a:pt x="2082" y="361"/>
                    <a:pt x="2103" y="348"/>
                    <a:pt x="2155" y="334"/>
                  </a:cubicBezTo>
                  <a:cubicBezTo>
                    <a:pt x="2171" y="330"/>
                    <a:pt x="2146" y="335"/>
                    <a:pt x="2145" y="335"/>
                  </a:cubicBezTo>
                  <a:cubicBezTo>
                    <a:pt x="2163" y="330"/>
                    <a:pt x="2178" y="331"/>
                    <a:pt x="2196" y="323"/>
                  </a:cubicBezTo>
                  <a:cubicBezTo>
                    <a:pt x="2219" y="314"/>
                    <a:pt x="2238" y="300"/>
                    <a:pt x="2254" y="280"/>
                  </a:cubicBezTo>
                  <a:cubicBezTo>
                    <a:pt x="2270" y="259"/>
                    <a:pt x="2279" y="219"/>
                    <a:pt x="2267" y="258"/>
                  </a:cubicBezTo>
                  <a:cubicBezTo>
                    <a:pt x="2276" y="230"/>
                    <a:pt x="2285" y="210"/>
                    <a:pt x="2278" y="179"/>
                  </a:cubicBezTo>
                  <a:cubicBezTo>
                    <a:pt x="2239" y="0"/>
                    <a:pt x="2007" y="93"/>
                    <a:pt x="1904" y="144"/>
                  </a:cubicBezTo>
                  <a:cubicBezTo>
                    <a:pt x="1743" y="225"/>
                    <a:pt x="1600" y="353"/>
                    <a:pt x="1467" y="473"/>
                  </a:cubicBezTo>
                  <a:cubicBezTo>
                    <a:pt x="1288" y="634"/>
                    <a:pt x="1123" y="810"/>
                    <a:pt x="965" y="993"/>
                  </a:cubicBezTo>
                  <a:cubicBezTo>
                    <a:pt x="587" y="1431"/>
                    <a:pt x="257" y="1900"/>
                    <a:pt x="34" y="2436"/>
                  </a:cubicBezTo>
                  <a:cubicBezTo>
                    <a:pt x="0" y="2517"/>
                    <a:pt x="131" y="2569"/>
                    <a:pt x="173" y="249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285">
              <a:extLst>
                <a:ext uri="{FF2B5EF4-FFF2-40B4-BE49-F238E27FC236}">
                  <a16:creationId xmlns:a16="http://schemas.microsoft.com/office/drawing/2014/main" id="{226DB14B-66B0-AF99-6BDE-09673C4E7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078" y="4239337"/>
              <a:ext cx="504825" cy="355600"/>
            </a:xfrm>
            <a:custGeom>
              <a:avLst/>
              <a:gdLst>
                <a:gd name="T0" fmla="*/ 117 w 2454"/>
                <a:gd name="T1" fmla="*/ 244 h 1727"/>
                <a:gd name="T2" fmla="*/ 669 w 2454"/>
                <a:gd name="T3" fmla="*/ 304 h 1727"/>
                <a:gd name="T4" fmla="*/ 1341 w 2454"/>
                <a:gd name="T5" fmla="*/ 634 h 1727"/>
                <a:gd name="T6" fmla="*/ 1862 w 2454"/>
                <a:gd name="T7" fmla="*/ 1039 h 1727"/>
                <a:gd name="T8" fmla="*/ 2208 w 2454"/>
                <a:gd name="T9" fmla="*/ 1604 h 1727"/>
                <a:gd name="T10" fmla="*/ 2328 w 2454"/>
                <a:gd name="T11" fmla="*/ 1654 h 1727"/>
                <a:gd name="T12" fmla="*/ 2134 w 2454"/>
                <a:gd name="T13" fmla="*/ 951 h 1727"/>
                <a:gd name="T14" fmla="*/ 1516 w 2454"/>
                <a:gd name="T15" fmla="*/ 456 h 1727"/>
                <a:gd name="T16" fmla="*/ 712 w 2454"/>
                <a:gd name="T17" fmla="*/ 95 h 1727"/>
                <a:gd name="T18" fmla="*/ 64 w 2454"/>
                <a:gd name="T19" fmla="*/ 119 h 1727"/>
                <a:gd name="T20" fmla="*/ 117 w 2454"/>
                <a:gd name="T21" fmla="*/ 244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4" h="1727">
                  <a:moveTo>
                    <a:pt x="117" y="244"/>
                  </a:moveTo>
                  <a:cubicBezTo>
                    <a:pt x="296" y="192"/>
                    <a:pt x="498" y="248"/>
                    <a:pt x="669" y="304"/>
                  </a:cubicBezTo>
                  <a:cubicBezTo>
                    <a:pt x="906" y="382"/>
                    <a:pt x="1129" y="503"/>
                    <a:pt x="1341" y="634"/>
                  </a:cubicBezTo>
                  <a:cubicBezTo>
                    <a:pt x="1530" y="752"/>
                    <a:pt x="1695" y="891"/>
                    <a:pt x="1862" y="1039"/>
                  </a:cubicBezTo>
                  <a:cubicBezTo>
                    <a:pt x="2023" y="1183"/>
                    <a:pt x="2249" y="1359"/>
                    <a:pt x="2208" y="1604"/>
                  </a:cubicBezTo>
                  <a:cubicBezTo>
                    <a:pt x="2197" y="1670"/>
                    <a:pt x="2294" y="1727"/>
                    <a:pt x="2328" y="1654"/>
                  </a:cubicBezTo>
                  <a:cubicBezTo>
                    <a:pt x="2454" y="1388"/>
                    <a:pt x="2330" y="1144"/>
                    <a:pt x="2134" y="951"/>
                  </a:cubicBezTo>
                  <a:cubicBezTo>
                    <a:pt x="1946" y="766"/>
                    <a:pt x="1738" y="597"/>
                    <a:pt x="1516" y="456"/>
                  </a:cubicBezTo>
                  <a:cubicBezTo>
                    <a:pt x="1269" y="300"/>
                    <a:pt x="995" y="172"/>
                    <a:pt x="712" y="95"/>
                  </a:cubicBezTo>
                  <a:cubicBezTo>
                    <a:pt x="507" y="40"/>
                    <a:pt x="256" y="0"/>
                    <a:pt x="64" y="119"/>
                  </a:cubicBezTo>
                  <a:cubicBezTo>
                    <a:pt x="0" y="159"/>
                    <a:pt x="41" y="267"/>
                    <a:pt x="117" y="24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286">
              <a:extLst>
                <a:ext uri="{FF2B5EF4-FFF2-40B4-BE49-F238E27FC236}">
                  <a16:creationId xmlns:a16="http://schemas.microsoft.com/office/drawing/2014/main" id="{536C9B39-8C0D-D0DD-FBC1-5377E808B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328" y="4652087"/>
              <a:ext cx="581025" cy="355600"/>
            </a:xfrm>
            <a:custGeom>
              <a:avLst/>
              <a:gdLst>
                <a:gd name="T0" fmla="*/ 7 w 2826"/>
                <a:gd name="T1" fmla="*/ 271 h 1725"/>
                <a:gd name="T2" fmla="*/ 576 w 2826"/>
                <a:gd name="T3" fmla="*/ 1166 h 1725"/>
                <a:gd name="T4" fmla="*/ 1516 w 2826"/>
                <a:gd name="T5" fmla="*/ 1676 h 1725"/>
                <a:gd name="T6" fmla="*/ 2394 w 2826"/>
                <a:gd name="T7" fmla="*/ 1099 h 1725"/>
                <a:gd name="T8" fmla="*/ 2824 w 2826"/>
                <a:gd name="T9" fmla="*/ 57 h 1725"/>
                <a:gd name="T10" fmla="*/ 2743 w 2826"/>
                <a:gd name="T11" fmla="*/ 35 h 1725"/>
                <a:gd name="T12" fmla="*/ 2229 w 2826"/>
                <a:gd name="T13" fmla="*/ 857 h 1725"/>
                <a:gd name="T14" fmla="*/ 1497 w 2826"/>
                <a:gd name="T15" fmla="*/ 1391 h 1725"/>
                <a:gd name="T16" fmla="*/ 733 w 2826"/>
                <a:gd name="T17" fmla="*/ 944 h 1725"/>
                <a:gd name="T18" fmla="*/ 405 w 2826"/>
                <a:gd name="T19" fmla="*/ 596 h 1725"/>
                <a:gd name="T20" fmla="*/ 116 w 2826"/>
                <a:gd name="T21" fmla="*/ 226 h 1725"/>
                <a:gd name="T22" fmla="*/ 7 w 2826"/>
                <a:gd name="T23" fmla="*/ 271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6" h="1725">
                  <a:moveTo>
                    <a:pt x="7" y="271"/>
                  </a:moveTo>
                  <a:cubicBezTo>
                    <a:pt x="53" y="617"/>
                    <a:pt x="345" y="923"/>
                    <a:pt x="576" y="1166"/>
                  </a:cubicBezTo>
                  <a:cubicBezTo>
                    <a:pt x="842" y="1447"/>
                    <a:pt x="1094" y="1725"/>
                    <a:pt x="1516" y="1676"/>
                  </a:cubicBezTo>
                  <a:cubicBezTo>
                    <a:pt x="1887" y="1633"/>
                    <a:pt x="2174" y="1386"/>
                    <a:pt x="2394" y="1099"/>
                  </a:cubicBezTo>
                  <a:cubicBezTo>
                    <a:pt x="2621" y="804"/>
                    <a:pt x="2810" y="434"/>
                    <a:pt x="2824" y="57"/>
                  </a:cubicBezTo>
                  <a:cubicBezTo>
                    <a:pt x="2826" y="11"/>
                    <a:pt x="2766" y="0"/>
                    <a:pt x="2743" y="35"/>
                  </a:cubicBezTo>
                  <a:cubicBezTo>
                    <a:pt x="2565" y="305"/>
                    <a:pt x="2427" y="598"/>
                    <a:pt x="2229" y="857"/>
                  </a:cubicBezTo>
                  <a:cubicBezTo>
                    <a:pt x="2044" y="1099"/>
                    <a:pt x="1817" y="1351"/>
                    <a:pt x="1497" y="1391"/>
                  </a:cubicBezTo>
                  <a:cubicBezTo>
                    <a:pt x="1160" y="1432"/>
                    <a:pt x="947" y="1158"/>
                    <a:pt x="733" y="944"/>
                  </a:cubicBezTo>
                  <a:cubicBezTo>
                    <a:pt x="621" y="831"/>
                    <a:pt x="507" y="718"/>
                    <a:pt x="405" y="596"/>
                  </a:cubicBezTo>
                  <a:cubicBezTo>
                    <a:pt x="303" y="476"/>
                    <a:pt x="224" y="340"/>
                    <a:pt x="116" y="226"/>
                  </a:cubicBezTo>
                  <a:cubicBezTo>
                    <a:pt x="82" y="188"/>
                    <a:pt x="0" y="214"/>
                    <a:pt x="7" y="27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287">
              <a:extLst>
                <a:ext uri="{FF2B5EF4-FFF2-40B4-BE49-F238E27FC236}">
                  <a16:creationId xmlns:a16="http://schemas.microsoft.com/office/drawing/2014/main" id="{155140A0-D9D1-F440-36BC-9D10163B1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391" y="4448887"/>
              <a:ext cx="588963" cy="322263"/>
            </a:xfrm>
            <a:custGeom>
              <a:avLst/>
              <a:gdLst>
                <a:gd name="T0" fmla="*/ 220 w 2862"/>
                <a:gd name="T1" fmla="*/ 1468 h 1567"/>
                <a:gd name="T2" fmla="*/ 694 w 2862"/>
                <a:gd name="T3" fmla="*/ 862 h 1567"/>
                <a:gd name="T4" fmla="*/ 958 w 2862"/>
                <a:gd name="T5" fmla="*/ 576 h 1567"/>
                <a:gd name="T6" fmla="*/ 1097 w 2862"/>
                <a:gd name="T7" fmla="*/ 441 h 1567"/>
                <a:gd name="T8" fmla="*/ 1224 w 2862"/>
                <a:gd name="T9" fmla="*/ 332 h 1567"/>
                <a:gd name="T10" fmla="*/ 1408 w 2862"/>
                <a:gd name="T11" fmla="*/ 366 h 1567"/>
                <a:gd name="T12" fmla="*/ 1617 w 2862"/>
                <a:gd name="T13" fmla="*/ 433 h 1567"/>
                <a:gd name="T14" fmla="*/ 2012 w 2862"/>
                <a:gd name="T15" fmla="*/ 548 h 1567"/>
                <a:gd name="T16" fmla="*/ 2620 w 2862"/>
                <a:gd name="T17" fmla="*/ 379 h 1567"/>
                <a:gd name="T18" fmla="*/ 2442 w 2862"/>
                <a:gd name="T19" fmla="*/ 379 h 1567"/>
                <a:gd name="T20" fmla="*/ 1600 w 2862"/>
                <a:gd name="T21" fmla="*/ 1005 h 1567"/>
                <a:gd name="T22" fmla="*/ 1600 w 2862"/>
                <a:gd name="T23" fmla="*/ 1122 h 1567"/>
                <a:gd name="T24" fmla="*/ 2514 w 2862"/>
                <a:gd name="T25" fmla="*/ 900 h 1567"/>
                <a:gd name="T26" fmla="*/ 2620 w 2862"/>
                <a:gd name="T27" fmla="*/ 201 h 1567"/>
                <a:gd name="T28" fmla="*/ 2442 w 2862"/>
                <a:gd name="T29" fmla="*/ 201 h 1567"/>
                <a:gd name="T30" fmla="*/ 1729 w 2862"/>
                <a:gd name="T31" fmla="*/ 207 h 1567"/>
                <a:gd name="T32" fmla="*/ 1007 w 2862"/>
                <a:gd name="T33" fmla="*/ 168 h 1567"/>
                <a:gd name="T34" fmla="*/ 485 w 2862"/>
                <a:gd name="T35" fmla="*/ 714 h 1567"/>
                <a:gd name="T36" fmla="*/ 58 w 2862"/>
                <a:gd name="T37" fmla="*/ 1373 h 1567"/>
                <a:gd name="T38" fmla="*/ 220 w 2862"/>
                <a:gd name="T39" fmla="*/ 146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2" h="1567">
                  <a:moveTo>
                    <a:pt x="220" y="1468"/>
                  </a:moveTo>
                  <a:cubicBezTo>
                    <a:pt x="364" y="1254"/>
                    <a:pt x="527" y="1058"/>
                    <a:pt x="694" y="862"/>
                  </a:cubicBezTo>
                  <a:cubicBezTo>
                    <a:pt x="779" y="764"/>
                    <a:pt x="866" y="668"/>
                    <a:pt x="958" y="576"/>
                  </a:cubicBezTo>
                  <a:cubicBezTo>
                    <a:pt x="1003" y="530"/>
                    <a:pt x="1050" y="485"/>
                    <a:pt x="1097" y="441"/>
                  </a:cubicBezTo>
                  <a:cubicBezTo>
                    <a:pt x="1133" y="407"/>
                    <a:pt x="1177" y="350"/>
                    <a:pt x="1224" y="332"/>
                  </a:cubicBezTo>
                  <a:cubicBezTo>
                    <a:pt x="1280" y="311"/>
                    <a:pt x="1354" y="349"/>
                    <a:pt x="1408" y="366"/>
                  </a:cubicBezTo>
                  <a:cubicBezTo>
                    <a:pt x="1478" y="388"/>
                    <a:pt x="1547" y="411"/>
                    <a:pt x="1617" y="433"/>
                  </a:cubicBezTo>
                  <a:cubicBezTo>
                    <a:pt x="1746" y="475"/>
                    <a:pt x="1877" y="524"/>
                    <a:pt x="2012" y="548"/>
                  </a:cubicBezTo>
                  <a:cubicBezTo>
                    <a:pt x="2231" y="587"/>
                    <a:pt x="2466" y="554"/>
                    <a:pt x="2620" y="379"/>
                  </a:cubicBezTo>
                  <a:lnTo>
                    <a:pt x="2442" y="379"/>
                  </a:lnTo>
                  <a:cubicBezTo>
                    <a:pt x="2778" y="661"/>
                    <a:pt x="1734" y="951"/>
                    <a:pt x="1600" y="1005"/>
                  </a:cubicBezTo>
                  <a:cubicBezTo>
                    <a:pt x="1549" y="1026"/>
                    <a:pt x="1536" y="1107"/>
                    <a:pt x="1600" y="1122"/>
                  </a:cubicBezTo>
                  <a:cubicBezTo>
                    <a:pt x="1907" y="1198"/>
                    <a:pt x="2264" y="1086"/>
                    <a:pt x="2514" y="900"/>
                  </a:cubicBezTo>
                  <a:cubicBezTo>
                    <a:pt x="2728" y="741"/>
                    <a:pt x="2862" y="404"/>
                    <a:pt x="2620" y="201"/>
                  </a:cubicBezTo>
                  <a:cubicBezTo>
                    <a:pt x="2571" y="159"/>
                    <a:pt x="2490" y="146"/>
                    <a:pt x="2442" y="201"/>
                  </a:cubicBezTo>
                  <a:cubicBezTo>
                    <a:pt x="2258" y="409"/>
                    <a:pt x="1949" y="277"/>
                    <a:pt x="1729" y="207"/>
                  </a:cubicBezTo>
                  <a:cubicBezTo>
                    <a:pt x="1487" y="131"/>
                    <a:pt x="1238" y="0"/>
                    <a:pt x="1007" y="168"/>
                  </a:cubicBezTo>
                  <a:cubicBezTo>
                    <a:pt x="809" y="312"/>
                    <a:pt x="638" y="524"/>
                    <a:pt x="485" y="714"/>
                  </a:cubicBezTo>
                  <a:cubicBezTo>
                    <a:pt x="322" y="918"/>
                    <a:pt x="184" y="1144"/>
                    <a:pt x="58" y="1373"/>
                  </a:cubicBezTo>
                  <a:cubicBezTo>
                    <a:pt x="0" y="1480"/>
                    <a:pt x="153" y="1567"/>
                    <a:pt x="220" y="14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288">
              <a:extLst>
                <a:ext uri="{FF2B5EF4-FFF2-40B4-BE49-F238E27FC236}">
                  <a16:creationId xmlns:a16="http://schemas.microsoft.com/office/drawing/2014/main" id="{9CB46FB0-D83C-DFBD-F1A7-785F50F08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6253" y="4428249"/>
              <a:ext cx="136525" cy="112713"/>
            </a:xfrm>
            <a:custGeom>
              <a:avLst/>
              <a:gdLst>
                <a:gd name="T0" fmla="*/ 163 w 664"/>
                <a:gd name="T1" fmla="*/ 319 h 553"/>
                <a:gd name="T2" fmla="*/ 201 w 664"/>
                <a:gd name="T3" fmla="*/ 297 h 553"/>
                <a:gd name="T4" fmla="*/ 239 w 664"/>
                <a:gd name="T5" fmla="*/ 272 h 553"/>
                <a:gd name="T6" fmla="*/ 259 w 664"/>
                <a:gd name="T7" fmla="*/ 262 h 553"/>
                <a:gd name="T8" fmla="*/ 245 w 664"/>
                <a:gd name="T9" fmla="*/ 268 h 553"/>
                <a:gd name="T10" fmla="*/ 255 w 664"/>
                <a:gd name="T11" fmla="*/ 265 h 553"/>
                <a:gd name="T12" fmla="*/ 303 w 664"/>
                <a:gd name="T13" fmla="*/ 254 h 553"/>
                <a:gd name="T14" fmla="*/ 270 w 664"/>
                <a:gd name="T15" fmla="*/ 258 h 553"/>
                <a:gd name="T16" fmla="*/ 340 w 664"/>
                <a:gd name="T17" fmla="*/ 258 h 553"/>
                <a:gd name="T18" fmla="*/ 307 w 664"/>
                <a:gd name="T19" fmla="*/ 254 h 553"/>
                <a:gd name="T20" fmla="*/ 374 w 664"/>
                <a:gd name="T21" fmla="*/ 272 h 553"/>
                <a:gd name="T22" fmla="*/ 344 w 664"/>
                <a:gd name="T23" fmla="*/ 259 h 553"/>
                <a:gd name="T24" fmla="*/ 391 w 664"/>
                <a:gd name="T25" fmla="*/ 286 h 553"/>
                <a:gd name="T26" fmla="*/ 365 w 664"/>
                <a:gd name="T27" fmla="*/ 266 h 553"/>
                <a:gd name="T28" fmla="*/ 407 w 664"/>
                <a:gd name="T29" fmla="*/ 308 h 553"/>
                <a:gd name="T30" fmla="*/ 387 w 664"/>
                <a:gd name="T31" fmla="*/ 283 h 553"/>
                <a:gd name="T32" fmla="*/ 420 w 664"/>
                <a:gd name="T33" fmla="*/ 339 h 553"/>
                <a:gd name="T34" fmla="*/ 407 w 664"/>
                <a:gd name="T35" fmla="*/ 308 h 553"/>
                <a:gd name="T36" fmla="*/ 435 w 664"/>
                <a:gd name="T37" fmla="*/ 367 h 553"/>
                <a:gd name="T38" fmla="*/ 432 w 664"/>
                <a:gd name="T39" fmla="*/ 358 h 553"/>
                <a:gd name="T40" fmla="*/ 438 w 664"/>
                <a:gd name="T41" fmla="*/ 376 h 553"/>
                <a:gd name="T42" fmla="*/ 446 w 664"/>
                <a:gd name="T43" fmla="*/ 409 h 553"/>
                <a:gd name="T44" fmla="*/ 503 w 664"/>
                <a:gd name="T45" fmla="*/ 489 h 553"/>
                <a:gd name="T46" fmla="*/ 462 w 664"/>
                <a:gd name="T47" fmla="*/ 437 h 553"/>
                <a:gd name="T48" fmla="*/ 462 w 664"/>
                <a:gd name="T49" fmla="*/ 450 h 553"/>
                <a:gd name="T50" fmla="*/ 462 w 664"/>
                <a:gd name="T51" fmla="*/ 465 h 553"/>
                <a:gd name="T52" fmla="*/ 462 w 664"/>
                <a:gd name="T53" fmla="*/ 468 h 553"/>
                <a:gd name="T54" fmla="*/ 491 w 664"/>
                <a:gd name="T55" fmla="*/ 540 h 553"/>
                <a:gd name="T56" fmla="*/ 568 w 664"/>
                <a:gd name="T57" fmla="*/ 530 h 553"/>
                <a:gd name="T58" fmla="*/ 622 w 664"/>
                <a:gd name="T59" fmla="*/ 457 h 553"/>
                <a:gd name="T60" fmla="*/ 570 w 664"/>
                <a:gd name="T61" fmla="*/ 498 h 553"/>
                <a:gd name="T62" fmla="*/ 651 w 664"/>
                <a:gd name="T63" fmla="*/ 417 h 553"/>
                <a:gd name="T64" fmla="*/ 660 w 664"/>
                <a:gd name="T65" fmla="*/ 359 h 553"/>
                <a:gd name="T66" fmla="*/ 656 w 664"/>
                <a:gd name="T67" fmla="*/ 262 h 553"/>
                <a:gd name="T68" fmla="*/ 618 w 664"/>
                <a:gd name="T69" fmla="*/ 172 h 553"/>
                <a:gd name="T70" fmla="*/ 557 w 664"/>
                <a:gd name="T71" fmla="*/ 97 h 553"/>
                <a:gd name="T72" fmla="*/ 356 w 664"/>
                <a:gd name="T73" fmla="*/ 7 h 553"/>
                <a:gd name="T74" fmla="*/ 176 w 664"/>
                <a:gd name="T75" fmla="*/ 36 h 553"/>
                <a:gd name="T76" fmla="*/ 76 w 664"/>
                <a:gd name="T77" fmla="*/ 96 h 553"/>
                <a:gd name="T78" fmla="*/ 12 w 664"/>
                <a:gd name="T79" fmla="*/ 203 h 553"/>
                <a:gd name="T80" fmla="*/ 49 w 664"/>
                <a:gd name="T81" fmla="*/ 311 h 553"/>
                <a:gd name="T82" fmla="*/ 163 w 664"/>
                <a:gd name="T83" fmla="*/ 31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553">
                  <a:moveTo>
                    <a:pt x="163" y="319"/>
                  </a:moveTo>
                  <a:cubicBezTo>
                    <a:pt x="175" y="310"/>
                    <a:pt x="188" y="304"/>
                    <a:pt x="201" y="297"/>
                  </a:cubicBezTo>
                  <a:cubicBezTo>
                    <a:pt x="214" y="290"/>
                    <a:pt x="226" y="279"/>
                    <a:pt x="239" y="272"/>
                  </a:cubicBezTo>
                  <a:cubicBezTo>
                    <a:pt x="242" y="271"/>
                    <a:pt x="256" y="261"/>
                    <a:pt x="259" y="262"/>
                  </a:cubicBezTo>
                  <a:cubicBezTo>
                    <a:pt x="259" y="262"/>
                    <a:pt x="229" y="274"/>
                    <a:pt x="245" y="268"/>
                  </a:cubicBezTo>
                  <a:cubicBezTo>
                    <a:pt x="248" y="267"/>
                    <a:pt x="252" y="266"/>
                    <a:pt x="255" y="265"/>
                  </a:cubicBezTo>
                  <a:cubicBezTo>
                    <a:pt x="271" y="260"/>
                    <a:pt x="287" y="256"/>
                    <a:pt x="303" y="254"/>
                  </a:cubicBezTo>
                  <a:lnTo>
                    <a:pt x="270" y="258"/>
                  </a:lnTo>
                  <a:cubicBezTo>
                    <a:pt x="293" y="255"/>
                    <a:pt x="317" y="255"/>
                    <a:pt x="340" y="258"/>
                  </a:cubicBezTo>
                  <a:cubicBezTo>
                    <a:pt x="329" y="257"/>
                    <a:pt x="318" y="255"/>
                    <a:pt x="307" y="254"/>
                  </a:cubicBezTo>
                  <a:cubicBezTo>
                    <a:pt x="330" y="258"/>
                    <a:pt x="353" y="263"/>
                    <a:pt x="374" y="272"/>
                  </a:cubicBezTo>
                  <a:cubicBezTo>
                    <a:pt x="364" y="268"/>
                    <a:pt x="354" y="264"/>
                    <a:pt x="344" y="259"/>
                  </a:cubicBezTo>
                  <a:cubicBezTo>
                    <a:pt x="361" y="267"/>
                    <a:pt x="376" y="275"/>
                    <a:pt x="391" y="286"/>
                  </a:cubicBezTo>
                  <a:cubicBezTo>
                    <a:pt x="382" y="280"/>
                    <a:pt x="374" y="273"/>
                    <a:pt x="365" y="266"/>
                  </a:cubicBezTo>
                  <a:cubicBezTo>
                    <a:pt x="381" y="279"/>
                    <a:pt x="395" y="293"/>
                    <a:pt x="407" y="308"/>
                  </a:cubicBezTo>
                  <a:cubicBezTo>
                    <a:pt x="401" y="300"/>
                    <a:pt x="394" y="291"/>
                    <a:pt x="387" y="283"/>
                  </a:cubicBezTo>
                  <a:cubicBezTo>
                    <a:pt x="401" y="300"/>
                    <a:pt x="411" y="319"/>
                    <a:pt x="420" y="339"/>
                  </a:cubicBezTo>
                  <a:cubicBezTo>
                    <a:pt x="416" y="328"/>
                    <a:pt x="412" y="318"/>
                    <a:pt x="407" y="308"/>
                  </a:cubicBezTo>
                  <a:cubicBezTo>
                    <a:pt x="416" y="329"/>
                    <a:pt x="425" y="347"/>
                    <a:pt x="435" y="367"/>
                  </a:cubicBezTo>
                  <a:cubicBezTo>
                    <a:pt x="440" y="377"/>
                    <a:pt x="442" y="391"/>
                    <a:pt x="432" y="358"/>
                  </a:cubicBezTo>
                  <a:cubicBezTo>
                    <a:pt x="434" y="364"/>
                    <a:pt x="436" y="370"/>
                    <a:pt x="438" y="376"/>
                  </a:cubicBezTo>
                  <a:cubicBezTo>
                    <a:pt x="442" y="387"/>
                    <a:pt x="445" y="398"/>
                    <a:pt x="446" y="409"/>
                  </a:cubicBezTo>
                  <a:cubicBezTo>
                    <a:pt x="453" y="445"/>
                    <a:pt x="474" y="468"/>
                    <a:pt x="503" y="489"/>
                  </a:cubicBezTo>
                  <a:cubicBezTo>
                    <a:pt x="489" y="471"/>
                    <a:pt x="476" y="454"/>
                    <a:pt x="462" y="437"/>
                  </a:cubicBezTo>
                  <a:cubicBezTo>
                    <a:pt x="458" y="408"/>
                    <a:pt x="462" y="442"/>
                    <a:pt x="462" y="450"/>
                  </a:cubicBezTo>
                  <a:cubicBezTo>
                    <a:pt x="462" y="455"/>
                    <a:pt x="462" y="460"/>
                    <a:pt x="462" y="465"/>
                  </a:cubicBezTo>
                  <a:cubicBezTo>
                    <a:pt x="462" y="479"/>
                    <a:pt x="464" y="452"/>
                    <a:pt x="462" y="468"/>
                  </a:cubicBezTo>
                  <a:cubicBezTo>
                    <a:pt x="457" y="495"/>
                    <a:pt x="464" y="526"/>
                    <a:pt x="491" y="540"/>
                  </a:cubicBezTo>
                  <a:cubicBezTo>
                    <a:pt x="516" y="553"/>
                    <a:pt x="547" y="551"/>
                    <a:pt x="568" y="530"/>
                  </a:cubicBezTo>
                  <a:cubicBezTo>
                    <a:pt x="590" y="509"/>
                    <a:pt x="609" y="484"/>
                    <a:pt x="622" y="457"/>
                  </a:cubicBezTo>
                  <a:cubicBezTo>
                    <a:pt x="605" y="471"/>
                    <a:pt x="588" y="484"/>
                    <a:pt x="570" y="498"/>
                  </a:cubicBezTo>
                  <a:cubicBezTo>
                    <a:pt x="609" y="481"/>
                    <a:pt x="639" y="461"/>
                    <a:pt x="651" y="417"/>
                  </a:cubicBezTo>
                  <a:cubicBezTo>
                    <a:pt x="656" y="398"/>
                    <a:pt x="658" y="378"/>
                    <a:pt x="660" y="359"/>
                  </a:cubicBezTo>
                  <a:cubicBezTo>
                    <a:pt x="664" y="326"/>
                    <a:pt x="660" y="295"/>
                    <a:pt x="656" y="262"/>
                  </a:cubicBezTo>
                  <a:cubicBezTo>
                    <a:pt x="651" y="231"/>
                    <a:pt x="635" y="199"/>
                    <a:pt x="618" y="172"/>
                  </a:cubicBezTo>
                  <a:cubicBezTo>
                    <a:pt x="602" y="146"/>
                    <a:pt x="581" y="119"/>
                    <a:pt x="557" y="97"/>
                  </a:cubicBezTo>
                  <a:cubicBezTo>
                    <a:pt x="500" y="45"/>
                    <a:pt x="433" y="16"/>
                    <a:pt x="356" y="7"/>
                  </a:cubicBezTo>
                  <a:cubicBezTo>
                    <a:pt x="295" y="0"/>
                    <a:pt x="232" y="12"/>
                    <a:pt x="176" y="36"/>
                  </a:cubicBezTo>
                  <a:cubicBezTo>
                    <a:pt x="138" y="51"/>
                    <a:pt x="108" y="70"/>
                    <a:pt x="76" y="96"/>
                  </a:cubicBezTo>
                  <a:cubicBezTo>
                    <a:pt x="43" y="123"/>
                    <a:pt x="25" y="163"/>
                    <a:pt x="12" y="203"/>
                  </a:cubicBezTo>
                  <a:cubicBezTo>
                    <a:pt x="0" y="242"/>
                    <a:pt x="18" y="287"/>
                    <a:pt x="49" y="311"/>
                  </a:cubicBezTo>
                  <a:cubicBezTo>
                    <a:pt x="79" y="334"/>
                    <a:pt x="131" y="343"/>
                    <a:pt x="163" y="3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289">
              <a:extLst>
                <a:ext uri="{FF2B5EF4-FFF2-40B4-BE49-F238E27FC236}">
                  <a16:creationId xmlns:a16="http://schemas.microsoft.com/office/drawing/2014/main" id="{2E588C90-E749-854E-6BF6-673378606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316" y="4920374"/>
              <a:ext cx="376238" cy="369888"/>
            </a:xfrm>
            <a:custGeom>
              <a:avLst/>
              <a:gdLst>
                <a:gd name="T0" fmla="*/ 354 w 1824"/>
                <a:gd name="T1" fmla="*/ 335 h 1803"/>
                <a:gd name="T2" fmla="*/ 1631 w 1824"/>
                <a:gd name="T3" fmla="*/ 257 h 1803"/>
                <a:gd name="T4" fmla="*/ 1506 w 1824"/>
                <a:gd name="T5" fmla="*/ 131 h 1803"/>
                <a:gd name="T6" fmla="*/ 1541 w 1824"/>
                <a:gd name="T7" fmla="*/ 876 h 1803"/>
                <a:gd name="T8" fmla="*/ 1559 w 1824"/>
                <a:gd name="T9" fmla="*/ 1256 h 1803"/>
                <a:gd name="T10" fmla="*/ 1554 w 1824"/>
                <a:gd name="T11" fmla="*/ 1394 h 1803"/>
                <a:gd name="T12" fmla="*/ 1447 w 1824"/>
                <a:gd name="T13" fmla="*/ 1438 h 1803"/>
                <a:gd name="T14" fmla="*/ 187 w 1824"/>
                <a:gd name="T15" fmla="*/ 1446 h 1803"/>
                <a:gd name="T16" fmla="*/ 243 w 1824"/>
                <a:gd name="T17" fmla="*/ 1583 h 1803"/>
                <a:gd name="T18" fmla="*/ 340 w 1824"/>
                <a:gd name="T19" fmla="*/ 882 h 1803"/>
                <a:gd name="T20" fmla="*/ 372 w 1824"/>
                <a:gd name="T21" fmla="*/ 545 h 1803"/>
                <a:gd name="T22" fmla="*/ 348 w 1824"/>
                <a:gd name="T23" fmla="*/ 189 h 1803"/>
                <a:gd name="T24" fmla="*/ 179 w 1824"/>
                <a:gd name="T25" fmla="*/ 189 h 1803"/>
                <a:gd name="T26" fmla="*/ 122 w 1824"/>
                <a:gd name="T27" fmla="*/ 515 h 1803"/>
                <a:gd name="T28" fmla="*/ 96 w 1824"/>
                <a:gd name="T29" fmla="*/ 851 h 1803"/>
                <a:gd name="T30" fmla="*/ 8 w 1824"/>
                <a:gd name="T31" fmla="*/ 1519 h 1803"/>
                <a:gd name="T32" fmla="*/ 64 w 1824"/>
                <a:gd name="T33" fmla="*/ 1656 h 1803"/>
                <a:gd name="T34" fmla="*/ 816 w 1824"/>
                <a:gd name="T35" fmla="*/ 1788 h 1803"/>
                <a:gd name="T36" fmla="*/ 1559 w 1824"/>
                <a:gd name="T37" fmla="*/ 1664 h 1803"/>
                <a:gd name="T38" fmla="*/ 1801 w 1824"/>
                <a:gd name="T39" fmla="*/ 1420 h 1803"/>
                <a:gd name="T40" fmla="*/ 1795 w 1824"/>
                <a:gd name="T41" fmla="*/ 1013 h 1803"/>
                <a:gd name="T42" fmla="*/ 1757 w 1824"/>
                <a:gd name="T43" fmla="*/ 131 h 1803"/>
                <a:gd name="T44" fmla="*/ 1631 w 1824"/>
                <a:gd name="T45" fmla="*/ 6 h 1803"/>
                <a:gd name="T46" fmla="*/ 332 w 1824"/>
                <a:gd name="T47" fmla="*/ 173 h 1803"/>
                <a:gd name="T48" fmla="*/ 354 w 1824"/>
                <a:gd name="T49" fmla="*/ 335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4" h="1803">
                  <a:moveTo>
                    <a:pt x="354" y="335"/>
                  </a:moveTo>
                  <a:cubicBezTo>
                    <a:pt x="781" y="329"/>
                    <a:pt x="1205" y="294"/>
                    <a:pt x="1631" y="257"/>
                  </a:cubicBezTo>
                  <a:lnTo>
                    <a:pt x="1506" y="131"/>
                  </a:lnTo>
                  <a:cubicBezTo>
                    <a:pt x="1517" y="379"/>
                    <a:pt x="1529" y="628"/>
                    <a:pt x="1541" y="876"/>
                  </a:cubicBezTo>
                  <a:cubicBezTo>
                    <a:pt x="1547" y="1003"/>
                    <a:pt x="1553" y="1130"/>
                    <a:pt x="1559" y="1256"/>
                  </a:cubicBezTo>
                  <a:cubicBezTo>
                    <a:pt x="1561" y="1294"/>
                    <a:pt x="1575" y="1359"/>
                    <a:pt x="1554" y="1394"/>
                  </a:cubicBezTo>
                  <a:cubicBezTo>
                    <a:pt x="1536" y="1425"/>
                    <a:pt x="1478" y="1431"/>
                    <a:pt x="1447" y="1438"/>
                  </a:cubicBezTo>
                  <a:cubicBezTo>
                    <a:pt x="1044" y="1531"/>
                    <a:pt x="579" y="1630"/>
                    <a:pt x="187" y="1446"/>
                  </a:cubicBezTo>
                  <a:lnTo>
                    <a:pt x="243" y="1583"/>
                  </a:lnTo>
                  <a:cubicBezTo>
                    <a:pt x="282" y="1351"/>
                    <a:pt x="314" y="1117"/>
                    <a:pt x="340" y="882"/>
                  </a:cubicBezTo>
                  <a:cubicBezTo>
                    <a:pt x="353" y="770"/>
                    <a:pt x="363" y="658"/>
                    <a:pt x="372" y="545"/>
                  </a:cubicBezTo>
                  <a:cubicBezTo>
                    <a:pt x="382" y="426"/>
                    <a:pt x="411" y="298"/>
                    <a:pt x="348" y="189"/>
                  </a:cubicBezTo>
                  <a:cubicBezTo>
                    <a:pt x="310" y="122"/>
                    <a:pt x="220" y="131"/>
                    <a:pt x="179" y="189"/>
                  </a:cubicBezTo>
                  <a:cubicBezTo>
                    <a:pt x="114" y="283"/>
                    <a:pt x="129" y="405"/>
                    <a:pt x="122" y="515"/>
                  </a:cubicBezTo>
                  <a:cubicBezTo>
                    <a:pt x="115" y="627"/>
                    <a:pt x="106" y="739"/>
                    <a:pt x="96" y="851"/>
                  </a:cubicBezTo>
                  <a:cubicBezTo>
                    <a:pt x="75" y="1075"/>
                    <a:pt x="45" y="1297"/>
                    <a:pt x="8" y="1519"/>
                  </a:cubicBezTo>
                  <a:cubicBezTo>
                    <a:pt x="0" y="1569"/>
                    <a:pt x="12" y="1632"/>
                    <a:pt x="64" y="1656"/>
                  </a:cubicBezTo>
                  <a:cubicBezTo>
                    <a:pt x="300" y="1768"/>
                    <a:pt x="556" y="1803"/>
                    <a:pt x="816" y="1788"/>
                  </a:cubicBezTo>
                  <a:cubicBezTo>
                    <a:pt x="1062" y="1773"/>
                    <a:pt x="1322" y="1732"/>
                    <a:pt x="1559" y="1664"/>
                  </a:cubicBezTo>
                  <a:cubicBezTo>
                    <a:pt x="1681" y="1628"/>
                    <a:pt x="1778" y="1550"/>
                    <a:pt x="1801" y="1420"/>
                  </a:cubicBezTo>
                  <a:cubicBezTo>
                    <a:pt x="1824" y="1288"/>
                    <a:pt x="1801" y="1145"/>
                    <a:pt x="1795" y="1013"/>
                  </a:cubicBezTo>
                  <a:lnTo>
                    <a:pt x="1757" y="131"/>
                  </a:lnTo>
                  <a:cubicBezTo>
                    <a:pt x="1754" y="68"/>
                    <a:pt x="1701" y="0"/>
                    <a:pt x="1631" y="6"/>
                  </a:cubicBezTo>
                  <a:cubicBezTo>
                    <a:pt x="1195" y="42"/>
                    <a:pt x="762" y="89"/>
                    <a:pt x="332" y="173"/>
                  </a:cubicBezTo>
                  <a:cubicBezTo>
                    <a:pt x="240" y="191"/>
                    <a:pt x="262" y="337"/>
                    <a:pt x="354" y="33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290">
              <a:extLst>
                <a:ext uri="{FF2B5EF4-FFF2-40B4-BE49-F238E27FC236}">
                  <a16:creationId xmlns:a16="http://schemas.microsoft.com/office/drawing/2014/main" id="{67E80C57-E717-0D0B-7CED-2DF9DE13C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253" y="5263274"/>
              <a:ext cx="414338" cy="998538"/>
            </a:xfrm>
            <a:custGeom>
              <a:avLst/>
              <a:gdLst>
                <a:gd name="T0" fmla="*/ 355 w 2009"/>
                <a:gd name="T1" fmla="*/ 99 h 4858"/>
                <a:gd name="T2" fmla="*/ 193 w 2009"/>
                <a:gd name="T3" fmla="*/ 1841 h 4858"/>
                <a:gd name="T4" fmla="*/ 83 w 2009"/>
                <a:gd name="T5" fmla="*/ 3708 h 4858"/>
                <a:gd name="T6" fmla="*/ 16 w 2009"/>
                <a:gd name="T7" fmla="*/ 4603 h 4858"/>
                <a:gd name="T8" fmla="*/ 325 w 2009"/>
                <a:gd name="T9" fmla="*/ 4832 h 4858"/>
                <a:gd name="T10" fmla="*/ 1948 w 2009"/>
                <a:gd name="T11" fmla="*/ 4659 h 4858"/>
                <a:gd name="T12" fmla="*/ 1933 w 2009"/>
                <a:gd name="T13" fmla="*/ 4549 h 4858"/>
                <a:gd name="T14" fmla="*/ 515 w 2009"/>
                <a:gd name="T15" fmla="*/ 4603 h 4858"/>
                <a:gd name="T16" fmla="*/ 305 w 2009"/>
                <a:gd name="T17" fmla="*/ 4591 h 4858"/>
                <a:gd name="T18" fmla="*/ 291 w 2009"/>
                <a:gd name="T19" fmla="*/ 4561 h 4858"/>
                <a:gd name="T20" fmla="*/ 298 w 2009"/>
                <a:gd name="T21" fmla="*/ 4476 h 4858"/>
                <a:gd name="T22" fmla="*/ 327 w 2009"/>
                <a:gd name="T23" fmla="*/ 4094 h 4858"/>
                <a:gd name="T24" fmla="*/ 380 w 2009"/>
                <a:gd name="T25" fmla="*/ 3276 h 4858"/>
                <a:gd name="T26" fmla="*/ 460 w 2009"/>
                <a:gd name="T27" fmla="*/ 1710 h 4858"/>
                <a:gd name="T28" fmla="*/ 526 w 2009"/>
                <a:gd name="T29" fmla="*/ 123 h 4858"/>
                <a:gd name="T30" fmla="*/ 355 w 2009"/>
                <a:gd name="T31" fmla="*/ 99 h 4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9" h="4858">
                  <a:moveTo>
                    <a:pt x="355" y="99"/>
                  </a:moveTo>
                  <a:cubicBezTo>
                    <a:pt x="248" y="669"/>
                    <a:pt x="231" y="1263"/>
                    <a:pt x="193" y="1841"/>
                  </a:cubicBezTo>
                  <a:cubicBezTo>
                    <a:pt x="151" y="2463"/>
                    <a:pt x="124" y="3086"/>
                    <a:pt x="83" y="3708"/>
                  </a:cubicBezTo>
                  <a:cubicBezTo>
                    <a:pt x="64" y="3998"/>
                    <a:pt x="0" y="4314"/>
                    <a:pt x="16" y="4603"/>
                  </a:cubicBezTo>
                  <a:cubicBezTo>
                    <a:pt x="27" y="4795"/>
                    <a:pt x="152" y="4823"/>
                    <a:pt x="325" y="4832"/>
                  </a:cubicBezTo>
                  <a:cubicBezTo>
                    <a:pt x="859" y="4858"/>
                    <a:pt x="1446" y="4853"/>
                    <a:pt x="1948" y="4659"/>
                  </a:cubicBezTo>
                  <a:cubicBezTo>
                    <a:pt x="2009" y="4635"/>
                    <a:pt x="1996" y="4557"/>
                    <a:pt x="1933" y="4549"/>
                  </a:cubicBezTo>
                  <a:cubicBezTo>
                    <a:pt x="1463" y="4487"/>
                    <a:pt x="991" y="4627"/>
                    <a:pt x="515" y="4603"/>
                  </a:cubicBezTo>
                  <a:cubicBezTo>
                    <a:pt x="541" y="4604"/>
                    <a:pt x="306" y="4592"/>
                    <a:pt x="305" y="4591"/>
                  </a:cubicBezTo>
                  <a:cubicBezTo>
                    <a:pt x="281" y="4614"/>
                    <a:pt x="276" y="4604"/>
                    <a:pt x="291" y="4561"/>
                  </a:cubicBezTo>
                  <a:cubicBezTo>
                    <a:pt x="293" y="4533"/>
                    <a:pt x="296" y="4505"/>
                    <a:pt x="298" y="4476"/>
                  </a:cubicBezTo>
                  <a:cubicBezTo>
                    <a:pt x="308" y="4349"/>
                    <a:pt x="318" y="4221"/>
                    <a:pt x="327" y="4094"/>
                  </a:cubicBezTo>
                  <a:cubicBezTo>
                    <a:pt x="347" y="3821"/>
                    <a:pt x="364" y="3548"/>
                    <a:pt x="380" y="3276"/>
                  </a:cubicBezTo>
                  <a:cubicBezTo>
                    <a:pt x="410" y="2754"/>
                    <a:pt x="437" y="2232"/>
                    <a:pt x="460" y="1710"/>
                  </a:cubicBezTo>
                  <a:cubicBezTo>
                    <a:pt x="483" y="1183"/>
                    <a:pt x="534" y="650"/>
                    <a:pt x="526" y="123"/>
                  </a:cubicBezTo>
                  <a:cubicBezTo>
                    <a:pt x="525" y="28"/>
                    <a:pt x="373" y="0"/>
                    <a:pt x="355" y="9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291">
              <a:extLst>
                <a:ext uri="{FF2B5EF4-FFF2-40B4-BE49-F238E27FC236}">
                  <a16:creationId xmlns:a16="http://schemas.microsoft.com/office/drawing/2014/main" id="{73AB4FEC-A6BF-2A7D-D296-FF25ED9BE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066" y="5225174"/>
              <a:ext cx="138113" cy="1003300"/>
            </a:xfrm>
            <a:custGeom>
              <a:avLst/>
              <a:gdLst>
                <a:gd name="T0" fmla="*/ 5 w 676"/>
                <a:gd name="T1" fmla="*/ 75 h 4877"/>
                <a:gd name="T2" fmla="*/ 232 w 676"/>
                <a:gd name="T3" fmla="*/ 2488 h 4877"/>
                <a:gd name="T4" fmla="*/ 544 w 676"/>
                <a:gd name="T5" fmla="*/ 4829 h 4877"/>
                <a:gd name="T6" fmla="*/ 630 w 676"/>
                <a:gd name="T7" fmla="*/ 4817 h 4877"/>
                <a:gd name="T8" fmla="*/ 440 w 676"/>
                <a:gd name="T9" fmla="*/ 2401 h 4877"/>
                <a:gd name="T10" fmla="*/ 113 w 676"/>
                <a:gd name="T11" fmla="*/ 60 h 4877"/>
                <a:gd name="T12" fmla="*/ 5 w 676"/>
                <a:gd name="T13" fmla="*/ 75 h 4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4877">
                  <a:moveTo>
                    <a:pt x="5" y="75"/>
                  </a:moveTo>
                  <a:cubicBezTo>
                    <a:pt x="76" y="880"/>
                    <a:pt x="151" y="1684"/>
                    <a:pt x="232" y="2488"/>
                  </a:cubicBezTo>
                  <a:cubicBezTo>
                    <a:pt x="310" y="3257"/>
                    <a:pt x="324" y="4084"/>
                    <a:pt x="544" y="4829"/>
                  </a:cubicBezTo>
                  <a:cubicBezTo>
                    <a:pt x="558" y="4877"/>
                    <a:pt x="627" y="4866"/>
                    <a:pt x="630" y="4817"/>
                  </a:cubicBezTo>
                  <a:cubicBezTo>
                    <a:pt x="676" y="4022"/>
                    <a:pt x="523" y="3192"/>
                    <a:pt x="440" y="2401"/>
                  </a:cubicBezTo>
                  <a:cubicBezTo>
                    <a:pt x="357" y="1617"/>
                    <a:pt x="260" y="835"/>
                    <a:pt x="113" y="60"/>
                  </a:cubicBezTo>
                  <a:cubicBezTo>
                    <a:pt x="101" y="0"/>
                    <a:pt x="0" y="13"/>
                    <a:pt x="5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292">
              <a:extLst>
                <a:ext uri="{FF2B5EF4-FFF2-40B4-BE49-F238E27FC236}">
                  <a16:creationId xmlns:a16="http://schemas.microsoft.com/office/drawing/2014/main" id="{9CFC9953-1A4C-1817-A9E8-5C0EFA67E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5244224"/>
              <a:ext cx="182563" cy="914400"/>
            </a:xfrm>
            <a:custGeom>
              <a:avLst/>
              <a:gdLst>
                <a:gd name="T0" fmla="*/ 19 w 888"/>
                <a:gd name="T1" fmla="*/ 126 h 4451"/>
                <a:gd name="T2" fmla="*/ 432 w 888"/>
                <a:gd name="T3" fmla="*/ 2259 h 4451"/>
                <a:gd name="T4" fmla="*/ 762 w 888"/>
                <a:gd name="T5" fmla="*/ 4398 h 4451"/>
                <a:gd name="T6" fmla="*/ 854 w 888"/>
                <a:gd name="T7" fmla="*/ 4385 h 4451"/>
                <a:gd name="T8" fmla="*/ 610 w 888"/>
                <a:gd name="T9" fmla="*/ 2250 h 4451"/>
                <a:gd name="T10" fmla="*/ 154 w 888"/>
                <a:gd name="T11" fmla="*/ 88 h 4451"/>
                <a:gd name="T12" fmla="*/ 19 w 888"/>
                <a:gd name="T13" fmla="*/ 126 h 4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4451">
                  <a:moveTo>
                    <a:pt x="19" y="126"/>
                  </a:moveTo>
                  <a:cubicBezTo>
                    <a:pt x="173" y="833"/>
                    <a:pt x="312" y="1545"/>
                    <a:pt x="432" y="2259"/>
                  </a:cubicBezTo>
                  <a:cubicBezTo>
                    <a:pt x="551" y="2966"/>
                    <a:pt x="598" y="3700"/>
                    <a:pt x="762" y="4398"/>
                  </a:cubicBezTo>
                  <a:cubicBezTo>
                    <a:pt x="774" y="4451"/>
                    <a:pt x="851" y="4436"/>
                    <a:pt x="854" y="4385"/>
                  </a:cubicBezTo>
                  <a:cubicBezTo>
                    <a:pt x="888" y="3680"/>
                    <a:pt x="731" y="2942"/>
                    <a:pt x="610" y="2250"/>
                  </a:cubicBezTo>
                  <a:cubicBezTo>
                    <a:pt x="482" y="1524"/>
                    <a:pt x="329" y="804"/>
                    <a:pt x="154" y="88"/>
                  </a:cubicBezTo>
                  <a:cubicBezTo>
                    <a:pt x="133" y="0"/>
                    <a:pt x="0" y="38"/>
                    <a:pt x="19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293">
              <a:extLst>
                <a:ext uri="{FF2B5EF4-FFF2-40B4-BE49-F238E27FC236}">
                  <a16:creationId xmlns:a16="http://schemas.microsoft.com/office/drawing/2014/main" id="{EB97B026-C354-217E-9FC8-21395760E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041" y="1188162"/>
              <a:ext cx="1570038" cy="4948238"/>
            </a:xfrm>
            <a:custGeom>
              <a:avLst/>
              <a:gdLst>
                <a:gd name="T0" fmla="*/ 7529 w 7641"/>
                <a:gd name="T1" fmla="*/ 336 h 24063"/>
                <a:gd name="T2" fmla="*/ 3364 w 7641"/>
                <a:gd name="T3" fmla="*/ 2336 h 24063"/>
                <a:gd name="T4" fmla="*/ 2286 w 7641"/>
                <a:gd name="T5" fmla="*/ 4714 h 24063"/>
                <a:gd name="T6" fmla="*/ 2064 w 7641"/>
                <a:gd name="T7" fmla="*/ 7784 h 24063"/>
                <a:gd name="T8" fmla="*/ 1591 w 7641"/>
                <a:gd name="T9" fmla="*/ 11121 h 24063"/>
                <a:gd name="T10" fmla="*/ 251 w 7641"/>
                <a:gd name="T11" fmla="*/ 13440 h 24063"/>
                <a:gd name="T12" fmla="*/ 1165 w 7641"/>
                <a:gd name="T13" fmla="*/ 16006 h 24063"/>
                <a:gd name="T14" fmla="*/ 1956 w 7641"/>
                <a:gd name="T15" fmla="*/ 17575 h 24063"/>
                <a:gd name="T16" fmla="*/ 1958 w 7641"/>
                <a:gd name="T17" fmla="*/ 19080 h 24063"/>
                <a:gd name="T18" fmla="*/ 1345 w 7641"/>
                <a:gd name="T19" fmla="*/ 19625 h 24063"/>
                <a:gd name="T20" fmla="*/ 1016 w 7641"/>
                <a:gd name="T21" fmla="*/ 20254 h 24063"/>
                <a:gd name="T22" fmla="*/ 1189 w 7641"/>
                <a:gd name="T23" fmla="*/ 21638 h 24063"/>
                <a:gd name="T24" fmla="*/ 2310 w 7641"/>
                <a:gd name="T25" fmla="*/ 22468 h 24063"/>
                <a:gd name="T26" fmla="*/ 3157 w 7641"/>
                <a:gd name="T27" fmla="*/ 22831 h 24063"/>
                <a:gd name="T28" fmla="*/ 3207 w 7641"/>
                <a:gd name="T29" fmla="*/ 23244 h 24063"/>
                <a:gd name="T30" fmla="*/ 2902 w 7641"/>
                <a:gd name="T31" fmla="*/ 23254 h 24063"/>
                <a:gd name="T32" fmla="*/ 2682 w 7641"/>
                <a:gd name="T33" fmla="*/ 23423 h 24063"/>
                <a:gd name="T34" fmla="*/ 4838 w 7641"/>
                <a:gd name="T35" fmla="*/ 23476 h 24063"/>
                <a:gd name="T36" fmla="*/ 4747 w 7641"/>
                <a:gd name="T37" fmla="*/ 21327 h 24063"/>
                <a:gd name="T38" fmla="*/ 4562 w 7641"/>
                <a:gd name="T39" fmla="*/ 21512 h 24063"/>
                <a:gd name="T40" fmla="*/ 4639 w 7641"/>
                <a:gd name="T41" fmla="*/ 23277 h 24063"/>
                <a:gd name="T42" fmla="*/ 2880 w 7641"/>
                <a:gd name="T43" fmla="*/ 23225 h 24063"/>
                <a:gd name="T44" fmla="*/ 2660 w 7641"/>
                <a:gd name="T45" fmla="*/ 23395 h 24063"/>
                <a:gd name="T46" fmla="*/ 3381 w 7641"/>
                <a:gd name="T47" fmla="*/ 23488 h 24063"/>
                <a:gd name="T48" fmla="*/ 3281 w 7641"/>
                <a:gd name="T49" fmla="*/ 22552 h 24063"/>
                <a:gd name="T50" fmla="*/ 1919 w 7641"/>
                <a:gd name="T51" fmla="*/ 22014 h 24063"/>
                <a:gd name="T52" fmla="*/ 1219 w 7641"/>
                <a:gd name="T53" fmla="*/ 20698 h 24063"/>
                <a:gd name="T54" fmla="*/ 2024 w 7641"/>
                <a:gd name="T55" fmla="*/ 19425 h 24063"/>
                <a:gd name="T56" fmla="*/ 2446 w 7641"/>
                <a:gd name="T57" fmla="*/ 18267 h 24063"/>
                <a:gd name="T58" fmla="*/ 1924 w 7641"/>
                <a:gd name="T59" fmla="*/ 16810 h 24063"/>
                <a:gd name="T60" fmla="*/ 1070 w 7641"/>
                <a:gd name="T61" fmla="*/ 15373 h 24063"/>
                <a:gd name="T62" fmla="*/ 459 w 7641"/>
                <a:gd name="T63" fmla="*/ 13921 h 24063"/>
                <a:gd name="T64" fmla="*/ 935 w 7641"/>
                <a:gd name="T65" fmla="*/ 12624 h 24063"/>
                <a:gd name="T66" fmla="*/ 1742 w 7641"/>
                <a:gd name="T67" fmla="*/ 11420 h 24063"/>
                <a:gd name="T68" fmla="*/ 2223 w 7641"/>
                <a:gd name="T69" fmla="*/ 9977 h 24063"/>
                <a:gd name="T70" fmla="*/ 2352 w 7641"/>
                <a:gd name="T71" fmla="*/ 6598 h 24063"/>
                <a:gd name="T72" fmla="*/ 2930 w 7641"/>
                <a:gd name="T73" fmla="*/ 3700 h 24063"/>
                <a:gd name="T74" fmla="*/ 4744 w 7641"/>
                <a:gd name="T75" fmla="*/ 1325 h 24063"/>
                <a:gd name="T76" fmla="*/ 7502 w 7641"/>
                <a:gd name="T77" fmla="*/ 535 h 24063"/>
                <a:gd name="T78" fmla="*/ 7529 w 7641"/>
                <a:gd name="T79" fmla="*/ 336 h 2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41" h="24063">
                  <a:moveTo>
                    <a:pt x="7529" y="336"/>
                  </a:moveTo>
                  <a:cubicBezTo>
                    <a:pt x="5848" y="0"/>
                    <a:pt x="4307" y="1012"/>
                    <a:pt x="3364" y="2336"/>
                  </a:cubicBezTo>
                  <a:cubicBezTo>
                    <a:pt x="2857" y="3047"/>
                    <a:pt x="2492" y="3866"/>
                    <a:pt x="2286" y="4714"/>
                  </a:cubicBezTo>
                  <a:cubicBezTo>
                    <a:pt x="2041" y="5719"/>
                    <a:pt x="2062" y="6758"/>
                    <a:pt x="2064" y="7784"/>
                  </a:cubicBezTo>
                  <a:cubicBezTo>
                    <a:pt x="2065" y="8879"/>
                    <a:pt x="2105" y="10121"/>
                    <a:pt x="1591" y="11121"/>
                  </a:cubicBezTo>
                  <a:cubicBezTo>
                    <a:pt x="1185" y="11911"/>
                    <a:pt x="471" y="12559"/>
                    <a:pt x="251" y="13440"/>
                  </a:cubicBezTo>
                  <a:cubicBezTo>
                    <a:pt x="0" y="14444"/>
                    <a:pt x="669" y="15211"/>
                    <a:pt x="1165" y="16006"/>
                  </a:cubicBezTo>
                  <a:cubicBezTo>
                    <a:pt x="1475" y="16503"/>
                    <a:pt x="1743" y="17029"/>
                    <a:pt x="1956" y="17575"/>
                  </a:cubicBezTo>
                  <a:cubicBezTo>
                    <a:pt x="2137" y="18039"/>
                    <a:pt x="2343" y="18662"/>
                    <a:pt x="1958" y="19080"/>
                  </a:cubicBezTo>
                  <a:cubicBezTo>
                    <a:pt x="1772" y="19282"/>
                    <a:pt x="1522" y="19410"/>
                    <a:pt x="1345" y="19625"/>
                  </a:cubicBezTo>
                  <a:cubicBezTo>
                    <a:pt x="1194" y="19809"/>
                    <a:pt x="1083" y="20025"/>
                    <a:pt x="1016" y="20254"/>
                  </a:cubicBezTo>
                  <a:cubicBezTo>
                    <a:pt x="881" y="20717"/>
                    <a:pt x="944" y="21222"/>
                    <a:pt x="1189" y="21638"/>
                  </a:cubicBezTo>
                  <a:cubicBezTo>
                    <a:pt x="1438" y="22062"/>
                    <a:pt x="1839" y="22343"/>
                    <a:pt x="2310" y="22468"/>
                  </a:cubicBezTo>
                  <a:cubicBezTo>
                    <a:pt x="2603" y="22547"/>
                    <a:pt x="2948" y="22585"/>
                    <a:pt x="3157" y="22831"/>
                  </a:cubicBezTo>
                  <a:cubicBezTo>
                    <a:pt x="3252" y="22942"/>
                    <a:pt x="3322" y="23121"/>
                    <a:pt x="3207" y="23244"/>
                  </a:cubicBezTo>
                  <a:cubicBezTo>
                    <a:pt x="3130" y="23326"/>
                    <a:pt x="2966" y="23367"/>
                    <a:pt x="2902" y="23254"/>
                  </a:cubicBezTo>
                  <a:cubicBezTo>
                    <a:pt x="2828" y="23310"/>
                    <a:pt x="2755" y="23367"/>
                    <a:pt x="2682" y="23423"/>
                  </a:cubicBezTo>
                  <a:cubicBezTo>
                    <a:pt x="3234" y="23996"/>
                    <a:pt x="4267" y="24063"/>
                    <a:pt x="4838" y="23476"/>
                  </a:cubicBezTo>
                  <a:cubicBezTo>
                    <a:pt x="5410" y="22890"/>
                    <a:pt x="5348" y="21866"/>
                    <a:pt x="4747" y="21327"/>
                  </a:cubicBezTo>
                  <a:cubicBezTo>
                    <a:pt x="4622" y="21215"/>
                    <a:pt x="4437" y="21398"/>
                    <a:pt x="4562" y="21512"/>
                  </a:cubicBezTo>
                  <a:cubicBezTo>
                    <a:pt x="5048" y="21956"/>
                    <a:pt x="5116" y="22796"/>
                    <a:pt x="4639" y="23277"/>
                  </a:cubicBezTo>
                  <a:cubicBezTo>
                    <a:pt x="4161" y="23759"/>
                    <a:pt x="3328" y="23721"/>
                    <a:pt x="2880" y="23225"/>
                  </a:cubicBezTo>
                  <a:cubicBezTo>
                    <a:pt x="2769" y="23103"/>
                    <a:pt x="2588" y="23259"/>
                    <a:pt x="2660" y="23395"/>
                  </a:cubicBezTo>
                  <a:cubicBezTo>
                    <a:pt x="2802" y="23667"/>
                    <a:pt x="3160" y="23664"/>
                    <a:pt x="3381" y="23488"/>
                  </a:cubicBezTo>
                  <a:cubicBezTo>
                    <a:pt x="3700" y="23233"/>
                    <a:pt x="3545" y="22783"/>
                    <a:pt x="3281" y="22552"/>
                  </a:cubicBezTo>
                  <a:cubicBezTo>
                    <a:pt x="2898" y="22216"/>
                    <a:pt x="2342" y="22274"/>
                    <a:pt x="1919" y="22014"/>
                  </a:cubicBezTo>
                  <a:cubicBezTo>
                    <a:pt x="1467" y="21738"/>
                    <a:pt x="1183" y="21230"/>
                    <a:pt x="1219" y="20698"/>
                  </a:cubicBezTo>
                  <a:cubicBezTo>
                    <a:pt x="1257" y="20116"/>
                    <a:pt x="1608" y="19779"/>
                    <a:pt x="2024" y="19425"/>
                  </a:cubicBezTo>
                  <a:cubicBezTo>
                    <a:pt x="2380" y="19123"/>
                    <a:pt x="2507" y="18725"/>
                    <a:pt x="2446" y="18267"/>
                  </a:cubicBezTo>
                  <a:cubicBezTo>
                    <a:pt x="2378" y="17758"/>
                    <a:pt x="2147" y="17268"/>
                    <a:pt x="1924" y="16810"/>
                  </a:cubicBezTo>
                  <a:cubicBezTo>
                    <a:pt x="1679" y="16306"/>
                    <a:pt x="1385" y="15835"/>
                    <a:pt x="1070" y="15373"/>
                  </a:cubicBezTo>
                  <a:cubicBezTo>
                    <a:pt x="773" y="14937"/>
                    <a:pt x="461" y="14469"/>
                    <a:pt x="459" y="13921"/>
                  </a:cubicBezTo>
                  <a:cubicBezTo>
                    <a:pt x="458" y="13445"/>
                    <a:pt x="684" y="13014"/>
                    <a:pt x="935" y="12624"/>
                  </a:cubicBezTo>
                  <a:cubicBezTo>
                    <a:pt x="1197" y="12218"/>
                    <a:pt x="1501" y="11840"/>
                    <a:pt x="1742" y="11420"/>
                  </a:cubicBezTo>
                  <a:cubicBezTo>
                    <a:pt x="1999" y="10974"/>
                    <a:pt x="2146" y="10486"/>
                    <a:pt x="2223" y="9977"/>
                  </a:cubicBezTo>
                  <a:cubicBezTo>
                    <a:pt x="2392" y="8858"/>
                    <a:pt x="2323" y="7725"/>
                    <a:pt x="2352" y="6598"/>
                  </a:cubicBezTo>
                  <a:cubicBezTo>
                    <a:pt x="2377" y="5597"/>
                    <a:pt x="2527" y="4622"/>
                    <a:pt x="2930" y="3700"/>
                  </a:cubicBezTo>
                  <a:cubicBezTo>
                    <a:pt x="3331" y="2783"/>
                    <a:pt x="3934" y="1924"/>
                    <a:pt x="4744" y="1325"/>
                  </a:cubicBezTo>
                  <a:cubicBezTo>
                    <a:pt x="5555" y="724"/>
                    <a:pt x="6499" y="477"/>
                    <a:pt x="7502" y="535"/>
                  </a:cubicBezTo>
                  <a:cubicBezTo>
                    <a:pt x="7615" y="541"/>
                    <a:pt x="7641" y="358"/>
                    <a:pt x="7529" y="3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294">
              <a:extLst>
                <a:ext uri="{FF2B5EF4-FFF2-40B4-BE49-F238E27FC236}">
                  <a16:creationId xmlns:a16="http://schemas.microsoft.com/office/drawing/2014/main" id="{8091E593-1B86-778B-4579-C48799344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353" y="4105987"/>
              <a:ext cx="452438" cy="1717675"/>
            </a:xfrm>
            <a:custGeom>
              <a:avLst/>
              <a:gdLst>
                <a:gd name="T0" fmla="*/ 1953 w 2202"/>
                <a:gd name="T1" fmla="*/ 68 h 8350"/>
                <a:gd name="T2" fmla="*/ 1182 w 2202"/>
                <a:gd name="T3" fmla="*/ 2385 h 8350"/>
                <a:gd name="T4" fmla="*/ 53 w 2202"/>
                <a:gd name="T5" fmla="*/ 4272 h 8350"/>
                <a:gd name="T6" fmla="*/ 196 w 2202"/>
                <a:gd name="T7" fmla="*/ 5181 h 8350"/>
                <a:gd name="T8" fmla="*/ 850 w 2202"/>
                <a:gd name="T9" fmla="*/ 6017 h 8350"/>
                <a:gd name="T10" fmla="*/ 1231 w 2202"/>
                <a:gd name="T11" fmla="*/ 8231 h 8350"/>
                <a:gd name="T12" fmla="*/ 1354 w 2202"/>
                <a:gd name="T13" fmla="*/ 8282 h 8350"/>
                <a:gd name="T14" fmla="*/ 1272 w 2202"/>
                <a:gd name="T15" fmla="*/ 6320 h 8350"/>
                <a:gd name="T16" fmla="*/ 700 w 2202"/>
                <a:gd name="T17" fmla="*/ 5437 h 8350"/>
                <a:gd name="T18" fmla="*/ 337 w 2202"/>
                <a:gd name="T19" fmla="*/ 4267 h 8350"/>
                <a:gd name="T20" fmla="*/ 1607 w 2202"/>
                <a:gd name="T21" fmla="*/ 2245 h 8350"/>
                <a:gd name="T22" fmla="*/ 2050 w 2202"/>
                <a:gd name="T23" fmla="*/ 55 h 8350"/>
                <a:gd name="T24" fmla="*/ 1953 w 2202"/>
                <a:gd name="T25" fmla="*/ 68 h 8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2" h="8350">
                  <a:moveTo>
                    <a:pt x="1953" y="68"/>
                  </a:moveTo>
                  <a:cubicBezTo>
                    <a:pt x="1970" y="891"/>
                    <a:pt x="1629" y="1709"/>
                    <a:pt x="1182" y="2385"/>
                  </a:cubicBezTo>
                  <a:cubicBezTo>
                    <a:pt x="776" y="2998"/>
                    <a:pt x="181" y="3513"/>
                    <a:pt x="53" y="4272"/>
                  </a:cubicBezTo>
                  <a:cubicBezTo>
                    <a:pt x="0" y="4585"/>
                    <a:pt x="37" y="4903"/>
                    <a:pt x="196" y="5181"/>
                  </a:cubicBezTo>
                  <a:cubicBezTo>
                    <a:pt x="373" y="5488"/>
                    <a:pt x="652" y="5724"/>
                    <a:pt x="850" y="6017"/>
                  </a:cubicBezTo>
                  <a:cubicBezTo>
                    <a:pt x="1312" y="6702"/>
                    <a:pt x="1406" y="7435"/>
                    <a:pt x="1231" y="8231"/>
                  </a:cubicBezTo>
                  <a:cubicBezTo>
                    <a:pt x="1215" y="8303"/>
                    <a:pt x="1314" y="8350"/>
                    <a:pt x="1354" y="8282"/>
                  </a:cubicBezTo>
                  <a:cubicBezTo>
                    <a:pt x="1705" y="7681"/>
                    <a:pt x="1542" y="6922"/>
                    <a:pt x="1272" y="6320"/>
                  </a:cubicBezTo>
                  <a:cubicBezTo>
                    <a:pt x="1126" y="5995"/>
                    <a:pt x="926" y="5710"/>
                    <a:pt x="700" y="5437"/>
                  </a:cubicBezTo>
                  <a:cubicBezTo>
                    <a:pt x="405" y="5083"/>
                    <a:pt x="227" y="4738"/>
                    <a:pt x="337" y="4267"/>
                  </a:cubicBezTo>
                  <a:cubicBezTo>
                    <a:pt x="521" y="3482"/>
                    <a:pt x="1228" y="2932"/>
                    <a:pt x="1607" y="2245"/>
                  </a:cubicBezTo>
                  <a:cubicBezTo>
                    <a:pt x="1979" y="1569"/>
                    <a:pt x="2202" y="827"/>
                    <a:pt x="2050" y="55"/>
                  </a:cubicBezTo>
                  <a:cubicBezTo>
                    <a:pt x="2040" y="0"/>
                    <a:pt x="1951" y="13"/>
                    <a:pt x="1953" y="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295">
              <a:extLst>
                <a:ext uri="{FF2B5EF4-FFF2-40B4-BE49-F238E27FC236}">
                  <a16:creationId xmlns:a16="http://schemas.microsoft.com/office/drawing/2014/main" id="{F889F3B3-3CF8-96A8-6768-BA150116A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441" y="5642687"/>
              <a:ext cx="550863" cy="234950"/>
            </a:xfrm>
            <a:custGeom>
              <a:avLst/>
              <a:gdLst>
                <a:gd name="T0" fmla="*/ 8 w 2682"/>
                <a:gd name="T1" fmla="*/ 90 h 1138"/>
                <a:gd name="T2" fmla="*/ 1241 w 2682"/>
                <a:gd name="T3" fmla="*/ 1138 h 1138"/>
                <a:gd name="T4" fmla="*/ 1354 w 2682"/>
                <a:gd name="T5" fmla="*/ 940 h 1138"/>
                <a:gd name="T6" fmla="*/ 1128 w 2682"/>
                <a:gd name="T7" fmla="*/ 325 h 1138"/>
                <a:gd name="T8" fmla="*/ 953 w 2682"/>
                <a:gd name="T9" fmla="*/ 372 h 1138"/>
                <a:gd name="T10" fmla="*/ 2600 w 2682"/>
                <a:gd name="T11" fmla="*/ 775 h 1138"/>
                <a:gd name="T12" fmla="*/ 2534 w 2682"/>
                <a:gd name="T13" fmla="*/ 619 h 1138"/>
                <a:gd name="T14" fmla="*/ 1101 w 2682"/>
                <a:gd name="T15" fmla="*/ 258 h 1138"/>
                <a:gd name="T16" fmla="*/ 940 w 2682"/>
                <a:gd name="T17" fmla="*/ 325 h 1138"/>
                <a:gd name="T18" fmla="*/ 1128 w 2682"/>
                <a:gd name="T19" fmla="*/ 1073 h 1138"/>
                <a:gd name="T20" fmla="*/ 1276 w 2682"/>
                <a:gd name="T21" fmla="*/ 880 h 1138"/>
                <a:gd name="T22" fmla="*/ 599 w 2682"/>
                <a:gd name="T23" fmla="*/ 622 h 1138"/>
                <a:gd name="T24" fmla="*/ 136 w 2682"/>
                <a:gd name="T25" fmla="*/ 55 h 1138"/>
                <a:gd name="T26" fmla="*/ 8 w 2682"/>
                <a:gd name="T27" fmla="*/ 9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82" h="1138">
                  <a:moveTo>
                    <a:pt x="8" y="90"/>
                  </a:moveTo>
                  <a:cubicBezTo>
                    <a:pt x="77" y="666"/>
                    <a:pt x="670" y="1134"/>
                    <a:pt x="1241" y="1138"/>
                  </a:cubicBezTo>
                  <a:cubicBezTo>
                    <a:pt x="1340" y="1138"/>
                    <a:pt x="1405" y="1026"/>
                    <a:pt x="1354" y="940"/>
                  </a:cubicBezTo>
                  <a:cubicBezTo>
                    <a:pt x="1242" y="751"/>
                    <a:pt x="1157" y="544"/>
                    <a:pt x="1128" y="325"/>
                  </a:cubicBezTo>
                  <a:cubicBezTo>
                    <a:pt x="1070" y="341"/>
                    <a:pt x="1012" y="356"/>
                    <a:pt x="953" y="372"/>
                  </a:cubicBezTo>
                  <a:cubicBezTo>
                    <a:pt x="1318" y="866"/>
                    <a:pt x="2050" y="1096"/>
                    <a:pt x="2600" y="775"/>
                  </a:cubicBezTo>
                  <a:cubicBezTo>
                    <a:pt x="2682" y="728"/>
                    <a:pt x="2628" y="587"/>
                    <a:pt x="2534" y="619"/>
                  </a:cubicBezTo>
                  <a:cubicBezTo>
                    <a:pt x="2024" y="790"/>
                    <a:pt x="1450" y="688"/>
                    <a:pt x="1101" y="258"/>
                  </a:cubicBezTo>
                  <a:cubicBezTo>
                    <a:pt x="1051" y="197"/>
                    <a:pt x="932" y="246"/>
                    <a:pt x="940" y="325"/>
                  </a:cubicBezTo>
                  <a:cubicBezTo>
                    <a:pt x="968" y="586"/>
                    <a:pt x="1024" y="831"/>
                    <a:pt x="1128" y="1073"/>
                  </a:cubicBezTo>
                  <a:cubicBezTo>
                    <a:pt x="1177" y="1009"/>
                    <a:pt x="1227" y="944"/>
                    <a:pt x="1276" y="880"/>
                  </a:cubicBezTo>
                  <a:cubicBezTo>
                    <a:pt x="1029" y="843"/>
                    <a:pt x="800" y="776"/>
                    <a:pt x="599" y="622"/>
                  </a:cubicBezTo>
                  <a:cubicBezTo>
                    <a:pt x="405" y="474"/>
                    <a:pt x="255" y="266"/>
                    <a:pt x="136" y="55"/>
                  </a:cubicBezTo>
                  <a:cubicBezTo>
                    <a:pt x="105" y="0"/>
                    <a:pt x="0" y="20"/>
                    <a:pt x="8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296">
              <a:extLst>
                <a:ext uri="{FF2B5EF4-FFF2-40B4-BE49-F238E27FC236}">
                  <a16:creationId xmlns:a16="http://schemas.microsoft.com/office/drawing/2014/main" id="{C248A451-5F94-CF10-9E76-F43488751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803" y="5652212"/>
              <a:ext cx="106363" cy="119063"/>
            </a:xfrm>
            <a:custGeom>
              <a:avLst/>
              <a:gdLst>
                <a:gd name="T0" fmla="*/ 14 w 519"/>
                <a:gd name="T1" fmla="*/ 106 h 578"/>
                <a:gd name="T2" fmla="*/ 331 w 519"/>
                <a:gd name="T3" fmla="*/ 506 h 578"/>
                <a:gd name="T4" fmla="*/ 467 w 519"/>
                <a:gd name="T5" fmla="*/ 563 h 578"/>
                <a:gd name="T6" fmla="*/ 511 w 519"/>
                <a:gd name="T7" fmla="*/ 487 h 578"/>
                <a:gd name="T8" fmla="*/ 448 w 519"/>
                <a:gd name="T9" fmla="*/ 420 h 578"/>
                <a:gd name="T10" fmla="*/ 401 w 519"/>
                <a:gd name="T11" fmla="*/ 385 h 578"/>
                <a:gd name="T12" fmla="*/ 399 w 519"/>
                <a:gd name="T13" fmla="*/ 384 h 578"/>
                <a:gd name="T14" fmla="*/ 385 w 519"/>
                <a:gd name="T15" fmla="*/ 373 h 578"/>
                <a:gd name="T16" fmla="*/ 359 w 519"/>
                <a:gd name="T17" fmla="*/ 351 h 578"/>
                <a:gd name="T18" fmla="*/ 271 w 519"/>
                <a:gd name="T19" fmla="*/ 264 h 578"/>
                <a:gd name="T20" fmla="*/ 127 w 519"/>
                <a:gd name="T21" fmla="*/ 40 h 578"/>
                <a:gd name="T22" fmla="*/ 37 w 519"/>
                <a:gd name="T23" fmla="*/ 17 h 578"/>
                <a:gd name="T24" fmla="*/ 14 w 519"/>
                <a:gd name="T25" fmla="*/ 1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9" h="578">
                  <a:moveTo>
                    <a:pt x="14" y="106"/>
                  </a:moveTo>
                  <a:cubicBezTo>
                    <a:pt x="83" y="264"/>
                    <a:pt x="194" y="401"/>
                    <a:pt x="331" y="506"/>
                  </a:cubicBezTo>
                  <a:cubicBezTo>
                    <a:pt x="367" y="533"/>
                    <a:pt x="419" y="578"/>
                    <a:pt x="467" y="563"/>
                  </a:cubicBezTo>
                  <a:cubicBezTo>
                    <a:pt x="501" y="554"/>
                    <a:pt x="519" y="520"/>
                    <a:pt x="511" y="487"/>
                  </a:cubicBezTo>
                  <a:cubicBezTo>
                    <a:pt x="503" y="453"/>
                    <a:pt x="473" y="439"/>
                    <a:pt x="448" y="420"/>
                  </a:cubicBezTo>
                  <a:cubicBezTo>
                    <a:pt x="433" y="408"/>
                    <a:pt x="417" y="397"/>
                    <a:pt x="401" y="385"/>
                  </a:cubicBezTo>
                  <a:cubicBezTo>
                    <a:pt x="390" y="377"/>
                    <a:pt x="396" y="382"/>
                    <a:pt x="399" y="384"/>
                  </a:cubicBezTo>
                  <a:cubicBezTo>
                    <a:pt x="394" y="380"/>
                    <a:pt x="390" y="377"/>
                    <a:pt x="385" y="373"/>
                  </a:cubicBezTo>
                  <a:cubicBezTo>
                    <a:pt x="376" y="366"/>
                    <a:pt x="368" y="358"/>
                    <a:pt x="359" y="351"/>
                  </a:cubicBezTo>
                  <a:cubicBezTo>
                    <a:pt x="328" y="324"/>
                    <a:pt x="299" y="295"/>
                    <a:pt x="271" y="264"/>
                  </a:cubicBezTo>
                  <a:cubicBezTo>
                    <a:pt x="216" y="201"/>
                    <a:pt x="166" y="124"/>
                    <a:pt x="127" y="40"/>
                  </a:cubicBezTo>
                  <a:cubicBezTo>
                    <a:pt x="112" y="8"/>
                    <a:pt x="66" y="0"/>
                    <a:pt x="37" y="17"/>
                  </a:cubicBezTo>
                  <a:cubicBezTo>
                    <a:pt x="4" y="36"/>
                    <a:pt x="0" y="74"/>
                    <a:pt x="14" y="10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297">
              <a:extLst>
                <a:ext uri="{FF2B5EF4-FFF2-40B4-BE49-F238E27FC236}">
                  <a16:creationId xmlns:a16="http://schemas.microsoft.com/office/drawing/2014/main" id="{980B5587-D628-E5B4-B824-0BE59C94D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313824"/>
              <a:ext cx="1243013" cy="2679700"/>
            </a:xfrm>
            <a:custGeom>
              <a:avLst/>
              <a:gdLst>
                <a:gd name="T0" fmla="*/ 2626 w 6045"/>
                <a:gd name="T1" fmla="*/ 40 h 13035"/>
                <a:gd name="T2" fmla="*/ 3878 w 6045"/>
                <a:gd name="T3" fmla="*/ 3174 h 13035"/>
                <a:gd name="T4" fmla="*/ 5352 w 6045"/>
                <a:gd name="T5" fmla="*/ 6264 h 13035"/>
                <a:gd name="T6" fmla="*/ 4832 w 6045"/>
                <a:gd name="T7" fmla="*/ 9198 h 13035"/>
                <a:gd name="T8" fmla="*/ 3540 w 6045"/>
                <a:gd name="T9" fmla="*/ 9546 h 13035"/>
                <a:gd name="T10" fmla="*/ 2491 w 6045"/>
                <a:gd name="T11" fmla="*/ 10156 h 13035"/>
                <a:gd name="T12" fmla="*/ 3135 w 6045"/>
                <a:gd name="T13" fmla="*/ 11292 h 13035"/>
                <a:gd name="T14" fmla="*/ 3671 w 6045"/>
                <a:gd name="T15" fmla="*/ 11260 h 13035"/>
                <a:gd name="T16" fmla="*/ 3744 w 6045"/>
                <a:gd name="T17" fmla="*/ 10805 h 13035"/>
                <a:gd name="T18" fmla="*/ 3509 w 6045"/>
                <a:gd name="T19" fmla="*/ 10869 h 13035"/>
                <a:gd name="T20" fmla="*/ 2886 w 6045"/>
                <a:gd name="T21" fmla="*/ 11889 h 13035"/>
                <a:gd name="T22" fmla="*/ 1806 w 6045"/>
                <a:gd name="T23" fmla="*/ 11385 h 13035"/>
                <a:gd name="T24" fmla="*/ 1563 w 6045"/>
                <a:gd name="T25" fmla="*/ 11451 h 13035"/>
                <a:gd name="T26" fmla="*/ 1118 w 6045"/>
                <a:gd name="T27" fmla="*/ 12552 h 13035"/>
                <a:gd name="T28" fmla="*/ 266 w 6045"/>
                <a:gd name="T29" fmla="*/ 12410 h 13035"/>
                <a:gd name="T30" fmla="*/ 62 w 6045"/>
                <a:gd name="T31" fmla="*/ 12530 h 13035"/>
                <a:gd name="T32" fmla="*/ 1156 w 6045"/>
                <a:gd name="T33" fmla="*/ 12849 h 13035"/>
                <a:gd name="T34" fmla="*/ 1823 w 6045"/>
                <a:gd name="T35" fmla="*/ 11451 h 13035"/>
                <a:gd name="T36" fmla="*/ 1581 w 6045"/>
                <a:gd name="T37" fmla="*/ 11517 h 13035"/>
                <a:gd name="T38" fmla="*/ 2991 w 6045"/>
                <a:gd name="T39" fmla="*/ 12145 h 13035"/>
                <a:gd name="T40" fmla="*/ 3757 w 6045"/>
                <a:gd name="T41" fmla="*/ 10835 h 13035"/>
                <a:gd name="T42" fmla="*/ 3526 w 6045"/>
                <a:gd name="T43" fmla="*/ 10933 h 13035"/>
                <a:gd name="T44" fmla="*/ 3262 w 6045"/>
                <a:gd name="T45" fmla="*/ 11074 h 13035"/>
                <a:gd name="T46" fmla="*/ 3096 w 6045"/>
                <a:gd name="T47" fmla="*/ 10956 h 13035"/>
                <a:gd name="T48" fmla="*/ 2875 w 6045"/>
                <a:gd name="T49" fmla="*/ 10735 h 13035"/>
                <a:gd name="T50" fmla="*/ 2716 w 6045"/>
                <a:gd name="T51" fmla="*/ 10329 h 13035"/>
                <a:gd name="T52" fmla="*/ 3068 w 6045"/>
                <a:gd name="T53" fmla="*/ 10019 h 13035"/>
                <a:gd name="T54" fmla="*/ 4208 w 6045"/>
                <a:gd name="T55" fmla="*/ 9721 h 13035"/>
                <a:gd name="T56" fmla="*/ 5830 w 6045"/>
                <a:gd name="T57" fmla="*/ 8408 h 13035"/>
                <a:gd name="T58" fmla="*/ 5523 w 6045"/>
                <a:gd name="T59" fmla="*/ 5713 h 13035"/>
                <a:gd name="T60" fmla="*/ 4172 w 6045"/>
                <a:gd name="T61" fmla="*/ 3106 h 13035"/>
                <a:gd name="T62" fmla="*/ 2668 w 6045"/>
                <a:gd name="T63" fmla="*/ 28 h 13035"/>
                <a:gd name="T64" fmla="*/ 2626 w 6045"/>
                <a:gd name="T65" fmla="*/ 40 h 1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5" h="13035">
                  <a:moveTo>
                    <a:pt x="2626" y="40"/>
                  </a:moveTo>
                  <a:cubicBezTo>
                    <a:pt x="2831" y="1184"/>
                    <a:pt x="3315" y="2166"/>
                    <a:pt x="3878" y="3174"/>
                  </a:cubicBezTo>
                  <a:cubicBezTo>
                    <a:pt x="4436" y="4173"/>
                    <a:pt x="5028" y="5158"/>
                    <a:pt x="5352" y="6264"/>
                  </a:cubicBezTo>
                  <a:cubicBezTo>
                    <a:pt x="5618" y="7170"/>
                    <a:pt x="5870" y="8674"/>
                    <a:pt x="4832" y="9198"/>
                  </a:cubicBezTo>
                  <a:cubicBezTo>
                    <a:pt x="4433" y="9399"/>
                    <a:pt x="3969" y="9438"/>
                    <a:pt x="3540" y="9546"/>
                  </a:cubicBezTo>
                  <a:cubicBezTo>
                    <a:pt x="3180" y="9636"/>
                    <a:pt x="2667" y="9793"/>
                    <a:pt x="2491" y="10156"/>
                  </a:cubicBezTo>
                  <a:cubicBezTo>
                    <a:pt x="2281" y="10592"/>
                    <a:pt x="2784" y="11104"/>
                    <a:pt x="3135" y="11292"/>
                  </a:cubicBezTo>
                  <a:cubicBezTo>
                    <a:pt x="3308" y="11386"/>
                    <a:pt x="3518" y="11397"/>
                    <a:pt x="3671" y="11260"/>
                  </a:cubicBezTo>
                  <a:cubicBezTo>
                    <a:pt x="3805" y="11141"/>
                    <a:pt x="3845" y="10956"/>
                    <a:pt x="3744" y="10805"/>
                  </a:cubicBezTo>
                  <a:cubicBezTo>
                    <a:pt x="3682" y="10713"/>
                    <a:pt x="3491" y="10734"/>
                    <a:pt x="3509" y="10869"/>
                  </a:cubicBezTo>
                  <a:cubicBezTo>
                    <a:pt x="3566" y="11302"/>
                    <a:pt x="3321" y="11762"/>
                    <a:pt x="2886" y="11889"/>
                  </a:cubicBezTo>
                  <a:cubicBezTo>
                    <a:pt x="2461" y="12014"/>
                    <a:pt x="1994" y="11772"/>
                    <a:pt x="1806" y="11385"/>
                  </a:cubicBezTo>
                  <a:cubicBezTo>
                    <a:pt x="1746" y="11264"/>
                    <a:pt x="1567" y="11330"/>
                    <a:pt x="1563" y="11451"/>
                  </a:cubicBezTo>
                  <a:cubicBezTo>
                    <a:pt x="1552" y="11836"/>
                    <a:pt x="1466" y="12321"/>
                    <a:pt x="1118" y="12552"/>
                  </a:cubicBezTo>
                  <a:cubicBezTo>
                    <a:pt x="856" y="12725"/>
                    <a:pt x="429" y="12704"/>
                    <a:pt x="266" y="12410"/>
                  </a:cubicBezTo>
                  <a:cubicBezTo>
                    <a:pt x="191" y="12274"/>
                    <a:pt x="0" y="12394"/>
                    <a:pt x="62" y="12530"/>
                  </a:cubicBezTo>
                  <a:cubicBezTo>
                    <a:pt x="249" y="12946"/>
                    <a:pt x="771" y="13035"/>
                    <a:pt x="1156" y="12849"/>
                  </a:cubicBezTo>
                  <a:cubicBezTo>
                    <a:pt x="1675" y="12598"/>
                    <a:pt x="1801" y="11972"/>
                    <a:pt x="1823" y="11451"/>
                  </a:cubicBezTo>
                  <a:cubicBezTo>
                    <a:pt x="1743" y="11473"/>
                    <a:pt x="1662" y="11495"/>
                    <a:pt x="1581" y="11517"/>
                  </a:cubicBezTo>
                  <a:cubicBezTo>
                    <a:pt x="1824" y="12034"/>
                    <a:pt x="2438" y="12335"/>
                    <a:pt x="2991" y="12145"/>
                  </a:cubicBezTo>
                  <a:cubicBezTo>
                    <a:pt x="3534" y="11959"/>
                    <a:pt x="3836" y="11389"/>
                    <a:pt x="3757" y="10835"/>
                  </a:cubicBezTo>
                  <a:cubicBezTo>
                    <a:pt x="3680" y="10868"/>
                    <a:pt x="3603" y="10900"/>
                    <a:pt x="3526" y="10933"/>
                  </a:cubicBezTo>
                  <a:cubicBezTo>
                    <a:pt x="3672" y="11150"/>
                    <a:pt x="3307" y="11090"/>
                    <a:pt x="3262" y="11074"/>
                  </a:cubicBezTo>
                  <a:cubicBezTo>
                    <a:pt x="3205" y="11055"/>
                    <a:pt x="3142" y="10995"/>
                    <a:pt x="3096" y="10956"/>
                  </a:cubicBezTo>
                  <a:cubicBezTo>
                    <a:pt x="3017" y="10889"/>
                    <a:pt x="2940" y="10815"/>
                    <a:pt x="2875" y="10735"/>
                  </a:cubicBezTo>
                  <a:cubicBezTo>
                    <a:pt x="2789" y="10630"/>
                    <a:pt x="2681" y="10474"/>
                    <a:pt x="2716" y="10329"/>
                  </a:cubicBezTo>
                  <a:cubicBezTo>
                    <a:pt x="2753" y="10177"/>
                    <a:pt x="2939" y="10083"/>
                    <a:pt x="3068" y="10019"/>
                  </a:cubicBezTo>
                  <a:cubicBezTo>
                    <a:pt x="3420" y="9843"/>
                    <a:pt x="3826" y="9796"/>
                    <a:pt x="4208" y="9721"/>
                  </a:cubicBezTo>
                  <a:cubicBezTo>
                    <a:pt x="4984" y="9570"/>
                    <a:pt x="5628" y="9228"/>
                    <a:pt x="5830" y="8408"/>
                  </a:cubicBezTo>
                  <a:cubicBezTo>
                    <a:pt x="6045" y="7531"/>
                    <a:pt x="5834" y="6540"/>
                    <a:pt x="5523" y="5713"/>
                  </a:cubicBezTo>
                  <a:cubicBezTo>
                    <a:pt x="5177" y="4794"/>
                    <a:pt x="4677" y="3944"/>
                    <a:pt x="4172" y="3106"/>
                  </a:cubicBezTo>
                  <a:cubicBezTo>
                    <a:pt x="3592" y="2142"/>
                    <a:pt x="2970" y="1120"/>
                    <a:pt x="2668" y="28"/>
                  </a:cubicBezTo>
                  <a:cubicBezTo>
                    <a:pt x="2661" y="0"/>
                    <a:pt x="2621" y="12"/>
                    <a:pt x="2626" y="4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298">
              <a:extLst>
                <a:ext uri="{FF2B5EF4-FFF2-40B4-BE49-F238E27FC236}">
                  <a16:creationId xmlns:a16="http://schemas.microsoft.com/office/drawing/2014/main" id="{6144FD83-E664-6F14-1F19-F0E8E5A6B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728" y="3956762"/>
              <a:ext cx="130175" cy="549275"/>
            </a:xfrm>
            <a:custGeom>
              <a:avLst/>
              <a:gdLst>
                <a:gd name="T0" fmla="*/ 11 w 632"/>
                <a:gd name="T1" fmla="*/ 79 h 2667"/>
                <a:gd name="T2" fmla="*/ 126 w 632"/>
                <a:gd name="T3" fmla="*/ 709 h 2667"/>
                <a:gd name="T4" fmla="*/ 251 w 632"/>
                <a:gd name="T5" fmla="*/ 1344 h 2667"/>
                <a:gd name="T6" fmla="*/ 344 w 632"/>
                <a:gd name="T7" fmla="*/ 1998 h 2667"/>
                <a:gd name="T8" fmla="*/ 387 w 632"/>
                <a:gd name="T9" fmla="*/ 2316 h 2667"/>
                <a:gd name="T10" fmla="*/ 461 w 632"/>
                <a:gd name="T11" fmla="*/ 2607 h 2667"/>
                <a:gd name="T12" fmla="*/ 595 w 632"/>
                <a:gd name="T13" fmla="*/ 2590 h 2667"/>
                <a:gd name="T14" fmla="*/ 621 w 632"/>
                <a:gd name="T15" fmla="*/ 2284 h 2667"/>
                <a:gd name="T16" fmla="*/ 594 w 632"/>
                <a:gd name="T17" fmla="*/ 1951 h 2667"/>
                <a:gd name="T18" fmla="*/ 492 w 632"/>
                <a:gd name="T19" fmla="*/ 1302 h 2667"/>
                <a:gd name="T20" fmla="*/ 344 w 632"/>
                <a:gd name="T21" fmla="*/ 649 h 2667"/>
                <a:gd name="T22" fmla="*/ 124 w 632"/>
                <a:gd name="T23" fmla="*/ 48 h 2667"/>
                <a:gd name="T24" fmla="*/ 11 w 632"/>
                <a:gd name="T25" fmla="*/ 79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2" h="2667">
                  <a:moveTo>
                    <a:pt x="11" y="79"/>
                  </a:moveTo>
                  <a:cubicBezTo>
                    <a:pt x="0" y="286"/>
                    <a:pt x="84" y="508"/>
                    <a:pt x="126" y="709"/>
                  </a:cubicBezTo>
                  <a:cubicBezTo>
                    <a:pt x="170" y="920"/>
                    <a:pt x="214" y="1132"/>
                    <a:pt x="251" y="1344"/>
                  </a:cubicBezTo>
                  <a:cubicBezTo>
                    <a:pt x="289" y="1562"/>
                    <a:pt x="316" y="1780"/>
                    <a:pt x="344" y="1998"/>
                  </a:cubicBezTo>
                  <a:cubicBezTo>
                    <a:pt x="358" y="2104"/>
                    <a:pt x="371" y="2210"/>
                    <a:pt x="387" y="2316"/>
                  </a:cubicBezTo>
                  <a:cubicBezTo>
                    <a:pt x="403" y="2413"/>
                    <a:pt x="412" y="2521"/>
                    <a:pt x="461" y="2607"/>
                  </a:cubicBezTo>
                  <a:cubicBezTo>
                    <a:pt x="495" y="2667"/>
                    <a:pt x="573" y="2645"/>
                    <a:pt x="595" y="2590"/>
                  </a:cubicBezTo>
                  <a:cubicBezTo>
                    <a:pt x="632" y="2497"/>
                    <a:pt x="623" y="2383"/>
                    <a:pt x="621" y="2284"/>
                  </a:cubicBezTo>
                  <a:cubicBezTo>
                    <a:pt x="618" y="2173"/>
                    <a:pt x="607" y="2061"/>
                    <a:pt x="594" y="1951"/>
                  </a:cubicBezTo>
                  <a:cubicBezTo>
                    <a:pt x="568" y="1734"/>
                    <a:pt x="532" y="1517"/>
                    <a:pt x="492" y="1302"/>
                  </a:cubicBezTo>
                  <a:cubicBezTo>
                    <a:pt x="451" y="1083"/>
                    <a:pt x="404" y="865"/>
                    <a:pt x="344" y="649"/>
                  </a:cubicBezTo>
                  <a:cubicBezTo>
                    <a:pt x="290" y="454"/>
                    <a:pt x="246" y="214"/>
                    <a:pt x="124" y="48"/>
                  </a:cubicBezTo>
                  <a:cubicBezTo>
                    <a:pt x="89" y="0"/>
                    <a:pt x="14" y="15"/>
                    <a:pt x="11" y="7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299">
              <a:extLst>
                <a:ext uri="{FF2B5EF4-FFF2-40B4-BE49-F238E27FC236}">
                  <a16:creationId xmlns:a16="http://schemas.microsoft.com/office/drawing/2014/main" id="{A5874042-1125-AE28-DE6C-1F37E54BE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378" y="4748924"/>
              <a:ext cx="327025" cy="1282700"/>
            </a:xfrm>
            <a:custGeom>
              <a:avLst/>
              <a:gdLst>
                <a:gd name="T0" fmla="*/ 1191 w 1593"/>
                <a:gd name="T1" fmla="*/ 86 h 6240"/>
                <a:gd name="T2" fmla="*/ 109 w 1593"/>
                <a:gd name="T3" fmla="*/ 4060 h 6240"/>
                <a:gd name="T4" fmla="*/ 335 w 1593"/>
                <a:gd name="T5" fmla="*/ 5617 h 6240"/>
                <a:gd name="T6" fmla="*/ 1539 w 1593"/>
                <a:gd name="T7" fmla="*/ 5951 h 6240"/>
                <a:gd name="T8" fmla="*/ 1511 w 1593"/>
                <a:gd name="T9" fmla="*/ 5846 h 6240"/>
                <a:gd name="T10" fmla="*/ 374 w 1593"/>
                <a:gd name="T11" fmla="*/ 5026 h 6240"/>
                <a:gd name="T12" fmla="*/ 626 w 1593"/>
                <a:gd name="T13" fmla="*/ 3323 h 6240"/>
                <a:gd name="T14" fmla="*/ 1317 w 1593"/>
                <a:gd name="T15" fmla="*/ 69 h 6240"/>
                <a:gd name="T16" fmla="*/ 1191 w 1593"/>
                <a:gd name="T17" fmla="*/ 86 h 6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3" h="6240">
                  <a:moveTo>
                    <a:pt x="1191" y="86"/>
                  </a:moveTo>
                  <a:cubicBezTo>
                    <a:pt x="1284" y="1513"/>
                    <a:pt x="376" y="2708"/>
                    <a:pt x="109" y="4060"/>
                  </a:cubicBezTo>
                  <a:cubicBezTo>
                    <a:pt x="7" y="4577"/>
                    <a:pt x="0" y="5178"/>
                    <a:pt x="335" y="5617"/>
                  </a:cubicBezTo>
                  <a:cubicBezTo>
                    <a:pt x="606" y="5972"/>
                    <a:pt x="1135" y="6240"/>
                    <a:pt x="1539" y="5951"/>
                  </a:cubicBezTo>
                  <a:cubicBezTo>
                    <a:pt x="1580" y="5921"/>
                    <a:pt x="1571" y="5843"/>
                    <a:pt x="1511" y="5846"/>
                  </a:cubicBezTo>
                  <a:cubicBezTo>
                    <a:pt x="962" y="5874"/>
                    <a:pt x="499" y="5575"/>
                    <a:pt x="374" y="5026"/>
                  </a:cubicBezTo>
                  <a:cubicBezTo>
                    <a:pt x="244" y="4458"/>
                    <a:pt x="433" y="3855"/>
                    <a:pt x="626" y="3323"/>
                  </a:cubicBezTo>
                  <a:cubicBezTo>
                    <a:pt x="1011" y="2267"/>
                    <a:pt x="1593" y="1225"/>
                    <a:pt x="1317" y="69"/>
                  </a:cubicBezTo>
                  <a:cubicBezTo>
                    <a:pt x="1300" y="0"/>
                    <a:pt x="1187" y="14"/>
                    <a:pt x="1191" y="8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300">
              <a:extLst>
                <a:ext uri="{FF2B5EF4-FFF2-40B4-BE49-F238E27FC236}">
                  <a16:creationId xmlns:a16="http://schemas.microsoft.com/office/drawing/2014/main" id="{6B7E497D-D88A-B855-AC08-9DCFF06DF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5785562"/>
              <a:ext cx="80963" cy="146050"/>
            </a:xfrm>
            <a:custGeom>
              <a:avLst/>
              <a:gdLst>
                <a:gd name="T0" fmla="*/ 20 w 397"/>
                <a:gd name="T1" fmla="*/ 60 h 711"/>
                <a:gd name="T2" fmla="*/ 4 w 397"/>
                <a:gd name="T3" fmla="*/ 242 h 711"/>
                <a:gd name="T4" fmla="*/ 55 w 397"/>
                <a:gd name="T5" fmla="*/ 428 h 711"/>
                <a:gd name="T6" fmla="*/ 295 w 397"/>
                <a:gd name="T7" fmla="*/ 698 h 711"/>
                <a:gd name="T8" fmla="*/ 378 w 397"/>
                <a:gd name="T9" fmla="*/ 681 h 711"/>
                <a:gd name="T10" fmla="*/ 373 w 397"/>
                <a:gd name="T11" fmla="*/ 597 h 711"/>
                <a:gd name="T12" fmla="*/ 185 w 397"/>
                <a:gd name="T13" fmla="*/ 361 h 711"/>
                <a:gd name="T14" fmla="*/ 128 w 397"/>
                <a:gd name="T15" fmla="*/ 74 h 711"/>
                <a:gd name="T16" fmla="*/ 20 w 397"/>
                <a:gd name="T17" fmla="*/ 6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711">
                  <a:moveTo>
                    <a:pt x="20" y="60"/>
                  </a:moveTo>
                  <a:cubicBezTo>
                    <a:pt x="6" y="119"/>
                    <a:pt x="0" y="181"/>
                    <a:pt x="4" y="242"/>
                  </a:cubicBezTo>
                  <a:cubicBezTo>
                    <a:pt x="8" y="306"/>
                    <a:pt x="29" y="368"/>
                    <a:pt x="55" y="428"/>
                  </a:cubicBezTo>
                  <a:cubicBezTo>
                    <a:pt x="103" y="539"/>
                    <a:pt x="183" y="646"/>
                    <a:pt x="295" y="698"/>
                  </a:cubicBezTo>
                  <a:cubicBezTo>
                    <a:pt x="324" y="711"/>
                    <a:pt x="358" y="708"/>
                    <a:pt x="378" y="681"/>
                  </a:cubicBezTo>
                  <a:cubicBezTo>
                    <a:pt x="397" y="657"/>
                    <a:pt x="397" y="619"/>
                    <a:pt x="373" y="597"/>
                  </a:cubicBezTo>
                  <a:cubicBezTo>
                    <a:pt x="295" y="525"/>
                    <a:pt x="230" y="456"/>
                    <a:pt x="185" y="361"/>
                  </a:cubicBezTo>
                  <a:cubicBezTo>
                    <a:pt x="147" y="280"/>
                    <a:pt x="123" y="170"/>
                    <a:pt x="128" y="74"/>
                  </a:cubicBezTo>
                  <a:cubicBezTo>
                    <a:pt x="130" y="13"/>
                    <a:pt x="34" y="0"/>
                    <a:pt x="2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301">
              <a:extLst>
                <a:ext uri="{FF2B5EF4-FFF2-40B4-BE49-F238E27FC236}">
                  <a16:creationId xmlns:a16="http://schemas.microsoft.com/office/drawing/2014/main" id="{26D4221B-BEDB-90E3-EBCF-AB35CDD1F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791" y="5833187"/>
              <a:ext cx="198438" cy="136525"/>
            </a:xfrm>
            <a:custGeom>
              <a:avLst/>
              <a:gdLst>
                <a:gd name="T0" fmla="*/ 800 w 968"/>
                <a:gd name="T1" fmla="*/ 89 h 659"/>
                <a:gd name="T2" fmla="*/ 763 w 968"/>
                <a:gd name="T3" fmla="*/ 176 h 659"/>
                <a:gd name="T4" fmla="*/ 712 w 968"/>
                <a:gd name="T5" fmla="*/ 245 h 659"/>
                <a:gd name="T6" fmla="*/ 670 w 968"/>
                <a:gd name="T7" fmla="*/ 284 h 659"/>
                <a:gd name="T8" fmla="*/ 668 w 968"/>
                <a:gd name="T9" fmla="*/ 286 h 659"/>
                <a:gd name="T10" fmla="*/ 645 w 968"/>
                <a:gd name="T11" fmla="*/ 302 h 659"/>
                <a:gd name="T12" fmla="*/ 553 w 968"/>
                <a:gd name="T13" fmla="*/ 357 h 659"/>
                <a:gd name="T14" fmla="*/ 543 w 968"/>
                <a:gd name="T15" fmla="*/ 362 h 659"/>
                <a:gd name="T16" fmla="*/ 526 w 968"/>
                <a:gd name="T17" fmla="*/ 367 h 659"/>
                <a:gd name="T18" fmla="*/ 474 w 968"/>
                <a:gd name="T19" fmla="*/ 381 h 659"/>
                <a:gd name="T20" fmla="*/ 469 w 968"/>
                <a:gd name="T21" fmla="*/ 382 h 659"/>
                <a:gd name="T22" fmla="*/ 445 w 968"/>
                <a:gd name="T23" fmla="*/ 384 h 659"/>
                <a:gd name="T24" fmla="*/ 386 w 968"/>
                <a:gd name="T25" fmla="*/ 384 h 659"/>
                <a:gd name="T26" fmla="*/ 362 w 968"/>
                <a:gd name="T27" fmla="*/ 382 h 659"/>
                <a:gd name="T28" fmla="*/ 357 w 968"/>
                <a:gd name="T29" fmla="*/ 381 h 659"/>
                <a:gd name="T30" fmla="*/ 303 w 968"/>
                <a:gd name="T31" fmla="*/ 374 h 659"/>
                <a:gd name="T32" fmla="*/ 303 w 968"/>
                <a:gd name="T33" fmla="*/ 373 h 659"/>
                <a:gd name="T34" fmla="*/ 246 w 968"/>
                <a:gd name="T35" fmla="*/ 359 h 659"/>
                <a:gd name="T36" fmla="*/ 120 w 968"/>
                <a:gd name="T37" fmla="*/ 394 h 659"/>
                <a:gd name="T38" fmla="*/ 171 w 968"/>
                <a:gd name="T39" fmla="*/ 364 h 659"/>
                <a:gd name="T40" fmla="*/ 162 w 968"/>
                <a:gd name="T41" fmla="*/ 367 h 659"/>
                <a:gd name="T42" fmla="*/ 219 w 968"/>
                <a:gd name="T43" fmla="*/ 367 h 659"/>
                <a:gd name="T44" fmla="*/ 132 w 968"/>
                <a:gd name="T45" fmla="*/ 335 h 659"/>
                <a:gd name="T46" fmla="*/ 34 w 968"/>
                <a:gd name="T47" fmla="*/ 347 h 659"/>
                <a:gd name="T48" fmla="*/ 22 w 968"/>
                <a:gd name="T49" fmla="*/ 446 h 659"/>
                <a:gd name="T50" fmla="*/ 115 w 968"/>
                <a:gd name="T51" fmla="*/ 546 h 659"/>
                <a:gd name="T52" fmla="*/ 88 w 968"/>
                <a:gd name="T53" fmla="*/ 498 h 659"/>
                <a:gd name="T54" fmla="*/ 89 w 968"/>
                <a:gd name="T55" fmla="*/ 497 h 659"/>
                <a:gd name="T56" fmla="*/ 104 w 968"/>
                <a:gd name="T57" fmla="*/ 543 h 659"/>
                <a:gd name="T58" fmla="*/ 159 w 968"/>
                <a:gd name="T59" fmla="*/ 595 h 659"/>
                <a:gd name="T60" fmla="*/ 233 w 968"/>
                <a:gd name="T61" fmla="*/ 627 h 659"/>
                <a:gd name="T62" fmla="*/ 386 w 968"/>
                <a:gd name="T63" fmla="*/ 656 h 659"/>
                <a:gd name="T64" fmla="*/ 686 w 968"/>
                <a:gd name="T65" fmla="*/ 585 h 659"/>
                <a:gd name="T66" fmla="*/ 965 w 968"/>
                <a:gd name="T67" fmla="*/ 112 h 659"/>
                <a:gd name="T68" fmla="*/ 800 w 968"/>
                <a:gd name="T69" fmla="*/ 8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8" h="659">
                  <a:moveTo>
                    <a:pt x="800" y="89"/>
                  </a:moveTo>
                  <a:cubicBezTo>
                    <a:pt x="790" y="122"/>
                    <a:pt x="780" y="147"/>
                    <a:pt x="763" y="176"/>
                  </a:cubicBezTo>
                  <a:cubicBezTo>
                    <a:pt x="743" y="210"/>
                    <a:pt x="736" y="220"/>
                    <a:pt x="712" y="245"/>
                  </a:cubicBezTo>
                  <a:cubicBezTo>
                    <a:pt x="699" y="259"/>
                    <a:pt x="685" y="271"/>
                    <a:pt x="670" y="284"/>
                  </a:cubicBezTo>
                  <a:cubicBezTo>
                    <a:pt x="656" y="297"/>
                    <a:pt x="684" y="275"/>
                    <a:pt x="668" y="286"/>
                  </a:cubicBezTo>
                  <a:cubicBezTo>
                    <a:pt x="661" y="291"/>
                    <a:pt x="653" y="297"/>
                    <a:pt x="645" y="302"/>
                  </a:cubicBezTo>
                  <a:cubicBezTo>
                    <a:pt x="615" y="321"/>
                    <a:pt x="585" y="341"/>
                    <a:pt x="553" y="357"/>
                  </a:cubicBezTo>
                  <a:cubicBezTo>
                    <a:pt x="550" y="358"/>
                    <a:pt x="529" y="367"/>
                    <a:pt x="543" y="362"/>
                  </a:cubicBezTo>
                  <a:cubicBezTo>
                    <a:pt x="559" y="356"/>
                    <a:pt x="529" y="366"/>
                    <a:pt x="526" y="367"/>
                  </a:cubicBezTo>
                  <a:cubicBezTo>
                    <a:pt x="509" y="373"/>
                    <a:pt x="492" y="377"/>
                    <a:pt x="474" y="381"/>
                  </a:cubicBezTo>
                  <a:cubicBezTo>
                    <a:pt x="462" y="383"/>
                    <a:pt x="449" y="384"/>
                    <a:pt x="469" y="382"/>
                  </a:cubicBezTo>
                  <a:cubicBezTo>
                    <a:pt x="461" y="383"/>
                    <a:pt x="453" y="384"/>
                    <a:pt x="445" y="384"/>
                  </a:cubicBezTo>
                  <a:cubicBezTo>
                    <a:pt x="425" y="385"/>
                    <a:pt x="405" y="385"/>
                    <a:pt x="386" y="384"/>
                  </a:cubicBezTo>
                  <a:cubicBezTo>
                    <a:pt x="378" y="383"/>
                    <a:pt x="370" y="383"/>
                    <a:pt x="362" y="382"/>
                  </a:cubicBezTo>
                  <a:cubicBezTo>
                    <a:pt x="391" y="384"/>
                    <a:pt x="363" y="382"/>
                    <a:pt x="357" y="381"/>
                  </a:cubicBezTo>
                  <a:cubicBezTo>
                    <a:pt x="339" y="378"/>
                    <a:pt x="321" y="377"/>
                    <a:pt x="303" y="374"/>
                  </a:cubicBezTo>
                  <a:cubicBezTo>
                    <a:pt x="316" y="376"/>
                    <a:pt x="317" y="376"/>
                    <a:pt x="303" y="373"/>
                  </a:cubicBezTo>
                  <a:cubicBezTo>
                    <a:pt x="284" y="369"/>
                    <a:pt x="265" y="363"/>
                    <a:pt x="246" y="359"/>
                  </a:cubicBezTo>
                  <a:cubicBezTo>
                    <a:pt x="198" y="349"/>
                    <a:pt x="157" y="361"/>
                    <a:pt x="120" y="394"/>
                  </a:cubicBezTo>
                  <a:cubicBezTo>
                    <a:pt x="137" y="384"/>
                    <a:pt x="154" y="374"/>
                    <a:pt x="171" y="364"/>
                  </a:cubicBezTo>
                  <a:cubicBezTo>
                    <a:pt x="168" y="365"/>
                    <a:pt x="165" y="366"/>
                    <a:pt x="162" y="367"/>
                  </a:cubicBezTo>
                  <a:lnTo>
                    <a:pt x="219" y="367"/>
                  </a:lnTo>
                  <a:cubicBezTo>
                    <a:pt x="188" y="359"/>
                    <a:pt x="161" y="350"/>
                    <a:pt x="132" y="335"/>
                  </a:cubicBezTo>
                  <a:cubicBezTo>
                    <a:pt x="100" y="318"/>
                    <a:pt x="60" y="321"/>
                    <a:pt x="34" y="347"/>
                  </a:cubicBezTo>
                  <a:cubicBezTo>
                    <a:pt x="11" y="371"/>
                    <a:pt x="0" y="418"/>
                    <a:pt x="22" y="446"/>
                  </a:cubicBezTo>
                  <a:cubicBezTo>
                    <a:pt x="50" y="482"/>
                    <a:pt x="79" y="516"/>
                    <a:pt x="115" y="546"/>
                  </a:cubicBezTo>
                  <a:cubicBezTo>
                    <a:pt x="106" y="530"/>
                    <a:pt x="97" y="514"/>
                    <a:pt x="88" y="498"/>
                  </a:cubicBezTo>
                  <a:cubicBezTo>
                    <a:pt x="86" y="474"/>
                    <a:pt x="86" y="474"/>
                    <a:pt x="89" y="497"/>
                  </a:cubicBezTo>
                  <a:cubicBezTo>
                    <a:pt x="90" y="513"/>
                    <a:pt x="95" y="529"/>
                    <a:pt x="104" y="543"/>
                  </a:cubicBezTo>
                  <a:cubicBezTo>
                    <a:pt x="118" y="565"/>
                    <a:pt x="136" y="582"/>
                    <a:pt x="159" y="595"/>
                  </a:cubicBezTo>
                  <a:cubicBezTo>
                    <a:pt x="182" y="608"/>
                    <a:pt x="208" y="618"/>
                    <a:pt x="233" y="627"/>
                  </a:cubicBezTo>
                  <a:cubicBezTo>
                    <a:pt x="282" y="647"/>
                    <a:pt x="333" y="654"/>
                    <a:pt x="386" y="656"/>
                  </a:cubicBezTo>
                  <a:cubicBezTo>
                    <a:pt x="490" y="659"/>
                    <a:pt x="594" y="634"/>
                    <a:pt x="686" y="585"/>
                  </a:cubicBezTo>
                  <a:cubicBezTo>
                    <a:pt x="857" y="495"/>
                    <a:pt x="958" y="301"/>
                    <a:pt x="965" y="112"/>
                  </a:cubicBezTo>
                  <a:cubicBezTo>
                    <a:pt x="968" y="15"/>
                    <a:pt x="826" y="0"/>
                    <a:pt x="800" y="8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302">
              <a:extLst>
                <a:ext uri="{FF2B5EF4-FFF2-40B4-BE49-F238E27FC236}">
                  <a16:creationId xmlns:a16="http://schemas.microsoft.com/office/drawing/2014/main" id="{100FAACB-814B-5DBF-38D1-5952AD3F0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628" y="6063374"/>
              <a:ext cx="422275" cy="222250"/>
            </a:xfrm>
            <a:custGeom>
              <a:avLst/>
              <a:gdLst>
                <a:gd name="T0" fmla="*/ 344 w 2052"/>
                <a:gd name="T1" fmla="*/ 82 h 1078"/>
                <a:gd name="T2" fmla="*/ 46 w 2052"/>
                <a:gd name="T3" fmla="*/ 849 h 1078"/>
                <a:gd name="T4" fmla="*/ 164 w 2052"/>
                <a:gd name="T5" fmla="*/ 1054 h 1078"/>
                <a:gd name="T6" fmla="*/ 1062 w 2052"/>
                <a:gd name="T7" fmla="*/ 1038 h 1078"/>
                <a:gd name="T8" fmla="*/ 1579 w 2052"/>
                <a:gd name="T9" fmla="*/ 1017 h 1078"/>
                <a:gd name="T10" fmla="*/ 1955 w 2052"/>
                <a:gd name="T11" fmla="*/ 975 h 1078"/>
                <a:gd name="T12" fmla="*/ 1989 w 2052"/>
                <a:gd name="T13" fmla="*/ 851 h 1078"/>
                <a:gd name="T14" fmla="*/ 1085 w 2052"/>
                <a:gd name="T15" fmla="*/ 751 h 1078"/>
                <a:gd name="T16" fmla="*/ 164 w 2052"/>
                <a:gd name="T17" fmla="*/ 781 h 1078"/>
                <a:gd name="T18" fmla="*/ 282 w 2052"/>
                <a:gd name="T19" fmla="*/ 987 h 1078"/>
                <a:gd name="T20" fmla="*/ 494 w 2052"/>
                <a:gd name="T21" fmla="*/ 102 h 1078"/>
                <a:gd name="T22" fmla="*/ 344 w 2052"/>
                <a:gd name="T23" fmla="*/ 8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2" h="1078">
                  <a:moveTo>
                    <a:pt x="344" y="82"/>
                  </a:moveTo>
                  <a:cubicBezTo>
                    <a:pt x="274" y="346"/>
                    <a:pt x="164" y="602"/>
                    <a:pt x="46" y="849"/>
                  </a:cubicBezTo>
                  <a:cubicBezTo>
                    <a:pt x="0" y="946"/>
                    <a:pt x="57" y="1046"/>
                    <a:pt x="164" y="1054"/>
                  </a:cubicBezTo>
                  <a:cubicBezTo>
                    <a:pt x="462" y="1078"/>
                    <a:pt x="764" y="1050"/>
                    <a:pt x="1062" y="1038"/>
                  </a:cubicBezTo>
                  <a:cubicBezTo>
                    <a:pt x="1234" y="1030"/>
                    <a:pt x="1407" y="1023"/>
                    <a:pt x="1579" y="1017"/>
                  </a:cubicBezTo>
                  <a:cubicBezTo>
                    <a:pt x="1706" y="1012"/>
                    <a:pt x="1829" y="984"/>
                    <a:pt x="1955" y="975"/>
                  </a:cubicBezTo>
                  <a:cubicBezTo>
                    <a:pt x="2016" y="971"/>
                    <a:pt x="2052" y="883"/>
                    <a:pt x="1989" y="851"/>
                  </a:cubicBezTo>
                  <a:cubicBezTo>
                    <a:pt x="1714" y="711"/>
                    <a:pt x="1385" y="741"/>
                    <a:pt x="1085" y="751"/>
                  </a:cubicBezTo>
                  <a:cubicBezTo>
                    <a:pt x="780" y="761"/>
                    <a:pt x="470" y="793"/>
                    <a:pt x="164" y="781"/>
                  </a:cubicBezTo>
                  <a:cubicBezTo>
                    <a:pt x="204" y="850"/>
                    <a:pt x="243" y="918"/>
                    <a:pt x="282" y="987"/>
                  </a:cubicBezTo>
                  <a:cubicBezTo>
                    <a:pt x="406" y="700"/>
                    <a:pt x="465" y="412"/>
                    <a:pt x="494" y="102"/>
                  </a:cubicBezTo>
                  <a:cubicBezTo>
                    <a:pt x="502" y="15"/>
                    <a:pt x="365" y="0"/>
                    <a:pt x="344" y="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303">
              <a:extLst>
                <a:ext uri="{FF2B5EF4-FFF2-40B4-BE49-F238E27FC236}">
                  <a16:creationId xmlns:a16="http://schemas.microsoft.com/office/drawing/2014/main" id="{3FB67458-8463-6D45-CF93-4D55F3AF8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103" y="6020512"/>
              <a:ext cx="442913" cy="254000"/>
            </a:xfrm>
            <a:custGeom>
              <a:avLst/>
              <a:gdLst>
                <a:gd name="T0" fmla="*/ 1588 w 2150"/>
                <a:gd name="T1" fmla="*/ 178 h 1238"/>
                <a:gd name="T2" fmla="*/ 1743 w 2150"/>
                <a:gd name="T3" fmla="*/ 700 h 1238"/>
                <a:gd name="T4" fmla="*/ 1792 w 2150"/>
                <a:gd name="T5" fmla="*/ 837 h 1238"/>
                <a:gd name="T6" fmla="*/ 1825 w 2150"/>
                <a:gd name="T7" fmla="*/ 930 h 1238"/>
                <a:gd name="T8" fmla="*/ 1845 w 2150"/>
                <a:gd name="T9" fmla="*/ 879 h 1238"/>
                <a:gd name="T10" fmla="*/ 1825 w 2150"/>
                <a:gd name="T11" fmla="*/ 884 h 1238"/>
                <a:gd name="T12" fmla="*/ 1778 w 2150"/>
                <a:gd name="T13" fmla="*/ 894 h 1238"/>
                <a:gd name="T14" fmla="*/ 1261 w 2150"/>
                <a:gd name="T15" fmla="*/ 932 h 1238"/>
                <a:gd name="T16" fmla="*/ 108 w 2150"/>
                <a:gd name="T17" fmla="*/ 959 h 1238"/>
                <a:gd name="T18" fmla="*/ 71 w 2150"/>
                <a:gd name="T19" fmla="*/ 1096 h 1238"/>
                <a:gd name="T20" fmla="*/ 1055 w 2150"/>
                <a:gd name="T21" fmla="*/ 1221 h 1238"/>
                <a:gd name="T22" fmla="*/ 1611 w 2150"/>
                <a:gd name="T23" fmla="*/ 1193 h 1238"/>
                <a:gd name="T24" fmla="*/ 2060 w 2150"/>
                <a:gd name="T25" fmla="*/ 1047 h 1238"/>
                <a:gd name="T26" fmla="*/ 1986 w 2150"/>
                <a:gd name="T27" fmla="*/ 595 h 1238"/>
                <a:gd name="T28" fmla="*/ 1767 w 2150"/>
                <a:gd name="T29" fmla="*/ 102 h 1238"/>
                <a:gd name="T30" fmla="*/ 1588 w 2150"/>
                <a:gd name="T31" fmla="*/ 178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50" h="1238">
                  <a:moveTo>
                    <a:pt x="1588" y="178"/>
                  </a:moveTo>
                  <a:cubicBezTo>
                    <a:pt x="1639" y="352"/>
                    <a:pt x="1685" y="528"/>
                    <a:pt x="1743" y="700"/>
                  </a:cubicBezTo>
                  <a:cubicBezTo>
                    <a:pt x="1759" y="746"/>
                    <a:pt x="1776" y="791"/>
                    <a:pt x="1792" y="837"/>
                  </a:cubicBezTo>
                  <a:cubicBezTo>
                    <a:pt x="1794" y="843"/>
                    <a:pt x="1817" y="927"/>
                    <a:pt x="1825" y="930"/>
                  </a:cubicBezTo>
                  <a:cubicBezTo>
                    <a:pt x="1865" y="887"/>
                    <a:pt x="1872" y="870"/>
                    <a:pt x="1845" y="879"/>
                  </a:cubicBezTo>
                  <a:cubicBezTo>
                    <a:pt x="1838" y="881"/>
                    <a:pt x="1831" y="883"/>
                    <a:pt x="1825" y="884"/>
                  </a:cubicBezTo>
                  <a:cubicBezTo>
                    <a:pt x="1810" y="884"/>
                    <a:pt x="1792" y="892"/>
                    <a:pt x="1778" y="894"/>
                  </a:cubicBezTo>
                  <a:cubicBezTo>
                    <a:pt x="1629" y="923"/>
                    <a:pt x="1432" y="928"/>
                    <a:pt x="1261" y="932"/>
                  </a:cubicBezTo>
                  <a:cubicBezTo>
                    <a:pt x="876" y="940"/>
                    <a:pt x="493" y="933"/>
                    <a:pt x="108" y="959"/>
                  </a:cubicBezTo>
                  <a:cubicBezTo>
                    <a:pt x="42" y="964"/>
                    <a:pt x="0" y="1062"/>
                    <a:pt x="71" y="1096"/>
                  </a:cubicBezTo>
                  <a:cubicBezTo>
                    <a:pt x="367" y="1238"/>
                    <a:pt x="736" y="1224"/>
                    <a:pt x="1055" y="1221"/>
                  </a:cubicBezTo>
                  <a:cubicBezTo>
                    <a:pt x="1241" y="1220"/>
                    <a:pt x="1427" y="1211"/>
                    <a:pt x="1611" y="1193"/>
                  </a:cubicBezTo>
                  <a:cubicBezTo>
                    <a:pt x="1748" y="1179"/>
                    <a:pt x="1975" y="1175"/>
                    <a:pt x="2060" y="1047"/>
                  </a:cubicBezTo>
                  <a:cubicBezTo>
                    <a:pt x="2150" y="913"/>
                    <a:pt x="2039" y="725"/>
                    <a:pt x="1986" y="595"/>
                  </a:cubicBezTo>
                  <a:cubicBezTo>
                    <a:pt x="1918" y="429"/>
                    <a:pt x="1840" y="266"/>
                    <a:pt x="1767" y="102"/>
                  </a:cubicBezTo>
                  <a:cubicBezTo>
                    <a:pt x="1722" y="0"/>
                    <a:pt x="1557" y="73"/>
                    <a:pt x="1588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304">
              <a:extLst>
                <a:ext uri="{FF2B5EF4-FFF2-40B4-BE49-F238E27FC236}">
                  <a16:creationId xmlns:a16="http://schemas.microsoft.com/office/drawing/2014/main" id="{F4E0B7DB-472E-AFB3-9242-39E334E2D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391" y="6244349"/>
              <a:ext cx="369888" cy="268288"/>
            </a:xfrm>
            <a:custGeom>
              <a:avLst/>
              <a:gdLst>
                <a:gd name="T0" fmla="*/ 1543 w 1793"/>
                <a:gd name="T1" fmla="*/ 79 h 1301"/>
                <a:gd name="T2" fmla="*/ 1515 w 1793"/>
                <a:gd name="T3" fmla="*/ 848 h 1301"/>
                <a:gd name="T4" fmla="*/ 1513 w 1793"/>
                <a:gd name="T5" fmla="*/ 938 h 1301"/>
                <a:gd name="T6" fmla="*/ 1540 w 1793"/>
                <a:gd name="T7" fmla="*/ 927 h 1301"/>
                <a:gd name="T8" fmla="*/ 1506 w 1793"/>
                <a:gd name="T9" fmla="*/ 936 h 1301"/>
                <a:gd name="T10" fmla="*/ 1324 w 1793"/>
                <a:gd name="T11" fmla="*/ 973 h 1301"/>
                <a:gd name="T12" fmla="*/ 966 w 1793"/>
                <a:gd name="T13" fmla="*/ 1005 h 1301"/>
                <a:gd name="T14" fmla="*/ 608 w 1793"/>
                <a:gd name="T15" fmla="*/ 974 h 1301"/>
                <a:gd name="T16" fmla="*/ 523 w 1793"/>
                <a:gd name="T17" fmla="*/ 930 h 1301"/>
                <a:gd name="T18" fmla="*/ 443 w 1793"/>
                <a:gd name="T19" fmla="*/ 763 h 1301"/>
                <a:gd name="T20" fmla="*/ 193 w 1793"/>
                <a:gd name="T21" fmla="*/ 87 h 1301"/>
                <a:gd name="T22" fmla="*/ 25 w 1793"/>
                <a:gd name="T23" fmla="*/ 133 h 1301"/>
                <a:gd name="T24" fmla="*/ 247 w 1793"/>
                <a:gd name="T25" fmla="*/ 1007 h 1301"/>
                <a:gd name="T26" fmla="*/ 531 w 1793"/>
                <a:gd name="T27" fmla="*/ 1251 h 1301"/>
                <a:gd name="T28" fmla="*/ 995 w 1793"/>
                <a:gd name="T29" fmla="*/ 1301 h 1301"/>
                <a:gd name="T30" fmla="*/ 1458 w 1793"/>
                <a:gd name="T31" fmla="*/ 1247 h 1301"/>
                <a:gd name="T32" fmla="*/ 1778 w 1793"/>
                <a:gd name="T33" fmla="*/ 1023 h 1301"/>
                <a:gd name="T34" fmla="*/ 1768 w 1793"/>
                <a:gd name="T35" fmla="*/ 788 h 1301"/>
                <a:gd name="T36" fmla="*/ 1750 w 1793"/>
                <a:gd name="T37" fmla="*/ 549 h 1301"/>
                <a:gd name="T38" fmla="*/ 1690 w 1793"/>
                <a:gd name="T39" fmla="*/ 79 h 1301"/>
                <a:gd name="T40" fmla="*/ 1543 w 1793"/>
                <a:gd name="T41" fmla="*/ 79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3" h="1301">
                  <a:moveTo>
                    <a:pt x="1543" y="79"/>
                  </a:moveTo>
                  <a:cubicBezTo>
                    <a:pt x="1502" y="333"/>
                    <a:pt x="1518" y="592"/>
                    <a:pt x="1515" y="848"/>
                  </a:cubicBezTo>
                  <a:cubicBezTo>
                    <a:pt x="1514" y="872"/>
                    <a:pt x="1504" y="915"/>
                    <a:pt x="1513" y="938"/>
                  </a:cubicBezTo>
                  <a:cubicBezTo>
                    <a:pt x="1506" y="976"/>
                    <a:pt x="1515" y="972"/>
                    <a:pt x="1540" y="927"/>
                  </a:cubicBezTo>
                  <a:cubicBezTo>
                    <a:pt x="1528" y="930"/>
                    <a:pt x="1517" y="933"/>
                    <a:pt x="1506" y="936"/>
                  </a:cubicBezTo>
                  <a:cubicBezTo>
                    <a:pt x="1446" y="951"/>
                    <a:pt x="1385" y="963"/>
                    <a:pt x="1324" y="973"/>
                  </a:cubicBezTo>
                  <a:cubicBezTo>
                    <a:pt x="1205" y="992"/>
                    <a:pt x="1086" y="1005"/>
                    <a:pt x="966" y="1005"/>
                  </a:cubicBezTo>
                  <a:cubicBezTo>
                    <a:pt x="846" y="1006"/>
                    <a:pt x="725" y="998"/>
                    <a:pt x="608" y="974"/>
                  </a:cubicBezTo>
                  <a:cubicBezTo>
                    <a:pt x="568" y="966"/>
                    <a:pt x="545" y="963"/>
                    <a:pt x="523" y="930"/>
                  </a:cubicBezTo>
                  <a:cubicBezTo>
                    <a:pt x="489" y="881"/>
                    <a:pt x="466" y="817"/>
                    <a:pt x="443" y="763"/>
                  </a:cubicBezTo>
                  <a:cubicBezTo>
                    <a:pt x="345" y="542"/>
                    <a:pt x="298" y="304"/>
                    <a:pt x="193" y="87"/>
                  </a:cubicBezTo>
                  <a:cubicBezTo>
                    <a:pt x="151" y="0"/>
                    <a:pt x="31" y="52"/>
                    <a:pt x="25" y="133"/>
                  </a:cubicBezTo>
                  <a:cubicBezTo>
                    <a:pt x="0" y="430"/>
                    <a:pt x="129" y="740"/>
                    <a:pt x="247" y="1007"/>
                  </a:cubicBezTo>
                  <a:cubicBezTo>
                    <a:pt x="305" y="1140"/>
                    <a:pt x="388" y="1219"/>
                    <a:pt x="531" y="1251"/>
                  </a:cubicBezTo>
                  <a:cubicBezTo>
                    <a:pt x="682" y="1285"/>
                    <a:pt x="840" y="1301"/>
                    <a:pt x="995" y="1301"/>
                  </a:cubicBezTo>
                  <a:cubicBezTo>
                    <a:pt x="1150" y="1301"/>
                    <a:pt x="1307" y="1285"/>
                    <a:pt x="1458" y="1247"/>
                  </a:cubicBezTo>
                  <a:cubicBezTo>
                    <a:pt x="1589" y="1213"/>
                    <a:pt x="1748" y="1177"/>
                    <a:pt x="1778" y="1023"/>
                  </a:cubicBezTo>
                  <a:cubicBezTo>
                    <a:pt x="1793" y="947"/>
                    <a:pt x="1774" y="864"/>
                    <a:pt x="1768" y="788"/>
                  </a:cubicBezTo>
                  <a:cubicBezTo>
                    <a:pt x="1762" y="708"/>
                    <a:pt x="1756" y="629"/>
                    <a:pt x="1750" y="549"/>
                  </a:cubicBezTo>
                  <a:cubicBezTo>
                    <a:pt x="1739" y="391"/>
                    <a:pt x="1727" y="233"/>
                    <a:pt x="1690" y="79"/>
                  </a:cubicBezTo>
                  <a:cubicBezTo>
                    <a:pt x="1674" y="10"/>
                    <a:pt x="1556" y="4"/>
                    <a:pt x="1543" y="7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305">
              <a:extLst>
                <a:ext uri="{FF2B5EF4-FFF2-40B4-BE49-F238E27FC236}">
                  <a16:creationId xmlns:a16="http://schemas.microsoft.com/office/drawing/2014/main" id="{1DE4CF0E-ACA0-CB8F-06B0-B03E262E5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241" y="6215774"/>
              <a:ext cx="334963" cy="277813"/>
            </a:xfrm>
            <a:custGeom>
              <a:avLst/>
              <a:gdLst>
                <a:gd name="T0" fmla="*/ 157 w 1629"/>
                <a:gd name="T1" fmla="*/ 141 h 1354"/>
                <a:gd name="T2" fmla="*/ 18 w 1629"/>
                <a:gd name="T3" fmla="*/ 1107 h 1354"/>
                <a:gd name="T4" fmla="*/ 107 w 1629"/>
                <a:gd name="T5" fmla="*/ 1264 h 1354"/>
                <a:gd name="T6" fmla="*/ 773 w 1629"/>
                <a:gd name="T7" fmla="*/ 1348 h 1354"/>
                <a:gd name="T8" fmla="*/ 1104 w 1629"/>
                <a:gd name="T9" fmla="*/ 1343 h 1354"/>
                <a:gd name="T10" fmla="*/ 1356 w 1629"/>
                <a:gd name="T11" fmla="*/ 1279 h 1354"/>
                <a:gd name="T12" fmla="*/ 1480 w 1629"/>
                <a:gd name="T13" fmla="*/ 1060 h 1354"/>
                <a:gd name="T14" fmla="*/ 1534 w 1629"/>
                <a:gd name="T15" fmla="*/ 717 h 1354"/>
                <a:gd name="T16" fmla="*/ 1579 w 1629"/>
                <a:gd name="T17" fmla="*/ 61 h 1354"/>
                <a:gd name="T18" fmla="*/ 1463 w 1629"/>
                <a:gd name="T19" fmla="*/ 45 h 1354"/>
                <a:gd name="T20" fmla="*/ 1321 w 1629"/>
                <a:gd name="T21" fmla="*/ 603 h 1354"/>
                <a:gd name="T22" fmla="*/ 1279 w 1629"/>
                <a:gd name="T23" fmla="*/ 881 h 1354"/>
                <a:gd name="T24" fmla="*/ 1231 w 1629"/>
                <a:gd name="T25" fmla="*/ 1084 h 1354"/>
                <a:gd name="T26" fmla="*/ 1038 w 1629"/>
                <a:gd name="T27" fmla="*/ 1096 h 1354"/>
                <a:gd name="T28" fmla="*/ 746 w 1629"/>
                <a:gd name="T29" fmla="*/ 1083 h 1354"/>
                <a:gd name="T30" fmla="*/ 175 w 1629"/>
                <a:gd name="T31" fmla="*/ 1017 h 1354"/>
                <a:gd name="T32" fmla="*/ 265 w 1629"/>
                <a:gd name="T33" fmla="*/ 1175 h 1354"/>
                <a:gd name="T34" fmla="*/ 352 w 1629"/>
                <a:gd name="T35" fmla="*/ 645 h 1354"/>
                <a:gd name="T36" fmla="*/ 307 w 1629"/>
                <a:gd name="T37" fmla="*/ 121 h 1354"/>
                <a:gd name="T38" fmla="*/ 157 w 1629"/>
                <a:gd name="T39" fmla="*/ 1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9" h="1354">
                  <a:moveTo>
                    <a:pt x="157" y="141"/>
                  </a:moveTo>
                  <a:cubicBezTo>
                    <a:pt x="152" y="465"/>
                    <a:pt x="106" y="795"/>
                    <a:pt x="18" y="1107"/>
                  </a:cubicBezTo>
                  <a:cubicBezTo>
                    <a:pt x="0" y="1170"/>
                    <a:pt x="39" y="1251"/>
                    <a:pt x="107" y="1264"/>
                  </a:cubicBezTo>
                  <a:cubicBezTo>
                    <a:pt x="327" y="1307"/>
                    <a:pt x="549" y="1335"/>
                    <a:pt x="773" y="1348"/>
                  </a:cubicBezTo>
                  <a:cubicBezTo>
                    <a:pt x="883" y="1354"/>
                    <a:pt x="993" y="1350"/>
                    <a:pt x="1104" y="1343"/>
                  </a:cubicBezTo>
                  <a:cubicBezTo>
                    <a:pt x="1189" y="1337"/>
                    <a:pt x="1282" y="1329"/>
                    <a:pt x="1356" y="1279"/>
                  </a:cubicBezTo>
                  <a:cubicBezTo>
                    <a:pt x="1433" y="1228"/>
                    <a:pt x="1465" y="1149"/>
                    <a:pt x="1480" y="1060"/>
                  </a:cubicBezTo>
                  <a:cubicBezTo>
                    <a:pt x="1499" y="946"/>
                    <a:pt x="1516" y="831"/>
                    <a:pt x="1534" y="717"/>
                  </a:cubicBezTo>
                  <a:cubicBezTo>
                    <a:pt x="1567" y="508"/>
                    <a:pt x="1629" y="269"/>
                    <a:pt x="1579" y="61"/>
                  </a:cubicBezTo>
                  <a:cubicBezTo>
                    <a:pt x="1566" y="6"/>
                    <a:pt x="1490" y="0"/>
                    <a:pt x="1463" y="45"/>
                  </a:cubicBezTo>
                  <a:cubicBezTo>
                    <a:pt x="1366" y="207"/>
                    <a:pt x="1349" y="419"/>
                    <a:pt x="1321" y="603"/>
                  </a:cubicBezTo>
                  <a:cubicBezTo>
                    <a:pt x="1307" y="695"/>
                    <a:pt x="1293" y="788"/>
                    <a:pt x="1279" y="881"/>
                  </a:cubicBezTo>
                  <a:cubicBezTo>
                    <a:pt x="1271" y="931"/>
                    <a:pt x="1276" y="1051"/>
                    <a:pt x="1231" y="1084"/>
                  </a:cubicBezTo>
                  <a:cubicBezTo>
                    <a:pt x="1185" y="1117"/>
                    <a:pt x="1088" y="1098"/>
                    <a:pt x="1038" y="1096"/>
                  </a:cubicBezTo>
                  <a:cubicBezTo>
                    <a:pt x="941" y="1092"/>
                    <a:pt x="843" y="1088"/>
                    <a:pt x="746" y="1083"/>
                  </a:cubicBezTo>
                  <a:cubicBezTo>
                    <a:pt x="555" y="1073"/>
                    <a:pt x="364" y="1051"/>
                    <a:pt x="175" y="1017"/>
                  </a:cubicBezTo>
                  <a:lnTo>
                    <a:pt x="265" y="1175"/>
                  </a:lnTo>
                  <a:cubicBezTo>
                    <a:pt x="312" y="1002"/>
                    <a:pt x="339" y="824"/>
                    <a:pt x="352" y="645"/>
                  </a:cubicBezTo>
                  <a:cubicBezTo>
                    <a:pt x="365" y="470"/>
                    <a:pt x="340" y="293"/>
                    <a:pt x="307" y="121"/>
                  </a:cubicBezTo>
                  <a:cubicBezTo>
                    <a:pt x="291" y="34"/>
                    <a:pt x="158" y="57"/>
                    <a:pt x="157" y="14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306">
              <a:extLst>
                <a:ext uri="{FF2B5EF4-FFF2-40B4-BE49-F238E27FC236}">
                  <a16:creationId xmlns:a16="http://schemas.microsoft.com/office/drawing/2014/main" id="{79FFDE1E-2938-BBCD-7736-03341FE33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16" y="6333249"/>
              <a:ext cx="306388" cy="138113"/>
            </a:xfrm>
            <a:custGeom>
              <a:avLst/>
              <a:gdLst>
                <a:gd name="T0" fmla="*/ 95 w 1491"/>
                <a:gd name="T1" fmla="*/ 367 h 669"/>
                <a:gd name="T2" fmla="*/ 472 w 1491"/>
                <a:gd name="T3" fmla="*/ 420 h 669"/>
                <a:gd name="T4" fmla="*/ 790 w 1491"/>
                <a:gd name="T5" fmla="*/ 609 h 669"/>
                <a:gd name="T6" fmla="*/ 972 w 1491"/>
                <a:gd name="T7" fmla="*/ 561 h 669"/>
                <a:gd name="T8" fmla="*/ 1169 w 1491"/>
                <a:gd name="T9" fmla="*/ 308 h 669"/>
                <a:gd name="T10" fmla="*/ 1300 w 1491"/>
                <a:gd name="T11" fmla="*/ 230 h 669"/>
                <a:gd name="T12" fmla="*/ 1449 w 1491"/>
                <a:gd name="T13" fmla="*/ 137 h 669"/>
                <a:gd name="T14" fmla="*/ 1418 w 1491"/>
                <a:gd name="T15" fmla="*/ 20 h 669"/>
                <a:gd name="T16" fmla="*/ 1202 w 1491"/>
                <a:gd name="T17" fmla="*/ 42 h 669"/>
                <a:gd name="T18" fmla="*/ 1028 w 1491"/>
                <a:gd name="T19" fmla="*/ 148 h 669"/>
                <a:gd name="T20" fmla="*/ 773 w 1491"/>
                <a:gd name="T21" fmla="*/ 477 h 669"/>
                <a:gd name="T22" fmla="*/ 944 w 1491"/>
                <a:gd name="T23" fmla="*/ 455 h 669"/>
                <a:gd name="T24" fmla="*/ 525 w 1491"/>
                <a:gd name="T25" fmla="*/ 226 h 669"/>
                <a:gd name="T26" fmla="*/ 298 w 1491"/>
                <a:gd name="T27" fmla="*/ 194 h 669"/>
                <a:gd name="T28" fmla="*/ 63 w 1491"/>
                <a:gd name="T29" fmla="*/ 248 h 669"/>
                <a:gd name="T30" fmla="*/ 95 w 1491"/>
                <a:gd name="T31" fmla="*/ 36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1" h="669">
                  <a:moveTo>
                    <a:pt x="95" y="367"/>
                  </a:moveTo>
                  <a:cubicBezTo>
                    <a:pt x="220" y="376"/>
                    <a:pt x="351" y="383"/>
                    <a:pt x="472" y="420"/>
                  </a:cubicBezTo>
                  <a:cubicBezTo>
                    <a:pt x="593" y="457"/>
                    <a:pt x="697" y="523"/>
                    <a:pt x="790" y="609"/>
                  </a:cubicBezTo>
                  <a:cubicBezTo>
                    <a:pt x="855" y="669"/>
                    <a:pt x="941" y="637"/>
                    <a:pt x="972" y="561"/>
                  </a:cubicBezTo>
                  <a:cubicBezTo>
                    <a:pt x="1013" y="462"/>
                    <a:pt x="1084" y="373"/>
                    <a:pt x="1169" y="308"/>
                  </a:cubicBezTo>
                  <a:cubicBezTo>
                    <a:pt x="1209" y="277"/>
                    <a:pt x="1254" y="251"/>
                    <a:pt x="1300" y="230"/>
                  </a:cubicBezTo>
                  <a:cubicBezTo>
                    <a:pt x="1357" y="203"/>
                    <a:pt x="1400" y="177"/>
                    <a:pt x="1449" y="137"/>
                  </a:cubicBezTo>
                  <a:cubicBezTo>
                    <a:pt x="1491" y="104"/>
                    <a:pt x="1465" y="32"/>
                    <a:pt x="1418" y="20"/>
                  </a:cubicBezTo>
                  <a:cubicBezTo>
                    <a:pt x="1339" y="0"/>
                    <a:pt x="1276" y="10"/>
                    <a:pt x="1202" y="42"/>
                  </a:cubicBezTo>
                  <a:cubicBezTo>
                    <a:pt x="1139" y="70"/>
                    <a:pt x="1082" y="106"/>
                    <a:pt x="1028" y="148"/>
                  </a:cubicBezTo>
                  <a:cubicBezTo>
                    <a:pt x="917" y="234"/>
                    <a:pt x="828" y="347"/>
                    <a:pt x="773" y="477"/>
                  </a:cubicBezTo>
                  <a:lnTo>
                    <a:pt x="944" y="455"/>
                  </a:lnTo>
                  <a:cubicBezTo>
                    <a:pt x="827" y="345"/>
                    <a:pt x="680" y="267"/>
                    <a:pt x="525" y="226"/>
                  </a:cubicBezTo>
                  <a:cubicBezTo>
                    <a:pt x="451" y="207"/>
                    <a:pt x="374" y="196"/>
                    <a:pt x="298" y="194"/>
                  </a:cubicBezTo>
                  <a:cubicBezTo>
                    <a:pt x="212" y="191"/>
                    <a:pt x="140" y="214"/>
                    <a:pt x="63" y="248"/>
                  </a:cubicBezTo>
                  <a:cubicBezTo>
                    <a:pt x="0" y="276"/>
                    <a:pt x="38" y="363"/>
                    <a:pt x="95" y="36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307">
              <a:extLst>
                <a:ext uri="{FF2B5EF4-FFF2-40B4-BE49-F238E27FC236}">
                  <a16:creationId xmlns:a16="http://schemas.microsoft.com/office/drawing/2014/main" id="{F6AD62D5-393E-C131-E984-586B7C1C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6333249"/>
              <a:ext cx="246063" cy="138113"/>
            </a:xfrm>
            <a:custGeom>
              <a:avLst/>
              <a:gdLst>
                <a:gd name="T0" fmla="*/ 57 w 1198"/>
                <a:gd name="T1" fmla="*/ 114 h 668"/>
                <a:gd name="T2" fmla="*/ 332 w 1198"/>
                <a:gd name="T3" fmla="*/ 530 h 668"/>
                <a:gd name="T4" fmla="*/ 507 w 1198"/>
                <a:gd name="T5" fmla="*/ 603 h 668"/>
                <a:gd name="T6" fmla="*/ 798 w 1198"/>
                <a:gd name="T7" fmla="*/ 338 h 668"/>
                <a:gd name="T8" fmla="*/ 954 w 1198"/>
                <a:gd name="T9" fmla="*/ 293 h 668"/>
                <a:gd name="T10" fmla="*/ 1053 w 1198"/>
                <a:gd name="T11" fmla="*/ 294 h 668"/>
                <a:gd name="T12" fmla="*/ 1155 w 1198"/>
                <a:gd name="T13" fmla="*/ 284 h 668"/>
                <a:gd name="T14" fmla="*/ 1194 w 1198"/>
                <a:gd name="T15" fmla="*/ 217 h 668"/>
                <a:gd name="T16" fmla="*/ 988 w 1198"/>
                <a:gd name="T17" fmla="*/ 78 h 668"/>
                <a:gd name="T18" fmla="*/ 734 w 1198"/>
                <a:gd name="T19" fmla="*/ 128 h 668"/>
                <a:gd name="T20" fmla="*/ 362 w 1198"/>
                <a:gd name="T21" fmla="*/ 458 h 668"/>
                <a:gd name="T22" fmla="*/ 537 w 1198"/>
                <a:gd name="T23" fmla="*/ 530 h 668"/>
                <a:gd name="T24" fmla="*/ 71 w 1198"/>
                <a:gd name="T25" fmla="*/ 7 h 668"/>
                <a:gd name="T26" fmla="*/ 57 w 1198"/>
                <a:gd name="T27" fmla="*/ 1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8" h="668">
                  <a:moveTo>
                    <a:pt x="57" y="114"/>
                  </a:moveTo>
                  <a:cubicBezTo>
                    <a:pt x="235" y="167"/>
                    <a:pt x="345" y="349"/>
                    <a:pt x="332" y="530"/>
                  </a:cubicBezTo>
                  <a:cubicBezTo>
                    <a:pt x="326" y="617"/>
                    <a:pt x="450" y="668"/>
                    <a:pt x="507" y="603"/>
                  </a:cubicBezTo>
                  <a:cubicBezTo>
                    <a:pt x="593" y="504"/>
                    <a:pt x="681" y="400"/>
                    <a:pt x="798" y="338"/>
                  </a:cubicBezTo>
                  <a:cubicBezTo>
                    <a:pt x="846" y="312"/>
                    <a:pt x="900" y="298"/>
                    <a:pt x="954" y="293"/>
                  </a:cubicBezTo>
                  <a:cubicBezTo>
                    <a:pt x="987" y="290"/>
                    <a:pt x="1021" y="289"/>
                    <a:pt x="1053" y="294"/>
                  </a:cubicBezTo>
                  <a:cubicBezTo>
                    <a:pt x="1092" y="299"/>
                    <a:pt x="1120" y="308"/>
                    <a:pt x="1155" y="284"/>
                  </a:cubicBezTo>
                  <a:cubicBezTo>
                    <a:pt x="1176" y="270"/>
                    <a:pt x="1198" y="244"/>
                    <a:pt x="1194" y="217"/>
                  </a:cubicBezTo>
                  <a:cubicBezTo>
                    <a:pt x="1181" y="117"/>
                    <a:pt x="1076" y="88"/>
                    <a:pt x="988" y="78"/>
                  </a:cubicBezTo>
                  <a:cubicBezTo>
                    <a:pt x="900" y="68"/>
                    <a:pt x="814" y="92"/>
                    <a:pt x="734" y="128"/>
                  </a:cubicBezTo>
                  <a:cubicBezTo>
                    <a:pt x="581" y="198"/>
                    <a:pt x="468" y="330"/>
                    <a:pt x="362" y="458"/>
                  </a:cubicBezTo>
                  <a:cubicBezTo>
                    <a:pt x="421" y="482"/>
                    <a:pt x="479" y="506"/>
                    <a:pt x="537" y="530"/>
                  </a:cubicBezTo>
                  <a:cubicBezTo>
                    <a:pt x="548" y="262"/>
                    <a:pt x="333" y="34"/>
                    <a:pt x="71" y="7"/>
                  </a:cubicBezTo>
                  <a:cubicBezTo>
                    <a:pt x="8" y="0"/>
                    <a:pt x="0" y="97"/>
                    <a:pt x="57" y="11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308">
              <a:extLst>
                <a:ext uri="{FF2B5EF4-FFF2-40B4-BE49-F238E27FC236}">
                  <a16:creationId xmlns:a16="http://schemas.microsoft.com/office/drawing/2014/main" id="{CD008D9D-BE76-7720-730B-C92A2AE7B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366" y="1891424"/>
              <a:ext cx="190500" cy="1060450"/>
            </a:xfrm>
            <a:custGeom>
              <a:avLst/>
              <a:gdLst>
                <a:gd name="T0" fmla="*/ 46 w 924"/>
                <a:gd name="T1" fmla="*/ 70 h 5157"/>
                <a:gd name="T2" fmla="*/ 186 w 924"/>
                <a:gd name="T3" fmla="*/ 2631 h 5157"/>
                <a:gd name="T4" fmla="*/ 432 w 924"/>
                <a:gd name="T5" fmla="*/ 3926 h 5157"/>
                <a:gd name="T6" fmla="*/ 808 w 924"/>
                <a:gd name="T7" fmla="*/ 5108 h 5157"/>
                <a:gd name="T8" fmla="*/ 918 w 924"/>
                <a:gd name="T9" fmla="*/ 5078 h 5157"/>
                <a:gd name="T10" fmla="*/ 644 w 924"/>
                <a:gd name="T11" fmla="*/ 3868 h 5157"/>
                <a:gd name="T12" fmla="*/ 408 w 924"/>
                <a:gd name="T13" fmla="*/ 2667 h 5157"/>
                <a:gd name="T14" fmla="*/ 155 w 924"/>
                <a:gd name="T15" fmla="*/ 70 h 5157"/>
                <a:gd name="T16" fmla="*/ 46 w 924"/>
                <a:gd name="T17" fmla="*/ 70 h 5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4" h="5157">
                  <a:moveTo>
                    <a:pt x="46" y="70"/>
                  </a:moveTo>
                  <a:cubicBezTo>
                    <a:pt x="0" y="922"/>
                    <a:pt x="59" y="1787"/>
                    <a:pt x="186" y="2631"/>
                  </a:cubicBezTo>
                  <a:cubicBezTo>
                    <a:pt x="251" y="3066"/>
                    <a:pt x="333" y="3498"/>
                    <a:pt x="432" y="3926"/>
                  </a:cubicBezTo>
                  <a:cubicBezTo>
                    <a:pt x="523" y="4319"/>
                    <a:pt x="613" y="4751"/>
                    <a:pt x="808" y="5108"/>
                  </a:cubicBezTo>
                  <a:cubicBezTo>
                    <a:pt x="835" y="5157"/>
                    <a:pt x="924" y="5137"/>
                    <a:pt x="918" y="5078"/>
                  </a:cubicBezTo>
                  <a:cubicBezTo>
                    <a:pt x="878" y="4671"/>
                    <a:pt x="737" y="4265"/>
                    <a:pt x="644" y="3868"/>
                  </a:cubicBezTo>
                  <a:cubicBezTo>
                    <a:pt x="551" y="3470"/>
                    <a:pt x="472" y="3070"/>
                    <a:pt x="408" y="2667"/>
                  </a:cubicBezTo>
                  <a:cubicBezTo>
                    <a:pt x="271" y="1805"/>
                    <a:pt x="204" y="941"/>
                    <a:pt x="155" y="70"/>
                  </a:cubicBezTo>
                  <a:cubicBezTo>
                    <a:pt x="151" y="0"/>
                    <a:pt x="50" y="0"/>
                    <a:pt x="46" y="7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309">
              <a:extLst>
                <a:ext uri="{FF2B5EF4-FFF2-40B4-BE49-F238E27FC236}">
                  <a16:creationId xmlns:a16="http://schemas.microsoft.com/office/drawing/2014/main" id="{F9F3FB27-9E94-7E76-5FDC-B28061D51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203" y="1818399"/>
              <a:ext cx="312738" cy="1138238"/>
            </a:xfrm>
            <a:custGeom>
              <a:avLst/>
              <a:gdLst>
                <a:gd name="T0" fmla="*/ 13 w 1522"/>
                <a:gd name="T1" fmla="*/ 53 h 5540"/>
                <a:gd name="T2" fmla="*/ 953 w 1522"/>
                <a:gd name="T3" fmla="*/ 2712 h 5540"/>
                <a:gd name="T4" fmla="*/ 1368 w 1522"/>
                <a:gd name="T5" fmla="*/ 5497 h 5540"/>
                <a:gd name="T6" fmla="*/ 1433 w 1522"/>
                <a:gd name="T7" fmla="*/ 5497 h 5540"/>
                <a:gd name="T8" fmla="*/ 1119 w 1522"/>
                <a:gd name="T9" fmla="*/ 2666 h 5540"/>
                <a:gd name="T10" fmla="*/ 56 w 1522"/>
                <a:gd name="T11" fmla="*/ 28 h 5540"/>
                <a:gd name="T12" fmla="*/ 13 w 1522"/>
                <a:gd name="T13" fmla="*/ 53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2" h="5540">
                  <a:moveTo>
                    <a:pt x="13" y="53"/>
                  </a:moveTo>
                  <a:cubicBezTo>
                    <a:pt x="404" y="910"/>
                    <a:pt x="728" y="1797"/>
                    <a:pt x="953" y="2712"/>
                  </a:cubicBezTo>
                  <a:cubicBezTo>
                    <a:pt x="1178" y="3631"/>
                    <a:pt x="1250" y="4562"/>
                    <a:pt x="1368" y="5497"/>
                  </a:cubicBezTo>
                  <a:cubicBezTo>
                    <a:pt x="1373" y="5538"/>
                    <a:pt x="1429" y="5540"/>
                    <a:pt x="1433" y="5497"/>
                  </a:cubicBezTo>
                  <a:cubicBezTo>
                    <a:pt x="1522" y="4555"/>
                    <a:pt x="1351" y="3577"/>
                    <a:pt x="1119" y="2666"/>
                  </a:cubicBezTo>
                  <a:cubicBezTo>
                    <a:pt x="884" y="1743"/>
                    <a:pt x="531" y="854"/>
                    <a:pt x="56" y="28"/>
                  </a:cubicBezTo>
                  <a:cubicBezTo>
                    <a:pt x="40" y="0"/>
                    <a:pt x="0" y="24"/>
                    <a:pt x="13" y="5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310">
              <a:extLst>
                <a:ext uri="{FF2B5EF4-FFF2-40B4-BE49-F238E27FC236}">
                  <a16:creationId xmlns:a16="http://schemas.microsoft.com/office/drawing/2014/main" id="{5A57B804-5C41-4130-B3A4-01266FC53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228" y="1846974"/>
              <a:ext cx="269875" cy="1095375"/>
            </a:xfrm>
            <a:custGeom>
              <a:avLst/>
              <a:gdLst>
                <a:gd name="T0" fmla="*/ 8 w 1311"/>
                <a:gd name="T1" fmla="*/ 34 h 5328"/>
                <a:gd name="T2" fmla="*/ 728 w 1311"/>
                <a:gd name="T3" fmla="*/ 2640 h 5328"/>
                <a:gd name="T4" fmla="*/ 1245 w 1311"/>
                <a:gd name="T5" fmla="*/ 5292 h 5328"/>
                <a:gd name="T6" fmla="*/ 1309 w 1311"/>
                <a:gd name="T7" fmla="*/ 5283 h 5328"/>
                <a:gd name="T8" fmla="*/ 884 w 1311"/>
                <a:gd name="T9" fmla="*/ 2647 h 5328"/>
                <a:gd name="T10" fmla="*/ 47 w 1311"/>
                <a:gd name="T11" fmla="*/ 24 h 5328"/>
                <a:gd name="T12" fmla="*/ 8 w 1311"/>
                <a:gd name="T13" fmla="*/ 34 h 5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1" h="5328">
                  <a:moveTo>
                    <a:pt x="8" y="34"/>
                  </a:moveTo>
                  <a:cubicBezTo>
                    <a:pt x="285" y="892"/>
                    <a:pt x="522" y="1763"/>
                    <a:pt x="728" y="2640"/>
                  </a:cubicBezTo>
                  <a:cubicBezTo>
                    <a:pt x="935" y="3518"/>
                    <a:pt x="1067" y="4408"/>
                    <a:pt x="1245" y="5292"/>
                  </a:cubicBezTo>
                  <a:cubicBezTo>
                    <a:pt x="1252" y="5328"/>
                    <a:pt x="1311" y="5320"/>
                    <a:pt x="1309" y="5283"/>
                  </a:cubicBezTo>
                  <a:cubicBezTo>
                    <a:pt x="1269" y="4395"/>
                    <a:pt x="1089" y="3509"/>
                    <a:pt x="884" y="2647"/>
                  </a:cubicBezTo>
                  <a:cubicBezTo>
                    <a:pt x="671" y="1752"/>
                    <a:pt x="385" y="879"/>
                    <a:pt x="47" y="24"/>
                  </a:cubicBezTo>
                  <a:cubicBezTo>
                    <a:pt x="38" y="0"/>
                    <a:pt x="0" y="9"/>
                    <a:pt x="8" y="3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311">
              <a:extLst>
                <a:ext uri="{FF2B5EF4-FFF2-40B4-BE49-F238E27FC236}">
                  <a16:creationId xmlns:a16="http://schemas.microsoft.com/office/drawing/2014/main" id="{980E4DDB-D389-8427-0367-661720401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028" y="2909012"/>
              <a:ext cx="239713" cy="50800"/>
            </a:xfrm>
            <a:custGeom>
              <a:avLst/>
              <a:gdLst>
                <a:gd name="T0" fmla="*/ 83 w 1166"/>
                <a:gd name="T1" fmla="*/ 237 h 247"/>
                <a:gd name="T2" fmla="*/ 605 w 1166"/>
                <a:gd name="T3" fmla="*/ 242 h 247"/>
                <a:gd name="T4" fmla="*/ 859 w 1166"/>
                <a:gd name="T5" fmla="*/ 223 h 247"/>
                <a:gd name="T6" fmla="*/ 994 w 1166"/>
                <a:gd name="T7" fmla="*/ 201 h 247"/>
                <a:gd name="T8" fmla="*/ 1050 w 1166"/>
                <a:gd name="T9" fmla="*/ 184 h 247"/>
                <a:gd name="T10" fmla="*/ 1118 w 1166"/>
                <a:gd name="T11" fmla="*/ 144 h 247"/>
                <a:gd name="T12" fmla="*/ 1102 w 1166"/>
                <a:gd name="T13" fmla="*/ 21 h 247"/>
                <a:gd name="T14" fmla="*/ 1038 w 1166"/>
                <a:gd name="T15" fmla="*/ 4 h 247"/>
                <a:gd name="T16" fmla="*/ 967 w 1166"/>
                <a:gd name="T17" fmla="*/ 2 h 247"/>
                <a:gd name="T18" fmla="*/ 841 w 1166"/>
                <a:gd name="T19" fmla="*/ 16 h 247"/>
                <a:gd name="T20" fmla="*/ 589 w 1166"/>
                <a:gd name="T21" fmla="*/ 51 h 247"/>
                <a:gd name="T22" fmla="*/ 83 w 1166"/>
                <a:gd name="T23" fmla="*/ 110 h 247"/>
                <a:gd name="T24" fmla="*/ 83 w 1166"/>
                <a:gd name="T25" fmla="*/ 2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6" h="247">
                  <a:moveTo>
                    <a:pt x="83" y="237"/>
                  </a:moveTo>
                  <a:cubicBezTo>
                    <a:pt x="256" y="245"/>
                    <a:pt x="431" y="247"/>
                    <a:pt x="605" y="242"/>
                  </a:cubicBezTo>
                  <a:cubicBezTo>
                    <a:pt x="690" y="240"/>
                    <a:pt x="775" y="232"/>
                    <a:pt x="859" y="223"/>
                  </a:cubicBezTo>
                  <a:cubicBezTo>
                    <a:pt x="905" y="218"/>
                    <a:pt x="950" y="214"/>
                    <a:pt x="994" y="201"/>
                  </a:cubicBezTo>
                  <a:cubicBezTo>
                    <a:pt x="1013" y="196"/>
                    <a:pt x="1032" y="191"/>
                    <a:pt x="1050" y="184"/>
                  </a:cubicBezTo>
                  <a:cubicBezTo>
                    <a:pt x="1076" y="175"/>
                    <a:pt x="1094" y="156"/>
                    <a:pt x="1118" y="144"/>
                  </a:cubicBezTo>
                  <a:cubicBezTo>
                    <a:pt x="1166" y="119"/>
                    <a:pt x="1159" y="30"/>
                    <a:pt x="1102" y="21"/>
                  </a:cubicBezTo>
                  <a:cubicBezTo>
                    <a:pt x="1079" y="18"/>
                    <a:pt x="1060" y="8"/>
                    <a:pt x="1038" y="4"/>
                  </a:cubicBezTo>
                  <a:cubicBezTo>
                    <a:pt x="1015" y="0"/>
                    <a:pt x="990" y="2"/>
                    <a:pt x="967" y="2"/>
                  </a:cubicBezTo>
                  <a:cubicBezTo>
                    <a:pt x="925" y="3"/>
                    <a:pt x="883" y="10"/>
                    <a:pt x="841" y="16"/>
                  </a:cubicBezTo>
                  <a:cubicBezTo>
                    <a:pt x="757" y="28"/>
                    <a:pt x="673" y="39"/>
                    <a:pt x="589" y="51"/>
                  </a:cubicBezTo>
                  <a:cubicBezTo>
                    <a:pt x="421" y="77"/>
                    <a:pt x="252" y="96"/>
                    <a:pt x="83" y="110"/>
                  </a:cubicBezTo>
                  <a:cubicBezTo>
                    <a:pt x="1" y="116"/>
                    <a:pt x="0" y="234"/>
                    <a:pt x="83" y="2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312">
              <a:extLst>
                <a:ext uri="{FF2B5EF4-FFF2-40B4-BE49-F238E27FC236}">
                  <a16:creationId xmlns:a16="http://schemas.microsoft.com/office/drawing/2014/main" id="{542679AB-D920-4EED-B215-35E60FE88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91" y="1881899"/>
              <a:ext cx="115888" cy="1062038"/>
            </a:xfrm>
            <a:custGeom>
              <a:avLst/>
              <a:gdLst>
                <a:gd name="T0" fmla="*/ 450 w 563"/>
                <a:gd name="T1" fmla="*/ 60 h 5162"/>
                <a:gd name="T2" fmla="*/ 95 w 563"/>
                <a:gd name="T3" fmla="*/ 2595 h 5162"/>
                <a:gd name="T4" fmla="*/ 227 w 563"/>
                <a:gd name="T5" fmla="*/ 5122 h 5162"/>
                <a:gd name="T6" fmla="*/ 301 w 563"/>
                <a:gd name="T7" fmla="*/ 5112 h 5162"/>
                <a:gd name="T8" fmla="*/ 272 w 563"/>
                <a:gd name="T9" fmla="*/ 2595 h 5162"/>
                <a:gd name="T10" fmla="*/ 557 w 563"/>
                <a:gd name="T11" fmla="*/ 75 h 5162"/>
                <a:gd name="T12" fmla="*/ 450 w 563"/>
                <a:gd name="T13" fmla="*/ 60 h 5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162">
                  <a:moveTo>
                    <a:pt x="450" y="60"/>
                  </a:moveTo>
                  <a:cubicBezTo>
                    <a:pt x="280" y="896"/>
                    <a:pt x="159" y="1743"/>
                    <a:pt x="95" y="2595"/>
                  </a:cubicBezTo>
                  <a:cubicBezTo>
                    <a:pt x="35" y="3418"/>
                    <a:pt x="0" y="4320"/>
                    <a:pt x="227" y="5122"/>
                  </a:cubicBezTo>
                  <a:cubicBezTo>
                    <a:pt x="239" y="5162"/>
                    <a:pt x="302" y="5155"/>
                    <a:pt x="301" y="5112"/>
                  </a:cubicBezTo>
                  <a:cubicBezTo>
                    <a:pt x="268" y="4266"/>
                    <a:pt x="210" y="3443"/>
                    <a:pt x="272" y="2595"/>
                  </a:cubicBezTo>
                  <a:cubicBezTo>
                    <a:pt x="334" y="1751"/>
                    <a:pt x="468" y="915"/>
                    <a:pt x="557" y="75"/>
                  </a:cubicBezTo>
                  <a:cubicBezTo>
                    <a:pt x="563" y="14"/>
                    <a:pt x="462" y="0"/>
                    <a:pt x="45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313">
              <a:extLst>
                <a:ext uri="{FF2B5EF4-FFF2-40B4-BE49-F238E27FC236}">
                  <a16:creationId xmlns:a16="http://schemas.microsoft.com/office/drawing/2014/main" id="{015179AC-40BE-65EF-6BC2-8BAE299C2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903" y="1918412"/>
              <a:ext cx="166688" cy="1165225"/>
            </a:xfrm>
            <a:custGeom>
              <a:avLst/>
              <a:gdLst>
                <a:gd name="T0" fmla="*/ 368 w 811"/>
                <a:gd name="T1" fmla="*/ 72 h 5666"/>
                <a:gd name="T2" fmla="*/ 35 w 811"/>
                <a:gd name="T3" fmla="*/ 3134 h 5666"/>
                <a:gd name="T4" fmla="*/ 168 w 811"/>
                <a:gd name="T5" fmla="*/ 4550 h 5666"/>
                <a:gd name="T6" fmla="*/ 701 w 811"/>
                <a:gd name="T7" fmla="*/ 5630 h 5666"/>
                <a:gd name="T8" fmla="*/ 782 w 811"/>
                <a:gd name="T9" fmla="*/ 5567 h 5666"/>
                <a:gd name="T10" fmla="*/ 278 w 811"/>
                <a:gd name="T11" fmla="*/ 2993 h 5666"/>
                <a:gd name="T12" fmla="*/ 476 w 811"/>
                <a:gd name="T13" fmla="*/ 102 h 5666"/>
                <a:gd name="T14" fmla="*/ 368 w 811"/>
                <a:gd name="T15" fmla="*/ 72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1" h="5666">
                  <a:moveTo>
                    <a:pt x="368" y="72"/>
                  </a:moveTo>
                  <a:cubicBezTo>
                    <a:pt x="109" y="1071"/>
                    <a:pt x="0" y="2102"/>
                    <a:pt x="35" y="3134"/>
                  </a:cubicBezTo>
                  <a:cubicBezTo>
                    <a:pt x="51" y="3606"/>
                    <a:pt x="84" y="4084"/>
                    <a:pt x="168" y="4550"/>
                  </a:cubicBezTo>
                  <a:cubicBezTo>
                    <a:pt x="241" y="4957"/>
                    <a:pt x="375" y="5358"/>
                    <a:pt x="701" y="5630"/>
                  </a:cubicBezTo>
                  <a:cubicBezTo>
                    <a:pt x="745" y="5666"/>
                    <a:pt x="811" y="5621"/>
                    <a:pt x="782" y="5567"/>
                  </a:cubicBezTo>
                  <a:cubicBezTo>
                    <a:pt x="363" y="4776"/>
                    <a:pt x="299" y="3873"/>
                    <a:pt x="278" y="2993"/>
                  </a:cubicBezTo>
                  <a:cubicBezTo>
                    <a:pt x="254" y="2025"/>
                    <a:pt x="328" y="1058"/>
                    <a:pt x="476" y="102"/>
                  </a:cubicBezTo>
                  <a:cubicBezTo>
                    <a:pt x="486" y="32"/>
                    <a:pt x="386" y="0"/>
                    <a:pt x="368" y="7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314">
              <a:extLst>
                <a:ext uri="{FF2B5EF4-FFF2-40B4-BE49-F238E27FC236}">
                  <a16:creationId xmlns:a16="http://schemas.microsoft.com/office/drawing/2014/main" id="{3AE9D944-4204-149C-FAFF-90F1BFBFA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066" y="2724862"/>
              <a:ext cx="76200" cy="277813"/>
            </a:xfrm>
            <a:custGeom>
              <a:avLst/>
              <a:gdLst>
                <a:gd name="T0" fmla="*/ 3 w 369"/>
                <a:gd name="T1" fmla="*/ 50 h 1350"/>
                <a:gd name="T2" fmla="*/ 66 w 369"/>
                <a:gd name="T3" fmla="*/ 711 h 1350"/>
                <a:gd name="T4" fmla="*/ 309 w 369"/>
                <a:gd name="T5" fmla="*/ 1326 h 1350"/>
                <a:gd name="T6" fmla="*/ 360 w 369"/>
                <a:gd name="T7" fmla="*/ 1304 h 1350"/>
                <a:gd name="T8" fmla="*/ 171 w 369"/>
                <a:gd name="T9" fmla="*/ 694 h 1350"/>
                <a:gd name="T10" fmla="*/ 81 w 369"/>
                <a:gd name="T11" fmla="*/ 50 h 1350"/>
                <a:gd name="T12" fmla="*/ 3 w 369"/>
                <a:gd name="T13" fmla="*/ 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50">
                  <a:moveTo>
                    <a:pt x="3" y="50"/>
                  </a:moveTo>
                  <a:cubicBezTo>
                    <a:pt x="0" y="272"/>
                    <a:pt x="21" y="494"/>
                    <a:pt x="66" y="711"/>
                  </a:cubicBezTo>
                  <a:cubicBezTo>
                    <a:pt x="112" y="929"/>
                    <a:pt x="177" y="1144"/>
                    <a:pt x="309" y="1326"/>
                  </a:cubicBezTo>
                  <a:cubicBezTo>
                    <a:pt x="326" y="1350"/>
                    <a:pt x="369" y="1337"/>
                    <a:pt x="360" y="1304"/>
                  </a:cubicBezTo>
                  <a:cubicBezTo>
                    <a:pt x="304" y="1099"/>
                    <a:pt x="224" y="901"/>
                    <a:pt x="171" y="694"/>
                  </a:cubicBezTo>
                  <a:cubicBezTo>
                    <a:pt x="117" y="484"/>
                    <a:pt x="87" y="268"/>
                    <a:pt x="81" y="50"/>
                  </a:cubicBezTo>
                  <a:cubicBezTo>
                    <a:pt x="80" y="0"/>
                    <a:pt x="4" y="0"/>
                    <a:pt x="3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315">
              <a:extLst>
                <a:ext uri="{FF2B5EF4-FFF2-40B4-BE49-F238E27FC236}">
                  <a16:creationId xmlns:a16="http://schemas.microsoft.com/office/drawing/2014/main" id="{543627EF-36AD-2E92-3527-C26F8966B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991" y="1704099"/>
              <a:ext cx="463550" cy="1149350"/>
            </a:xfrm>
            <a:custGeom>
              <a:avLst/>
              <a:gdLst>
                <a:gd name="T0" fmla="*/ 39 w 2256"/>
                <a:gd name="T1" fmla="*/ 104 h 5584"/>
                <a:gd name="T2" fmla="*/ 1561 w 2256"/>
                <a:gd name="T3" fmla="*/ 2632 h 5584"/>
                <a:gd name="T4" fmla="*/ 1901 w 2256"/>
                <a:gd name="T5" fmla="*/ 3979 h 5584"/>
                <a:gd name="T6" fmla="*/ 2001 w 2256"/>
                <a:gd name="T7" fmla="*/ 5493 h 5584"/>
                <a:gd name="T8" fmla="*/ 2126 w 2256"/>
                <a:gd name="T9" fmla="*/ 5510 h 5584"/>
                <a:gd name="T10" fmla="*/ 2147 w 2256"/>
                <a:gd name="T11" fmla="*/ 3986 h 5584"/>
                <a:gd name="T12" fmla="*/ 1785 w 2256"/>
                <a:gd name="T13" fmla="*/ 2529 h 5584"/>
                <a:gd name="T14" fmla="*/ 105 w 2256"/>
                <a:gd name="T15" fmla="*/ 38 h 5584"/>
                <a:gd name="T16" fmla="*/ 39 w 2256"/>
                <a:gd name="T17" fmla="*/ 104 h 5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6" h="5584">
                  <a:moveTo>
                    <a:pt x="39" y="104"/>
                  </a:moveTo>
                  <a:cubicBezTo>
                    <a:pt x="680" y="878"/>
                    <a:pt x="1218" y="1680"/>
                    <a:pt x="1561" y="2632"/>
                  </a:cubicBezTo>
                  <a:cubicBezTo>
                    <a:pt x="1719" y="3070"/>
                    <a:pt x="1825" y="3521"/>
                    <a:pt x="1901" y="3979"/>
                  </a:cubicBezTo>
                  <a:cubicBezTo>
                    <a:pt x="1983" y="4484"/>
                    <a:pt x="1952" y="4987"/>
                    <a:pt x="2001" y="5493"/>
                  </a:cubicBezTo>
                  <a:cubicBezTo>
                    <a:pt x="2007" y="5561"/>
                    <a:pt x="2106" y="5584"/>
                    <a:pt x="2126" y="5510"/>
                  </a:cubicBezTo>
                  <a:cubicBezTo>
                    <a:pt x="2256" y="5027"/>
                    <a:pt x="2207" y="4476"/>
                    <a:pt x="2147" y="3986"/>
                  </a:cubicBezTo>
                  <a:cubicBezTo>
                    <a:pt x="2086" y="3489"/>
                    <a:pt x="1958" y="2999"/>
                    <a:pt x="1785" y="2529"/>
                  </a:cubicBezTo>
                  <a:cubicBezTo>
                    <a:pt x="1442" y="1599"/>
                    <a:pt x="877" y="673"/>
                    <a:pt x="105" y="38"/>
                  </a:cubicBezTo>
                  <a:cubicBezTo>
                    <a:pt x="58" y="0"/>
                    <a:pt x="0" y="58"/>
                    <a:pt x="39" y="104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316">
              <a:extLst>
                <a:ext uri="{FF2B5EF4-FFF2-40B4-BE49-F238E27FC236}">
                  <a16:creationId xmlns:a16="http://schemas.microsoft.com/office/drawing/2014/main" id="{F4A180C5-FAF4-DCB4-1A07-4D9384C75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266" y="2540712"/>
              <a:ext cx="169863" cy="336550"/>
            </a:xfrm>
            <a:custGeom>
              <a:avLst/>
              <a:gdLst>
                <a:gd name="T0" fmla="*/ 45 w 826"/>
                <a:gd name="T1" fmla="*/ 125 h 1636"/>
                <a:gd name="T2" fmla="*/ 418 w 826"/>
                <a:gd name="T3" fmla="*/ 874 h 1636"/>
                <a:gd name="T4" fmla="*/ 543 w 826"/>
                <a:gd name="T5" fmla="*/ 1265 h 1636"/>
                <a:gd name="T6" fmla="*/ 691 w 826"/>
                <a:gd name="T7" fmla="*/ 1620 h 1636"/>
                <a:gd name="T8" fmla="*/ 759 w 826"/>
                <a:gd name="T9" fmla="*/ 1602 h 1636"/>
                <a:gd name="T10" fmla="*/ 736 w 826"/>
                <a:gd name="T11" fmla="*/ 1212 h 1636"/>
                <a:gd name="T12" fmla="*/ 589 w 826"/>
                <a:gd name="T13" fmla="*/ 801 h 1636"/>
                <a:gd name="T14" fmla="*/ 152 w 826"/>
                <a:gd name="T15" fmla="*/ 62 h 1636"/>
                <a:gd name="T16" fmla="*/ 45 w 826"/>
                <a:gd name="T17" fmla="*/ 125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6" h="1636">
                  <a:moveTo>
                    <a:pt x="45" y="125"/>
                  </a:moveTo>
                  <a:cubicBezTo>
                    <a:pt x="197" y="360"/>
                    <a:pt x="324" y="610"/>
                    <a:pt x="418" y="874"/>
                  </a:cubicBezTo>
                  <a:cubicBezTo>
                    <a:pt x="464" y="1002"/>
                    <a:pt x="508" y="1132"/>
                    <a:pt x="543" y="1265"/>
                  </a:cubicBezTo>
                  <a:cubicBezTo>
                    <a:pt x="573" y="1378"/>
                    <a:pt x="592" y="1545"/>
                    <a:pt x="691" y="1620"/>
                  </a:cubicBezTo>
                  <a:cubicBezTo>
                    <a:pt x="713" y="1636"/>
                    <a:pt x="746" y="1622"/>
                    <a:pt x="759" y="1602"/>
                  </a:cubicBezTo>
                  <a:cubicBezTo>
                    <a:pt x="826" y="1498"/>
                    <a:pt x="768" y="1321"/>
                    <a:pt x="736" y="1212"/>
                  </a:cubicBezTo>
                  <a:cubicBezTo>
                    <a:pt x="696" y="1072"/>
                    <a:pt x="648" y="934"/>
                    <a:pt x="589" y="801"/>
                  </a:cubicBezTo>
                  <a:cubicBezTo>
                    <a:pt x="473" y="539"/>
                    <a:pt x="326" y="291"/>
                    <a:pt x="152" y="62"/>
                  </a:cubicBezTo>
                  <a:cubicBezTo>
                    <a:pt x="105" y="0"/>
                    <a:pt x="0" y="56"/>
                    <a:pt x="45" y="12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317">
              <a:extLst>
                <a:ext uri="{FF2B5EF4-FFF2-40B4-BE49-F238E27FC236}">
                  <a16:creationId xmlns:a16="http://schemas.microsoft.com/office/drawing/2014/main" id="{A1582806-0A7A-C82C-5D11-191BB5F8D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016" y="2758199"/>
              <a:ext cx="53975" cy="112713"/>
            </a:xfrm>
            <a:custGeom>
              <a:avLst/>
              <a:gdLst>
                <a:gd name="T0" fmla="*/ 27 w 265"/>
                <a:gd name="T1" fmla="*/ 98 h 549"/>
                <a:gd name="T2" fmla="*/ 112 w 265"/>
                <a:gd name="T3" fmla="*/ 315 h 549"/>
                <a:gd name="T4" fmla="*/ 146 w 265"/>
                <a:gd name="T5" fmla="*/ 428 h 549"/>
                <a:gd name="T6" fmla="*/ 165 w 265"/>
                <a:gd name="T7" fmla="*/ 484 h 549"/>
                <a:gd name="T8" fmla="*/ 202 w 265"/>
                <a:gd name="T9" fmla="*/ 537 h 549"/>
                <a:gd name="T10" fmla="*/ 246 w 265"/>
                <a:gd name="T11" fmla="*/ 531 h 549"/>
                <a:gd name="T12" fmla="*/ 265 w 265"/>
                <a:gd name="T13" fmla="*/ 471 h 549"/>
                <a:gd name="T14" fmla="*/ 258 w 265"/>
                <a:gd name="T15" fmla="*/ 401 h 549"/>
                <a:gd name="T16" fmla="*/ 225 w 265"/>
                <a:gd name="T17" fmla="*/ 280 h 549"/>
                <a:gd name="T18" fmla="*/ 108 w 265"/>
                <a:gd name="T19" fmla="*/ 51 h 549"/>
                <a:gd name="T20" fmla="*/ 27 w 265"/>
                <a:gd name="T21" fmla="*/ 9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49">
                  <a:moveTo>
                    <a:pt x="27" y="98"/>
                  </a:moveTo>
                  <a:cubicBezTo>
                    <a:pt x="62" y="168"/>
                    <a:pt x="87" y="241"/>
                    <a:pt x="112" y="315"/>
                  </a:cubicBezTo>
                  <a:cubicBezTo>
                    <a:pt x="125" y="352"/>
                    <a:pt x="136" y="390"/>
                    <a:pt x="146" y="428"/>
                  </a:cubicBezTo>
                  <a:cubicBezTo>
                    <a:pt x="151" y="448"/>
                    <a:pt x="157" y="466"/>
                    <a:pt x="165" y="484"/>
                  </a:cubicBezTo>
                  <a:cubicBezTo>
                    <a:pt x="174" y="507"/>
                    <a:pt x="184" y="520"/>
                    <a:pt x="202" y="537"/>
                  </a:cubicBezTo>
                  <a:cubicBezTo>
                    <a:pt x="215" y="549"/>
                    <a:pt x="237" y="547"/>
                    <a:pt x="246" y="531"/>
                  </a:cubicBezTo>
                  <a:cubicBezTo>
                    <a:pt x="257" y="511"/>
                    <a:pt x="264" y="494"/>
                    <a:pt x="265" y="471"/>
                  </a:cubicBezTo>
                  <a:cubicBezTo>
                    <a:pt x="265" y="447"/>
                    <a:pt x="263" y="424"/>
                    <a:pt x="258" y="401"/>
                  </a:cubicBezTo>
                  <a:cubicBezTo>
                    <a:pt x="249" y="360"/>
                    <a:pt x="238" y="320"/>
                    <a:pt x="225" y="280"/>
                  </a:cubicBezTo>
                  <a:cubicBezTo>
                    <a:pt x="198" y="199"/>
                    <a:pt x="154" y="122"/>
                    <a:pt x="108" y="51"/>
                  </a:cubicBezTo>
                  <a:cubicBezTo>
                    <a:pt x="74" y="0"/>
                    <a:pt x="0" y="44"/>
                    <a:pt x="27" y="9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318">
              <a:extLst>
                <a:ext uri="{FF2B5EF4-FFF2-40B4-BE49-F238E27FC236}">
                  <a16:creationId xmlns:a16="http://schemas.microsoft.com/office/drawing/2014/main" id="{B09E45E7-3FCA-61D1-C9BF-D0079CAA7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216" y="2823287"/>
              <a:ext cx="257175" cy="53975"/>
            </a:xfrm>
            <a:custGeom>
              <a:avLst/>
              <a:gdLst>
                <a:gd name="T0" fmla="*/ 121 w 1252"/>
                <a:gd name="T1" fmla="*/ 252 h 264"/>
                <a:gd name="T2" fmla="*/ 669 w 1252"/>
                <a:gd name="T3" fmla="*/ 219 h 264"/>
                <a:gd name="T4" fmla="*/ 939 w 1252"/>
                <a:gd name="T5" fmla="*/ 218 h 264"/>
                <a:gd name="T6" fmla="*/ 1208 w 1252"/>
                <a:gd name="T7" fmla="*/ 180 h 264"/>
                <a:gd name="T8" fmla="*/ 1208 w 1252"/>
                <a:gd name="T9" fmla="*/ 78 h 264"/>
                <a:gd name="T10" fmla="*/ 929 w 1252"/>
                <a:gd name="T11" fmla="*/ 7 h 264"/>
                <a:gd name="T12" fmla="*/ 649 w 1252"/>
                <a:gd name="T13" fmla="*/ 12 h 264"/>
                <a:gd name="T14" fmla="*/ 85 w 1252"/>
                <a:gd name="T15" fmla="*/ 123 h 264"/>
                <a:gd name="T16" fmla="*/ 121 w 1252"/>
                <a:gd name="T17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2" h="264">
                  <a:moveTo>
                    <a:pt x="121" y="252"/>
                  </a:moveTo>
                  <a:cubicBezTo>
                    <a:pt x="303" y="226"/>
                    <a:pt x="485" y="225"/>
                    <a:pt x="669" y="219"/>
                  </a:cubicBezTo>
                  <a:cubicBezTo>
                    <a:pt x="759" y="216"/>
                    <a:pt x="850" y="222"/>
                    <a:pt x="939" y="218"/>
                  </a:cubicBezTo>
                  <a:cubicBezTo>
                    <a:pt x="1031" y="215"/>
                    <a:pt x="1122" y="219"/>
                    <a:pt x="1208" y="180"/>
                  </a:cubicBezTo>
                  <a:cubicBezTo>
                    <a:pt x="1252" y="160"/>
                    <a:pt x="1240" y="101"/>
                    <a:pt x="1208" y="78"/>
                  </a:cubicBezTo>
                  <a:cubicBezTo>
                    <a:pt x="1129" y="21"/>
                    <a:pt x="1023" y="14"/>
                    <a:pt x="929" y="7"/>
                  </a:cubicBezTo>
                  <a:cubicBezTo>
                    <a:pt x="836" y="0"/>
                    <a:pt x="741" y="6"/>
                    <a:pt x="649" y="12"/>
                  </a:cubicBezTo>
                  <a:cubicBezTo>
                    <a:pt x="459" y="24"/>
                    <a:pt x="268" y="71"/>
                    <a:pt x="85" y="123"/>
                  </a:cubicBezTo>
                  <a:cubicBezTo>
                    <a:pt x="0" y="147"/>
                    <a:pt x="38" y="264"/>
                    <a:pt x="121" y="2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319">
              <a:extLst>
                <a:ext uri="{FF2B5EF4-FFF2-40B4-BE49-F238E27FC236}">
                  <a16:creationId xmlns:a16="http://schemas.microsoft.com/office/drawing/2014/main" id="{E60854B3-4CA3-C926-9B27-6BC73D0AE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903" y="2583574"/>
              <a:ext cx="120650" cy="323850"/>
            </a:xfrm>
            <a:custGeom>
              <a:avLst/>
              <a:gdLst>
                <a:gd name="T0" fmla="*/ 39 w 586"/>
                <a:gd name="T1" fmla="*/ 137 h 1579"/>
                <a:gd name="T2" fmla="*/ 301 w 586"/>
                <a:gd name="T3" fmla="*/ 836 h 1579"/>
                <a:gd name="T4" fmla="*/ 373 w 586"/>
                <a:gd name="T5" fmla="*/ 1193 h 1579"/>
                <a:gd name="T6" fmla="*/ 401 w 586"/>
                <a:gd name="T7" fmla="*/ 1367 h 1579"/>
                <a:gd name="T8" fmla="*/ 421 w 586"/>
                <a:gd name="T9" fmla="*/ 1464 h 1579"/>
                <a:gd name="T10" fmla="*/ 456 w 586"/>
                <a:gd name="T11" fmla="*/ 1530 h 1579"/>
                <a:gd name="T12" fmla="*/ 549 w 586"/>
                <a:gd name="T13" fmla="*/ 1530 h 1579"/>
                <a:gd name="T14" fmla="*/ 580 w 586"/>
                <a:gd name="T15" fmla="*/ 1442 h 1579"/>
                <a:gd name="T16" fmla="*/ 585 w 586"/>
                <a:gd name="T17" fmla="*/ 1342 h 1579"/>
                <a:gd name="T18" fmla="*/ 568 w 586"/>
                <a:gd name="T19" fmla="*/ 1140 h 1579"/>
                <a:gd name="T20" fmla="*/ 484 w 586"/>
                <a:gd name="T21" fmla="*/ 772 h 1579"/>
                <a:gd name="T22" fmla="*/ 152 w 586"/>
                <a:gd name="T23" fmla="*/ 71 h 1579"/>
                <a:gd name="T24" fmla="*/ 39 w 586"/>
                <a:gd name="T25" fmla="*/ 137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1579">
                  <a:moveTo>
                    <a:pt x="39" y="137"/>
                  </a:moveTo>
                  <a:cubicBezTo>
                    <a:pt x="156" y="358"/>
                    <a:pt x="244" y="592"/>
                    <a:pt x="301" y="836"/>
                  </a:cubicBezTo>
                  <a:cubicBezTo>
                    <a:pt x="329" y="954"/>
                    <a:pt x="356" y="1073"/>
                    <a:pt x="373" y="1193"/>
                  </a:cubicBezTo>
                  <a:cubicBezTo>
                    <a:pt x="382" y="1251"/>
                    <a:pt x="391" y="1309"/>
                    <a:pt x="401" y="1367"/>
                  </a:cubicBezTo>
                  <a:cubicBezTo>
                    <a:pt x="407" y="1397"/>
                    <a:pt x="409" y="1435"/>
                    <a:pt x="421" y="1464"/>
                  </a:cubicBezTo>
                  <a:cubicBezTo>
                    <a:pt x="431" y="1488"/>
                    <a:pt x="446" y="1506"/>
                    <a:pt x="456" y="1530"/>
                  </a:cubicBezTo>
                  <a:cubicBezTo>
                    <a:pt x="473" y="1574"/>
                    <a:pt x="533" y="1579"/>
                    <a:pt x="549" y="1530"/>
                  </a:cubicBezTo>
                  <a:cubicBezTo>
                    <a:pt x="559" y="1499"/>
                    <a:pt x="574" y="1474"/>
                    <a:pt x="580" y="1442"/>
                  </a:cubicBezTo>
                  <a:cubicBezTo>
                    <a:pt x="586" y="1410"/>
                    <a:pt x="586" y="1375"/>
                    <a:pt x="585" y="1342"/>
                  </a:cubicBezTo>
                  <a:cubicBezTo>
                    <a:pt x="585" y="1274"/>
                    <a:pt x="579" y="1207"/>
                    <a:pt x="568" y="1140"/>
                  </a:cubicBezTo>
                  <a:cubicBezTo>
                    <a:pt x="549" y="1015"/>
                    <a:pt x="523" y="891"/>
                    <a:pt x="484" y="772"/>
                  </a:cubicBezTo>
                  <a:cubicBezTo>
                    <a:pt x="403" y="526"/>
                    <a:pt x="292" y="290"/>
                    <a:pt x="152" y="71"/>
                  </a:cubicBezTo>
                  <a:cubicBezTo>
                    <a:pt x="107" y="0"/>
                    <a:pt x="0" y="63"/>
                    <a:pt x="39" y="1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320">
              <a:extLst>
                <a:ext uri="{FF2B5EF4-FFF2-40B4-BE49-F238E27FC236}">
                  <a16:creationId xmlns:a16="http://schemas.microsoft.com/office/drawing/2014/main" id="{2DCC70A6-9542-E6B0-BDC4-2B9C2E7A9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003" y="3544012"/>
              <a:ext cx="390525" cy="944563"/>
            </a:xfrm>
            <a:custGeom>
              <a:avLst/>
              <a:gdLst>
                <a:gd name="T0" fmla="*/ 1658 w 1896"/>
                <a:gd name="T1" fmla="*/ 55 h 4592"/>
                <a:gd name="T2" fmla="*/ 279 w 1896"/>
                <a:gd name="T3" fmla="*/ 2743 h 4592"/>
                <a:gd name="T4" fmla="*/ 723 w 1896"/>
                <a:gd name="T5" fmla="*/ 4566 h 4592"/>
                <a:gd name="T6" fmla="*/ 769 w 1896"/>
                <a:gd name="T7" fmla="*/ 4458 h 4592"/>
                <a:gd name="T8" fmla="*/ 306 w 1896"/>
                <a:gd name="T9" fmla="*/ 3469 h 4592"/>
                <a:gd name="T10" fmla="*/ 792 w 1896"/>
                <a:gd name="T11" fmla="*/ 2282 h 4592"/>
                <a:gd name="T12" fmla="*/ 1738 w 1896"/>
                <a:gd name="T13" fmla="*/ 44 h 4592"/>
                <a:gd name="T14" fmla="*/ 1658 w 1896"/>
                <a:gd name="T15" fmla="*/ 55 h 4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6" h="4592">
                  <a:moveTo>
                    <a:pt x="1658" y="55"/>
                  </a:moveTo>
                  <a:cubicBezTo>
                    <a:pt x="1746" y="1139"/>
                    <a:pt x="693" y="1843"/>
                    <a:pt x="279" y="2743"/>
                  </a:cubicBezTo>
                  <a:cubicBezTo>
                    <a:pt x="5" y="3338"/>
                    <a:pt x="0" y="4291"/>
                    <a:pt x="723" y="4566"/>
                  </a:cubicBezTo>
                  <a:cubicBezTo>
                    <a:pt x="790" y="4592"/>
                    <a:pt x="819" y="4494"/>
                    <a:pt x="769" y="4458"/>
                  </a:cubicBezTo>
                  <a:cubicBezTo>
                    <a:pt x="446" y="4225"/>
                    <a:pt x="299" y="3859"/>
                    <a:pt x="306" y="3469"/>
                  </a:cubicBezTo>
                  <a:cubicBezTo>
                    <a:pt x="313" y="3026"/>
                    <a:pt x="543" y="2633"/>
                    <a:pt x="792" y="2282"/>
                  </a:cubicBezTo>
                  <a:cubicBezTo>
                    <a:pt x="1270" y="1610"/>
                    <a:pt x="1896" y="936"/>
                    <a:pt x="1738" y="44"/>
                  </a:cubicBezTo>
                  <a:cubicBezTo>
                    <a:pt x="1730" y="0"/>
                    <a:pt x="1655" y="9"/>
                    <a:pt x="1658" y="5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321">
              <a:extLst>
                <a:ext uri="{FF2B5EF4-FFF2-40B4-BE49-F238E27FC236}">
                  <a16:creationId xmlns:a16="http://schemas.microsoft.com/office/drawing/2014/main" id="{CA64F970-9FE5-094C-4B64-808674535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328" y="3640849"/>
              <a:ext cx="354013" cy="849313"/>
            </a:xfrm>
            <a:custGeom>
              <a:avLst/>
              <a:gdLst>
                <a:gd name="T0" fmla="*/ 1634 w 1724"/>
                <a:gd name="T1" fmla="*/ 46 h 4135"/>
                <a:gd name="T2" fmla="*/ 311 w 1724"/>
                <a:gd name="T3" fmla="*/ 2372 h 4135"/>
                <a:gd name="T4" fmla="*/ 53 w 1724"/>
                <a:gd name="T5" fmla="*/ 3422 h 4135"/>
                <a:gd name="T6" fmla="*/ 568 w 1724"/>
                <a:gd name="T7" fmla="*/ 4130 h 4135"/>
                <a:gd name="T8" fmla="*/ 592 w 1724"/>
                <a:gd name="T9" fmla="*/ 4089 h 4135"/>
                <a:gd name="T10" fmla="*/ 200 w 1724"/>
                <a:gd name="T11" fmla="*/ 3118 h 4135"/>
                <a:gd name="T12" fmla="*/ 827 w 1724"/>
                <a:gd name="T13" fmla="*/ 2003 h 4135"/>
                <a:gd name="T14" fmla="*/ 1706 w 1724"/>
                <a:gd name="T15" fmla="*/ 46 h 4135"/>
                <a:gd name="T16" fmla="*/ 1634 w 1724"/>
                <a:gd name="T17" fmla="*/ 46 h 4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4" h="4135">
                  <a:moveTo>
                    <a:pt x="1634" y="46"/>
                  </a:moveTo>
                  <a:cubicBezTo>
                    <a:pt x="1567" y="980"/>
                    <a:pt x="774" y="1624"/>
                    <a:pt x="311" y="2372"/>
                  </a:cubicBezTo>
                  <a:cubicBezTo>
                    <a:pt x="117" y="2686"/>
                    <a:pt x="0" y="3052"/>
                    <a:pt x="53" y="3422"/>
                  </a:cubicBezTo>
                  <a:cubicBezTo>
                    <a:pt x="94" y="3707"/>
                    <a:pt x="257" y="4067"/>
                    <a:pt x="568" y="4130"/>
                  </a:cubicBezTo>
                  <a:cubicBezTo>
                    <a:pt x="591" y="4135"/>
                    <a:pt x="612" y="4107"/>
                    <a:pt x="592" y="4089"/>
                  </a:cubicBezTo>
                  <a:cubicBezTo>
                    <a:pt x="309" y="3824"/>
                    <a:pt x="124" y="3524"/>
                    <a:pt x="200" y="3118"/>
                  </a:cubicBezTo>
                  <a:cubicBezTo>
                    <a:pt x="279" y="2696"/>
                    <a:pt x="570" y="2333"/>
                    <a:pt x="827" y="2003"/>
                  </a:cubicBezTo>
                  <a:cubicBezTo>
                    <a:pt x="1277" y="1425"/>
                    <a:pt x="1724" y="813"/>
                    <a:pt x="1706" y="46"/>
                  </a:cubicBezTo>
                  <a:cubicBezTo>
                    <a:pt x="1704" y="0"/>
                    <a:pt x="1637" y="1"/>
                    <a:pt x="1634" y="4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322">
              <a:extLst>
                <a:ext uri="{FF2B5EF4-FFF2-40B4-BE49-F238E27FC236}">
                  <a16:creationId xmlns:a16="http://schemas.microsoft.com/office/drawing/2014/main" id="{20B8584A-6ACC-F496-FC4D-0482E4DF0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3236037"/>
              <a:ext cx="601663" cy="1062038"/>
            </a:xfrm>
            <a:custGeom>
              <a:avLst/>
              <a:gdLst>
                <a:gd name="T0" fmla="*/ 29 w 2926"/>
                <a:gd name="T1" fmla="*/ 101 h 5164"/>
                <a:gd name="T2" fmla="*/ 1968 w 2926"/>
                <a:gd name="T3" fmla="*/ 2126 h 5164"/>
                <a:gd name="T4" fmla="*/ 2406 w 2926"/>
                <a:gd name="T5" fmla="*/ 3707 h 5164"/>
                <a:gd name="T6" fmla="*/ 1297 w 2926"/>
                <a:gd name="T7" fmla="*/ 5086 h 5164"/>
                <a:gd name="T8" fmla="*/ 1307 w 2926"/>
                <a:gd name="T9" fmla="*/ 5160 h 5164"/>
                <a:gd name="T10" fmla="*/ 2428 w 2926"/>
                <a:gd name="T11" fmla="*/ 2413 h 5164"/>
                <a:gd name="T12" fmla="*/ 105 w 2926"/>
                <a:gd name="T13" fmla="*/ 43 h 5164"/>
                <a:gd name="T14" fmla="*/ 29 w 2926"/>
                <a:gd name="T15" fmla="*/ 101 h 5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6" h="5164">
                  <a:moveTo>
                    <a:pt x="29" y="101"/>
                  </a:moveTo>
                  <a:cubicBezTo>
                    <a:pt x="541" y="907"/>
                    <a:pt x="1391" y="1380"/>
                    <a:pt x="1968" y="2126"/>
                  </a:cubicBezTo>
                  <a:cubicBezTo>
                    <a:pt x="2317" y="2578"/>
                    <a:pt x="2503" y="3135"/>
                    <a:pt x="2406" y="3707"/>
                  </a:cubicBezTo>
                  <a:cubicBezTo>
                    <a:pt x="2301" y="4319"/>
                    <a:pt x="1888" y="4872"/>
                    <a:pt x="1297" y="5086"/>
                  </a:cubicBezTo>
                  <a:cubicBezTo>
                    <a:pt x="1260" y="5100"/>
                    <a:pt x="1262" y="5164"/>
                    <a:pt x="1307" y="5160"/>
                  </a:cubicBezTo>
                  <a:cubicBezTo>
                    <a:pt x="2578" y="5040"/>
                    <a:pt x="2926" y="3382"/>
                    <a:pt x="2428" y="2413"/>
                  </a:cubicBezTo>
                  <a:cubicBezTo>
                    <a:pt x="1910" y="1404"/>
                    <a:pt x="794" y="909"/>
                    <a:pt x="105" y="43"/>
                  </a:cubicBezTo>
                  <a:cubicBezTo>
                    <a:pt x="71" y="0"/>
                    <a:pt x="0" y="55"/>
                    <a:pt x="29" y="1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323">
              <a:extLst>
                <a:ext uri="{FF2B5EF4-FFF2-40B4-BE49-F238E27FC236}">
                  <a16:creationId xmlns:a16="http://schemas.microsoft.com/office/drawing/2014/main" id="{07BEAB4E-5287-C979-42B9-74FEB6E5A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091" y="3450349"/>
              <a:ext cx="501650" cy="720725"/>
            </a:xfrm>
            <a:custGeom>
              <a:avLst/>
              <a:gdLst>
                <a:gd name="T0" fmla="*/ 48 w 2446"/>
                <a:gd name="T1" fmla="*/ 113 h 3506"/>
                <a:gd name="T2" fmla="*/ 1672 w 2446"/>
                <a:gd name="T3" fmla="*/ 1539 h 3506"/>
                <a:gd name="T4" fmla="*/ 2054 w 2446"/>
                <a:gd name="T5" fmla="*/ 2442 h 3506"/>
                <a:gd name="T6" fmla="*/ 1971 w 2446"/>
                <a:gd name="T7" fmla="*/ 3473 h 3506"/>
                <a:gd name="T8" fmla="*/ 2008 w 2446"/>
                <a:gd name="T9" fmla="*/ 3489 h 3506"/>
                <a:gd name="T10" fmla="*/ 1894 w 2446"/>
                <a:gd name="T11" fmla="*/ 1501 h 3506"/>
                <a:gd name="T12" fmla="*/ 97 w 2446"/>
                <a:gd name="T13" fmla="*/ 29 h 3506"/>
                <a:gd name="T14" fmla="*/ 48 w 2446"/>
                <a:gd name="T15" fmla="*/ 113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6" h="3506">
                  <a:moveTo>
                    <a:pt x="48" y="113"/>
                  </a:moveTo>
                  <a:cubicBezTo>
                    <a:pt x="618" y="543"/>
                    <a:pt x="1260" y="941"/>
                    <a:pt x="1672" y="1539"/>
                  </a:cubicBezTo>
                  <a:cubicBezTo>
                    <a:pt x="1857" y="1808"/>
                    <a:pt x="1992" y="2121"/>
                    <a:pt x="2054" y="2442"/>
                  </a:cubicBezTo>
                  <a:cubicBezTo>
                    <a:pt x="2124" y="2802"/>
                    <a:pt x="2083" y="3128"/>
                    <a:pt x="1971" y="3473"/>
                  </a:cubicBezTo>
                  <a:cubicBezTo>
                    <a:pt x="1963" y="3497"/>
                    <a:pt x="1995" y="3506"/>
                    <a:pt x="2008" y="3489"/>
                  </a:cubicBezTo>
                  <a:cubicBezTo>
                    <a:pt x="2446" y="2914"/>
                    <a:pt x="2256" y="2060"/>
                    <a:pt x="1894" y="1501"/>
                  </a:cubicBezTo>
                  <a:cubicBezTo>
                    <a:pt x="1464" y="837"/>
                    <a:pt x="783" y="391"/>
                    <a:pt x="97" y="29"/>
                  </a:cubicBezTo>
                  <a:cubicBezTo>
                    <a:pt x="41" y="0"/>
                    <a:pt x="0" y="76"/>
                    <a:pt x="48" y="11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324">
              <a:extLst>
                <a:ext uri="{FF2B5EF4-FFF2-40B4-BE49-F238E27FC236}">
                  <a16:creationId xmlns:a16="http://schemas.microsoft.com/office/drawing/2014/main" id="{91C90DFF-A40E-688D-0280-108C2F9B6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953" y="2031124"/>
              <a:ext cx="149225" cy="925513"/>
            </a:xfrm>
            <a:custGeom>
              <a:avLst/>
              <a:gdLst>
                <a:gd name="T0" fmla="*/ 115 w 724"/>
                <a:gd name="T1" fmla="*/ 20 h 4501"/>
                <a:gd name="T2" fmla="*/ 90 w 724"/>
                <a:gd name="T3" fmla="*/ 2431 h 4501"/>
                <a:gd name="T4" fmla="*/ 665 w 724"/>
                <a:gd name="T5" fmla="*/ 4475 h 4501"/>
                <a:gd name="T6" fmla="*/ 708 w 724"/>
                <a:gd name="T7" fmla="*/ 4450 h 4501"/>
                <a:gd name="T8" fmla="*/ 135 w 724"/>
                <a:gd name="T9" fmla="*/ 2262 h 4501"/>
                <a:gd name="T10" fmla="*/ 146 w 724"/>
                <a:gd name="T11" fmla="*/ 20 h 4501"/>
                <a:gd name="T12" fmla="*/ 115 w 724"/>
                <a:gd name="T13" fmla="*/ 20 h 4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4" h="4501">
                  <a:moveTo>
                    <a:pt x="115" y="20"/>
                  </a:moveTo>
                  <a:cubicBezTo>
                    <a:pt x="11" y="822"/>
                    <a:pt x="0" y="1626"/>
                    <a:pt x="90" y="2431"/>
                  </a:cubicBezTo>
                  <a:cubicBezTo>
                    <a:pt x="168" y="3121"/>
                    <a:pt x="269" y="3885"/>
                    <a:pt x="665" y="4475"/>
                  </a:cubicBezTo>
                  <a:cubicBezTo>
                    <a:pt x="682" y="4501"/>
                    <a:pt x="724" y="4478"/>
                    <a:pt x="708" y="4450"/>
                  </a:cubicBezTo>
                  <a:cubicBezTo>
                    <a:pt x="327" y="3788"/>
                    <a:pt x="207" y="3012"/>
                    <a:pt x="135" y="2262"/>
                  </a:cubicBezTo>
                  <a:cubicBezTo>
                    <a:pt x="63" y="1518"/>
                    <a:pt x="69" y="764"/>
                    <a:pt x="146" y="20"/>
                  </a:cubicBezTo>
                  <a:cubicBezTo>
                    <a:pt x="149" y="0"/>
                    <a:pt x="118" y="0"/>
                    <a:pt x="115" y="2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325">
              <a:extLst>
                <a:ext uri="{FF2B5EF4-FFF2-40B4-BE49-F238E27FC236}">
                  <a16:creationId xmlns:a16="http://schemas.microsoft.com/office/drawing/2014/main" id="{25998220-3026-2B94-3E81-DD8592EAE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578" y="2474037"/>
              <a:ext cx="747713" cy="2476500"/>
            </a:xfrm>
            <a:custGeom>
              <a:avLst/>
              <a:gdLst>
                <a:gd name="T0" fmla="*/ 3619 w 3635"/>
                <a:gd name="T1" fmla="*/ 10 h 12043"/>
                <a:gd name="T2" fmla="*/ 3159 w 3635"/>
                <a:gd name="T3" fmla="*/ 3101 h 12043"/>
                <a:gd name="T4" fmla="*/ 2688 w 3635"/>
                <a:gd name="T5" fmla="*/ 4459 h 12043"/>
                <a:gd name="T6" fmla="*/ 1826 w 3635"/>
                <a:gd name="T7" fmla="*/ 5607 h 12043"/>
                <a:gd name="T8" fmla="*/ 506 w 3635"/>
                <a:gd name="T9" fmla="*/ 7652 h 12043"/>
                <a:gd name="T10" fmla="*/ 929 w 3635"/>
                <a:gd name="T11" fmla="*/ 9832 h 12043"/>
                <a:gd name="T12" fmla="*/ 2997 w 3635"/>
                <a:gd name="T13" fmla="*/ 12018 h 12043"/>
                <a:gd name="T14" fmla="*/ 3039 w 3635"/>
                <a:gd name="T15" fmla="*/ 11976 h 12043"/>
                <a:gd name="T16" fmla="*/ 639 w 3635"/>
                <a:gd name="T17" fmla="*/ 7562 h 12043"/>
                <a:gd name="T18" fmla="*/ 2155 w 3635"/>
                <a:gd name="T19" fmla="*/ 5391 h 12043"/>
                <a:gd name="T20" fmla="*/ 3241 w 3635"/>
                <a:gd name="T21" fmla="*/ 3170 h 12043"/>
                <a:gd name="T22" fmla="*/ 3634 w 3635"/>
                <a:gd name="T23" fmla="*/ 10 h 12043"/>
                <a:gd name="T24" fmla="*/ 3619 w 3635"/>
                <a:gd name="T25" fmla="*/ 10 h 1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35" h="12043">
                  <a:moveTo>
                    <a:pt x="3619" y="10"/>
                  </a:moveTo>
                  <a:cubicBezTo>
                    <a:pt x="3481" y="1041"/>
                    <a:pt x="3370" y="2082"/>
                    <a:pt x="3159" y="3101"/>
                  </a:cubicBezTo>
                  <a:cubicBezTo>
                    <a:pt x="3061" y="3573"/>
                    <a:pt x="2926" y="4038"/>
                    <a:pt x="2688" y="4459"/>
                  </a:cubicBezTo>
                  <a:cubicBezTo>
                    <a:pt x="2451" y="4877"/>
                    <a:pt x="2138" y="5244"/>
                    <a:pt x="1826" y="5607"/>
                  </a:cubicBezTo>
                  <a:cubicBezTo>
                    <a:pt x="1299" y="6222"/>
                    <a:pt x="735" y="6857"/>
                    <a:pt x="506" y="7652"/>
                  </a:cubicBezTo>
                  <a:cubicBezTo>
                    <a:pt x="284" y="8422"/>
                    <a:pt x="496" y="9179"/>
                    <a:pt x="929" y="9832"/>
                  </a:cubicBezTo>
                  <a:cubicBezTo>
                    <a:pt x="1480" y="10661"/>
                    <a:pt x="2265" y="11353"/>
                    <a:pt x="2997" y="12018"/>
                  </a:cubicBezTo>
                  <a:cubicBezTo>
                    <a:pt x="3025" y="12043"/>
                    <a:pt x="3066" y="12003"/>
                    <a:pt x="3039" y="11976"/>
                  </a:cubicBezTo>
                  <a:cubicBezTo>
                    <a:pt x="1902" y="10829"/>
                    <a:pt x="0" y="9416"/>
                    <a:pt x="639" y="7562"/>
                  </a:cubicBezTo>
                  <a:cubicBezTo>
                    <a:pt x="933" y="6709"/>
                    <a:pt x="1595" y="6072"/>
                    <a:pt x="2155" y="5391"/>
                  </a:cubicBezTo>
                  <a:cubicBezTo>
                    <a:pt x="2706" y="4722"/>
                    <a:pt x="3065" y="4023"/>
                    <a:pt x="3241" y="3170"/>
                  </a:cubicBezTo>
                  <a:cubicBezTo>
                    <a:pt x="3454" y="2129"/>
                    <a:pt x="3551" y="1068"/>
                    <a:pt x="3634" y="10"/>
                  </a:cubicBezTo>
                  <a:cubicBezTo>
                    <a:pt x="3635" y="0"/>
                    <a:pt x="3620" y="1"/>
                    <a:pt x="3619" y="1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326">
              <a:extLst>
                <a:ext uri="{FF2B5EF4-FFF2-40B4-BE49-F238E27FC236}">
                  <a16:creationId xmlns:a16="http://schemas.microsoft.com/office/drawing/2014/main" id="{C8771736-1B57-CE3A-169D-943125E8D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191" y="3239212"/>
              <a:ext cx="801688" cy="1919288"/>
            </a:xfrm>
            <a:custGeom>
              <a:avLst/>
              <a:gdLst>
                <a:gd name="T0" fmla="*/ 3 w 3900"/>
                <a:gd name="T1" fmla="*/ 11 h 9334"/>
                <a:gd name="T2" fmla="*/ 1225 w 3900"/>
                <a:gd name="T3" fmla="*/ 2374 h 9334"/>
                <a:gd name="T4" fmla="*/ 2792 w 3900"/>
                <a:gd name="T5" fmla="*/ 4628 h 9334"/>
                <a:gd name="T6" fmla="*/ 3604 w 3900"/>
                <a:gd name="T7" fmla="*/ 7207 h 9334"/>
                <a:gd name="T8" fmla="*/ 2410 w 3900"/>
                <a:gd name="T9" fmla="*/ 9271 h 9334"/>
                <a:gd name="T10" fmla="*/ 2432 w 3900"/>
                <a:gd name="T11" fmla="*/ 9322 h 9334"/>
                <a:gd name="T12" fmla="*/ 3629 w 3900"/>
                <a:gd name="T13" fmla="*/ 6209 h 9334"/>
                <a:gd name="T14" fmla="*/ 1349 w 3900"/>
                <a:gd name="T15" fmla="*/ 2354 h 9334"/>
                <a:gd name="T16" fmla="*/ 14 w 3900"/>
                <a:gd name="T17" fmla="*/ 7 h 9334"/>
                <a:gd name="T18" fmla="*/ 3 w 3900"/>
                <a:gd name="T19" fmla="*/ 11 h 9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00" h="9334">
                  <a:moveTo>
                    <a:pt x="3" y="11"/>
                  </a:moveTo>
                  <a:cubicBezTo>
                    <a:pt x="342" y="835"/>
                    <a:pt x="747" y="1622"/>
                    <a:pt x="1225" y="2374"/>
                  </a:cubicBezTo>
                  <a:cubicBezTo>
                    <a:pt x="1717" y="3146"/>
                    <a:pt x="2310" y="3849"/>
                    <a:pt x="2792" y="4628"/>
                  </a:cubicBezTo>
                  <a:cubicBezTo>
                    <a:pt x="3269" y="5399"/>
                    <a:pt x="3646" y="6282"/>
                    <a:pt x="3604" y="7207"/>
                  </a:cubicBezTo>
                  <a:cubicBezTo>
                    <a:pt x="3564" y="8068"/>
                    <a:pt x="3120" y="8796"/>
                    <a:pt x="2410" y="9271"/>
                  </a:cubicBezTo>
                  <a:cubicBezTo>
                    <a:pt x="2385" y="9287"/>
                    <a:pt x="2400" y="9334"/>
                    <a:pt x="2432" y="9322"/>
                  </a:cubicBezTo>
                  <a:cubicBezTo>
                    <a:pt x="3638" y="8871"/>
                    <a:pt x="3900" y="7312"/>
                    <a:pt x="3629" y="6209"/>
                  </a:cubicBezTo>
                  <a:cubicBezTo>
                    <a:pt x="3268" y="4733"/>
                    <a:pt x="2171" y="3586"/>
                    <a:pt x="1349" y="2354"/>
                  </a:cubicBezTo>
                  <a:cubicBezTo>
                    <a:pt x="850" y="1606"/>
                    <a:pt x="404" y="817"/>
                    <a:pt x="14" y="7"/>
                  </a:cubicBezTo>
                  <a:cubicBezTo>
                    <a:pt x="11" y="0"/>
                    <a:pt x="0" y="5"/>
                    <a:pt x="3" y="1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327">
              <a:extLst>
                <a:ext uri="{FF2B5EF4-FFF2-40B4-BE49-F238E27FC236}">
                  <a16:creationId xmlns:a16="http://schemas.microsoft.com/office/drawing/2014/main" id="{91C64A2F-34A3-52E4-B389-925050293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828" y="4150437"/>
              <a:ext cx="542925" cy="1057275"/>
            </a:xfrm>
            <a:custGeom>
              <a:avLst/>
              <a:gdLst>
                <a:gd name="T0" fmla="*/ 2178 w 2645"/>
                <a:gd name="T1" fmla="*/ 152 h 5143"/>
                <a:gd name="T2" fmla="*/ 2029 w 2645"/>
                <a:gd name="T3" fmla="*/ 756 h 5143"/>
                <a:gd name="T4" fmla="*/ 1578 w 2645"/>
                <a:gd name="T5" fmla="*/ 979 h 5143"/>
                <a:gd name="T6" fmla="*/ 1013 w 2645"/>
                <a:gd name="T7" fmla="*/ 1144 h 5143"/>
                <a:gd name="T8" fmla="*/ 694 w 2645"/>
                <a:gd name="T9" fmla="*/ 1575 h 5143"/>
                <a:gd name="T10" fmla="*/ 381 w 2645"/>
                <a:gd name="T11" fmla="*/ 3153 h 5143"/>
                <a:gd name="T12" fmla="*/ 7 w 2645"/>
                <a:gd name="T13" fmla="*/ 5100 h 5143"/>
                <a:gd name="T14" fmla="*/ 55 w 2645"/>
                <a:gd name="T15" fmla="*/ 5114 h 5143"/>
                <a:gd name="T16" fmla="*/ 590 w 2645"/>
                <a:gd name="T17" fmla="*/ 3112 h 5143"/>
                <a:gd name="T18" fmla="*/ 738 w 2645"/>
                <a:gd name="T19" fmla="*/ 2313 h 5143"/>
                <a:gd name="T20" fmla="*/ 846 w 2645"/>
                <a:gd name="T21" fmla="*/ 1870 h 5143"/>
                <a:gd name="T22" fmla="*/ 1007 w 2645"/>
                <a:gd name="T23" fmla="*/ 1434 h 5143"/>
                <a:gd name="T24" fmla="*/ 1617 w 2645"/>
                <a:gd name="T25" fmla="*/ 1224 h 5143"/>
                <a:gd name="T26" fmla="*/ 2077 w 2645"/>
                <a:gd name="T27" fmla="*/ 1020 h 5143"/>
                <a:gd name="T28" fmla="*/ 2327 w 2645"/>
                <a:gd name="T29" fmla="*/ 66 h 5143"/>
                <a:gd name="T30" fmla="*/ 2178 w 2645"/>
                <a:gd name="T31" fmla="*/ 152 h 5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45" h="5143">
                  <a:moveTo>
                    <a:pt x="2178" y="152"/>
                  </a:moveTo>
                  <a:cubicBezTo>
                    <a:pt x="2248" y="413"/>
                    <a:pt x="2270" y="580"/>
                    <a:pt x="2029" y="756"/>
                  </a:cubicBezTo>
                  <a:cubicBezTo>
                    <a:pt x="1893" y="854"/>
                    <a:pt x="1734" y="920"/>
                    <a:pt x="1578" y="979"/>
                  </a:cubicBezTo>
                  <a:cubicBezTo>
                    <a:pt x="1395" y="1049"/>
                    <a:pt x="1191" y="1067"/>
                    <a:pt x="1013" y="1144"/>
                  </a:cubicBezTo>
                  <a:cubicBezTo>
                    <a:pt x="828" y="1225"/>
                    <a:pt x="750" y="1391"/>
                    <a:pt x="694" y="1575"/>
                  </a:cubicBezTo>
                  <a:cubicBezTo>
                    <a:pt x="536" y="2090"/>
                    <a:pt x="461" y="2623"/>
                    <a:pt x="381" y="3153"/>
                  </a:cubicBezTo>
                  <a:cubicBezTo>
                    <a:pt x="283" y="3807"/>
                    <a:pt x="161" y="4458"/>
                    <a:pt x="7" y="5100"/>
                  </a:cubicBezTo>
                  <a:cubicBezTo>
                    <a:pt x="0" y="5132"/>
                    <a:pt x="44" y="5143"/>
                    <a:pt x="55" y="5114"/>
                  </a:cubicBezTo>
                  <a:cubicBezTo>
                    <a:pt x="311" y="4461"/>
                    <a:pt x="470" y="3801"/>
                    <a:pt x="590" y="3112"/>
                  </a:cubicBezTo>
                  <a:cubicBezTo>
                    <a:pt x="636" y="2845"/>
                    <a:pt x="682" y="2578"/>
                    <a:pt x="738" y="2313"/>
                  </a:cubicBezTo>
                  <a:cubicBezTo>
                    <a:pt x="770" y="2164"/>
                    <a:pt x="806" y="2016"/>
                    <a:pt x="846" y="1870"/>
                  </a:cubicBezTo>
                  <a:cubicBezTo>
                    <a:pt x="884" y="1732"/>
                    <a:pt x="910" y="1541"/>
                    <a:pt x="1007" y="1434"/>
                  </a:cubicBezTo>
                  <a:cubicBezTo>
                    <a:pt x="1140" y="1288"/>
                    <a:pt x="1435" y="1289"/>
                    <a:pt x="1617" y="1224"/>
                  </a:cubicBezTo>
                  <a:cubicBezTo>
                    <a:pt x="1774" y="1167"/>
                    <a:pt x="1934" y="1108"/>
                    <a:pt x="2077" y="1020"/>
                  </a:cubicBezTo>
                  <a:cubicBezTo>
                    <a:pt x="2406" y="818"/>
                    <a:pt x="2645" y="400"/>
                    <a:pt x="2327" y="66"/>
                  </a:cubicBezTo>
                  <a:cubicBezTo>
                    <a:pt x="2265" y="0"/>
                    <a:pt x="2156" y="68"/>
                    <a:pt x="2178" y="1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328">
              <a:extLst>
                <a:ext uri="{FF2B5EF4-FFF2-40B4-BE49-F238E27FC236}">
                  <a16:creationId xmlns:a16="http://schemas.microsoft.com/office/drawing/2014/main" id="{AEE4B8D5-1B8B-7A5A-C68B-086F60415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766" y="4556837"/>
              <a:ext cx="141288" cy="377825"/>
            </a:xfrm>
            <a:custGeom>
              <a:avLst/>
              <a:gdLst>
                <a:gd name="T0" fmla="*/ 578 w 692"/>
                <a:gd name="T1" fmla="*/ 9 h 1839"/>
                <a:gd name="T2" fmla="*/ 174 w 692"/>
                <a:gd name="T3" fmla="*/ 217 h 1839"/>
                <a:gd name="T4" fmla="*/ 22 w 692"/>
                <a:gd name="T5" fmla="*/ 642 h 1839"/>
                <a:gd name="T6" fmla="*/ 233 w 692"/>
                <a:gd name="T7" fmla="*/ 1509 h 1839"/>
                <a:gd name="T8" fmla="*/ 490 w 692"/>
                <a:gd name="T9" fmla="*/ 1811 h 1839"/>
                <a:gd name="T10" fmla="*/ 622 w 692"/>
                <a:gd name="T11" fmla="*/ 1709 h 1839"/>
                <a:gd name="T12" fmla="*/ 448 w 692"/>
                <a:gd name="T13" fmla="*/ 1357 h 1839"/>
                <a:gd name="T14" fmla="*/ 308 w 692"/>
                <a:gd name="T15" fmla="*/ 909 h 1839"/>
                <a:gd name="T16" fmla="*/ 336 w 692"/>
                <a:gd name="T17" fmla="*/ 483 h 1839"/>
                <a:gd name="T18" fmla="*/ 622 w 692"/>
                <a:gd name="T19" fmla="*/ 175 h 1839"/>
                <a:gd name="T20" fmla="*/ 578 w 692"/>
                <a:gd name="T21" fmla="*/ 9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2" h="1839">
                  <a:moveTo>
                    <a:pt x="578" y="9"/>
                  </a:moveTo>
                  <a:cubicBezTo>
                    <a:pt x="411" y="26"/>
                    <a:pt x="280" y="85"/>
                    <a:pt x="174" y="217"/>
                  </a:cubicBezTo>
                  <a:cubicBezTo>
                    <a:pt x="76" y="341"/>
                    <a:pt x="34" y="486"/>
                    <a:pt x="22" y="642"/>
                  </a:cubicBezTo>
                  <a:cubicBezTo>
                    <a:pt x="0" y="939"/>
                    <a:pt x="100" y="1247"/>
                    <a:pt x="233" y="1509"/>
                  </a:cubicBezTo>
                  <a:cubicBezTo>
                    <a:pt x="293" y="1627"/>
                    <a:pt x="362" y="1757"/>
                    <a:pt x="490" y="1811"/>
                  </a:cubicBezTo>
                  <a:cubicBezTo>
                    <a:pt x="554" y="1839"/>
                    <a:pt x="651" y="1792"/>
                    <a:pt x="622" y="1709"/>
                  </a:cubicBezTo>
                  <a:cubicBezTo>
                    <a:pt x="579" y="1583"/>
                    <a:pt x="504" y="1477"/>
                    <a:pt x="448" y="1357"/>
                  </a:cubicBezTo>
                  <a:cubicBezTo>
                    <a:pt x="384" y="1220"/>
                    <a:pt x="334" y="1063"/>
                    <a:pt x="308" y="909"/>
                  </a:cubicBezTo>
                  <a:cubicBezTo>
                    <a:pt x="284" y="765"/>
                    <a:pt x="286" y="622"/>
                    <a:pt x="336" y="483"/>
                  </a:cubicBezTo>
                  <a:cubicBezTo>
                    <a:pt x="379" y="364"/>
                    <a:pt x="495" y="253"/>
                    <a:pt x="622" y="175"/>
                  </a:cubicBezTo>
                  <a:cubicBezTo>
                    <a:pt x="692" y="132"/>
                    <a:pt x="670" y="0"/>
                    <a:pt x="578" y="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329">
              <a:extLst>
                <a:ext uri="{FF2B5EF4-FFF2-40B4-BE49-F238E27FC236}">
                  <a16:creationId xmlns:a16="http://schemas.microsoft.com/office/drawing/2014/main" id="{70220E1E-20BA-8784-7B04-1493CB269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178" y="4879099"/>
              <a:ext cx="144463" cy="219075"/>
            </a:xfrm>
            <a:custGeom>
              <a:avLst/>
              <a:gdLst>
                <a:gd name="T0" fmla="*/ 456 w 704"/>
                <a:gd name="T1" fmla="*/ 117 h 1066"/>
                <a:gd name="T2" fmla="*/ 190 w 704"/>
                <a:gd name="T3" fmla="*/ 541 h 1066"/>
                <a:gd name="T4" fmla="*/ 70 w 704"/>
                <a:gd name="T5" fmla="*/ 755 h 1066"/>
                <a:gd name="T6" fmla="*/ 16 w 704"/>
                <a:gd name="T7" fmla="*/ 1012 h 1066"/>
                <a:gd name="T8" fmla="*/ 93 w 704"/>
                <a:gd name="T9" fmla="*/ 1056 h 1066"/>
                <a:gd name="T10" fmla="*/ 281 w 704"/>
                <a:gd name="T11" fmla="*/ 888 h 1066"/>
                <a:gd name="T12" fmla="*/ 410 w 704"/>
                <a:gd name="T13" fmla="*/ 669 h 1066"/>
                <a:gd name="T14" fmla="*/ 641 w 704"/>
                <a:gd name="T15" fmla="*/ 226 h 1066"/>
                <a:gd name="T16" fmla="*/ 456 w 704"/>
                <a:gd name="T17" fmla="*/ 117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" h="1066">
                  <a:moveTo>
                    <a:pt x="456" y="117"/>
                  </a:moveTo>
                  <a:cubicBezTo>
                    <a:pt x="366" y="257"/>
                    <a:pt x="272" y="396"/>
                    <a:pt x="190" y="541"/>
                  </a:cubicBezTo>
                  <a:cubicBezTo>
                    <a:pt x="150" y="612"/>
                    <a:pt x="107" y="682"/>
                    <a:pt x="70" y="755"/>
                  </a:cubicBezTo>
                  <a:cubicBezTo>
                    <a:pt x="33" y="829"/>
                    <a:pt x="0" y="929"/>
                    <a:pt x="16" y="1012"/>
                  </a:cubicBezTo>
                  <a:cubicBezTo>
                    <a:pt x="22" y="1044"/>
                    <a:pt x="63" y="1066"/>
                    <a:pt x="93" y="1056"/>
                  </a:cubicBezTo>
                  <a:cubicBezTo>
                    <a:pt x="169" y="1029"/>
                    <a:pt x="236" y="953"/>
                    <a:pt x="281" y="888"/>
                  </a:cubicBezTo>
                  <a:cubicBezTo>
                    <a:pt x="328" y="819"/>
                    <a:pt x="367" y="741"/>
                    <a:pt x="410" y="669"/>
                  </a:cubicBezTo>
                  <a:cubicBezTo>
                    <a:pt x="494" y="525"/>
                    <a:pt x="566" y="374"/>
                    <a:pt x="641" y="226"/>
                  </a:cubicBezTo>
                  <a:cubicBezTo>
                    <a:pt x="704" y="102"/>
                    <a:pt x="531" y="0"/>
                    <a:pt x="456" y="11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330">
              <a:extLst>
                <a:ext uri="{FF2B5EF4-FFF2-40B4-BE49-F238E27FC236}">
                  <a16:creationId xmlns:a16="http://schemas.microsoft.com/office/drawing/2014/main" id="{10FB5033-0C43-685A-4ED3-5C6ED6189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753" y="4899737"/>
              <a:ext cx="77788" cy="201613"/>
            </a:xfrm>
            <a:custGeom>
              <a:avLst/>
              <a:gdLst>
                <a:gd name="T0" fmla="*/ 221 w 378"/>
                <a:gd name="T1" fmla="*/ 90 h 978"/>
                <a:gd name="T2" fmla="*/ 94 w 378"/>
                <a:gd name="T3" fmla="*/ 492 h 978"/>
                <a:gd name="T4" fmla="*/ 51 w 378"/>
                <a:gd name="T5" fmla="*/ 694 h 978"/>
                <a:gd name="T6" fmla="*/ 67 w 378"/>
                <a:gd name="T7" fmla="*/ 943 h 978"/>
                <a:gd name="T8" fmla="*/ 184 w 378"/>
                <a:gd name="T9" fmla="*/ 958 h 978"/>
                <a:gd name="T10" fmla="*/ 270 w 378"/>
                <a:gd name="T11" fmla="*/ 738 h 978"/>
                <a:gd name="T12" fmla="*/ 301 w 378"/>
                <a:gd name="T13" fmla="*/ 541 h 978"/>
                <a:gd name="T14" fmla="*/ 362 w 378"/>
                <a:gd name="T15" fmla="*/ 129 h 978"/>
                <a:gd name="T16" fmla="*/ 221 w 378"/>
                <a:gd name="T17" fmla="*/ 9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978">
                  <a:moveTo>
                    <a:pt x="221" y="90"/>
                  </a:moveTo>
                  <a:cubicBezTo>
                    <a:pt x="174" y="222"/>
                    <a:pt x="126" y="355"/>
                    <a:pt x="94" y="492"/>
                  </a:cubicBezTo>
                  <a:cubicBezTo>
                    <a:pt x="79" y="559"/>
                    <a:pt x="64" y="626"/>
                    <a:pt x="51" y="694"/>
                  </a:cubicBezTo>
                  <a:cubicBezTo>
                    <a:pt x="35" y="773"/>
                    <a:pt x="0" y="878"/>
                    <a:pt x="67" y="943"/>
                  </a:cubicBezTo>
                  <a:cubicBezTo>
                    <a:pt x="99" y="974"/>
                    <a:pt x="145" y="978"/>
                    <a:pt x="184" y="958"/>
                  </a:cubicBezTo>
                  <a:cubicBezTo>
                    <a:pt x="262" y="918"/>
                    <a:pt x="259" y="814"/>
                    <a:pt x="270" y="738"/>
                  </a:cubicBezTo>
                  <a:cubicBezTo>
                    <a:pt x="279" y="672"/>
                    <a:pt x="289" y="606"/>
                    <a:pt x="301" y="541"/>
                  </a:cubicBezTo>
                  <a:cubicBezTo>
                    <a:pt x="324" y="404"/>
                    <a:pt x="339" y="266"/>
                    <a:pt x="362" y="129"/>
                  </a:cubicBezTo>
                  <a:cubicBezTo>
                    <a:pt x="378" y="36"/>
                    <a:pt x="253" y="0"/>
                    <a:pt x="221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331">
              <a:extLst>
                <a:ext uri="{FF2B5EF4-FFF2-40B4-BE49-F238E27FC236}">
                  <a16:creationId xmlns:a16="http://schemas.microsoft.com/office/drawing/2014/main" id="{D01124E5-8574-E543-DBDF-87BA5FB00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878" y="4656849"/>
              <a:ext cx="100013" cy="209550"/>
            </a:xfrm>
            <a:custGeom>
              <a:avLst/>
              <a:gdLst>
                <a:gd name="T0" fmla="*/ 109 w 485"/>
                <a:gd name="T1" fmla="*/ 51 h 1019"/>
                <a:gd name="T2" fmla="*/ 95 w 485"/>
                <a:gd name="T3" fmla="*/ 103 h 1019"/>
                <a:gd name="T4" fmla="*/ 106 w 485"/>
                <a:gd name="T5" fmla="*/ 169 h 1019"/>
                <a:gd name="T6" fmla="*/ 169 w 485"/>
                <a:gd name="T7" fmla="*/ 287 h 1019"/>
                <a:gd name="T8" fmla="*/ 240 w 485"/>
                <a:gd name="T9" fmla="*/ 488 h 1019"/>
                <a:gd name="T10" fmla="*/ 235 w 485"/>
                <a:gd name="T11" fmla="*/ 599 h 1019"/>
                <a:gd name="T12" fmla="*/ 231 w 485"/>
                <a:gd name="T13" fmla="*/ 617 h 1019"/>
                <a:gd name="T14" fmla="*/ 231 w 485"/>
                <a:gd name="T15" fmla="*/ 616 h 1019"/>
                <a:gd name="T16" fmla="*/ 220 w 485"/>
                <a:gd name="T17" fmla="*/ 635 h 1019"/>
                <a:gd name="T18" fmla="*/ 212 w 485"/>
                <a:gd name="T19" fmla="*/ 649 h 1019"/>
                <a:gd name="T20" fmla="*/ 69 w 485"/>
                <a:gd name="T21" fmla="*/ 829 h 1019"/>
                <a:gd name="T22" fmla="*/ 80 w 485"/>
                <a:gd name="T23" fmla="*/ 1016 h 1019"/>
                <a:gd name="T24" fmla="*/ 106 w 485"/>
                <a:gd name="T25" fmla="*/ 1017 h 1019"/>
                <a:gd name="T26" fmla="*/ 111 w 485"/>
                <a:gd name="T27" fmla="*/ 1016 h 1019"/>
                <a:gd name="T28" fmla="*/ 168 w 485"/>
                <a:gd name="T29" fmla="*/ 996 h 1019"/>
                <a:gd name="T30" fmla="*/ 262 w 485"/>
                <a:gd name="T31" fmla="*/ 923 h 1019"/>
                <a:gd name="T32" fmla="*/ 426 w 485"/>
                <a:gd name="T33" fmla="*/ 755 h 1019"/>
                <a:gd name="T34" fmla="*/ 483 w 485"/>
                <a:gd name="T35" fmla="*/ 510 h 1019"/>
                <a:gd name="T36" fmla="*/ 386 w 485"/>
                <a:gd name="T37" fmla="*/ 217 h 1019"/>
                <a:gd name="T38" fmla="*/ 289 w 485"/>
                <a:gd name="T39" fmla="*/ 100 h 1019"/>
                <a:gd name="T40" fmla="*/ 238 w 485"/>
                <a:gd name="T41" fmla="*/ 57 h 1019"/>
                <a:gd name="T42" fmla="*/ 213 w 485"/>
                <a:gd name="T43" fmla="*/ 36 h 1019"/>
                <a:gd name="T44" fmla="*/ 194 w 485"/>
                <a:gd name="T45" fmla="*/ 28 h 1019"/>
                <a:gd name="T46" fmla="*/ 197 w 485"/>
                <a:gd name="T47" fmla="*/ 27 h 1019"/>
                <a:gd name="T48" fmla="*/ 109 w 485"/>
                <a:gd name="T49" fmla="*/ 51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5" h="1019">
                  <a:moveTo>
                    <a:pt x="109" y="51"/>
                  </a:moveTo>
                  <a:cubicBezTo>
                    <a:pt x="104" y="68"/>
                    <a:pt x="96" y="84"/>
                    <a:pt x="95" y="103"/>
                  </a:cubicBezTo>
                  <a:cubicBezTo>
                    <a:pt x="94" y="125"/>
                    <a:pt x="100" y="148"/>
                    <a:pt x="106" y="169"/>
                  </a:cubicBezTo>
                  <a:cubicBezTo>
                    <a:pt x="119" y="215"/>
                    <a:pt x="142" y="249"/>
                    <a:pt x="169" y="287"/>
                  </a:cubicBezTo>
                  <a:cubicBezTo>
                    <a:pt x="215" y="352"/>
                    <a:pt x="239" y="412"/>
                    <a:pt x="240" y="488"/>
                  </a:cubicBezTo>
                  <a:cubicBezTo>
                    <a:pt x="241" y="525"/>
                    <a:pt x="242" y="568"/>
                    <a:pt x="235" y="599"/>
                  </a:cubicBezTo>
                  <a:cubicBezTo>
                    <a:pt x="234" y="605"/>
                    <a:pt x="232" y="611"/>
                    <a:pt x="231" y="617"/>
                  </a:cubicBezTo>
                  <a:cubicBezTo>
                    <a:pt x="232" y="612"/>
                    <a:pt x="242" y="596"/>
                    <a:pt x="231" y="616"/>
                  </a:cubicBezTo>
                  <a:cubicBezTo>
                    <a:pt x="227" y="623"/>
                    <a:pt x="224" y="629"/>
                    <a:pt x="220" y="635"/>
                  </a:cubicBezTo>
                  <a:cubicBezTo>
                    <a:pt x="220" y="635"/>
                    <a:pt x="200" y="664"/>
                    <a:pt x="212" y="649"/>
                  </a:cubicBezTo>
                  <a:cubicBezTo>
                    <a:pt x="166" y="710"/>
                    <a:pt x="113" y="758"/>
                    <a:pt x="69" y="829"/>
                  </a:cubicBezTo>
                  <a:cubicBezTo>
                    <a:pt x="41" y="876"/>
                    <a:pt x="0" y="993"/>
                    <a:pt x="80" y="1016"/>
                  </a:cubicBezTo>
                  <a:cubicBezTo>
                    <a:pt x="92" y="1019"/>
                    <a:pt x="95" y="1017"/>
                    <a:pt x="106" y="1017"/>
                  </a:cubicBezTo>
                  <a:cubicBezTo>
                    <a:pt x="130" y="1016"/>
                    <a:pt x="99" y="1018"/>
                    <a:pt x="111" y="1016"/>
                  </a:cubicBezTo>
                  <a:cubicBezTo>
                    <a:pt x="134" y="1013"/>
                    <a:pt x="148" y="1009"/>
                    <a:pt x="168" y="996"/>
                  </a:cubicBezTo>
                  <a:cubicBezTo>
                    <a:pt x="201" y="975"/>
                    <a:pt x="232" y="949"/>
                    <a:pt x="262" y="923"/>
                  </a:cubicBezTo>
                  <a:cubicBezTo>
                    <a:pt x="323" y="871"/>
                    <a:pt x="382" y="823"/>
                    <a:pt x="426" y="755"/>
                  </a:cubicBezTo>
                  <a:cubicBezTo>
                    <a:pt x="472" y="685"/>
                    <a:pt x="485" y="593"/>
                    <a:pt x="483" y="510"/>
                  </a:cubicBezTo>
                  <a:cubicBezTo>
                    <a:pt x="481" y="407"/>
                    <a:pt x="448" y="300"/>
                    <a:pt x="386" y="217"/>
                  </a:cubicBezTo>
                  <a:cubicBezTo>
                    <a:pt x="357" y="177"/>
                    <a:pt x="325" y="134"/>
                    <a:pt x="289" y="100"/>
                  </a:cubicBezTo>
                  <a:cubicBezTo>
                    <a:pt x="273" y="85"/>
                    <a:pt x="254" y="71"/>
                    <a:pt x="238" y="57"/>
                  </a:cubicBezTo>
                  <a:cubicBezTo>
                    <a:pt x="229" y="49"/>
                    <a:pt x="222" y="41"/>
                    <a:pt x="213" y="36"/>
                  </a:cubicBezTo>
                  <a:cubicBezTo>
                    <a:pt x="206" y="33"/>
                    <a:pt x="200" y="30"/>
                    <a:pt x="194" y="28"/>
                  </a:cubicBezTo>
                  <a:cubicBezTo>
                    <a:pt x="208" y="39"/>
                    <a:pt x="209" y="38"/>
                    <a:pt x="197" y="27"/>
                  </a:cubicBezTo>
                  <a:cubicBezTo>
                    <a:pt x="169" y="0"/>
                    <a:pt x="118" y="11"/>
                    <a:pt x="109" y="5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332">
              <a:extLst>
                <a:ext uri="{FF2B5EF4-FFF2-40B4-BE49-F238E27FC236}">
                  <a16:creationId xmlns:a16="http://schemas.microsoft.com/office/drawing/2014/main" id="{9050DAD8-8E4C-0B58-3608-9A722A198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078" y="4883862"/>
              <a:ext cx="314325" cy="252413"/>
            </a:xfrm>
            <a:custGeom>
              <a:avLst/>
              <a:gdLst>
                <a:gd name="T0" fmla="*/ 1462 w 1528"/>
                <a:gd name="T1" fmla="*/ 501 h 1228"/>
                <a:gd name="T2" fmla="*/ 1054 w 1528"/>
                <a:gd name="T3" fmla="*/ 247 h 1228"/>
                <a:gd name="T4" fmla="*/ 826 w 1528"/>
                <a:gd name="T5" fmla="*/ 136 h 1228"/>
                <a:gd name="T6" fmla="*/ 612 w 1528"/>
                <a:gd name="T7" fmla="*/ 41 h 1228"/>
                <a:gd name="T8" fmla="*/ 277 w 1528"/>
                <a:gd name="T9" fmla="*/ 322 h 1228"/>
                <a:gd name="T10" fmla="*/ 39 w 1528"/>
                <a:gd name="T11" fmla="*/ 743 h 1228"/>
                <a:gd name="T12" fmla="*/ 113 w 1528"/>
                <a:gd name="T13" fmla="*/ 924 h 1228"/>
                <a:gd name="T14" fmla="*/ 758 w 1528"/>
                <a:gd name="T15" fmla="*/ 1109 h 1228"/>
                <a:gd name="T16" fmla="*/ 1422 w 1528"/>
                <a:gd name="T17" fmla="*/ 1142 h 1228"/>
                <a:gd name="T18" fmla="*/ 1422 w 1528"/>
                <a:gd name="T19" fmla="*/ 1010 h 1228"/>
                <a:gd name="T20" fmla="*/ 1107 w 1528"/>
                <a:gd name="T21" fmla="*/ 922 h 1228"/>
                <a:gd name="T22" fmla="*/ 800 w 1528"/>
                <a:gd name="T23" fmla="*/ 868 h 1228"/>
                <a:gd name="T24" fmla="*/ 179 w 1528"/>
                <a:gd name="T25" fmla="*/ 687 h 1228"/>
                <a:gd name="T26" fmla="*/ 252 w 1528"/>
                <a:gd name="T27" fmla="*/ 868 h 1228"/>
                <a:gd name="T28" fmla="*/ 461 w 1528"/>
                <a:gd name="T29" fmla="*/ 516 h 1228"/>
                <a:gd name="T30" fmla="*/ 564 w 1528"/>
                <a:gd name="T31" fmla="*/ 346 h 1228"/>
                <a:gd name="T32" fmla="*/ 590 w 1528"/>
                <a:gd name="T33" fmla="*/ 304 h 1228"/>
                <a:gd name="T34" fmla="*/ 579 w 1528"/>
                <a:gd name="T35" fmla="*/ 286 h 1228"/>
                <a:gd name="T36" fmla="*/ 569 w 1528"/>
                <a:gd name="T37" fmla="*/ 300 h 1228"/>
                <a:gd name="T38" fmla="*/ 626 w 1528"/>
                <a:gd name="T39" fmla="*/ 327 h 1228"/>
                <a:gd name="T40" fmla="*/ 1004 w 1528"/>
                <a:gd name="T41" fmla="*/ 495 h 1228"/>
                <a:gd name="T42" fmla="*/ 1408 w 1528"/>
                <a:gd name="T43" fmla="*/ 629 h 1228"/>
                <a:gd name="T44" fmla="*/ 1462 w 1528"/>
                <a:gd name="T45" fmla="*/ 501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228">
                  <a:moveTo>
                    <a:pt x="1462" y="501"/>
                  </a:moveTo>
                  <a:cubicBezTo>
                    <a:pt x="1325" y="417"/>
                    <a:pt x="1194" y="325"/>
                    <a:pt x="1054" y="247"/>
                  </a:cubicBezTo>
                  <a:cubicBezTo>
                    <a:pt x="980" y="207"/>
                    <a:pt x="902" y="173"/>
                    <a:pt x="826" y="136"/>
                  </a:cubicBezTo>
                  <a:cubicBezTo>
                    <a:pt x="758" y="104"/>
                    <a:pt x="685" y="57"/>
                    <a:pt x="612" y="41"/>
                  </a:cubicBezTo>
                  <a:cubicBezTo>
                    <a:pt x="429" y="0"/>
                    <a:pt x="352" y="194"/>
                    <a:pt x="277" y="322"/>
                  </a:cubicBezTo>
                  <a:cubicBezTo>
                    <a:pt x="196" y="462"/>
                    <a:pt x="117" y="602"/>
                    <a:pt x="39" y="743"/>
                  </a:cubicBezTo>
                  <a:cubicBezTo>
                    <a:pt x="0" y="815"/>
                    <a:pt x="36" y="900"/>
                    <a:pt x="113" y="924"/>
                  </a:cubicBezTo>
                  <a:cubicBezTo>
                    <a:pt x="327" y="992"/>
                    <a:pt x="539" y="1061"/>
                    <a:pt x="758" y="1109"/>
                  </a:cubicBezTo>
                  <a:cubicBezTo>
                    <a:pt x="963" y="1153"/>
                    <a:pt x="1221" y="1228"/>
                    <a:pt x="1422" y="1142"/>
                  </a:cubicBezTo>
                  <a:cubicBezTo>
                    <a:pt x="1478" y="1119"/>
                    <a:pt x="1465" y="1038"/>
                    <a:pt x="1422" y="1010"/>
                  </a:cubicBezTo>
                  <a:cubicBezTo>
                    <a:pt x="1331" y="952"/>
                    <a:pt x="1212" y="937"/>
                    <a:pt x="1107" y="922"/>
                  </a:cubicBezTo>
                  <a:cubicBezTo>
                    <a:pt x="1004" y="907"/>
                    <a:pt x="902" y="889"/>
                    <a:pt x="800" y="868"/>
                  </a:cubicBezTo>
                  <a:cubicBezTo>
                    <a:pt x="589" y="824"/>
                    <a:pt x="377" y="769"/>
                    <a:pt x="179" y="687"/>
                  </a:cubicBezTo>
                  <a:cubicBezTo>
                    <a:pt x="203" y="747"/>
                    <a:pt x="228" y="807"/>
                    <a:pt x="252" y="868"/>
                  </a:cubicBezTo>
                  <a:cubicBezTo>
                    <a:pt x="321" y="750"/>
                    <a:pt x="390" y="632"/>
                    <a:pt x="461" y="516"/>
                  </a:cubicBezTo>
                  <a:cubicBezTo>
                    <a:pt x="495" y="459"/>
                    <a:pt x="529" y="403"/>
                    <a:pt x="564" y="346"/>
                  </a:cubicBezTo>
                  <a:cubicBezTo>
                    <a:pt x="573" y="332"/>
                    <a:pt x="581" y="318"/>
                    <a:pt x="590" y="304"/>
                  </a:cubicBezTo>
                  <a:cubicBezTo>
                    <a:pt x="604" y="282"/>
                    <a:pt x="622" y="274"/>
                    <a:pt x="579" y="286"/>
                  </a:cubicBezTo>
                  <a:cubicBezTo>
                    <a:pt x="529" y="300"/>
                    <a:pt x="555" y="288"/>
                    <a:pt x="569" y="300"/>
                  </a:cubicBezTo>
                  <a:cubicBezTo>
                    <a:pt x="581" y="312"/>
                    <a:pt x="611" y="320"/>
                    <a:pt x="626" y="327"/>
                  </a:cubicBezTo>
                  <a:cubicBezTo>
                    <a:pt x="751" y="385"/>
                    <a:pt x="875" y="446"/>
                    <a:pt x="1004" y="495"/>
                  </a:cubicBezTo>
                  <a:cubicBezTo>
                    <a:pt x="1136" y="546"/>
                    <a:pt x="1273" y="583"/>
                    <a:pt x="1408" y="629"/>
                  </a:cubicBezTo>
                  <a:cubicBezTo>
                    <a:pt x="1485" y="656"/>
                    <a:pt x="1528" y="542"/>
                    <a:pt x="1462" y="5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333">
              <a:extLst>
                <a:ext uri="{FF2B5EF4-FFF2-40B4-BE49-F238E27FC236}">
                  <a16:creationId xmlns:a16="http://schemas.microsoft.com/office/drawing/2014/main" id="{A45C1755-1360-52E0-BBFC-68C04AFC8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766" y="5033087"/>
              <a:ext cx="104775" cy="49213"/>
            </a:xfrm>
            <a:custGeom>
              <a:avLst/>
              <a:gdLst>
                <a:gd name="T0" fmla="*/ 44 w 511"/>
                <a:gd name="T1" fmla="*/ 82 h 243"/>
                <a:gd name="T2" fmla="*/ 259 w 511"/>
                <a:gd name="T3" fmla="*/ 157 h 243"/>
                <a:gd name="T4" fmla="*/ 360 w 511"/>
                <a:gd name="T5" fmla="*/ 200 h 243"/>
                <a:gd name="T6" fmla="*/ 472 w 511"/>
                <a:gd name="T7" fmla="*/ 235 h 243"/>
                <a:gd name="T8" fmla="*/ 490 w 511"/>
                <a:gd name="T9" fmla="*/ 192 h 243"/>
                <a:gd name="T10" fmla="*/ 389 w 511"/>
                <a:gd name="T11" fmla="*/ 129 h 243"/>
                <a:gd name="T12" fmla="*/ 283 w 511"/>
                <a:gd name="T13" fmla="*/ 86 h 243"/>
                <a:gd name="T14" fmla="*/ 63 w 511"/>
                <a:gd name="T15" fmla="*/ 13 h 243"/>
                <a:gd name="T16" fmla="*/ 44 w 511"/>
                <a:gd name="T17" fmla="*/ 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243">
                  <a:moveTo>
                    <a:pt x="44" y="82"/>
                  </a:moveTo>
                  <a:cubicBezTo>
                    <a:pt x="116" y="104"/>
                    <a:pt x="188" y="129"/>
                    <a:pt x="259" y="157"/>
                  </a:cubicBezTo>
                  <a:cubicBezTo>
                    <a:pt x="293" y="171"/>
                    <a:pt x="327" y="185"/>
                    <a:pt x="360" y="200"/>
                  </a:cubicBezTo>
                  <a:cubicBezTo>
                    <a:pt x="396" y="216"/>
                    <a:pt x="435" y="224"/>
                    <a:pt x="472" y="235"/>
                  </a:cubicBezTo>
                  <a:cubicBezTo>
                    <a:pt x="499" y="243"/>
                    <a:pt x="511" y="207"/>
                    <a:pt x="490" y="192"/>
                  </a:cubicBezTo>
                  <a:cubicBezTo>
                    <a:pt x="457" y="169"/>
                    <a:pt x="425" y="144"/>
                    <a:pt x="389" y="129"/>
                  </a:cubicBezTo>
                  <a:cubicBezTo>
                    <a:pt x="354" y="114"/>
                    <a:pt x="318" y="99"/>
                    <a:pt x="283" y="86"/>
                  </a:cubicBezTo>
                  <a:cubicBezTo>
                    <a:pt x="211" y="59"/>
                    <a:pt x="137" y="34"/>
                    <a:pt x="63" y="13"/>
                  </a:cubicBezTo>
                  <a:cubicBezTo>
                    <a:pt x="18" y="0"/>
                    <a:pt x="0" y="69"/>
                    <a:pt x="44" y="8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334">
              <a:extLst>
                <a:ext uri="{FF2B5EF4-FFF2-40B4-BE49-F238E27FC236}">
                  <a16:creationId xmlns:a16="http://schemas.microsoft.com/office/drawing/2014/main" id="{EF5CF7B7-6955-F9D4-31F3-E0E487E38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16" y="4844174"/>
              <a:ext cx="393700" cy="206375"/>
            </a:xfrm>
            <a:custGeom>
              <a:avLst/>
              <a:gdLst>
                <a:gd name="T0" fmla="*/ 88 w 1920"/>
                <a:gd name="T1" fmla="*/ 630 h 997"/>
                <a:gd name="T2" fmla="*/ 1192 w 1920"/>
                <a:gd name="T3" fmla="*/ 265 h 997"/>
                <a:gd name="T4" fmla="*/ 1317 w 1920"/>
                <a:gd name="T5" fmla="*/ 225 h 997"/>
                <a:gd name="T6" fmla="*/ 1321 w 1920"/>
                <a:gd name="T7" fmla="*/ 241 h 997"/>
                <a:gd name="T8" fmla="*/ 1343 w 1920"/>
                <a:gd name="T9" fmla="*/ 299 h 997"/>
                <a:gd name="T10" fmla="*/ 1444 w 1920"/>
                <a:gd name="T11" fmla="*/ 540 h 997"/>
                <a:gd name="T12" fmla="*/ 1764 w 1920"/>
                <a:gd name="T13" fmla="*/ 963 h 997"/>
                <a:gd name="T14" fmla="*/ 1890 w 1920"/>
                <a:gd name="T15" fmla="*/ 866 h 997"/>
                <a:gd name="T16" fmla="*/ 1738 w 1920"/>
                <a:gd name="T17" fmla="*/ 624 h 997"/>
                <a:gd name="T18" fmla="*/ 1583 w 1920"/>
                <a:gd name="T19" fmla="*/ 357 h 997"/>
                <a:gd name="T20" fmla="*/ 1240 w 1920"/>
                <a:gd name="T21" fmla="*/ 28 h 997"/>
                <a:gd name="T22" fmla="*/ 935 w 1920"/>
                <a:gd name="T23" fmla="*/ 117 h 997"/>
                <a:gd name="T24" fmla="*/ 644 w 1920"/>
                <a:gd name="T25" fmla="*/ 232 h 997"/>
                <a:gd name="T26" fmla="*/ 49 w 1920"/>
                <a:gd name="T27" fmla="*/ 536 h 997"/>
                <a:gd name="T28" fmla="*/ 88 w 1920"/>
                <a:gd name="T29" fmla="*/ 63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0" h="997">
                  <a:moveTo>
                    <a:pt x="88" y="630"/>
                  </a:moveTo>
                  <a:cubicBezTo>
                    <a:pt x="446" y="483"/>
                    <a:pt x="819" y="367"/>
                    <a:pt x="1192" y="265"/>
                  </a:cubicBezTo>
                  <a:cubicBezTo>
                    <a:pt x="1217" y="258"/>
                    <a:pt x="1294" y="219"/>
                    <a:pt x="1317" y="225"/>
                  </a:cubicBezTo>
                  <a:cubicBezTo>
                    <a:pt x="1302" y="221"/>
                    <a:pt x="1316" y="234"/>
                    <a:pt x="1321" y="241"/>
                  </a:cubicBezTo>
                  <a:cubicBezTo>
                    <a:pt x="1333" y="256"/>
                    <a:pt x="1337" y="281"/>
                    <a:pt x="1343" y="299"/>
                  </a:cubicBezTo>
                  <a:cubicBezTo>
                    <a:pt x="1372" y="381"/>
                    <a:pt x="1406" y="462"/>
                    <a:pt x="1444" y="540"/>
                  </a:cubicBezTo>
                  <a:cubicBezTo>
                    <a:pt x="1519" y="693"/>
                    <a:pt x="1612" y="875"/>
                    <a:pt x="1764" y="963"/>
                  </a:cubicBezTo>
                  <a:cubicBezTo>
                    <a:pt x="1823" y="997"/>
                    <a:pt x="1920" y="939"/>
                    <a:pt x="1890" y="866"/>
                  </a:cubicBezTo>
                  <a:cubicBezTo>
                    <a:pt x="1852" y="775"/>
                    <a:pt x="1794" y="705"/>
                    <a:pt x="1738" y="624"/>
                  </a:cubicBezTo>
                  <a:cubicBezTo>
                    <a:pt x="1680" y="540"/>
                    <a:pt x="1627" y="450"/>
                    <a:pt x="1583" y="357"/>
                  </a:cubicBezTo>
                  <a:cubicBezTo>
                    <a:pt x="1505" y="196"/>
                    <a:pt x="1464" y="0"/>
                    <a:pt x="1240" y="28"/>
                  </a:cubicBezTo>
                  <a:cubicBezTo>
                    <a:pt x="1137" y="41"/>
                    <a:pt x="1033" y="84"/>
                    <a:pt x="935" y="117"/>
                  </a:cubicBezTo>
                  <a:cubicBezTo>
                    <a:pt x="836" y="151"/>
                    <a:pt x="739" y="189"/>
                    <a:pt x="644" y="232"/>
                  </a:cubicBezTo>
                  <a:cubicBezTo>
                    <a:pt x="440" y="324"/>
                    <a:pt x="242" y="426"/>
                    <a:pt x="49" y="536"/>
                  </a:cubicBezTo>
                  <a:cubicBezTo>
                    <a:pt x="0" y="564"/>
                    <a:pt x="33" y="653"/>
                    <a:pt x="88" y="6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335">
              <a:extLst>
                <a:ext uri="{FF2B5EF4-FFF2-40B4-BE49-F238E27FC236}">
                  <a16:creationId xmlns:a16="http://schemas.microsoft.com/office/drawing/2014/main" id="{FA720257-0415-16E4-0E8C-90295CE8F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466" y="4971174"/>
              <a:ext cx="350838" cy="142875"/>
            </a:xfrm>
            <a:custGeom>
              <a:avLst/>
              <a:gdLst>
                <a:gd name="T0" fmla="*/ 118 w 1709"/>
                <a:gd name="T1" fmla="*/ 693 h 696"/>
                <a:gd name="T2" fmla="*/ 971 w 1709"/>
                <a:gd name="T3" fmla="*/ 514 h 696"/>
                <a:gd name="T4" fmla="*/ 1371 w 1709"/>
                <a:gd name="T5" fmla="*/ 333 h 696"/>
                <a:gd name="T6" fmla="*/ 1698 w 1709"/>
                <a:gd name="T7" fmla="*/ 78 h 696"/>
                <a:gd name="T8" fmla="*/ 1675 w 1709"/>
                <a:gd name="T9" fmla="*/ 21 h 696"/>
                <a:gd name="T10" fmla="*/ 1307 w 1709"/>
                <a:gd name="T11" fmla="*/ 109 h 696"/>
                <a:gd name="T12" fmla="*/ 903 w 1709"/>
                <a:gd name="T13" fmla="*/ 280 h 696"/>
                <a:gd name="T14" fmla="*/ 95 w 1709"/>
                <a:gd name="T15" fmla="*/ 525 h 696"/>
                <a:gd name="T16" fmla="*/ 118 w 1709"/>
                <a:gd name="T17" fmla="*/ 69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9" h="696">
                  <a:moveTo>
                    <a:pt x="118" y="693"/>
                  </a:moveTo>
                  <a:cubicBezTo>
                    <a:pt x="414" y="683"/>
                    <a:pt x="694" y="616"/>
                    <a:pt x="971" y="514"/>
                  </a:cubicBezTo>
                  <a:cubicBezTo>
                    <a:pt x="1109" y="463"/>
                    <a:pt x="1243" y="406"/>
                    <a:pt x="1371" y="333"/>
                  </a:cubicBezTo>
                  <a:cubicBezTo>
                    <a:pt x="1488" y="267"/>
                    <a:pt x="1635" y="202"/>
                    <a:pt x="1698" y="78"/>
                  </a:cubicBezTo>
                  <a:cubicBezTo>
                    <a:pt x="1709" y="58"/>
                    <a:pt x="1701" y="25"/>
                    <a:pt x="1675" y="21"/>
                  </a:cubicBezTo>
                  <a:cubicBezTo>
                    <a:pt x="1545" y="0"/>
                    <a:pt x="1426" y="63"/>
                    <a:pt x="1307" y="109"/>
                  </a:cubicBezTo>
                  <a:cubicBezTo>
                    <a:pt x="1170" y="163"/>
                    <a:pt x="1037" y="222"/>
                    <a:pt x="903" y="280"/>
                  </a:cubicBezTo>
                  <a:cubicBezTo>
                    <a:pt x="646" y="390"/>
                    <a:pt x="371" y="479"/>
                    <a:pt x="95" y="525"/>
                  </a:cubicBezTo>
                  <a:cubicBezTo>
                    <a:pt x="0" y="540"/>
                    <a:pt x="23" y="696"/>
                    <a:pt x="118" y="69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336">
              <a:extLst>
                <a:ext uri="{FF2B5EF4-FFF2-40B4-BE49-F238E27FC236}">
                  <a16:creationId xmlns:a16="http://schemas.microsoft.com/office/drawing/2014/main" id="{919C093D-2A5F-AD50-8D7F-F6BE5389F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328" y="4966412"/>
              <a:ext cx="120650" cy="60325"/>
            </a:xfrm>
            <a:custGeom>
              <a:avLst/>
              <a:gdLst>
                <a:gd name="T0" fmla="*/ 71 w 586"/>
                <a:gd name="T1" fmla="*/ 285 h 298"/>
                <a:gd name="T2" fmla="*/ 325 w 586"/>
                <a:gd name="T3" fmla="*/ 206 h 298"/>
                <a:gd name="T4" fmla="*/ 444 w 586"/>
                <a:gd name="T5" fmla="*/ 154 h 298"/>
                <a:gd name="T6" fmla="*/ 550 w 586"/>
                <a:gd name="T7" fmla="*/ 80 h 298"/>
                <a:gd name="T8" fmla="*/ 520 w 586"/>
                <a:gd name="T9" fmla="*/ 9 h 298"/>
                <a:gd name="T10" fmla="*/ 393 w 586"/>
                <a:gd name="T11" fmla="*/ 34 h 298"/>
                <a:gd name="T12" fmla="*/ 273 w 586"/>
                <a:gd name="T13" fmla="*/ 84 h 298"/>
                <a:gd name="T14" fmla="*/ 40 w 586"/>
                <a:gd name="T15" fmla="*/ 211 h 298"/>
                <a:gd name="T16" fmla="*/ 71 w 586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98">
                  <a:moveTo>
                    <a:pt x="71" y="285"/>
                  </a:moveTo>
                  <a:cubicBezTo>
                    <a:pt x="155" y="260"/>
                    <a:pt x="244" y="241"/>
                    <a:pt x="325" y="206"/>
                  </a:cubicBezTo>
                  <a:cubicBezTo>
                    <a:pt x="364" y="189"/>
                    <a:pt x="406" y="174"/>
                    <a:pt x="444" y="154"/>
                  </a:cubicBezTo>
                  <a:cubicBezTo>
                    <a:pt x="481" y="133"/>
                    <a:pt x="515" y="104"/>
                    <a:pt x="550" y="80"/>
                  </a:cubicBezTo>
                  <a:cubicBezTo>
                    <a:pt x="586" y="54"/>
                    <a:pt x="564" y="0"/>
                    <a:pt x="520" y="9"/>
                  </a:cubicBezTo>
                  <a:cubicBezTo>
                    <a:pt x="478" y="17"/>
                    <a:pt x="433" y="21"/>
                    <a:pt x="393" y="34"/>
                  </a:cubicBezTo>
                  <a:cubicBezTo>
                    <a:pt x="352" y="47"/>
                    <a:pt x="313" y="67"/>
                    <a:pt x="273" y="84"/>
                  </a:cubicBezTo>
                  <a:cubicBezTo>
                    <a:pt x="192" y="117"/>
                    <a:pt x="116" y="168"/>
                    <a:pt x="40" y="211"/>
                  </a:cubicBezTo>
                  <a:cubicBezTo>
                    <a:pt x="0" y="234"/>
                    <a:pt x="27" y="298"/>
                    <a:pt x="71" y="28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337">
              <a:extLst>
                <a:ext uri="{FF2B5EF4-FFF2-40B4-BE49-F238E27FC236}">
                  <a16:creationId xmlns:a16="http://schemas.microsoft.com/office/drawing/2014/main" id="{3AC70649-66F4-EAA0-EE4B-08B267E1D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91" y="4882274"/>
              <a:ext cx="188913" cy="711200"/>
            </a:xfrm>
            <a:custGeom>
              <a:avLst/>
              <a:gdLst>
                <a:gd name="T0" fmla="*/ 804 w 918"/>
                <a:gd name="T1" fmla="*/ 33 h 3453"/>
                <a:gd name="T2" fmla="*/ 194 w 918"/>
                <a:gd name="T3" fmla="*/ 2285 h 3453"/>
                <a:gd name="T4" fmla="*/ 28 w 918"/>
                <a:gd name="T5" fmla="*/ 2803 h 3453"/>
                <a:gd name="T6" fmla="*/ 77 w 918"/>
                <a:gd name="T7" fmla="*/ 3144 h 3453"/>
                <a:gd name="T8" fmla="*/ 896 w 918"/>
                <a:gd name="T9" fmla="*/ 3353 h 3453"/>
                <a:gd name="T10" fmla="*/ 896 w 918"/>
                <a:gd name="T11" fmla="*/ 3308 h 3453"/>
                <a:gd name="T12" fmla="*/ 456 w 918"/>
                <a:gd name="T13" fmla="*/ 3155 h 3453"/>
                <a:gd name="T14" fmla="*/ 249 w 918"/>
                <a:gd name="T15" fmla="*/ 2811 h 3453"/>
                <a:gd name="T16" fmla="*/ 508 w 918"/>
                <a:gd name="T17" fmla="*/ 1881 h 3453"/>
                <a:gd name="T18" fmla="*/ 863 w 918"/>
                <a:gd name="T19" fmla="*/ 41 h 3453"/>
                <a:gd name="T20" fmla="*/ 804 w 918"/>
                <a:gd name="T21" fmla="*/ 33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8" h="3453">
                  <a:moveTo>
                    <a:pt x="804" y="33"/>
                  </a:moveTo>
                  <a:cubicBezTo>
                    <a:pt x="638" y="790"/>
                    <a:pt x="454" y="1554"/>
                    <a:pt x="194" y="2285"/>
                  </a:cubicBezTo>
                  <a:cubicBezTo>
                    <a:pt x="135" y="2454"/>
                    <a:pt x="68" y="2628"/>
                    <a:pt x="28" y="2803"/>
                  </a:cubicBezTo>
                  <a:cubicBezTo>
                    <a:pt x="2" y="2919"/>
                    <a:pt x="0" y="3046"/>
                    <a:pt x="77" y="3144"/>
                  </a:cubicBezTo>
                  <a:cubicBezTo>
                    <a:pt x="244" y="3354"/>
                    <a:pt x="652" y="3453"/>
                    <a:pt x="896" y="3353"/>
                  </a:cubicBezTo>
                  <a:cubicBezTo>
                    <a:pt x="918" y="3344"/>
                    <a:pt x="918" y="3317"/>
                    <a:pt x="896" y="3308"/>
                  </a:cubicBezTo>
                  <a:cubicBezTo>
                    <a:pt x="752" y="3250"/>
                    <a:pt x="598" y="3221"/>
                    <a:pt x="456" y="3155"/>
                  </a:cubicBezTo>
                  <a:cubicBezTo>
                    <a:pt x="294" y="3080"/>
                    <a:pt x="199" y="3001"/>
                    <a:pt x="249" y="2811"/>
                  </a:cubicBezTo>
                  <a:cubicBezTo>
                    <a:pt x="330" y="2499"/>
                    <a:pt x="430" y="2193"/>
                    <a:pt x="508" y="1881"/>
                  </a:cubicBezTo>
                  <a:cubicBezTo>
                    <a:pt x="661" y="1273"/>
                    <a:pt x="780" y="662"/>
                    <a:pt x="863" y="41"/>
                  </a:cubicBezTo>
                  <a:cubicBezTo>
                    <a:pt x="867" y="8"/>
                    <a:pt x="811" y="0"/>
                    <a:pt x="804" y="3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338">
              <a:extLst>
                <a:ext uri="{FF2B5EF4-FFF2-40B4-BE49-F238E27FC236}">
                  <a16:creationId xmlns:a16="http://schemas.microsoft.com/office/drawing/2014/main" id="{7CEA6D37-886E-C4AD-60A6-7565262FB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903" y="4814012"/>
              <a:ext cx="98425" cy="304800"/>
            </a:xfrm>
            <a:custGeom>
              <a:avLst/>
              <a:gdLst>
                <a:gd name="T0" fmla="*/ 349 w 474"/>
                <a:gd name="T1" fmla="*/ 71 h 1478"/>
                <a:gd name="T2" fmla="*/ 141 w 474"/>
                <a:gd name="T3" fmla="*/ 726 h 1478"/>
                <a:gd name="T4" fmla="*/ 54 w 474"/>
                <a:gd name="T5" fmla="*/ 1051 h 1478"/>
                <a:gd name="T6" fmla="*/ 6 w 474"/>
                <a:gd name="T7" fmla="*/ 1391 h 1478"/>
                <a:gd name="T8" fmla="*/ 122 w 474"/>
                <a:gd name="T9" fmla="*/ 1422 h 1478"/>
                <a:gd name="T10" fmla="*/ 240 w 474"/>
                <a:gd name="T11" fmla="*/ 1116 h 1478"/>
                <a:gd name="T12" fmla="*/ 325 w 474"/>
                <a:gd name="T13" fmla="*/ 777 h 1478"/>
                <a:gd name="T14" fmla="*/ 460 w 474"/>
                <a:gd name="T15" fmla="*/ 102 h 1478"/>
                <a:gd name="T16" fmla="*/ 349 w 474"/>
                <a:gd name="T17" fmla="*/ 71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478">
                  <a:moveTo>
                    <a:pt x="349" y="71"/>
                  </a:moveTo>
                  <a:cubicBezTo>
                    <a:pt x="277" y="289"/>
                    <a:pt x="199" y="505"/>
                    <a:pt x="141" y="726"/>
                  </a:cubicBezTo>
                  <a:cubicBezTo>
                    <a:pt x="112" y="834"/>
                    <a:pt x="82" y="943"/>
                    <a:pt x="54" y="1051"/>
                  </a:cubicBezTo>
                  <a:cubicBezTo>
                    <a:pt x="26" y="1164"/>
                    <a:pt x="16" y="1276"/>
                    <a:pt x="6" y="1391"/>
                  </a:cubicBezTo>
                  <a:cubicBezTo>
                    <a:pt x="0" y="1451"/>
                    <a:pt x="97" y="1478"/>
                    <a:pt x="122" y="1422"/>
                  </a:cubicBezTo>
                  <a:cubicBezTo>
                    <a:pt x="166" y="1321"/>
                    <a:pt x="210" y="1224"/>
                    <a:pt x="240" y="1116"/>
                  </a:cubicBezTo>
                  <a:cubicBezTo>
                    <a:pt x="271" y="1004"/>
                    <a:pt x="297" y="890"/>
                    <a:pt x="325" y="777"/>
                  </a:cubicBezTo>
                  <a:cubicBezTo>
                    <a:pt x="381" y="555"/>
                    <a:pt x="417" y="327"/>
                    <a:pt x="460" y="102"/>
                  </a:cubicBezTo>
                  <a:cubicBezTo>
                    <a:pt x="474" y="30"/>
                    <a:pt x="372" y="0"/>
                    <a:pt x="349" y="7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339">
              <a:extLst>
                <a:ext uri="{FF2B5EF4-FFF2-40B4-BE49-F238E27FC236}">
                  <a16:creationId xmlns:a16="http://schemas.microsoft.com/office/drawing/2014/main" id="{DDBF8738-C925-5761-263A-304AE5C5D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991" y="4266324"/>
              <a:ext cx="500063" cy="390525"/>
            </a:xfrm>
            <a:custGeom>
              <a:avLst/>
              <a:gdLst>
                <a:gd name="T0" fmla="*/ 27 w 2436"/>
                <a:gd name="T1" fmla="*/ 382 h 1896"/>
                <a:gd name="T2" fmla="*/ 215 w 2436"/>
                <a:gd name="T3" fmla="*/ 733 h 1896"/>
                <a:gd name="T4" fmla="*/ 514 w 2436"/>
                <a:gd name="T5" fmla="*/ 1114 h 1896"/>
                <a:gd name="T6" fmla="*/ 830 w 2436"/>
                <a:gd name="T7" fmla="*/ 1505 h 1896"/>
                <a:gd name="T8" fmla="*/ 1181 w 2436"/>
                <a:gd name="T9" fmla="*/ 1861 h 1896"/>
                <a:gd name="T10" fmla="*/ 1293 w 2436"/>
                <a:gd name="T11" fmla="*/ 1847 h 1896"/>
                <a:gd name="T12" fmla="*/ 1835 w 2436"/>
                <a:gd name="T13" fmla="*/ 887 h 1896"/>
                <a:gd name="T14" fmla="*/ 2158 w 2436"/>
                <a:gd name="T15" fmla="*/ 456 h 1896"/>
                <a:gd name="T16" fmla="*/ 2324 w 2436"/>
                <a:gd name="T17" fmla="*/ 245 h 1896"/>
                <a:gd name="T18" fmla="*/ 2414 w 2436"/>
                <a:gd name="T19" fmla="*/ 35 h 1896"/>
                <a:gd name="T20" fmla="*/ 2374 w 2436"/>
                <a:gd name="T21" fmla="*/ 4 h 1896"/>
                <a:gd name="T22" fmla="*/ 2185 w 2436"/>
                <a:gd name="T23" fmla="*/ 138 h 1896"/>
                <a:gd name="T24" fmla="*/ 1995 w 2436"/>
                <a:gd name="T25" fmla="*/ 370 h 1896"/>
                <a:gd name="T26" fmla="*/ 1681 w 2436"/>
                <a:gd name="T27" fmla="*/ 797 h 1896"/>
                <a:gd name="T28" fmla="*/ 1162 w 2436"/>
                <a:gd name="T29" fmla="*/ 1792 h 1896"/>
                <a:gd name="T30" fmla="*/ 1282 w 2436"/>
                <a:gd name="T31" fmla="*/ 1760 h 1896"/>
                <a:gd name="T32" fmla="*/ 988 w 2436"/>
                <a:gd name="T33" fmla="*/ 1326 h 1896"/>
                <a:gd name="T34" fmla="*/ 693 w 2436"/>
                <a:gd name="T35" fmla="*/ 968 h 1896"/>
                <a:gd name="T36" fmla="*/ 383 w 2436"/>
                <a:gd name="T37" fmla="*/ 603 h 1896"/>
                <a:gd name="T38" fmla="*/ 76 w 2436"/>
                <a:gd name="T39" fmla="*/ 344 h 1896"/>
                <a:gd name="T40" fmla="*/ 27 w 2436"/>
                <a:gd name="T41" fmla="*/ 382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6" h="1896">
                  <a:moveTo>
                    <a:pt x="27" y="382"/>
                  </a:moveTo>
                  <a:cubicBezTo>
                    <a:pt x="0" y="515"/>
                    <a:pt x="140" y="635"/>
                    <a:pt x="215" y="733"/>
                  </a:cubicBezTo>
                  <a:cubicBezTo>
                    <a:pt x="313" y="861"/>
                    <a:pt x="413" y="988"/>
                    <a:pt x="514" y="1114"/>
                  </a:cubicBezTo>
                  <a:cubicBezTo>
                    <a:pt x="619" y="1245"/>
                    <a:pt x="720" y="1380"/>
                    <a:pt x="830" y="1505"/>
                  </a:cubicBezTo>
                  <a:cubicBezTo>
                    <a:pt x="940" y="1631"/>
                    <a:pt x="1078" y="1731"/>
                    <a:pt x="1181" y="1861"/>
                  </a:cubicBezTo>
                  <a:cubicBezTo>
                    <a:pt x="1207" y="1896"/>
                    <a:pt x="1276" y="1886"/>
                    <a:pt x="1293" y="1847"/>
                  </a:cubicBezTo>
                  <a:cubicBezTo>
                    <a:pt x="1444" y="1510"/>
                    <a:pt x="1625" y="1191"/>
                    <a:pt x="1835" y="887"/>
                  </a:cubicBezTo>
                  <a:cubicBezTo>
                    <a:pt x="1937" y="739"/>
                    <a:pt x="2046" y="596"/>
                    <a:pt x="2158" y="456"/>
                  </a:cubicBezTo>
                  <a:cubicBezTo>
                    <a:pt x="2214" y="386"/>
                    <a:pt x="2269" y="316"/>
                    <a:pt x="2324" y="245"/>
                  </a:cubicBezTo>
                  <a:cubicBezTo>
                    <a:pt x="2373" y="181"/>
                    <a:pt x="2436" y="120"/>
                    <a:pt x="2414" y="35"/>
                  </a:cubicBezTo>
                  <a:cubicBezTo>
                    <a:pt x="2410" y="17"/>
                    <a:pt x="2392" y="5"/>
                    <a:pt x="2374" y="4"/>
                  </a:cubicBezTo>
                  <a:cubicBezTo>
                    <a:pt x="2288" y="0"/>
                    <a:pt x="2237" y="78"/>
                    <a:pt x="2185" y="138"/>
                  </a:cubicBezTo>
                  <a:cubicBezTo>
                    <a:pt x="2119" y="213"/>
                    <a:pt x="2057" y="291"/>
                    <a:pt x="1995" y="370"/>
                  </a:cubicBezTo>
                  <a:cubicBezTo>
                    <a:pt x="1886" y="509"/>
                    <a:pt x="1780" y="650"/>
                    <a:pt x="1681" y="797"/>
                  </a:cubicBezTo>
                  <a:cubicBezTo>
                    <a:pt x="1469" y="1107"/>
                    <a:pt x="1303" y="1444"/>
                    <a:pt x="1162" y="1792"/>
                  </a:cubicBezTo>
                  <a:cubicBezTo>
                    <a:pt x="1202" y="1781"/>
                    <a:pt x="1242" y="1770"/>
                    <a:pt x="1282" y="1760"/>
                  </a:cubicBezTo>
                  <a:cubicBezTo>
                    <a:pt x="1170" y="1627"/>
                    <a:pt x="1096" y="1464"/>
                    <a:pt x="988" y="1326"/>
                  </a:cubicBezTo>
                  <a:cubicBezTo>
                    <a:pt x="893" y="1204"/>
                    <a:pt x="791" y="1087"/>
                    <a:pt x="693" y="968"/>
                  </a:cubicBezTo>
                  <a:cubicBezTo>
                    <a:pt x="591" y="845"/>
                    <a:pt x="488" y="724"/>
                    <a:pt x="383" y="603"/>
                  </a:cubicBezTo>
                  <a:cubicBezTo>
                    <a:pt x="304" y="512"/>
                    <a:pt x="210" y="344"/>
                    <a:pt x="76" y="344"/>
                  </a:cubicBezTo>
                  <a:cubicBezTo>
                    <a:pt x="55" y="344"/>
                    <a:pt x="31" y="360"/>
                    <a:pt x="27" y="3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340">
              <a:extLst>
                <a:ext uri="{FF2B5EF4-FFF2-40B4-BE49-F238E27FC236}">
                  <a16:creationId xmlns:a16="http://schemas.microsoft.com/office/drawing/2014/main" id="{1436BF36-240E-7845-B47B-63313223D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3" y="4610812"/>
              <a:ext cx="155575" cy="195263"/>
            </a:xfrm>
            <a:custGeom>
              <a:avLst/>
              <a:gdLst>
                <a:gd name="T0" fmla="*/ 355 w 760"/>
                <a:gd name="T1" fmla="*/ 383 h 951"/>
                <a:gd name="T2" fmla="*/ 386 w 760"/>
                <a:gd name="T3" fmla="*/ 353 h 951"/>
                <a:gd name="T4" fmla="*/ 407 w 760"/>
                <a:gd name="T5" fmla="*/ 348 h 951"/>
                <a:gd name="T6" fmla="*/ 411 w 760"/>
                <a:gd name="T7" fmla="*/ 348 h 951"/>
                <a:gd name="T8" fmla="*/ 437 w 760"/>
                <a:gd name="T9" fmla="*/ 348 h 951"/>
                <a:gd name="T10" fmla="*/ 449 w 760"/>
                <a:gd name="T11" fmla="*/ 352 h 951"/>
                <a:gd name="T12" fmla="*/ 475 w 760"/>
                <a:gd name="T13" fmla="*/ 368 h 951"/>
                <a:gd name="T14" fmla="*/ 489 w 760"/>
                <a:gd name="T15" fmla="*/ 382 h 951"/>
                <a:gd name="T16" fmla="*/ 493 w 760"/>
                <a:gd name="T17" fmla="*/ 388 h 951"/>
                <a:gd name="T18" fmla="*/ 504 w 760"/>
                <a:gd name="T19" fmla="*/ 405 h 951"/>
                <a:gd name="T20" fmla="*/ 512 w 760"/>
                <a:gd name="T21" fmla="*/ 419 h 951"/>
                <a:gd name="T22" fmla="*/ 524 w 760"/>
                <a:gd name="T23" fmla="*/ 457 h 951"/>
                <a:gd name="T24" fmla="*/ 528 w 760"/>
                <a:gd name="T25" fmla="*/ 474 h 951"/>
                <a:gd name="T26" fmla="*/ 530 w 760"/>
                <a:gd name="T27" fmla="*/ 487 h 951"/>
                <a:gd name="T28" fmla="*/ 530 w 760"/>
                <a:gd name="T29" fmla="*/ 532 h 951"/>
                <a:gd name="T30" fmla="*/ 530 w 760"/>
                <a:gd name="T31" fmla="*/ 536 h 951"/>
                <a:gd name="T32" fmla="*/ 524 w 760"/>
                <a:gd name="T33" fmla="*/ 566 h 951"/>
                <a:gd name="T34" fmla="*/ 498 w 760"/>
                <a:gd name="T35" fmla="*/ 629 h 951"/>
                <a:gd name="T36" fmla="*/ 485 w 760"/>
                <a:gd name="T37" fmla="*/ 650 h 951"/>
                <a:gd name="T38" fmla="*/ 482 w 760"/>
                <a:gd name="T39" fmla="*/ 653 h 951"/>
                <a:gd name="T40" fmla="*/ 469 w 760"/>
                <a:gd name="T41" fmla="*/ 668 h 951"/>
                <a:gd name="T42" fmla="*/ 459 w 760"/>
                <a:gd name="T43" fmla="*/ 678 h 951"/>
                <a:gd name="T44" fmla="*/ 428 w 760"/>
                <a:gd name="T45" fmla="*/ 697 h 951"/>
                <a:gd name="T46" fmla="*/ 426 w 760"/>
                <a:gd name="T47" fmla="*/ 698 h 951"/>
                <a:gd name="T48" fmla="*/ 404 w 760"/>
                <a:gd name="T49" fmla="*/ 705 h 951"/>
                <a:gd name="T50" fmla="*/ 386 w 760"/>
                <a:gd name="T51" fmla="*/ 709 h 951"/>
                <a:gd name="T52" fmla="*/ 380 w 760"/>
                <a:gd name="T53" fmla="*/ 709 h 951"/>
                <a:gd name="T54" fmla="*/ 362 w 760"/>
                <a:gd name="T55" fmla="*/ 709 h 951"/>
                <a:gd name="T56" fmla="*/ 352 w 760"/>
                <a:gd name="T57" fmla="*/ 709 h 951"/>
                <a:gd name="T58" fmla="*/ 316 w 760"/>
                <a:gd name="T59" fmla="*/ 700 h 951"/>
                <a:gd name="T60" fmla="*/ 315 w 760"/>
                <a:gd name="T61" fmla="*/ 700 h 951"/>
                <a:gd name="T62" fmla="*/ 299 w 760"/>
                <a:gd name="T63" fmla="*/ 692 h 951"/>
                <a:gd name="T64" fmla="*/ 287 w 760"/>
                <a:gd name="T65" fmla="*/ 684 h 951"/>
                <a:gd name="T66" fmla="*/ 280 w 760"/>
                <a:gd name="T67" fmla="*/ 677 h 951"/>
                <a:gd name="T68" fmla="*/ 274 w 760"/>
                <a:gd name="T69" fmla="*/ 671 h 951"/>
                <a:gd name="T70" fmla="*/ 260 w 760"/>
                <a:gd name="T71" fmla="*/ 649 h 951"/>
                <a:gd name="T72" fmla="*/ 256 w 760"/>
                <a:gd name="T73" fmla="*/ 640 h 951"/>
                <a:gd name="T74" fmla="*/ 250 w 760"/>
                <a:gd name="T75" fmla="*/ 620 h 951"/>
                <a:gd name="T76" fmla="*/ 246 w 760"/>
                <a:gd name="T77" fmla="*/ 600 h 951"/>
                <a:gd name="T78" fmla="*/ 245 w 760"/>
                <a:gd name="T79" fmla="*/ 595 h 951"/>
                <a:gd name="T80" fmla="*/ 248 w 760"/>
                <a:gd name="T81" fmla="*/ 500 h 951"/>
                <a:gd name="T82" fmla="*/ 290 w 760"/>
                <a:gd name="T83" fmla="*/ 331 h 951"/>
                <a:gd name="T84" fmla="*/ 297 w 760"/>
                <a:gd name="T85" fmla="*/ 313 h 951"/>
                <a:gd name="T86" fmla="*/ 297 w 760"/>
                <a:gd name="T87" fmla="*/ 313 h 951"/>
                <a:gd name="T88" fmla="*/ 303 w 760"/>
                <a:gd name="T89" fmla="*/ 300 h 951"/>
                <a:gd name="T90" fmla="*/ 325 w 760"/>
                <a:gd name="T91" fmla="*/ 257 h 951"/>
                <a:gd name="T92" fmla="*/ 350 w 760"/>
                <a:gd name="T93" fmla="*/ 218 h 951"/>
                <a:gd name="T94" fmla="*/ 352 w 760"/>
                <a:gd name="T95" fmla="*/ 214 h 951"/>
                <a:gd name="T96" fmla="*/ 369 w 760"/>
                <a:gd name="T97" fmla="*/ 193 h 951"/>
                <a:gd name="T98" fmla="*/ 490 w 760"/>
                <a:gd name="T99" fmla="*/ 104 h 951"/>
                <a:gd name="T100" fmla="*/ 499 w 760"/>
                <a:gd name="T101" fmla="*/ 36 h 951"/>
                <a:gd name="T102" fmla="*/ 282 w 760"/>
                <a:gd name="T103" fmla="*/ 45 h 951"/>
                <a:gd name="T104" fmla="*/ 131 w 760"/>
                <a:gd name="T105" fmla="*/ 238 h 951"/>
                <a:gd name="T106" fmla="*/ 97 w 760"/>
                <a:gd name="T107" fmla="*/ 763 h 951"/>
                <a:gd name="T108" fmla="*/ 589 w 760"/>
                <a:gd name="T109" fmla="*/ 830 h 951"/>
                <a:gd name="T110" fmla="*/ 670 w 760"/>
                <a:gd name="T111" fmla="*/ 331 h 951"/>
                <a:gd name="T112" fmla="*/ 420 w 760"/>
                <a:gd name="T113" fmla="*/ 181 h 951"/>
                <a:gd name="T114" fmla="*/ 224 w 760"/>
                <a:gd name="T115" fmla="*/ 365 h 951"/>
                <a:gd name="T116" fmla="*/ 282 w 760"/>
                <a:gd name="T117" fmla="*/ 431 h 951"/>
                <a:gd name="T118" fmla="*/ 355 w 760"/>
                <a:gd name="T119" fmla="*/ 38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0" h="951">
                  <a:moveTo>
                    <a:pt x="355" y="383"/>
                  </a:moveTo>
                  <a:cubicBezTo>
                    <a:pt x="360" y="368"/>
                    <a:pt x="369" y="361"/>
                    <a:pt x="386" y="353"/>
                  </a:cubicBezTo>
                  <a:cubicBezTo>
                    <a:pt x="379" y="356"/>
                    <a:pt x="402" y="349"/>
                    <a:pt x="407" y="348"/>
                  </a:cubicBezTo>
                  <a:cubicBezTo>
                    <a:pt x="395" y="350"/>
                    <a:pt x="409" y="348"/>
                    <a:pt x="411" y="348"/>
                  </a:cubicBezTo>
                  <a:cubicBezTo>
                    <a:pt x="420" y="347"/>
                    <a:pt x="428" y="347"/>
                    <a:pt x="437" y="348"/>
                  </a:cubicBezTo>
                  <a:cubicBezTo>
                    <a:pt x="426" y="347"/>
                    <a:pt x="450" y="352"/>
                    <a:pt x="449" y="352"/>
                  </a:cubicBezTo>
                  <a:cubicBezTo>
                    <a:pt x="463" y="358"/>
                    <a:pt x="468" y="362"/>
                    <a:pt x="475" y="368"/>
                  </a:cubicBezTo>
                  <a:cubicBezTo>
                    <a:pt x="480" y="373"/>
                    <a:pt x="485" y="378"/>
                    <a:pt x="489" y="382"/>
                  </a:cubicBezTo>
                  <a:cubicBezTo>
                    <a:pt x="489" y="383"/>
                    <a:pt x="499" y="395"/>
                    <a:pt x="493" y="388"/>
                  </a:cubicBezTo>
                  <a:cubicBezTo>
                    <a:pt x="497" y="393"/>
                    <a:pt x="501" y="399"/>
                    <a:pt x="504" y="405"/>
                  </a:cubicBezTo>
                  <a:cubicBezTo>
                    <a:pt x="504" y="404"/>
                    <a:pt x="516" y="429"/>
                    <a:pt x="512" y="419"/>
                  </a:cubicBezTo>
                  <a:cubicBezTo>
                    <a:pt x="517" y="431"/>
                    <a:pt x="521" y="444"/>
                    <a:pt x="524" y="457"/>
                  </a:cubicBezTo>
                  <a:cubicBezTo>
                    <a:pt x="524" y="454"/>
                    <a:pt x="530" y="486"/>
                    <a:pt x="528" y="474"/>
                  </a:cubicBezTo>
                  <a:cubicBezTo>
                    <a:pt x="527" y="464"/>
                    <a:pt x="529" y="485"/>
                    <a:pt x="530" y="487"/>
                  </a:cubicBezTo>
                  <a:cubicBezTo>
                    <a:pt x="531" y="502"/>
                    <a:pt x="530" y="517"/>
                    <a:pt x="530" y="532"/>
                  </a:cubicBezTo>
                  <a:cubicBezTo>
                    <a:pt x="530" y="534"/>
                    <a:pt x="528" y="551"/>
                    <a:pt x="530" y="536"/>
                  </a:cubicBezTo>
                  <a:cubicBezTo>
                    <a:pt x="528" y="546"/>
                    <a:pt x="526" y="556"/>
                    <a:pt x="524" y="566"/>
                  </a:cubicBezTo>
                  <a:cubicBezTo>
                    <a:pt x="515" y="602"/>
                    <a:pt x="515" y="599"/>
                    <a:pt x="498" y="629"/>
                  </a:cubicBezTo>
                  <a:cubicBezTo>
                    <a:pt x="493" y="636"/>
                    <a:pt x="489" y="643"/>
                    <a:pt x="485" y="650"/>
                  </a:cubicBezTo>
                  <a:cubicBezTo>
                    <a:pt x="483" y="653"/>
                    <a:pt x="473" y="665"/>
                    <a:pt x="482" y="653"/>
                  </a:cubicBezTo>
                  <a:cubicBezTo>
                    <a:pt x="478" y="658"/>
                    <a:pt x="474" y="663"/>
                    <a:pt x="469" y="668"/>
                  </a:cubicBezTo>
                  <a:cubicBezTo>
                    <a:pt x="469" y="668"/>
                    <a:pt x="446" y="688"/>
                    <a:pt x="459" y="678"/>
                  </a:cubicBezTo>
                  <a:cubicBezTo>
                    <a:pt x="449" y="686"/>
                    <a:pt x="438" y="691"/>
                    <a:pt x="428" y="697"/>
                  </a:cubicBezTo>
                  <a:cubicBezTo>
                    <a:pt x="411" y="707"/>
                    <a:pt x="422" y="699"/>
                    <a:pt x="426" y="698"/>
                  </a:cubicBezTo>
                  <a:cubicBezTo>
                    <a:pt x="419" y="700"/>
                    <a:pt x="412" y="703"/>
                    <a:pt x="404" y="705"/>
                  </a:cubicBezTo>
                  <a:cubicBezTo>
                    <a:pt x="398" y="706"/>
                    <a:pt x="392" y="708"/>
                    <a:pt x="386" y="709"/>
                  </a:cubicBezTo>
                  <a:cubicBezTo>
                    <a:pt x="370" y="712"/>
                    <a:pt x="408" y="710"/>
                    <a:pt x="380" y="709"/>
                  </a:cubicBezTo>
                  <a:cubicBezTo>
                    <a:pt x="374" y="709"/>
                    <a:pt x="368" y="709"/>
                    <a:pt x="362" y="709"/>
                  </a:cubicBezTo>
                  <a:cubicBezTo>
                    <a:pt x="357" y="709"/>
                    <a:pt x="331" y="706"/>
                    <a:pt x="352" y="709"/>
                  </a:cubicBezTo>
                  <a:cubicBezTo>
                    <a:pt x="340" y="707"/>
                    <a:pt x="328" y="704"/>
                    <a:pt x="316" y="700"/>
                  </a:cubicBezTo>
                  <a:cubicBezTo>
                    <a:pt x="299" y="695"/>
                    <a:pt x="311" y="698"/>
                    <a:pt x="315" y="700"/>
                  </a:cubicBezTo>
                  <a:cubicBezTo>
                    <a:pt x="310" y="698"/>
                    <a:pt x="304" y="695"/>
                    <a:pt x="299" y="692"/>
                  </a:cubicBezTo>
                  <a:cubicBezTo>
                    <a:pt x="300" y="692"/>
                    <a:pt x="276" y="676"/>
                    <a:pt x="287" y="684"/>
                  </a:cubicBezTo>
                  <a:cubicBezTo>
                    <a:pt x="296" y="691"/>
                    <a:pt x="282" y="679"/>
                    <a:pt x="280" y="677"/>
                  </a:cubicBezTo>
                  <a:cubicBezTo>
                    <a:pt x="277" y="674"/>
                    <a:pt x="265" y="660"/>
                    <a:pt x="274" y="671"/>
                  </a:cubicBezTo>
                  <a:cubicBezTo>
                    <a:pt x="269" y="664"/>
                    <a:pt x="264" y="657"/>
                    <a:pt x="260" y="649"/>
                  </a:cubicBezTo>
                  <a:cubicBezTo>
                    <a:pt x="252" y="634"/>
                    <a:pt x="266" y="669"/>
                    <a:pt x="256" y="640"/>
                  </a:cubicBezTo>
                  <a:cubicBezTo>
                    <a:pt x="254" y="633"/>
                    <a:pt x="252" y="627"/>
                    <a:pt x="250" y="620"/>
                  </a:cubicBezTo>
                  <a:cubicBezTo>
                    <a:pt x="248" y="613"/>
                    <a:pt x="247" y="607"/>
                    <a:pt x="246" y="600"/>
                  </a:cubicBezTo>
                  <a:cubicBezTo>
                    <a:pt x="248" y="614"/>
                    <a:pt x="245" y="597"/>
                    <a:pt x="245" y="595"/>
                  </a:cubicBezTo>
                  <a:cubicBezTo>
                    <a:pt x="243" y="564"/>
                    <a:pt x="245" y="524"/>
                    <a:pt x="248" y="500"/>
                  </a:cubicBezTo>
                  <a:cubicBezTo>
                    <a:pt x="254" y="451"/>
                    <a:pt x="271" y="385"/>
                    <a:pt x="290" y="331"/>
                  </a:cubicBezTo>
                  <a:cubicBezTo>
                    <a:pt x="292" y="325"/>
                    <a:pt x="295" y="319"/>
                    <a:pt x="297" y="313"/>
                  </a:cubicBezTo>
                  <a:cubicBezTo>
                    <a:pt x="299" y="308"/>
                    <a:pt x="299" y="307"/>
                    <a:pt x="297" y="313"/>
                  </a:cubicBezTo>
                  <a:cubicBezTo>
                    <a:pt x="299" y="309"/>
                    <a:pt x="301" y="304"/>
                    <a:pt x="303" y="300"/>
                  </a:cubicBezTo>
                  <a:cubicBezTo>
                    <a:pt x="310" y="285"/>
                    <a:pt x="317" y="271"/>
                    <a:pt x="325" y="257"/>
                  </a:cubicBezTo>
                  <a:cubicBezTo>
                    <a:pt x="332" y="244"/>
                    <a:pt x="341" y="231"/>
                    <a:pt x="350" y="218"/>
                  </a:cubicBezTo>
                  <a:cubicBezTo>
                    <a:pt x="358" y="206"/>
                    <a:pt x="343" y="226"/>
                    <a:pt x="352" y="214"/>
                  </a:cubicBezTo>
                  <a:cubicBezTo>
                    <a:pt x="358" y="207"/>
                    <a:pt x="364" y="200"/>
                    <a:pt x="369" y="193"/>
                  </a:cubicBezTo>
                  <a:cubicBezTo>
                    <a:pt x="406" y="150"/>
                    <a:pt x="436" y="120"/>
                    <a:pt x="490" y="104"/>
                  </a:cubicBezTo>
                  <a:cubicBezTo>
                    <a:pt x="520" y="95"/>
                    <a:pt x="527" y="52"/>
                    <a:pt x="499" y="36"/>
                  </a:cubicBezTo>
                  <a:cubicBezTo>
                    <a:pt x="434" y="0"/>
                    <a:pt x="343" y="3"/>
                    <a:pt x="282" y="45"/>
                  </a:cubicBezTo>
                  <a:cubicBezTo>
                    <a:pt x="214" y="92"/>
                    <a:pt x="166" y="164"/>
                    <a:pt x="131" y="238"/>
                  </a:cubicBezTo>
                  <a:cubicBezTo>
                    <a:pt x="59" y="393"/>
                    <a:pt x="0" y="606"/>
                    <a:pt x="97" y="763"/>
                  </a:cubicBezTo>
                  <a:cubicBezTo>
                    <a:pt x="201" y="932"/>
                    <a:pt x="441" y="951"/>
                    <a:pt x="589" y="830"/>
                  </a:cubicBezTo>
                  <a:cubicBezTo>
                    <a:pt x="733" y="713"/>
                    <a:pt x="760" y="489"/>
                    <a:pt x="670" y="331"/>
                  </a:cubicBezTo>
                  <a:cubicBezTo>
                    <a:pt x="619" y="243"/>
                    <a:pt x="525" y="173"/>
                    <a:pt x="420" y="181"/>
                  </a:cubicBezTo>
                  <a:cubicBezTo>
                    <a:pt x="317" y="190"/>
                    <a:pt x="237" y="263"/>
                    <a:pt x="224" y="365"/>
                  </a:cubicBezTo>
                  <a:cubicBezTo>
                    <a:pt x="220" y="398"/>
                    <a:pt x="252" y="427"/>
                    <a:pt x="282" y="431"/>
                  </a:cubicBezTo>
                  <a:cubicBezTo>
                    <a:pt x="316" y="435"/>
                    <a:pt x="345" y="415"/>
                    <a:pt x="355" y="3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341">
              <a:extLst>
                <a:ext uri="{FF2B5EF4-FFF2-40B4-BE49-F238E27FC236}">
                  <a16:creationId xmlns:a16="http://schemas.microsoft.com/office/drawing/2014/main" id="{C07948B0-1F7E-F5FB-5045-61CA53A19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416" y="2578812"/>
              <a:ext cx="50800" cy="322263"/>
            </a:xfrm>
            <a:custGeom>
              <a:avLst/>
              <a:gdLst>
                <a:gd name="T0" fmla="*/ 55 w 250"/>
                <a:gd name="T1" fmla="*/ 8 h 1564"/>
                <a:gd name="T2" fmla="*/ 144 w 250"/>
                <a:gd name="T3" fmla="*/ 776 h 1564"/>
                <a:gd name="T4" fmla="*/ 97 w 250"/>
                <a:gd name="T5" fmla="*/ 1150 h 1564"/>
                <a:gd name="T6" fmla="*/ 6 w 250"/>
                <a:gd name="T7" fmla="*/ 1516 h 1564"/>
                <a:gd name="T8" fmla="*/ 82 w 250"/>
                <a:gd name="T9" fmla="*/ 1537 h 1564"/>
                <a:gd name="T10" fmla="*/ 215 w 250"/>
                <a:gd name="T11" fmla="*/ 1156 h 1564"/>
                <a:gd name="T12" fmla="*/ 248 w 250"/>
                <a:gd name="T13" fmla="*/ 763 h 1564"/>
                <a:gd name="T14" fmla="*/ 64 w 250"/>
                <a:gd name="T15" fmla="*/ 4 h 1564"/>
                <a:gd name="T16" fmla="*/ 55 w 250"/>
                <a:gd name="T17" fmla="*/ 8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1564">
                  <a:moveTo>
                    <a:pt x="55" y="8"/>
                  </a:moveTo>
                  <a:cubicBezTo>
                    <a:pt x="97" y="264"/>
                    <a:pt x="153" y="515"/>
                    <a:pt x="144" y="776"/>
                  </a:cubicBezTo>
                  <a:cubicBezTo>
                    <a:pt x="139" y="902"/>
                    <a:pt x="121" y="1026"/>
                    <a:pt x="97" y="1150"/>
                  </a:cubicBezTo>
                  <a:cubicBezTo>
                    <a:pt x="73" y="1273"/>
                    <a:pt x="22" y="1393"/>
                    <a:pt x="6" y="1516"/>
                  </a:cubicBezTo>
                  <a:cubicBezTo>
                    <a:pt x="0" y="1561"/>
                    <a:pt x="61" y="1564"/>
                    <a:pt x="82" y="1537"/>
                  </a:cubicBezTo>
                  <a:cubicBezTo>
                    <a:pt x="158" y="1432"/>
                    <a:pt x="190" y="1280"/>
                    <a:pt x="215" y="1156"/>
                  </a:cubicBezTo>
                  <a:cubicBezTo>
                    <a:pt x="241" y="1027"/>
                    <a:pt x="250" y="894"/>
                    <a:pt x="248" y="763"/>
                  </a:cubicBezTo>
                  <a:cubicBezTo>
                    <a:pt x="245" y="503"/>
                    <a:pt x="205" y="227"/>
                    <a:pt x="64" y="4"/>
                  </a:cubicBezTo>
                  <a:cubicBezTo>
                    <a:pt x="61" y="0"/>
                    <a:pt x="54" y="3"/>
                    <a:pt x="55" y="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342">
              <a:extLst>
                <a:ext uri="{FF2B5EF4-FFF2-40B4-BE49-F238E27FC236}">
                  <a16:creationId xmlns:a16="http://schemas.microsoft.com/office/drawing/2014/main" id="{32B1FEC0-0E1C-F0EC-E3FC-A00023F8E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803" y="2508962"/>
              <a:ext cx="201613" cy="566738"/>
            </a:xfrm>
            <a:custGeom>
              <a:avLst/>
              <a:gdLst>
                <a:gd name="T0" fmla="*/ 888 w 982"/>
                <a:gd name="T1" fmla="*/ 59 h 2758"/>
                <a:gd name="T2" fmla="*/ 556 w 982"/>
                <a:gd name="T3" fmla="*/ 1434 h 2758"/>
                <a:gd name="T4" fmla="*/ 287 w 982"/>
                <a:gd name="T5" fmla="*/ 2086 h 2758"/>
                <a:gd name="T6" fmla="*/ 11 w 982"/>
                <a:gd name="T7" fmla="*/ 2697 h 2758"/>
                <a:gd name="T8" fmla="*/ 74 w 982"/>
                <a:gd name="T9" fmla="*/ 2733 h 2758"/>
                <a:gd name="T10" fmla="*/ 456 w 982"/>
                <a:gd name="T11" fmla="*/ 2131 h 2758"/>
                <a:gd name="T12" fmla="*/ 712 w 982"/>
                <a:gd name="T13" fmla="*/ 1477 h 2758"/>
                <a:gd name="T14" fmla="*/ 978 w 982"/>
                <a:gd name="T15" fmla="*/ 59 h 2758"/>
                <a:gd name="T16" fmla="*/ 888 w 982"/>
                <a:gd name="T17" fmla="*/ 59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2" h="2758">
                  <a:moveTo>
                    <a:pt x="888" y="59"/>
                  </a:moveTo>
                  <a:cubicBezTo>
                    <a:pt x="827" y="527"/>
                    <a:pt x="712" y="990"/>
                    <a:pt x="556" y="1434"/>
                  </a:cubicBezTo>
                  <a:cubicBezTo>
                    <a:pt x="479" y="1657"/>
                    <a:pt x="385" y="1872"/>
                    <a:pt x="287" y="2086"/>
                  </a:cubicBezTo>
                  <a:cubicBezTo>
                    <a:pt x="195" y="2288"/>
                    <a:pt x="75" y="2484"/>
                    <a:pt x="11" y="2697"/>
                  </a:cubicBezTo>
                  <a:cubicBezTo>
                    <a:pt x="0" y="2733"/>
                    <a:pt x="47" y="2758"/>
                    <a:pt x="74" y="2733"/>
                  </a:cubicBezTo>
                  <a:cubicBezTo>
                    <a:pt x="243" y="2570"/>
                    <a:pt x="356" y="2341"/>
                    <a:pt x="456" y="2131"/>
                  </a:cubicBezTo>
                  <a:cubicBezTo>
                    <a:pt x="557" y="1920"/>
                    <a:pt x="640" y="1699"/>
                    <a:pt x="712" y="1477"/>
                  </a:cubicBezTo>
                  <a:cubicBezTo>
                    <a:pt x="863" y="1017"/>
                    <a:pt x="947" y="542"/>
                    <a:pt x="978" y="59"/>
                  </a:cubicBezTo>
                  <a:cubicBezTo>
                    <a:pt x="982" y="0"/>
                    <a:pt x="895" y="3"/>
                    <a:pt x="888" y="5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343">
              <a:extLst>
                <a:ext uri="{FF2B5EF4-FFF2-40B4-BE49-F238E27FC236}">
                  <a16:creationId xmlns:a16="http://schemas.microsoft.com/office/drawing/2014/main" id="{2B773C67-8807-1784-ED24-4D479D566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491" y="2672474"/>
              <a:ext cx="50800" cy="360363"/>
            </a:xfrm>
            <a:custGeom>
              <a:avLst/>
              <a:gdLst>
                <a:gd name="T0" fmla="*/ 164 w 246"/>
                <a:gd name="T1" fmla="*/ 50 h 1756"/>
                <a:gd name="T2" fmla="*/ 72 w 246"/>
                <a:gd name="T3" fmla="*/ 885 h 1756"/>
                <a:gd name="T4" fmla="*/ 19 w 246"/>
                <a:gd name="T5" fmla="*/ 1719 h 1756"/>
                <a:gd name="T6" fmla="*/ 71 w 246"/>
                <a:gd name="T7" fmla="*/ 1726 h 1756"/>
                <a:gd name="T8" fmla="*/ 176 w 246"/>
                <a:gd name="T9" fmla="*/ 901 h 1756"/>
                <a:gd name="T10" fmla="*/ 242 w 246"/>
                <a:gd name="T11" fmla="*/ 50 h 1756"/>
                <a:gd name="T12" fmla="*/ 164 w 246"/>
                <a:gd name="T13" fmla="*/ 5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1756">
                  <a:moveTo>
                    <a:pt x="164" y="50"/>
                  </a:moveTo>
                  <a:cubicBezTo>
                    <a:pt x="133" y="329"/>
                    <a:pt x="103" y="607"/>
                    <a:pt x="72" y="885"/>
                  </a:cubicBezTo>
                  <a:cubicBezTo>
                    <a:pt x="41" y="1163"/>
                    <a:pt x="0" y="1439"/>
                    <a:pt x="19" y="1719"/>
                  </a:cubicBezTo>
                  <a:cubicBezTo>
                    <a:pt x="21" y="1748"/>
                    <a:pt x="63" y="1756"/>
                    <a:pt x="71" y="1726"/>
                  </a:cubicBezTo>
                  <a:cubicBezTo>
                    <a:pt x="142" y="1457"/>
                    <a:pt x="154" y="1179"/>
                    <a:pt x="176" y="901"/>
                  </a:cubicBezTo>
                  <a:cubicBezTo>
                    <a:pt x="198" y="618"/>
                    <a:pt x="220" y="334"/>
                    <a:pt x="242" y="50"/>
                  </a:cubicBezTo>
                  <a:cubicBezTo>
                    <a:pt x="246" y="0"/>
                    <a:pt x="170" y="2"/>
                    <a:pt x="164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344">
              <a:extLst>
                <a:ext uri="{FF2B5EF4-FFF2-40B4-BE49-F238E27FC236}">
                  <a16:creationId xmlns:a16="http://schemas.microsoft.com/office/drawing/2014/main" id="{CD237172-FA04-AC17-FE60-6A968E62D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578" y="2866149"/>
              <a:ext cx="41275" cy="238125"/>
            </a:xfrm>
            <a:custGeom>
              <a:avLst/>
              <a:gdLst>
                <a:gd name="T0" fmla="*/ 31 w 203"/>
                <a:gd name="T1" fmla="*/ 32 h 1160"/>
                <a:gd name="T2" fmla="*/ 158 w 203"/>
                <a:gd name="T3" fmla="*/ 1137 h 1160"/>
                <a:gd name="T4" fmla="*/ 197 w 203"/>
                <a:gd name="T5" fmla="*/ 1126 h 1160"/>
                <a:gd name="T6" fmla="*/ 93 w 203"/>
                <a:gd name="T7" fmla="*/ 577 h 1160"/>
                <a:gd name="T8" fmla="*/ 81 w 203"/>
                <a:gd name="T9" fmla="*/ 32 h 1160"/>
                <a:gd name="T10" fmla="*/ 31 w 203"/>
                <a:gd name="T11" fmla="*/ 32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160">
                  <a:moveTo>
                    <a:pt x="31" y="32"/>
                  </a:moveTo>
                  <a:cubicBezTo>
                    <a:pt x="0" y="398"/>
                    <a:pt x="22" y="793"/>
                    <a:pt x="158" y="1137"/>
                  </a:cubicBezTo>
                  <a:cubicBezTo>
                    <a:pt x="167" y="1160"/>
                    <a:pt x="203" y="1152"/>
                    <a:pt x="197" y="1126"/>
                  </a:cubicBezTo>
                  <a:cubicBezTo>
                    <a:pt x="157" y="944"/>
                    <a:pt x="114" y="762"/>
                    <a:pt x="93" y="577"/>
                  </a:cubicBezTo>
                  <a:cubicBezTo>
                    <a:pt x="72" y="396"/>
                    <a:pt x="68" y="214"/>
                    <a:pt x="81" y="32"/>
                  </a:cubicBezTo>
                  <a:cubicBezTo>
                    <a:pt x="83" y="0"/>
                    <a:pt x="33" y="1"/>
                    <a:pt x="31" y="3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345">
              <a:extLst>
                <a:ext uri="{FF2B5EF4-FFF2-40B4-BE49-F238E27FC236}">
                  <a16:creationId xmlns:a16="http://schemas.microsoft.com/office/drawing/2014/main" id="{31511336-7337-A14D-0A49-9B7F631E5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528" y="4115512"/>
              <a:ext cx="152400" cy="166688"/>
            </a:xfrm>
            <a:custGeom>
              <a:avLst/>
              <a:gdLst>
                <a:gd name="T0" fmla="*/ 88 w 743"/>
                <a:gd name="T1" fmla="*/ 26 h 809"/>
                <a:gd name="T2" fmla="*/ 28 w 743"/>
                <a:gd name="T3" fmla="*/ 89 h 809"/>
                <a:gd name="T4" fmla="*/ 2 w 743"/>
                <a:gd name="T5" fmla="*/ 190 h 809"/>
                <a:gd name="T6" fmla="*/ 14 w 743"/>
                <a:gd name="T7" fmla="*/ 335 h 809"/>
                <a:gd name="T8" fmla="*/ 132 w 743"/>
                <a:gd name="T9" fmla="*/ 592 h 809"/>
                <a:gd name="T10" fmla="*/ 373 w 743"/>
                <a:gd name="T11" fmla="*/ 770 h 809"/>
                <a:gd name="T12" fmla="*/ 512 w 743"/>
                <a:gd name="T13" fmla="*/ 806 h 809"/>
                <a:gd name="T14" fmla="*/ 656 w 743"/>
                <a:gd name="T15" fmla="*/ 780 h 809"/>
                <a:gd name="T16" fmla="*/ 656 w 743"/>
                <a:gd name="T17" fmla="*/ 612 h 809"/>
                <a:gd name="T18" fmla="*/ 630 w 743"/>
                <a:gd name="T19" fmla="*/ 605 h 809"/>
                <a:gd name="T20" fmla="*/ 617 w 743"/>
                <a:gd name="T21" fmla="*/ 601 h 809"/>
                <a:gd name="T22" fmla="*/ 621 w 743"/>
                <a:gd name="T23" fmla="*/ 603 h 809"/>
                <a:gd name="T24" fmla="*/ 553 w 743"/>
                <a:gd name="T25" fmla="*/ 573 h 809"/>
                <a:gd name="T26" fmla="*/ 504 w 743"/>
                <a:gd name="T27" fmla="*/ 559 h 809"/>
                <a:gd name="T28" fmla="*/ 477 w 743"/>
                <a:gd name="T29" fmla="*/ 549 h 809"/>
                <a:gd name="T30" fmla="*/ 477 w 743"/>
                <a:gd name="T31" fmla="*/ 549 h 809"/>
                <a:gd name="T32" fmla="*/ 381 w 743"/>
                <a:gd name="T33" fmla="*/ 491 h 809"/>
                <a:gd name="T34" fmla="*/ 377 w 743"/>
                <a:gd name="T35" fmla="*/ 488 h 809"/>
                <a:gd name="T36" fmla="*/ 359 w 743"/>
                <a:gd name="T37" fmla="*/ 473 h 809"/>
                <a:gd name="T38" fmla="*/ 320 w 743"/>
                <a:gd name="T39" fmla="*/ 433 h 809"/>
                <a:gd name="T40" fmla="*/ 305 w 743"/>
                <a:gd name="T41" fmla="*/ 415 h 809"/>
                <a:gd name="T42" fmla="*/ 302 w 743"/>
                <a:gd name="T43" fmla="*/ 409 h 809"/>
                <a:gd name="T44" fmla="*/ 273 w 743"/>
                <a:gd name="T45" fmla="*/ 360 h 809"/>
                <a:gd name="T46" fmla="*/ 260 w 743"/>
                <a:gd name="T47" fmla="*/ 334 h 809"/>
                <a:gd name="T48" fmla="*/ 258 w 743"/>
                <a:gd name="T49" fmla="*/ 327 h 809"/>
                <a:gd name="T50" fmla="*/ 243 w 743"/>
                <a:gd name="T51" fmla="*/ 277 h 809"/>
                <a:gd name="T52" fmla="*/ 238 w 743"/>
                <a:gd name="T53" fmla="*/ 254 h 809"/>
                <a:gd name="T54" fmla="*/ 237 w 743"/>
                <a:gd name="T55" fmla="*/ 247 h 809"/>
                <a:gd name="T56" fmla="*/ 233 w 743"/>
                <a:gd name="T57" fmla="*/ 190 h 809"/>
                <a:gd name="T58" fmla="*/ 224 w 743"/>
                <a:gd name="T59" fmla="*/ 114 h 809"/>
                <a:gd name="T60" fmla="*/ 216 w 743"/>
                <a:gd name="T61" fmla="*/ 85 h 809"/>
                <a:gd name="T62" fmla="*/ 195 w 743"/>
                <a:gd name="T63" fmla="*/ 52 h 809"/>
                <a:gd name="T64" fmla="*/ 198 w 743"/>
                <a:gd name="T65" fmla="*/ 55 h 809"/>
                <a:gd name="T66" fmla="*/ 88 w 743"/>
                <a:gd name="T67" fmla="*/ 26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3" h="809">
                  <a:moveTo>
                    <a:pt x="88" y="26"/>
                  </a:moveTo>
                  <a:cubicBezTo>
                    <a:pt x="62" y="44"/>
                    <a:pt x="41" y="60"/>
                    <a:pt x="28" y="89"/>
                  </a:cubicBezTo>
                  <a:cubicBezTo>
                    <a:pt x="12" y="123"/>
                    <a:pt x="3" y="152"/>
                    <a:pt x="2" y="190"/>
                  </a:cubicBezTo>
                  <a:cubicBezTo>
                    <a:pt x="0" y="239"/>
                    <a:pt x="5" y="288"/>
                    <a:pt x="14" y="335"/>
                  </a:cubicBezTo>
                  <a:cubicBezTo>
                    <a:pt x="32" y="429"/>
                    <a:pt x="74" y="516"/>
                    <a:pt x="132" y="592"/>
                  </a:cubicBezTo>
                  <a:cubicBezTo>
                    <a:pt x="196" y="674"/>
                    <a:pt x="277" y="731"/>
                    <a:pt x="373" y="770"/>
                  </a:cubicBezTo>
                  <a:cubicBezTo>
                    <a:pt x="417" y="788"/>
                    <a:pt x="465" y="803"/>
                    <a:pt x="512" y="806"/>
                  </a:cubicBezTo>
                  <a:cubicBezTo>
                    <a:pt x="561" y="809"/>
                    <a:pt x="609" y="794"/>
                    <a:pt x="656" y="780"/>
                  </a:cubicBezTo>
                  <a:cubicBezTo>
                    <a:pt x="735" y="756"/>
                    <a:pt x="743" y="632"/>
                    <a:pt x="656" y="612"/>
                  </a:cubicBezTo>
                  <a:cubicBezTo>
                    <a:pt x="647" y="610"/>
                    <a:pt x="638" y="608"/>
                    <a:pt x="630" y="605"/>
                  </a:cubicBezTo>
                  <a:cubicBezTo>
                    <a:pt x="625" y="604"/>
                    <a:pt x="621" y="603"/>
                    <a:pt x="617" y="601"/>
                  </a:cubicBezTo>
                  <a:cubicBezTo>
                    <a:pt x="610" y="599"/>
                    <a:pt x="611" y="600"/>
                    <a:pt x="621" y="603"/>
                  </a:cubicBezTo>
                  <a:cubicBezTo>
                    <a:pt x="602" y="587"/>
                    <a:pt x="576" y="581"/>
                    <a:pt x="553" y="573"/>
                  </a:cubicBezTo>
                  <a:cubicBezTo>
                    <a:pt x="537" y="568"/>
                    <a:pt x="520" y="564"/>
                    <a:pt x="504" y="559"/>
                  </a:cubicBezTo>
                  <a:cubicBezTo>
                    <a:pt x="495" y="556"/>
                    <a:pt x="486" y="552"/>
                    <a:pt x="477" y="549"/>
                  </a:cubicBezTo>
                  <a:cubicBezTo>
                    <a:pt x="463" y="544"/>
                    <a:pt x="497" y="559"/>
                    <a:pt x="477" y="549"/>
                  </a:cubicBezTo>
                  <a:cubicBezTo>
                    <a:pt x="443" y="532"/>
                    <a:pt x="412" y="513"/>
                    <a:pt x="381" y="491"/>
                  </a:cubicBezTo>
                  <a:cubicBezTo>
                    <a:pt x="374" y="485"/>
                    <a:pt x="351" y="477"/>
                    <a:pt x="377" y="488"/>
                  </a:cubicBezTo>
                  <a:cubicBezTo>
                    <a:pt x="371" y="485"/>
                    <a:pt x="364" y="477"/>
                    <a:pt x="359" y="473"/>
                  </a:cubicBezTo>
                  <a:cubicBezTo>
                    <a:pt x="345" y="460"/>
                    <a:pt x="332" y="447"/>
                    <a:pt x="320" y="433"/>
                  </a:cubicBezTo>
                  <a:cubicBezTo>
                    <a:pt x="315" y="427"/>
                    <a:pt x="309" y="421"/>
                    <a:pt x="305" y="415"/>
                  </a:cubicBezTo>
                  <a:cubicBezTo>
                    <a:pt x="322" y="439"/>
                    <a:pt x="305" y="414"/>
                    <a:pt x="302" y="409"/>
                  </a:cubicBezTo>
                  <a:cubicBezTo>
                    <a:pt x="291" y="393"/>
                    <a:pt x="281" y="376"/>
                    <a:pt x="273" y="360"/>
                  </a:cubicBezTo>
                  <a:cubicBezTo>
                    <a:pt x="268" y="351"/>
                    <a:pt x="263" y="343"/>
                    <a:pt x="260" y="334"/>
                  </a:cubicBezTo>
                  <a:cubicBezTo>
                    <a:pt x="266" y="354"/>
                    <a:pt x="262" y="338"/>
                    <a:pt x="258" y="327"/>
                  </a:cubicBezTo>
                  <a:cubicBezTo>
                    <a:pt x="253" y="311"/>
                    <a:pt x="248" y="294"/>
                    <a:pt x="243" y="277"/>
                  </a:cubicBezTo>
                  <a:cubicBezTo>
                    <a:pt x="242" y="269"/>
                    <a:pt x="240" y="262"/>
                    <a:pt x="238" y="254"/>
                  </a:cubicBezTo>
                  <a:cubicBezTo>
                    <a:pt x="236" y="242"/>
                    <a:pt x="232" y="227"/>
                    <a:pt x="237" y="247"/>
                  </a:cubicBezTo>
                  <a:cubicBezTo>
                    <a:pt x="233" y="230"/>
                    <a:pt x="233" y="209"/>
                    <a:pt x="233" y="190"/>
                  </a:cubicBezTo>
                  <a:cubicBezTo>
                    <a:pt x="233" y="165"/>
                    <a:pt x="229" y="140"/>
                    <a:pt x="224" y="114"/>
                  </a:cubicBezTo>
                  <a:cubicBezTo>
                    <a:pt x="222" y="104"/>
                    <a:pt x="220" y="95"/>
                    <a:pt x="216" y="85"/>
                  </a:cubicBezTo>
                  <a:cubicBezTo>
                    <a:pt x="212" y="72"/>
                    <a:pt x="205" y="61"/>
                    <a:pt x="195" y="52"/>
                  </a:cubicBezTo>
                  <a:cubicBezTo>
                    <a:pt x="203" y="63"/>
                    <a:pt x="204" y="64"/>
                    <a:pt x="198" y="55"/>
                  </a:cubicBezTo>
                  <a:cubicBezTo>
                    <a:pt x="177" y="20"/>
                    <a:pt x="124" y="0"/>
                    <a:pt x="88" y="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346">
              <a:extLst>
                <a:ext uri="{FF2B5EF4-FFF2-40B4-BE49-F238E27FC236}">
                  <a16:creationId xmlns:a16="http://schemas.microsoft.com/office/drawing/2014/main" id="{4192ABE0-C110-D917-4CB0-C60C8CAB8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953" y="6152274"/>
              <a:ext cx="95250" cy="50800"/>
            </a:xfrm>
            <a:custGeom>
              <a:avLst/>
              <a:gdLst>
                <a:gd name="T0" fmla="*/ 103 w 467"/>
                <a:gd name="T1" fmla="*/ 239 h 245"/>
                <a:gd name="T2" fmla="*/ 289 w 467"/>
                <a:gd name="T3" fmla="*/ 217 h 245"/>
                <a:gd name="T4" fmla="*/ 365 w 467"/>
                <a:gd name="T5" fmla="*/ 201 h 245"/>
                <a:gd name="T6" fmla="*/ 411 w 467"/>
                <a:gd name="T7" fmla="*/ 174 h 245"/>
                <a:gd name="T8" fmla="*/ 466 w 467"/>
                <a:gd name="T9" fmla="*/ 105 h 245"/>
                <a:gd name="T10" fmla="*/ 464 w 467"/>
                <a:gd name="T11" fmla="*/ 74 h 245"/>
                <a:gd name="T12" fmla="*/ 410 w 467"/>
                <a:gd name="T13" fmla="*/ 20 h 245"/>
                <a:gd name="T14" fmla="*/ 321 w 467"/>
                <a:gd name="T15" fmla="*/ 1 h 245"/>
                <a:gd name="T16" fmla="*/ 225 w 467"/>
                <a:gd name="T17" fmla="*/ 16 h 245"/>
                <a:gd name="T18" fmla="*/ 77 w 467"/>
                <a:gd name="T19" fmla="*/ 46 h 245"/>
                <a:gd name="T20" fmla="*/ 6 w 467"/>
                <a:gd name="T21" fmla="*/ 154 h 245"/>
                <a:gd name="T22" fmla="*/ 103 w 467"/>
                <a:gd name="T23" fmla="*/ 23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7" h="245">
                  <a:moveTo>
                    <a:pt x="103" y="239"/>
                  </a:moveTo>
                  <a:cubicBezTo>
                    <a:pt x="165" y="231"/>
                    <a:pt x="227" y="224"/>
                    <a:pt x="289" y="217"/>
                  </a:cubicBezTo>
                  <a:cubicBezTo>
                    <a:pt x="314" y="214"/>
                    <a:pt x="341" y="211"/>
                    <a:pt x="365" y="201"/>
                  </a:cubicBezTo>
                  <a:cubicBezTo>
                    <a:pt x="382" y="194"/>
                    <a:pt x="396" y="184"/>
                    <a:pt x="411" y="174"/>
                  </a:cubicBezTo>
                  <a:cubicBezTo>
                    <a:pt x="437" y="157"/>
                    <a:pt x="461" y="139"/>
                    <a:pt x="466" y="105"/>
                  </a:cubicBezTo>
                  <a:cubicBezTo>
                    <a:pt x="467" y="94"/>
                    <a:pt x="467" y="87"/>
                    <a:pt x="464" y="74"/>
                  </a:cubicBezTo>
                  <a:cubicBezTo>
                    <a:pt x="459" y="48"/>
                    <a:pt x="435" y="28"/>
                    <a:pt x="410" y="20"/>
                  </a:cubicBezTo>
                  <a:cubicBezTo>
                    <a:pt x="383" y="12"/>
                    <a:pt x="350" y="0"/>
                    <a:pt x="321" y="1"/>
                  </a:cubicBezTo>
                  <a:cubicBezTo>
                    <a:pt x="289" y="3"/>
                    <a:pt x="257" y="10"/>
                    <a:pt x="225" y="16"/>
                  </a:cubicBezTo>
                  <a:cubicBezTo>
                    <a:pt x="176" y="26"/>
                    <a:pt x="126" y="36"/>
                    <a:pt x="77" y="46"/>
                  </a:cubicBezTo>
                  <a:cubicBezTo>
                    <a:pt x="29" y="55"/>
                    <a:pt x="0" y="109"/>
                    <a:pt x="6" y="154"/>
                  </a:cubicBezTo>
                  <a:cubicBezTo>
                    <a:pt x="12" y="197"/>
                    <a:pt x="54" y="245"/>
                    <a:pt x="103" y="23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347">
              <a:extLst>
                <a:ext uri="{FF2B5EF4-FFF2-40B4-BE49-F238E27FC236}">
                  <a16:creationId xmlns:a16="http://schemas.microsoft.com/office/drawing/2014/main" id="{3EBDC567-92FB-3BBB-FBF8-0307A0925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541" y="5990349"/>
              <a:ext cx="107950" cy="77788"/>
            </a:xfrm>
            <a:custGeom>
              <a:avLst/>
              <a:gdLst>
                <a:gd name="T0" fmla="*/ 73 w 527"/>
                <a:gd name="T1" fmla="*/ 367 h 376"/>
                <a:gd name="T2" fmla="*/ 317 w 527"/>
                <a:gd name="T3" fmla="*/ 255 h 376"/>
                <a:gd name="T4" fmla="*/ 427 w 527"/>
                <a:gd name="T5" fmla="*/ 176 h 376"/>
                <a:gd name="T6" fmla="*/ 456 w 527"/>
                <a:gd name="T7" fmla="*/ 146 h 376"/>
                <a:gd name="T8" fmla="*/ 472 w 527"/>
                <a:gd name="T9" fmla="*/ 119 h 376"/>
                <a:gd name="T10" fmla="*/ 509 w 527"/>
                <a:gd name="T11" fmla="*/ 66 h 376"/>
                <a:gd name="T12" fmla="*/ 462 w 527"/>
                <a:gd name="T13" fmla="*/ 19 h 376"/>
                <a:gd name="T14" fmla="*/ 412 w 527"/>
                <a:gd name="T15" fmla="*/ 51 h 376"/>
                <a:gd name="T16" fmla="*/ 383 w 527"/>
                <a:gd name="T17" fmla="*/ 63 h 376"/>
                <a:gd name="T18" fmla="*/ 358 w 527"/>
                <a:gd name="T19" fmla="*/ 81 h 376"/>
                <a:gd name="T20" fmla="*/ 258 w 527"/>
                <a:gd name="T21" fmla="*/ 154 h 376"/>
                <a:gd name="T22" fmla="*/ 45 w 527"/>
                <a:gd name="T23" fmla="*/ 265 h 376"/>
                <a:gd name="T24" fmla="*/ 8 w 527"/>
                <a:gd name="T25" fmla="*/ 330 h 376"/>
                <a:gd name="T26" fmla="*/ 73 w 527"/>
                <a:gd name="T27" fmla="*/ 36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376">
                  <a:moveTo>
                    <a:pt x="73" y="367"/>
                  </a:moveTo>
                  <a:cubicBezTo>
                    <a:pt x="158" y="339"/>
                    <a:pt x="241" y="302"/>
                    <a:pt x="317" y="255"/>
                  </a:cubicBezTo>
                  <a:cubicBezTo>
                    <a:pt x="356" y="232"/>
                    <a:pt x="393" y="206"/>
                    <a:pt x="427" y="176"/>
                  </a:cubicBezTo>
                  <a:cubicBezTo>
                    <a:pt x="437" y="167"/>
                    <a:pt x="448" y="157"/>
                    <a:pt x="456" y="146"/>
                  </a:cubicBezTo>
                  <a:cubicBezTo>
                    <a:pt x="462" y="137"/>
                    <a:pt x="466" y="128"/>
                    <a:pt x="472" y="119"/>
                  </a:cubicBezTo>
                  <a:cubicBezTo>
                    <a:pt x="483" y="101"/>
                    <a:pt x="497" y="84"/>
                    <a:pt x="509" y="66"/>
                  </a:cubicBezTo>
                  <a:cubicBezTo>
                    <a:pt x="527" y="38"/>
                    <a:pt x="490" y="0"/>
                    <a:pt x="462" y="19"/>
                  </a:cubicBezTo>
                  <a:cubicBezTo>
                    <a:pt x="446" y="30"/>
                    <a:pt x="429" y="41"/>
                    <a:pt x="412" y="51"/>
                  </a:cubicBezTo>
                  <a:cubicBezTo>
                    <a:pt x="403" y="56"/>
                    <a:pt x="393" y="58"/>
                    <a:pt x="383" y="63"/>
                  </a:cubicBezTo>
                  <a:cubicBezTo>
                    <a:pt x="374" y="68"/>
                    <a:pt x="366" y="75"/>
                    <a:pt x="358" y="81"/>
                  </a:cubicBezTo>
                  <a:cubicBezTo>
                    <a:pt x="323" y="107"/>
                    <a:pt x="294" y="129"/>
                    <a:pt x="258" y="154"/>
                  </a:cubicBezTo>
                  <a:cubicBezTo>
                    <a:pt x="191" y="198"/>
                    <a:pt x="120" y="236"/>
                    <a:pt x="45" y="265"/>
                  </a:cubicBezTo>
                  <a:cubicBezTo>
                    <a:pt x="18" y="275"/>
                    <a:pt x="0" y="301"/>
                    <a:pt x="8" y="330"/>
                  </a:cubicBezTo>
                  <a:cubicBezTo>
                    <a:pt x="15" y="357"/>
                    <a:pt x="46" y="376"/>
                    <a:pt x="73" y="36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348">
              <a:extLst>
                <a:ext uri="{FF2B5EF4-FFF2-40B4-BE49-F238E27FC236}">
                  <a16:creationId xmlns:a16="http://schemas.microsoft.com/office/drawing/2014/main" id="{9A890936-2A67-02CA-3D61-22C3A05F5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941" y="5326774"/>
              <a:ext cx="174625" cy="112713"/>
            </a:xfrm>
            <a:custGeom>
              <a:avLst/>
              <a:gdLst>
                <a:gd name="T0" fmla="*/ 51 w 849"/>
                <a:gd name="T1" fmla="*/ 132 h 550"/>
                <a:gd name="T2" fmla="*/ 411 w 849"/>
                <a:gd name="T3" fmla="*/ 395 h 550"/>
                <a:gd name="T4" fmla="*/ 602 w 849"/>
                <a:gd name="T5" fmla="*/ 499 h 550"/>
                <a:gd name="T6" fmla="*/ 710 w 849"/>
                <a:gd name="T7" fmla="*/ 541 h 550"/>
                <a:gd name="T8" fmla="*/ 820 w 849"/>
                <a:gd name="T9" fmla="*/ 538 h 550"/>
                <a:gd name="T10" fmla="*/ 838 w 849"/>
                <a:gd name="T11" fmla="*/ 492 h 550"/>
                <a:gd name="T12" fmla="*/ 770 w 849"/>
                <a:gd name="T13" fmla="*/ 415 h 550"/>
                <a:gd name="T14" fmla="*/ 682 w 849"/>
                <a:gd name="T15" fmla="*/ 363 h 550"/>
                <a:gd name="T16" fmla="*/ 489 w 849"/>
                <a:gd name="T17" fmla="*/ 262 h 550"/>
                <a:gd name="T18" fmla="*/ 125 w 849"/>
                <a:gd name="T19" fmla="*/ 37 h 550"/>
                <a:gd name="T20" fmla="*/ 51 w 849"/>
                <a:gd name="T21" fmla="*/ 13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550">
                  <a:moveTo>
                    <a:pt x="51" y="132"/>
                  </a:moveTo>
                  <a:cubicBezTo>
                    <a:pt x="162" y="234"/>
                    <a:pt x="282" y="319"/>
                    <a:pt x="411" y="395"/>
                  </a:cubicBezTo>
                  <a:cubicBezTo>
                    <a:pt x="474" y="432"/>
                    <a:pt x="538" y="467"/>
                    <a:pt x="602" y="499"/>
                  </a:cubicBezTo>
                  <a:cubicBezTo>
                    <a:pt x="637" y="517"/>
                    <a:pt x="673" y="532"/>
                    <a:pt x="710" y="541"/>
                  </a:cubicBezTo>
                  <a:cubicBezTo>
                    <a:pt x="748" y="550"/>
                    <a:pt x="782" y="544"/>
                    <a:pt x="820" y="538"/>
                  </a:cubicBezTo>
                  <a:cubicBezTo>
                    <a:pt x="839" y="535"/>
                    <a:pt x="849" y="508"/>
                    <a:pt x="838" y="492"/>
                  </a:cubicBezTo>
                  <a:cubicBezTo>
                    <a:pt x="818" y="463"/>
                    <a:pt x="800" y="436"/>
                    <a:pt x="770" y="415"/>
                  </a:cubicBezTo>
                  <a:cubicBezTo>
                    <a:pt x="742" y="395"/>
                    <a:pt x="713" y="378"/>
                    <a:pt x="682" y="363"/>
                  </a:cubicBezTo>
                  <a:cubicBezTo>
                    <a:pt x="617" y="331"/>
                    <a:pt x="552" y="298"/>
                    <a:pt x="489" y="262"/>
                  </a:cubicBezTo>
                  <a:cubicBezTo>
                    <a:pt x="365" y="192"/>
                    <a:pt x="245" y="113"/>
                    <a:pt x="125" y="37"/>
                  </a:cubicBezTo>
                  <a:cubicBezTo>
                    <a:pt x="67" y="0"/>
                    <a:pt x="0" y="85"/>
                    <a:pt x="51" y="13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349">
              <a:extLst>
                <a:ext uri="{FF2B5EF4-FFF2-40B4-BE49-F238E27FC236}">
                  <a16:creationId xmlns:a16="http://schemas.microsoft.com/office/drawing/2014/main" id="{6A181FC2-680C-E13B-B6BF-2B725E5FE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678" y="5463299"/>
              <a:ext cx="55563" cy="26988"/>
            </a:xfrm>
            <a:custGeom>
              <a:avLst/>
              <a:gdLst>
                <a:gd name="T0" fmla="*/ 22 w 274"/>
                <a:gd name="T1" fmla="*/ 56 h 128"/>
                <a:gd name="T2" fmla="*/ 134 w 274"/>
                <a:gd name="T3" fmla="*/ 95 h 128"/>
                <a:gd name="T4" fmla="*/ 248 w 274"/>
                <a:gd name="T5" fmla="*/ 124 h 128"/>
                <a:gd name="T6" fmla="*/ 259 w 274"/>
                <a:gd name="T7" fmla="*/ 99 h 128"/>
                <a:gd name="T8" fmla="*/ 152 w 274"/>
                <a:gd name="T9" fmla="*/ 48 h 128"/>
                <a:gd name="T10" fmla="*/ 36 w 274"/>
                <a:gd name="T11" fmla="*/ 5 h 128"/>
                <a:gd name="T12" fmla="*/ 4 w 274"/>
                <a:gd name="T13" fmla="*/ 24 h 128"/>
                <a:gd name="T14" fmla="*/ 22 w 274"/>
                <a:gd name="T15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4" h="128">
                  <a:moveTo>
                    <a:pt x="22" y="56"/>
                  </a:moveTo>
                  <a:cubicBezTo>
                    <a:pt x="59" y="70"/>
                    <a:pt x="96" y="86"/>
                    <a:pt x="134" y="95"/>
                  </a:cubicBezTo>
                  <a:cubicBezTo>
                    <a:pt x="172" y="105"/>
                    <a:pt x="210" y="115"/>
                    <a:pt x="248" y="124"/>
                  </a:cubicBezTo>
                  <a:cubicBezTo>
                    <a:pt x="263" y="128"/>
                    <a:pt x="274" y="106"/>
                    <a:pt x="259" y="99"/>
                  </a:cubicBezTo>
                  <a:cubicBezTo>
                    <a:pt x="223" y="82"/>
                    <a:pt x="187" y="65"/>
                    <a:pt x="152" y="48"/>
                  </a:cubicBezTo>
                  <a:cubicBezTo>
                    <a:pt x="115" y="30"/>
                    <a:pt x="75" y="19"/>
                    <a:pt x="36" y="5"/>
                  </a:cubicBezTo>
                  <a:cubicBezTo>
                    <a:pt x="23" y="0"/>
                    <a:pt x="7" y="11"/>
                    <a:pt x="4" y="24"/>
                  </a:cubicBezTo>
                  <a:cubicBezTo>
                    <a:pt x="0" y="38"/>
                    <a:pt x="9" y="51"/>
                    <a:pt x="22" y="5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350">
              <a:extLst>
                <a:ext uri="{FF2B5EF4-FFF2-40B4-BE49-F238E27FC236}">
                  <a16:creationId xmlns:a16="http://schemas.microsoft.com/office/drawing/2014/main" id="{F45352B0-17F0-99CF-C1E2-D98ACA705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378" y="5237874"/>
              <a:ext cx="144463" cy="153988"/>
            </a:xfrm>
            <a:custGeom>
              <a:avLst/>
              <a:gdLst>
                <a:gd name="T0" fmla="*/ 121 w 703"/>
                <a:gd name="T1" fmla="*/ 708 h 752"/>
                <a:gd name="T2" fmla="*/ 442 w 703"/>
                <a:gd name="T3" fmla="*/ 409 h 752"/>
                <a:gd name="T4" fmla="*/ 588 w 703"/>
                <a:gd name="T5" fmla="*/ 249 h 752"/>
                <a:gd name="T6" fmla="*/ 660 w 703"/>
                <a:gd name="T7" fmla="*/ 162 h 752"/>
                <a:gd name="T8" fmla="*/ 693 w 703"/>
                <a:gd name="T9" fmla="*/ 115 h 752"/>
                <a:gd name="T10" fmla="*/ 703 w 703"/>
                <a:gd name="T11" fmla="*/ 52 h 752"/>
                <a:gd name="T12" fmla="*/ 642 w 703"/>
                <a:gd name="T13" fmla="*/ 6 h 752"/>
                <a:gd name="T14" fmla="*/ 590 w 703"/>
                <a:gd name="T15" fmla="*/ 24 h 752"/>
                <a:gd name="T16" fmla="*/ 549 w 703"/>
                <a:gd name="T17" fmla="*/ 62 h 752"/>
                <a:gd name="T18" fmla="*/ 474 w 703"/>
                <a:gd name="T19" fmla="*/ 144 h 752"/>
                <a:gd name="T20" fmla="*/ 331 w 703"/>
                <a:gd name="T21" fmla="*/ 306 h 752"/>
                <a:gd name="T22" fmla="*/ 46 w 703"/>
                <a:gd name="T23" fmla="*/ 633 h 752"/>
                <a:gd name="T24" fmla="*/ 121 w 703"/>
                <a:gd name="T25" fmla="*/ 708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752">
                  <a:moveTo>
                    <a:pt x="121" y="708"/>
                  </a:moveTo>
                  <a:cubicBezTo>
                    <a:pt x="232" y="612"/>
                    <a:pt x="342" y="516"/>
                    <a:pt x="442" y="409"/>
                  </a:cubicBezTo>
                  <a:cubicBezTo>
                    <a:pt x="491" y="356"/>
                    <a:pt x="540" y="303"/>
                    <a:pt x="588" y="249"/>
                  </a:cubicBezTo>
                  <a:cubicBezTo>
                    <a:pt x="613" y="221"/>
                    <a:pt x="638" y="193"/>
                    <a:pt x="660" y="162"/>
                  </a:cubicBezTo>
                  <a:cubicBezTo>
                    <a:pt x="671" y="147"/>
                    <a:pt x="684" y="131"/>
                    <a:pt x="693" y="115"/>
                  </a:cubicBezTo>
                  <a:cubicBezTo>
                    <a:pt x="703" y="95"/>
                    <a:pt x="703" y="74"/>
                    <a:pt x="703" y="52"/>
                  </a:cubicBezTo>
                  <a:cubicBezTo>
                    <a:pt x="703" y="19"/>
                    <a:pt x="672" y="0"/>
                    <a:pt x="642" y="6"/>
                  </a:cubicBezTo>
                  <a:cubicBezTo>
                    <a:pt x="623" y="9"/>
                    <a:pt x="606" y="12"/>
                    <a:pt x="590" y="24"/>
                  </a:cubicBezTo>
                  <a:cubicBezTo>
                    <a:pt x="575" y="34"/>
                    <a:pt x="562" y="49"/>
                    <a:pt x="549" y="62"/>
                  </a:cubicBezTo>
                  <a:cubicBezTo>
                    <a:pt x="522" y="87"/>
                    <a:pt x="499" y="116"/>
                    <a:pt x="474" y="144"/>
                  </a:cubicBezTo>
                  <a:cubicBezTo>
                    <a:pt x="427" y="199"/>
                    <a:pt x="379" y="253"/>
                    <a:pt x="331" y="306"/>
                  </a:cubicBezTo>
                  <a:cubicBezTo>
                    <a:pt x="234" y="413"/>
                    <a:pt x="142" y="525"/>
                    <a:pt x="46" y="633"/>
                  </a:cubicBezTo>
                  <a:cubicBezTo>
                    <a:pt x="0" y="684"/>
                    <a:pt x="69" y="752"/>
                    <a:pt x="121" y="70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351">
              <a:extLst>
                <a:ext uri="{FF2B5EF4-FFF2-40B4-BE49-F238E27FC236}">
                  <a16:creationId xmlns:a16="http://schemas.microsoft.com/office/drawing/2014/main" id="{82B9C80E-B0EA-E09D-FDD1-C80D6FEB2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478" y="5377574"/>
              <a:ext cx="80963" cy="52388"/>
            </a:xfrm>
            <a:custGeom>
              <a:avLst/>
              <a:gdLst>
                <a:gd name="T0" fmla="*/ 77 w 394"/>
                <a:gd name="T1" fmla="*/ 239 h 251"/>
                <a:gd name="T2" fmla="*/ 236 w 394"/>
                <a:gd name="T3" fmla="*/ 157 h 251"/>
                <a:gd name="T4" fmla="*/ 314 w 394"/>
                <a:gd name="T5" fmla="*/ 116 h 251"/>
                <a:gd name="T6" fmla="*/ 387 w 394"/>
                <a:gd name="T7" fmla="*/ 51 h 251"/>
                <a:gd name="T8" fmla="*/ 367 w 394"/>
                <a:gd name="T9" fmla="*/ 3 h 251"/>
                <a:gd name="T10" fmla="*/ 314 w 394"/>
                <a:gd name="T11" fmla="*/ 6 h 251"/>
                <a:gd name="T12" fmla="*/ 268 w 394"/>
                <a:gd name="T13" fmla="*/ 25 h 251"/>
                <a:gd name="T14" fmla="*/ 189 w 394"/>
                <a:gd name="T15" fmla="*/ 69 h 251"/>
                <a:gd name="T16" fmla="*/ 30 w 394"/>
                <a:gd name="T17" fmla="*/ 159 h 251"/>
                <a:gd name="T18" fmla="*/ 13 w 394"/>
                <a:gd name="T19" fmla="*/ 223 h 251"/>
                <a:gd name="T20" fmla="*/ 77 w 394"/>
                <a:gd name="T21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4" h="251">
                  <a:moveTo>
                    <a:pt x="77" y="239"/>
                  </a:moveTo>
                  <a:cubicBezTo>
                    <a:pt x="130" y="212"/>
                    <a:pt x="183" y="184"/>
                    <a:pt x="236" y="157"/>
                  </a:cubicBezTo>
                  <a:cubicBezTo>
                    <a:pt x="262" y="143"/>
                    <a:pt x="288" y="129"/>
                    <a:pt x="314" y="116"/>
                  </a:cubicBezTo>
                  <a:cubicBezTo>
                    <a:pt x="343" y="101"/>
                    <a:pt x="372" y="81"/>
                    <a:pt x="387" y="51"/>
                  </a:cubicBezTo>
                  <a:cubicBezTo>
                    <a:pt x="394" y="34"/>
                    <a:pt x="390" y="6"/>
                    <a:pt x="367" y="3"/>
                  </a:cubicBezTo>
                  <a:cubicBezTo>
                    <a:pt x="348" y="0"/>
                    <a:pt x="332" y="3"/>
                    <a:pt x="314" y="6"/>
                  </a:cubicBezTo>
                  <a:cubicBezTo>
                    <a:pt x="296" y="9"/>
                    <a:pt x="283" y="17"/>
                    <a:pt x="268" y="25"/>
                  </a:cubicBezTo>
                  <a:cubicBezTo>
                    <a:pt x="242" y="40"/>
                    <a:pt x="215" y="55"/>
                    <a:pt x="189" y="69"/>
                  </a:cubicBezTo>
                  <a:cubicBezTo>
                    <a:pt x="136" y="99"/>
                    <a:pt x="83" y="129"/>
                    <a:pt x="30" y="159"/>
                  </a:cubicBezTo>
                  <a:cubicBezTo>
                    <a:pt x="8" y="171"/>
                    <a:pt x="0" y="201"/>
                    <a:pt x="13" y="223"/>
                  </a:cubicBezTo>
                  <a:cubicBezTo>
                    <a:pt x="26" y="245"/>
                    <a:pt x="54" y="251"/>
                    <a:pt x="77" y="2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352">
              <a:extLst>
                <a:ext uri="{FF2B5EF4-FFF2-40B4-BE49-F238E27FC236}">
                  <a16:creationId xmlns:a16="http://schemas.microsoft.com/office/drawing/2014/main" id="{64074DD2-7CCC-FDE9-2FE4-7107A1D17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503" y="4463174"/>
              <a:ext cx="179388" cy="238125"/>
            </a:xfrm>
            <a:custGeom>
              <a:avLst/>
              <a:gdLst>
                <a:gd name="T0" fmla="*/ 53 w 871"/>
                <a:gd name="T1" fmla="*/ 154 h 1154"/>
                <a:gd name="T2" fmla="*/ 409 w 871"/>
                <a:gd name="T3" fmla="*/ 596 h 1154"/>
                <a:gd name="T4" fmla="*/ 553 w 871"/>
                <a:gd name="T5" fmla="*/ 837 h 1154"/>
                <a:gd name="T6" fmla="*/ 616 w 871"/>
                <a:gd name="T7" fmla="*/ 968 h 1154"/>
                <a:gd name="T8" fmla="*/ 719 w 871"/>
                <a:gd name="T9" fmla="*/ 1096 h 1154"/>
                <a:gd name="T10" fmla="*/ 687 w 871"/>
                <a:gd name="T11" fmla="*/ 1065 h 1154"/>
                <a:gd name="T12" fmla="*/ 740 w 871"/>
                <a:gd name="T13" fmla="*/ 1126 h 1154"/>
                <a:gd name="T14" fmla="*/ 850 w 871"/>
                <a:gd name="T15" fmla="*/ 1097 h 1154"/>
                <a:gd name="T16" fmla="*/ 775 w 871"/>
                <a:gd name="T17" fmla="*/ 773 h 1154"/>
                <a:gd name="T18" fmla="*/ 604 w 871"/>
                <a:gd name="T19" fmla="*/ 501 h 1154"/>
                <a:gd name="T20" fmla="*/ 136 w 871"/>
                <a:gd name="T21" fmla="*/ 46 h 1154"/>
                <a:gd name="T22" fmla="*/ 53 w 871"/>
                <a:gd name="T23" fmla="*/ 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1" h="1154">
                  <a:moveTo>
                    <a:pt x="53" y="154"/>
                  </a:moveTo>
                  <a:cubicBezTo>
                    <a:pt x="187" y="288"/>
                    <a:pt x="303" y="440"/>
                    <a:pt x="409" y="596"/>
                  </a:cubicBezTo>
                  <a:cubicBezTo>
                    <a:pt x="462" y="674"/>
                    <a:pt x="510" y="754"/>
                    <a:pt x="553" y="837"/>
                  </a:cubicBezTo>
                  <a:cubicBezTo>
                    <a:pt x="575" y="880"/>
                    <a:pt x="594" y="925"/>
                    <a:pt x="616" y="968"/>
                  </a:cubicBezTo>
                  <a:cubicBezTo>
                    <a:pt x="640" y="1014"/>
                    <a:pt x="669" y="1075"/>
                    <a:pt x="719" y="1096"/>
                  </a:cubicBezTo>
                  <a:lnTo>
                    <a:pt x="687" y="1065"/>
                  </a:lnTo>
                  <a:cubicBezTo>
                    <a:pt x="704" y="1087"/>
                    <a:pt x="718" y="1109"/>
                    <a:pt x="740" y="1126"/>
                  </a:cubicBezTo>
                  <a:cubicBezTo>
                    <a:pt x="775" y="1154"/>
                    <a:pt x="840" y="1151"/>
                    <a:pt x="850" y="1097"/>
                  </a:cubicBezTo>
                  <a:cubicBezTo>
                    <a:pt x="871" y="979"/>
                    <a:pt x="830" y="877"/>
                    <a:pt x="775" y="773"/>
                  </a:cubicBezTo>
                  <a:cubicBezTo>
                    <a:pt x="724" y="679"/>
                    <a:pt x="667" y="588"/>
                    <a:pt x="604" y="501"/>
                  </a:cubicBezTo>
                  <a:cubicBezTo>
                    <a:pt x="474" y="322"/>
                    <a:pt x="316" y="175"/>
                    <a:pt x="136" y="46"/>
                  </a:cubicBezTo>
                  <a:cubicBezTo>
                    <a:pt x="72" y="0"/>
                    <a:pt x="0" y="100"/>
                    <a:pt x="53" y="15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353">
              <a:extLst>
                <a:ext uri="{FF2B5EF4-FFF2-40B4-BE49-F238E27FC236}">
                  <a16:creationId xmlns:a16="http://schemas.microsoft.com/office/drawing/2014/main" id="{6D5DEFD3-72C3-846C-C9ED-57DCEDCCA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266" y="5820487"/>
              <a:ext cx="177800" cy="123825"/>
            </a:xfrm>
            <a:custGeom>
              <a:avLst/>
              <a:gdLst>
                <a:gd name="T0" fmla="*/ 9 w 862"/>
                <a:gd name="T1" fmla="*/ 183 h 596"/>
                <a:gd name="T2" fmla="*/ 38 w 862"/>
                <a:gd name="T3" fmla="*/ 347 h 596"/>
                <a:gd name="T4" fmla="*/ 132 w 862"/>
                <a:gd name="T5" fmla="*/ 493 h 596"/>
                <a:gd name="T6" fmla="*/ 469 w 862"/>
                <a:gd name="T7" fmla="*/ 570 h 596"/>
                <a:gd name="T8" fmla="*/ 756 w 862"/>
                <a:gd name="T9" fmla="*/ 375 h 596"/>
                <a:gd name="T10" fmla="*/ 830 w 862"/>
                <a:gd name="T11" fmla="*/ 227 h 596"/>
                <a:gd name="T12" fmla="*/ 857 w 862"/>
                <a:gd name="T13" fmla="*/ 65 h 596"/>
                <a:gd name="T14" fmla="*/ 770 w 862"/>
                <a:gd name="T15" fmla="*/ 29 h 596"/>
                <a:gd name="T16" fmla="*/ 681 w 862"/>
                <a:gd name="T17" fmla="*/ 114 h 596"/>
                <a:gd name="T18" fmla="*/ 598 w 862"/>
                <a:gd name="T19" fmla="*/ 209 h 596"/>
                <a:gd name="T20" fmla="*/ 506 w 862"/>
                <a:gd name="T21" fmla="*/ 298 h 596"/>
                <a:gd name="T22" fmla="*/ 495 w 862"/>
                <a:gd name="T23" fmla="*/ 305 h 596"/>
                <a:gd name="T24" fmla="*/ 468 w 862"/>
                <a:gd name="T25" fmla="*/ 321 h 596"/>
                <a:gd name="T26" fmla="*/ 453 w 862"/>
                <a:gd name="T27" fmla="*/ 329 h 596"/>
                <a:gd name="T28" fmla="*/ 432 w 862"/>
                <a:gd name="T29" fmla="*/ 336 h 596"/>
                <a:gd name="T30" fmla="*/ 406 w 862"/>
                <a:gd name="T31" fmla="*/ 343 h 596"/>
                <a:gd name="T32" fmla="*/ 396 w 862"/>
                <a:gd name="T33" fmla="*/ 346 h 596"/>
                <a:gd name="T34" fmla="*/ 339 w 862"/>
                <a:gd name="T35" fmla="*/ 346 h 596"/>
                <a:gd name="T36" fmla="*/ 335 w 862"/>
                <a:gd name="T37" fmla="*/ 345 h 596"/>
                <a:gd name="T38" fmla="*/ 305 w 862"/>
                <a:gd name="T39" fmla="*/ 336 h 596"/>
                <a:gd name="T40" fmla="*/ 295 w 862"/>
                <a:gd name="T41" fmla="*/ 333 h 596"/>
                <a:gd name="T42" fmla="*/ 273 w 862"/>
                <a:gd name="T43" fmla="*/ 320 h 596"/>
                <a:gd name="T44" fmla="*/ 274 w 862"/>
                <a:gd name="T45" fmla="*/ 321 h 596"/>
                <a:gd name="T46" fmla="*/ 265 w 862"/>
                <a:gd name="T47" fmla="*/ 314 h 596"/>
                <a:gd name="T48" fmla="*/ 242 w 862"/>
                <a:gd name="T49" fmla="*/ 290 h 596"/>
                <a:gd name="T50" fmla="*/ 233 w 862"/>
                <a:gd name="T51" fmla="*/ 277 h 596"/>
                <a:gd name="T52" fmla="*/ 217 w 862"/>
                <a:gd name="T53" fmla="*/ 254 h 596"/>
                <a:gd name="T54" fmla="*/ 151 w 862"/>
                <a:gd name="T55" fmla="*/ 145 h 596"/>
                <a:gd name="T56" fmla="*/ 9 w 862"/>
                <a:gd name="T57" fmla="*/ 1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2" h="596">
                  <a:moveTo>
                    <a:pt x="9" y="183"/>
                  </a:moveTo>
                  <a:cubicBezTo>
                    <a:pt x="15" y="237"/>
                    <a:pt x="19" y="295"/>
                    <a:pt x="38" y="347"/>
                  </a:cubicBezTo>
                  <a:cubicBezTo>
                    <a:pt x="57" y="401"/>
                    <a:pt x="90" y="454"/>
                    <a:pt x="132" y="493"/>
                  </a:cubicBezTo>
                  <a:cubicBezTo>
                    <a:pt x="224" y="578"/>
                    <a:pt x="349" y="596"/>
                    <a:pt x="469" y="570"/>
                  </a:cubicBezTo>
                  <a:cubicBezTo>
                    <a:pt x="584" y="544"/>
                    <a:pt x="688" y="471"/>
                    <a:pt x="756" y="375"/>
                  </a:cubicBezTo>
                  <a:cubicBezTo>
                    <a:pt x="789" y="329"/>
                    <a:pt x="811" y="280"/>
                    <a:pt x="830" y="227"/>
                  </a:cubicBezTo>
                  <a:cubicBezTo>
                    <a:pt x="849" y="173"/>
                    <a:pt x="851" y="122"/>
                    <a:pt x="857" y="65"/>
                  </a:cubicBezTo>
                  <a:cubicBezTo>
                    <a:pt x="862" y="19"/>
                    <a:pt x="799" y="0"/>
                    <a:pt x="770" y="29"/>
                  </a:cubicBezTo>
                  <a:cubicBezTo>
                    <a:pt x="740" y="58"/>
                    <a:pt x="708" y="82"/>
                    <a:pt x="681" y="114"/>
                  </a:cubicBezTo>
                  <a:cubicBezTo>
                    <a:pt x="654" y="147"/>
                    <a:pt x="626" y="178"/>
                    <a:pt x="598" y="209"/>
                  </a:cubicBezTo>
                  <a:cubicBezTo>
                    <a:pt x="569" y="240"/>
                    <a:pt x="539" y="272"/>
                    <a:pt x="506" y="298"/>
                  </a:cubicBezTo>
                  <a:cubicBezTo>
                    <a:pt x="523" y="285"/>
                    <a:pt x="499" y="303"/>
                    <a:pt x="495" y="305"/>
                  </a:cubicBezTo>
                  <a:cubicBezTo>
                    <a:pt x="486" y="311"/>
                    <a:pt x="477" y="316"/>
                    <a:pt x="468" y="321"/>
                  </a:cubicBezTo>
                  <a:cubicBezTo>
                    <a:pt x="465" y="323"/>
                    <a:pt x="439" y="335"/>
                    <a:pt x="453" y="329"/>
                  </a:cubicBezTo>
                  <a:cubicBezTo>
                    <a:pt x="464" y="324"/>
                    <a:pt x="435" y="335"/>
                    <a:pt x="432" y="336"/>
                  </a:cubicBezTo>
                  <a:cubicBezTo>
                    <a:pt x="423" y="339"/>
                    <a:pt x="415" y="341"/>
                    <a:pt x="406" y="343"/>
                  </a:cubicBezTo>
                  <a:cubicBezTo>
                    <a:pt x="402" y="344"/>
                    <a:pt x="370" y="347"/>
                    <a:pt x="396" y="346"/>
                  </a:cubicBezTo>
                  <a:cubicBezTo>
                    <a:pt x="376" y="347"/>
                    <a:pt x="358" y="347"/>
                    <a:pt x="339" y="346"/>
                  </a:cubicBezTo>
                  <a:cubicBezTo>
                    <a:pt x="325" y="346"/>
                    <a:pt x="356" y="351"/>
                    <a:pt x="335" y="345"/>
                  </a:cubicBezTo>
                  <a:cubicBezTo>
                    <a:pt x="325" y="342"/>
                    <a:pt x="315" y="340"/>
                    <a:pt x="305" y="336"/>
                  </a:cubicBezTo>
                  <a:cubicBezTo>
                    <a:pt x="300" y="334"/>
                    <a:pt x="274" y="322"/>
                    <a:pt x="295" y="333"/>
                  </a:cubicBezTo>
                  <a:cubicBezTo>
                    <a:pt x="288" y="329"/>
                    <a:pt x="280" y="324"/>
                    <a:pt x="273" y="320"/>
                  </a:cubicBezTo>
                  <a:cubicBezTo>
                    <a:pt x="267" y="316"/>
                    <a:pt x="267" y="316"/>
                    <a:pt x="274" y="321"/>
                  </a:cubicBezTo>
                  <a:cubicBezTo>
                    <a:pt x="271" y="319"/>
                    <a:pt x="268" y="316"/>
                    <a:pt x="265" y="314"/>
                  </a:cubicBezTo>
                  <a:cubicBezTo>
                    <a:pt x="257" y="306"/>
                    <a:pt x="250" y="299"/>
                    <a:pt x="242" y="290"/>
                  </a:cubicBezTo>
                  <a:cubicBezTo>
                    <a:pt x="253" y="303"/>
                    <a:pt x="233" y="278"/>
                    <a:pt x="233" y="277"/>
                  </a:cubicBezTo>
                  <a:cubicBezTo>
                    <a:pt x="228" y="269"/>
                    <a:pt x="223" y="261"/>
                    <a:pt x="217" y="254"/>
                  </a:cubicBezTo>
                  <a:cubicBezTo>
                    <a:pt x="193" y="218"/>
                    <a:pt x="172" y="182"/>
                    <a:pt x="151" y="145"/>
                  </a:cubicBezTo>
                  <a:cubicBezTo>
                    <a:pt x="117" y="82"/>
                    <a:pt x="0" y="106"/>
                    <a:pt x="9" y="1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354">
              <a:extLst>
                <a:ext uri="{FF2B5EF4-FFF2-40B4-BE49-F238E27FC236}">
                  <a16:creationId xmlns:a16="http://schemas.microsoft.com/office/drawing/2014/main" id="{D54659E7-D856-D8BF-CA88-5638B5C14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766" y="5774449"/>
              <a:ext cx="84138" cy="117475"/>
            </a:xfrm>
            <a:custGeom>
              <a:avLst/>
              <a:gdLst>
                <a:gd name="T0" fmla="*/ 73 w 410"/>
                <a:gd name="T1" fmla="*/ 39 h 574"/>
                <a:gd name="T2" fmla="*/ 59 w 410"/>
                <a:gd name="T3" fmla="*/ 404 h 574"/>
                <a:gd name="T4" fmla="*/ 183 w 410"/>
                <a:gd name="T5" fmla="*/ 538 h 574"/>
                <a:gd name="T6" fmla="*/ 280 w 410"/>
                <a:gd name="T7" fmla="*/ 571 h 574"/>
                <a:gd name="T8" fmla="*/ 372 w 410"/>
                <a:gd name="T9" fmla="*/ 519 h 574"/>
                <a:gd name="T10" fmla="*/ 351 w 410"/>
                <a:gd name="T11" fmla="*/ 547 h 574"/>
                <a:gd name="T12" fmla="*/ 391 w 410"/>
                <a:gd name="T13" fmla="*/ 518 h 574"/>
                <a:gd name="T14" fmla="*/ 368 w 410"/>
                <a:gd name="T15" fmla="*/ 462 h 574"/>
                <a:gd name="T16" fmla="*/ 340 w 410"/>
                <a:gd name="T17" fmla="*/ 462 h 574"/>
                <a:gd name="T18" fmla="*/ 372 w 410"/>
                <a:gd name="T19" fmla="*/ 495 h 574"/>
                <a:gd name="T20" fmla="*/ 304 w 410"/>
                <a:gd name="T21" fmla="*/ 442 h 574"/>
                <a:gd name="T22" fmla="*/ 272 w 410"/>
                <a:gd name="T23" fmla="*/ 431 h 574"/>
                <a:gd name="T24" fmla="*/ 269 w 410"/>
                <a:gd name="T25" fmla="*/ 429 h 574"/>
                <a:gd name="T26" fmla="*/ 252 w 410"/>
                <a:gd name="T27" fmla="*/ 420 h 574"/>
                <a:gd name="T28" fmla="*/ 239 w 410"/>
                <a:gd name="T29" fmla="*/ 411 h 574"/>
                <a:gd name="T30" fmla="*/ 235 w 410"/>
                <a:gd name="T31" fmla="*/ 408 h 574"/>
                <a:gd name="T32" fmla="*/ 210 w 410"/>
                <a:gd name="T33" fmla="*/ 383 h 574"/>
                <a:gd name="T34" fmla="*/ 199 w 410"/>
                <a:gd name="T35" fmla="*/ 371 h 574"/>
                <a:gd name="T36" fmla="*/ 195 w 410"/>
                <a:gd name="T37" fmla="*/ 364 h 574"/>
                <a:gd name="T38" fmla="*/ 176 w 410"/>
                <a:gd name="T39" fmla="*/ 331 h 574"/>
                <a:gd name="T40" fmla="*/ 160 w 410"/>
                <a:gd name="T41" fmla="*/ 298 h 574"/>
                <a:gd name="T42" fmla="*/ 157 w 410"/>
                <a:gd name="T43" fmla="*/ 292 h 574"/>
                <a:gd name="T44" fmla="*/ 151 w 410"/>
                <a:gd name="T45" fmla="*/ 276 h 574"/>
                <a:gd name="T46" fmla="*/ 135 w 410"/>
                <a:gd name="T47" fmla="*/ 203 h 574"/>
                <a:gd name="T48" fmla="*/ 134 w 410"/>
                <a:gd name="T49" fmla="*/ 138 h 574"/>
                <a:gd name="T50" fmla="*/ 147 w 410"/>
                <a:gd name="T51" fmla="*/ 70 h 574"/>
                <a:gd name="T52" fmla="*/ 73 w 410"/>
                <a:gd name="T53" fmla="*/ 39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0" h="574">
                  <a:moveTo>
                    <a:pt x="73" y="39"/>
                  </a:moveTo>
                  <a:cubicBezTo>
                    <a:pt x="11" y="149"/>
                    <a:pt x="0" y="290"/>
                    <a:pt x="59" y="404"/>
                  </a:cubicBezTo>
                  <a:cubicBezTo>
                    <a:pt x="88" y="458"/>
                    <a:pt x="130" y="506"/>
                    <a:pt x="183" y="538"/>
                  </a:cubicBezTo>
                  <a:cubicBezTo>
                    <a:pt x="213" y="556"/>
                    <a:pt x="245" y="568"/>
                    <a:pt x="280" y="571"/>
                  </a:cubicBezTo>
                  <a:cubicBezTo>
                    <a:pt x="314" y="574"/>
                    <a:pt x="367" y="560"/>
                    <a:pt x="372" y="519"/>
                  </a:cubicBezTo>
                  <a:cubicBezTo>
                    <a:pt x="365" y="528"/>
                    <a:pt x="358" y="538"/>
                    <a:pt x="351" y="547"/>
                  </a:cubicBezTo>
                  <a:cubicBezTo>
                    <a:pt x="366" y="539"/>
                    <a:pt x="379" y="529"/>
                    <a:pt x="391" y="518"/>
                  </a:cubicBezTo>
                  <a:cubicBezTo>
                    <a:pt x="410" y="500"/>
                    <a:pt x="397" y="459"/>
                    <a:pt x="368" y="462"/>
                  </a:cubicBezTo>
                  <a:cubicBezTo>
                    <a:pt x="359" y="463"/>
                    <a:pt x="347" y="464"/>
                    <a:pt x="340" y="462"/>
                  </a:cubicBezTo>
                  <a:cubicBezTo>
                    <a:pt x="351" y="473"/>
                    <a:pt x="362" y="484"/>
                    <a:pt x="372" y="495"/>
                  </a:cubicBezTo>
                  <a:cubicBezTo>
                    <a:pt x="362" y="463"/>
                    <a:pt x="333" y="451"/>
                    <a:pt x="304" y="442"/>
                  </a:cubicBezTo>
                  <a:cubicBezTo>
                    <a:pt x="293" y="439"/>
                    <a:pt x="283" y="435"/>
                    <a:pt x="272" y="431"/>
                  </a:cubicBezTo>
                  <a:cubicBezTo>
                    <a:pt x="265" y="428"/>
                    <a:pt x="280" y="435"/>
                    <a:pt x="269" y="429"/>
                  </a:cubicBezTo>
                  <a:cubicBezTo>
                    <a:pt x="263" y="426"/>
                    <a:pt x="257" y="423"/>
                    <a:pt x="252" y="420"/>
                  </a:cubicBezTo>
                  <a:cubicBezTo>
                    <a:pt x="247" y="417"/>
                    <a:pt x="243" y="414"/>
                    <a:pt x="239" y="411"/>
                  </a:cubicBezTo>
                  <a:cubicBezTo>
                    <a:pt x="233" y="407"/>
                    <a:pt x="244" y="416"/>
                    <a:pt x="235" y="408"/>
                  </a:cubicBezTo>
                  <a:cubicBezTo>
                    <a:pt x="226" y="400"/>
                    <a:pt x="217" y="392"/>
                    <a:pt x="210" y="383"/>
                  </a:cubicBezTo>
                  <a:cubicBezTo>
                    <a:pt x="206" y="379"/>
                    <a:pt x="202" y="375"/>
                    <a:pt x="199" y="371"/>
                  </a:cubicBezTo>
                  <a:cubicBezTo>
                    <a:pt x="208" y="382"/>
                    <a:pt x="195" y="364"/>
                    <a:pt x="195" y="364"/>
                  </a:cubicBezTo>
                  <a:cubicBezTo>
                    <a:pt x="188" y="353"/>
                    <a:pt x="182" y="343"/>
                    <a:pt x="176" y="331"/>
                  </a:cubicBezTo>
                  <a:cubicBezTo>
                    <a:pt x="170" y="320"/>
                    <a:pt x="165" y="309"/>
                    <a:pt x="160" y="298"/>
                  </a:cubicBezTo>
                  <a:cubicBezTo>
                    <a:pt x="155" y="288"/>
                    <a:pt x="159" y="298"/>
                    <a:pt x="157" y="292"/>
                  </a:cubicBezTo>
                  <a:cubicBezTo>
                    <a:pt x="155" y="287"/>
                    <a:pt x="153" y="281"/>
                    <a:pt x="151" y="276"/>
                  </a:cubicBezTo>
                  <a:cubicBezTo>
                    <a:pt x="144" y="252"/>
                    <a:pt x="138" y="228"/>
                    <a:pt x="135" y="203"/>
                  </a:cubicBezTo>
                  <a:cubicBezTo>
                    <a:pt x="133" y="189"/>
                    <a:pt x="132" y="158"/>
                    <a:pt x="134" y="138"/>
                  </a:cubicBezTo>
                  <a:cubicBezTo>
                    <a:pt x="135" y="115"/>
                    <a:pt x="140" y="92"/>
                    <a:pt x="147" y="70"/>
                  </a:cubicBezTo>
                  <a:cubicBezTo>
                    <a:pt x="161" y="26"/>
                    <a:pt x="96" y="0"/>
                    <a:pt x="73" y="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355">
              <a:extLst>
                <a:ext uri="{FF2B5EF4-FFF2-40B4-BE49-F238E27FC236}">
                  <a16:creationId xmlns:a16="http://schemas.microsoft.com/office/drawing/2014/main" id="{180F66E6-C52C-27C2-7C19-458906D2E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341" y="5750637"/>
              <a:ext cx="61913" cy="103188"/>
            </a:xfrm>
            <a:custGeom>
              <a:avLst/>
              <a:gdLst>
                <a:gd name="T0" fmla="*/ 5 w 304"/>
                <a:gd name="T1" fmla="*/ 58 h 503"/>
                <a:gd name="T2" fmla="*/ 78 w 304"/>
                <a:gd name="T3" fmla="*/ 313 h 503"/>
                <a:gd name="T4" fmla="*/ 143 w 304"/>
                <a:gd name="T5" fmla="*/ 419 h 503"/>
                <a:gd name="T6" fmla="*/ 199 w 304"/>
                <a:gd name="T7" fmla="*/ 477 h 503"/>
                <a:gd name="T8" fmla="*/ 264 w 304"/>
                <a:gd name="T9" fmla="*/ 503 h 503"/>
                <a:gd name="T10" fmla="*/ 302 w 304"/>
                <a:gd name="T11" fmla="*/ 466 h 503"/>
                <a:gd name="T12" fmla="*/ 237 w 304"/>
                <a:gd name="T13" fmla="*/ 354 h 503"/>
                <a:gd name="T14" fmla="*/ 170 w 304"/>
                <a:gd name="T15" fmla="*/ 263 h 503"/>
                <a:gd name="T16" fmla="*/ 88 w 304"/>
                <a:gd name="T17" fmla="*/ 46 h 503"/>
                <a:gd name="T18" fmla="*/ 5 w 304"/>
                <a:gd name="T19" fmla="*/ 58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503">
                  <a:moveTo>
                    <a:pt x="5" y="58"/>
                  </a:moveTo>
                  <a:cubicBezTo>
                    <a:pt x="14" y="147"/>
                    <a:pt x="38" y="232"/>
                    <a:pt x="78" y="313"/>
                  </a:cubicBezTo>
                  <a:cubicBezTo>
                    <a:pt x="96" y="350"/>
                    <a:pt x="118" y="386"/>
                    <a:pt x="143" y="419"/>
                  </a:cubicBezTo>
                  <a:cubicBezTo>
                    <a:pt x="159" y="441"/>
                    <a:pt x="176" y="463"/>
                    <a:pt x="199" y="477"/>
                  </a:cubicBezTo>
                  <a:cubicBezTo>
                    <a:pt x="219" y="489"/>
                    <a:pt x="241" y="503"/>
                    <a:pt x="264" y="503"/>
                  </a:cubicBezTo>
                  <a:cubicBezTo>
                    <a:pt x="283" y="503"/>
                    <a:pt x="304" y="486"/>
                    <a:pt x="302" y="466"/>
                  </a:cubicBezTo>
                  <a:cubicBezTo>
                    <a:pt x="297" y="423"/>
                    <a:pt x="264" y="386"/>
                    <a:pt x="237" y="354"/>
                  </a:cubicBezTo>
                  <a:cubicBezTo>
                    <a:pt x="211" y="325"/>
                    <a:pt x="190" y="298"/>
                    <a:pt x="170" y="263"/>
                  </a:cubicBezTo>
                  <a:cubicBezTo>
                    <a:pt x="129" y="196"/>
                    <a:pt x="102" y="123"/>
                    <a:pt x="88" y="46"/>
                  </a:cubicBezTo>
                  <a:cubicBezTo>
                    <a:pt x="79" y="0"/>
                    <a:pt x="0" y="10"/>
                    <a:pt x="5" y="5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Freeform 356">
              <a:extLst>
                <a:ext uri="{FF2B5EF4-FFF2-40B4-BE49-F238E27FC236}">
                  <a16:creationId xmlns:a16="http://schemas.microsoft.com/office/drawing/2014/main" id="{D861BD1A-8D22-A897-074F-A9863912C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928" y="5809374"/>
              <a:ext cx="20638" cy="49213"/>
            </a:xfrm>
            <a:custGeom>
              <a:avLst/>
              <a:gdLst>
                <a:gd name="T0" fmla="*/ 66 w 98"/>
                <a:gd name="T1" fmla="*/ 16 h 237"/>
                <a:gd name="T2" fmla="*/ 23 w 98"/>
                <a:gd name="T3" fmla="*/ 113 h 237"/>
                <a:gd name="T4" fmla="*/ 3 w 98"/>
                <a:gd name="T5" fmla="*/ 218 h 237"/>
                <a:gd name="T6" fmla="*/ 30 w 98"/>
                <a:gd name="T7" fmla="*/ 221 h 237"/>
                <a:gd name="T8" fmla="*/ 41 w 98"/>
                <a:gd name="T9" fmla="*/ 173 h 237"/>
                <a:gd name="T10" fmla="*/ 53 w 98"/>
                <a:gd name="T11" fmla="*/ 123 h 237"/>
                <a:gd name="T12" fmla="*/ 90 w 98"/>
                <a:gd name="T13" fmla="*/ 30 h 237"/>
                <a:gd name="T14" fmla="*/ 66 w 98"/>
                <a:gd name="T15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237">
                  <a:moveTo>
                    <a:pt x="66" y="16"/>
                  </a:moveTo>
                  <a:cubicBezTo>
                    <a:pt x="49" y="47"/>
                    <a:pt x="34" y="80"/>
                    <a:pt x="23" y="113"/>
                  </a:cubicBezTo>
                  <a:cubicBezTo>
                    <a:pt x="12" y="146"/>
                    <a:pt x="0" y="183"/>
                    <a:pt x="3" y="218"/>
                  </a:cubicBezTo>
                  <a:cubicBezTo>
                    <a:pt x="4" y="233"/>
                    <a:pt x="25" y="237"/>
                    <a:pt x="30" y="221"/>
                  </a:cubicBezTo>
                  <a:cubicBezTo>
                    <a:pt x="35" y="205"/>
                    <a:pt x="38" y="190"/>
                    <a:pt x="41" y="173"/>
                  </a:cubicBezTo>
                  <a:cubicBezTo>
                    <a:pt x="44" y="156"/>
                    <a:pt x="48" y="140"/>
                    <a:pt x="53" y="123"/>
                  </a:cubicBezTo>
                  <a:cubicBezTo>
                    <a:pt x="62" y="91"/>
                    <a:pt x="75" y="60"/>
                    <a:pt x="90" y="30"/>
                  </a:cubicBezTo>
                  <a:cubicBezTo>
                    <a:pt x="98" y="14"/>
                    <a:pt x="74" y="0"/>
                    <a:pt x="66" y="1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Freeform 357">
              <a:extLst>
                <a:ext uri="{FF2B5EF4-FFF2-40B4-BE49-F238E27FC236}">
                  <a16:creationId xmlns:a16="http://schemas.microsoft.com/office/drawing/2014/main" id="{43D84B7E-69EF-10AF-6BC1-A89862165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803" y="5825249"/>
              <a:ext cx="15875" cy="46038"/>
            </a:xfrm>
            <a:custGeom>
              <a:avLst/>
              <a:gdLst>
                <a:gd name="T0" fmla="*/ 43 w 78"/>
                <a:gd name="T1" fmla="*/ 19 h 220"/>
                <a:gd name="T2" fmla="*/ 4 w 78"/>
                <a:gd name="T3" fmla="*/ 195 h 220"/>
                <a:gd name="T4" fmla="*/ 31 w 78"/>
                <a:gd name="T5" fmla="*/ 202 h 220"/>
                <a:gd name="T6" fmla="*/ 73 w 78"/>
                <a:gd name="T7" fmla="*/ 27 h 220"/>
                <a:gd name="T8" fmla="*/ 43 w 78"/>
                <a:gd name="T9" fmla="*/ 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0">
                  <a:moveTo>
                    <a:pt x="43" y="19"/>
                  </a:moveTo>
                  <a:cubicBezTo>
                    <a:pt x="30" y="78"/>
                    <a:pt x="17" y="136"/>
                    <a:pt x="4" y="195"/>
                  </a:cubicBezTo>
                  <a:cubicBezTo>
                    <a:pt x="0" y="212"/>
                    <a:pt x="27" y="220"/>
                    <a:pt x="31" y="202"/>
                  </a:cubicBezTo>
                  <a:cubicBezTo>
                    <a:pt x="45" y="144"/>
                    <a:pt x="59" y="86"/>
                    <a:pt x="73" y="27"/>
                  </a:cubicBezTo>
                  <a:cubicBezTo>
                    <a:pt x="78" y="8"/>
                    <a:pt x="48" y="0"/>
                    <a:pt x="43" y="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Freeform 358">
              <a:extLst>
                <a:ext uri="{FF2B5EF4-FFF2-40B4-BE49-F238E27FC236}">
                  <a16:creationId xmlns:a16="http://schemas.microsoft.com/office/drawing/2014/main" id="{482268A1-B9E8-8C32-F088-62E783ED6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628" y="3663074"/>
              <a:ext cx="212725" cy="274638"/>
            </a:xfrm>
            <a:custGeom>
              <a:avLst/>
              <a:gdLst>
                <a:gd name="T0" fmla="*/ 1030 w 1030"/>
                <a:gd name="T1" fmla="*/ 668 h 1335"/>
                <a:gd name="T2" fmla="*/ 516 w 1030"/>
                <a:gd name="T3" fmla="*/ 1335 h 1335"/>
                <a:gd name="T4" fmla="*/ 0 w 1030"/>
                <a:gd name="T5" fmla="*/ 668 h 1335"/>
                <a:gd name="T6" fmla="*/ 516 w 1030"/>
                <a:gd name="T7" fmla="*/ 0 h 1335"/>
                <a:gd name="T8" fmla="*/ 1030 w 1030"/>
                <a:gd name="T9" fmla="*/ 668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1030" y="668"/>
                  </a:moveTo>
                  <a:cubicBezTo>
                    <a:pt x="803" y="837"/>
                    <a:pt x="623" y="1067"/>
                    <a:pt x="516" y="1335"/>
                  </a:cubicBezTo>
                  <a:cubicBezTo>
                    <a:pt x="408" y="1067"/>
                    <a:pt x="228" y="837"/>
                    <a:pt x="0" y="668"/>
                  </a:cubicBezTo>
                  <a:cubicBezTo>
                    <a:pt x="228" y="499"/>
                    <a:pt x="408" y="268"/>
                    <a:pt x="516" y="0"/>
                  </a:cubicBezTo>
                  <a:cubicBezTo>
                    <a:pt x="623" y="268"/>
                    <a:pt x="803" y="499"/>
                    <a:pt x="1030" y="668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Freeform 359">
              <a:extLst>
                <a:ext uri="{FF2B5EF4-FFF2-40B4-BE49-F238E27FC236}">
                  <a16:creationId xmlns:a16="http://schemas.microsoft.com/office/drawing/2014/main" id="{62AB328E-D5AC-1CC4-3245-92FC33A1D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953" y="4145674"/>
              <a:ext cx="103188" cy="133350"/>
            </a:xfrm>
            <a:custGeom>
              <a:avLst/>
              <a:gdLst>
                <a:gd name="T0" fmla="*/ 501 w 501"/>
                <a:gd name="T1" fmla="*/ 325 h 649"/>
                <a:gd name="T2" fmla="*/ 251 w 501"/>
                <a:gd name="T3" fmla="*/ 649 h 649"/>
                <a:gd name="T4" fmla="*/ 0 w 501"/>
                <a:gd name="T5" fmla="*/ 325 h 649"/>
                <a:gd name="T6" fmla="*/ 251 w 501"/>
                <a:gd name="T7" fmla="*/ 0 h 649"/>
                <a:gd name="T8" fmla="*/ 501 w 501"/>
                <a:gd name="T9" fmla="*/ 325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9">
                  <a:moveTo>
                    <a:pt x="501" y="325"/>
                  </a:moveTo>
                  <a:cubicBezTo>
                    <a:pt x="391" y="407"/>
                    <a:pt x="303" y="519"/>
                    <a:pt x="251" y="649"/>
                  </a:cubicBezTo>
                  <a:cubicBezTo>
                    <a:pt x="199" y="519"/>
                    <a:pt x="111" y="407"/>
                    <a:pt x="0" y="325"/>
                  </a:cubicBezTo>
                  <a:cubicBezTo>
                    <a:pt x="111" y="242"/>
                    <a:pt x="199" y="130"/>
                    <a:pt x="251" y="0"/>
                  </a:cubicBezTo>
                  <a:cubicBezTo>
                    <a:pt x="303" y="130"/>
                    <a:pt x="391" y="242"/>
                    <a:pt x="501" y="325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Oval 360">
              <a:extLst>
                <a:ext uri="{FF2B5EF4-FFF2-40B4-BE49-F238E27FC236}">
                  <a16:creationId xmlns:a16="http://schemas.microsoft.com/office/drawing/2014/main" id="{3E510C38-4123-CF01-8409-F641C58BD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578" y="3928187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Freeform 361">
              <a:extLst>
                <a:ext uri="{FF2B5EF4-FFF2-40B4-BE49-F238E27FC236}">
                  <a16:creationId xmlns:a16="http://schemas.microsoft.com/office/drawing/2014/main" id="{BE7901EC-70EF-BB8F-B3A5-56C7F29AD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241" y="4098049"/>
              <a:ext cx="211138" cy="274638"/>
            </a:xfrm>
            <a:custGeom>
              <a:avLst/>
              <a:gdLst>
                <a:gd name="T0" fmla="*/ 0 w 1030"/>
                <a:gd name="T1" fmla="*/ 667 h 1335"/>
                <a:gd name="T2" fmla="*/ 514 w 1030"/>
                <a:gd name="T3" fmla="*/ 0 h 1335"/>
                <a:gd name="T4" fmla="*/ 1030 w 1030"/>
                <a:gd name="T5" fmla="*/ 667 h 1335"/>
                <a:gd name="T6" fmla="*/ 514 w 1030"/>
                <a:gd name="T7" fmla="*/ 1335 h 1335"/>
                <a:gd name="T8" fmla="*/ 0 w 1030"/>
                <a:gd name="T9" fmla="*/ 667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0" y="667"/>
                  </a:moveTo>
                  <a:cubicBezTo>
                    <a:pt x="227" y="498"/>
                    <a:pt x="407" y="268"/>
                    <a:pt x="514" y="0"/>
                  </a:cubicBezTo>
                  <a:cubicBezTo>
                    <a:pt x="622" y="268"/>
                    <a:pt x="802" y="498"/>
                    <a:pt x="1030" y="667"/>
                  </a:cubicBezTo>
                  <a:cubicBezTo>
                    <a:pt x="802" y="837"/>
                    <a:pt x="622" y="1067"/>
                    <a:pt x="514" y="1335"/>
                  </a:cubicBezTo>
                  <a:cubicBezTo>
                    <a:pt x="407" y="1067"/>
                    <a:pt x="227" y="837"/>
                    <a:pt x="0" y="667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Freeform 362">
              <a:extLst>
                <a:ext uri="{FF2B5EF4-FFF2-40B4-BE49-F238E27FC236}">
                  <a16:creationId xmlns:a16="http://schemas.microsoft.com/office/drawing/2014/main" id="{5030D1D1-EF8A-D579-AEE5-EDEE4CE0B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453" y="3758324"/>
              <a:ext cx="103188" cy="133350"/>
            </a:xfrm>
            <a:custGeom>
              <a:avLst/>
              <a:gdLst>
                <a:gd name="T0" fmla="*/ 0 w 501"/>
                <a:gd name="T1" fmla="*/ 324 h 648"/>
                <a:gd name="T2" fmla="*/ 250 w 501"/>
                <a:gd name="T3" fmla="*/ 0 h 648"/>
                <a:gd name="T4" fmla="*/ 501 w 501"/>
                <a:gd name="T5" fmla="*/ 324 h 648"/>
                <a:gd name="T6" fmla="*/ 250 w 501"/>
                <a:gd name="T7" fmla="*/ 648 h 648"/>
                <a:gd name="T8" fmla="*/ 0 w 501"/>
                <a:gd name="T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8">
                  <a:moveTo>
                    <a:pt x="0" y="324"/>
                  </a:moveTo>
                  <a:cubicBezTo>
                    <a:pt x="111" y="242"/>
                    <a:pt x="198" y="130"/>
                    <a:pt x="250" y="0"/>
                  </a:cubicBezTo>
                  <a:cubicBezTo>
                    <a:pt x="302" y="130"/>
                    <a:pt x="390" y="242"/>
                    <a:pt x="501" y="324"/>
                  </a:cubicBezTo>
                  <a:cubicBezTo>
                    <a:pt x="390" y="406"/>
                    <a:pt x="302" y="518"/>
                    <a:pt x="250" y="648"/>
                  </a:cubicBezTo>
                  <a:cubicBezTo>
                    <a:pt x="198" y="518"/>
                    <a:pt x="111" y="406"/>
                    <a:pt x="0" y="324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Oval 363">
              <a:extLst>
                <a:ext uri="{FF2B5EF4-FFF2-40B4-BE49-F238E27FC236}">
                  <a16:creationId xmlns:a16="http://schemas.microsoft.com/office/drawing/2014/main" id="{E30E6F8D-F039-8C85-D290-DDD292D4B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153" y="4063124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478036-1CEB-20BD-3DD3-10E42BCCE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3830" y="4356601"/>
            <a:ext cx="783403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5405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: Rounded Corners 8">
            <a:extLst>
              <a:ext uri="{FF2B5EF4-FFF2-40B4-BE49-F238E27FC236}">
                <a16:creationId xmlns:a16="http://schemas.microsoft.com/office/drawing/2014/main" id="{74B66000-6C13-4D0A-C937-93FF56A4A35C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6" name="Picture 5" descr="A group of people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C26DD814-225F-EC63-5835-EAFF67B62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1232809"/>
            <a:ext cx="9740293" cy="54823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692C43A-58B6-E6B3-06FE-EE6A35996266}"/>
              </a:ext>
            </a:extLst>
          </p:cNvPr>
          <p:cNvGrpSpPr/>
          <p:nvPr/>
        </p:nvGrpSpPr>
        <p:grpSpPr>
          <a:xfrm>
            <a:off x="320796" y="-369268"/>
            <a:ext cx="11787450" cy="2028696"/>
            <a:chOff x="120771" y="4707557"/>
            <a:chExt cx="11787450" cy="2028696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D35FE330-C86E-7B4D-B533-87E7F97CB7D1}"/>
                </a:ext>
              </a:extLst>
            </p:cNvPr>
            <p:cNvSpPr/>
            <p:nvPr/>
          </p:nvSpPr>
          <p:spPr>
            <a:xfrm>
              <a:off x="416036" y="5330085"/>
              <a:ext cx="11492185" cy="718290"/>
            </a:xfrm>
            <a:custGeom>
              <a:avLst/>
              <a:gdLst>
                <a:gd name="connsiteX0" fmla="*/ 0 w 11492185"/>
                <a:gd name="connsiteY0" fmla="*/ 71900 h 718290"/>
                <a:gd name="connsiteX1" fmla="*/ 492431 w 11492185"/>
                <a:gd name="connsiteY1" fmla="*/ 0 h 718290"/>
                <a:gd name="connsiteX2" fmla="*/ 10999753 w 11492185"/>
                <a:gd name="connsiteY2" fmla="*/ 0 h 718290"/>
                <a:gd name="connsiteX3" fmla="*/ 11492185 w 11492185"/>
                <a:gd name="connsiteY3" fmla="*/ 71900 h 718290"/>
                <a:gd name="connsiteX4" fmla="*/ 11492185 w 11492185"/>
                <a:gd name="connsiteY4" fmla="*/ 646388 h 718290"/>
                <a:gd name="connsiteX5" fmla="*/ 10999753 w 11492185"/>
                <a:gd name="connsiteY5" fmla="*/ 718290 h 718290"/>
                <a:gd name="connsiteX6" fmla="*/ 492431 w 11492185"/>
                <a:gd name="connsiteY6" fmla="*/ 718290 h 718290"/>
                <a:gd name="connsiteX7" fmla="*/ 0 w 11492185"/>
                <a:gd name="connsiteY7" fmla="*/ 646388 h 718290"/>
                <a:gd name="connsiteX8" fmla="*/ 0 w 11492185"/>
                <a:gd name="connsiteY8" fmla="*/ 71900 h 718290"/>
                <a:gd name="connsiteX0" fmla="*/ 0 w 11492185"/>
                <a:gd name="connsiteY0" fmla="*/ 71900 h 718290"/>
                <a:gd name="connsiteX1" fmla="*/ 492431 w 11492185"/>
                <a:gd name="connsiteY1" fmla="*/ 0 h 718290"/>
                <a:gd name="connsiteX2" fmla="*/ 10999753 w 11492185"/>
                <a:gd name="connsiteY2" fmla="*/ 0 h 718290"/>
                <a:gd name="connsiteX3" fmla="*/ 11492185 w 11492185"/>
                <a:gd name="connsiteY3" fmla="*/ 71900 h 718290"/>
                <a:gd name="connsiteX4" fmla="*/ 11492185 w 11492185"/>
                <a:gd name="connsiteY4" fmla="*/ 646388 h 718290"/>
                <a:gd name="connsiteX5" fmla="*/ 10999753 w 11492185"/>
                <a:gd name="connsiteY5" fmla="*/ 718290 h 718290"/>
                <a:gd name="connsiteX6" fmla="*/ 492431 w 11492185"/>
                <a:gd name="connsiteY6" fmla="*/ 718290 h 718290"/>
                <a:gd name="connsiteX7" fmla="*/ 0 w 11492185"/>
                <a:gd name="connsiteY7" fmla="*/ 646388 h 718290"/>
                <a:gd name="connsiteX8" fmla="*/ 0 w 11492185"/>
                <a:gd name="connsiteY8" fmla="*/ 71900 h 718290"/>
                <a:gd name="connsiteX0" fmla="*/ 0 w 11492185"/>
                <a:gd name="connsiteY0" fmla="*/ 71900 h 718290"/>
                <a:gd name="connsiteX1" fmla="*/ 492431 w 11492185"/>
                <a:gd name="connsiteY1" fmla="*/ 0 h 718290"/>
                <a:gd name="connsiteX2" fmla="*/ 10999753 w 11492185"/>
                <a:gd name="connsiteY2" fmla="*/ 0 h 718290"/>
                <a:gd name="connsiteX3" fmla="*/ 11492185 w 11492185"/>
                <a:gd name="connsiteY3" fmla="*/ 71900 h 718290"/>
                <a:gd name="connsiteX4" fmla="*/ 11492185 w 11492185"/>
                <a:gd name="connsiteY4" fmla="*/ 646388 h 718290"/>
                <a:gd name="connsiteX5" fmla="*/ 10999753 w 11492185"/>
                <a:gd name="connsiteY5" fmla="*/ 718290 h 718290"/>
                <a:gd name="connsiteX6" fmla="*/ 492431 w 11492185"/>
                <a:gd name="connsiteY6" fmla="*/ 718290 h 718290"/>
                <a:gd name="connsiteX7" fmla="*/ 0 w 11492185"/>
                <a:gd name="connsiteY7" fmla="*/ 646388 h 718290"/>
                <a:gd name="connsiteX8" fmla="*/ 0 w 11492185"/>
                <a:gd name="connsiteY8" fmla="*/ 71900 h 71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2185" h="718290" fill="none" extrusionOk="0">
                  <a:moveTo>
                    <a:pt x="0" y="71900"/>
                  </a:moveTo>
                  <a:cubicBezTo>
                    <a:pt x="2903" y="47039"/>
                    <a:pt x="291577" y="-21836"/>
                    <a:pt x="492431" y="0"/>
                  </a:cubicBezTo>
                  <a:cubicBezTo>
                    <a:pt x="3874849" y="32187"/>
                    <a:pt x="8592673" y="-265676"/>
                    <a:pt x="10999753" y="0"/>
                  </a:cubicBezTo>
                  <a:cubicBezTo>
                    <a:pt x="11243008" y="-1406"/>
                    <a:pt x="11528958" y="19794"/>
                    <a:pt x="11492185" y="71900"/>
                  </a:cubicBezTo>
                  <a:cubicBezTo>
                    <a:pt x="11498088" y="298038"/>
                    <a:pt x="11683946" y="437059"/>
                    <a:pt x="11492185" y="646388"/>
                  </a:cubicBezTo>
                  <a:cubicBezTo>
                    <a:pt x="11438217" y="716810"/>
                    <a:pt x="11321224" y="717185"/>
                    <a:pt x="10999753" y="718290"/>
                  </a:cubicBezTo>
                  <a:cubicBezTo>
                    <a:pt x="6735966" y="606336"/>
                    <a:pt x="4274134" y="692057"/>
                    <a:pt x="492431" y="718290"/>
                  </a:cubicBezTo>
                  <a:cubicBezTo>
                    <a:pt x="211778" y="704517"/>
                    <a:pt x="828" y="703484"/>
                    <a:pt x="0" y="646388"/>
                  </a:cubicBezTo>
                  <a:cubicBezTo>
                    <a:pt x="-257974" y="377810"/>
                    <a:pt x="5853" y="247222"/>
                    <a:pt x="0" y="71900"/>
                  </a:cubicBezTo>
                  <a:close/>
                </a:path>
                <a:path w="11492185" h="718290" stroke="0" extrusionOk="0">
                  <a:moveTo>
                    <a:pt x="0" y="71900"/>
                  </a:moveTo>
                  <a:cubicBezTo>
                    <a:pt x="-53375" y="55548"/>
                    <a:pt x="258780" y="-21932"/>
                    <a:pt x="492431" y="0"/>
                  </a:cubicBezTo>
                  <a:cubicBezTo>
                    <a:pt x="3913412" y="-537635"/>
                    <a:pt x="5811797" y="171448"/>
                    <a:pt x="10999753" y="0"/>
                  </a:cubicBezTo>
                  <a:cubicBezTo>
                    <a:pt x="11229992" y="-664"/>
                    <a:pt x="11508495" y="38605"/>
                    <a:pt x="11492185" y="71900"/>
                  </a:cubicBezTo>
                  <a:cubicBezTo>
                    <a:pt x="11463769" y="240536"/>
                    <a:pt x="11786075" y="480265"/>
                    <a:pt x="11492185" y="646388"/>
                  </a:cubicBezTo>
                  <a:cubicBezTo>
                    <a:pt x="11505371" y="697400"/>
                    <a:pt x="11198779" y="707129"/>
                    <a:pt x="10999753" y="718290"/>
                  </a:cubicBezTo>
                  <a:cubicBezTo>
                    <a:pt x="7610288" y="771009"/>
                    <a:pt x="5060308" y="963728"/>
                    <a:pt x="492431" y="718290"/>
                  </a:cubicBezTo>
                  <a:cubicBezTo>
                    <a:pt x="207714" y="702277"/>
                    <a:pt x="6346" y="681905"/>
                    <a:pt x="0" y="646388"/>
                  </a:cubicBezTo>
                  <a:cubicBezTo>
                    <a:pt x="-236161" y="450853"/>
                    <a:pt x="-186956" y="302393"/>
                    <a:pt x="0" y="71900"/>
                  </a:cubicBezTo>
                  <a:close/>
                </a:path>
                <a:path w="11492185" h="718290" fill="none" stroke="0" extrusionOk="0">
                  <a:moveTo>
                    <a:pt x="0" y="71900"/>
                  </a:moveTo>
                  <a:cubicBezTo>
                    <a:pt x="-31259" y="-15551"/>
                    <a:pt x="240607" y="3940"/>
                    <a:pt x="492431" y="0"/>
                  </a:cubicBezTo>
                  <a:cubicBezTo>
                    <a:pt x="3909107" y="-53031"/>
                    <a:pt x="8699978" y="-42511"/>
                    <a:pt x="10999753" y="0"/>
                  </a:cubicBezTo>
                  <a:cubicBezTo>
                    <a:pt x="11236619" y="629"/>
                    <a:pt x="11524611" y="32606"/>
                    <a:pt x="11492185" y="71900"/>
                  </a:cubicBezTo>
                  <a:cubicBezTo>
                    <a:pt x="11456531" y="357166"/>
                    <a:pt x="11689080" y="417971"/>
                    <a:pt x="11492185" y="646388"/>
                  </a:cubicBezTo>
                  <a:cubicBezTo>
                    <a:pt x="11457956" y="708252"/>
                    <a:pt x="11285545" y="701099"/>
                    <a:pt x="10999753" y="718290"/>
                  </a:cubicBezTo>
                  <a:cubicBezTo>
                    <a:pt x="8074362" y="585016"/>
                    <a:pt x="5776039" y="681838"/>
                    <a:pt x="492431" y="718290"/>
                  </a:cubicBezTo>
                  <a:cubicBezTo>
                    <a:pt x="213365" y="714774"/>
                    <a:pt x="17828" y="690994"/>
                    <a:pt x="0" y="646388"/>
                  </a:cubicBezTo>
                  <a:cubicBezTo>
                    <a:pt x="-232950" y="439825"/>
                    <a:pt x="-10303" y="281902"/>
                    <a:pt x="0" y="71900"/>
                  </a:cubicBezTo>
                  <a:close/>
                </a:path>
                <a:path w="11492185" h="718290" fill="none" stroke="0" extrusionOk="0">
                  <a:moveTo>
                    <a:pt x="0" y="71900"/>
                  </a:moveTo>
                  <a:cubicBezTo>
                    <a:pt x="990" y="27160"/>
                    <a:pt x="289921" y="925"/>
                    <a:pt x="492431" y="0"/>
                  </a:cubicBezTo>
                  <a:cubicBezTo>
                    <a:pt x="3595003" y="342914"/>
                    <a:pt x="8776789" y="-310062"/>
                    <a:pt x="10999753" y="0"/>
                  </a:cubicBezTo>
                  <a:cubicBezTo>
                    <a:pt x="11245349" y="-727"/>
                    <a:pt x="11527441" y="32937"/>
                    <a:pt x="11492185" y="71900"/>
                  </a:cubicBezTo>
                  <a:cubicBezTo>
                    <a:pt x="11461512" y="346722"/>
                    <a:pt x="11685646" y="426442"/>
                    <a:pt x="11492185" y="646388"/>
                  </a:cubicBezTo>
                  <a:cubicBezTo>
                    <a:pt x="11446184" y="715461"/>
                    <a:pt x="11278011" y="695958"/>
                    <a:pt x="10999753" y="718290"/>
                  </a:cubicBezTo>
                  <a:cubicBezTo>
                    <a:pt x="6730124" y="655021"/>
                    <a:pt x="3632028" y="580464"/>
                    <a:pt x="492431" y="718290"/>
                  </a:cubicBezTo>
                  <a:cubicBezTo>
                    <a:pt x="209134" y="701624"/>
                    <a:pt x="3503" y="696933"/>
                    <a:pt x="0" y="646388"/>
                  </a:cubicBezTo>
                  <a:cubicBezTo>
                    <a:pt x="-260812" y="412348"/>
                    <a:pt x="-5650" y="258897"/>
                    <a:pt x="0" y="719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noFill/>
              <a:extLst>
                <a:ext uri="{C807C97D-BFC1-408E-A445-0C87EB9F89A2}">
                  <ask:lineSketchStyleProps xmlns:ask="http://schemas.microsoft.com/office/drawing/2018/sketchyshapes" xmlns="" sd="3694780287">
                    <a:custGeom>
                      <a:avLst/>
                      <a:gdLst>
                        <a:gd name="connsiteX0" fmla="*/ 0 w 11492185"/>
                        <a:gd name="connsiteY0" fmla="*/ 141200 h 1410594"/>
                        <a:gd name="connsiteX1" fmla="*/ 492431 w 11492185"/>
                        <a:gd name="connsiteY1" fmla="*/ 0 h 1410594"/>
                        <a:gd name="connsiteX2" fmla="*/ 10999753 w 11492185"/>
                        <a:gd name="connsiteY2" fmla="*/ 0 h 1410594"/>
                        <a:gd name="connsiteX3" fmla="*/ 11492185 w 11492185"/>
                        <a:gd name="connsiteY3" fmla="*/ 141200 h 1410594"/>
                        <a:gd name="connsiteX4" fmla="*/ 11492185 w 11492185"/>
                        <a:gd name="connsiteY4" fmla="*/ 1269393 h 1410594"/>
                        <a:gd name="connsiteX5" fmla="*/ 10999753 w 11492185"/>
                        <a:gd name="connsiteY5" fmla="*/ 1410594 h 1410594"/>
                        <a:gd name="connsiteX6" fmla="*/ 492431 w 11492185"/>
                        <a:gd name="connsiteY6" fmla="*/ 1410594 h 1410594"/>
                        <a:gd name="connsiteX7" fmla="*/ 0 w 11492185"/>
                        <a:gd name="connsiteY7" fmla="*/ 1269393 h 1410594"/>
                        <a:gd name="connsiteX8" fmla="*/ 0 w 11492185"/>
                        <a:gd name="connsiteY8" fmla="*/ 141200 h 1410594"/>
                        <a:gd name="connsiteX0" fmla="*/ 0 w 11492185"/>
                        <a:gd name="connsiteY0" fmla="*/ 141200 h 1410594"/>
                        <a:gd name="connsiteX1" fmla="*/ 492431 w 11492185"/>
                        <a:gd name="connsiteY1" fmla="*/ 0 h 1410594"/>
                        <a:gd name="connsiteX2" fmla="*/ 10999753 w 11492185"/>
                        <a:gd name="connsiteY2" fmla="*/ 0 h 1410594"/>
                        <a:gd name="connsiteX3" fmla="*/ 11492185 w 11492185"/>
                        <a:gd name="connsiteY3" fmla="*/ 141200 h 1410594"/>
                        <a:gd name="connsiteX4" fmla="*/ 11492185 w 11492185"/>
                        <a:gd name="connsiteY4" fmla="*/ 1269393 h 1410594"/>
                        <a:gd name="connsiteX5" fmla="*/ 10999753 w 11492185"/>
                        <a:gd name="connsiteY5" fmla="*/ 1410594 h 1410594"/>
                        <a:gd name="connsiteX6" fmla="*/ 492431 w 11492185"/>
                        <a:gd name="connsiteY6" fmla="*/ 1410594 h 1410594"/>
                        <a:gd name="connsiteX7" fmla="*/ 0 w 11492185"/>
                        <a:gd name="connsiteY7" fmla="*/ 1269393 h 1410594"/>
                        <a:gd name="connsiteX8" fmla="*/ 0 w 11492185"/>
                        <a:gd name="connsiteY8" fmla="*/ 141200 h 14105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492185" h="1410594" fill="none" extrusionOk="0">
                          <a:moveTo>
                            <a:pt x="0" y="141200"/>
                          </a:moveTo>
                          <a:cubicBezTo>
                            <a:pt x="2328" y="81105"/>
                            <a:pt x="276168" y="-20606"/>
                            <a:pt x="492431" y="0"/>
                          </a:cubicBezTo>
                          <a:cubicBezTo>
                            <a:pt x="3732908" y="58857"/>
                            <a:pt x="8516863" y="-297846"/>
                            <a:pt x="10999753" y="0"/>
                          </a:cubicBezTo>
                          <a:cubicBezTo>
                            <a:pt x="11246633" y="-1572"/>
                            <a:pt x="11521992" y="50014"/>
                            <a:pt x="11492185" y="141200"/>
                          </a:cubicBezTo>
                          <a:cubicBezTo>
                            <a:pt x="11466057" y="615349"/>
                            <a:pt x="11663738" y="812528"/>
                            <a:pt x="11492185" y="1269393"/>
                          </a:cubicBezTo>
                          <a:cubicBezTo>
                            <a:pt x="11457709" y="1367029"/>
                            <a:pt x="11298626" y="1410021"/>
                            <a:pt x="10999753" y="1410594"/>
                          </a:cubicBezTo>
                          <a:cubicBezTo>
                            <a:pt x="8251673" y="1372646"/>
                            <a:pt x="5428775" y="1371744"/>
                            <a:pt x="492431" y="1410594"/>
                          </a:cubicBezTo>
                          <a:cubicBezTo>
                            <a:pt x="212441" y="1391872"/>
                            <a:pt x="685" y="1368196"/>
                            <a:pt x="0" y="1269393"/>
                          </a:cubicBezTo>
                          <a:cubicBezTo>
                            <a:pt x="-246197" y="791364"/>
                            <a:pt x="-19186" y="507647"/>
                            <a:pt x="0" y="141200"/>
                          </a:cubicBezTo>
                          <a:close/>
                        </a:path>
                        <a:path w="11492185" h="1410594" stroke="0" extrusionOk="0">
                          <a:moveTo>
                            <a:pt x="0" y="141200"/>
                          </a:moveTo>
                          <a:cubicBezTo>
                            <a:pt x="-34395" y="78498"/>
                            <a:pt x="253351" y="-17696"/>
                            <a:pt x="492431" y="0"/>
                          </a:cubicBezTo>
                          <a:cubicBezTo>
                            <a:pt x="3875552" y="-471940"/>
                            <a:pt x="5836489" y="266642"/>
                            <a:pt x="10999753" y="0"/>
                          </a:cubicBezTo>
                          <a:cubicBezTo>
                            <a:pt x="11231300" y="-795"/>
                            <a:pt x="11509006" y="70932"/>
                            <a:pt x="11492185" y="141200"/>
                          </a:cubicBezTo>
                          <a:cubicBezTo>
                            <a:pt x="11443028" y="460298"/>
                            <a:pt x="11767935" y="879870"/>
                            <a:pt x="11492185" y="1269393"/>
                          </a:cubicBezTo>
                          <a:cubicBezTo>
                            <a:pt x="11495239" y="1363290"/>
                            <a:pt x="11233506" y="1402547"/>
                            <a:pt x="10999753" y="1410594"/>
                          </a:cubicBezTo>
                          <a:cubicBezTo>
                            <a:pt x="8054751" y="1430955"/>
                            <a:pt x="5047707" y="1270780"/>
                            <a:pt x="492431" y="1410594"/>
                          </a:cubicBezTo>
                          <a:cubicBezTo>
                            <a:pt x="204427" y="1389210"/>
                            <a:pt x="7129" y="1342554"/>
                            <a:pt x="0" y="1269393"/>
                          </a:cubicBezTo>
                          <a:cubicBezTo>
                            <a:pt x="-221019" y="846679"/>
                            <a:pt x="-183464" y="595104"/>
                            <a:pt x="0" y="141200"/>
                          </a:cubicBezTo>
                          <a:close/>
                        </a:path>
                        <a:path w="11492185" h="1410594" fill="none" stroke="0" extrusionOk="0">
                          <a:moveTo>
                            <a:pt x="0" y="141200"/>
                          </a:moveTo>
                          <a:cubicBezTo>
                            <a:pt x="-2716" y="28703"/>
                            <a:pt x="280327" y="9243"/>
                            <a:pt x="492431" y="0"/>
                          </a:cubicBezTo>
                          <a:cubicBezTo>
                            <a:pt x="3634274" y="128989"/>
                            <a:pt x="8750612" y="-259627"/>
                            <a:pt x="10999753" y="0"/>
                          </a:cubicBezTo>
                          <a:cubicBezTo>
                            <a:pt x="11235209" y="-214"/>
                            <a:pt x="11518154" y="68240"/>
                            <a:pt x="11492185" y="141200"/>
                          </a:cubicBezTo>
                          <a:cubicBezTo>
                            <a:pt x="11430485" y="655377"/>
                            <a:pt x="11683872" y="814366"/>
                            <a:pt x="11492185" y="1269393"/>
                          </a:cubicBezTo>
                          <a:cubicBezTo>
                            <a:pt x="11454309" y="1380192"/>
                            <a:pt x="11276995" y="1399577"/>
                            <a:pt x="10999753" y="1410594"/>
                          </a:cubicBezTo>
                          <a:cubicBezTo>
                            <a:pt x="8128084" y="1073702"/>
                            <a:pt x="5814095" y="947404"/>
                            <a:pt x="492431" y="1410594"/>
                          </a:cubicBezTo>
                          <a:cubicBezTo>
                            <a:pt x="210076" y="1390496"/>
                            <a:pt x="13861" y="1353204"/>
                            <a:pt x="0" y="1269393"/>
                          </a:cubicBezTo>
                          <a:cubicBezTo>
                            <a:pt x="-244538" y="849664"/>
                            <a:pt x="5415" y="527242"/>
                            <a:pt x="0" y="14120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94BE76-715C-134B-A41B-336C10500E2C}"/>
                </a:ext>
              </a:extLst>
            </p:cNvPr>
            <p:cNvSpPr txBox="1"/>
            <p:nvPr/>
          </p:nvSpPr>
          <p:spPr>
            <a:xfrm>
              <a:off x="1952625" y="5319201"/>
              <a:ext cx="987312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ai?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02A8E01-B5B2-64EE-1123-D0CD86288479}"/>
                </a:ext>
              </a:extLst>
            </p:cNvPr>
            <p:cNvGrpSpPr/>
            <p:nvPr/>
          </p:nvGrpSpPr>
          <p:grpSpPr>
            <a:xfrm>
              <a:off x="120771" y="4707557"/>
              <a:ext cx="1908054" cy="2028696"/>
              <a:chOff x="3109913" y="390525"/>
              <a:chExt cx="5516411" cy="6275388"/>
            </a:xfrm>
          </p:grpSpPr>
          <p:sp>
            <p:nvSpPr>
              <p:cNvPr id="13" name="Oval 10">
                <a:extLst>
                  <a:ext uri="{FF2B5EF4-FFF2-40B4-BE49-F238E27FC236}">
                    <a16:creationId xmlns:a16="http://schemas.microsoft.com/office/drawing/2014/main" id="{3885113A-0639-B848-BE94-200B8D0EC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9913" y="390525"/>
                <a:ext cx="5516411" cy="59689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4" name="Oval 11">
                <a:extLst>
                  <a:ext uri="{FF2B5EF4-FFF2-40B4-BE49-F238E27FC236}">
                    <a16:creationId xmlns:a16="http://schemas.microsoft.com/office/drawing/2014/main" id="{64612D1A-12C2-8055-4DFD-0BFF1D134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2538" y="6443663"/>
                <a:ext cx="2368550" cy="222250"/>
              </a:xfrm>
              <a:prstGeom prst="ellipse">
                <a:avLst/>
              </a:prstGeom>
              <a:solidFill>
                <a:srgbClr val="FAB5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29" name="Freeform 12">
                <a:extLst>
                  <a:ext uri="{FF2B5EF4-FFF2-40B4-BE49-F238E27FC236}">
                    <a16:creationId xmlns:a16="http://schemas.microsoft.com/office/drawing/2014/main" id="{4EA41D99-9E00-DB15-CA81-C9D575562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5801" y="3282950"/>
                <a:ext cx="1123950" cy="1465263"/>
              </a:xfrm>
              <a:custGeom>
                <a:avLst/>
                <a:gdLst>
                  <a:gd name="T0" fmla="*/ 308 w 5462"/>
                  <a:gd name="T1" fmla="*/ 2898 h 7125"/>
                  <a:gd name="T2" fmla="*/ 871 w 5462"/>
                  <a:gd name="T3" fmla="*/ 1941 h 7125"/>
                  <a:gd name="T4" fmla="*/ 993 w 5462"/>
                  <a:gd name="T5" fmla="*/ 1900 h 7125"/>
                  <a:gd name="T6" fmla="*/ 998 w 5462"/>
                  <a:gd name="T7" fmla="*/ 1900 h 7125"/>
                  <a:gd name="T8" fmla="*/ 1066 w 5462"/>
                  <a:gd name="T9" fmla="*/ 1600 h 7125"/>
                  <a:gd name="T10" fmla="*/ 1419 w 5462"/>
                  <a:gd name="T11" fmla="*/ 1599 h 7125"/>
                  <a:gd name="T12" fmla="*/ 2222 w 5462"/>
                  <a:gd name="T13" fmla="*/ 1065 h 7125"/>
                  <a:gd name="T14" fmla="*/ 2927 w 5462"/>
                  <a:gd name="T15" fmla="*/ 377 h 7125"/>
                  <a:gd name="T16" fmla="*/ 3086 w 5462"/>
                  <a:gd name="T17" fmla="*/ 181 h 7125"/>
                  <a:gd name="T18" fmla="*/ 3256 w 5462"/>
                  <a:gd name="T19" fmla="*/ 53 h 7125"/>
                  <a:gd name="T20" fmla="*/ 4751 w 5462"/>
                  <a:gd name="T21" fmla="*/ 1778 h 7125"/>
                  <a:gd name="T22" fmla="*/ 4341 w 5462"/>
                  <a:gd name="T23" fmla="*/ 3173 h 7125"/>
                  <a:gd name="T24" fmla="*/ 4927 w 5462"/>
                  <a:gd name="T25" fmla="*/ 3619 h 7125"/>
                  <a:gd name="T26" fmla="*/ 4471 w 5462"/>
                  <a:gd name="T27" fmla="*/ 4987 h 7125"/>
                  <a:gd name="T28" fmla="*/ 5358 w 5462"/>
                  <a:gd name="T29" fmla="*/ 6009 h 7125"/>
                  <a:gd name="T30" fmla="*/ 5293 w 5462"/>
                  <a:gd name="T31" fmla="*/ 6320 h 7125"/>
                  <a:gd name="T32" fmla="*/ 3525 w 5462"/>
                  <a:gd name="T33" fmla="*/ 7082 h 7125"/>
                  <a:gd name="T34" fmla="*/ 3248 w 5462"/>
                  <a:gd name="T35" fmla="*/ 6830 h 7125"/>
                  <a:gd name="T36" fmla="*/ 3300 w 5462"/>
                  <a:gd name="T37" fmla="*/ 5535 h 7125"/>
                  <a:gd name="T38" fmla="*/ 3301 w 5462"/>
                  <a:gd name="T39" fmla="*/ 5475 h 7125"/>
                  <a:gd name="T40" fmla="*/ 2226 w 5462"/>
                  <a:gd name="T41" fmla="*/ 5501 h 7125"/>
                  <a:gd name="T42" fmla="*/ 1611 w 5462"/>
                  <a:gd name="T43" fmla="*/ 4177 h 7125"/>
                  <a:gd name="T44" fmla="*/ 107 w 5462"/>
                  <a:gd name="T45" fmla="*/ 3465 h 7125"/>
                  <a:gd name="T46" fmla="*/ 308 w 5462"/>
                  <a:gd name="T47" fmla="*/ 2898 h 7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62" h="7125">
                    <a:moveTo>
                      <a:pt x="308" y="2898"/>
                    </a:moveTo>
                    <a:cubicBezTo>
                      <a:pt x="442" y="2525"/>
                      <a:pt x="736" y="2314"/>
                      <a:pt x="871" y="1941"/>
                    </a:cubicBezTo>
                    <a:cubicBezTo>
                      <a:pt x="877" y="1925"/>
                      <a:pt x="986" y="1914"/>
                      <a:pt x="993" y="1900"/>
                    </a:cubicBezTo>
                    <a:cubicBezTo>
                      <a:pt x="995" y="1900"/>
                      <a:pt x="997" y="1900"/>
                      <a:pt x="998" y="1900"/>
                    </a:cubicBezTo>
                    <a:cubicBezTo>
                      <a:pt x="1100" y="1896"/>
                      <a:pt x="965" y="1613"/>
                      <a:pt x="1066" y="1600"/>
                    </a:cubicBezTo>
                    <a:cubicBezTo>
                      <a:pt x="1139" y="1591"/>
                      <a:pt x="1351" y="1622"/>
                      <a:pt x="1419" y="1599"/>
                    </a:cubicBezTo>
                    <a:cubicBezTo>
                      <a:pt x="1726" y="1652"/>
                      <a:pt x="2047" y="1248"/>
                      <a:pt x="2222" y="1065"/>
                    </a:cubicBezTo>
                    <a:cubicBezTo>
                      <a:pt x="2481" y="794"/>
                      <a:pt x="2831" y="737"/>
                      <a:pt x="2927" y="377"/>
                    </a:cubicBezTo>
                    <a:cubicBezTo>
                      <a:pt x="2955" y="275"/>
                      <a:pt x="3014" y="212"/>
                      <a:pt x="3086" y="181"/>
                    </a:cubicBezTo>
                    <a:cubicBezTo>
                      <a:pt x="3057" y="98"/>
                      <a:pt x="3157" y="0"/>
                      <a:pt x="3256" y="53"/>
                    </a:cubicBezTo>
                    <a:cubicBezTo>
                      <a:pt x="3978" y="438"/>
                      <a:pt x="4643" y="905"/>
                      <a:pt x="4751" y="1778"/>
                    </a:cubicBezTo>
                    <a:cubicBezTo>
                      <a:pt x="4818" y="2318"/>
                      <a:pt x="4639" y="2777"/>
                      <a:pt x="4341" y="3173"/>
                    </a:cubicBezTo>
                    <a:cubicBezTo>
                      <a:pt x="4588" y="3231"/>
                      <a:pt x="4806" y="3367"/>
                      <a:pt x="4927" y="3619"/>
                    </a:cubicBezTo>
                    <a:cubicBezTo>
                      <a:pt x="5176" y="4139"/>
                      <a:pt x="4840" y="4626"/>
                      <a:pt x="4471" y="4987"/>
                    </a:cubicBezTo>
                    <a:cubicBezTo>
                      <a:pt x="4751" y="5344"/>
                      <a:pt x="5022" y="5698"/>
                      <a:pt x="5358" y="6009"/>
                    </a:cubicBezTo>
                    <a:cubicBezTo>
                      <a:pt x="5462" y="6106"/>
                      <a:pt x="5390" y="6259"/>
                      <a:pt x="5293" y="6320"/>
                    </a:cubicBezTo>
                    <a:cubicBezTo>
                      <a:pt x="4737" y="6669"/>
                      <a:pt x="4156" y="6905"/>
                      <a:pt x="3525" y="7082"/>
                    </a:cubicBezTo>
                    <a:cubicBezTo>
                      <a:pt x="3372" y="7125"/>
                      <a:pt x="3240" y="6971"/>
                      <a:pt x="3248" y="6830"/>
                    </a:cubicBezTo>
                    <a:cubicBezTo>
                      <a:pt x="3271" y="6399"/>
                      <a:pt x="3288" y="5967"/>
                      <a:pt x="3300" y="5535"/>
                    </a:cubicBezTo>
                    <a:cubicBezTo>
                      <a:pt x="3300" y="5515"/>
                      <a:pt x="3300" y="5495"/>
                      <a:pt x="3301" y="5475"/>
                    </a:cubicBezTo>
                    <a:cubicBezTo>
                      <a:pt x="2979" y="5632"/>
                      <a:pt x="2623" y="5676"/>
                      <a:pt x="2226" y="5501"/>
                    </a:cubicBezTo>
                    <a:cubicBezTo>
                      <a:pt x="1646" y="5245"/>
                      <a:pt x="1537" y="4714"/>
                      <a:pt x="1611" y="4177"/>
                    </a:cubicBezTo>
                    <a:cubicBezTo>
                      <a:pt x="1179" y="4139"/>
                      <a:pt x="281" y="3802"/>
                      <a:pt x="107" y="3465"/>
                    </a:cubicBezTo>
                    <a:cubicBezTo>
                      <a:pt x="0" y="3261"/>
                      <a:pt x="235" y="3097"/>
                      <a:pt x="308" y="2898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88" name="Freeform 13">
                <a:extLst>
                  <a:ext uri="{FF2B5EF4-FFF2-40B4-BE49-F238E27FC236}">
                    <a16:creationId xmlns:a16="http://schemas.microsoft.com/office/drawing/2014/main" id="{4D5301E1-6080-0379-F83E-87096721E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3608388"/>
                <a:ext cx="912813" cy="1139825"/>
              </a:xfrm>
              <a:custGeom>
                <a:avLst/>
                <a:gdLst>
                  <a:gd name="T0" fmla="*/ 265 w 4434"/>
                  <a:gd name="T1" fmla="*/ 1398 h 5542"/>
                  <a:gd name="T2" fmla="*/ 976 w 4434"/>
                  <a:gd name="T3" fmla="*/ 109 h 5542"/>
                  <a:gd name="T4" fmla="*/ 1568 w 4434"/>
                  <a:gd name="T5" fmla="*/ 0 h 5542"/>
                  <a:gd name="T6" fmla="*/ 1552 w 4434"/>
                  <a:gd name="T7" fmla="*/ 536 h 5542"/>
                  <a:gd name="T8" fmla="*/ 1928 w 4434"/>
                  <a:gd name="T9" fmla="*/ 1683 h 5542"/>
                  <a:gd name="T10" fmla="*/ 2803 w 4434"/>
                  <a:gd name="T11" fmla="*/ 2011 h 5542"/>
                  <a:gd name="T12" fmla="*/ 2574 w 4434"/>
                  <a:gd name="T13" fmla="*/ 2320 h 5542"/>
                  <a:gd name="T14" fmla="*/ 2642 w 4434"/>
                  <a:gd name="T15" fmla="*/ 3058 h 5542"/>
                  <a:gd name="T16" fmla="*/ 3289 w 4434"/>
                  <a:gd name="T17" fmla="*/ 3509 h 5542"/>
                  <a:gd name="T18" fmla="*/ 3907 w 4434"/>
                  <a:gd name="T19" fmla="*/ 3520 h 5542"/>
                  <a:gd name="T20" fmla="*/ 4434 w 4434"/>
                  <a:gd name="T21" fmla="*/ 5173 h 5542"/>
                  <a:gd name="T22" fmla="*/ 3499 w 4434"/>
                  <a:gd name="T23" fmla="*/ 5499 h 5542"/>
                  <a:gd name="T24" fmla="*/ 3222 w 4434"/>
                  <a:gd name="T25" fmla="*/ 5247 h 5542"/>
                  <a:gd name="T26" fmla="*/ 3274 w 4434"/>
                  <a:gd name="T27" fmla="*/ 3952 h 5542"/>
                  <a:gd name="T28" fmla="*/ 3275 w 4434"/>
                  <a:gd name="T29" fmla="*/ 3892 h 5542"/>
                  <a:gd name="T30" fmla="*/ 2200 w 4434"/>
                  <a:gd name="T31" fmla="*/ 3918 h 5542"/>
                  <a:gd name="T32" fmla="*/ 1585 w 4434"/>
                  <a:gd name="T33" fmla="*/ 2594 h 5542"/>
                  <a:gd name="T34" fmla="*/ 106 w 4434"/>
                  <a:gd name="T35" fmla="*/ 1845 h 5542"/>
                  <a:gd name="T36" fmla="*/ 265 w 4434"/>
                  <a:gd name="T37" fmla="*/ 1398 h 5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34" h="5542">
                    <a:moveTo>
                      <a:pt x="265" y="1398"/>
                    </a:moveTo>
                    <a:cubicBezTo>
                      <a:pt x="388" y="1058"/>
                      <a:pt x="853" y="449"/>
                      <a:pt x="976" y="109"/>
                    </a:cubicBezTo>
                    <a:cubicBezTo>
                      <a:pt x="1193" y="115"/>
                      <a:pt x="1358" y="47"/>
                      <a:pt x="1568" y="0"/>
                    </a:cubicBezTo>
                    <a:cubicBezTo>
                      <a:pt x="1565" y="45"/>
                      <a:pt x="1551" y="491"/>
                      <a:pt x="1552" y="536"/>
                    </a:cubicBezTo>
                    <a:cubicBezTo>
                      <a:pt x="1554" y="939"/>
                      <a:pt x="1643" y="1380"/>
                      <a:pt x="1928" y="1683"/>
                    </a:cubicBezTo>
                    <a:cubicBezTo>
                      <a:pt x="2164" y="1934"/>
                      <a:pt x="2480" y="2023"/>
                      <a:pt x="2803" y="2011"/>
                    </a:cubicBezTo>
                    <a:cubicBezTo>
                      <a:pt x="2717" y="2108"/>
                      <a:pt x="2634" y="2206"/>
                      <a:pt x="2574" y="2320"/>
                    </a:cubicBezTo>
                    <a:cubicBezTo>
                      <a:pt x="2446" y="2565"/>
                      <a:pt x="2514" y="2827"/>
                      <a:pt x="2642" y="3058"/>
                    </a:cubicBezTo>
                    <a:cubicBezTo>
                      <a:pt x="2783" y="3313"/>
                      <a:pt x="3002" y="3462"/>
                      <a:pt x="3289" y="3509"/>
                    </a:cubicBezTo>
                    <a:cubicBezTo>
                      <a:pt x="3493" y="3543"/>
                      <a:pt x="3701" y="3527"/>
                      <a:pt x="3907" y="3520"/>
                    </a:cubicBezTo>
                    <a:cubicBezTo>
                      <a:pt x="3769" y="4124"/>
                      <a:pt x="3959" y="4788"/>
                      <a:pt x="4434" y="5173"/>
                    </a:cubicBezTo>
                    <a:cubicBezTo>
                      <a:pt x="4133" y="5302"/>
                      <a:pt x="3823" y="5408"/>
                      <a:pt x="3499" y="5499"/>
                    </a:cubicBezTo>
                    <a:cubicBezTo>
                      <a:pt x="3346" y="5542"/>
                      <a:pt x="3214" y="5387"/>
                      <a:pt x="3222" y="5247"/>
                    </a:cubicBezTo>
                    <a:cubicBezTo>
                      <a:pt x="3245" y="4816"/>
                      <a:pt x="3262" y="4384"/>
                      <a:pt x="3274" y="3952"/>
                    </a:cubicBezTo>
                    <a:cubicBezTo>
                      <a:pt x="3274" y="3932"/>
                      <a:pt x="3274" y="3912"/>
                      <a:pt x="3275" y="3892"/>
                    </a:cubicBezTo>
                    <a:cubicBezTo>
                      <a:pt x="2953" y="4048"/>
                      <a:pt x="2597" y="4093"/>
                      <a:pt x="2200" y="3918"/>
                    </a:cubicBezTo>
                    <a:cubicBezTo>
                      <a:pt x="1620" y="3662"/>
                      <a:pt x="1512" y="3131"/>
                      <a:pt x="1585" y="2594"/>
                    </a:cubicBezTo>
                    <a:cubicBezTo>
                      <a:pt x="1153" y="2555"/>
                      <a:pt x="281" y="2182"/>
                      <a:pt x="106" y="1845"/>
                    </a:cubicBezTo>
                    <a:cubicBezTo>
                      <a:pt x="0" y="1641"/>
                      <a:pt x="193" y="1597"/>
                      <a:pt x="265" y="1398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0" name="Freeform 14">
                <a:extLst>
                  <a:ext uri="{FF2B5EF4-FFF2-40B4-BE49-F238E27FC236}">
                    <a16:creationId xmlns:a16="http://schemas.microsoft.com/office/drawing/2014/main" id="{6EF25AC4-E3B4-0E77-E911-1EC88AD7B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5401" y="3308350"/>
                <a:ext cx="423863" cy="952500"/>
              </a:xfrm>
              <a:custGeom>
                <a:avLst/>
                <a:gdLst>
                  <a:gd name="T0" fmla="*/ 227 w 2061"/>
                  <a:gd name="T1" fmla="*/ 28 h 4632"/>
                  <a:gd name="T2" fmla="*/ 1487 w 2061"/>
                  <a:gd name="T3" fmla="*/ 2661 h 4632"/>
                  <a:gd name="T4" fmla="*/ 1102 w 2061"/>
                  <a:gd name="T5" fmla="*/ 3216 h 4632"/>
                  <a:gd name="T6" fmla="*/ 1367 w 2061"/>
                  <a:gd name="T7" fmla="*/ 3238 h 4632"/>
                  <a:gd name="T8" fmla="*/ 1656 w 2061"/>
                  <a:gd name="T9" fmla="*/ 3394 h 4632"/>
                  <a:gd name="T10" fmla="*/ 1520 w 2061"/>
                  <a:gd name="T11" fmla="*/ 4623 h 4632"/>
                  <a:gd name="T12" fmla="*/ 1505 w 2061"/>
                  <a:gd name="T13" fmla="*/ 4613 h 4632"/>
                  <a:gd name="T14" fmla="*/ 1817 w 2061"/>
                  <a:gd name="T15" fmla="*/ 3968 h 4632"/>
                  <a:gd name="T16" fmla="*/ 982 w 2061"/>
                  <a:gd name="T17" fmla="*/ 3322 h 4632"/>
                  <a:gd name="T18" fmla="*/ 946 w 2061"/>
                  <a:gd name="T19" fmla="*/ 3266 h 4632"/>
                  <a:gd name="T20" fmla="*/ 1434 w 2061"/>
                  <a:gd name="T21" fmla="*/ 1550 h 4632"/>
                  <a:gd name="T22" fmla="*/ 200 w 2061"/>
                  <a:gd name="T23" fmla="*/ 338 h 4632"/>
                  <a:gd name="T24" fmla="*/ 227 w 2061"/>
                  <a:gd name="T25" fmla="*/ 28 h 4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61" h="4632">
                    <a:moveTo>
                      <a:pt x="227" y="28"/>
                    </a:moveTo>
                    <a:cubicBezTo>
                      <a:pt x="1480" y="205"/>
                      <a:pt x="2028" y="1586"/>
                      <a:pt x="1487" y="2661"/>
                    </a:cubicBezTo>
                    <a:cubicBezTo>
                      <a:pt x="1451" y="2731"/>
                      <a:pt x="1151" y="3147"/>
                      <a:pt x="1102" y="3216"/>
                    </a:cubicBezTo>
                    <a:cubicBezTo>
                      <a:pt x="1150" y="3201"/>
                      <a:pt x="1391" y="3244"/>
                      <a:pt x="1367" y="3238"/>
                    </a:cubicBezTo>
                    <a:cubicBezTo>
                      <a:pt x="1476" y="3265"/>
                      <a:pt x="1572" y="3321"/>
                      <a:pt x="1656" y="3394"/>
                    </a:cubicBezTo>
                    <a:cubicBezTo>
                      <a:pt x="2061" y="3747"/>
                      <a:pt x="1807" y="4287"/>
                      <a:pt x="1520" y="4623"/>
                    </a:cubicBezTo>
                    <a:cubicBezTo>
                      <a:pt x="1512" y="4632"/>
                      <a:pt x="1498" y="4622"/>
                      <a:pt x="1505" y="4613"/>
                    </a:cubicBezTo>
                    <a:cubicBezTo>
                      <a:pt x="1639" y="4448"/>
                      <a:pt x="1830" y="4193"/>
                      <a:pt x="1817" y="3968"/>
                    </a:cubicBezTo>
                    <a:cubicBezTo>
                      <a:pt x="1792" y="3537"/>
                      <a:pt x="1428" y="3179"/>
                      <a:pt x="982" y="3322"/>
                    </a:cubicBezTo>
                    <a:cubicBezTo>
                      <a:pt x="951" y="3332"/>
                      <a:pt x="931" y="3290"/>
                      <a:pt x="946" y="3266"/>
                    </a:cubicBezTo>
                    <a:cubicBezTo>
                      <a:pt x="1284" y="2742"/>
                      <a:pt x="1530" y="2192"/>
                      <a:pt x="1434" y="1550"/>
                    </a:cubicBezTo>
                    <a:cubicBezTo>
                      <a:pt x="1339" y="911"/>
                      <a:pt x="848" y="403"/>
                      <a:pt x="200" y="338"/>
                    </a:cubicBezTo>
                    <a:cubicBezTo>
                      <a:pt x="0" y="318"/>
                      <a:pt x="29" y="0"/>
                      <a:pt x="227" y="28"/>
                    </a:cubicBezTo>
                    <a:close/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1" name="Freeform 15">
                <a:extLst>
                  <a:ext uri="{FF2B5EF4-FFF2-40B4-BE49-F238E27FC236}">
                    <a16:creationId xmlns:a16="http://schemas.microsoft.com/office/drawing/2014/main" id="{E2C7C8F7-6092-4795-C6F5-4902D4F0E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9051" y="3252788"/>
                <a:ext cx="434975" cy="809625"/>
              </a:xfrm>
              <a:custGeom>
                <a:avLst/>
                <a:gdLst>
                  <a:gd name="T0" fmla="*/ 180 w 2117"/>
                  <a:gd name="T1" fmla="*/ 309 h 3933"/>
                  <a:gd name="T2" fmla="*/ 1639 w 2117"/>
                  <a:gd name="T3" fmla="*/ 1510 h 3933"/>
                  <a:gd name="T4" fmla="*/ 1359 w 2117"/>
                  <a:gd name="T5" fmla="*/ 3116 h 3933"/>
                  <a:gd name="T6" fmla="*/ 466 w 2117"/>
                  <a:gd name="T7" fmla="*/ 3622 h 3933"/>
                  <a:gd name="T8" fmla="*/ 541 w 2117"/>
                  <a:gd name="T9" fmla="*/ 3896 h 3933"/>
                  <a:gd name="T10" fmla="*/ 1958 w 2117"/>
                  <a:gd name="T11" fmla="*/ 2536 h 3933"/>
                  <a:gd name="T12" fmla="*/ 1432 w 2117"/>
                  <a:gd name="T13" fmla="*/ 643 h 3933"/>
                  <a:gd name="T14" fmla="*/ 255 w 2117"/>
                  <a:gd name="T15" fmla="*/ 35 h 3933"/>
                  <a:gd name="T16" fmla="*/ 180 w 2117"/>
                  <a:gd name="T17" fmla="*/ 309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7" h="3933">
                    <a:moveTo>
                      <a:pt x="180" y="309"/>
                    </a:moveTo>
                    <a:cubicBezTo>
                      <a:pt x="842" y="440"/>
                      <a:pt x="1423" y="852"/>
                      <a:pt x="1639" y="1510"/>
                    </a:cubicBezTo>
                    <a:cubicBezTo>
                      <a:pt x="1815" y="2047"/>
                      <a:pt x="1734" y="2680"/>
                      <a:pt x="1359" y="3116"/>
                    </a:cubicBezTo>
                    <a:cubicBezTo>
                      <a:pt x="1126" y="3387"/>
                      <a:pt x="813" y="3551"/>
                      <a:pt x="466" y="3622"/>
                    </a:cubicBezTo>
                    <a:cubicBezTo>
                      <a:pt x="286" y="3659"/>
                      <a:pt x="362" y="3933"/>
                      <a:pt x="541" y="3896"/>
                    </a:cubicBezTo>
                    <a:cubicBezTo>
                      <a:pt x="1240" y="3753"/>
                      <a:pt x="1793" y="3234"/>
                      <a:pt x="1958" y="2536"/>
                    </a:cubicBezTo>
                    <a:cubicBezTo>
                      <a:pt x="2117" y="1864"/>
                      <a:pt x="1917" y="1135"/>
                      <a:pt x="1432" y="643"/>
                    </a:cubicBezTo>
                    <a:cubicBezTo>
                      <a:pt x="1115" y="321"/>
                      <a:pt x="696" y="122"/>
                      <a:pt x="255" y="35"/>
                    </a:cubicBezTo>
                    <a:cubicBezTo>
                      <a:pt x="76" y="0"/>
                      <a:pt x="0" y="274"/>
                      <a:pt x="180" y="30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2" name="Freeform 16">
                <a:extLst>
                  <a:ext uri="{FF2B5EF4-FFF2-40B4-BE49-F238E27FC236}">
                    <a16:creationId xmlns:a16="http://schemas.microsoft.com/office/drawing/2014/main" id="{8FA3B917-1429-9ABB-3239-A1A4F3D26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8713" y="3673475"/>
                <a:ext cx="133350" cy="274638"/>
              </a:xfrm>
              <a:custGeom>
                <a:avLst/>
                <a:gdLst>
                  <a:gd name="T0" fmla="*/ 394 w 652"/>
                  <a:gd name="T1" fmla="*/ 58 h 1338"/>
                  <a:gd name="T2" fmla="*/ 16 w 652"/>
                  <a:gd name="T3" fmla="*/ 1196 h 1338"/>
                  <a:gd name="T4" fmla="*/ 159 w 652"/>
                  <a:gd name="T5" fmla="*/ 1338 h 1338"/>
                  <a:gd name="T6" fmla="*/ 301 w 652"/>
                  <a:gd name="T7" fmla="*/ 1196 h 1338"/>
                  <a:gd name="T8" fmla="*/ 304 w 652"/>
                  <a:gd name="T9" fmla="*/ 918 h 1338"/>
                  <a:gd name="T10" fmla="*/ 345 w 652"/>
                  <a:gd name="T11" fmla="*/ 672 h 1338"/>
                  <a:gd name="T12" fmla="*/ 384 w 652"/>
                  <a:gd name="T13" fmla="*/ 554 h 1338"/>
                  <a:gd name="T14" fmla="*/ 390 w 652"/>
                  <a:gd name="T15" fmla="*/ 538 h 1338"/>
                  <a:gd name="T16" fmla="*/ 403 w 652"/>
                  <a:gd name="T17" fmla="*/ 510 h 1338"/>
                  <a:gd name="T18" fmla="*/ 432 w 652"/>
                  <a:gd name="T19" fmla="*/ 455 h 1338"/>
                  <a:gd name="T20" fmla="*/ 494 w 652"/>
                  <a:gd name="T21" fmla="*/ 362 h 1338"/>
                  <a:gd name="T22" fmla="*/ 595 w 652"/>
                  <a:gd name="T23" fmla="*/ 259 h 1338"/>
                  <a:gd name="T24" fmla="*/ 595 w 652"/>
                  <a:gd name="T25" fmla="*/ 58 h 1338"/>
                  <a:gd name="T26" fmla="*/ 394 w 652"/>
                  <a:gd name="T27" fmla="*/ 58 h 1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2" h="1338">
                    <a:moveTo>
                      <a:pt x="394" y="58"/>
                    </a:moveTo>
                    <a:cubicBezTo>
                      <a:pt x="71" y="343"/>
                      <a:pt x="0" y="786"/>
                      <a:pt x="16" y="1196"/>
                    </a:cubicBezTo>
                    <a:cubicBezTo>
                      <a:pt x="19" y="1273"/>
                      <a:pt x="80" y="1338"/>
                      <a:pt x="159" y="1338"/>
                    </a:cubicBezTo>
                    <a:cubicBezTo>
                      <a:pt x="233" y="1338"/>
                      <a:pt x="304" y="1273"/>
                      <a:pt x="301" y="1196"/>
                    </a:cubicBezTo>
                    <a:cubicBezTo>
                      <a:pt x="297" y="1103"/>
                      <a:pt x="297" y="1010"/>
                      <a:pt x="304" y="918"/>
                    </a:cubicBezTo>
                    <a:cubicBezTo>
                      <a:pt x="310" y="829"/>
                      <a:pt x="320" y="765"/>
                      <a:pt x="345" y="672"/>
                    </a:cubicBezTo>
                    <a:cubicBezTo>
                      <a:pt x="356" y="632"/>
                      <a:pt x="369" y="593"/>
                      <a:pt x="384" y="554"/>
                    </a:cubicBezTo>
                    <a:cubicBezTo>
                      <a:pt x="391" y="535"/>
                      <a:pt x="385" y="549"/>
                      <a:pt x="390" y="538"/>
                    </a:cubicBezTo>
                    <a:cubicBezTo>
                      <a:pt x="394" y="528"/>
                      <a:pt x="399" y="519"/>
                      <a:pt x="403" y="510"/>
                    </a:cubicBezTo>
                    <a:cubicBezTo>
                      <a:pt x="412" y="491"/>
                      <a:pt x="422" y="473"/>
                      <a:pt x="432" y="455"/>
                    </a:cubicBezTo>
                    <a:cubicBezTo>
                      <a:pt x="452" y="421"/>
                      <a:pt x="479" y="381"/>
                      <a:pt x="494" y="362"/>
                    </a:cubicBezTo>
                    <a:cubicBezTo>
                      <a:pt x="525" y="325"/>
                      <a:pt x="559" y="291"/>
                      <a:pt x="595" y="259"/>
                    </a:cubicBezTo>
                    <a:cubicBezTo>
                      <a:pt x="652" y="208"/>
                      <a:pt x="647" y="110"/>
                      <a:pt x="595" y="58"/>
                    </a:cubicBezTo>
                    <a:cubicBezTo>
                      <a:pt x="538" y="0"/>
                      <a:pt x="452" y="7"/>
                      <a:pt x="394" y="58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3" name="Freeform 17">
                <a:extLst>
                  <a:ext uri="{FF2B5EF4-FFF2-40B4-BE49-F238E27FC236}">
                    <a16:creationId xmlns:a16="http://schemas.microsoft.com/office/drawing/2014/main" id="{1F4AC14C-3E14-2CBA-127A-4FCD9B68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2826" y="3730625"/>
                <a:ext cx="179388" cy="122238"/>
              </a:xfrm>
              <a:custGeom>
                <a:avLst/>
                <a:gdLst>
                  <a:gd name="T0" fmla="*/ 791 w 876"/>
                  <a:gd name="T1" fmla="*/ 315 h 594"/>
                  <a:gd name="T2" fmla="*/ 228 w 876"/>
                  <a:gd name="T3" fmla="*/ 33 h 594"/>
                  <a:gd name="T4" fmla="*/ 34 w 876"/>
                  <a:gd name="T5" fmla="*/ 84 h 594"/>
                  <a:gd name="T6" fmla="*/ 85 w 876"/>
                  <a:gd name="T7" fmla="*/ 279 h 594"/>
                  <a:gd name="T8" fmla="*/ 647 w 876"/>
                  <a:gd name="T9" fmla="*/ 561 h 594"/>
                  <a:gd name="T10" fmla="*/ 842 w 876"/>
                  <a:gd name="T11" fmla="*/ 510 h 594"/>
                  <a:gd name="T12" fmla="*/ 791 w 876"/>
                  <a:gd name="T13" fmla="*/ 315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6" h="594">
                    <a:moveTo>
                      <a:pt x="791" y="315"/>
                    </a:moveTo>
                    <a:cubicBezTo>
                      <a:pt x="603" y="221"/>
                      <a:pt x="416" y="127"/>
                      <a:pt x="228" y="33"/>
                    </a:cubicBezTo>
                    <a:cubicBezTo>
                      <a:pt x="162" y="0"/>
                      <a:pt x="71" y="13"/>
                      <a:pt x="34" y="84"/>
                    </a:cubicBezTo>
                    <a:cubicBezTo>
                      <a:pt x="0" y="149"/>
                      <a:pt x="14" y="243"/>
                      <a:pt x="85" y="279"/>
                    </a:cubicBezTo>
                    <a:cubicBezTo>
                      <a:pt x="272" y="373"/>
                      <a:pt x="460" y="467"/>
                      <a:pt x="647" y="561"/>
                    </a:cubicBezTo>
                    <a:cubicBezTo>
                      <a:pt x="713" y="594"/>
                      <a:pt x="804" y="580"/>
                      <a:pt x="842" y="510"/>
                    </a:cubicBezTo>
                    <a:cubicBezTo>
                      <a:pt x="876" y="445"/>
                      <a:pt x="862" y="351"/>
                      <a:pt x="791" y="315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4" name="Freeform 18">
                <a:extLst>
                  <a:ext uri="{FF2B5EF4-FFF2-40B4-BE49-F238E27FC236}">
                    <a16:creationId xmlns:a16="http://schemas.microsoft.com/office/drawing/2014/main" id="{FC0DACC1-8CE8-B0D8-2BF7-F76E72EC6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3943350"/>
                <a:ext cx="390525" cy="228600"/>
              </a:xfrm>
              <a:custGeom>
                <a:avLst/>
                <a:gdLst>
                  <a:gd name="T0" fmla="*/ 33 w 1894"/>
                  <a:gd name="T1" fmla="*/ 231 h 1105"/>
                  <a:gd name="T2" fmla="*/ 774 w 1894"/>
                  <a:gd name="T3" fmla="*/ 869 h 1105"/>
                  <a:gd name="T4" fmla="*/ 1776 w 1894"/>
                  <a:gd name="T5" fmla="*/ 1057 h 1105"/>
                  <a:gd name="T6" fmla="*/ 1875 w 1894"/>
                  <a:gd name="T7" fmla="*/ 882 h 1105"/>
                  <a:gd name="T8" fmla="*/ 1700 w 1894"/>
                  <a:gd name="T9" fmla="*/ 783 h 1105"/>
                  <a:gd name="T10" fmla="*/ 898 w 1894"/>
                  <a:gd name="T11" fmla="*/ 614 h 1105"/>
                  <a:gd name="T12" fmla="*/ 278 w 1894"/>
                  <a:gd name="T13" fmla="*/ 87 h 1105"/>
                  <a:gd name="T14" fmla="*/ 84 w 1894"/>
                  <a:gd name="T15" fmla="*/ 36 h 1105"/>
                  <a:gd name="T16" fmla="*/ 33 w 1894"/>
                  <a:gd name="T17" fmla="*/ 231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4" h="1105">
                    <a:moveTo>
                      <a:pt x="33" y="231"/>
                    </a:moveTo>
                    <a:cubicBezTo>
                      <a:pt x="171" y="530"/>
                      <a:pt x="484" y="737"/>
                      <a:pt x="774" y="869"/>
                    </a:cubicBezTo>
                    <a:cubicBezTo>
                      <a:pt x="1085" y="1011"/>
                      <a:pt x="1432" y="1105"/>
                      <a:pt x="1776" y="1057"/>
                    </a:cubicBezTo>
                    <a:cubicBezTo>
                      <a:pt x="1852" y="1047"/>
                      <a:pt x="1894" y="950"/>
                      <a:pt x="1875" y="882"/>
                    </a:cubicBezTo>
                    <a:cubicBezTo>
                      <a:pt x="1853" y="800"/>
                      <a:pt x="1777" y="773"/>
                      <a:pt x="1700" y="783"/>
                    </a:cubicBezTo>
                    <a:cubicBezTo>
                      <a:pt x="1452" y="818"/>
                      <a:pt x="1136" y="726"/>
                      <a:pt x="898" y="614"/>
                    </a:cubicBezTo>
                    <a:cubicBezTo>
                      <a:pt x="654" y="500"/>
                      <a:pt x="394" y="338"/>
                      <a:pt x="278" y="87"/>
                    </a:cubicBezTo>
                    <a:cubicBezTo>
                      <a:pt x="246" y="17"/>
                      <a:pt x="145" y="0"/>
                      <a:pt x="84" y="36"/>
                    </a:cubicBezTo>
                    <a:cubicBezTo>
                      <a:pt x="12" y="78"/>
                      <a:pt x="0" y="161"/>
                      <a:pt x="33" y="23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5" name="Freeform 19">
                <a:extLst>
                  <a:ext uri="{FF2B5EF4-FFF2-40B4-BE49-F238E27FC236}">
                    <a16:creationId xmlns:a16="http://schemas.microsoft.com/office/drawing/2014/main" id="{925D45CA-D712-117E-032F-15F4F029E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6688" y="3937000"/>
                <a:ext cx="331788" cy="454025"/>
              </a:xfrm>
              <a:custGeom>
                <a:avLst/>
                <a:gdLst>
                  <a:gd name="T0" fmla="*/ 457 w 1616"/>
                  <a:gd name="T1" fmla="*/ 317 h 2208"/>
                  <a:gd name="T2" fmla="*/ 1014 w 1616"/>
                  <a:gd name="T3" fmla="*/ 379 h 2208"/>
                  <a:gd name="T4" fmla="*/ 1236 w 1616"/>
                  <a:gd name="T5" fmla="*/ 649 h 2208"/>
                  <a:gd name="T6" fmla="*/ 1224 w 1616"/>
                  <a:gd name="T7" fmla="*/ 1008 h 2208"/>
                  <a:gd name="T8" fmla="*/ 864 w 1616"/>
                  <a:gd name="T9" fmla="*/ 1524 h 2208"/>
                  <a:gd name="T10" fmla="*/ 177 w 1616"/>
                  <a:gd name="T11" fmla="*/ 1887 h 2208"/>
                  <a:gd name="T12" fmla="*/ 253 w 1616"/>
                  <a:gd name="T13" fmla="*/ 2162 h 2208"/>
                  <a:gd name="T14" fmla="*/ 1482 w 1616"/>
                  <a:gd name="T15" fmla="*/ 1128 h 2208"/>
                  <a:gd name="T16" fmla="*/ 1219 w 1616"/>
                  <a:gd name="T17" fmla="*/ 172 h 2208"/>
                  <a:gd name="T18" fmla="*/ 457 w 1616"/>
                  <a:gd name="T19" fmla="*/ 33 h 2208"/>
                  <a:gd name="T20" fmla="*/ 315 w 1616"/>
                  <a:gd name="T21" fmla="*/ 175 h 2208"/>
                  <a:gd name="T22" fmla="*/ 457 w 1616"/>
                  <a:gd name="T23" fmla="*/ 317 h 2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16" h="2208">
                    <a:moveTo>
                      <a:pt x="457" y="317"/>
                    </a:moveTo>
                    <a:cubicBezTo>
                      <a:pt x="641" y="294"/>
                      <a:pt x="846" y="287"/>
                      <a:pt x="1014" y="379"/>
                    </a:cubicBezTo>
                    <a:cubicBezTo>
                      <a:pt x="1128" y="441"/>
                      <a:pt x="1202" y="536"/>
                      <a:pt x="1236" y="649"/>
                    </a:cubicBezTo>
                    <a:cubicBezTo>
                      <a:pt x="1271" y="769"/>
                      <a:pt x="1265" y="884"/>
                      <a:pt x="1224" y="1008"/>
                    </a:cubicBezTo>
                    <a:cubicBezTo>
                      <a:pt x="1158" y="1208"/>
                      <a:pt x="1018" y="1385"/>
                      <a:pt x="864" y="1524"/>
                    </a:cubicBezTo>
                    <a:cubicBezTo>
                      <a:pt x="669" y="1700"/>
                      <a:pt x="430" y="1821"/>
                      <a:pt x="177" y="1887"/>
                    </a:cubicBezTo>
                    <a:cubicBezTo>
                      <a:pt x="0" y="1934"/>
                      <a:pt x="75" y="2208"/>
                      <a:pt x="253" y="2162"/>
                    </a:cubicBezTo>
                    <a:cubicBezTo>
                      <a:pt x="787" y="2021"/>
                      <a:pt x="1277" y="1651"/>
                      <a:pt x="1482" y="1128"/>
                    </a:cubicBezTo>
                    <a:cubicBezTo>
                      <a:pt x="1616" y="788"/>
                      <a:pt x="1523" y="385"/>
                      <a:pt x="1219" y="172"/>
                    </a:cubicBezTo>
                    <a:cubicBezTo>
                      <a:pt x="1001" y="18"/>
                      <a:pt x="714" y="0"/>
                      <a:pt x="457" y="33"/>
                    </a:cubicBezTo>
                    <a:cubicBezTo>
                      <a:pt x="381" y="43"/>
                      <a:pt x="315" y="91"/>
                      <a:pt x="315" y="175"/>
                    </a:cubicBezTo>
                    <a:cubicBezTo>
                      <a:pt x="315" y="244"/>
                      <a:pt x="381" y="327"/>
                      <a:pt x="457" y="31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6" name="Freeform 20">
                <a:extLst>
                  <a:ext uri="{FF2B5EF4-FFF2-40B4-BE49-F238E27FC236}">
                    <a16:creationId xmlns:a16="http://schemas.microsoft.com/office/drawing/2014/main" id="{6E89B985-CB3B-0B59-1FDF-D12FBA72F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1113" y="4102100"/>
                <a:ext cx="98425" cy="198438"/>
              </a:xfrm>
              <a:custGeom>
                <a:avLst/>
                <a:gdLst>
                  <a:gd name="T0" fmla="*/ 190 w 476"/>
                  <a:gd name="T1" fmla="*/ 89 h 968"/>
                  <a:gd name="T2" fmla="*/ 49 w 476"/>
                  <a:gd name="T3" fmla="*/ 847 h 968"/>
                  <a:gd name="T4" fmla="*/ 224 w 476"/>
                  <a:gd name="T5" fmla="*/ 946 h 968"/>
                  <a:gd name="T6" fmla="*/ 323 w 476"/>
                  <a:gd name="T7" fmla="*/ 771 h 968"/>
                  <a:gd name="T8" fmla="*/ 316 w 476"/>
                  <a:gd name="T9" fmla="*/ 728 h 968"/>
                  <a:gd name="T10" fmla="*/ 315 w 476"/>
                  <a:gd name="T11" fmla="*/ 712 h 968"/>
                  <a:gd name="T12" fmla="*/ 313 w 476"/>
                  <a:gd name="T13" fmla="*/ 635 h 968"/>
                  <a:gd name="T14" fmla="*/ 317 w 476"/>
                  <a:gd name="T15" fmla="*/ 559 h 968"/>
                  <a:gd name="T16" fmla="*/ 319 w 476"/>
                  <a:gd name="T17" fmla="*/ 537 h 968"/>
                  <a:gd name="T18" fmla="*/ 318 w 476"/>
                  <a:gd name="T19" fmla="*/ 543 h 968"/>
                  <a:gd name="T20" fmla="*/ 325 w 476"/>
                  <a:gd name="T21" fmla="*/ 505 h 968"/>
                  <a:gd name="T22" fmla="*/ 370 w 476"/>
                  <a:gd name="T23" fmla="*/ 353 h 968"/>
                  <a:gd name="T24" fmla="*/ 368 w 476"/>
                  <a:gd name="T25" fmla="*/ 357 h 968"/>
                  <a:gd name="T26" fmla="*/ 377 w 476"/>
                  <a:gd name="T27" fmla="*/ 337 h 968"/>
                  <a:gd name="T28" fmla="*/ 391 w 476"/>
                  <a:gd name="T29" fmla="*/ 308 h 968"/>
                  <a:gd name="T30" fmla="*/ 435 w 476"/>
                  <a:gd name="T31" fmla="*/ 232 h 968"/>
                  <a:gd name="T32" fmla="*/ 384 w 476"/>
                  <a:gd name="T33" fmla="*/ 38 h 968"/>
                  <a:gd name="T34" fmla="*/ 190 w 476"/>
                  <a:gd name="T35" fmla="*/ 89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6" h="968">
                    <a:moveTo>
                      <a:pt x="190" y="89"/>
                    </a:moveTo>
                    <a:cubicBezTo>
                      <a:pt x="46" y="313"/>
                      <a:pt x="0" y="586"/>
                      <a:pt x="49" y="847"/>
                    </a:cubicBezTo>
                    <a:cubicBezTo>
                      <a:pt x="63" y="920"/>
                      <a:pt x="155" y="968"/>
                      <a:pt x="224" y="946"/>
                    </a:cubicBezTo>
                    <a:cubicBezTo>
                      <a:pt x="302" y="921"/>
                      <a:pt x="338" y="850"/>
                      <a:pt x="323" y="771"/>
                    </a:cubicBezTo>
                    <a:cubicBezTo>
                      <a:pt x="320" y="757"/>
                      <a:pt x="317" y="743"/>
                      <a:pt x="316" y="728"/>
                    </a:cubicBezTo>
                    <a:cubicBezTo>
                      <a:pt x="320" y="769"/>
                      <a:pt x="316" y="719"/>
                      <a:pt x="315" y="712"/>
                    </a:cubicBezTo>
                    <a:cubicBezTo>
                      <a:pt x="313" y="686"/>
                      <a:pt x="312" y="661"/>
                      <a:pt x="313" y="635"/>
                    </a:cubicBezTo>
                    <a:cubicBezTo>
                      <a:pt x="313" y="610"/>
                      <a:pt x="314" y="584"/>
                      <a:pt x="317" y="559"/>
                    </a:cubicBezTo>
                    <a:cubicBezTo>
                      <a:pt x="317" y="552"/>
                      <a:pt x="318" y="545"/>
                      <a:pt x="319" y="537"/>
                    </a:cubicBezTo>
                    <a:cubicBezTo>
                      <a:pt x="316" y="557"/>
                      <a:pt x="316" y="559"/>
                      <a:pt x="318" y="543"/>
                    </a:cubicBezTo>
                    <a:cubicBezTo>
                      <a:pt x="321" y="530"/>
                      <a:pt x="323" y="518"/>
                      <a:pt x="325" y="505"/>
                    </a:cubicBezTo>
                    <a:cubicBezTo>
                      <a:pt x="336" y="453"/>
                      <a:pt x="352" y="403"/>
                      <a:pt x="370" y="353"/>
                    </a:cubicBezTo>
                    <a:cubicBezTo>
                      <a:pt x="376" y="339"/>
                      <a:pt x="375" y="340"/>
                      <a:pt x="368" y="357"/>
                    </a:cubicBezTo>
                    <a:cubicBezTo>
                      <a:pt x="371" y="350"/>
                      <a:pt x="374" y="344"/>
                      <a:pt x="377" y="337"/>
                    </a:cubicBezTo>
                    <a:cubicBezTo>
                      <a:pt x="382" y="327"/>
                      <a:pt x="386" y="317"/>
                      <a:pt x="391" y="308"/>
                    </a:cubicBezTo>
                    <a:cubicBezTo>
                      <a:pt x="405" y="282"/>
                      <a:pt x="420" y="257"/>
                      <a:pt x="435" y="232"/>
                    </a:cubicBezTo>
                    <a:cubicBezTo>
                      <a:pt x="476" y="170"/>
                      <a:pt x="450" y="73"/>
                      <a:pt x="384" y="38"/>
                    </a:cubicBezTo>
                    <a:cubicBezTo>
                      <a:pt x="314" y="0"/>
                      <a:pt x="233" y="22"/>
                      <a:pt x="190" y="89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7" name="Freeform 21">
                <a:extLst>
                  <a:ext uri="{FF2B5EF4-FFF2-40B4-BE49-F238E27FC236}">
                    <a16:creationId xmlns:a16="http://schemas.microsoft.com/office/drawing/2014/main" id="{44BDBB23-B3C8-C589-9E0F-30D6C1F56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5863" y="4140200"/>
                <a:ext cx="153988" cy="92075"/>
              </a:xfrm>
              <a:custGeom>
                <a:avLst/>
                <a:gdLst>
                  <a:gd name="T0" fmla="*/ 630 w 746"/>
                  <a:gd name="T1" fmla="*/ 156 h 452"/>
                  <a:gd name="T2" fmla="*/ 193 w 746"/>
                  <a:gd name="T3" fmla="*/ 22 h 452"/>
                  <a:gd name="T4" fmla="*/ 18 w 746"/>
                  <a:gd name="T5" fmla="*/ 121 h 452"/>
                  <a:gd name="T6" fmla="*/ 117 w 746"/>
                  <a:gd name="T7" fmla="*/ 296 h 452"/>
                  <a:gd name="T8" fmla="*/ 554 w 746"/>
                  <a:gd name="T9" fmla="*/ 430 h 452"/>
                  <a:gd name="T10" fmla="*/ 729 w 746"/>
                  <a:gd name="T11" fmla="*/ 331 h 452"/>
                  <a:gd name="T12" fmla="*/ 630 w 746"/>
                  <a:gd name="T13" fmla="*/ 156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6" h="452">
                    <a:moveTo>
                      <a:pt x="630" y="156"/>
                    </a:moveTo>
                    <a:cubicBezTo>
                      <a:pt x="484" y="111"/>
                      <a:pt x="338" y="67"/>
                      <a:pt x="193" y="22"/>
                    </a:cubicBezTo>
                    <a:cubicBezTo>
                      <a:pt x="122" y="0"/>
                      <a:pt x="35" y="48"/>
                      <a:pt x="18" y="121"/>
                    </a:cubicBezTo>
                    <a:cubicBezTo>
                      <a:pt x="0" y="198"/>
                      <a:pt x="41" y="273"/>
                      <a:pt x="117" y="296"/>
                    </a:cubicBezTo>
                    <a:cubicBezTo>
                      <a:pt x="263" y="341"/>
                      <a:pt x="409" y="386"/>
                      <a:pt x="554" y="430"/>
                    </a:cubicBezTo>
                    <a:cubicBezTo>
                      <a:pt x="625" y="452"/>
                      <a:pt x="712" y="404"/>
                      <a:pt x="729" y="331"/>
                    </a:cubicBezTo>
                    <a:cubicBezTo>
                      <a:pt x="746" y="254"/>
                      <a:pt x="706" y="179"/>
                      <a:pt x="630" y="156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8" name="Freeform 22">
                <a:extLst>
                  <a:ext uri="{FF2B5EF4-FFF2-40B4-BE49-F238E27FC236}">
                    <a16:creationId xmlns:a16="http://schemas.microsoft.com/office/drawing/2014/main" id="{1C14375C-B03A-DDB7-2AD4-885E44A8A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4563" y="4089400"/>
                <a:ext cx="469900" cy="407988"/>
              </a:xfrm>
              <a:custGeom>
                <a:avLst/>
                <a:gdLst>
                  <a:gd name="T0" fmla="*/ 314 w 2290"/>
                  <a:gd name="T1" fmla="*/ 139 h 1981"/>
                  <a:gd name="T2" fmla="*/ 298 w 2290"/>
                  <a:gd name="T3" fmla="*/ 1416 h 1981"/>
                  <a:gd name="T4" fmla="*/ 1525 w 2290"/>
                  <a:gd name="T5" fmla="*/ 1907 h 1981"/>
                  <a:gd name="T6" fmla="*/ 2230 w 2290"/>
                  <a:gd name="T7" fmla="*/ 1579 h 1981"/>
                  <a:gd name="T8" fmla="*/ 2230 w 2290"/>
                  <a:gd name="T9" fmla="*/ 1377 h 1981"/>
                  <a:gd name="T10" fmla="*/ 2029 w 2290"/>
                  <a:gd name="T11" fmla="*/ 1377 h 1981"/>
                  <a:gd name="T12" fmla="*/ 773 w 2290"/>
                  <a:gd name="T13" fmla="*/ 1487 h 1981"/>
                  <a:gd name="T14" fmla="*/ 515 w 2290"/>
                  <a:gd name="T15" fmla="*/ 341 h 1981"/>
                  <a:gd name="T16" fmla="*/ 314 w 2290"/>
                  <a:gd name="T17" fmla="*/ 139 h 1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90" h="1981">
                    <a:moveTo>
                      <a:pt x="314" y="139"/>
                    </a:moveTo>
                    <a:cubicBezTo>
                      <a:pt x="0" y="510"/>
                      <a:pt x="14" y="1030"/>
                      <a:pt x="298" y="1416"/>
                    </a:cubicBezTo>
                    <a:cubicBezTo>
                      <a:pt x="586" y="1806"/>
                      <a:pt x="1050" y="1981"/>
                      <a:pt x="1525" y="1907"/>
                    </a:cubicBezTo>
                    <a:cubicBezTo>
                      <a:pt x="1787" y="1866"/>
                      <a:pt x="2027" y="1745"/>
                      <a:pt x="2230" y="1579"/>
                    </a:cubicBezTo>
                    <a:cubicBezTo>
                      <a:pt x="2290" y="1530"/>
                      <a:pt x="2281" y="1428"/>
                      <a:pt x="2230" y="1377"/>
                    </a:cubicBezTo>
                    <a:cubicBezTo>
                      <a:pt x="2172" y="1319"/>
                      <a:pt x="2089" y="1329"/>
                      <a:pt x="2029" y="1377"/>
                    </a:cubicBezTo>
                    <a:cubicBezTo>
                      <a:pt x="1680" y="1664"/>
                      <a:pt x="1160" y="1740"/>
                      <a:pt x="773" y="1487"/>
                    </a:cubicBezTo>
                    <a:cubicBezTo>
                      <a:pt x="405" y="1247"/>
                      <a:pt x="206" y="705"/>
                      <a:pt x="515" y="341"/>
                    </a:cubicBezTo>
                    <a:cubicBezTo>
                      <a:pt x="633" y="202"/>
                      <a:pt x="433" y="0"/>
                      <a:pt x="314" y="13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9" name="Freeform 23">
                <a:extLst>
                  <a:ext uri="{FF2B5EF4-FFF2-40B4-BE49-F238E27FC236}">
                    <a16:creationId xmlns:a16="http://schemas.microsoft.com/office/drawing/2014/main" id="{9AFBB767-48AC-D35D-93D2-C8605797E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3663" y="4316413"/>
                <a:ext cx="163513" cy="104775"/>
              </a:xfrm>
              <a:custGeom>
                <a:avLst/>
                <a:gdLst>
                  <a:gd name="T0" fmla="*/ 573 w 792"/>
                  <a:gd name="T1" fmla="*/ 23 h 513"/>
                  <a:gd name="T2" fmla="*/ 75 w 792"/>
                  <a:gd name="T3" fmla="*/ 244 h 513"/>
                  <a:gd name="T4" fmla="*/ 9 w 792"/>
                  <a:gd name="T5" fmla="*/ 329 h 513"/>
                  <a:gd name="T6" fmla="*/ 24 w 792"/>
                  <a:gd name="T7" fmla="*/ 439 h 513"/>
                  <a:gd name="T8" fmla="*/ 109 w 792"/>
                  <a:gd name="T9" fmla="*/ 504 h 513"/>
                  <a:gd name="T10" fmla="*/ 218 w 792"/>
                  <a:gd name="T11" fmla="*/ 490 h 513"/>
                  <a:gd name="T12" fmla="*/ 717 w 792"/>
                  <a:gd name="T13" fmla="*/ 269 h 513"/>
                  <a:gd name="T14" fmla="*/ 782 w 792"/>
                  <a:gd name="T15" fmla="*/ 184 h 513"/>
                  <a:gd name="T16" fmla="*/ 768 w 792"/>
                  <a:gd name="T17" fmla="*/ 74 h 513"/>
                  <a:gd name="T18" fmla="*/ 683 w 792"/>
                  <a:gd name="T19" fmla="*/ 9 h 513"/>
                  <a:gd name="T20" fmla="*/ 573 w 792"/>
                  <a:gd name="T21" fmla="*/ 23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2" h="513">
                    <a:moveTo>
                      <a:pt x="573" y="23"/>
                    </a:moveTo>
                    <a:cubicBezTo>
                      <a:pt x="407" y="97"/>
                      <a:pt x="241" y="171"/>
                      <a:pt x="75" y="244"/>
                    </a:cubicBezTo>
                    <a:cubicBezTo>
                      <a:pt x="44" y="258"/>
                      <a:pt x="18" y="299"/>
                      <a:pt x="9" y="329"/>
                    </a:cubicBezTo>
                    <a:cubicBezTo>
                      <a:pt x="0" y="363"/>
                      <a:pt x="4" y="409"/>
                      <a:pt x="24" y="439"/>
                    </a:cubicBezTo>
                    <a:cubicBezTo>
                      <a:pt x="43" y="469"/>
                      <a:pt x="72" y="496"/>
                      <a:pt x="109" y="504"/>
                    </a:cubicBezTo>
                    <a:cubicBezTo>
                      <a:pt x="148" y="513"/>
                      <a:pt x="182" y="506"/>
                      <a:pt x="218" y="490"/>
                    </a:cubicBezTo>
                    <a:cubicBezTo>
                      <a:pt x="385" y="416"/>
                      <a:pt x="551" y="343"/>
                      <a:pt x="717" y="269"/>
                    </a:cubicBezTo>
                    <a:cubicBezTo>
                      <a:pt x="747" y="255"/>
                      <a:pt x="774" y="214"/>
                      <a:pt x="782" y="184"/>
                    </a:cubicBezTo>
                    <a:cubicBezTo>
                      <a:pt x="792" y="150"/>
                      <a:pt x="787" y="104"/>
                      <a:pt x="768" y="74"/>
                    </a:cubicBezTo>
                    <a:cubicBezTo>
                      <a:pt x="748" y="44"/>
                      <a:pt x="719" y="17"/>
                      <a:pt x="683" y="9"/>
                    </a:cubicBezTo>
                    <a:cubicBezTo>
                      <a:pt x="643" y="0"/>
                      <a:pt x="610" y="7"/>
                      <a:pt x="573" y="23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0" name="Freeform 24">
                <a:extLst>
                  <a:ext uri="{FF2B5EF4-FFF2-40B4-BE49-F238E27FC236}">
                    <a16:creationId xmlns:a16="http://schemas.microsoft.com/office/drawing/2014/main" id="{95C2534E-11C0-0B1C-5E7A-F1761E07A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3338" y="4281488"/>
                <a:ext cx="539750" cy="492125"/>
              </a:xfrm>
              <a:custGeom>
                <a:avLst/>
                <a:gdLst>
                  <a:gd name="T0" fmla="*/ 1364 w 2629"/>
                  <a:gd name="T1" fmla="*/ 333 h 2395"/>
                  <a:gd name="T2" fmla="*/ 2170 w 2629"/>
                  <a:gd name="T3" fmla="*/ 1063 h 2395"/>
                  <a:gd name="T4" fmla="*/ 2299 w 2629"/>
                  <a:gd name="T5" fmla="*/ 1282 h 2395"/>
                  <a:gd name="T6" fmla="*/ 2330 w 2629"/>
                  <a:gd name="T7" fmla="*/ 1343 h 2395"/>
                  <a:gd name="T8" fmla="*/ 2340 w 2629"/>
                  <a:gd name="T9" fmla="*/ 1274 h 2395"/>
                  <a:gd name="T10" fmla="*/ 2312 w 2629"/>
                  <a:gd name="T11" fmla="*/ 1309 h 2395"/>
                  <a:gd name="T12" fmla="*/ 1959 w 2629"/>
                  <a:gd name="T13" fmla="*/ 1553 h 2395"/>
                  <a:gd name="T14" fmla="*/ 889 w 2629"/>
                  <a:gd name="T15" fmla="*/ 1996 h 2395"/>
                  <a:gd name="T16" fmla="*/ 593 w 2629"/>
                  <a:gd name="T17" fmla="*/ 2050 h 2395"/>
                  <a:gd name="T18" fmla="*/ 466 w 2629"/>
                  <a:gd name="T19" fmla="*/ 2052 h 2395"/>
                  <a:gd name="T20" fmla="*/ 437 w 2629"/>
                  <a:gd name="T21" fmla="*/ 2079 h 2395"/>
                  <a:gd name="T22" fmla="*/ 458 w 2629"/>
                  <a:gd name="T23" fmla="*/ 2100 h 2395"/>
                  <a:gd name="T24" fmla="*/ 456 w 2629"/>
                  <a:gd name="T25" fmla="*/ 2092 h 2395"/>
                  <a:gd name="T26" fmla="*/ 438 w 2629"/>
                  <a:gd name="T27" fmla="*/ 2039 h 2395"/>
                  <a:gd name="T28" fmla="*/ 393 w 2629"/>
                  <a:gd name="T29" fmla="*/ 1875 h 2395"/>
                  <a:gd name="T30" fmla="*/ 426 w 2629"/>
                  <a:gd name="T31" fmla="*/ 762 h 2395"/>
                  <a:gd name="T32" fmla="*/ 152 w 2629"/>
                  <a:gd name="T33" fmla="*/ 686 h 2395"/>
                  <a:gd name="T34" fmla="*/ 111 w 2629"/>
                  <a:gd name="T35" fmla="*/ 1915 h 2395"/>
                  <a:gd name="T36" fmla="*/ 210 w 2629"/>
                  <a:gd name="T37" fmla="*/ 2238 h 2395"/>
                  <a:gd name="T38" fmla="*/ 741 w 2629"/>
                  <a:gd name="T39" fmla="*/ 2317 h 2395"/>
                  <a:gd name="T40" fmla="*/ 1446 w 2629"/>
                  <a:gd name="T41" fmla="*/ 2105 h 2395"/>
                  <a:gd name="T42" fmla="*/ 2060 w 2629"/>
                  <a:gd name="T43" fmla="*/ 1823 h 2395"/>
                  <a:gd name="T44" fmla="*/ 2507 w 2629"/>
                  <a:gd name="T45" fmla="*/ 1516 h 2395"/>
                  <a:gd name="T46" fmla="*/ 2604 w 2629"/>
                  <a:gd name="T47" fmla="*/ 1373 h 2395"/>
                  <a:gd name="T48" fmla="*/ 2545 w 2629"/>
                  <a:gd name="T49" fmla="*/ 1139 h 2395"/>
                  <a:gd name="T50" fmla="*/ 1507 w 2629"/>
                  <a:gd name="T51" fmla="*/ 87 h 2395"/>
                  <a:gd name="T52" fmla="*/ 1364 w 2629"/>
                  <a:gd name="T53" fmla="*/ 333 h 2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629" h="2395">
                    <a:moveTo>
                      <a:pt x="1364" y="333"/>
                    </a:moveTo>
                    <a:cubicBezTo>
                      <a:pt x="1686" y="509"/>
                      <a:pt x="1966" y="757"/>
                      <a:pt x="2170" y="1063"/>
                    </a:cubicBezTo>
                    <a:cubicBezTo>
                      <a:pt x="2217" y="1134"/>
                      <a:pt x="2260" y="1207"/>
                      <a:pt x="2299" y="1282"/>
                    </a:cubicBezTo>
                    <a:cubicBezTo>
                      <a:pt x="2297" y="1277"/>
                      <a:pt x="2330" y="1343"/>
                      <a:pt x="2330" y="1343"/>
                    </a:cubicBezTo>
                    <a:cubicBezTo>
                      <a:pt x="2323" y="1347"/>
                      <a:pt x="2339" y="1273"/>
                      <a:pt x="2340" y="1274"/>
                    </a:cubicBezTo>
                    <a:cubicBezTo>
                      <a:pt x="2344" y="1283"/>
                      <a:pt x="2316" y="1305"/>
                      <a:pt x="2312" y="1309"/>
                    </a:cubicBezTo>
                    <a:cubicBezTo>
                      <a:pt x="2213" y="1410"/>
                      <a:pt x="2081" y="1483"/>
                      <a:pt x="1959" y="1553"/>
                    </a:cubicBezTo>
                    <a:cubicBezTo>
                      <a:pt x="1626" y="1743"/>
                      <a:pt x="1260" y="1898"/>
                      <a:pt x="889" y="1996"/>
                    </a:cubicBezTo>
                    <a:cubicBezTo>
                      <a:pt x="792" y="2021"/>
                      <a:pt x="693" y="2042"/>
                      <a:pt x="593" y="2050"/>
                    </a:cubicBezTo>
                    <a:cubicBezTo>
                      <a:pt x="551" y="2053"/>
                      <a:pt x="508" y="2053"/>
                      <a:pt x="466" y="2052"/>
                    </a:cubicBezTo>
                    <a:cubicBezTo>
                      <a:pt x="420" y="2050"/>
                      <a:pt x="402" y="2026"/>
                      <a:pt x="437" y="2079"/>
                    </a:cubicBezTo>
                    <a:cubicBezTo>
                      <a:pt x="498" y="2171"/>
                      <a:pt x="463" y="2105"/>
                      <a:pt x="458" y="2100"/>
                    </a:cubicBezTo>
                    <a:cubicBezTo>
                      <a:pt x="479" y="2120"/>
                      <a:pt x="465" y="2120"/>
                      <a:pt x="456" y="2092"/>
                    </a:cubicBezTo>
                    <a:cubicBezTo>
                      <a:pt x="450" y="2075"/>
                      <a:pt x="444" y="2057"/>
                      <a:pt x="438" y="2039"/>
                    </a:cubicBezTo>
                    <a:cubicBezTo>
                      <a:pt x="421" y="1985"/>
                      <a:pt x="406" y="1930"/>
                      <a:pt x="393" y="1875"/>
                    </a:cubicBezTo>
                    <a:cubicBezTo>
                      <a:pt x="305" y="1510"/>
                      <a:pt x="287" y="1116"/>
                      <a:pt x="426" y="762"/>
                    </a:cubicBezTo>
                    <a:cubicBezTo>
                      <a:pt x="493" y="591"/>
                      <a:pt x="218" y="517"/>
                      <a:pt x="152" y="686"/>
                    </a:cubicBezTo>
                    <a:cubicBezTo>
                      <a:pt x="0" y="1075"/>
                      <a:pt x="20" y="1514"/>
                      <a:pt x="111" y="1915"/>
                    </a:cubicBezTo>
                    <a:cubicBezTo>
                      <a:pt x="134" y="2021"/>
                      <a:pt x="159" y="2140"/>
                      <a:pt x="210" y="2238"/>
                    </a:cubicBezTo>
                    <a:cubicBezTo>
                      <a:pt x="292" y="2395"/>
                      <a:pt x="598" y="2338"/>
                      <a:pt x="741" y="2317"/>
                    </a:cubicBezTo>
                    <a:cubicBezTo>
                      <a:pt x="985" y="2280"/>
                      <a:pt x="1217" y="2195"/>
                      <a:pt x="1446" y="2105"/>
                    </a:cubicBezTo>
                    <a:cubicBezTo>
                      <a:pt x="1656" y="2023"/>
                      <a:pt x="1862" y="1932"/>
                      <a:pt x="2060" y="1823"/>
                    </a:cubicBezTo>
                    <a:cubicBezTo>
                      <a:pt x="2215" y="1737"/>
                      <a:pt x="2380" y="1642"/>
                      <a:pt x="2507" y="1516"/>
                    </a:cubicBezTo>
                    <a:cubicBezTo>
                      <a:pt x="2547" y="1477"/>
                      <a:pt x="2588" y="1429"/>
                      <a:pt x="2604" y="1373"/>
                    </a:cubicBezTo>
                    <a:cubicBezTo>
                      <a:pt x="2629" y="1286"/>
                      <a:pt x="2584" y="1214"/>
                      <a:pt x="2545" y="1139"/>
                    </a:cubicBezTo>
                    <a:cubicBezTo>
                      <a:pt x="2314" y="695"/>
                      <a:pt x="1945" y="327"/>
                      <a:pt x="1507" y="87"/>
                    </a:cubicBezTo>
                    <a:cubicBezTo>
                      <a:pt x="1347" y="0"/>
                      <a:pt x="1203" y="245"/>
                      <a:pt x="1364" y="33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1" name="Freeform 25">
                <a:extLst>
                  <a:ext uri="{FF2B5EF4-FFF2-40B4-BE49-F238E27FC236}">
                    <a16:creationId xmlns:a16="http://schemas.microsoft.com/office/drawing/2014/main" id="{7DCE1BBB-C578-2B39-645E-01224CB47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813" y="1608138"/>
                <a:ext cx="3779838" cy="2970213"/>
              </a:xfrm>
              <a:custGeom>
                <a:avLst/>
                <a:gdLst>
                  <a:gd name="T0" fmla="*/ 18075 w 18376"/>
                  <a:gd name="T1" fmla="*/ 6895 h 14443"/>
                  <a:gd name="T2" fmla="*/ 17795 w 18376"/>
                  <a:gd name="T3" fmla="*/ 6317 h 14443"/>
                  <a:gd name="T4" fmla="*/ 16833 w 18376"/>
                  <a:gd name="T5" fmla="*/ 5927 h 14443"/>
                  <a:gd name="T6" fmla="*/ 14923 w 18376"/>
                  <a:gd name="T7" fmla="*/ 4757 h 14443"/>
                  <a:gd name="T8" fmla="*/ 13237 w 18376"/>
                  <a:gd name="T9" fmla="*/ 3401 h 14443"/>
                  <a:gd name="T10" fmla="*/ 11817 w 18376"/>
                  <a:gd name="T11" fmla="*/ 1736 h 14443"/>
                  <a:gd name="T12" fmla="*/ 8285 w 18376"/>
                  <a:gd name="T13" fmla="*/ 533 h 14443"/>
                  <a:gd name="T14" fmla="*/ 6553 w 18376"/>
                  <a:gd name="T15" fmla="*/ 2216 h 14443"/>
                  <a:gd name="T16" fmla="*/ 4611 w 18376"/>
                  <a:gd name="T17" fmla="*/ 4142 h 14443"/>
                  <a:gd name="T18" fmla="*/ 1240 w 18376"/>
                  <a:gd name="T19" fmla="*/ 8549 h 14443"/>
                  <a:gd name="T20" fmla="*/ 1239 w 18376"/>
                  <a:gd name="T21" fmla="*/ 8552 h 14443"/>
                  <a:gd name="T22" fmla="*/ 130 w 18376"/>
                  <a:gd name="T23" fmla="*/ 9471 h 14443"/>
                  <a:gd name="T24" fmla="*/ 833 w 18376"/>
                  <a:gd name="T25" fmla="*/ 11530 h 14443"/>
                  <a:gd name="T26" fmla="*/ 2923 w 18376"/>
                  <a:gd name="T27" fmla="*/ 12083 h 14443"/>
                  <a:gd name="T28" fmla="*/ 3037 w 18376"/>
                  <a:gd name="T29" fmla="*/ 12060 h 14443"/>
                  <a:gd name="T30" fmla="*/ 5606 w 18376"/>
                  <a:gd name="T31" fmla="*/ 13785 h 14443"/>
                  <a:gd name="T32" fmla="*/ 7041 w 18376"/>
                  <a:gd name="T33" fmla="*/ 14109 h 14443"/>
                  <a:gd name="T34" fmla="*/ 7707 w 18376"/>
                  <a:gd name="T35" fmla="*/ 14116 h 14443"/>
                  <a:gd name="T36" fmla="*/ 8556 w 18376"/>
                  <a:gd name="T37" fmla="*/ 14145 h 14443"/>
                  <a:gd name="T38" fmla="*/ 9708 w 18376"/>
                  <a:gd name="T39" fmla="*/ 14393 h 14443"/>
                  <a:gd name="T40" fmla="*/ 10850 w 18376"/>
                  <a:gd name="T41" fmla="*/ 14183 h 14443"/>
                  <a:gd name="T42" fmla="*/ 12797 w 18376"/>
                  <a:gd name="T43" fmla="*/ 13158 h 14443"/>
                  <a:gd name="T44" fmla="*/ 13104 w 18376"/>
                  <a:gd name="T45" fmla="*/ 12943 h 14443"/>
                  <a:gd name="T46" fmla="*/ 14792 w 18376"/>
                  <a:gd name="T47" fmla="*/ 11458 h 14443"/>
                  <a:gd name="T48" fmla="*/ 15454 w 18376"/>
                  <a:gd name="T49" fmla="*/ 10624 h 14443"/>
                  <a:gd name="T50" fmla="*/ 15754 w 18376"/>
                  <a:gd name="T51" fmla="*/ 10155 h 14443"/>
                  <a:gd name="T52" fmla="*/ 16268 w 18376"/>
                  <a:gd name="T53" fmla="*/ 9741 h 14443"/>
                  <a:gd name="T54" fmla="*/ 18075 w 18376"/>
                  <a:gd name="T55" fmla="*/ 6895 h 14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376" h="14443">
                    <a:moveTo>
                      <a:pt x="18075" y="6895"/>
                    </a:moveTo>
                    <a:cubicBezTo>
                      <a:pt x="18011" y="6621"/>
                      <a:pt x="17975" y="6538"/>
                      <a:pt x="17795" y="6317"/>
                    </a:cubicBezTo>
                    <a:cubicBezTo>
                      <a:pt x="17576" y="6049"/>
                      <a:pt x="17149" y="6034"/>
                      <a:pt x="16833" y="5927"/>
                    </a:cubicBezTo>
                    <a:cubicBezTo>
                      <a:pt x="16158" y="5697"/>
                      <a:pt x="15531" y="5131"/>
                      <a:pt x="14923" y="4757"/>
                    </a:cubicBezTo>
                    <a:cubicBezTo>
                      <a:pt x="14308" y="4378"/>
                      <a:pt x="13738" y="3922"/>
                      <a:pt x="13237" y="3401"/>
                    </a:cubicBezTo>
                    <a:cubicBezTo>
                      <a:pt x="12731" y="2874"/>
                      <a:pt x="12313" y="2272"/>
                      <a:pt x="11817" y="1736"/>
                    </a:cubicBezTo>
                    <a:cubicBezTo>
                      <a:pt x="10940" y="791"/>
                      <a:pt x="9597" y="0"/>
                      <a:pt x="8285" y="533"/>
                    </a:cubicBezTo>
                    <a:cubicBezTo>
                      <a:pt x="7522" y="844"/>
                      <a:pt x="7086" y="1632"/>
                      <a:pt x="6553" y="2216"/>
                    </a:cubicBezTo>
                    <a:cubicBezTo>
                      <a:pt x="5938" y="2889"/>
                      <a:pt x="5263" y="3505"/>
                      <a:pt x="4611" y="4142"/>
                    </a:cubicBezTo>
                    <a:cubicBezTo>
                      <a:pt x="3278" y="5442"/>
                      <a:pt x="2121" y="6904"/>
                      <a:pt x="1240" y="8549"/>
                    </a:cubicBezTo>
                    <a:lnTo>
                      <a:pt x="1239" y="8552"/>
                    </a:lnTo>
                    <a:cubicBezTo>
                      <a:pt x="755" y="8709"/>
                      <a:pt x="220" y="8989"/>
                      <a:pt x="130" y="9471"/>
                    </a:cubicBezTo>
                    <a:cubicBezTo>
                      <a:pt x="0" y="10164"/>
                      <a:pt x="358" y="11035"/>
                      <a:pt x="833" y="11530"/>
                    </a:cubicBezTo>
                    <a:cubicBezTo>
                      <a:pt x="1386" y="12107"/>
                      <a:pt x="2165" y="12235"/>
                      <a:pt x="2923" y="12083"/>
                    </a:cubicBezTo>
                    <a:cubicBezTo>
                      <a:pt x="2959" y="12076"/>
                      <a:pt x="2998" y="12068"/>
                      <a:pt x="3037" y="12060"/>
                    </a:cubicBezTo>
                    <a:cubicBezTo>
                      <a:pt x="3683" y="12894"/>
                      <a:pt x="4578" y="13471"/>
                      <a:pt x="5606" y="13785"/>
                    </a:cubicBezTo>
                    <a:cubicBezTo>
                      <a:pt x="6074" y="13927"/>
                      <a:pt x="6552" y="14061"/>
                      <a:pt x="7041" y="14109"/>
                    </a:cubicBezTo>
                    <a:cubicBezTo>
                      <a:pt x="7258" y="14130"/>
                      <a:pt x="7490" y="14144"/>
                      <a:pt x="7707" y="14116"/>
                    </a:cubicBezTo>
                    <a:cubicBezTo>
                      <a:pt x="7981" y="14082"/>
                      <a:pt x="8265" y="14149"/>
                      <a:pt x="8556" y="14145"/>
                    </a:cubicBezTo>
                    <a:cubicBezTo>
                      <a:pt x="8858" y="14141"/>
                      <a:pt x="9407" y="14443"/>
                      <a:pt x="9708" y="14393"/>
                    </a:cubicBezTo>
                    <a:cubicBezTo>
                      <a:pt x="10141" y="14322"/>
                      <a:pt x="10429" y="14303"/>
                      <a:pt x="10850" y="14183"/>
                    </a:cubicBezTo>
                    <a:cubicBezTo>
                      <a:pt x="11529" y="13989"/>
                      <a:pt x="12134" y="13392"/>
                      <a:pt x="12797" y="13158"/>
                    </a:cubicBezTo>
                    <a:cubicBezTo>
                      <a:pt x="12899" y="13086"/>
                      <a:pt x="13003" y="13016"/>
                      <a:pt x="13104" y="12943"/>
                    </a:cubicBezTo>
                    <a:cubicBezTo>
                      <a:pt x="13718" y="12506"/>
                      <a:pt x="14284" y="12015"/>
                      <a:pt x="14792" y="11458"/>
                    </a:cubicBezTo>
                    <a:cubicBezTo>
                      <a:pt x="15033" y="11193"/>
                      <a:pt x="15253" y="10920"/>
                      <a:pt x="15454" y="10624"/>
                    </a:cubicBezTo>
                    <a:cubicBezTo>
                      <a:pt x="15556" y="10473"/>
                      <a:pt x="15642" y="10297"/>
                      <a:pt x="15754" y="10155"/>
                    </a:cubicBezTo>
                    <a:cubicBezTo>
                      <a:pt x="15904" y="9966"/>
                      <a:pt x="16039" y="9795"/>
                      <a:pt x="16268" y="9741"/>
                    </a:cubicBezTo>
                    <a:cubicBezTo>
                      <a:pt x="17578" y="9430"/>
                      <a:pt x="18376" y="8195"/>
                      <a:pt x="18075" y="6895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2" name="Freeform 26">
                <a:extLst>
                  <a:ext uri="{FF2B5EF4-FFF2-40B4-BE49-F238E27FC236}">
                    <a16:creationId xmlns:a16="http://schemas.microsoft.com/office/drawing/2014/main" id="{5FEE5690-CB88-E48A-7937-E1D234228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76" y="920750"/>
                <a:ext cx="3633788" cy="2465388"/>
              </a:xfrm>
              <a:custGeom>
                <a:avLst/>
                <a:gdLst>
                  <a:gd name="T0" fmla="*/ 17436 w 17667"/>
                  <a:gd name="T1" fmla="*/ 6617 h 11992"/>
                  <a:gd name="T2" fmla="*/ 17267 w 17667"/>
                  <a:gd name="T3" fmla="*/ 6170 h 11992"/>
                  <a:gd name="T4" fmla="*/ 16373 w 17667"/>
                  <a:gd name="T5" fmla="*/ 4298 h 11992"/>
                  <a:gd name="T6" fmla="*/ 15731 w 17667"/>
                  <a:gd name="T7" fmla="*/ 3275 h 11992"/>
                  <a:gd name="T8" fmla="*/ 14907 w 17667"/>
                  <a:gd name="T9" fmla="*/ 2483 h 11992"/>
                  <a:gd name="T10" fmla="*/ 13177 w 17667"/>
                  <a:gd name="T11" fmla="*/ 1254 h 11992"/>
                  <a:gd name="T12" fmla="*/ 11562 w 17667"/>
                  <a:gd name="T13" fmla="*/ 553 h 11992"/>
                  <a:gd name="T14" fmla="*/ 6113 w 17667"/>
                  <a:gd name="T15" fmla="*/ 687 h 11992"/>
                  <a:gd name="T16" fmla="*/ 1765 w 17667"/>
                  <a:gd name="T17" fmla="*/ 3900 h 11992"/>
                  <a:gd name="T18" fmla="*/ 332 w 17667"/>
                  <a:gd name="T19" fmla="*/ 7120 h 11992"/>
                  <a:gd name="T20" fmla="*/ 366 w 17667"/>
                  <a:gd name="T21" fmla="*/ 10772 h 11992"/>
                  <a:gd name="T22" fmla="*/ 853 w 17667"/>
                  <a:gd name="T23" fmla="*/ 11888 h 11992"/>
                  <a:gd name="T24" fmla="*/ 1558 w 17667"/>
                  <a:gd name="T25" fmla="*/ 11776 h 11992"/>
                  <a:gd name="T26" fmla="*/ 1957 w 17667"/>
                  <a:gd name="T27" fmla="*/ 11504 h 11992"/>
                  <a:gd name="T28" fmla="*/ 1986 w 17667"/>
                  <a:gd name="T29" fmla="*/ 11355 h 11992"/>
                  <a:gd name="T30" fmla="*/ 2786 w 17667"/>
                  <a:gd name="T31" fmla="*/ 10784 h 11992"/>
                  <a:gd name="T32" fmla="*/ 3736 w 17667"/>
                  <a:gd name="T33" fmla="*/ 10277 h 11992"/>
                  <a:gd name="T34" fmla="*/ 3843 w 17667"/>
                  <a:gd name="T35" fmla="*/ 10214 h 11992"/>
                  <a:gd name="T36" fmla="*/ 4101 w 17667"/>
                  <a:gd name="T37" fmla="*/ 8730 h 11992"/>
                  <a:gd name="T38" fmla="*/ 4201 w 17667"/>
                  <a:gd name="T39" fmla="*/ 8447 h 11992"/>
                  <a:gd name="T40" fmla="*/ 4298 w 17667"/>
                  <a:gd name="T41" fmla="*/ 8323 h 11992"/>
                  <a:gd name="T42" fmla="*/ 4395 w 17667"/>
                  <a:gd name="T43" fmla="*/ 8199 h 11992"/>
                  <a:gd name="T44" fmla="*/ 4429 w 17667"/>
                  <a:gd name="T45" fmla="*/ 8198 h 11992"/>
                  <a:gd name="T46" fmla="*/ 4556 w 17667"/>
                  <a:gd name="T47" fmla="*/ 8237 h 11992"/>
                  <a:gd name="T48" fmla="*/ 4831 w 17667"/>
                  <a:gd name="T49" fmla="*/ 9722 h 11992"/>
                  <a:gd name="T50" fmla="*/ 9912 w 17667"/>
                  <a:gd name="T51" fmla="*/ 8562 h 11992"/>
                  <a:gd name="T52" fmla="*/ 11601 w 17667"/>
                  <a:gd name="T53" fmla="*/ 8423 h 11992"/>
                  <a:gd name="T54" fmla="*/ 11653 w 17667"/>
                  <a:gd name="T55" fmla="*/ 7865 h 11992"/>
                  <a:gd name="T56" fmla="*/ 11767 w 17667"/>
                  <a:gd name="T57" fmla="*/ 7699 h 11992"/>
                  <a:gd name="T58" fmla="*/ 11932 w 17667"/>
                  <a:gd name="T59" fmla="*/ 7813 h 11992"/>
                  <a:gd name="T60" fmla="*/ 12224 w 17667"/>
                  <a:gd name="T61" fmla="*/ 8377 h 11992"/>
                  <a:gd name="T62" fmla="*/ 14406 w 17667"/>
                  <a:gd name="T63" fmla="*/ 8637 h 11992"/>
                  <a:gd name="T64" fmla="*/ 14513 w 17667"/>
                  <a:gd name="T65" fmla="*/ 8598 h 11992"/>
                  <a:gd name="T66" fmla="*/ 15294 w 17667"/>
                  <a:gd name="T67" fmla="*/ 8620 h 11992"/>
                  <a:gd name="T68" fmla="*/ 16037 w 17667"/>
                  <a:gd name="T69" fmla="*/ 8909 h 11992"/>
                  <a:gd name="T70" fmla="*/ 16067 w 17667"/>
                  <a:gd name="T71" fmla="*/ 9008 h 11992"/>
                  <a:gd name="T72" fmla="*/ 16058 w 17667"/>
                  <a:gd name="T73" fmla="*/ 9125 h 11992"/>
                  <a:gd name="T74" fmla="*/ 16132 w 17667"/>
                  <a:gd name="T75" fmla="*/ 9369 h 11992"/>
                  <a:gd name="T76" fmla="*/ 16602 w 17667"/>
                  <a:gd name="T77" fmla="*/ 9610 h 11992"/>
                  <a:gd name="T78" fmla="*/ 17435 w 17667"/>
                  <a:gd name="T79" fmla="*/ 9187 h 11992"/>
                  <a:gd name="T80" fmla="*/ 17533 w 17667"/>
                  <a:gd name="T81" fmla="*/ 8399 h 11992"/>
                  <a:gd name="T82" fmla="*/ 17436 w 17667"/>
                  <a:gd name="T83" fmla="*/ 6617 h 11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667" h="11992">
                    <a:moveTo>
                      <a:pt x="17436" y="6617"/>
                    </a:moveTo>
                    <a:cubicBezTo>
                      <a:pt x="17434" y="6612"/>
                      <a:pt x="17268" y="6176"/>
                      <a:pt x="17267" y="6170"/>
                    </a:cubicBezTo>
                    <a:cubicBezTo>
                      <a:pt x="17050" y="5529"/>
                      <a:pt x="16711" y="4879"/>
                      <a:pt x="16373" y="4298"/>
                    </a:cubicBezTo>
                    <a:cubicBezTo>
                      <a:pt x="16196" y="3994"/>
                      <a:pt x="15971" y="3620"/>
                      <a:pt x="15731" y="3275"/>
                    </a:cubicBezTo>
                    <a:cubicBezTo>
                      <a:pt x="15466" y="3001"/>
                      <a:pt x="15193" y="2734"/>
                      <a:pt x="14907" y="2483"/>
                    </a:cubicBezTo>
                    <a:cubicBezTo>
                      <a:pt x="14374" y="2016"/>
                      <a:pt x="13798" y="1598"/>
                      <a:pt x="13177" y="1254"/>
                    </a:cubicBezTo>
                    <a:cubicBezTo>
                      <a:pt x="12663" y="969"/>
                      <a:pt x="12119" y="739"/>
                      <a:pt x="11562" y="553"/>
                    </a:cubicBezTo>
                    <a:cubicBezTo>
                      <a:pt x="9902" y="0"/>
                      <a:pt x="7755" y="134"/>
                      <a:pt x="6113" y="687"/>
                    </a:cubicBezTo>
                    <a:cubicBezTo>
                      <a:pt x="4365" y="1276"/>
                      <a:pt x="2924" y="2493"/>
                      <a:pt x="1765" y="3900"/>
                    </a:cubicBezTo>
                    <a:cubicBezTo>
                      <a:pt x="1048" y="4769"/>
                      <a:pt x="623" y="5978"/>
                      <a:pt x="332" y="7120"/>
                    </a:cubicBezTo>
                    <a:cubicBezTo>
                      <a:pt x="0" y="8418"/>
                      <a:pt x="52" y="9455"/>
                      <a:pt x="366" y="10772"/>
                    </a:cubicBezTo>
                    <a:cubicBezTo>
                      <a:pt x="432" y="11051"/>
                      <a:pt x="541" y="11718"/>
                      <a:pt x="853" y="11888"/>
                    </a:cubicBezTo>
                    <a:cubicBezTo>
                      <a:pt x="1044" y="11992"/>
                      <a:pt x="1323" y="11877"/>
                      <a:pt x="1558" y="11776"/>
                    </a:cubicBezTo>
                    <a:cubicBezTo>
                      <a:pt x="1756" y="11802"/>
                      <a:pt x="1843" y="11681"/>
                      <a:pt x="1957" y="11504"/>
                    </a:cubicBezTo>
                    <a:cubicBezTo>
                      <a:pt x="1981" y="11467"/>
                      <a:pt x="1958" y="11387"/>
                      <a:pt x="1986" y="11355"/>
                    </a:cubicBezTo>
                    <a:cubicBezTo>
                      <a:pt x="2077" y="11248"/>
                      <a:pt x="2653" y="10843"/>
                      <a:pt x="2786" y="10784"/>
                    </a:cubicBezTo>
                    <a:cubicBezTo>
                      <a:pt x="3142" y="10625"/>
                      <a:pt x="3406" y="10482"/>
                      <a:pt x="3736" y="10277"/>
                    </a:cubicBezTo>
                    <a:cubicBezTo>
                      <a:pt x="3771" y="10255"/>
                      <a:pt x="3808" y="10235"/>
                      <a:pt x="3843" y="10214"/>
                    </a:cubicBezTo>
                    <a:cubicBezTo>
                      <a:pt x="3822" y="9616"/>
                      <a:pt x="4071" y="9328"/>
                      <a:pt x="4101" y="8730"/>
                    </a:cubicBezTo>
                    <a:cubicBezTo>
                      <a:pt x="4110" y="8547"/>
                      <a:pt x="4210" y="8265"/>
                      <a:pt x="4201" y="8447"/>
                    </a:cubicBezTo>
                    <a:cubicBezTo>
                      <a:pt x="4201" y="8449"/>
                      <a:pt x="4249" y="8386"/>
                      <a:pt x="4298" y="8323"/>
                    </a:cubicBezTo>
                    <a:cubicBezTo>
                      <a:pt x="4346" y="8260"/>
                      <a:pt x="4395" y="8197"/>
                      <a:pt x="4395" y="8199"/>
                    </a:cubicBezTo>
                    <a:cubicBezTo>
                      <a:pt x="4404" y="8199"/>
                      <a:pt x="4416" y="8199"/>
                      <a:pt x="4429" y="8198"/>
                    </a:cubicBezTo>
                    <a:cubicBezTo>
                      <a:pt x="4476" y="8196"/>
                      <a:pt x="4538" y="8195"/>
                      <a:pt x="4556" y="8237"/>
                    </a:cubicBezTo>
                    <a:cubicBezTo>
                      <a:pt x="4723" y="8636"/>
                      <a:pt x="4652" y="9328"/>
                      <a:pt x="4831" y="9722"/>
                    </a:cubicBezTo>
                    <a:cubicBezTo>
                      <a:pt x="6409" y="9064"/>
                      <a:pt x="8296" y="8795"/>
                      <a:pt x="9912" y="8562"/>
                    </a:cubicBezTo>
                    <a:cubicBezTo>
                      <a:pt x="10536" y="8472"/>
                      <a:pt x="10974" y="8424"/>
                      <a:pt x="11601" y="8423"/>
                    </a:cubicBezTo>
                    <a:cubicBezTo>
                      <a:pt x="11563" y="8233"/>
                      <a:pt x="11708" y="8051"/>
                      <a:pt x="11653" y="7865"/>
                    </a:cubicBezTo>
                    <a:cubicBezTo>
                      <a:pt x="11630" y="7791"/>
                      <a:pt x="11697" y="7712"/>
                      <a:pt x="11767" y="7699"/>
                    </a:cubicBezTo>
                    <a:cubicBezTo>
                      <a:pt x="11848" y="7684"/>
                      <a:pt x="11910" y="7739"/>
                      <a:pt x="11932" y="7813"/>
                    </a:cubicBezTo>
                    <a:cubicBezTo>
                      <a:pt x="11993" y="8017"/>
                      <a:pt x="12183" y="8168"/>
                      <a:pt x="12224" y="8377"/>
                    </a:cubicBezTo>
                    <a:cubicBezTo>
                      <a:pt x="12992" y="8392"/>
                      <a:pt x="13689" y="8496"/>
                      <a:pt x="14406" y="8637"/>
                    </a:cubicBezTo>
                    <a:cubicBezTo>
                      <a:pt x="14434" y="8613"/>
                      <a:pt x="14472" y="8599"/>
                      <a:pt x="14513" y="8598"/>
                    </a:cubicBezTo>
                    <a:cubicBezTo>
                      <a:pt x="14773" y="8594"/>
                      <a:pt x="15034" y="8592"/>
                      <a:pt x="15294" y="8620"/>
                    </a:cubicBezTo>
                    <a:cubicBezTo>
                      <a:pt x="15544" y="8648"/>
                      <a:pt x="15871" y="8696"/>
                      <a:pt x="16037" y="8909"/>
                    </a:cubicBezTo>
                    <a:cubicBezTo>
                      <a:pt x="16062" y="8941"/>
                      <a:pt x="16071" y="8976"/>
                      <a:pt x="16067" y="9008"/>
                    </a:cubicBezTo>
                    <a:cubicBezTo>
                      <a:pt x="16079" y="9047"/>
                      <a:pt x="16075" y="9089"/>
                      <a:pt x="16058" y="9125"/>
                    </a:cubicBezTo>
                    <a:cubicBezTo>
                      <a:pt x="16102" y="9202"/>
                      <a:pt x="16129" y="9283"/>
                      <a:pt x="16132" y="9369"/>
                    </a:cubicBezTo>
                    <a:cubicBezTo>
                      <a:pt x="16140" y="9613"/>
                      <a:pt x="16392" y="9776"/>
                      <a:pt x="16602" y="9610"/>
                    </a:cubicBezTo>
                    <a:cubicBezTo>
                      <a:pt x="16851" y="9412"/>
                      <a:pt x="17225" y="9410"/>
                      <a:pt x="17435" y="9187"/>
                    </a:cubicBezTo>
                    <a:cubicBezTo>
                      <a:pt x="17624" y="8987"/>
                      <a:pt x="17545" y="8647"/>
                      <a:pt x="17533" y="8399"/>
                    </a:cubicBezTo>
                    <a:cubicBezTo>
                      <a:pt x="17498" y="7679"/>
                      <a:pt x="17667" y="7295"/>
                      <a:pt x="17436" y="6617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3" name="Freeform 27">
                <a:extLst>
                  <a:ext uri="{FF2B5EF4-FFF2-40B4-BE49-F238E27FC236}">
                    <a16:creationId xmlns:a16="http://schemas.microsoft.com/office/drawing/2014/main" id="{CD8CAF6C-D10B-556A-5265-AF8907BF2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301" y="1520825"/>
                <a:ext cx="3611563" cy="1865313"/>
              </a:xfrm>
              <a:custGeom>
                <a:avLst/>
                <a:gdLst>
                  <a:gd name="T0" fmla="*/ 17155 w 17555"/>
                  <a:gd name="T1" fmla="*/ 3250 h 9072"/>
                  <a:gd name="T2" fmla="*/ 16269 w 17555"/>
                  <a:gd name="T3" fmla="*/ 2689 h 9072"/>
                  <a:gd name="T4" fmla="*/ 13972 w 17555"/>
                  <a:gd name="T5" fmla="*/ 855 h 9072"/>
                  <a:gd name="T6" fmla="*/ 13900 w 17555"/>
                  <a:gd name="T7" fmla="*/ 2842 h 9072"/>
                  <a:gd name="T8" fmla="*/ 10752 w 17555"/>
                  <a:gd name="T9" fmla="*/ 1161 h 9072"/>
                  <a:gd name="T10" fmla="*/ 9777 w 17555"/>
                  <a:gd name="T11" fmla="*/ 332 h 9072"/>
                  <a:gd name="T12" fmla="*/ 7802 w 17555"/>
                  <a:gd name="T13" fmla="*/ 4548 h 9072"/>
                  <a:gd name="T14" fmla="*/ 5864 w 17555"/>
                  <a:gd name="T15" fmla="*/ 4684 h 9072"/>
                  <a:gd name="T16" fmla="*/ 4922 w 17555"/>
                  <a:gd name="T17" fmla="*/ 533 h 9072"/>
                  <a:gd name="T18" fmla="*/ 4102 w 17555"/>
                  <a:gd name="T19" fmla="*/ 2967 h 9072"/>
                  <a:gd name="T20" fmla="*/ 3054 w 17555"/>
                  <a:gd name="T21" fmla="*/ 5137 h 9072"/>
                  <a:gd name="T22" fmla="*/ 1897 w 17555"/>
                  <a:gd name="T23" fmla="*/ 4945 h 9072"/>
                  <a:gd name="T24" fmla="*/ 1571 w 17555"/>
                  <a:gd name="T25" fmla="*/ 2772 h 9072"/>
                  <a:gd name="T26" fmla="*/ 1046 w 17555"/>
                  <a:gd name="T27" fmla="*/ 5221 h 9072"/>
                  <a:gd name="T28" fmla="*/ 487 w 17555"/>
                  <a:gd name="T29" fmla="*/ 6393 h 9072"/>
                  <a:gd name="T30" fmla="*/ 0 w 17555"/>
                  <a:gd name="T31" fmla="*/ 6177 h 9072"/>
                  <a:gd name="T32" fmla="*/ 741 w 17555"/>
                  <a:gd name="T33" fmla="*/ 8968 h 9072"/>
                  <a:gd name="T34" fmla="*/ 1845 w 17555"/>
                  <a:gd name="T35" fmla="*/ 8584 h 9072"/>
                  <a:gd name="T36" fmla="*/ 2674 w 17555"/>
                  <a:gd name="T37" fmla="*/ 7863 h 9072"/>
                  <a:gd name="T38" fmla="*/ 3731 w 17555"/>
                  <a:gd name="T39" fmla="*/ 7294 h 9072"/>
                  <a:gd name="T40" fmla="*/ 4089 w 17555"/>
                  <a:gd name="T41" fmla="*/ 5527 h 9072"/>
                  <a:gd name="T42" fmla="*/ 4283 w 17555"/>
                  <a:gd name="T43" fmla="*/ 5278 h 9072"/>
                  <a:gd name="T44" fmla="*/ 4444 w 17555"/>
                  <a:gd name="T45" fmla="*/ 5317 h 9072"/>
                  <a:gd name="T46" fmla="*/ 9800 w 17555"/>
                  <a:gd name="T47" fmla="*/ 5642 h 9072"/>
                  <a:gd name="T48" fmla="*/ 11541 w 17555"/>
                  <a:gd name="T49" fmla="*/ 4945 h 9072"/>
                  <a:gd name="T50" fmla="*/ 11820 w 17555"/>
                  <a:gd name="T51" fmla="*/ 4893 h 9072"/>
                  <a:gd name="T52" fmla="*/ 14294 w 17555"/>
                  <a:gd name="T53" fmla="*/ 5717 h 9072"/>
                  <a:gd name="T54" fmla="*/ 15182 w 17555"/>
                  <a:gd name="T55" fmla="*/ 5700 h 9072"/>
                  <a:gd name="T56" fmla="*/ 15956 w 17555"/>
                  <a:gd name="T57" fmla="*/ 6088 h 9072"/>
                  <a:gd name="T58" fmla="*/ 16020 w 17555"/>
                  <a:gd name="T59" fmla="*/ 6449 h 9072"/>
                  <a:gd name="T60" fmla="*/ 17323 w 17555"/>
                  <a:gd name="T61" fmla="*/ 6267 h 9072"/>
                  <a:gd name="T62" fmla="*/ 17324 w 17555"/>
                  <a:gd name="T63" fmla="*/ 3697 h 9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555" h="9072">
                    <a:moveTo>
                      <a:pt x="17324" y="3697"/>
                    </a:moveTo>
                    <a:cubicBezTo>
                      <a:pt x="17322" y="3692"/>
                      <a:pt x="17156" y="3256"/>
                      <a:pt x="17155" y="3250"/>
                    </a:cubicBezTo>
                    <a:cubicBezTo>
                      <a:pt x="17102" y="3095"/>
                      <a:pt x="17043" y="2940"/>
                      <a:pt x="16978" y="2785"/>
                    </a:cubicBezTo>
                    <a:cubicBezTo>
                      <a:pt x="16736" y="2783"/>
                      <a:pt x="16494" y="2750"/>
                      <a:pt x="16269" y="2689"/>
                    </a:cubicBezTo>
                    <a:cubicBezTo>
                      <a:pt x="15672" y="2527"/>
                      <a:pt x="15151" y="2166"/>
                      <a:pt x="14724" y="1727"/>
                    </a:cubicBezTo>
                    <a:cubicBezTo>
                      <a:pt x="14456" y="1451"/>
                      <a:pt x="14219" y="1148"/>
                      <a:pt x="13972" y="855"/>
                    </a:cubicBezTo>
                    <a:cubicBezTo>
                      <a:pt x="14059" y="1096"/>
                      <a:pt x="14127" y="1344"/>
                      <a:pt x="14172" y="1590"/>
                    </a:cubicBezTo>
                    <a:cubicBezTo>
                      <a:pt x="14247" y="2000"/>
                      <a:pt x="14277" y="2562"/>
                      <a:pt x="13900" y="2842"/>
                    </a:cubicBezTo>
                    <a:cubicBezTo>
                      <a:pt x="13424" y="3195"/>
                      <a:pt x="12706" y="2906"/>
                      <a:pt x="12268" y="2631"/>
                    </a:cubicBezTo>
                    <a:cubicBezTo>
                      <a:pt x="11670" y="2254"/>
                      <a:pt x="11203" y="1695"/>
                      <a:pt x="10752" y="1161"/>
                    </a:cubicBezTo>
                    <a:cubicBezTo>
                      <a:pt x="10417" y="765"/>
                      <a:pt x="10082" y="339"/>
                      <a:pt x="9681" y="0"/>
                    </a:cubicBezTo>
                    <a:cubicBezTo>
                      <a:pt x="9714" y="111"/>
                      <a:pt x="9746" y="222"/>
                      <a:pt x="9777" y="332"/>
                    </a:cubicBezTo>
                    <a:cubicBezTo>
                      <a:pt x="10003" y="1132"/>
                      <a:pt x="10390" y="2034"/>
                      <a:pt x="10192" y="2879"/>
                    </a:cubicBezTo>
                    <a:cubicBezTo>
                      <a:pt x="9972" y="3815"/>
                      <a:pt x="8786" y="4389"/>
                      <a:pt x="7802" y="4548"/>
                    </a:cubicBezTo>
                    <a:cubicBezTo>
                      <a:pt x="7300" y="4629"/>
                      <a:pt x="7340" y="4631"/>
                      <a:pt x="6974" y="4700"/>
                    </a:cubicBezTo>
                    <a:cubicBezTo>
                      <a:pt x="6615" y="4768"/>
                      <a:pt x="6271" y="4754"/>
                      <a:pt x="5864" y="4684"/>
                    </a:cubicBezTo>
                    <a:cubicBezTo>
                      <a:pt x="4893" y="4517"/>
                      <a:pt x="4859" y="2800"/>
                      <a:pt x="4838" y="2066"/>
                    </a:cubicBezTo>
                    <a:cubicBezTo>
                      <a:pt x="4823" y="1554"/>
                      <a:pt x="4860" y="1042"/>
                      <a:pt x="4922" y="533"/>
                    </a:cubicBezTo>
                    <a:cubicBezTo>
                      <a:pt x="4711" y="878"/>
                      <a:pt x="4577" y="1273"/>
                      <a:pt x="4461" y="1660"/>
                    </a:cubicBezTo>
                    <a:cubicBezTo>
                      <a:pt x="4332" y="2093"/>
                      <a:pt x="4217" y="2529"/>
                      <a:pt x="4102" y="2967"/>
                    </a:cubicBezTo>
                    <a:cubicBezTo>
                      <a:pt x="3991" y="3389"/>
                      <a:pt x="3872" y="3813"/>
                      <a:pt x="3699" y="4214"/>
                    </a:cubicBezTo>
                    <a:cubicBezTo>
                      <a:pt x="3552" y="4553"/>
                      <a:pt x="3361" y="4917"/>
                      <a:pt x="3054" y="5137"/>
                    </a:cubicBezTo>
                    <a:cubicBezTo>
                      <a:pt x="2858" y="5278"/>
                      <a:pt x="2619" y="5391"/>
                      <a:pt x="2372" y="5337"/>
                    </a:cubicBezTo>
                    <a:cubicBezTo>
                      <a:pt x="2158" y="5290"/>
                      <a:pt x="2005" y="5129"/>
                      <a:pt x="1897" y="4945"/>
                    </a:cubicBezTo>
                    <a:cubicBezTo>
                      <a:pt x="1617" y="4470"/>
                      <a:pt x="1575" y="3848"/>
                      <a:pt x="1562" y="3310"/>
                    </a:cubicBezTo>
                    <a:cubicBezTo>
                      <a:pt x="1557" y="3131"/>
                      <a:pt x="1560" y="2951"/>
                      <a:pt x="1571" y="2772"/>
                    </a:cubicBezTo>
                    <a:cubicBezTo>
                      <a:pt x="1391" y="3231"/>
                      <a:pt x="1285" y="3720"/>
                      <a:pt x="1204" y="4210"/>
                    </a:cubicBezTo>
                    <a:cubicBezTo>
                      <a:pt x="1148" y="4546"/>
                      <a:pt x="1102" y="4884"/>
                      <a:pt x="1046" y="5221"/>
                    </a:cubicBezTo>
                    <a:cubicBezTo>
                      <a:pt x="1000" y="5499"/>
                      <a:pt x="959" y="5790"/>
                      <a:pt x="837" y="6046"/>
                    </a:cubicBezTo>
                    <a:cubicBezTo>
                      <a:pt x="765" y="6196"/>
                      <a:pt x="659" y="6352"/>
                      <a:pt x="487" y="6393"/>
                    </a:cubicBezTo>
                    <a:cubicBezTo>
                      <a:pt x="348" y="6427"/>
                      <a:pt x="211" y="6370"/>
                      <a:pt x="106" y="6281"/>
                    </a:cubicBezTo>
                    <a:cubicBezTo>
                      <a:pt x="68" y="6249"/>
                      <a:pt x="33" y="6214"/>
                      <a:pt x="0" y="6177"/>
                    </a:cubicBezTo>
                    <a:cubicBezTo>
                      <a:pt x="23" y="6711"/>
                      <a:pt x="111" y="7253"/>
                      <a:pt x="254" y="7852"/>
                    </a:cubicBezTo>
                    <a:cubicBezTo>
                      <a:pt x="320" y="8131"/>
                      <a:pt x="429" y="8798"/>
                      <a:pt x="741" y="8968"/>
                    </a:cubicBezTo>
                    <a:cubicBezTo>
                      <a:pt x="932" y="9072"/>
                      <a:pt x="1211" y="8957"/>
                      <a:pt x="1446" y="8856"/>
                    </a:cubicBezTo>
                    <a:cubicBezTo>
                      <a:pt x="1644" y="8882"/>
                      <a:pt x="1731" y="8761"/>
                      <a:pt x="1845" y="8584"/>
                    </a:cubicBezTo>
                    <a:cubicBezTo>
                      <a:pt x="1869" y="8547"/>
                      <a:pt x="1846" y="8467"/>
                      <a:pt x="1874" y="8435"/>
                    </a:cubicBezTo>
                    <a:cubicBezTo>
                      <a:pt x="1965" y="8328"/>
                      <a:pt x="2541" y="7923"/>
                      <a:pt x="2674" y="7863"/>
                    </a:cubicBezTo>
                    <a:cubicBezTo>
                      <a:pt x="3030" y="7705"/>
                      <a:pt x="3294" y="7562"/>
                      <a:pt x="3624" y="7356"/>
                    </a:cubicBezTo>
                    <a:cubicBezTo>
                      <a:pt x="3659" y="7335"/>
                      <a:pt x="3696" y="7315"/>
                      <a:pt x="3731" y="7294"/>
                    </a:cubicBezTo>
                    <a:cubicBezTo>
                      <a:pt x="3710" y="6696"/>
                      <a:pt x="3959" y="6408"/>
                      <a:pt x="3989" y="5810"/>
                    </a:cubicBezTo>
                    <a:cubicBezTo>
                      <a:pt x="3998" y="5627"/>
                      <a:pt x="4098" y="5345"/>
                      <a:pt x="4089" y="5527"/>
                    </a:cubicBezTo>
                    <a:cubicBezTo>
                      <a:pt x="4089" y="5529"/>
                      <a:pt x="4137" y="5466"/>
                      <a:pt x="4186" y="5403"/>
                    </a:cubicBezTo>
                    <a:cubicBezTo>
                      <a:pt x="4234" y="5340"/>
                      <a:pt x="4283" y="5277"/>
                      <a:pt x="4283" y="5278"/>
                    </a:cubicBezTo>
                    <a:cubicBezTo>
                      <a:pt x="4292" y="5279"/>
                      <a:pt x="4304" y="5278"/>
                      <a:pt x="4317" y="5278"/>
                    </a:cubicBezTo>
                    <a:cubicBezTo>
                      <a:pt x="4364" y="5276"/>
                      <a:pt x="4426" y="5275"/>
                      <a:pt x="4444" y="5317"/>
                    </a:cubicBezTo>
                    <a:cubicBezTo>
                      <a:pt x="4611" y="5716"/>
                      <a:pt x="4540" y="6408"/>
                      <a:pt x="4719" y="6802"/>
                    </a:cubicBezTo>
                    <a:cubicBezTo>
                      <a:pt x="6297" y="6144"/>
                      <a:pt x="8184" y="5875"/>
                      <a:pt x="9800" y="5642"/>
                    </a:cubicBezTo>
                    <a:cubicBezTo>
                      <a:pt x="10424" y="5552"/>
                      <a:pt x="10862" y="5504"/>
                      <a:pt x="11489" y="5503"/>
                    </a:cubicBezTo>
                    <a:cubicBezTo>
                      <a:pt x="11451" y="5313"/>
                      <a:pt x="11596" y="5131"/>
                      <a:pt x="11541" y="4945"/>
                    </a:cubicBezTo>
                    <a:cubicBezTo>
                      <a:pt x="11518" y="4871"/>
                      <a:pt x="11585" y="4792"/>
                      <a:pt x="11655" y="4779"/>
                    </a:cubicBezTo>
                    <a:cubicBezTo>
                      <a:pt x="11736" y="4764"/>
                      <a:pt x="11798" y="4820"/>
                      <a:pt x="11820" y="4893"/>
                    </a:cubicBezTo>
                    <a:cubicBezTo>
                      <a:pt x="11881" y="5097"/>
                      <a:pt x="12071" y="5248"/>
                      <a:pt x="12112" y="5457"/>
                    </a:cubicBezTo>
                    <a:cubicBezTo>
                      <a:pt x="12880" y="5472"/>
                      <a:pt x="13577" y="5576"/>
                      <a:pt x="14294" y="5717"/>
                    </a:cubicBezTo>
                    <a:cubicBezTo>
                      <a:pt x="14322" y="5693"/>
                      <a:pt x="14360" y="5679"/>
                      <a:pt x="14400" y="5678"/>
                    </a:cubicBezTo>
                    <a:cubicBezTo>
                      <a:pt x="14661" y="5674"/>
                      <a:pt x="14922" y="5672"/>
                      <a:pt x="15182" y="5700"/>
                    </a:cubicBezTo>
                    <a:cubicBezTo>
                      <a:pt x="15432" y="5728"/>
                      <a:pt x="15759" y="5776"/>
                      <a:pt x="15925" y="5989"/>
                    </a:cubicBezTo>
                    <a:cubicBezTo>
                      <a:pt x="15950" y="6021"/>
                      <a:pt x="15959" y="6056"/>
                      <a:pt x="15956" y="6088"/>
                    </a:cubicBezTo>
                    <a:cubicBezTo>
                      <a:pt x="15967" y="6127"/>
                      <a:pt x="15963" y="6169"/>
                      <a:pt x="15946" y="6205"/>
                    </a:cubicBezTo>
                    <a:cubicBezTo>
                      <a:pt x="15990" y="6282"/>
                      <a:pt x="16016" y="6363"/>
                      <a:pt x="16020" y="6449"/>
                    </a:cubicBezTo>
                    <a:cubicBezTo>
                      <a:pt x="16028" y="6693"/>
                      <a:pt x="16280" y="6856"/>
                      <a:pt x="16489" y="6690"/>
                    </a:cubicBezTo>
                    <a:cubicBezTo>
                      <a:pt x="16739" y="6492"/>
                      <a:pt x="17113" y="6490"/>
                      <a:pt x="17323" y="6267"/>
                    </a:cubicBezTo>
                    <a:cubicBezTo>
                      <a:pt x="17512" y="6067"/>
                      <a:pt x="17433" y="5727"/>
                      <a:pt x="17421" y="5479"/>
                    </a:cubicBezTo>
                    <a:cubicBezTo>
                      <a:pt x="17386" y="4759"/>
                      <a:pt x="17555" y="4375"/>
                      <a:pt x="17324" y="3697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4" name="Freeform 28">
                <a:extLst>
                  <a:ext uri="{FF2B5EF4-FFF2-40B4-BE49-F238E27FC236}">
                    <a16:creationId xmlns:a16="http://schemas.microsoft.com/office/drawing/2014/main" id="{1F829840-B23C-A262-90E9-240F74AD2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001" y="3357563"/>
                <a:ext cx="566738" cy="452438"/>
              </a:xfrm>
              <a:custGeom>
                <a:avLst/>
                <a:gdLst>
                  <a:gd name="T0" fmla="*/ 2662 w 2760"/>
                  <a:gd name="T1" fmla="*/ 863 h 2197"/>
                  <a:gd name="T2" fmla="*/ 1558 w 2760"/>
                  <a:gd name="T3" fmla="*/ 2067 h 2197"/>
                  <a:gd name="T4" fmla="*/ 98 w 2760"/>
                  <a:gd name="T5" fmla="*/ 1335 h 2197"/>
                  <a:gd name="T6" fmla="*/ 1202 w 2760"/>
                  <a:gd name="T7" fmla="*/ 131 h 2197"/>
                  <a:gd name="T8" fmla="*/ 2662 w 2760"/>
                  <a:gd name="T9" fmla="*/ 863 h 2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0" h="2197">
                    <a:moveTo>
                      <a:pt x="2662" y="863"/>
                    </a:moveTo>
                    <a:cubicBezTo>
                      <a:pt x="2760" y="1397"/>
                      <a:pt x="2266" y="1936"/>
                      <a:pt x="1558" y="2067"/>
                    </a:cubicBezTo>
                    <a:cubicBezTo>
                      <a:pt x="850" y="2197"/>
                      <a:pt x="197" y="1869"/>
                      <a:pt x="98" y="1335"/>
                    </a:cubicBezTo>
                    <a:cubicBezTo>
                      <a:pt x="0" y="800"/>
                      <a:pt x="494" y="261"/>
                      <a:pt x="1202" y="131"/>
                    </a:cubicBezTo>
                    <a:cubicBezTo>
                      <a:pt x="1910" y="0"/>
                      <a:pt x="2564" y="328"/>
                      <a:pt x="2662" y="863"/>
                    </a:cubicBezTo>
                    <a:close/>
                  </a:path>
                </a:pathLst>
              </a:custGeom>
              <a:solidFill>
                <a:srgbClr val="F89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5" name="Freeform 29">
                <a:extLst>
                  <a:ext uri="{FF2B5EF4-FFF2-40B4-BE49-F238E27FC236}">
                    <a16:creationId xmlns:a16="http://schemas.microsoft.com/office/drawing/2014/main" id="{5A30EC03-868E-B11D-055E-F4321E508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0801" y="3036888"/>
                <a:ext cx="566738" cy="450850"/>
              </a:xfrm>
              <a:custGeom>
                <a:avLst/>
                <a:gdLst>
                  <a:gd name="T0" fmla="*/ 2662 w 2760"/>
                  <a:gd name="T1" fmla="*/ 862 h 2197"/>
                  <a:gd name="T2" fmla="*/ 1558 w 2760"/>
                  <a:gd name="T3" fmla="*/ 2066 h 2197"/>
                  <a:gd name="T4" fmla="*/ 98 w 2760"/>
                  <a:gd name="T5" fmla="*/ 1335 h 2197"/>
                  <a:gd name="T6" fmla="*/ 1202 w 2760"/>
                  <a:gd name="T7" fmla="*/ 130 h 2197"/>
                  <a:gd name="T8" fmla="*/ 2662 w 2760"/>
                  <a:gd name="T9" fmla="*/ 862 h 2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0" h="2197">
                    <a:moveTo>
                      <a:pt x="2662" y="862"/>
                    </a:moveTo>
                    <a:cubicBezTo>
                      <a:pt x="2760" y="1397"/>
                      <a:pt x="2266" y="1936"/>
                      <a:pt x="1558" y="2066"/>
                    </a:cubicBezTo>
                    <a:cubicBezTo>
                      <a:pt x="850" y="2197"/>
                      <a:pt x="196" y="1869"/>
                      <a:pt x="98" y="1335"/>
                    </a:cubicBezTo>
                    <a:cubicBezTo>
                      <a:pt x="0" y="800"/>
                      <a:pt x="494" y="261"/>
                      <a:pt x="1202" y="130"/>
                    </a:cubicBezTo>
                    <a:cubicBezTo>
                      <a:pt x="1910" y="0"/>
                      <a:pt x="2563" y="328"/>
                      <a:pt x="2662" y="862"/>
                    </a:cubicBezTo>
                    <a:close/>
                  </a:path>
                </a:pathLst>
              </a:custGeom>
              <a:solidFill>
                <a:srgbClr val="F89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6" name="Freeform 30">
                <a:extLst>
                  <a:ext uri="{FF2B5EF4-FFF2-40B4-BE49-F238E27FC236}">
                    <a16:creationId xmlns:a16="http://schemas.microsoft.com/office/drawing/2014/main" id="{3B1B09C3-1578-3169-480A-1D2687A3D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7538" y="3186113"/>
                <a:ext cx="227013" cy="144463"/>
              </a:xfrm>
              <a:custGeom>
                <a:avLst/>
                <a:gdLst>
                  <a:gd name="T0" fmla="*/ 1072 w 1103"/>
                  <a:gd name="T1" fmla="*/ 258 h 708"/>
                  <a:gd name="T2" fmla="*/ 607 w 1103"/>
                  <a:gd name="T3" fmla="*/ 655 h 708"/>
                  <a:gd name="T4" fmla="*/ 31 w 1103"/>
                  <a:gd name="T5" fmla="*/ 450 h 708"/>
                  <a:gd name="T6" fmla="*/ 496 w 1103"/>
                  <a:gd name="T7" fmla="*/ 53 h 708"/>
                  <a:gd name="T8" fmla="*/ 1072 w 1103"/>
                  <a:gd name="T9" fmla="*/ 258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3" h="708">
                    <a:moveTo>
                      <a:pt x="1072" y="258"/>
                    </a:moveTo>
                    <a:cubicBezTo>
                      <a:pt x="1103" y="424"/>
                      <a:pt x="894" y="602"/>
                      <a:pt x="607" y="655"/>
                    </a:cubicBezTo>
                    <a:cubicBezTo>
                      <a:pt x="319" y="708"/>
                      <a:pt x="62" y="616"/>
                      <a:pt x="31" y="450"/>
                    </a:cubicBezTo>
                    <a:cubicBezTo>
                      <a:pt x="0" y="284"/>
                      <a:pt x="209" y="106"/>
                      <a:pt x="496" y="53"/>
                    </a:cubicBezTo>
                    <a:cubicBezTo>
                      <a:pt x="784" y="0"/>
                      <a:pt x="1042" y="92"/>
                      <a:pt x="1072" y="258"/>
                    </a:cubicBezTo>
                    <a:close/>
                  </a:path>
                </a:pathLst>
              </a:custGeom>
              <a:solidFill>
                <a:srgbClr val="F46A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7" name="Freeform 31">
                <a:extLst>
                  <a:ext uri="{FF2B5EF4-FFF2-40B4-BE49-F238E27FC236}">
                    <a16:creationId xmlns:a16="http://schemas.microsoft.com/office/drawing/2014/main" id="{C41A27EB-8A14-1C6D-2B7A-BCFCE0B98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5376" y="1096963"/>
                <a:ext cx="1565275" cy="2197100"/>
              </a:xfrm>
              <a:custGeom>
                <a:avLst/>
                <a:gdLst>
                  <a:gd name="T0" fmla="*/ 7435 w 7612"/>
                  <a:gd name="T1" fmla="*/ 46 h 10688"/>
                  <a:gd name="T2" fmla="*/ 2200 w 7612"/>
                  <a:gd name="T3" fmla="*/ 10671 h 10688"/>
                  <a:gd name="T4" fmla="*/ 2233 w 7612"/>
                  <a:gd name="T5" fmla="*/ 10660 h 10688"/>
                  <a:gd name="T6" fmla="*/ 2759 w 7612"/>
                  <a:gd name="T7" fmla="*/ 4261 h 10688"/>
                  <a:gd name="T8" fmla="*/ 7473 w 7612"/>
                  <a:gd name="T9" fmla="*/ 117 h 10688"/>
                  <a:gd name="T10" fmla="*/ 7435 w 7612"/>
                  <a:gd name="T11" fmla="*/ 46 h 10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12" h="10688">
                    <a:moveTo>
                      <a:pt x="7435" y="46"/>
                    </a:moveTo>
                    <a:cubicBezTo>
                      <a:pt x="3362" y="1427"/>
                      <a:pt x="0" y="6472"/>
                      <a:pt x="2200" y="10671"/>
                    </a:cubicBezTo>
                    <a:cubicBezTo>
                      <a:pt x="2209" y="10688"/>
                      <a:pt x="2240" y="10680"/>
                      <a:pt x="2233" y="10660"/>
                    </a:cubicBezTo>
                    <a:cubicBezTo>
                      <a:pt x="1540" y="8527"/>
                      <a:pt x="1672" y="6248"/>
                      <a:pt x="2759" y="4261"/>
                    </a:cubicBezTo>
                    <a:cubicBezTo>
                      <a:pt x="3805" y="2345"/>
                      <a:pt x="5510" y="978"/>
                      <a:pt x="7473" y="117"/>
                    </a:cubicBezTo>
                    <a:cubicBezTo>
                      <a:pt x="7612" y="56"/>
                      <a:pt x="7572" y="0"/>
                      <a:pt x="7435" y="46"/>
                    </a:cubicBezTo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8" name="Freeform 32">
                <a:extLst>
                  <a:ext uri="{FF2B5EF4-FFF2-40B4-BE49-F238E27FC236}">
                    <a16:creationId xmlns:a16="http://schemas.microsoft.com/office/drawing/2014/main" id="{D1ECAD40-231F-EFFF-EAFC-017F6AD1E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9426" y="2405063"/>
                <a:ext cx="2943225" cy="968375"/>
              </a:xfrm>
              <a:custGeom>
                <a:avLst/>
                <a:gdLst>
                  <a:gd name="T0" fmla="*/ 14286 w 14319"/>
                  <a:gd name="T1" fmla="*/ 1548 h 4709"/>
                  <a:gd name="T2" fmla="*/ 10359 w 14319"/>
                  <a:gd name="T3" fmla="*/ 1142 h 4709"/>
                  <a:gd name="T4" fmla="*/ 10089 w 14319"/>
                  <a:gd name="T5" fmla="*/ 312 h 4709"/>
                  <a:gd name="T6" fmla="*/ 9692 w 14319"/>
                  <a:gd name="T7" fmla="*/ 236 h 4709"/>
                  <a:gd name="T8" fmla="*/ 9601 w 14319"/>
                  <a:gd name="T9" fmla="*/ 1136 h 4709"/>
                  <a:gd name="T10" fmla="*/ 3042 w 14319"/>
                  <a:gd name="T11" fmla="*/ 2476 h 4709"/>
                  <a:gd name="T12" fmla="*/ 2756 w 14319"/>
                  <a:gd name="T13" fmla="*/ 1349 h 4709"/>
                  <a:gd name="T14" fmla="*/ 2714 w 14319"/>
                  <a:gd name="T15" fmla="*/ 1110 h 4709"/>
                  <a:gd name="T16" fmla="*/ 2732 w 14319"/>
                  <a:gd name="T17" fmla="*/ 1019 h 4709"/>
                  <a:gd name="T18" fmla="*/ 2413 w 14319"/>
                  <a:gd name="T19" fmla="*/ 949 h 4709"/>
                  <a:gd name="T20" fmla="*/ 1927 w 14319"/>
                  <a:gd name="T21" fmla="*/ 3013 h 4709"/>
                  <a:gd name="T22" fmla="*/ 1930 w 14319"/>
                  <a:gd name="T23" fmla="*/ 3058 h 4709"/>
                  <a:gd name="T24" fmla="*/ 0 w 14319"/>
                  <a:gd name="T25" fmla="*/ 3985 h 4709"/>
                  <a:gd name="T26" fmla="*/ 22 w 14319"/>
                  <a:gd name="T27" fmla="*/ 4038 h 4709"/>
                  <a:gd name="T28" fmla="*/ 138 w 14319"/>
                  <a:gd name="T29" fmla="*/ 4484 h 4709"/>
                  <a:gd name="T30" fmla="*/ 212 w 14319"/>
                  <a:gd name="T31" fmla="*/ 4704 h 4709"/>
                  <a:gd name="T32" fmla="*/ 5598 w 14319"/>
                  <a:gd name="T33" fmla="*/ 2475 h 4709"/>
                  <a:gd name="T34" fmla="*/ 14045 w 14319"/>
                  <a:gd name="T35" fmla="*/ 2216 h 4709"/>
                  <a:gd name="T36" fmla="*/ 14319 w 14319"/>
                  <a:gd name="T37" fmla="*/ 2299 h 4709"/>
                  <a:gd name="T38" fmla="*/ 14303 w 14319"/>
                  <a:gd name="T39" fmla="*/ 1554 h 4709"/>
                  <a:gd name="T40" fmla="*/ 14286 w 14319"/>
                  <a:gd name="T41" fmla="*/ 1548 h 4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319" h="4709">
                    <a:moveTo>
                      <a:pt x="14286" y="1548"/>
                    </a:moveTo>
                    <a:cubicBezTo>
                      <a:pt x="13000" y="1174"/>
                      <a:pt x="11688" y="1030"/>
                      <a:pt x="10359" y="1142"/>
                    </a:cubicBezTo>
                    <a:cubicBezTo>
                      <a:pt x="10299" y="850"/>
                      <a:pt x="10169" y="600"/>
                      <a:pt x="10089" y="312"/>
                    </a:cubicBezTo>
                    <a:cubicBezTo>
                      <a:pt x="10031" y="99"/>
                      <a:pt x="9774" y="0"/>
                      <a:pt x="9692" y="236"/>
                    </a:cubicBezTo>
                    <a:cubicBezTo>
                      <a:pt x="9589" y="533"/>
                      <a:pt x="9692" y="857"/>
                      <a:pt x="9601" y="1136"/>
                    </a:cubicBezTo>
                    <a:cubicBezTo>
                      <a:pt x="7307" y="1360"/>
                      <a:pt x="5164" y="1534"/>
                      <a:pt x="3042" y="2476"/>
                    </a:cubicBezTo>
                    <a:cubicBezTo>
                      <a:pt x="2928" y="1998"/>
                      <a:pt x="2732" y="1772"/>
                      <a:pt x="2756" y="1349"/>
                    </a:cubicBezTo>
                    <a:cubicBezTo>
                      <a:pt x="2760" y="1269"/>
                      <a:pt x="2765" y="1140"/>
                      <a:pt x="2714" y="1110"/>
                    </a:cubicBezTo>
                    <a:cubicBezTo>
                      <a:pt x="2719" y="1079"/>
                      <a:pt x="2725" y="1049"/>
                      <a:pt x="2732" y="1019"/>
                    </a:cubicBezTo>
                    <a:cubicBezTo>
                      <a:pt x="2772" y="832"/>
                      <a:pt x="2478" y="781"/>
                      <a:pt x="2413" y="949"/>
                    </a:cubicBezTo>
                    <a:cubicBezTo>
                      <a:pt x="2163" y="1596"/>
                      <a:pt x="1941" y="2313"/>
                      <a:pt x="1927" y="3013"/>
                    </a:cubicBezTo>
                    <a:cubicBezTo>
                      <a:pt x="1927" y="3029"/>
                      <a:pt x="1928" y="3043"/>
                      <a:pt x="1930" y="3058"/>
                    </a:cubicBezTo>
                    <a:cubicBezTo>
                      <a:pt x="1267" y="3328"/>
                      <a:pt x="626" y="3636"/>
                      <a:pt x="0" y="3985"/>
                    </a:cubicBezTo>
                    <a:cubicBezTo>
                      <a:pt x="11" y="4001"/>
                      <a:pt x="19" y="4019"/>
                      <a:pt x="22" y="4038"/>
                    </a:cubicBezTo>
                    <a:cubicBezTo>
                      <a:pt x="50" y="4189"/>
                      <a:pt x="92" y="4337"/>
                      <a:pt x="138" y="4484"/>
                    </a:cubicBezTo>
                    <a:cubicBezTo>
                      <a:pt x="146" y="4480"/>
                      <a:pt x="204" y="4709"/>
                      <a:pt x="212" y="4704"/>
                    </a:cubicBezTo>
                    <a:cubicBezTo>
                      <a:pt x="1904" y="3751"/>
                      <a:pt x="3706" y="2891"/>
                      <a:pt x="5598" y="2475"/>
                    </a:cubicBezTo>
                    <a:cubicBezTo>
                      <a:pt x="8424" y="1854"/>
                      <a:pt x="11199" y="1413"/>
                      <a:pt x="14045" y="2216"/>
                    </a:cubicBezTo>
                    <a:cubicBezTo>
                      <a:pt x="14160" y="2249"/>
                      <a:pt x="14240" y="2351"/>
                      <a:pt x="14319" y="2299"/>
                    </a:cubicBezTo>
                    <a:cubicBezTo>
                      <a:pt x="14306" y="2092"/>
                      <a:pt x="14317" y="1761"/>
                      <a:pt x="14303" y="1554"/>
                    </a:cubicBezTo>
                    <a:cubicBezTo>
                      <a:pt x="14297" y="1552"/>
                      <a:pt x="14292" y="1549"/>
                      <a:pt x="14286" y="1548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9" name="Freeform 33">
                <a:extLst>
                  <a:ext uri="{FF2B5EF4-FFF2-40B4-BE49-F238E27FC236}">
                    <a16:creationId xmlns:a16="http://schemas.microsoft.com/office/drawing/2014/main" id="{06303071-4F01-CF25-4D09-7F4EDBC3D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7826" y="3497263"/>
                <a:ext cx="293688" cy="460375"/>
              </a:xfrm>
              <a:custGeom>
                <a:avLst/>
                <a:gdLst>
                  <a:gd name="T0" fmla="*/ 1371 w 1427"/>
                  <a:gd name="T1" fmla="*/ 1881 h 2244"/>
                  <a:gd name="T2" fmla="*/ 990 w 1427"/>
                  <a:gd name="T3" fmla="*/ 397 h 2244"/>
                  <a:gd name="T4" fmla="*/ 898 w 1427"/>
                  <a:gd name="T5" fmla="*/ 244 h 2244"/>
                  <a:gd name="T6" fmla="*/ 742 w 1427"/>
                  <a:gd name="T7" fmla="*/ 16 h 2244"/>
                  <a:gd name="T8" fmla="*/ 68 w 1427"/>
                  <a:gd name="T9" fmla="*/ 1038 h 2244"/>
                  <a:gd name="T10" fmla="*/ 1109 w 1427"/>
                  <a:gd name="T11" fmla="*/ 2172 h 2244"/>
                  <a:gd name="T12" fmla="*/ 1371 w 1427"/>
                  <a:gd name="T13" fmla="*/ 1881 h 2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7" h="2244">
                    <a:moveTo>
                      <a:pt x="1371" y="1881"/>
                    </a:moveTo>
                    <a:cubicBezTo>
                      <a:pt x="1206" y="1402"/>
                      <a:pt x="1113" y="888"/>
                      <a:pt x="990" y="397"/>
                    </a:cubicBezTo>
                    <a:cubicBezTo>
                      <a:pt x="973" y="330"/>
                      <a:pt x="940" y="279"/>
                      <a:pt x="898" y="244"/>
                    </a:cubicBezTo>
                    <a:cubicBezTo>
                      <a:pt x="966" y="142"/>
                      <a:pt x="869" y="0"/>
                      <a:pt x="742" y="16"/>
                    </a:cubicBezTo>
                    <a:cubicBezTo>
                      <a:pt x="253" y="75"/>
                      <a:pt x="0" y="577"/>
                      <a:pt x="68" y="1038"/>
                    </a:cubicBezTo>
                    <a:cubicBezTo>
                      <a:pt x="152" y="1600"/>
                      <a:pt x="604" y="1980"/>
                      <a:pt x="1109" y="2172"/>
                    </a:cubicBezTo>
                    <a:cubicBezTo>
                      <a:pt x="1298" y="2244"/>
                      <a:pt x="1427" y="2044"/>
                      <a:pt x="1371" y="1881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0" name="Freeform 34">
                <a:extLst>
                  <a:ext uri="{FF2B5EF4-FFF2-40B4-BE49-F238E27FC236}">
                    <a16:creationId xmlns:a16="http://schemas.microsoft.com/office/drawing/2014/main" id="{1A779B8F-98BC-3512-996B-E6399B052F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7888" y="2925763"/>
                <a:ext cx="314325" cy="539750"/>
              </a:xfrm>
              <a:custGeom>
                <a:avLst/>
                <a:gdLst>
                  <a:gd name="T0" fmla="*/ 83 w 1530"/>
                  <a:gd name="T1" fmla="*/ 419 h 2625"/>
                  <a:gd name="T2" fmla="*/ 48 w 1530"/>
                  <a:gd name="T3" fmla="*/ 646 h 2625"/>
                  <a:gd name="T4" fmla="*/ 116 w 1530"/>
                  <a:gd name="T5" fmla="*/ 2218 h 2625"/>
                  <a:gd name="T6" fmla="*/ 156 w 1530"/>
                  <a:gd name="T7" fmla="*/ 2306 h 2625"/>
                  <a:gd name="T8" fmla="*/ 141 w 1530"/>
                  <a:gd name="T9" fmla="*/ 2430 h 2625"/>
                  <a:gd name="T10" fmla="*/ 361 w 1530"/>
                  <a:gd name="T11" fmla="*/ 2582 h 2625"/>
                  <a:gd name="T12" fmla="*/ 1341 w 1530"/>
                  <a:gd name="T13" fmla="*/ 1540 h 2625"/>
                  <a:gd name="T14" fmla="*/ 83 w 1530"/>
                  <a:gd name="T15" fmla="*/ 419 h 2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0" h="2625">
                    <a:moveTo>
                      <a:pt x="83" y="419"/>
                    </a:moveTo>
                    <a:cubicBezTo>
                      <a:pt x="0" y="474"/>
                      <a:pt x="6" y="575"/>
                      <a:pt x="48" y="646"/>
                    </a:cubicBezTo>
                    <a:cubicBezTo>
                      <a:pt x="60" y="1167"/>
                      <a:pt x="43" y="1702"/>
                      <a:pt x="116" y="2218"/>
                    </a:cubicBezTo>
                    <a:cubicBezTo>
                      <a:pt x="121" y="2254"/>
                      <a:pt x="136" y="2283"/>
                      <a:pt x="156" y="2306"/>
                    </a:cubicBezTo>
                    <a:cubicBezTo>
                      <a:pt x="151" y="2348"/>
                      <a:pt x="147" y="2389"/>
                      <a:pt x="141" y="2430"/>
                    </a:cubicBezTo>
                    <a:cubicBezTo>
                      <a:pt x="120" y="2552"/>
                      <a:pt x="261" y="2625"/>
                      <a:pt x="361" y="2582"/>
                    </a:cubicBezTo>
                    <a:cubicBezTo>
                      <a:pt x="805" y="2389"/>
                      <a:pt x="1207" y="2041"/>
                      <a:pt x="1341" y="1540"/>
                    </a:cubicBezTo>
                    <a:cubicBezTo>
                      <a:pt x="1530" y="831"/>
                      <a:pt x="711" y="0"/>
                      <a:pt x="83" y="419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1" name="Freeform 35">
                <a:extLst>
                  <a:ext uri="{FF2B5EF4-FFF2-40B4-BE49-F238E27FC236}">
                    <a16:creationId xmlns:a16="http://schemas.microsoft.com/office/drawing/2014/main" id="{47753093-0E0B-8C16-DD9D-F3CD93FF8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7126" y="3351213"/>
                <a:ext cx="2322513" cy="2378075"/>
              </a:xfrm>
              <a:custGeom>
                <a:avLst/>
                <a:gdLst>
                  <a:gd name="T0" fmla="*/ 2668 w 11301"/>
                  <a:gd name="T1" fmla="*/ 5683 h 11562"/>
                  <a:gd name="T2" fmla="*/ 1173 w 11301"/>
                  <a:gd name="T3" fmla="*/ 7533 h 11562"/>
                  <a:gd name="T4" fmla="*/ 425 w 11301"/>
                  <a:gd name="T5" fmla="*/ 9323 h 11562"/>
                  <a:gd name="T6" fmla="*/ 163 w 11301"/>
                  <a:gd name="T7" fmla="*/ 11117 h 11562"/>
                  <a:gd name="T8" fmla="*/ 610 w 11301"/>
                  <a:gd name="T9" fmla="*/ 11507 h 11562"/>
                  <a:gd name="T10" fmla="*/ 842 w 11301"/>
                  <a:gd name="T11" fmla="*/ 11321 h 11562"/>
                  <a:gd name="T12" fmla="*/ 2619 w 11301"/>
                  <a:gd name="T13" fmla="*/ 6775 h 11562"/>
                  <a:gd name="T14" fmla="*/ 2909 w 11301"/>
                  <a:gd name="T15" fmla="*/ 6273 h 11562"/>
                  <a:gd name="T16" fmla="*/ 4353 w 11301"/>
                  <a:gd name="T17" fmla="*/ 6122 h 11562"/>
                  <a:gd name="T18" fmla="*/ 4741 w 11301"/>
                  <a:gd name="T19" fmla="*/ 5889 h 11562"/>
                  <a:gd name="T20" fmla="*/ 5786 w 11301"/>
                  <a:gd name="T21" fmla="*/ 6072 h 11562"/>
                  <a:gd name="T22" fmla="*/ 7403 w 11301"/>
                  <a:gd name="T23" fmla="*/ 5238 h 11562"/>
                  <a:gd name="T24" fmla="*/ 7473 w 11301"/>
                  <a:gd name="T25" fmla="*/ 5111 h 11562"/>
                  <a:gd name="T26" fmla="*/ 7876 w 11301"/>
                  <a:gd name="T27" fmla="*/ 5353 h 11562"/>
                  <a:gd name="T28" fmla="*/ 8799 w 11301"/>
                  <a:gd name="T29" fmla="*/ 6704 h 11562"/>
                  <a:gd name="T30" fmla="*/ 9024 w 11301"/>
                  <a:gd name="T31" fmla="*/ 6856 h 11562"/>
                  <a:gd name="T32" fmla="*/ 9343 w 11301"/>
                  <a:gd name="T33" fmla="*/ 6730 h 11562"/>
                  <a:gd name="T34" fmla="*/ 11080 w 11301"/>
                  <a:gd name="T35" fmla="*/ 3105 h 11562"/>
                  <a:gd name="T36" fmla="*/ 10731 w 11301"/>
                  <a:gd name="T37" fmla="*/ 420 h 11562"/>
                  <a:gd name="T38" fmla="*/ 10140 w 11301"/>
                  <a:gd name="T39" fmla="*/ 30 h 11562"/>
                  <a:gd name="T40" fmla="*/ 9600 w 11301"/>
                  <a:gd name="T41" fmla="*/ 398 h 11562"/>
                  <a:gd name="T42" fmla="*/ 9210 w 11301"/>
                  <a:gd name="T43" fmla="*/ 639 h 11562"/>
                  <a:gd name="T44" fmla="*/ 9174 w 11301"/>
                  <a:gd name="T45" fmla="*/ 1139 h 11562"/>
                  <a:gd name="T46" fmla="*/ 7432 w 11301"/>
                  <a:gd name="T47" fmla="*/ 5236 h 11562"/>
                  <a:gd name="T48" fmla="*/ 7045 w 11301"/>
                  <a:gd name="T49" fmla="*/ 5690 h 11562"/>
                  <a:gd name="T50" fmla="*/ 5268 w 11301"/>
                  <a:gd name="T51" fmla="*/ 5928 h 11562"/>
                  <a:gd name="T52" fmla="*/ 4680 w 11301"/>
                  <a:gd name="T53" fmla="*/ 5885 h 11562"/>
                  <a:gd name="T54" fmla="*/ 4033 w 11301"/>
                  <a:gd name="T55" fmla="*/ 6131 h 11562"/>
                  <a:gd name="T56" fmla="*/ 2668 w 11301"/>
                  <a:gd name="T57" fmla="*/ 5683 h 11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301" h="11562">
                    <a:moveTo>
                      <a:pt x="2668" y="5683"/>
                    </a:moveTo>
                    <a:cubicBezTo>
                      <a:pt x="1964" y="6075"/>
                      <a:pt x="1522" y="6806"/>
                      <a:pt x="1173" y="7533"/>
                    </a:cubicBezTo>
                    <a:cubicBezTo>
                      <a:pt x="894" y="8116"/>
                      <a:pt x="653" y="8718"/>
                      <a:pt x="425" y="9323"/>
                    </a:cubicBezTo>
                    <a:cubicBezTo>
                      <a:pt x="208" y="9899"/>
                      <a:pt x="0" y="10524"/>
                      <a:pt x="163" y="11117"/>
                    </a:cubicBezTo>
                    <a:cubicBezTo>
                      <a:pt x="222" y="11329"/>
                      <a:pt x="397" y="11562"/>
                      <a:pt x="610" y="11507"/>
                    </a:cubicBezTo>
                    <a:cubicBezTo>
                      <a:pt x="708" y="11481"/>
                      <a:pt x="779" y="11400"/>
                      <a:pt x="842" y="11321"/>
                    </a:cubicBezTo>
                    <a:cubicBezTo>
                      <a:pt x="1859" y="10037"/>
                      <a:pt x="2108" y="8331"/>
                      <a:pt x="2619" y="6775"/>
                    </a:cubicBezTo>
                    <a:cubicBezTo>
                      <a:pt x="2680" y="6589"/>
                      <a:pt x="2753" y="6393"/>
                      <a:pt x="2909" y="6273"/>
                    </a:cubicBezTo>
                    <a:cubicBezTo>
                      <a:pt x="3300" y="5970"/>
                      <a:pt x="3905" y="6332"/>
                      <a:pt x="4353" y="6122"/>
                    </a:cubicBezTo>
                    <a:cubicBezTo>
                      <a:pt x="4490" y="6058"/>
                      <a:pt x="4600" y="5945"/>
                      <a:pt x="4741" y="5889"/>
                    </a:cubicBezTo>
                    <a:cubicBezTo>
                      <a:pt x="5076" y="5755"/>
                      <a:pt x="5435" y="5982"/>
                      <a:pt x="5786" y="6072"/>
                    </a:cubicBezTo>
                    <a:cubicBezTo>
                      <a:pt x="6428" y="6236"/>
                      <a:pt x="7164" y="5857"/>
                      <a:pt x="7403" y="5238"/>
                    </a:cubicBezTo>
                    <a:cubicBezTo>
                      <a:pt x="7421" y="5192"/>
                      <a:pt x="7437" y="5144"/>
                      <a:pt x="7473" y="5111"/>
                    </a:cubicBezTo>
                    <a:cubicBezTo>
                      <a:pt x="7608" y="4986"/>
                      <a:pt x="7797" y="5187"/>
                      <a:pt x="7876" y="5353"/>
                    </a:cubicBezTo>
                    <a:cubicBezTo>
                      <a:pt x="8112" y="5847"/>
                      <a:pt x="8424" y="6305"/>
                      <a:pt x="8799" y="6704"/>
                    </a:cubicBezTo>
                    <a:cubicBezTo>
                      <a:pt x="8862" y="6771"/>
                      <a:pt x="8933" y="6840"/>
                      <a:pt x="9024" y="6856"/>
                    </a:cubicBezTo>
                    <a:cubicBezTo>
                      <a:pt x="9140" y="6876"/>
                      <a:pt x="9251" y="6804"/>
                      <a:pt x="9343" y="6730"/>
                    </a:cubicBezTo>
                    <a:cubicBezTo>
                      <a:pt x="10417" y="5878"/>
                      <a:pt x="10849" y="4457"/>
                      <a:pt x="11080" y="3105"/>
                    </a:cubicBezTo>
                    <a:cubicBezTo>
                      <a:pt x="11237" y="2188"/>
                      <a:pt x="11301" y="1155"/>
                      <a:pt x="10731" y="420"/>
                    </a:cubicBezTo>
                    <a:cubicBezTo>
                      <a:pt x="10583" y="228"/>
                      <a:pt x="10381" y="59"/>
                      <a:pt x="10140" y="30"/>
                    </a:cubicBezTo>
                    <a:cubicBezTo>
                      <a:pt x="9900" y="0"/>
                      <a:pt x="9628" y="157"/>
                      <a:pt x="9600" y="398"/>
                    </a:cubicBezTo>
                    <a:cubicBezTo>
                      <a:pt x="9439" y="350"/>
                      <a:pt x="9270" y="482"/>
                      <a:pt x="9210" y="639"/>
                    </a:cubicBezTo>
                    <a:cubicBezTo>
                      <a:pt x="9150" y="796"/>
                      <a:pt x="9168" y="971"/>
                      <a:pt x="9174" y="1139"/>
                    </a:cubicBezTo>
                    <a:cubicBezTo>
                      <a:pt x="9232" y="2651"/>
                      <a:pt x="8312" y="4005"/>
                      <a:pt x="7432" y="5236"/>
                    </a:cubicBezTo>
                    <a:cubicBezTo>
                      <a:pt x="7316" y="5398"/>
                      <a:pt x="7199" y="5563"/>
                      <a:pt x="7045" y="5690"/>
                    </a:cubicBezTo>
                    <a:cubicBezTo>
                      <a:pt x="6569" y="6084"/>
                      <a:pt x="5876" y="6039"/>
                      <a:pt x="5268" y="5928"/>
                    </a:cubicBezTo>
                    <a:cubicBezTo>
                      <a:pt x="5074" y="5892"/>
                      <a:pt x="4875" y="5851"/>
                      <a:pt x="4680" y="5885"/>
                    </a:cubicBezTo>
                    <a:cubicBezTo>
                      <a:pt x="4452" y="5924"/>
                      <a:pt x="4253" y="6061"/>
                      <a:pt x="4033" y="6131"/>
                    </a:cubicBezTo>
                    <a:cubicBezTo>
                      <a:pt x="3507" y="6299"/>
                      <a:pt x="3020" y="6058"/>
                      <a:pt x="2668" y="5683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2" name="Freeform 36">
                <a:extLst>
                  <a:ext uri="{FF2B5EF4-FFF2-40B4-BE49-F238E27FC236}">
                    <a16:creationId xmlns:a16="http://schemas.microsoft.com/office/drawing/2014/main" id="{32DE232A-240B-F00D-AA6F-059DB421A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3551" y="5854700"/>
                <a:ext cx="1279525" cy="401638"/>
              </a:xfrm>
              <a:custGeom>
                <a:avLst/>
                <a:gdLst>
                  <a:gd name="T0" fmla="*/ 199 w 6227"/>
                  <a:gd name="T1" fmla="*/ 1203 h 1956"/>
                  <a:gd name="T2" fmla="*/ 281 w 6227"/>
                  <a:gd name="T3" fmla="*/ 1392 h 1956"/>
                  <a:gd name="T4" fmla="*/ 457 w 6227"/>
                  <a:gd name="T5" fmla="*/ 1504 h 1956"/>
                  <a:gd name="T6" fmla="*/ 2995 w 6227"/>
                  <a:gd name="T7" fmla="*/ 1360 h 1956"/>
                  <a:gd name="T8" fmla="*/ 3000 w 6227"/>
                  <a:gd name="T9" fmla="*/ 1710 h 1956"/>
                  <a:gd name="T10" fmla="*/ 6021 w 6227"/>
                  <a:gd name="T11" fmla="*/ 1417 h 1956"/>
                  <a:gd name="T12" fmla="*/ 6192 w 6227"/>
                  <a:gd name="T13" fmla="*/ 1352 h 1956"/>
                  <a:gd name="T14" fmla="*/ 6161 w 6227"/>
                  <a:gd name="T15" fmla="*/ 960 h 1956"/>
                  <a:gd name="T16" fmla="*/ 6211 w 6227"/>
                  <a:gd name="T17" fmla="*/ 0 h 1956"/>
                  <a:gd name="T18" fmla="*/ 4506 w 6227"/>
                  <a:gd name="T19" fmla="*/ 526 h 1956"/>
                  <a:gd name="T20" fmla="*/ 3699 w 6227"/>
                  <a:gd name="T21" fmla="*/ 610 h 1956"/>
                  <a:gd name="T22" fmla="*/ 3365 w 6227"/>
                  <a:gd name="T23" fmla="*/ 598 h 1956"/>
                  <a:gd name="T24" fmla="*/ 3155 w 6227"/>
                  <a:gd name="T25" fmla="*/ 362 h 1956"/>
                  <a:gd name="T26" fmla="*/ 2479 w 6227"/>
                  <a:gd name="T27" fmla="*/ 746 h 1956"/>
                  <a:gd name="T28" fmla="*/ 988 w 6227"/>
                  <a:gd name="T29" fmla="*/ 793 h 1956"/>
                  <a:gd name="T30" fmla="*/ 258 w 6227"/>
                  <a:gd name="T31" fmla="*/ 698 h 1956"/>
                  <a:gd name="T32" fmla="*/ 199 w 6227"/>
                  <a:gd name="T33" fmla="*/ 1203 h 1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27" h="1956">
                    <a:moveTo>
                      <a:pt x="199" y="1203"/>
                    </a:moveTo>
                    <a:cubicBezTo>
                      <a:pt x="217" y="1270"/>
                      <a:pt x="237" y="1339"/>
                      <a:pt x="281" y="1392"/>
                    </a:cubicBezTo>
                    <a:cubicBezTo>
                      <a:pt x="326" y="1446"/>
                      <a:pt x="392" y="1477"/>
                      <a:pt x="457" y="1504"/>
                    </a:cubicBezTo>
                    <a:cubicBezTo>
                      <a:pt x="1267" y="1839"/>
                      <a:pt x="2228" y="1785"/>
                      <a:pt x="2995" y="1360"/>
                    </a:cubicBezTo>
                    <a:cubicBezTo>
                      <a:pt x="2997" y="1477"/>
                      <a:pt x="2998" y="1593"/>
                      <a:pt x="3000" y="1710"/>
                    </a:cubicBezTo>
                    <a:cubicBezTo>
                      <a:pt x="4002" y="1956"/>
                      <a:pt x="5064" y="1805"/>
                      <a:pt x="6021" y="1417"/>
                    </a:cubicBezTo>
                    <a:cubicBezTo>
                      <a:pt x="6062" y="1400"/>
                      <a:pt x="6163" y="1386"/>
                      <a:pt x="6192" y="1352"/>
                    </a:cubicBezTo>
                    <a:cubicBezTo>
                      <a:pt x="6226" y="1313"/>
                      <a:pt x="6153" y="1011"/>
                      <a:pt x="6161" y="960"/>
                    </a:cubicBezTo>
                    <a:cubicBezTo>
                      <a:pt x="6210" y="643"/>
                      <a:pt x="6227" y="321"/>
                      <a:pt x="6211" y="0"/>
                    </a:cubicBezTo>
                    <a:cubicBezTo>
                      <a:pt x="5718" y="344"/>
                      <a:pt x="5103" y="454"/>
                      <a:pt x="4506" y="526"/>
                    </a:cubicBezTo>
                    <a:cubicBezTo>
                      <a:pt x="4238" y="558"/>
                      <a:pt x="3968" y="584"/>
                      <a:pt x="3699" y="610"/>
                    </a:cubicBezTo>
                    <a:cubicBezTo>
                      <a:pt x="3588" y="621"/>
                      <a:pt x="3472" y="632"/>
                      <a:pt x="3365" y="598"/>
                    </a:cubicBezTo>
                    <a:cubicBezTo>
                      <a:pt x="3258" y="564"/>
                      <a:pt x="3161" y="474"/>
                      <a:pt x="3155" y="362"/>
                    </a:cubicBezTo>
                    <a:cubicBezTo>
                      <a:pt x="3097" y="634"/>
                      <a:pt x="2757" y="720"/>
                      <a:pt x="2479" y="746"/>
                    </a:cubicBezTo>
                    <a:cubicBezTo>
                      <a:pt x="1984" y="793"/>
                      <a:pt x="1485" y="826"/>
                      <a:pt x="988" y="793"/>
                    </a:cubicBezTo>
                    <a:cubicBezTo>
                      <a:pt x="790" y="780"/>
                      <a:pt x="442" y="651"/>
                      <a:pt x="258" y="698"/>
                    </a:cubicBezTo>
                    <a:cubicBezTo>
                      <a:pt x="0" y="764"/>
                      <a:pt x="145" y="998"/>
                      <a:pt x="199" y="1203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3" name="Freeform 37">
                <a:extLst>
                  <a:ext uri="{FF2B5EF4-FFF2-40B4-BE49-F238E27FC236}">
                    <a16:creationId xmlns:a16="http://schemas.microsoft.com/office/drawing/2014/main" id="{41B90864-3283-740F-67C6-41F829BB9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9701" y="3851275"/>
                <a:ext cx="703263" cy="927100"/>
              </a:xfrm>
              <a:custGeom>
                <a:avLst/>
                <a:gdLst>
                  <a:gd name="T0" fmla="*/ 3409 w 3415"/>
                  <a:gd name="T1" fmla="*/ 79 h 4504"/>
                  <a:gd name="T2" fmla="*/ 3309 w 3415"/>
                  <a:gd name="T3" fmla="*/ 65 h 4504"/>
                  <a:gd name="T4" fmla="*/ 2888 w 3415"/>
                  <a:gd name="T5" fmla="*/ 1506 h 4504"/>
                  <a:gd name="T6" fmla="*/ 2327 w 3415"/>
                  <a:gd name="T7" fmla="*/ 2372 h 4504"/>
                  <a:gd name="T8" fmla="*/ 917 w 3415"/>
                  <a:gd name="T9" fmla="*/ 3098 h 4504"/>
                  <a:gd name="T10" fmla="*/ 837 w 3415"/>
                  <a:gd name="T11" fmla="*/ 3086 h 4504"/>
                  <a:gd name="T12" fmla="*/ 260 w 3415"/>
                  <a:gd name="T13" fmla="*/ 2601 h 4504"/>
                  <a:gd name="T14" fmla="*/ 54 w 3415"/>
                  <a:gd name="T15" fmla="*/ 2683 h 4504"/>
                  <a:gd name="T16" fmla="*/ 615 w 3415"/>
                  <a:gd name="T17" fmla="*/ 3285 h 4504"/>
                  <a:gd name="T18" fmla="*/ 661 w 3415"/>
                  <a:gd name="T19" fmla="*/ 3426 h 4504"/>
                  <a:gd name="T20" fmla="*/ 1256 w 3415"/>
                  <a:gd name="T21" fmla="*/ 4217 h 4504"/>
                  <a:gd name="T22" fmla="*/ 1545 w 3415"/>
                  <a:gd name="T23" fmla="*/ 4465 h 4504"/>
                  <a:gd name="T24" fmla="*/ 2239 w 3415"/>
                  <a:gd name="T25" fmla="*/ 3584 h 4504"/>
                  <a:gd name="T26" fmla="*/ 3095 w 3415"/>
                  <a:gd name="T27" fmla="*/ 1625 h 4504"/>
                  <a:gd name="T28" fmla="*/ 3409 w 3415"/>
                  <a:gd name="T29" fmla="*/ 79 h 4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15" h="4504">
                    <a:moveTo>
                      <a:pt x="3409" y="79"/>
                    </a:moveTo>
                    <a:cubicBezTo>
                      <a:pt x="3415" y="14"/>
                      <a:pt x="3319" y="0"/>
                      <a:pt x="3309" y="65"/>
                    </a:cubicBezTo>
                    <a:cubicBezTo>
                      <a:pt x="3224" y="569"/>
                      <a:pt x="3079" y="1045"/>
                      <a:pt x="2888" y="1506"/>
                    </a:cubicBezTo>
                    <a:cubicBezTo>
                      <a:pt x="2736" y="1815"/>
                      <a:pt x="2548" y="2106"/>
                      <a:pt x="2327" y="2372"/>
                    </a:cubicBezTo>
                    <a:cubicBezTo>
                      <a:pt x="2018" y="2746"/>
                      <a:pt x="1420" y="3143"/>
                      <a:pt x="917" y="3098"/>
                    </a:cubicBezTo>
                    <a:cubicBezTo>
                      <a:pt x="890" y="3089"/>
                      <a:pt x="864" y="3085"/>
                      <a:pt x="837" y="3086"/>
                    </a:cubicBezTo>
                    <a:cubicBezTo>
                      <a:pt x="607" y="3043"/>
                      <a:pt x="402" y="2897"/>
                      <a:pt x="260" y="2601"/>
                    </a:cubicBezTo>
                    <a:cubicBezTo>
                      <a:pt x="199" y="2473"/>
                      <a:pt x="0" y="2549"/>
                      <a:pt x="54" y="2683"/>
                    </a:cubicBezTo>
                    <a:cubicBezTo>
                      <a:pt x="170" y="2976"/>
                      <a:pt x="374" y="3172"/>
                      <a:pt x="615" y="3285"/>
                    </a:cubicBezTo>
                    <a:cubicBezTo>
                      <a:pt x="613" y="3329"/>
                      <a:pt x="625" y="3378"/>
                      <a:pt x="661" y="3426"/>
                    </a:cubicBezTo>
                    <a:cubicBezTo>
                      <a:pt x="858" y="3690"/>
                      <a:pt x="1052" y="3958"/>
                      <a:pt x="1256" y="4217"/>
                    </a:cubicBezTo>
                    <a:cubicBezTo>
                      <a:pt x="1336" y="4319"/>
                      <a:pt x="1404" y="4448"/>
                      <a:pt x="1545" y="4465"/>
                    </a:cubicBezTo>
                    <a:cubicBezTo>
                      <a:pt x="1880" y="4504"/>
                      <a:pt x="2105" y="3817"/>
                      <a:pt x="2239" y="3584"/>
                    </a:cubicBezTo>
                    <a:cubicBezTo>
                      <a:pt x="2601" y="2951"/>
                      <a:pt x="2890" y="2302"/>
                      <a:pt x="3095" y="1625"/>
                    </a:cubicBezTo>
                    <a:cubicBezTo>
                      <a:pt x="3275" y="1119"/>
                      <a:pt x="3369" y="576"/>
                      <a:pt x="3409" y="79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4" name="Freeform 38">
                <a:extLst>
                  <a:ext uri="{FF2B5EF4-FFF2-40B4-BE49-F238E27FC236}">
                    <a16:creationId xmlns:a16="http://schemas.microsoft.com/office/drawing/2014/main" id="{20372FDE-CE03-0A6F-ADA5-89384410F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2526" y="4548188"/>
                <a:ext cx="584200" cy="1184275"/>
              </a:xfrm>
              <a:custGeom>
                <a:avLst/>
                <a:gdLst>
                  <a:gd name="T0" fmla="*/ 2499 w 2841"/>
                  <a:gd name="T1" fmla="*/ 160 h 5758"/>
                  <a:gd name="T2" fmla="*/ 1521 w 2841"/>
                  <a:gd name="T3" fmla="*/ 2650 h 5758"/>
                  <a:gd name="T4" fmla="*/ 1049 w 2841"/>
                  <a:gd name="T5" fmla="*/ 4088 h 5758"/>
                  <a:gd name="T6" fmla="*/ 121 w 2841"/>
                  <a:gd name="T7" fmla="*/ 5427 h 5758"/>
                  <a:gd name="T8" fmla="*/ 196 w 2841"/>
                  <a:gd name="T9" fmla="*/ 5718 h 5758"/>
                  <a:gd name="T10" fmla="*/ 1093 w 2841"/>
                  <a:gd name="T11" fmla="*/ 5061 h 5758"/>
                  <a:gd name="T12" fmla="*/ 1782 w 2841"/>
                  <a:gd name="T13" fmla="*/ 3600 h 5758"/>
                  <a:gd name="T14" fmla="*/ 2737 w 2841"/>
                  <a:gd name="T15" fmla="*/ 346 h 5758"/>
                  <a:gd name="T16" fmla="*/ 2499 w 2841"/>
                  <a:gd name="T17" fmla="*/ 160 h 5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41" h="5758">
                    <a:moveTo>
                      <a:pt x="2499" y="160"/>
                    </a:moveTo>
                    <a:cubicBezTo>
                      <a:pt x="1963" y="912"/>
                      <a:pt x="1743" y="1767"/>
                      <a:pt x="1521" y="2650"/>
                    </a:cubicBezTo>
                    <a:cubicBezTo>
                      <a:pt x="1398" y="3141"/>
                      <a:pt x="1262" y="3626"/>
                      <a:pt x="1049" y="4088"/>
                    </a:cubicBezTo>
                    <a:cubicBezTo>
                      <a:pt x="824" y="4574"/>
                      <a:pt x="586" y="5137"/>
                      <a:pt x="121" y="5427"/>
                    </a:cubicBezTo>
                    <a:cubicBezTo>
                      <a:pt x="0" y="5502"/>
                      <a:pt x="60" y="5705"/>
                      <a:pt x="196" y="5718"/>
                    </a:cubicBezTo>
                    <a:cubicBezTo>
                      <a:pt x="617" y="5758"/>
                      <a:pt x="877" y="5374"/>
                      <a:pt x="1093" y="5061"/>
                    </a:cubicBezTo>
                    <a:cubicBezTo>
                      <a:pt x="1402" y="4614"/>
                      <a:pt x="1624" y="4119"/>
                      <a:pt x="1782" y="3600"/>
                    </a:cubicBezTo>
                    <a:cubicBezTo>
                      <a:pt x="2110" y="2526"/>
                      <a:pt x="2113" y="1309"/>
                      <a:pt x="2737" y="346"/>
                    </a:cubicBezTo>
                    <a:cubicBezTo>
                      <a:pt x="2841" y="186"/>
                      <a:pt x="2613" y="0"/>
                      <a:pt x="2499" y="160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5" name="Freeform 39">
                <a:extLst>
                  <a:ext uri="{FF2B5EF4-FFF2-40B4-BE49-F238E27FC236}">
                    <a16:creationId xmlns:a16="http://schemas.microsoft.com/office/drawing/2014/main" id="{646A6808-D744-A731-0DBA-BF2CB08C7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776" y="5978525"/>
                <a:ext cx="354013" cy="231775"/>
              </a:xfrm>
              <a:custGeom>
                <a:avLst/>
                <a:gdLst>
                  <a:gd name="T0" fmla="*/ 1596 w 1720"/>
                  <a:gd name="T1" fmla="*/ 115 h 1124"/>
                  <a:gd name="T2" fmla="*/ 1281 w 1720"/>
                  <a:gd name="T3" fmla="*/ 154 h 1124"/>
                  <a:gd name="T4" fmla="*/ 1249 w 1720"/>
                  <a:gd name="T5" fmla="*/ 256 h 1124"/>
                  <a:gd name="T6" fmla="*/ 1078 w 1720"/>
                  <a:gd name="T7" fmla="*/ 212 h 1124"/>
                  <a:gd name="T8" fmla="*/ 1012 w 1720"/>
                  <a:gd name="T9" fmla="*/ 201 h 1124"/>
                  <a:gd name="T10" fmla="*/ 796 w 1720"/>
                  <a:gd name="T11" fmla="*/ 294 h 1124"/>
                  <a:gd name="T12" fmla="*/ 766 w 1720"/>
                  <a:gd name="T13" fmla="*/ 282 h 1124"/>
                  <a:gd name="T14" fmla="*/ 157 w 1720"/>
                  <a:gd name="T15" fmla="*/ 212 h 1124"/>
                  <a:gd name="T16" fmla="*/ 130 w 1720"/>
                  <a:gd name="T17" fmla="*/ 410 h 1124"/>
                  <a:gd name="T18" fmla="*/ 839 w 1720"/>
                  <a:gd name="T19" fmla="*/ 832 h 1124"/>
                  <a:gd name="T20" fmla="*/ 1317 w 1720"/>
                  <a:gd name="T21" fmla="*/ 992 h 1124"/>
                  <a:gd name="T22" fmla="*/ 1452 w 1720"/>
                  <a:gd name="T23" fmla="*/ 810 h 1124"/>
                  <a:gd name="T24" fmla="*/ 1607 w 1720"/>
                  <a:gd name="T25" fmla="*/ 679 h 1124"/>
                  <a:gd name="T26" fmla="*/ 1596 w 1720"/>
                  <a:gd name="T27" fmla="*/ 115 h 1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20" h="1124">
                    <a:moveTo>
                      <a:pt x="1596" y="115"/>
                    </a:moveTo>
                    <a:cubicBezTo>
                      <a:pt x="1513" y="0"/>
                      <a:pt x="1336" y="29"/>
                      <a:pt x="1281" y="154"/>
                    </a:cubicBezTo>
                    <a:cubicBezTo>
                      <a:pt x="1266" y="187"/>
                      <a:pt x="1257" y="222"/>
                      <a:pt x="1249" y="256"/>
                    </a:cubicBezTo>
                    <a:cubicBezTo>
                      <a:pt x="1194" y="237"/>
                      <a:pt x="1137" y="223"/>
                      <a:pt x="1078" y="212"/>
                    </a:cubicBezTo>
                    <a:cubicBezTo>
                      <a:pt x="1056" y="206"/>
                      <a:pt x="1034" y="203"/>
                      <a:pt x="1012" y="201"/>
                    </a:cubicBezTo>
                    <a:cubicBezTo>
                      <a:pt x="913" y="188"/>
                      <a:pt x="840" y="231"/>
                      <a:pt x="796" y="294"/>
                    </a:cubicBezTo>
                    <a:cubicBezTo>
                      <a:pt x="786" y="290"/>
                      <a:pt x="776" y="285"/>
                      <a:pt x="766" y="282"/>
                    </a:cubicBezTo>
                    <a:cubicBezTo>
                      <a:pt x="568" y="216"/>
                      <a:pt x="362" y="219"/>
                      <a:pt x="157" y="212"/>
                    </a:cubicBezTo>
                    <a:cubicBezTo>
                      <a:pt x="30" y="207"/>
                      <a:pt x="0" y="401"/>
                      <a:pt x="130" y="410"/>
                    </a:cubicBezTo>
                    <a:cubicBezTo>
                      <a:pt x="417" y="429"/>
                      <a:pt x="650" y="631"/>
                      <a:pt x="839" y="832"/>
                    </a:cubicBezTo>
                    <a:cubicBezTo>
                      <a:pt x="963" y="964"/>
                      <a:pt x="1128" y="1124"/>
                      <a:pt x="1317" y="992"/>
                    </a:cubicBezTo>
                    <a:cubicBezTo>
                      <a:pt x="1389" y="942"/>
                      <a:pt x="1431" y="878"/>
                      <a:pt x="1452" y="810"/>
                    </a:cubicBezTo>
                    <a:cubicBezTo>
                      <a:pt x="1519" y="795"/>
                      <a:pt x="1579" y="751"/>
                      <a:pt x="1607" y="679"/>
                    </a:cubicBezTo>
                    <a:cubicBezTo>
                      <a:pt x="1681" y="488"/>
                      <a:pt x="1720" y="289"/>
                      <a:pt x="1596" y="115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6" name="Freeform 40">
                <a:extLst>
                  <a:ext uri="{FF2B5EF4-FFF2-40B4-BE49-F238E27FC236}">
                    <a16:creationId xmlns:a16="http://schemas.microsoft.com/office/drawing/2014/main" id="{FFD9D506-8A71-5D51-4BE5-99A0288C0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5848350"/>
                <a:ext cx="314325" cy="311150"/>
              </a:xfrm>
              <a:custGeom>
                <a:avLst/>
                <a:gdLst>
                  <a:gd name="T0" fmla="*/ 1451 w 1526"/>
                  <a:gd name="T1" fmla="*/ 655 h 1517"/>
                  <a:gd name="T2" fmla="*/ 1452 w 1526"/>
                  <a:gd name="T3" fmla="*/ 489 h 1517"/>
                  <a:gd name="T4" fmla="*/ 1351 w 1526"/>
                  <a:gd name="T5" fmla="*/ 172 h 1517"/>
                  <a:gd name="T6" fmla="*/ 529 w 1526"/>
                  <a:gd name="T7" fmla="*/ 262 h 1517"/>
                  <a:gd name="T8" fmla="*/ 414 w 1526"/>
                  <a:gd name="T9" fmla="*/ 381 h 1517"/>
                  <a:gd name="T10" fmla="*/ 237 w 1526"/>
                  <a:gd name="T11" fmla="*/ 320 h 1517"/>
                  <a:gd name="T12" fmla="*/ 145 w 1526"/>
                  <a:gd name="T13" fmla="*/ 542 h 1517"/>
                  <a:gd name="T14" fmla="*/ 929 w 1526"/>
                  <a:gd name="T15" fmla="*/ 1350 h 1517"/>
                  <a:gd name="T16" fmla="*/ 1235 w 1526"/>
                  <a:gd name="T17" fmla="*/ 1481 h 1517"/>
                  <a:gd name="T18" fmla="*/ 1451 w 1526"/>
                  <a:gd name="T19" fmla="*/ 655 h 1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6" h="1517">
                    <a:moveTo>
                      <a:pt x="1451" y="655"/>
                    </a:moveTo>
                    <a:cubicBezTo>
                      <a:pt x="1452" y="601"/>
                      <a:pt x="1452" y="546"/>
                      <a:pt x="1452" y="489"/>
                    </a:cubicBezTo>
                    <a:cubicBezTo>
                      <a:pt x="1453" y="370"/>
                      <a:pt x="1450" y="254"/>
                      <a:pt x="1351" y="172"/>
                    </a:cubicBezTo>
                    <a:cubicBezTo>
                      <a:pt x="1147" y="0"/>
                      <a:pt x="735" y="177"/>
                      <a:pt x="529" y="262"/>
                    </a:cubicBezTo>
                    <a:cubicBezTo>
                      <a:pt x="470" y="287"/>
                      <a:pt x="433" y="330"/>
                      <a:pt x="414" y="381"/>
                    </a:cubicBezTo>
                    <a:cubicBezTo>
                      <a:pt x="356" y="360"/>
                      <a:pt x="297" y="341"/>
                      <a:pt x="237" y="320"/>
                    </a:cubicBezTo>
                    <a:cubicBezTo>
                      <a:pt x="93" y="271"/>
                      <a:pt x="0" y="483"/>
                      <a:pt x="145" y="542"/>
                    </a:cubicBezTo>
                    <a:cubicBezTo>
                      <a:pt x="476" y="677"/>
                      <a:pt x="777" y="1034"/>
                      <a:pt x="929" y="1350"/>
                    </a:cubicBezTo>
                    <a:cubicBezTo>
                      <a:pt x="989" y="1474"/>
                      <a:pt x="1105" y="1517"/>
                      <a:pt x="1235" y="1481"/>
                    </a:cubicBezTo>
                    <a:cubicBezTo>
                      <a:pt x="1526" y="1401"/>
                      <a:pt x="1522" y="919"/>
                      <a:pt x="1451" y="655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7" name="Freeform 41">
                <a:extLst>
                  <a:ext uri="{FF2B5EF4-FFF2-40B4-BE49-F238E27FC236}">
                    <a16:creationId xmlns:a16="http://schemas.microsoft.com/office/drawing/2014/main" id="{869AC569-3473-AA74-1692-C09ECBD22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51" y="6119813"/>
                <a:ext cx="1220788" cy="485775"/>
              </a:xfrm>
              <a:custGeom>
                <a:avLst/>
                <a:gdLst>
                  <a:gd name="T0" fmla="*/ 5759 w 5941"/>
                  <a:gd name="T1" fmla="*/ 161 h 2360"/>
                  <a:gd name="T2" fmla="*/ 5642 w 5941"/>
                  <a:gd name="T3" fmla="*/ 94 h 2360"/>
                  <a:gd name="T4" fmla="*/ 4519 w 5941"/>
                  <a:gd name="T5" fmla="*/ 376 h 2360"/>
                  <a:gd name="T6" fmla="*/ 3360 w 5941"/>
                  <a:gd name="T7" fmla="*/ 430 h 2360"/>
                  <a:gd name="T8" fmla="*/ 2846 w 5941"/>
                  <a:gd name="T9" fmla="*/ 262 h 2360"/>
                  <a:gd name="T10" fmla="*/ 2591 w 5941"/>
                  <a:gd name="T11" fmla="*/ 1 h 2360"/>
                  <a:gd name="T12" fmla="*/ 2371 w 5941"/>
                  <a:gd name="T13" fmla="*/ 75 h 2360"/>
                  <a:gd name="T14" fmla="*/ 2089 w 5941"/>
                  <a:gd name="T15" fmla="*/ 173 h 2360"/>
                  <a:gd name="T16" fmla="*/ 1571 w 5941"/>
                  <a:gd name="T17" fmla="*/ 296 h 2360"/>
                  <a:gd name="T18" fmla="*/ 284 w 5941"/>
                  <a:gd name="T19" fmla="*/ 296 h 2360"/>
                  <a:gd name="T20" fmla="*/ 209 w 5941"/>
                  <a:gd name="T21" fmla="*/ 313 h 2360"/>
                  <a:gd name="T22" fmla="*/ 209 w 5941"/>
                  <a:gd name="T23" fmla="*/ 309 h 2360"/>
                  <a:gd name="T24" fmla="*/ 26 w 5941"/>
                  <a:gd name="T25" fmla="*/ 359 h 2360"/>
                  <a:gd name="T26" fmla="*/ 241 w 5941"/>
                  <a:gd name="T27" fmla="*/ 1351 h 2360"/>
                  <a:gd name="T28" fmla="*/ 822 w 5941"/>
                  <a:gd name="T29" fmla="*/ 1842 h 2360"/>
                  <a:gd name="T30" fmla="*/ 2566 w 5941"/>
                  <a:gd name="T31" fmla="*/ 1909 h 2360"/>
                  <a:gd name="T32" fmla="*/ 2750 w 5941"/>
                  <a:gd name="T33" fmla="*/ 1910 h 2360"/>
                  <a:gd name="T34" fmla="*/ 2841 w 5941"/>
                  <a:gd name="T35" fmla="*/ 2041 h 2360"/>
                  <a:gd name="T36" fmla="*/ 3180 w 5941"/>
                  <a:gd name="T37" fmla="*/ 2252 h 2360"/>
                  <a:gd name="T38" fmla="*/ 4120 w 5941"/>
                  <a:gd name="T39" fmla="*/ 2324 h 2360"/>
                  <a:gd name="T40" fmla="*/ 5424 w 5941"/>
                  <a:gd name="T41" fmla="*/ 1843 h 2360"/>
                  <a:gd name="T42" fmla="*/ 5759 w 5941"/>
                  <a:gd name="T43" fmla="*/ 161 h 2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41" h="2360">
                    <a:moveTo>
                      <a:pt x="5759" y="161"/>
                    </a:moveTo>
                    <a:cubicBezTo>
                      <a:pt x="5743" y="111"/>
                      <a:pt x="5694" y="81"/>
                      <a:pt x="5642" y="94"/>
                    </a:cubicBezTo>
                    <a:cubicBezTo>
                      <a:pt x="5268" y="189"/>
                      <a:pt x="4895" y="289"/>
                      <a:pt x="4519" y="376"/>
                    </a:cubicBezTo>
                    <a:cubicBezTo>
                      <a:pt x="4136" y="464"/>
                      <a:pt x="3749" y="509"/>
                      <a:pt x="3360" y="430"/>
                    </a:cubicBezTo>
                    <a:cubicBezTo>
                      <a:pt x="3187" y="395"/>
                      <a:pt x="3002" y="346"/>
                      <a:pt x="2846" y="262"/>
                    </a:cubicBezTo>
                    <a:cubicBezTo>
                      <a:pt x="2726" y="197"/>
                      <a:pt x="2764" y="6"/>
                      <a:pt x="2591" y="1"/>
                    </a:cubicBezTo>
                    <a:cubicBezTo>
                      <a:pt x="2516" y="0"/>
                      <a:pt x="2437" y="48"/>
                      <a:pt x="2371" y="75"/>
                    </a:cubicBezTo>
                    <a:cubicBezTo>
                      <a:pt x="2278" y="111"/>
                      <a:pt x="2184" y="144"/>
                      <a:pt x="2089" y="173"/>
                    </a:cubicBezTo>
                    <a:cubicBezTo>
                      <a:pt x="1919" y="226"/>
                      <a:pt x="1746" y="266"/>
                      <a:pt x="1571" y="296"/>
                    </a:cubicBezTo>
                    <a:cubicBezTo>
                      <a:pt x="1146" y="367"/>
                      <a:pt x="708" y="366"/>
                      <a:pt x="284" y="296"/>
                    </a:cubicBezTo>
                    <a:cubicBezTo>
                      <a:pt x="254" y="291"/>
                      <a:pt x="229" y="298"/>
                      <a:pt x="209" y="313"/>
                    </a:cubicBezTo>
                    <a:lnTo>
                      <a:pt x="209" y="309"/>
                    </a:lnTo>
                    <a:cubicBezTo>
                      <a:pt x="183" y="190"/>
                      <a:pt x="0" y="240"/>
                      <a:pt x="26" y="359"/>
                    </a:cubicBezTo>
                    <a:cubicBezTo>
                      <a:pt x="97" y="688"/>
                      <a:pt x="151" y="1027"/>
                      <a:pt x="241" y="1351"/>
                    </a:cubicBezTo>
                    <a:cubicBezTo>
                      <a:pt x="320" y="1635"/>
                      <a:pt x="566" y="1745"/>
                      <a:pt x="822" y="1842"/>
                    </a:cubicBezTo>
                    <a:cubicBezTo>
                      <a:pt x="1374" y="2051"/>
                      <a:pt x="2000" y="2075"/>
                      <a:pt x="2566" y="1909"/>
                    </a:cubicBezTo>
                    <a:cubicBezTo>
                      <a:pt x="2637" y="1888"/>
                      <a:pt x="2694" y="1849"/>
                      <a:pt x="2750" y="1910"/>
                    </a:cubicBezTo>
                    <a:cubicBezTo>
                      <a:pt x="2785" y="1948"/>
                      <a:pt x="2805" y="2002"/>
                      <a:pt x="2841" y="2041"/>
                    </a:cubicBezTo>
                    <a:cubicBezTo>
                      <a:pt x="2932" y="2142"/>
                      <a:pt x="3056" y="2203"/>
                      <a:pt x="3180" y="2252"/>
                    </a:cubicBezTo>
                    <a:cubicBezTo>
                      <a:pt x="3456" y="2360"/>
                      <a:pt x="3822" y="2318"/>
                      <a:pt x="4120" y="2324"/>
                    </a:cubicBezTo>
                    <a:cubicBezTo>
                      <a:pt x="4634" y="2334"/>
                      <a:pt x="5090" y="2236"/>
                      <a:pt x="5424" y="1843"/>
                    </a:cubicBezTo>
                    <a:cubicBezTo>
                      <a:pt x="5815" y="1384"/>
                      <a:pt x="5941" y="734"/>
                      <a:pt x="5759" y="1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8" name="Freeform 42">
                <a:extLst>
                  <a:ext uri="{FF2B5EF4-FFF2-40B4-BE49-F238E27FC236}">
                    <a16:creationId xmlns:a16="http://schemas.microsoft.com/office/drawing/2014/main" id="{6F55FC55-7A14-6AF1-ABB4-7771D2DE6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5401" y="4373563"/>
                <a:ext cx="2052638" cy="1647825"/>
              </a:xfrm>
              <a:custGeom>
                <a:avLst/>
                <a:gdLst>
                  <a:gd name="T0" fmla="*/ 1600 w 9980"/>
                  <a:gd name="T1" fmla="*/ 2351 h 8013"/>
                  <a:gd name="T2" fmla="*/ 1262 w 9980"/>
                  <a:gd name="T3" fmla="*/ 3838 h 8013"/>
                  <a:gd name="T4" fmla="*/ 142 w 9980"/>
                  <a:gd name="T5" fmla="*/ 6805 h 8013"/>
                  <a:gd name="T6" fmla="*/ 20 w 9980"/>
                  <a:gd name="T7" fmla="*/ 6995 h 8013"/>
                  <a:gd name="T8" fmla="*/ 137 w 9980"/>
                  <a:gd name="T9" fmla="*/ 7189 h 8013"/>
                  <a:gd name="T10" fmla="*/ 1368 w 9980"/>
                  <a:gd name="T11" fmla="*/ 7736 h 8013"/>
                  <a:gd name="T12" fmla="*/ 1800 w 9980"/>
                  <a:gd name="T13" fmla="*/ 7814 h 8013"/>
                  <a:gd name="T14" fmla="*/ 2064 w 9980"/>
                  <a:gd name="T15" fmla="*/ 7508 h 8013"/>
                  <a:gd name="T16" fmla="*/ 2209 w 9980"/>
                  <a:gd name="T17" fmla="*/ 7795 h 8013"/>
                  <a:gd name="T18" fmla="*/ 2545 w 9980"/>
                  <a:gd name="T19" fmla="*/ 7868 h 8013"/>
                  <a:gd name="T20" fmla="*/ 4340 w 9980"/>
                  <a:gd name="T21" fmla="*/ 7989 h 8013"/>
                  <a:gd name="T22" fmla="*/ 4933 w 9980"/>
                  <a:gd name="T23" fmla="*/ 7918 h 8013"/>
                  <a:gd name="T24" fmla="*/ 5114 w 9980"/>
                  <a:gd name="T25" fmla="*/ 7412 h 8013"/>
                  <a:gd name="T26" fmla="*/ 5492 w 9980"/>
                  <a:gd name="T27" fmla="*/ 7830 h 8013"/>
                  <a:gd name="T28" fmla="*/ 5648 w 9980"/>
                  <a:gd name="T29" fmla="*/ 7826 h 8013"/>
                  <a:gd name="T30" fmla="*/ 7471 w 9980"/>
                  <a:gd name="T31" fmla="*/ 7487 h 8013"/>
                  <a:gd name="T32" fmla="*/ 8144 w 9980"/>
                  <a:gd name="T33" fmla="*/ 7266 h 8013"/>
                  <a:gd name="T34" fmla="*/ 8439 w 9980"/>
                  <a:gd name="T35" fmla="*/ 6663 h 8013"/>
                  <a:gd name="T36" fmla="*/ 8788 w 9980"/>
                  <a:gd name="T37" fmla="*/ 6836 h 8013"/>
                  <a:gd name="T38" fmla="*/ 9145 w 9980"/>
                  <a:gd name="T39" fmla="*/ 6604 h 8013"/>
                  <a:gd name="T40" fmla="*/ 9818 w 9980"/>
                  <a:gd name="T41" fmla="*/ 5980 h 8013"/>
                  <a:gd name="T42" fmla="*/ 9971 w 9980"/>
                  <a:gd name="T43" fmla="*/ 5713 h 8013"/>
                  <a:gd name="T44" fmla="*/ 9871 w 9980"/>
                  <a:gd name="T45" fmla="*/ 5531 h 8013"/>
                  <a:gd name="T46" fmla="*/ 9387 w 9980"/>
                  <a:gd name="T47" fmla="*/ 4821 h 8013"/>
                  <a:gd name="T48" fmla="*/ 9076 w 9980"/>
                  <a:gd name="T49" fmla="*/ 4356 h 8013"/>
                  <a:gd name="T50" fmla="*/ 8793 w 9980"/>
                  <a:gd name="T51" fmla="*/ 4030 h 8013"/>
                  <a:gd name="T52" fmla="*/ 8625 w 9980"/>
                  <a:gd name="T53" fmla="*/ 3070 h 8013"/>
                  <a:gd name="T54" fmla="*/ 8287 w 9980"/>
                  <a:gd name="T55" fmla="*/ 2206 h 8013"/>
                  <a:gd name="T56" fmla="*/ 7824 w 9980"/>
                  <a:gd name="T57" fmla="*/ 1561 h 8013"/>
                  <a:gd name="T58" fmla="*/ 6680 w 9980"/>
                  <a:gd name="T59" fmla="*/ 135 h 8013"/>
                  <a:gd name="T60" fmla="*/ 6555 w 9980"/>
                  <a:gd name="T61" fmla="*/ 24 h 8013"/>
                  <a:gd name="T62" fmla="*/ 6362 w 9980"/>
                  <a:gd name="T63" fmla="*/ 28 h 8013"/>
                  <a:gd name="T64" fmla="*/ 4596 w 9980"/>
                  <a:gd name="T65" fmla="*/ 425 h 8013"/>
                  <a:gd name="T66" fmla="*/ 3410 w 9980"/>
                  <a:gd name="T67" fmla="*/ 474 h 8013"/>
                  <a:gd name="T68" fmla="*/ 2207 w 9980"/>
                  <a:gd name="T69" fmla="*/ 539 h 8013"/>
                  <a:gd name="T70" fmla="*/ 2199 w 9980"/>
                  <a:gd name="T71" fmla="*/ 1052 h 8013"/>
                  <a:gd name="T72" fmla="*/ 1600 w 9980"/>
                  <a:gd name="T73" fmla="*/ 2351 h 8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980" h="8013">
                    <a:moveTo>
                      <a:pt x="1600" y="2351"/>
                    </a:moveTo>
                    <a:cubicBezTo>
                      <a:pt x="1530" y="2835"/>
                      <a:pt x="1390" y="3367"/>
                      <a:pt x="1262" y="3838"/>
                    </a:cubicBezTo>
                    <a:cubicBezTo>
                      <a:pt x="976" y="4894"/>
                      <a:pt x="202" y="5712"/>
                      <a:pt x="142" y="6805"/>
                    </a:cubicBezTo>
                    <a:cubicBezTo>
                      <a:pt x="139" y="6857"/>
                      <a:pt x="0" y="6947"/>
                      <a:pt x="20" y="6995"/>
                    </a:cubicBezTo>
                    <a:cubicBezTo>
                      <a:pt x="43" y="7049"/>
                      <a:pt x="91" y="7152"/>
                      <a:pt x="137" y="7189"/>
                    </a:cubicBezTo>
                    <a:cubicBezTo>
                      <a:pt x="467" y="7456"/>
                      <a:pt x="975" y="7576"/>
                      <a:pt x="1368" y="7736"/>
                    </a:cubicBezTo>
                    <a:cubicBezTo>
                      <a:pt x="1506" y="7792"/>
                      <a:pt x="1654" y="7842"/>
                      <a:pt x="1800" y="7814"/>
                    </a:cubicBezTo>
                    <a:cubicBezTo>
                      <a:pt x="1946" y="7787"/>
                      <a:pt x="2082" y="7655"/>
                      <a:pt x="2064" y="7508"/>
                    </a:cubicBezTo>
                    <a:cubicBezTo>
                      <a:pt x="2033" y="7619"/>
                      <a:pt x="2109" y="7738"/>
                      <a:pt x="2209" y="7795"/>
                    </a:cubicBezTo>
                    <a:cubicBezTo>
                      <a:pt x="2310" y="7851"/>
                      <a:pt x="2430" y="7860"/>
                      <a:pt x="2545" y="7868"/>
                    </a:cubicBezTo>
                    <a:cubicBezTo>
                      <a:pt x="3144" y="7908"/>
                      <a:pt x="3742" y="7948"/>
                      <a:pt x="4340" y="7989"/>
                    </a:cubicBezTo>
                    <a:cubicBezTo>
                      <a:pt x="4542" y="8002"/>
                      <a:pt x="4755" y="8013"/>
                      <a:pt x="4933" y="7918"/>
                    </a:cubicBezTo>
                    <a:cubicBezTo>
                      <a:pt x="5112" y="7823"/>
                      <a:pt x="5226" y="7580"/>
                      <a:pt x="5114" y="7412"/>
                    </a:cubicBezTo>
                    <a:cubicBezTo>
                      <a:pt x="5304" y="7454"/>
                      <a:pt x="5305" y="7776"/>
                      <a:pt x="5492" y="7830"/>
                    </a:cubicBezTo>
                    <a:cubicBezTo>
                      <a:pt x="5543" y="7845"/>
                      <a:pt x="5597" y="7835"/>
                      <a:pt x="5648" y="7826"/>
                    </a:cubicBezTo>
                    <a:cubicBezTo>
                      <a:pt x="6256" y="7713"/>
                      <a:pt x="6863" y="7600"/>
                      <a:pt x="7471" y="7487"/>
                    </a:cubicBezTo>
                    <a:cubicBezTo>
                      <a:pt x="7705" y="7444"/>
                      <a:pt x="7946" y="7398"/>
                      <a:pt x="8144" y="7266"/>
                    </a:cubicBezTo>
                    <a:cubicBezTo>
                      <a:pt x="8343" y="7135"/>
                      <a:pt x="8490" y="6895"/>
                      <a:pt x="8439" y="6663"/>
                    </a:cubicBezTo>
                    <a:cubicBezTo>
                      <a:pt x="8474" y="6802"/>
                      <a:pt x="8648" y="6868"/>
                      <a:pt x="8788" y="6836"/>
                    </a:cubicBezTo>
                    <a:cubicBezTo>
                      <a:pt x="8928" y="6803"/>
                      <a:pt x="9040" y="6701"/>
                      <a:pt x="9145" y="6604"/>
                    </a:cubicBezTo>
                    <a:cubicBezTo>
                      <a:pt x="9369" y="6396"/>
                      <a:pt x="9594" y="6188"/>
                      <a:pt x="9818" y="5980"/>
                    </a:cubicBezTo>
                    <a:cubicBezTo>
                      <a:pt x="9896" y="5908"/>
                      <a:pt x="9980" y="5819"/>
                      <a:pt x="9971" y="5713"/>
                    </a:cubicBezTo>
                    <a:cubicBezTo>
                      <a:pt x="9964" y="5643"/>
                      <a:pt x="9917" y="5584"/>
                      <a:pt x="9871" y="5531"/>
                    </a:cubicBezTo>
                    <a:cubicBezTo>
                      <a:pt x="9696" y="5330"/>
                      <a:pt x="9586" y="4999"/>
                      <a:pt x="9387" y="4821"/>
                    </a:cubicBezTo>
                    <a:cubicBezTo>
                      <a:pt x="9212" y="4666"/>
                      <a:pt x="9160" y="4574"/>
                      <a:pt x="9076" y="4356"/>
                    </a:cubicBezTo>
                    <a:cubicBezTo>
                      <a:pt x="9028" y="4228"/>
                      <a:pt x="8805" y="4166"/>
                      <a:pt x="8793" y="4030"/>
                    </a:cubicBezTo>
                    <a:cubicBezTo>
                      <a:pt x="8764" y="3706"/>
                      <a:pt x="8708" y="3384"/>
                      <a:pt x="8625" y="3070"/>
                    </a:cubicBezTo>
                    <a:cubicBezTo>
                      <a:pt x="8546" y="2770"/>
                      <a:pt x="8442" y="2475"/>
                      <a:pt x="8287" y="2206"/>
                    </a:cubicBezTo>
                    <a:cubicBezTo>
                      <a:pt x="8156" y="1976"/>
                      <a:pt x="7989" y="1768"/>
                      <a:pt x="7824" y="1561"/>
                    </a:cubicBezTo>
                    <a:lnTo>
                      <a:pt x="6680" y="135"/>
                    </a:lnTo>
                    <a:cubicBezTo>
                      <a:pt x="6645" y="91"/>
                      <a:pt x="6607" y="45"/>
                      <a:pt x="6555" y="24"/>
                    </a:cubicBezTo>
                    <a:cubicBezTo>
                      <a:pt x="6494" y="0"/>
                      <a:pt x="6426" y="14"/>
                      <a:pt x="6362" y="28"/>
                    </a:cubicBezTo>
                    <a:cubicBezTo>
                      <a:pt x="5773" y="160"/>
                      <a:pt x="5184" y="292"/>
                      <a:pt x="4596" y="425"/>
                    </a:cubicBezTo>
                    <a:cubicBezTo>
                      <a:pt x="4187" y="516"/>
                      <a:pt x="3826" y="435"/>
                      <a:pt x="3410" y="474"/>
                    </a:cubicBezTo>
                    <a:cubicBezTo>
                      <a:pt x="3093" y="505"/>
                      <a:pt x="2523" y="561"/>
                      <a:pt x="2207" y="539"/>
                    </a:cubicBezTo>
                    <a:cubicBezTo>
                      <a:pt x="1795" y="510"/>
                      <a:pt x="2042" y="745"/>
                      <a:pt x="2199" y="1052"/>
                    </a:cubicBezTo>
                    <a:cubicBezTo>
                      <a:pt x="1854" y="1432"/>
                      <a:pt x="1675" y="1840"/>
                      <a:pt x="1600" y="2351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9" name="Freeform 43">
                <a:extLst>
                  <a:ext uri="{FF2B5EF4-FFF2-40B4-BE49-F238E27FC236}">
                    <a16:creationId xmlns:a16="http://schemas.microsoft.com/office/drawing/2014/main" id="{0CCE0BBA-C0BD-60E0-52D2-2D745BFF7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7038" y="4375150"/>
                <a:ext cx="950913" cy="258763"/>
              </a:xfrm>
              <a:custGeom>
                <a:avLst/>
                <a:gdLst>
                  <a:gd name="T0" fmla="*/ 4262 w 4623"/>
                  <a:gd name="T1" fmla="*/ 13 h 1255"/>
                  <a:gd name="T2" fmla="*/ 3176 w 4623"/>
                  <a:gd name="T3" fmla="*/ 307 h 1255"/>
                  <a:gd name="T4" fmla="*/ 1882 w 4623"/>
                  <a:gd name="T5" fmla="*/ 463 h 1255"/>
                  <a:gd name="T6" fmla="*/ 1775 w 4623"/>
                  <a:gd name="T7" fmla="*/ 498 h 1255"/>
                  <a:gd name="T8" fmla="*/ 1221 w 4623"/>
                  <a:gd name="T9" fmla="*/ 460 h 1255"/>
                  <a:gd name="T10" fmla="*/ 392 w 4623"/>
                  <a:gd name="T11" fmla="*/ 481 h 1255"/>
                  <a:gd name="T12" fmla="*/ 218 w 4623"/>
                  <a:gd name="T13" fmla="*/ 895 h 1255"/>
                  <a:gd name="T14" fmla="*/ 1766 w 4623"/>
                  <a:gd name="T15" fmla="*/ 785 h 1255"/>
                  <a:gd name="T16" fmla="*/ 1772 w 4623"/>
                  <a:gd name="T17" fmla="*/ 777 h 1255"/>
                  <a:gd name="T18" fmla="*/ 1882 w 4623"/>
                  <a:gd name="T19" fmla="*/ 818 h 1255"/>
                  <a:gd name="T20" fmla="*/ 3427 w 4623"/>
                  <a:gd name="T21" fmla="*/ 935 h 1255"/>
                  <a:gd name="T22" fmla="*/ 4500 w 4623"/>
                  <a:gd name="T23" fmla="*/ 427 h 1255"/>
                  <a:gd name="T24" fmla="*/ 4262 w 4623"/>
                  <a:gd name="T25" fmla="*/ 13 h 1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23" h="1255">
                    <a:moveTo>
                      <a:pt x="4262" y="13"/>
                    </a:moveTo>
                    <a:cubicBezTo>
                      <a:pt x="3883" y="37"/>
                      <a:pt x="3557" y="254"/>
                      <a:pt x="3176" y="307"/>
                    </a:cubicBezTo>
                    <a:cubicBezTo>
                      <a:pt x="2768" y="364"/>
                      <a:pt x="2292" y="459"/>
                      <a:pt x="1882" y="463"/>
                    </a:cubicBezTo>
                    <a:cubicBezTo>
                      <a:pt x="1838" y="463"/>
                      <a:pt x="1802" y="477"/>
                      <a:pt x="1775" y="498"/>
                    </a:cubicBezTo>
                    <a:cubicBezTo>
                      <a:pt x="1641" y="292"/>
                      <a:pt x="1413" y="378"/>
                      <a:pt x="1221" y="460"/>
                    </a:cubicBezTo>
                    <a:cubicBezTo>
                      <a:pt x="958" y="570"/>
                      <a:pt x="657" y="586"/>
                      <a:pt x="392" y="481"/>
                    </a:cubicBezTo>
                    <a:cubicBezTo>
                      <a:pt x="150" y="385"/>
                      <a:pt x="0" y="770"/>
                      <a:pt x="218" y="895"/>
                    </a:cubicBezTo>
                    <a:cubicBezTo>
                      <a:pt x="684" y="1165"/>
                      <a:pt x="1399" y="1255"/>
                      <a:pt x="1766" y="785"/>
                    </a:cubicBezTo>
                    <a:cubicBezTo>
                      <a:pt x="1769" y="782"/>
                      <a:pt x="1770" y="780"/>
                      <a:pt x="1772" y="777"/>
                    </a:cubicBezTo>
                    <a:cubicBezTo>
                      <a:pt x="1800" y="800"/>
                      <a:pt x="1836" y="816"/>
                      <a:pt x="1882" y="818"/>
                    </a:cubicBezTo>
                    <a:cubicBezTo>
                      <a:pt x="2420" y="841"/>
                      <a:pt x="2873" y="1017"/>
                      <a:pt x="3427" y="935"/>
                    </a:cubicBezTo>
                    <a:cubicBezTo>
                      <a:pt x="3836" y="874"/>
                      <a:pt x="4248" y="768"/>
                      <a:pt x="4500" y="427"/>
                    </a:cubicBezTo>
                    <a:cubicBezTo>
                      <a:pt x="4623" y="261"/>
                      <a:pt x="4458" y="0"/>
                      <a:pt x="4262" y="1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0" name="Freeform 44">
                <a:extLst>
                  <a:ext uri="{FF2B5EF4-FFF2-40B4-BE49-F238E27FC236}">
                    <a16:creationId xmlns:a16="http://schemas.microsoft.com/office/drawing/2014/main" id="{16B51070-0E0B-4450-8811-57798DD6B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3451" y="6119813"/>
                <a:ext cx="179388" cy="412750"/>
              </a:xfrm>
              <a:custGeom>
                <a:avLst/>
                <a:gdLst>
                  <a:gd name="T0" fmla="*/ 817 w 873"/>
                  <a:gd name="T1" fmla="*/ 384 h 2010"/>
                  <a:gd name="T2" fmla="*/ 236 w 873"/>
                  <a:gd name="T3" fmla="*/ 300 h 2010"/>
                  <a:gd name="T4" fmla="*/ 10 w 873"/>
                  <a:gd name="T5" fmla="*/ 446 h 2010"/>
                  <a:gd name="T6" fmla="*/ 50 w 873"/>
                  <a:gd name="T7" fmla="*/ 1401 h 2010"/>
                  <a:gd name="T8" fmla="*/ 329 w 873"/>
                  <a:gd name="T9" fmla="*/ 1970 h 2010"/>
                  <a:gd name="T10" fmla="*/ 619 w 873"/>
                  <a:gd name="T11" fmla="*/ 1852 h 2010"/>
                  <a:gd name="T12" fmla="*/ 817 w 873"/>
                  <a:gd name="T13" fmla="*/ 384 h 2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3" h="2010">
                    <a:moveTo>
                      <a:pt x="817" y="384"/>
                    </a:moveTo>
                    <a:cubicBezTo>
                      <a:pt x="786" y="36"/>
                      <a:pt x="322" y="0"/>
                      <a:pt x="236" y="300"/>
                    </a:cubicBezTo>
                    <a:cubicBezTo>
                      <a:pt x="139" y="265"/>
                      <a:pt x="0" y="321"/>
                      <a:pt x="10" y="446"/>
                    </a:cubicBezTo>
                    <a:cubicBezTo>
                      <a:pt x="37" y="764"/>
                      <a:pt x="26" y="1083"/>
                      <a:pt x="50" y="1401"/>
                    </a:cubicBezTo>
                    <a:cubicBezTo>
                      <a:pt x="69" y="1646"/>
                      <a:pt x="72" y="1876"/>
                      <a:pt x="329" y="1970"/>
                    </a:cubicBezTo>
                    <a:cubicBezTo>
                      <a:pt x="438" y="2010"/>
                      <a:pt x="560" y="1942"/>
                      <a:pt x="619" y="1852"/>
                    </a:cubicBezTo>
                    <a:cubicBezTo>
                      <a:pt x="873" y="1459"/>
                      <a:pt x="858" y="830"/>
                      <a:pt x="817" y="384"/>
                    </a:cubicBezTo>
                  </a:path>
                </a:pathLst>
              </a:custGeom>
              <a:solidFill>
                <a:srgbClr val="FBC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1" name="Freeform 45">
                <a:extLst>
                  <a:ext uri="{FF2B5EF4-FFF2-40B4-BE49-F238E27FC236}">
                    <a16:creationId xmlns:a16="http://schemas.microsoft.com/office/drawing/2014/main" id="{EBD4BED3-FB61-155A-26D0-94A41841A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8926" y="6115050"/>
                <a:ext cx="169863" cy="427038"/>
              </a:xfrm>
              <a:custGeom>
                <a:avLst/>
                <a:gdLst>
                  <a:gd name="T0" fmla="*/ 662 w 827"/>
                  <a:gd name="T1" fmla="*/ 268 h 2080"/>
                  <a:gd name="T2" fmla="*/ 259 w 827"/>
                  <a:gd name="T3" fmla="*/ 379 h 2080"/>
                  <a:gd name="T4" fmla="*/ 85 w 827"/>
                  <a:gd name="T5" fmla="*/ 1238 h 2080"/>
                  <a:gd name="T6" fmla="*/ 17 w 827"/>
                  <a:gd name="T7" fmla="*/ 1873 h 2080"/>
                  <a:gd name="T8" fmla="*/ 213 w 827"/>
                  <a:gd name="T9" fmla="*/ 2024 h 2080"/>
                  <a:gd name="T10" fmla="*/ 662 w 827"/>
                  <a:gd name="T11" fmla="*/ 268 h 2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7" h="2080">
                    <a:moveTo>
                      <a:pt x="662" y="268"/>
                    </a:moveTo>
                    <a:cubicBezTo>
                      <a:pt x="606" y="0"/>
                      <a:pt x="223" y="121"/>
                      <a:pt x="259" y="379"/>
                    </a:cubicBezTo>
                    <a:cubicBezTo>
                      <a:pt x="299" y="659"/>
                      <a:pt x="160" y="977"/>
                      <a:pt x="85" y="1238"/>
                    </a:cubicBezTo>
                    <a:cubicBezTo>
                      <a:pt x="23" y="1455"/>
                      <a:pt x="48" y="1654"/>
                      <a:pt x="17" y="1873"/>
                    </a:cubicBezTo>
                    <a:cubicBezTo>
                      <a:pt x="0" y="1988"/>
                      <a:pt x="102" y="2080"/>
                      <a:pt x="213" y="2024"/>
                    </a:cubicBezTo>
                    <a:cubicBezTo>
                      <a:pt x="827" y="1712"/>
                      <a:pt x="779" y="828"/>
                      <a:pt x="662" y="268"/>
                    </a:cubicBezTo>
                  </a:path>
                </a:pathLst>
              </a:custGeom>
              <a:solidFill>
                <a:srgbClr val="FBC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2" name="Freeform 46">
                <a:extLst>
                  <a:ext uri="{FF2B5EF4-FFF2-40B4-BE49-F238E27FC236}">
                    <a16:creationId xmlns:a16="http://schemas.microsoft.com/office/drawing/2014/main" id="{BAFA2D37-B7BA-ADA3-F043-361E5FF4C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1488" y="5173663"/>
                <a:ext cx="1106488" cy="239713"/>
              </a:xfrm>
              <a:custGeom>
                <a:avLst/>
                <a:gdLst>
                  <a:gd name="T0" fmla="*/ 5230 w 5374"/>
                  <a:gd name="T1" fmla="*/ 10 h 1162"/>
                  <a:gd name="T2" fmla="*/ 350 w 5374"/>
                  <a:gd name="T3" fmla="*/ 359 h 1162"/>
                  <a:gd name="T4" fmla="*/ 246 w 5374"/>
                  <a:gd name="T5" fmla="*/ 736 h 1162"/>
                  <a:gd name="T6" fmla="*/ 2965 w 5374"/>
                  <a:gd name="T7" fmla="*/ 1072 h 1162"/>
                  <a:gd name="T8" fmla="*/ 5305 w 5374"/>
                  <a:gd name="T9" fmla="*/ 192 h 1162"/>
                  <a:gd name="T10" fmla="*/ 5230 w 5374"/>
                  <a:gd name="T11" fmla="*/ 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74" h="1162">
                    <a:moveTo>
                      <a:pt x="5230" y="10"/>
                    </a:moveTo>
                    <a:cubicBezTo>
                      <a:pt x="3654" y="198"/>
                      <a:pt x="1944" y="719"/>
                      <a:pt x="350" y="359"/>
                    </a:cubicBezTo>
                    <a:cubicBezTo>
                      <a:pt x="105" y="304"/>
                      <a:pt x="0" y="681"/>
                      <a:pt x="246" y="736"/>
                    </a:cubicBezTo>
                    <a:cubicBezTo>
                      <a:pt x="1163" y="943"/>
                      <a:pt x="2015" y="1162"/>
                      <a:pt x="2965" y="1072"/>
                    </a:cubicBezTo>
                    <a:cubicBezTo>
                      <a:pt x="3761" y="997"/>
                      <a:pt x="4676" y="695"/>
                      <a:pt x="5305" y="192"/>
                    </a:cubicBezTo>
                    <a:cubicBezTo>
                      <a:pt x="5374" y="137"/>
                      <a:pt x="5319" y="0"/>
                      <a:pt x="5230" y="10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3" name="Freeform 47">
                <a:extLst>
                  <a:ext uri="{FF2B5EF4-FFF2-40B4-BE49-F238E27FC236}">
                    <a16:creationId xmlns:a16="http://schemas.microsoft.com/office/drawing/2014/main" id="{CFBC8CD2-512A-7CC0-E605-B851F829D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3538" y="5470525"/>
                <a:ext cx="227013" cy="496888"/>
              </a:xfrm>
              <a:custGeom>
                <a:avLst/>
                <a:gdLst>
                  <a:gd name="T0" fmla="*/ 466 w 1103"/>
                  <a:gd name="T1" fmla="*/ 295 h 2413"/>
                  <a:gd name="T2" fmla="*/ 58 w 1103"/>
                  <a:gd name="T3" fmla="*/ 2011 h 2413"/>
                  <a:gd name="T4" fmla="*/ 607 w 1103"/>
                  <a:gd name="T5" fmla="*/ 2085 h 2413"/>
                  <a:gd name="T6" fmla="*/ 986 w 1103"/>
                  <a:gd name="T7" fmla="*/ 514 h 2413"/>
                  <a:gd name="T8" fmla="*/ 466 w 1103"/>
                  <a:gd name="T9" fmla="*/ 295 h 2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3" h="2413">
                    <a:moveTo>
                      <a:pt x="466" y="295"/>
                    </a:moveTo>
                    <a:cubicBezTo>
                      <a:pt x="239" y="814"/>
                      <a:pt x="0" y="1435"/>
                      <a:pt x="58" y="2011"/>
                    </a:cubicBezTo>
                    <a:cubicBezTo>
                      <a:pt x="87" y="2306"/>
                      <a:pt x="524" y="2413"/>
                      <a:pt x="607" y="2085"/>
                    </a:cubicBezTo>
                    <a:cubicBezTo>
                      <a:pt x="743" y="1554"/>
                      <a:pt x="782" y="1033"/>
                      <a:pt x="986" y="514"/>
                    </a:cubicBezTo>
                    <a:cubicBezTo>
                      <a:pt x="1103" y="217"/>
                      <a:pt x="595" y="0"/>
                      <a:pt x="466" y="295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4" name="Freeform 48">
                <a:extLst>
                  <a:ext uri="{FF2B5EF4-FFF2-40B4-BE49-F238E27FC236}">
                    <a16:creationId xmlns:a16="http://schemas.microsoft.com/office/drawing/2014/main" id="{445A72AD-64E3-D153-F512-90438B90D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2188" y="5500688"/>
                <a:ext cx="144463" cy="500063"/>
              </a:xfrm>
              <a:custGeom>
                <a:avLst/>
                <a:gdLst>
                  <a:gd name="T0" fmla="*/ 543 w 702"/>
                  <a:gd name="T1" fmla="*/ 330 h 2429"/>
                  <a:gd name="T2" fmla="*/ 36 w 702"/>
                  <a:gd name="T3" fmla="*/ 330 h 2429"/>
                  <a:gd name="T4" fmla="*/ 20 w 702"/>
                  <a:gd name="T5" fmla="*/ 1337 h 2429"/>
                  <a:gd name="T6" fmla="*/ 246 w 702"/>
                  <a:gd name="T7" fmla="*/ 2205 h 2429"/>
                  <a:gd name="T8" fmla="*/ 702 w 702"/>
                  <a:gd name="T9" fmla="*/ 2082 h 2429"/>
                  <a:gd name="T10" fmla="*/ 543 w 702"/>
                  <a:gd name="T11" fmla="*/ 330 h 2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2" h="2429">
                    <a:moveTo>
                      <a:pt x="543" y="330"/>
                    </a:moveTo>
                    <a:cubicBezTo>
                      <a:pt x="539" y="0"/>
                      <a:pt x="63" y="9"/>
                      <a:pt x="36" y="330"/>
                    </a:cubicBezTo>
                    <a:cubicBezTo>
                      <a:pt x="8" y="665"/>
                      <a:pt x="0" y="1001"/>
                      <a:pt x="20" y="1337"/>
                    </a:cubicBezTo>
                    <a:cubicBezTo>
                      <a:pt x="41" y="1677"/>
                      <a:pt x="99" y="1905"/>
                      <a:pt x="246" y="2205"/>
                    </a:cubicBezTo>
                    <a:cubicBezTo>
                      <a:pt x="356" y="2429"/>
                      <a:pt x="701" y="2313"/>
                      <a:pt x="702" y="2082"/>
                    </a:cubicBezTo>
                    <a:cubicBezTo>
                      <a:pt x="702" y="1495"/>
                      <a:pt x="549" y="924"/>
                      <a:pt x="543" y="330"/>
                    </a:cubicBezTo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5" name="Freeform 49">
                <a:extLst>
                  <a:ext uri="{FF2B5EF4-FFF2-40B4-BE49-F238E27FC236}">
                    <a16:creationId xmlns:a16="http://schemas.microsoft.com/office/drawing/2014/main" id="{4B081AB1-6963-F21A-2085-9CC2EEC1B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6538" y="5376863"/>
                <a:ext cx="314325" cy="433388"/>
              </a:xfrm>
              <a:custGeom>
                <a:avLst/>
                <a:gdLst>
                  <a:gd name="T0" fmla="*/ 1499 w 1527"/>
                  <a:gd name="T1" fmla="*/ 1695 h 2103"/>
                  <a:gd name="T2" fmla="*/ 619 w 1527"/>
                  <a:gd name="T3" fmla="*/ 259 h 2103"/>
                  <a:gd name="T4" fmla="*/ 223 w 1527"/>
                  <a:gd name="T5" fmla="*/ 654 h 2103"/>
                  <a:gd name="T6" fmla="*/ 991 w 1527"/>
                  <a:gd name="T7" fmla="*/ 1906 h 2103"/>
                  <a:gd name="T8" fmla="*/ 1499 w 1527"/>
                  <a:gd name="T9" fmla="*/ 1695 h 2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7" h="2103">
                    <a:moveTo>
                      <a:pt x="1499" y="1695"/>
                    </a:moveTo>
                    <a:cubicBezTo>
                      <a:pt x="1435" y="1135"/>
                      <a:pt x="1009" y="643"/>
                      <a:pt x="619" y="259"/>
                    </a:cubicBezTo>
                    <a:cubicBezTo>
                      <a:pt x="357" y="0"/>
                      <a:pt x="0" y="380"/>
                      <a:pt x="223" y="654"/>
                    </a:cubicBezTo>
                    <a:cubicBezTo>
                      <a:pt x="538" y="1041"/>
                      <a:pt x="690" y="1518"/>
                      <a:pt x="991" y="1906"/>
                    </a:cubicBezTo>
                    <a:cubicBezTo>
                      <a:pt x="1144" y="2103"/>
                      <a:pt x="1527" y="1943"/>
                      <a:pt x="1499" y="1695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6" name="Oval 50">
                <a:extLst>
                  <a:ext uri="{FF2B5EF4-FFF2-40B4-BE49-F238E27FC236}">
                    <a16:creationId xmlns:a16="http://schemas.microsoft.com/office/drawing/2014/main" id="{3D1E2CEC-7297-63C2-2C97-28D12A525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3176" y="3097213"/>
                <a:ext cx="244475" cy="2190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7" name="Oval 51">
                <a:extLst>
                  <a:ext uri="{FF2B5EF4-FFF2-40B4-BE49-F238E27FC236}">
                    <a16:creationId xmlns:a16="http://schemas.microsoft.com/office/drawing/2014/main" id="{4BEA4116-34DA-56FE-9738-4E3CD59E7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4751" y="2892425"/>
                <a:ext cx="244475" cy="2190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8" name="Freeform 52">
                <a:extLst>
                  <a:ext uri="{FF2B5EF4-FFF2-40B4-BE49-F238E27FC236}">
                    <a16:creationId xmlns:a16="http://schemas.microsoft.com/office/drawing/2014/main" id="{9EA55849-7787-2455-6F3D-9D378DAD6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3413" y="4841875"/>
                <a:ext cx="479425" cy="323850"/>
              </a:xfrm>
              <a:custGeom>
                <a:avLst/>
                <a:gdLst>
                  <a:gd name="T0" fmla="*/ 2294 w 2331"/>
                  <a:gd name="T1" fmla="*/ 760 h 1575"/>
                  <a:gd name="T2" fmla="*/ 1189 w 2331"/>
                  <a:gd name="T3" fmla="*/ 1527 h 1575"/>
                  <a:gd name="T4" fmla="*/ 38 w 2331"/>
                  <a:gd name="T5" fmla="*/ 954 h 1575"/>
                  <a:gd name="T6" fmla="*/ 1083 w 2331"/>
                  <a:gd name="T7" fmla="*/ 47 h 1575"/>
                  <a:gd name="T8" fmla="*/ 2294 w 2331"/>
                  <a:gd name="T9" fmla="*/ 760 h 1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1" h="1575">
                    <a:moveTo>
                      <a:pt x="2294" y="760"/>
                    </a:moveTo>
                    <a:cubicBezTo>
                      <a:pt x="2331" y="1211"/>
                      <a:pt x="1761" y="1479"/>
                      <a:pt x="1189" y="1527"/>
                    </a:cubicBezTo>
                    <a:cubicBezTo>
                      <a:pt x="617" y="1575"/>
                      <a:pt x="75" y="1406"/>
                      <a:pt x="38" y="954"/>
                    </a:cubicBezTo>
                    <a:cubicBezTo>
                      <a:pt x="0" y="503"/>
                      <a:pt x="511" y="95"/>
                      <a:pt x="1083" y="47"/>
                    </a:cubicBezTo>
                    <a:cubicBezTo>
                      <a:pt x="1655" y="0"/>
                      <a:pt x="2256" y="308"/>
                      <a:pt x="2294" y="760"/>
                    </a:cubicBezTo>
                    <a:close/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9" name="Freeform 53">
                <a:extLst>
                  <a:ext uri="{FF2B5EF4-FFF2-40B4-BE49-F238E27FC236}">
                    <a16:creationId xmlns:a16="http://schemas.microsoft.com/office/drawing/2014/main" id="{6B24126B-84CE-7024-F671-9BC92E489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9613" y="4811713"/>
                <a:ext cx="155575" cy="144463"/>
              </a:xfrm>
              <a:custGeom>
                <a:avLst/>
                <a:gdLst>
                  <a:gd name="T0" fmla="*/ 428 w 750"/>
                  <a:gd name="T1" fmla="*/ 685 h 705"/>
                  <a:gd name="T2" fmla="*/ 378 w 750"/>
                  <a:gd name="T3" fmla="*/ 689 h 705"/>
                  <a:gd name="T4" fmla="*/ 15 w 750"/>
                  <a:gd name="T5" fmla="*/ 382 h 705"/>
                  <a:gd name="T6" fmla="*/ 322 w 750"/>
                  <a:gd name="T7" fmla="*/ 19 h 705"/>
                  <a:gd name="T8" fmla="*/ 372 w 750"/>
                  <a:gd name="T9" fmla="*/ 15 h 705"/>
                  <a:gd name="T10" fmla="*/ 735 w 750"/>
                  <a:gd name="T11" fmla="*/ 322 h 705"/>
                  <a:gd name="T12" fmla="*/ 428 w 750"/>
                  <a:gd name="T13" fmla="*/ 685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705">
                    <a:moveTo>
                      <a:pt x="428" y="685"/>
                    </a:moveTo>
                    <a:lnTo>
                      <a:pt x="378" y="689"/>
                    </a:lnTo>
                    <a:cubicBezTo>
                      <a:pt x="193" y="705"/>
                      <a:pt x="31" y="567"/>
                      <a:pt x="15" y="382"/>
                    </a:cubicBezTo>
                    <a:cubicBezTo>
                      <a:pt x="0" y="197"/>
                      <a:pt x="137" y="35"/>
                      <a:pt x="322" y="19"/>
                    </a:cubicBezTo>
                    <a:lnTo>
                      <a:pt x="372" y="15"/>
                    </a:lnTo>
                    <a:cubicBezTo>
                      <a:pt x="557" y="0"/>
                      <a:pt x="720" y="137"/>
                      <a:pt x="735" y="322"/>
                    </a:cubicBezTo>
                    <a:cubicBezTo>
                      <a:pt x="750" y="507"/>
                      <a:pt x="613" y="670"/>
                      <a:pt x="428" y="685"/>
                    </a:cubicBezTo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0" name="Freeform 54">
                <a:extLst>
                  <a:ext uri="{FF2B5EF4-FFF2-40B4-BE49-F238E27FC236}">
                    <a16:creationId xmlns:a16="http://schemas.microsoft.com/office/drawing/2014/main" id="{49B554D0-9E56-A101-6F84-760090A8B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8838" y="4799013"/>
                <a:ext cx="153988" cy="146050"/>
              </a:xfrm>
              <a:custGeom>
                <a:avLst/>
                <a:gdLst>
                  <a:gd name="T0" fmla="*/ 428 w 750"/>
                  <a:gd name="T1" fmla="*/ 686 h 706"/>
                  <a:gd name="T2" fmla="*/ 378 w 750"/>
                  <a:gd name="T3" fmla="*/ 690 h 706"/>
                  <a:gd name="T4" fmla="*/ 15 w 750"/>
                  <a:gd name="T5" fmla="*/ 383 h 706"/>
                  <a:gd name="T6" fmla="*/ 322 w 750"/>
                  <a:gd name="T7" fmla="*/ 20 h 706"/>
                  <a:gd name="T8" fmla="*/ 372 w 750"/>
                  <a:gd name="T9" fmla="*/ 16 h 706"/>
                  <a:gd name="T10" fmla="*/ 735 w 750"/>
                  <a:gd name="T11" fmla="*/ 323 h 706"/>
                  <a:gd name="T12" fmla="*/ 428 w 750"/>
                  <a:gd name="T13" fmla="*/ 686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706">
                    <a:moveTo>
                      <a:pt x="428" y="686"/>
                    </a:moveTo>
                    <a:lnTo>
                      <a:pt x="378" y="690"/>
                    </a:lnTo>
                    <a:cubicBezTo>
                      <a:pt x="193" y="706"/>
                      <a:pt x="31" y="568"/>
                      <a:pt x="15" y="383"/>
                    </a:cubicBezTo>
                    <a:cubicBezTo>
                      <a:pt x="0" y="198"/>
                      <a:pt x="137" y="35"/>
                      <a:pt x="322" y="20"/>
                    </a:cubicBezTo>
                    <a:lnTo>
                      <a:pt x="372" y="16"/>
                    </a:lnTo>
                    <a:cubicBezTo>
                      <a:pt x="557" y="0"/>
                      <a:pt x="720" y="138"/>
                      <a:pt x="735" y="323"/>
                    </a:cubicBezTo>
                    <a:cubicBezTo>
                      <a:pt x="750" y="508"/>
                      <a:pt x="613" y="671"/>
                      <a:pt x="428" y="686"/>
                    </a:cubicBezTo>
                    <a:close/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1" name="Freeform 55">
                <a:extLst>
                  <a:ext uri="{FF2B5EF4-FFF2-40B4-BE49-F238E27FC236}">
                    <a16:creationId xmlns:a16="http://schemas.microsoft.com/office/drawing/2014/main" id="{BE2C5878-ABC0-EEC3-90C1-5F5AB6BF9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9301" y="4838700"/>
                <a:ext cx="58738" cy="42863"/>
              </a:xfrm>
              <a:custGeom>
                <a:avLst/>
                <a:gdLst>
                  <a:gd name="T0" fmla="*/ 271 w 286"/>
                  <a:gd name="T1" fmla="*/ 80 h 209"/>
                  <a:gd name="T2" fmla="*/ 158 w 286"/>
                  <a:gd name="T3" fmla="*/ 189 h 209"/>
                  <a:gd name="T4" fmla="*/ 15 w 286"/>
                  <a:gd name="T5" fmla="*/ 153 h 209"/>
                  <a:gd name="T6" fmla="*/ 116 w 286"/>
                  <a:gd name="T7" fmla="*/ 20 h 209"/>
                  <a:gd name="T8" fmla="*/ 271 w 286"/>
                  <a:gd name="T9" fmla="*/ 8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6" h="209">
                    <a:moveTo>
                      <a:pt x="271" y="80"/>
                    </a:moveTo>
                    <a:cubicBezTo>
                      <a:pt x="286" y="134"/>
                      <a:pt x="229" y="170"/>
                      <a:pt x="158" y="189"/>
                    </a:cubicBezTo>
                    <a:cubicBezTo>
                      <a:pt x="88" y="209"/>
                      <a:pt x="31" y="206"/>
                      <a:pt x="15" y="153"/>
                    </a:cubicBezTo>
                    <a:cubicBezTo>
                      <a:pt x="0" y="99"/>
                      <a:pt x="45" y="40"/>
                      <a:pt x="116" y="20"/>
                    </a:cubicBezTo>
                    <a:cubicBezTo>
                      <a:pt x="186" y="0"/>
                      <a:pt x="255" y="27"/>
                      <a:pt x="271" y="80"/>
                    </a:cubicBezTo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2" name="Freeform 56">
                <a:extLst>
                  <a:ext uri="{FF2B5EF4-FFF2-40B4-BE49-F238E27FC236}">
                    <a16:creationId xmlns:a16="http://schemas.microsoft.com/office/drawing/2014/main" id="{56519BDA-6484-304E-419A-7BC308BC1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2813" y="4829175"/>
                <a:ext cx="58738" cy="41275"/>
              </a:xfrm>
              <a:custGeom>
                <a:avLst/>
                <a:gdLst>
                  <a:gd name="T0" fmla="*/ 271 w 283"/>
                  <a:gd name="T1" fmla="*/ 141 h 200"/>
                  <a:gd name="T2" fmla="*/ 121 w 283"/>
                  <a:gd name="T3" fmla="*/ 185 h 200"/>
                  <a:gd name="T4" fmla="*/ 12 w 283"/>
                  <a:gd name="T5" fmla="*/ 85 h 200"/>
                  <a:gd name="T6" fmla="*/ 162 w 283"/>
                  <a:gd name="T7" fmla="*/ 15 h 200"/>
                  <a:gd name="T8" fmla="*/ 271 w 283"/>
                  <a:gd name="T9" fmla="*/ 14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200">
                    <a:moveTo>
                      <a:pt x="271" y="141"/>
                    </a:moveTo>
                    <a:cubicBezTo>
                      <a:pt x="259" y="195"/>
                      <a:pt x="192" y="200"/>
                      <a:pt x="121" y="185"/>
                    </a:cubicBezTo>
                    <a:cubicBezTo>
                      <a:pt x="49" y="170"/>
                      <a:pt x="0" y="140"/>
                      <a:pt x="12" y="85"/>
                    </a:cubicBezTo>
                    <a:cubicBezTo>
                      <a:pt x="23" y="31"/>
                      <a:pt x="91" y="0"/>
                      <a:pt x="162" y="15"/>
                    </a:cubicBezTo>
                    <a:cubicBezTo>
                      <a:pt x="234" y="30"/>
                      <a:pt x="283" y="87"/>
                      <a:pt x="271" y="141"/>
                    </a:cubicBezTo>
                    <a:close/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3" name="Freeform 57">
                <a:extLst>
                  <a:ext uri="{FF2B5EF4-FFF2-40B4-BE49-F238E27FC236}">
                    <a16:creationId xmlns:a16="http://schemas.microsoft.com/office/drawing/2014/main" id="{2A2ED628-CFF4-9199-1E1E-E88325DFC0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6451" y="4911725"/>
                <a:ext cx="119063" cy="80963"/>
              </a:xfrm>
              <a:custGeom>
                <a:avLst/>
                <a:gdLst>
                  <a:gd name="T0" fmla="*/ 570 w 578"/>
                  <a:gd name="T1" fmla="*/ 172 h 391"/>
                  <a:gd name="T2" fmla="*/ 304 w 578"/>
                  <a:gd name="T3" fmla="*/ 378 h 391"/>
                  <a:gd name="T4" fmla="*/ 9 w 578"/>
                  <a:gd name="T5" fmla="*/ 219 h 391"/>
                  <a:gd name="T6" fmla="*/ 274 w 578"/>
                  <a:gd name="T7" fmla="*/ 13 h 391"/>
                  <a:gd name="T8" fmla="*/ 570 w 578"/>
                  <a:gd name="T9" fmla="*/ 172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8" h="391">
                    <a:moveTo>
                      <a:pt x="570" y="172"/>
                    </a:moveTo>
                    <a:cubicBezTo>
                      <a:pt x="578" y="273"/>
                      <a:pt x="459" y="365"/>
                      <a:pt x="304" y="378"/>
                    </a:cubicBezTo>
                    <a:cubicBezTo>
                      <a:pt x="150" y="391"/>
                      <a:pt x="17" y="320"/>
                      <a:pt x="9" y="219"/>
                    </a:cubicBezTo>
                    <a:cubicBezTo>
                      <a:pt x="0" y="118"/>
                      <a:pt x="119" y="26"/>
                      <a:pt x="274" y="13"/>
                    </a:cubicBezTo>
                    <a:cubicBezTo>
                      <a:pt x="429" y="0"/>
                      <a:pt x="561" y="71"/>
                      <a:pt x="570" y="172"/>
                    </a:cubicBezTo>
                    <a:close/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4" name="Freeform 58">
                <a:extLst>
                  <a:ext uri="{FF2B5EF4-FFF2-40B4-BE49-F238E27FC236}">
                    <a16:creationId xmlns:a16="http://schemas.microsoft.com/office/drawing/2014/main" id="{CA71E20A-CBC7-FD51-F041-6478677EE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1376" y="4906963"/>
                <a:ext cx="42863" cy="25400"/>
              </a:xfrm>
              <a:custGeom>
                <a:avLst/>
                <a:gdLst>
                  <a:gd name="T0" fmla="*/ 203 w 205"/>
                  <a:gd name="T1" fmla="*/ 54 h 125"/>
                  <a:gd name="T2" fmla="*/ 107 w 205"/>
                  <a:gd name="T3" fmla="*/ 120 h 125"/>
                  <a:gd name="T4" fmla="*/ 3 w 205"/>
                  <a:gd name="T5" fmla="*/ 71 h 125"/>
                  <a:gd name="T6" fmla="*/ 98 w 205"/>
                  <a:gd name="T7" fmla="*/ 5 h 125"/>
                  <a:gd name="T8" fmla="*/ 203 w 205"/>
                  <a:gd name="T9" fmla="*/ 5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125">
                    <a:moveTo>
                      <a:pt x="203" y="54"/>
                    </a:moveTo>
                    <a:cubicBezTo>
                      <a:pt x="205" y="86"/>
                      <a:pt x="163" y="116"/>
                      <a:pt x="107" y="120"/>
                    </a:cubicBezTo>
                    <a:cubicBezTo>
                      <a:pt x="52" y="125"/>
                      <a:pt x="5" y="103"/>
                      <a:pt x="3" y="71"/>
                    </a:cubicBezTo>
                    <a:cubicBezTo>
                      <a:pt x="0" y="39"/>
                      <a:pt x="43" y="9"/>
                      <a:pt x="98" y="5"/>
                    </a:cubicBezTo>
                    <a:cubicBezTo>
                      <a:pt x="153" y="0"/>
                      <a:pt x="200" y="22"/>
                      <a:pt x="203" y="54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5" name="Freeform 59">
                <a:extLst>
                  <a:ext uri="{FF2B5EF4-FFF2-40B4-BE49-F238E27FC236}">
                    <a16:creationId xmlns:a16="http://schemas.microsoft.com/office/drawing/2014/main" id="{245BD2C0-FCEC-BF81-140F-DA25420F3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9626" y="4906963"/>
                <a:ext cx="22225" cy="23813"/>
              </a:xfrm>
              <a:custGeom>
                <a:avLst/>
                <a:gdLst>
                  <a:gd name="T0" fmla="*/ 104 w 107"/>
                  <a:gd name="T1" fmla="*/ 53 h 114"/>
                  <a:gd name="T2" fmla="*/ 58 w 107"/>
                  <a:gd name="T3" fmla="*/ 112 h 114"/>
                  <a:gd name="T4" fmla="*/ 3 w 107"/>
                  <a:gd name="T5" fmla="*/ 61 h 114"/>
                  <a:gd name="T6" fmla="*/ 49 w 107"/>
                  <a:gd name="T7" fmla="*/ 2 h 114"/>
                  <a:gd name="T8" fmla="*/ 104 w 107"/>
                  <a:gd name="T9" fmla="*/ 5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14">
                    <a:moveTo>
                      <a:pt x="104" y="53"/>
                    </a:moveTo>
                    <a:cubicBezTo>
                      <a:pt x="107" y="83"/>
                      <a:pt x="86" y="110"/>
                      <a:pt x="58" y="112"/>
                    </a:cubicBezTo>
                    <a:cubicBezTo>
                      <a:pt x="30" y="114"/>
                      <a:pt x="5" y="92"/>
                      <a:pt x="3" y="61"/>
                    </a:cubicBezTo>
                    <a:cubicBezTo>
                      <a:pt x="0" y="31"/>
                      <a:pt x="21" y="5"/>
                      <a:pt x="49" y="2"/>
                    </a:cubicBezTo>
                    <a:cubicBezTo>
                      <a:pt x="77" y="0"/>
                      <a:pt x="102" y="23"/>
                      <a:pt x="104" y="53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6" name="Freeform 60">
                <a:extLst>
                  <a:ext uri="{FF2B5EF4-FFF2-40B4-BE49-F238E27FC236}">
                    <a16:creationId xmlns:a16="http://schemas.microsoft.com/office/drawing/2014/main" id="{4874F88F-2D47-76D8-1A4E-0015D5ADB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6938" y="4899025"/>
                <a:ext cx="20638" cy="22225"/>
              </a:xfrm>
              <a:custGeom>
                <a:avLst/>
                <a:gdLst>
                  <a:gd name="T0" fmla="*/ 104 w 106"/>
                  <a:gd name="T1" fmla="*/ 53 h 114"/>
                  <a:gd name="T2" fmla="*/ 58 w 106"/>
                  <a:gd name="T3" fmla="*/ 112 h 114"/>
                  <a:gd name="T4" fmla="*/ 2 w 106"/>
                  <a:gd name="T5" fmla="*/ 61 h 114"/>
                  <a:gd name="T6" fmla="*/ 48 w 106"/>
                  <a:gd name="T7" fmla="*/ 2 h 114"/>
                  <a:gd name="T8" fmla="*/ 104 w 106"/>
                  <a:gd name="T9" fmla="*/ 5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14">
                    <a:moveTo>
                      <a:pt x="104" y="53"/>
                    </a:moveTo>
                    <a:cubicBezTo>
                      <a:pt x="106" y="83"/>
                      <a:pt x="86" y="110"/>
                      <a:pt x="58" y="112"/>
                    </a:cubicBezTo>
                    <a:cubicBezTo>
                      <a:pt x="30" y="114"/>
                      <a:pt x="5" y="92"/>
                      <a:pt x="2" y="61"/>
                    </a:cubicBezTo>
                    <a:cubicBezTo>
                      <a:pt x="0" y="31"/>
                      <a:pt x="20" y="5"/>
                      <a:pt x="48" y="2"/>
                    </a:cubicBezTo>
                    <a:cubicBezTo>
                      <a:pt x="77" y="0"/>
                      <a:pt x="101" y="23"/>
                      <a:pt x="104" y="53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7" name="Freeform 61">
                <a:extLst>
                  <a:ext uri="{FF2B5EF4-FFF2-40B4-BE49-F238E27FC236}">
                    <a16:creationId xmlns:a16="http://schemas.microsoft.com/office/drawing/2014/main" id="{6EBA4241-37A9-D760-E8A6-0F4AE422A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2013" y="4927600"/>
                <a:ext cx="6350" cy="31750"/>
              </a:xfrm>
              <a:custGeom>
                <a:avLst/>
                <a:gdLst>
                  <a:gd name="T0" fmla="*/ 4 w 4"/>
                  <a:gd name="T1" fmla="*/ 20 h 20"/>
                  <a:gd name="T2" fmla="*/ 2 w 4"/>
                  <a:gd name="T3" fmla="*/ 20 h 20"/>
                  <a:gd name="T4" fmla="*/ 0 w 4"/>
                  <a:gd name="T5" fmla="*/ 0 h 20"/>
                  <a:gd name="T6" fmla="*/ 2 w 4"/>
                  <a:gd name="T7" fmla="*/ 0 h 20"/>
                  <a:gd name="T8" fmla="*/ 4 w 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0">
                    <a:moveTo>
                      <a:pt x="4" y="20"/>
                    </a:moveTo>
                    <a:lnTo>
                      <a:pt x="2" y="2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0"/>
                    </a:ln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8" name="Freeform 62">
                <a:extLst>
                  <a:ext uri="{FF2B5EF4-FFF2-40B4-BE49-F238E27FC236}">
                    <a16:creationId xmlns:a16="http://schemas.microsoft.com/office/drawing/2014/main" id="{A4B7C84B-D129-0139-3524-963DE053CC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51426" y="2995613"/>
                <a:ext cx="428625" cy="539750"/>
              </a:xfrm>
              <a:custGeom>
                <a:avLst/>
                <a:gdLst>
                  <a:gd name="T0" fmla="*/ 540 w 2089"/>
                  <a:gd name="T1" fmla="*/ 1181 h 2623"/>
                  <a:gd name="T2" fmla="*/ 421 w 2089"/>
                  <a:gd name="T3" fmla="*/ 811 h 2623"/>
                  <a:gd name="T4" fmla="*/ 540 w 2089"/>
                  <a:gd name="T5" fmla="*/ 1181 h 2623"/>
                  <a:gd name="T6" fmla="*/ 794 w 2089"/>
                  <a:gd name="T7" fmla="*/ 104 h 2623"/>
                  <a:gd name="T8" fmla="*/ 138 w 2089"/>
                  <a:gd name="T9" fmla="*/ 1499 h 2623"/>
                  <a:gd name="T10" fmla="*/ 1295 w 2089"/>
                  <a:gd name="T11" fmla="*/ 2519 h 2623"/>
                  <a:gd name="T12" fmla="*/ 1951 w 2089"/>
                  <a:gd name="T13" fmla="*/ 1124 h 2623"/>
                  <a:gd name="T14" fmla="*/ 794 w 2089"/>
                  <a:gd name="T15" fmla="*/ 104 h 2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89" h="2623">
                    <a:moveTo>
                      <a:pt x="540" y="1181"/>
                    </a:moveTo>
                    <a:cubicBezTo>
                      <a:pt x="301" y="1258"/>
                      <a:pt x="182" y="887"/>
                      <a:pt x="421" y="811"/>
                    </a:cubicBezTo>
                    <a:cubicBezTo>
                      <a:pt x="660" y="734"/>
                      <a:pt x="778" y="1105"/>
                      <a:pt x="540" y="1181"/>
                    </a:cubicBezTo>
                    <a:close/>
                    <a:moveTo>
                      <a:pt x="794" y="104"/>
                    </a:moveTo>
                    <a:cubicBezTo>
                      <a:pt x="294" y="208"/>
                      <a:pt x="0" y="832"/>
                      <a:pt x="138" y="1499"/>
                    </a:cubicBezTo>
                    <a:cubicBezTo>
                      <a:pt x="276" y="2166"/>
                      <a:pt x="794" y="2623"/>
                      <a:pt x="1295" y="2519"/>
                    </a:cubicBezTo>
                    <a:cubicBezTo>
                      <a:pt x="1795" y="2415"/>
                      <a:pt x="2089" y="1791"/>
                      <a:pt x="1951" y="1124"/>
                    </a:cubicBezTo>
                    <a:cubicBezTo>
                      <a:pt x="1813" y="457"/>
                      <a:pt x="1295" y="0"/>
                      <a:pt x="794" y="10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9" name="Freeform 63">
                <a:extLst>
                  <a:ext uri="{FF2B5EF4-FFF2-40B4-BE49-F238E27FC236}">
                    <a16:creationId xmlns:a16="http://schemas.microsoft.com/office/drawing/2014/main" id="{4B8CE928-0CFF-80D0-85F9-EADCE6965D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7276" y="2830513"/>
                <a:ext cx="400050" cy="488950"/>
              </a:xfrm>
              <a:custGeom>
                <a:avLst/>
                <a:gdLst>
                  <a:gd name="T0" fmla="*/ 1444 w 1944"/>
                  <a:gd name="T1" fmla="*/ 908 h 2378"/>
                  <a:gd name="T2" fmla="*/ 1432 w 1944"/>
                  <a:gd name="T3" fmla="*/ 519 h 2378"/>
                  <a:gd name="T4" fmla="*/ 1444 w 1944"/>
                  <a:gd name="T5" fmla="*/ 908 h 2378"/>
                  <a:gd name="T6" fmla="*/ 1893 w 1944"/>
                  <a:gd name="T7" fmla="*/ 1114 h 2378"/>
                  <a:gd name="T8" fmla="*/ 879 w 1944"/>
                  <a:gd name="T9" fmla="*/ 41 h 2378"/>
                  <a:gd name="T10" fmla="*/ 51 w 1944"/>
                  <a:gd name="T11" fmla="*/ 1264 h 2378"/>
                  <a:gd name="T12" fmla="*/ 1065 w 1944"/>
                  <a:gd name="T13" fmla="*/ 2337 h 2378"/>
                  <a:gd name="T14" fmla="*/ 1893 w 1944"/>
                  <a:gd name="T15" fmla="*/ 1114 h 2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4" h="2378">
                    <a:moveTo>
                      <a:pt x="1444" y="908"/>
                    </a:moveTo>
                    <a:cubicBezTo>
                      <a:pt x="1194" y="915"/>
                      <a:pt x="1182" y="527"/>
                      <a:pt x="1432" y="519"/>
                    </a:cubicBezTo>
                    <a:cubicBezTo>
                      <a:pt x="1682" y="511"/>
                      <a:pt x="1694" y="900"/>
                      <a:pt x="1444" y="908"/>
                    </a:cubicBezTo>
                    <a:close/>
                    <a:moveTo>
                      <a:pt x="1893" y="1114"/>
                    </a:moveTo>
                    <a:cubicBezTo>
                      <a:pt x="1841" y="480"/>
                      <a:pt x="1387" y="0"/>
                      <a:pt x="879" y="41"/>
                    </a:cubicBezTo>
                    <a:cubicBezTo>
                      <a:pt x="370" y="82"/>
                      <a:pt x="0" y="630"/>
                      <a:pt x="51" y="1264"/>
                    </a:cubicBezTo>
                    <a:cubicBezTo>
                      <a:pt x="103" y="1898"/>
                      <a:pt x="557" y="2378"/>
                      <a:pt x="1065" y="2337"/>
                    </a:cubicBezTo>
                    <a:cubicBezTo>
                      <a:pt x="1574" y="2295"/>
                      <a:pt x="1944" y="1748"/>
                      <a:pt x="1893" y="111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0" name="Freeform 64">
                <a:extLst>
                  <a:ext uri="{FF2B5EF4-FFF2-40B4-BE49-F238E27FC236}">
                    <a16:creationId xmlns:a16="http://schemas.microsoft.com/office/drawing/2014/main" id="{8537512B-9D27-C032-9090-4C1FF60B6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313" y="3300413"/>
                <a:ext cx="649288" cy="504825"/>
              </a:xfrm>
              <a:custGeom>
                <a:avLst/>
                <a:gdLst>
                  <a:gd name="T0" fmla="*/ 2811 w 3158"/>
                  <a:gd name="T1" fmla="*/ 66 h 2460"/>
                  <a:gd name="T2" fmla="*/ 2379 w 3158"/>
                  <a:gd name="T3" fmla="*/ 128 h 2460"/>
                  <a:gd name="T4" fmla="*/ 1588 w 3158"/>
                  <a:gd name="T5" fmla="*/ 299 h 2460"/>
                  <a:gd name="T6" fmla="*/ 155 w 3158"/>
                  <a:gd name="T7" fmla="*/ 576 h 2460"/>
                  <a:gd name="T8" fmla="*/ 25 w 3158"/>
                  <a:gd name="T9" fmla="*/ 715 h 2460"/>
                  <a:gd name="T10" fmla="*/ 4 w 3158"/>
                  <a:gd name="T11" fmla="*/ 747 h 2460"/>
                  <a:gd name="T12" fmla="*/ 39 w 3158"/>
                  <a:gd name="T13" fmla="*/ 1131 h 2460"/>
                  <a:gd name="T14" fmla="*/ 105 w 3158"/>
                  <a:gd name="T15" fmla="*/ 1395 h 2460"/>
                  <a:gd name="T16" fmla="*/ 181 w 3158"/>
                  <a:gd name="T17" fmla="*/ 1624 h 2460"/>
                  <a:gd name="T18" fmla="*/ 372 w 3158"/>
                  <a:gd name="T19" fmla="*/ 1908 h 2460"/>
                  <a:gd name="T20" fmla="*/ 1115 w 3158"/>
                  <a:gd name="T21" fmla="*/ 2339 h 2460"/>
                  <a:gd name="T22" fmla="*/ 3014 w 3158"/>
                  <a:gd name="T23" fmla="*/ 1546 h 2460"/>
                  <a:gd name="T24" fmla="*/ 2811 w 3158"/>
                  <a:gd name="T25" fmla="*/ 66 h 2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58" h="2460">
                    <a:moveTo>
                      <a:pt x="2811" y="66"/>
                    </a:moveTo>
                    <a:cubicBezTo>
                      <a:pt x="2701" y="0"/>
                      <a:pt x="2491" y="102"/>
                      <a:pt x="2379" y="128"/>
                    </a:cubicBezTo>
                    <a:cubicBezTo>
                      <a:pt x="2116" y="187"/>
                      <a:pt x="1853" y="246"/>
                      <a:pt x="1588" y="299"/>
                    </a:cubicBezTo>
                    <a:cubicBezTo>
                      <a:pt x="1119" y="395"/>
                      <a:pt x="633" y="552"/>
                      <a:pt x="155" y="576"/>
                    </a:cubicBezTo>
                    <a:cubicBezTo>
                      <a:pt x="73" y="580"/>
                      <a:pt x="31" y="645"/>
                      <a:pt x="25" y="715"/>
                    </a:cubicBezTo>
                    <a:cubicBezTo>
                      <a:pt x="17" y="725"/>
                      <a:pt x="10" y="736"/>
                      <a:pt x="4" y="747"/>
                    </a:cubicBezTo>
                    <a:cubicBezTo>
                      <a:pt x="0" y="876"/>
                      <a:pt x="14" y="1004"/>
                      <a:pt x="39" y="1131"/>
                    </a:cubicBezTo>
                    <a:cubicBezTo>
                      <a:pt x="73" y="1193"/>
                      <a:pt x="88" y="1298"/>
                      <a:pt x="105" y="1395"/>
                    </a:cubicBezTo>
                    <a:cubicBezTo>
                      <a:pt x="128" y="1472"/>
                      <a:pt x="154" y="1548"/>
                      <a:pt x="181" y="1624"/>
                    </a:cubicBezTo>
                    <a:cubicBezTo>
                      <a:pt x="234" y="1726"/>
                      <a:pt x="297" y="1822"/>
                      <a:pt x="372" y="1908"/>
                    </a:cubicBezTo>
                    <a:cubicBezTo>
                      <a:pt x="561" y="2126"/>
                      <a:pt x="831" y="2284"/>
                      <a:pt x="1115" y="2339"/>
                    </a:cubicBezTo>
                    <a:cubicBezTo>
                      <a:pt x="1749" y="2460"/>
                      <a:pt x="2733" y="2179"/>
                      <a:pt x="3014" y="1546"/>
                    </a:cubicBezTo>
                    <a:cubicBezTo>
                      <a:pt x="3158" y="1223"/>
                      <a:pt x="3077" y="224"/>
                      <a:pt x="2811" y="66"/>
                    </a:cubicBezTo>
                  </a:path>
                </a:pathLst>
              </a:custGeom>
              <a:solidFill>
                <a:srgbClr val="F03B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1" name="Freeform 65">
                <a:extLst>
                  <a:ext uri="{FF2B5EF4-FFF2-40B4-BE49-F238E27FC236}">
                    <a16:creationId xmlns:a16="http://schemas.microsoft.com/office/drawing/2014/main" id="{27B56D7B-DC34-048D-3182-0327E6294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0226" y="3552825"/>
                <a:ext cx="568325" cy="252413"/>
              </a:xfrm>
              <a:custGeom>
                <a:avLst/>
                <a:gdLst>
                  <a:gd name="T0" fmla="*/ 1631 w 2769"/>
                  <a:gd name="T1" fmla="*/ 38 h 1230"/>
                  <a:gd name="T2" fmla="*/ 0 w 2769"/>
                  <a:gd name="T3" fmla="*/ 582 h 1230"/>
                  <a:gd name="T4" fmla="*/ 73 w 2769"/>
                  <a:gd name="T5" fmla="*/ 678 h 1230"/>
                  <a:gd name="T6" fmla="*/ 816 w 2769"/>
                  <a:gd name="T7" fmla="*/ 1109 h 1230"/>
                  <a:gd name="T8" fmla="*/ 2715 w 2769"/>
                  <a:gd name="T9" fmla="*/ 316 h 1230"/>
                  <a:gd name="T10" fmla="*/ 2769 w 2769"/>
                  <a:gd name="T11" fmla="*/ 96 h 1230"/>
                  <a:gd name="T12" fmla="*/ 1631 w 2769"/>
                  <a:gd name="T13" fmla="*/ 38 h 1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69" h="1230">
                    <a:moveTo>
                      <a:pt x="1631" y="38"/>
                    </a:moveTo>
                    <a:cubicBezTo>
                      <a:pt x="1049" y="97"/>
                      <a:pt x="506" y="300"/>
                      <a:pt x="0" y="582"/>
                    </a:cubicBezTo>
                    <a:cubicBezTo>
                      <a:pt x="23" y="615"/>
                      <a:pt x="47" y="648"/>
                      <a:pt x="73" y="678"/>
                    </a:cubicBezTo>
                    <a:cubicBezTo>
                      <a:pt x="262" y="896"/>
                      <a:pt x="532" y="1054"/>
                      <a:pt x="816" y="1109"/>
                    </a:cubicBezTo>
                    <a:cubicBezTo>
                      <a:pt x="1450" y="1230"/>
                      <a:pt x="2434" y="949"/>
                      <a:pt x="2715" y="316"/>
                    </a:cubicBezTo>
                    <a:cubicBezTo>
                      <a:pt x="2740" y="260"/>
                      <a:pt x="2758" y="184"/>
                      <a:pt x="2769" y="96"/>
                    </a:cubicBezTo>
                    <a:cubicBezTo>
                      <a:pt x="2394" y="28"/>
                      <a:pt x="2013" y="0"/>
                      <a:pt x="1631" y="38"/>
                    </a:cubicBezTo>
                  </a:path>
                </a:pathLst>
              </a:custGeom>
              <a:solidFill>
                <a:srgbClr val="F578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2" name="Freeform 66">
                <a:extLst>
                  <a:ext uri="{FF2B5EF4-FFF2-40B4-BE49-F238E27FC236}">
                    <a16:creationId xmlns:a16="http://schemas.microsoft.com/office/drawing/2014/main" id="{6A2EAE59-F75E-6954-E009-8DACD0579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4676" y="3336925"/>
                <a:ext cx="398463" cy="133350"/>
              </a:xfrm>
              <a:custGeom>
                <a:avLst/>
                <a:gdLst>
                  <a:gd name="T0" fmla="*/ 1813 w 1939"/>
                  <a:gd name="T1" fmla="*/ 2 h 652"/>
                  <a:gd name="T2" fmla="*/ 1117 w 1939"/>
                  <a:gd name="T3" fmla="*/ 161 h 652"/>
                  <a:gd name="T4" fmla="*/ 220 w 1939"/>
                  <a:gd name="T5" fmla="*/ 285 h 652"/>
                  <a:gd name="T6" fmla="*/ 174 w 1939"/>
                  <a:gd name="T7" fmla="*/ 540 h 652"/>
                  <a:gd name="T8" fmla="*/ 1847 w 1939"/>
                  <a:gd name="T9" fmla="*/ 242 h 652"/>
                  <a:gd name="T10" fmla="*/ 1813 w 1939"/>
                  <a:gd name="T11" fmla="*/ 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39" h="652">
                    <a:moveTo>
                      <a:pt x="1813" y="2"/>
                    </a:moveTo>
                    <a:cubicBezTo>
                      <a:pt x="1498" y="0"/>
                      <a:pt x="1429" y="110"/>
                      <a:pt x="1117" y="161"/>
                    </a:cubicBezTo>
                    <a:cubicBezTo>
                      <a:pt x="770" y="217"/>
                      <a:pt x="570" y="254"/>
                      <a:pt x="220" y="285"/>
                    </a:cubicBezTo>
                    <a:cubicBezTo>
                      <a:pt x="30" y="301"/>
                      <a:pt x="0" y="497"/>
                      <a:pt x="174" y="540"/>
                    </a:cubicBezTo>
                    <a:cubicBezTo>
                      <a:pt x="627" y="652"/>
                      <a:pt x="1479" y="475"/>
                      <a:pt x="1847" y="242"/>
                    </a:cubicBezTo>
                    <a:cubicBezTo>
                      <a:pt x="1939" y="184"/>
                      <a:pt x="1930" y="2"/>
                      <a:pt x="18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3" name="Freeform 67">
                <a:extLst>
                  <a:ext uri="{FF2B5EF4-FFF2-40B4-BE49-F238E27FC236}">
                    <a16:creationId xmlns:a16="http://schemas.microsoft.com/office/drawing/2014/main" id="{017E4839-20DB-C26D-601B-D9BBA3928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2438" y="3300413"/>
                <a:ext cx="665163" cy="520700"/>
              </a:xfrm>
              <a:custGeom>
                <a:avLst/>
                <a:gdLst>
                  <a:gd name="T0" fmla="*/ 170 w 3235"/>
                  <a:gd name="T1" fmla="*/ 714 h 2533"/>
                  <a:gd name="T2" fmla="*/ 2823 w 3235"/>
                  <a:gd name="T3" fmla="*/ 222 h 2533"/>
                  <a:gd name="T4" fmla="*/ 2973 w 3235"/>
                  <a:gd name="T5" fmla="*/ 196 h 2533"/>
                  <a:gd name="T6" fmla="*/ 2981 w 3235"/>
                  <a:gd name="T7" fmla="*/ 195 h 2533"/>
                  <a:gd name="T8" fmla="*/ 2908 w 3235"/>
                  <a:gd name="T9" fmla="*/ 151 h 2533"/>
                  <a:gd name="T10" fmla="*/ 2925 w 3235"/>
                  <a:gd name="T11" fmla="*/ 215 h 2533"/>
                  <a:gd name="T12" fmla="*/ 3019 w 3235"/>
                  <a:gd name="T13" fmla="*/ 966 h 2533"/>
                  <a:gd name="T14" fmla="*/ 2727 w 3235"/>
                  <a:gd name="T15" fmla="*/ 1823 h 2533"/>
                  <a:gd name="T16" fmla="*/ 1790 w 3235"/>
                  <a:gd name="T17" fmla="*/ 2250 h 2533"/>
                  <a:gd name="T18" fmla="*/ 650 w 3235"/>
                  <a:gd name="T19" fmla="*/ 1875 h 2533"/>
                  <a:gd name="T20" fmla="*/ 218 w 3235"/>
                  <a:gd name="T21" fmla="*/ 628 h 2533"/>
                  <a:gd name="T22" fmla="*/ 29 w 3235"/>
                  <a:gd name="T23" fmla="*/ 628 h 2533"/>
                  <a:gd name="T24" fmla="*/ 385 w 3235"/>
                  <a:gd name="T25" fmla="*/ 1840 h 2533"/>
                  <a:gd name="T26" fmla="*/ 1345 w 3235"/>
                  <a:gd name="T27" fmla="*/ 2425 h 2533"/>
                  <a:gd name="T28" fmla="*/ 3134 w 3235"/>
                  <a:gd name="T29" fmla="*/ 1498 h 2533"/>
                  <a:gd name="T30" fmla="*/ 3171 w 3235"/>
                  <a:gd name="T31" fmla="*/ 573 h 2533"/>
                  <a:gd name="T32" fmla="*/ 3107 w 3235"/>
                  <a:gd name="T33" fmla="*/ 164 h 2533"/>
                  <a:gd name="T34" fmla="*/ 2980 w 3235"/>
                  <a:gd name="T35" fmla="*/ 5 h 2533"/>
                  <a:gd name="T36" fmla="*/ 2624 w 3235"/>
                  <a:gd name="T37" fmla="*/ 67 h 2533"/>
                  <a:gd name="T38" fmla="*/ 1911 w 3235"/>
                  <a:gd name="T39" fmla="*/ 203 h 2533"/>
                  <a:gd name="T40" fmla="*/ 120 w 3235"/>
                  <a:gd name="T41" fmla="*/ 531 h 2533"/>
                  <a:gd name="T42" fmla="*/ 170 w 3235"/>
                  <a:gd name="T43" fmla="*/ 714 h 2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5" h="2533">
                    <a:moveTo>
                      <a:pt x="170" y="714"/>
                    </a:moveTo>
                    <a:cubicBezTo>
                      <a:pt x="1058" y="573"/>
                      <a:pt x="1939" y="385"/>
                      <a:pt x="2823" y="222"/>
                    </a:cubicBezTo>
                    <a:cubicBezTo>
                      <a:pt x="2869" y="214"/>
                      <a:pt x="2929" y="213"/>
                      <a:pt x="2973" y="196"/>
                    </a:cubicBezTo>
                    <a:cubicBezTo>
                      <a:pt x="2990" y="189"/>
                      <a:pt x="2980" y="193"/>
                      <a:pt x="2981" y="195"/>
                    </a:cubicBezTo>
                    <a:cubicBezTo>
                      <a:pt x="2981" y="194"/>
                      <a:pt x="2905" y="156"/>
                      <a:pt x="2908" y="151"/>
                    </a:cubicBezTo>
                    <a:cubicBezTo>
                      <a:pt x="2904" y="158"/>
                      <a:pt x="2922" y="204"/>
                      <a:pt x="2925" y="215"/>
                    </a:cubicBezTo>
                    <a:cubicBezTo>
                      <a:pt x="2980" y="456"/>
                      <a:pt x="3014" y="719"/>
                      <a:pt x="3019" y="966"/>
                    </a:cubicBezTo>
                    <a:cubicBezTo>
                      <a:pt x="3025" y="1278"/>
                      <a:pt x="2945" y="1591"/>
                      <a:pt x="2727" y="1823"/>
                    </a:cubicBezTo>
                    <a:cubicBezTo>
                      <a:pt x="2487" y="2077"/>
                      <a:pt x="2133" y="2217"/>
                      <a:pt x="1790" y="2250"/>
                    </a:cubicBezTo>
                    <a:cubicBezTo>
                      <a:pt x="1384" y="2289"/>
                      <a:pt x="931" y="2187"/>
                      <a:pt x="650" y="1875"/>
                    </a:cubicBezTo>
                    <a:cubicBezTo>
                      <a:pt x="345" y="1537"/>
                      <a:pt x="276" y="1061"/>
                      <a:pt x="218" y="628"/>
                    </a:cubicBezTo>
                    <a:cubicBezTo>
                      <a:pt x="202" y="508"/>
                      <a:pt x="13" y="507"/>
                      <a:pt x="29" y="628"/>
                    </a:cubicBezTo>
                    <a:cubicBezTo>
                      <a:pt x="85" y="1045"/>
                      <a:pt x="146" y="1482"/>
                      <a:pt x="385" y="1840"/>
                    </a:cubicBezTo>
                    <a:cubicBezTo>
                      <a:pt x="607" y="2172"/>
                      <a:pt x="954" y="2365"/>
                      <a:pt x="1345" y="2425"/>
                    </a:cubicBezTo>
                    <a:cubicBezTo>
                      <a:pt x="2051" y="2533"/>
                      <a:pt x="2892" y="2219"/>
                      <a:pt x="3134" y="1498"/>
                    </a:cubicBezTo>
                    <a:cubicBezTo>
                      <a:pt x="3235" y="1197"/>
                      <a:pt x="3211" y="883"/>
                      <a:pt x="3171" y="573"/>
                    </a:cubicBezTo>
                    <a:cubicBezTo>
                      <a:pt x="3154" y="437"/>
                      <a:pt x="3138" y="299"/>
                      <a:pt x="3107" y="164"/>
                    </a:cubicBezTo>
                    <a:cubicBezTo>
                      <a:pt x="3091" y="92"/>
                      <a:pt x="3068" y="9"/>
                      <a:pt x="2980" y="5"/>
                    </a:cubicBezTo>
                    <a:cubicBezTo>
                      <a:pt x="2867" y="0"/>
                      <a:pt x="2734" y="46"/>
                      <a:pt x="2624" y="67"/>
                    </a:cubicBezTo>
                    <a:cubicBezTo>
                      <a:pt x="2386" y="112"/>
                      <a:pt x="2148" y="158"/>
                      <a:pt x="1911" y="203"/>
                    </a:cubicBezTo>
                    <a:cubicBezTo>
                      <a:pt x="1315" y="317"/>
                      <a:pt x="719" y="436"/>
                      <a:pt x="120" y="531"/>
                    </a:cubicBezTo>
                    <a:cubicBezTo>
                      <a:pt x="0" y="550"/>
                      <a:pt x="51" y="733"/>
                      <a:pt x="170" y="71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4" name="Freeform 68">
                <a:extLst>
                  <a:ext uri="{FF2B5EF4-FFF2-40B4-BE49-F238E27FC236}">
                    <a16:creationId xmlns:a16="http://schemas.microsoft.com/office/drawing/2014/main" id="{EE7D4A75-1FF4-15C4-A283-FB7F2B951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363" y="3846513"/>
                <a:ext cx="1008063" cy="1400175"/>
              </a:xfrm>
              <a:custGeom>
                <a:avLst/>
                <a:gdLst>
                  <a:gd name="T0" fmla="*/ 4576 w 4900"/>
                  <a:gd name="T1" fmla="*/ 1937 h 6808"/>
                  <a:gd name="T2" fmla="*/ 3800 w 4900"/>
                  <a:gd name="T3" fmla="*/ 1037 h 6808"/>
                  <a:gd name="T4" fmla="*/ 3764 w 4900"/>
                  <a:gd name="T5" fmla="*/ 1004 h 6808"/>
                  <a:gd name="T6" fmla="*/ 3759 w 4900"/>
                  <a:gd name="T7" fmla="*/ 1006 h 6808"/>
                  <a:gd name="T8" fmla="*/ 3468 w 4900"/>
                  <a:gd name="T9" fmla="*/ 1094 h 6808"/>
                  <a:gd name="T10" fmla="*/ 3253 w 4900"/>
                  <a:gd name="T11" fmla="*/ 1127 h 6808"/>
                  <a:gd name="T12" fmla="*/ 2231 w 4900"/>
                  <a:gd name="T13" fmla="*/ 986 h 6808"/>
                  <a:gd name="T14" fmla="*/ 1414 w 4900"/>
                  <a:gd name="T15" fmla="*/ 271 h 6808"/>
                  <a:gd name="T16" fmla="*/ 1196 w 4900"/>
                  <a:gd name="T17" fmla="*/ 144 h 6808"/>
                  <a:gd name="T18" fmla="*/ 991 w 4900"/>
                  <a:gd name="T19" fmla="*/ 85 h 6808"/>
                  <a:gd name="T20" fmla="*/ 209 w 4900"/>
                  <a:gd name="T21" fmla="*/ 2229 h 6808"/>
                  <a:gd name="T22" fmla="*/ 1090 w 4900"/>
                  <a:gd name="T23" fmla="*/ 3386 h 6808"/>
                  <a:gd name="T24" fmla="*/ 701 w 4900"/>
                  <a:gd name="T25" fmla="*/ 4012 h 6808"/>
                  <a:gd name="T26" fmla="*/ 1614 w 4900"/>
                  <a:gd name="T27" fmla="*/ 5128 h 6808"/>
                  <a:gd name="T28" fmla="*/ 1150 w 4900"/>
                  <a:gd name="T29" fmla="*/ 6399 h 6808"/>
                  <a:gd name="T30" fmla="*/ 1321 w 4900"/>
                  <a:gd name="T31" fmla="*/ 6666 h 6808"/>
                  <a:gd name="T32" fmla="*/ 3245 w 4900"/>
                  <a:gd name="T33" fmla="*/ 6748 h 6808"/>
                  <a:gd name="T34" fmla="*/ 3414 w 4900"/>
                  <a:gd name="T35" fmla="*/ 6414 h 6808"/>
                  <a:gd name="T36" fmla="*/ 2904 w 4900"/>
                  <a:gd name="T37" fmla="*/ 5222 h 6808"/>
                  <a:gd name="T38" fmla="*/ 2882 w 4900"/>
                  <a:gd name="T39" fmla="*/ 5166 h 6808"/>
                  <a:gd name="T40" fmla="*/ 3896 w 4900"/>
                  <a:gd name="T41" fmla="*/ 4807 h 6808"/>
                  <a:gd name="T42" fmla="*/ 3998 w 4900"/>
                  <a:gd name="T43" fmla="*/ 3351 h 6808"/>
                  <a:gd name="T44" fmla="*/ 4874 w 4900"/>
                  <a:gd name="T45" fmla="*/ 2491 h 6808"/>
                  <a:gd name="T46" fmla="*/ 4576 w 4900"/>
                  <a:gd name="T47" fmla="*/ 1937 h 6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00" h="6808">
                    <a:moveTo>
                      <a:pt x="4576" y="1937"/>
                    </a:moveTo>
                    <a:cubicBezTo>
                      <a:pt x="4317" y="1637"/>
                      <a:pt x="4059" y="1337"/>
                      <a:pt x="3800" y="1037"/>
                    </a:cubicBezTo>
                    <a:cubicBezTo>
                      <a:pt x="3789" y="1024"/>
                      <a:pt x="3776" y="1015"/>
                      <a:pt x="3764" y="1004"/>
                    </a:cubicBezTo>
                    <a:cubicBezTo>
                      <a:pt x="3762" y="1005"/>
                      <a:pt x="3761" y="1005"/>
                      <a:pt x="3759" y="1006"/>
                    </a:cubicBezTo>
                    <a:cubicBezTo>
                      <a:pt x="3663" y="1038"/>
                      <a:pt x="3567" y="1070"/>
                      <a:pt x="3468" y="1094"/>
                    </a:cubicBezTo>
                    <a:cubicBezTo>
                      <a:pt x="3397" y="1112"/>
                      <a:pt x="3325" y="1124"/>
                      <a:pt x="3253" y="1127"/>
                    </a:cubicBezTo>
                    <a:cubicBezTo>
                      <a:pt x="2985" y="1285"/>
                      <a:pt x="2460" y="1095"/>
                      <a:pt x="2231" y="986"/>
                    </a:cubicBezTo>
                    <a:cubicBezTo>
                      <a:pt x="1892" y="825"/>
                      <a:pt x="1632" y="572"/>
                      <a:pt x="1414" y="271"/>
                    </a:cubicBezTo>
                    <a:cubicBezTo>
                      <a:pt x="1352" y="184"/>
                      <a:pt x="1274" y="147"/>
                      <a:pt x="1196" y="144"/>
                    </a:cubicBezTo>
                    <a:cubicBezTo>
                      <a:pt x="1193" y="56"/>
                      <a:pt x="1065" y="0"/>
                      <a:pt x="991" y="85"/>
                    </a:cubicBezTo>
                    <a:cubicBezTo>
                      <a:pt x="454" y="701"/>
                      <a:pt x="0" y="1375"/>
                      <a:pt x="209" y="2229"/>
                    </a:cubicBezTo>
                    <a:cubicBezTo>
                      <a:pt x="339" y="2757"/>
                      <a:pt x="670" y="3123"/>
                      <a:pt x="1090" y="3386"/>
                    </a:cubicBezTo>
                    <a:cubicBezTo>
                      <a:pt x="879" y="3529"/>
                      <a:pt x="724" y="3733"/>
                      <a:pt x="701" y="4012"/>
                    </a:cubicBezTo>
                    <a:cubicBezTo>
                      <a:pt x="654" y="4587"/>
                      <a:pt x="1141" y="4922"/>
                      <a:pt x="1614" y="5128"/>
                    </a:cubicBezTo>
                    <a:cubicBezTo>
                      <a:pt x="1480" y="5561"/>
                      <a:pt x="1353" y="5988"/>
                      <a:pt x="1150" y="6399"/>
                    </a:cubicBezTo>
                    <a:cubicBezTo>
                      <a:pt x="1087" y="6527"/>
                      <a:pt x="1209" y="6644"/>
                      <a:pt x="1321" y="6666"/>
                    </a:cubicBezTo>
                    <a:cubicBezTo>
                      <a:pt x="1965" y="6794"/>
                      <a:pt x="2592" y="6808"/>
                      <a:pt x="3245" y="6748"/>
                    </a:cubicBezTo>
                    <a:cubicBezTo>
                      <a:pt x="3404" y="6734"/>
                      <a:pt x="3472" y="6542"/>
                      <a:pt x="3414" y="6414"/>
                    </a:cubicBezTo>
                    <a:cubicBezTo>
                      <a:pt x="3239" y="6020"/>
                      <a:pt x="3069" y="5621"/>
                      <a:pt x="2904" y="5222"/>
                    </a:cubicBezTo>
                    <a:cubicBezTo>
                      <a:pt x="2897" y="5204"/>
                      <a:pt x="2889" y="5185"/>
                      <a:pt x="2882" y="5166"/>
                    </a:cubicBezTo>
                    <a:cubicBezTo>
                      <a:pt x="3238" y="5198"/>
                      <a:pt x="3586" y="5113"/>
                      <a:pt x="3896" y="4807"/>
                    </a:cubicBezTo>
                    <a:cubicBezTo>
                      <a:pt x="4346" y="4362"/>
                      <a:pt x="4258" y="3827"/>
                      <a:pt x="3998" y="3351"/>
                    </a:cubicBezTo>
                    <a:cubicBezTo>
                      <a:pt x="4388" y="3162"/>
                      <a:pt x="4830" y="2868"/>
                      <a:pt x="4874" y="2491"/>
                    </a:cubicBezTo>
                    <a:cubicBezTo>
                      <a:pt x="4900" y="2263"/>
                      <a:pt x="4715" y="2098"/>
                      <a:pt x="4576" y="1937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5" name="Freeform 69">
                <a:extLst>
                  <a:ext uri="{FF2B5EF4-FFF2-40B4-BE49-F238E27FC236}">
                    <a16:creationId xmlns:a16="http://schemas.microsoft.com/office/drawing/2014/main" id="{0DEBF046-17B3-5A65-CFF5-F06EDB53D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863" y="4076700"/>
                <a:ext cx="563563" cy="1166813"/>
              </a:xfrm>
              <a:custGeom>
                <a:avLst/>
                <a:gdLst>
                  <a:gd name="T0" fmla="*/ 2417 w 2741"/>
                  <a:gd name="T1" fmla="*/ 822 h 5675"/>
                  <a:gd name="T2" fmla="*/ 1708 w 2741"/>
                  <a:gd name="T3" fmla="*/ 0 h 5675"/>
                  <a:gd name="T4" fmla="*/ 1085 w 2741"/>
                  <a:gd name="T5" fmla="*/ 176 h 5675"/>
                  <a:gd name="T6" fmla="*/ 1137 w 2741"/>
                  <a:gd name="T7" fmla="*/ 302 h 5675"/>
                  <a:gd name="T8" fmla="*/ 1194 w 2741"/>
                  <a:gd name="T9" fmla="*/ 1508 h 5675"/>
                  <a:gd name="T10" fmla="*/ 493 w 2741"/>
                  <a:gd name="T11" fmla="*/ 2126 h 5675"/>
                  <a:gd name="T12" fmla="*/ 817 w 2741"/>
                  <a:gd name="T13" fmla="*/ 2333 h 5675"/>
                  <a:gd name="T14" fmla="*/ 1017 w 2741"/>
                  <a:gd name="T15" fmla="*/ 3046 h 5675"/>
                  <a:gd name="T16" fmla="*/ 573 w 2741"/>
                  <a:gd name="T17" fmla="*/ 3699 h 5675"/>
                  <a:gd name="T18" fmla="*/ 0 w 2741"/>
                  <a:gd name="T19" fmla="*/ 3929 h 5675"/>
                  <a:gd name="T20" fmla="*/ 96 w 2741"/>
                  <a:gd name="T21" fmla="*/ 5661 h 5675"/>
                  <a:gd name="T22" fmla="*/ 1086 w 2741"/>
                  <a:gd name="T23" fmla="*/ 5633 h 5675"/>
                  <a:gd name="T24" fmla="*/ 1255 w 2741"/>
                  <a:gd name="T25" fmla="*/ 5299 h 5675"/>
                  <a:gd name="T26" fmla="*/ 745 w 2741"/>
                  <a:gd name="T27" fmla="*/ 4107 h 5675"/>
                  <a:gd name="T28" fmla="*/ 723 w 2741"/>
                  <a:gd name="T29" fmla="*/ 4051 h 5675"/>
                  <a:gd name="T30" fmla="*/ 1737 w 2741"/>
                  <a:gd name="T31" fmla="*/ 3692 h 5675"/>
                  <a:gd name="T32" fmla="*/ 1839 w 2741"/>
                  <a:gd name="T33" fmla="*/ 2236 h 5675"/>
                  <a:gd name="T34" fmla="*/ 2715 w 2741"/>
                  <a:gd name="T35" fmla="*/ 1376 h 5675"/>
                  <a:gd name="T36" fmla="*/ 2417 w 2741"/>
                  <a:gd name="T37" fmla="*/ 822 h 5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1" h="5675">
                    <a:moveTo>
                      <a:pt x="2417" y="822"/>
                    </a:moveTo>
                    <a:cubicBezTo>
                      <a:pt x="2181" y="548"/>
                      <a:pt x="1945" y="274"/>
                      <a:pt x="1708" y="0"/>
                    </a:cubicBezTo>
                    <a:cubicBezTo>
                      <a:pt x="1508" y="84"/>
                      <a:pt x="1298" y="145"/>
                      <a:pt x="1085" y="176"/>
                    </a:cubicBezTo>
                    <a:cubicBezTo>
                      <a:pt x="1103" y="218"/>
                      <a:pt x="1121" y="260"/>
                      <a:pt x="1137" y="302"/>
                    </a:cubicBezTo>
                    <a:cubicBezTo>
                      <a:pt x="1278" y="679"/>
                      <a:pt x="1353" y="1123"/>
                      <a:pt x="1194" y="1508"/>
                    </a:cubicBezTo>
                    <a:cubicBezTo>
                      <a:pt x="1064" y="1826"/>
                      <a:pt x="800" y="2022"/>
                      <a:pt x="493" y="2126"/>
                    </a:cubicBezTo>
                    <a:cubicBezTo>
                      <a:pt x="608" y="2186"/>
                      <a:pt x="721" y="2248"/>
                      <a:pt x="817" y="2333"/>
                    </a:cubicBezTo>
                    <a:cubicBezTo>
                      <a:pt x="1024" y="2517"/>
                      <a:pt x="1055" y="2785"/>
                      <a:pt x="1017" y="3046"/>
                    </a:cubicBezTo>
                    <a:cubicBezTo>
                      <a:pt x="976" y="3336"/>
                      <a:pt x="824" y="3553"/>
                      <a:pt x="573" y="3699"/>
                    </a:cubicBezTo>
                    <a:cubicBezTo>
                      <a:pt x="395" y="3803"/>
                      <a:pt x="195" y="3862"/>
                      <a:pt x="0" y="3929"/>
                    </a:cubicBezTo>
                    <a:cubicBezTo>
                      <a:pt x="344" y="4444"/>
                      <a:pt x="402" y="5132"/>
                      <a:pt x="96" y="5661"/>
                    </a:cubicBezTo>
                    <a:cubicBezTo>
                      <a:pt x="423" y="5675"/>
                      <a:pt x="751" y="5664"/>
                      <a:pt x="1086" y="5633"/>
                    </a:cubicBezTo>
                    <a:cubicBezTo>
                      <a:pt x="1245" y="5619"/>
                      <a:pt x="1313" y="5427"/>
                      <a:pt x="1255" y="5299"/>
                    </a:cubicBezTo>
                    <a:cubicBezTo>
                      <a:pt x="1080" y="4905"/>
                      <a:pt x="910" y="4506"/>
                      <a:pt x="745" y="4107"/>
                    </a:cubicBezTo>
                    <a:cubicBezTo>
                      <a:pt x="738" y="4089"/>
                      <a:pt x="730" y="4070"/>
                      <a:pt x="723" y="4051"/>
                    </a:cubicBezTo>
                    <a:cubicBezTo>
                      <a:pt x="1079" y="4083"/>
                      <a:pt x="1427" y="3998"/>
                      <a:pt x="1737" y="3692"/>
                    </a:cubicBezTo>
                    <a:cubicBezTo>
                      <a:pt x="2187" y="3247"/>
                      <a:pt x="2099" y="2712"/>
                      <a:pt x="1839" y="2236"/>
                    </a:cubicBezTo>
                    <a:cubicBezTo>
                      <a:pt x="2229" y="2047"/>
                      <a:pt x="2671" y="1753"/>
                      <a:pt x="2715" y="1376"/>
                    </a:cubicBezTo>
                    <a:cubicBezTo>
                      <a:pt x="2741" y="1148"/>
                      <a:pt x="2556" y="983"/>
                      <a:pt x="2417" y="822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6" name="Freeform 70">
                <a:extLst>
                  <a:ext uri="{FF2B5EF4-FFF2-40B4-BE49-F238E27FC236}">
                    <a16:creationId xmlns:a16="http://schemas.microsoft.com/office/drawing/2014/main" id="{88DDD88D-CC6E-2A15-314F-9C6A12E61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6" y="3859213"/>
                <a:ext cx="336550" cy="998538"/>
              </a:xfrm>
              <a:custGeom>
                <a:avLst/>
                <a:gdLst>
                  <a:gd name="T0" fmla="*/ 1128 w 1633"/>
                  <a:gd name="T1" fmla="*/ 96 h 4856"/>
                  <a:gd name="T2" fmla="*/ 889 w 1633"/>
                  <a:gd name="T3" fmla="*/ 3005 h 4856"/>
                  <a:gd name="T4" fmla="*/ 1446 w 1633"/>
                  <a:gd name="T5" fmla="*/ 3386 h 4856"/>
                  <a:gd name="T6" fmla="*/ 1207 w 1633"/>
                  <a:gd name="T7" fmla="*/ 3502 h 4856"/>
                  <a:gd name="T8" fmla="*/ 992 w 1633"/>
                  <a:gd name="T9" fmla="*/ 3751 h 4856"/>
                  <a:gd name="T10" fmla="*/ 1558 w 1633"/>
                  <a:gd name="T11" fmla="*/ 4851 h 4856"/>
                  <a:gd name="T12" fmla="*/ 1568 w 1633"/>
                  <a:gd name="T13" fmla="*/ 4836 h 4856"/>
                  <a:gd name="T14" fmla="*/ 1047 w 1633"/>
                  <a:gd name="T15" fmla="*/ 4344 h 4856"/>
                  <a:gd name="T16" fmla="*/ 1596 w 1633"/>
                  <a:gd name="T17" fmla="*/ 3443 h 4856"/>
                  <a:gd name="T18" fmla="*/ 1610 w 1633"/>
                  <a:gd name="T19" fmla="*/ 3378 h 4856"/>
                  <a:gd name="T20" fmla="*/ 543 w 1633"/>
                  <a:gd name="T21" fmla="*/ 1948 h 4856"/>
                  <a:gd name="T22" fmla="*/ 1264 w 1633"/>
                  <a:gd name="T23" fmla="*/ 376 h 4856"/>
                  <a:gd name="T24" fmla="*/ 1128 w 1633"/>
                  <a:gd name="T25" fmla="*/ 96 h 4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33" h="4856">
                    <a:moveTo>
                      <a:pt x="1128" y="96"/>
                    </a:moveTo>
                    <a:cubicBezTo>
                      <a:pt x="20" y="708"/>
                      <a:pt x="0" y="2194"/>
                      <a:pt x="889" y="3005"/>
                    </a:cubicBezTo>
                    <a:cubicBezTo>
                      <a:pt x="947" y="3058"/>
                      <a:pt x="1376" y="3340"/>
                      <a:pt x="1446" y="3386"/>
                    </a:cubicBezTo>
                    <a:cubicBezTo>
                      <a:pt x="1396" y="3390"/>
                      <a:pt x="1186" y="3516"/>
                      <a:pt x="1207" y="3502"/>
                    </a:cubicBezTo>
                    <a:cubicBezTo>
                      <a:pt x="1115" y="3566"/>
                      <a:pt x="1045" y="3652"/>
                      <a:pt x="992" y="3751"/>
                    </a:cubicBezTo>
                    <a:cubicBezTo>
                      <a:pt x="740" y="4224"/>
                      <a:pt x="1169" y="4638"/>
                      <a:pt x="1558" y="4851"/>
                    </a:cubicBezTo>
                    <a:cubicBezTo>
                      <a:pt x="1568" y="4856"/>
                      <a:pt x="1578" y="4842"/>
                      <a:pt x="1568" y="4836"/>
                    </a:cubicBezTo>
                    <a:cubicBezTo>
                      <a:pt x="1384" y="4729"/>
                      <a:pt x="1115" y="4559"/>
                      <a:pt x="1047" y="4344"/>
                    </a:cubicBezTo>
                    <a:cubicBezTo>
                      <a:pt x="916" y="3932"/>
                      <a:pt x="1128" y="3468"/>
                      <a:pt x="1596" y="3443"/>
                    </a:cubicBezTo>
                    <a:cubicBezTo>
                      <a:pt x="1629" y="3441"/>
                      <a:pt x="1633" y="3394"/>
                      <a:pt x="1610" y="3378"/>
                    </a:cubicBezTo>
                    <a:cubicBezTo>
                      <a:pt x="1108" y="3008"/>
                      <a:pt x="682" y="2582"/>
                      <a:pt x="543" y="1948"/>
                    </a:cubicBezTo>
                    <a:cubicBezTo>
                      <a:pt x="404" y="1317"/>
                      <a:pt x="681" y="668"/>
                      <a:pt x="1264" y="376"/>
                    </a:cubicBezTo>
                    <a:cubicBezTo>
                      <a:pt x="1443" y="287"/>
                      <a:pt x="1303" y="0"/>
                      <a:pt x="1128" y="96"/>
                    </a:cubicBezTo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7" name="Freeform 71">
                <a:extLst>
                  <a:ext uri="{FF2B5EF4-FFF2-40B4-BE49-F238E27FC236}">
                    <a16:creationId xmlns:a16="http://schemas.microsoft.com/office/drawing/2014/main" id="{F7B3F785-5B73-B357-212C-4791F469E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901" y="3806825"/>
                <a:ext cx="493713" cy="796925"/>
              </a:xfrm>
              <a:custGeom>
                <a:avLst/>
                <a:gdLst>
                  <a:gd name="T0" fmla="*/ 1095 w 2396"/>
                  <a:gd name="T1" fmla="*/ 97 h 3877"/>
                  <a:gd name="T2" fmla="*/ 31 w 2396"/>
                  <a:gd name="T3" fmla="*/ 1978 h 3877"/>
                  <a:gd name="T4" fmla="*/ 1026 w 2396"/>
                  <a:gd name="T5" fmla="*/ 3634 h 3877"/>
                  <a:gd name="T6" fmla="*/ 2215 w 2396"/>
                  <a:gd name="T7" fmla="*/ 3811 h 3877"/>
                  <a:gd name="T8" fmla="*/ 2140 w 2396"/>
                  <a:gd name="T9" fmla="*/ 3536 h 3877"/>
                  <a:gd name="T10" fmla="*/ 608 w 2396"/>
                  <a:gd name="T11" fmla="*/ 2875 h 3877"/>
                  <a:gd name="T12" fmla="*/ 455 w 2396"/>
                  <a:gd name="T13" fmla="*/ 1216 h 3877"/>
                  <a:gd name="T14" fmla="*/ 1238 w 2396"/>
                  <a:gd name="T15" fmla="*/ 343 h 3877"/>
                  <a:gd name="T16" fmla="*/ 1095 w 2396"/>
                  <a:gd name="T17" fmla="*/ 97 h 3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6" h="3877">
                    <a:moveTo>
                      <a:pt x="1095" y="97"/>
                    </a:moveTo>
                    <a:cubicBezTo>
                      <a:pt x="443" y="506"/>
                      <a:pt x="0" y="1192"/>
                      <a:pt x="31" y="1978"/>
                    </a:cubicBezTo>
                    <a:cubicBezTo>
                      <a:pt x="59" y="2651"/>
                      <a:pt x="424" y="3312"/>
                      <a:pt x="1026" y="3634"/>
                    </a:cubicBezTo>
                    <a:cubicBezTo>
                      <a:pt x="1394" y="3831"/>
                      <a:pt x="1807" y="3877"/>
                      <a:pt x="2215" y="3811"/>
                    </a:cubicBezTo>
                    <a:cubicBezTo>
                      <a:pt x="2396" y="3781"/>
                      <a:pt x="2319" y="3507"/>
                      <a:pt x="2140" y="3536"/>
                    </a:cubicBezTo>
                    <a:cubicBezTo>
                      <a:pt x="1540" y="3634"/>
                      <a:pt x="945" y="3384"/>
                      <a:pt x="608" y="2875"/>
                    </a:cubicBezTo>
                    <a:cubicBezTo>
                      <a:pt x="286" y="2390"/>
                      <a:pt x="221" y="1752"/>
                      <a:pt x="455" y="1216"/>
                    </a:cubicBezTo>
                    <a:cubicBezTo>
                      <a:pt x="616" y="847"/>
                      <a:pt x="900" y="555"/>
                      <a:pt x="1238" y="343"/>
                    </a:cubicBezTo>
                    <a:cubicBezTo>
                      <a:pt x="1393" y="246"/>
                      <a:pt x="1251" y="0"/>
                      <a:pt x="1095" y="9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8" name="Freeform 72">
                <a:extLst>
                  <a:ext uri="{FF2B5EF4-FFF2-40B4-BE49-F238E27FC236}">
                    <a16:creationId xmlns:a16="http://schemas.microsoft.com/office/drawing/2014/main" id="{50856A6E-486B-4D1D-4BEB-3CF33A8DC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5926" y="4170363"/>
                <a:ext cx="206375" cy="241300"/>
              </a:xfrm>
              <a:custGeom>
                <a:avLst/>
                <a:gdLst>
                  <a:gd name="T0" fmla="*/ 118 w 1001"/>
                  <a:gd name="T1" fmla="*/ 301 h 1175"/>
                  <a:gd name="T2" fmla="*/ 130 w 1001"/>
                  <a:gd name="T3" fmla="*/ 305 h 1175"/>
                  <a:gd name="T4" fmla="*/ 159 w 1001"/>
                  <a:gd name="T5" fmla="*/ 318 h 1175"/>
                  <a:gd name="T6" fmla="*/ 218 w 1001"/>
                  <a:gd name="T7" fmla="*/ 349 h 1175"/>
                  <a:gd name="T8" fmla="*/ 275 w 1001"/>
                  <a:gd name="T9" fmla="*/ 384 h 1175"/>
                  <a:gd name="T10" fmla="*/ 299 w 1001"/>
                  <a:gd name="T11" fmla="*/ 402 h 1175"/>
                  <a:gd name="T12" fmla="*/ 308 w 1001"/>
                  <a:gd name="T13" fmla="*/ 409 h 1175"/>
                  <a:gd name="T14" fmla="*/ 404 w 1001"/>
                  <a:gd name="T15" fmla="*/ 499 h 1175"/>
                  <a:gd name="T16" fmla="*/ 447 w 1001"/>
                  <a:gd name="T17" fmla="*/ 548 h 1175"/>
                  <a:gd name="T18" fmla="*/ 466 w 1001"/>
                  <a:gd name="T19" fmla="*/ 572 h 1175"/>
                  <a:gd name="T20" fmla="*/ 473 w 1001"/>
                  <a:gd name="T21" fmla="*/ 582 h 1175"/>
                  <a:gd name="T22" fmla="*/ 609 w 1001"/>
                  <a:gd name="T23" fmla="*/ 815 h 1175"/>
                  <a:gd name="T24" fmla="*/ 635 w 1001"/>
                  <a:gd name="T25" fmla="*/ 872 h 1175"/>
                  <a:gd name="T26" fmla="*/ 640 w 1001"/>
                  <a:gd name="T27" fmla="*/ 885 h 1175"/>
                  <a:gd name="T28" fmla="*/ 652 w 1001"/>
                  <a:gd name="T29" fmla="*/ 914 h 1175"/>
                  <a:gd name="T30" fmla="*/ 702 w 1001"/>
                  <a:gd name="T31" fmla="*/ 1051 h 1175"/>
                  <a:gd name="T32" fmla="*/ 877 w 1001"/>
                  <a:gd name="T33" fmla="*/ 1151 h 1175"/>
                  <a:gd name="T34" fmla="*/ 976 w 1001"/>
                  <a:gd name="T35" fmla="*/ 976 h 1175"/>
                  <a:gd name="T36" fmla="*/ 704 w 1001"/>
                  <a:gd name="T37" fmla="*/ 419 h 1175"/>
                  <a:gd name="T38" fmla="*/ 193 w 1001"/>
                  <a:gd name="T39" fmla="*/ 26 h 1175"/>
                  <a:gd name="T40" fmla="*/ 18 w 1001"/>
                  <a:gd name="T41" fmla="*/ 126 h 1175"/>
                  <a:gd name="T42" fmla="*/ 118 w 1001"/>
                  <a:gd name="T43" fmla="*/ 301 h 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01" h="1175">
                    <a:moveTo>
                      <a:pt x="118" y="301"/>
                    </a:moveTo>
                    <a:cubicBezTo>
                      <a:pt x="120" y="302"/>
                      <a:pt x="159" y="317"/>
                      <a:pt x="130" y="305"/>
                    </a:cubicBezTo>
                    <a:cubicBezTo>
                      <a:pt x="140" y="309"/>
                      <a:pt x="149" y="313"/>
                      <a:pt x="159" y="318"/>
                    </a:cubicBezTo>
                    <a:cubicBezTo>
                      <a:pt x="179" y="327"/>
                      <a:pt x="199" y="338"/>
                      <a:pt x="218" y="349"/>
                    </a:cubicBezTo>
                    <a:cubicBezTo>
                      <a:pt x="238" y="360"/>
                      <a:pt x="256" y="372"/>
                      <a:pt x="275" y="384"/>
                    </a:cubicBezTo>
                    <a:cubicBezTo>
                      <a:pt x="283" y="390"/>
                      <a:pt x="291" y="396"/>
                      <a:pt x="299" y="402"/>
                    </a:cubicBezTo>
                    <a:cubicBezTo>
                      <a:pt x="331" y="425"/>
                      <a:pt x="278" y="384"/>
                      <a:pt x="308" y="409"/>
                    </a:cubicBezTo>
                    <a:cubicBezTo>
                      <a:pt x="342" y="437"/>
                      <a:pt x="374" y="467"/>
                      <a:pt x="404" y="499"/>
                    </a:cubicBezTo>
                    <a:cubicBezTo>
                      <a:pt x="419" y="515"/>
                      <a:pt x="433" y="531"/>
                      <a:pt x="447" y="548"/>
                    </a:cubicBezTo>
                    <a:cubicBezTo>
                      <a:pt x="453" y="556"/>
                      <a:pt x="460" y="564"/>
                      <a:pt x="466" y="572"/>
                    </a:cubicBezTo>
                    <a:cubicBezTo>
                      <a:pt x="446" y="547"/>
                      <a:pt x="471" y="579"/>
                      <a:pt x="473" y="582"/>
                    </a:cubicBezTo>
                    <a:cubicBezTo>
                      <a:pt x="525" y="655"/>
                      <a:pt x="570" y="734"/>
                      <a:pt x="609" y="815"/>
                    </a:cubicBezTo>
                    <a:cubicBezTo>
                      <a:pt x="618" y="834"/>
                      <a:pt x="626" y="853"/>
                      <a:pt x="635" y="872"/>
                    </a:cubicBezTo>
                    <a:cubicBezTo>
                      <a:pt x="652" y="910"/>
                      <a:pt x="625" y="846"/>
                      <a:pt x="640" y="885"/>
                    </a:cubicBezTo>
                    <a:cubicBezTo>
                      <a:pt x="644" y="895"/>
                      <a:pt x="648" y="904"/>
                      <a:pt x="652" y="914"/>
                    </a:cubicBezTo>
                    <a:cubicBezTo>
                      <a:pt x="670" y="959"/>
                      <a:pt x="686" y="1005"/>
                      <a:pt x="702" y="1051"/>
                    </a:cubicBezTo>
                    <a:cubicBezTo>
                      <a:pt x="725" y="1122"/>
                      <a:pt x="801" y="1175"/>
                      <a:pt x="877" y="1151"/>
                    </a:cubicBezTo>
                    <a:cubicBezTo>
                      <a:pt x="947" y="1128"/>
                      <a:pt x="1001" y="1051"/>
                      <a:pt x="976" y="976"/>
                    </a:cubicBezTo>
                    <a:cubicBezTo>
                      <a:pt x="910" y="780"/>
                      <a:pt x="828" y="585"/>
                      <a:pt x="704" y="419"/>
                    </a:cubicBezTo>
                    <a:cubicBezTo>
                      <a:pt x="570" y="240"/>
                      <a:pt x="403" y="105"/>
                      <a:pt x="193" y="26"/>
                    </a:cubicBezTo>
                    <a:cubicBezTo>
                      <a:pt x="123" y="0"/>
                      <a:pt x="34" y="55"/>
                      <a:pt x="18" y="126"/>
                    </a:cubicBezTo>
                    <a:cubicBezTo>
                      <a:pt x="0" y="206"/>
                      <a:pt x="43" y="273"/>
                      <a:pt x="118" y="30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9" name="Freeform 73">
                <a:extLst>
                  <a:ext uri="{FF2B5EF4-FFF2-40B4-BE49-F238E27FC236}">
                    <a16:creationId xmlns:a16="http://schemas.microsoft.com/office/drawing/2014/main" id="{62A04DDC-7D7E-C0B3-33E7-0BCDE3D73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701" y="4159250"/>
                <a:ext cx="152400" cy="160338"/>
              </a:xfrm>
              <a:custGeom>
                <a:avLst/>
                <a:gdLst>
                  <a:gd name="T0" fmla="*/ 259 w 742"/>
                  <a:gd name="T1" fmla="*/ 724 h 783"/>
                  <a:gd name="T2" fmla="*/ 684 w 742"/>
                  <a:gd name="T3" fmla="*/ 260 h 783"/>
                  <a:gd name="T4" fmla="*/ 684 w 742"/>
                  <a:gd name="T5" fmla="*/ 59 h 783"/>
                  <a:gd name="T6" fmla="*/ 483 w 742"/>
                  <a:gd name="T7" fmla="*/ 59 h 783"/>
                  <a:gd name="T8" fmla="*/ 58 w 742"/>
                  <a:gd name="T9" fmla="*/ 523 h 783"/>
                  <a:gd name="T10" fmla="*/ 58 w 742"/>
                  <a:gd name="T11" fmla="*/ 724 h 783"/>
                  <a:gd name="T12" fmla="*/ 259 w 742"/>
                  <a:gd name="T13" fmla="*/ 724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2" h="783">
                    <a:moveTo>
                      <a:pt x="259" y="724"/>
                    </a:moveTo>
                    <a:cubicBezTo>
                      <a:pt x="401" y="569"/>
                      <a:pt x="543" y="415"/>
                      <a:pt x="684" y="260"/>
                    </a:cubicBezTo>
                    <a:cubicBezTo>
                      <a:pt x="734" y="205"/>
                      <a:pt x="742" y="113"/>
                      <a:pt x="684" y="59"/>
                    </a:cubicBezTo>
                    <a:cubicBezTo>
                      <a:pt x="629" y="9"/>
                      <a:pt x="537" y="0"/>
                      <a:pt x="483" y="59"/>
                    </a:cubicBezTo>
                    <a:cubicBezTo>
                      <a:pt x="341" y="214"/>
                      <a:pt x="200" y="368"/>
                      <a:pt x="58" y="523"/>
                    </a:cubicBezTo>
                    <a:cubicBezTo>
                      <a:pt x="8" y="578"/>
                      <a:pt x="0" y="670"/>
                      <a:pt x="58" y="724"/>
                    </a:cubicBezTo>
                    <a:cubicBezTo>
                      <a:pt x="113" y="774"/>
                      <a:pt x="206" y="783"/>
                      <a:pt x="259" y="72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0" name="Freeform 74">
                <a:extLst>
                  <a:ext uri="{FF2B5EF4-FFF2-40B4-BE49-F238E27FC236}">
                    <a16:creationId xmlns:a16="http://schemas.microsoft.com/office/drawing/2014/main" id="{A2A6C31B-6B59-EE08-2CBC-912F422A3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063" y="4292600"/>
                <a:ext cx="288925" cy="271463"/>
              </a:xfrm>
              <a:custGeom>
                <a:avLst/>
                <a:gdLst>
                  <a:gd name="T0" fmla="*/ 1115 w 1404"/>
                  <a:gd name="T1" fmla="*/ 142 h 1321"/>
                  <a:gd name="T2" fmla="*/ 1111 w 1404"/>
                  <a:gd name="T3" fmla="*/ 185 h 1321"/>
                  <a:gd name="T4" fmla="*/ 1106 w 1404"/>
                  <a:gd name="T5" fmla="*/ 211 h 1321"/>
                  <a:gd name="T6" fmla="*/ 1081 w 1404"/>
                  <a:gd name="T7" fmla="*/ 301 h 1321"/>
                  <a:gd name="T8" fmla="*/ 1015 w 1404"/>
                  <a:gd name="T9" fmla="*/ 438 h 1321"/>
                  <a:gd name="T10" fmla="*/ 776 w 1404"/>
                  <a:gd name="T11" fmla="*/ 708 h 1321"/>
                  <a:gd name="T12" fmla="*/ 119 w 1404"/>
                  <a:gd name="T13" fmla="*/ 1030 h 1321"/>
                  <a:gd name="T14" fmla="*/ 19 w 1404"/>
                  <a:gd name="T15" fmla="*/ 1204 h 1321"/>
                  <a:gd name="T16" fmla="*/ 194 w 1404"/>
                  <a:gd name="T17" fmla="*/ 1304 h 1321"/>
                  <a:gd name="T18" fmla="*/ 1399 w 1404"/>
                  <a:gd name="T19" fmla="*/ 142 h 1321"/>
                  <a:gd name="T20" fmla="*/ 1257 w 1404"/>
                  <a:gd name="T21" fmla="*/ 0 h 1321"/>
                  <a:gd name="T22" fmla="*/ 1115 w 1404"/>
                  <a:gd name="T23" fmla="*/ 142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04" h="1321">
                    <a:moveTo>
                      <a:pt x="1115" y="142"/>
                    </a:moveTo>
                    <a:cubicBezTo>
                      <a:pt x="1114" y="156"/>
                      <a:pt x="1113" y="171"/>
                      <a:pt x="1111" y="185"/>
                    </a:cubicBezTo>
                    <a:cubicBezTo>
                      <a:pt x="1114" y="159"/>
                      <a:pt x="1107" y="206"/>
                      <a:pt x="1106" y="211"/>
                    </a:cubicBezTo>
                    <a:cubicBezTo>
                      <a:pt x="1099" y="241"/>
                      <a:pt x="1091" y="271"/>
                      <a:pt x="1081" y="301"/>
                    </a:cubicBezTo>
                    <a:cubicBezTo>
                      <a:pt x="1066" y="345"/>
                      <a:pt x="1047" y="385"/>
                      <a:pt x="1015" y="438"/>
                    </a:cubicBezTo>
                    <a:cubicBezTo>
                      <a:pt x="953" y="539"/>
                      <a:pt x="875" y="624"/>
                      <a:pt x="776" y="708"/>
                    </a:cubicBezTo>
                    <a:cubicBezTo>
                      <a:pt x="593" y="863"/>
                      <a:pt x="360" y="975"/>
                      <a:pt x="119" y="1030"/>
                    </a:cubicBezTo>
                    <a:cubicBezTo>
                      <a:pt x="44" y="1046"/>
                      <a:pt x="0" y="1133"/>
                      <a:pt x="19" y="1204"/>
                    </a:cubicBezTo>
                    <a:cubicBezTo>
                      <a:pt x="41" y="1282"/>
                      <a:pt x="119" y="1321"/>
                      <a:pt x="194" y="1304"/>
                    </a:cubicBezTo>
                    <a:cubicBezTo>
                      <a:pt x="744" y="1180"/>
                      <a:pt x="1360" y="750"/>
                      <a:pt x="1399" y="142"/>
                    </a:cubicBezTo>
                    <a:cubicBezTo>
                      <a:pt x="1404" y="65"/>
                      <a:pt x="1330" y="0"/>
                      <a:pt x="1257" y="0"/>
                    </a:cubicBezTo>
                    <a:cubicBezTo>
                      <a:pt x="1176" y="0"/>
                      <a:pt x="1120" y="65"/>
                      <a:pt x="1115" y="14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1" name="Freeform 75">
                <a:extLst>
                  <a:ext uri="{FF2B5EF4-FFF2-40B4-BE49-F238E27FC236}">
                    <a16:creationId xmlns:a16="http://schemas.microsoft.com/office/drawing/2014/main" id="{0255DBD9-99C8-9F1E-D337-20F7C292C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138" y="4522788"/>
                <a:ext cx="388938" cy="411163"/>
              </a:xfrm>
              <a:custGeom>
                <a:avLst/>
                <a:gdLst>
                  <a:gd name="T0" fmla="*/ 825 w 1890"/>
                  <a:gd name="T1" fmla="*/ 43 h 1998"/>
                  <a:gd name="T2" fmla="*/ 19 w 1890"/>
                  <a:gd name="T3" fmla="*/ 892 h 1998"/>
                  <a:gd name="T4" fmla="*/ 830 w 1890"/>
                  <a:gd name="T5" fmla="*/ 1837 h 1998"/>
                  <a:gd name="T6" fmla="*/ 1748 w 1890"/>
                  <a:gd name="T7" fmla="*/ 1964 h 1998"/>
                  <a:gd name="T8" fmla="*/ 1890 w 1890"/>
                  <a:gd name="T9" fmla="*/ 1822 h 1998"/>
                  <a:gd name="T10" fmla="*/ 1748 w 1890"/>
                  <a:gd name="T11" fmla="*/ 1680 h 1998"/>
                  <a:gd name="T12" fmla="*/ 477 w 1890"/>
                  <a:gd name="T13" fmla="*/ 1270 h 1998"/>
                  <a:gd name="T14" fmla="*/ 383 w 1890"/>
                  <a:gd name="T15" fmla="*/ 609 h 1998"/>
                  <a:gd name="T16" fmla="*/ 901 w 1890"/>
                  <a:gd name="T17" fmla="*/ 318 h 1998"/>
                  <a:gd name="T18" fmla="*/ 825 w 1890"/>
                  <a:gd name="T19" fmla="*/ 43 h 1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90" h="1998">
                    <a:moveTo>
                      <a:pt x="825" y="43"/>
                    </a:moveTo>
                    <a:cubicBezTo>
                      <a:pt x="415" y="142"/>
                      <a:pt x="0" y="422"/>
                      <a:pt x="19" y="892"/>
                    </a:cubicBezTo>
                    <a:cubicBezTo>
                      <a:pt x="39" y="1353"/>
                      <a:pt x="433" y="1674"/>
                      <a:pt x="830" y="1837"/>
                    </a:cubicBezTo>
                    <a:cubicBezTo>
                      <a:pt x="1118" y="1956"/>
                      <a:pt x="1439" y="1998"/>
                      <a:pt x="1748" y="1964"/>
                    </a:cubicBezTo>
                    <a:cubicBezTo>
                      <a:pt x="1824" y="1956"/>
                      <a:pt x="1890" y="1905"/>
                      <a:pt x="1890" y="1822"/>
                    </a:cubicBezTo>
                    <a:cubicBezTo>
                      <a:pt x="1890" y="1752"/>
                      <a:pt x="1825" y="1672"/>
                      <a:pt x="1748" y="1680"/>
                    </a:cubicBezTo>
                    <a:cubicBezTo>
                      <a:pt x="1293" y="1729"/>
                      <a:pt x="801" y="1607"/>
                      <a:pt x="477" y="1270"/>
                    </a:cubicBezTo>
                    <a:cubicBezTo>
                      <a:pt x="302" y="1088"/>
                      <a:pt x="240" y="823"/>
                      <a:pt x="383" y="609"/>
                    </a:cubicBezTo>
                    <a:cubicBezTo>
                      <a:pt x="490" y="450"/>
                      <a:pt x="709" y="364"/>
                      <a:pt x="901" y="318"/>
                    </a:cubicBezTo>
                    <a:cubicBezTo>
                      <a:pt x="1078" y="275"/>
                      <a:pt x="1003" y="0"/>
                      <a:pt x="825" y="4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2" name="Freeform 76">
                <a:extLst>
                  <a:ext uri="{FF2B5EF4-FFF2-40B4-BE49-F238E27FC236}">
                    <a16:creationId xmlns:a16="http://schemas.microsoft.com/office/drawing/2014/main" id="{E40D2F94-CD59-BCB7-D231-3287F76DE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8788" y="4616450"/>
                <a:ext cx="136525" cy="177800"/>
              </a:xfrm>
              <a:custGeom>
                <a:avLst/>
                <a:gdLst>
                  <a:gd name="T0" fmla="*/ 90 w 663"/>
                  <a:gd name="T1" fmla="*/ 269 h 866"/>
                  <a:gd name="T2" fmla="*/ 97 w 663"/>
                  <a:gd name="T3" fmla="*/ 274 h 866"/>
                  <a:gd name="T4" fmla="*/ 100 w 663"/>
                  <a:gd name="T5" fmla="*/ 276 h 866"/>
                  <a:gd name="T6" fmla="*/ 130 w 663"/>
                  <a:gd name="T7" fmla="*/ 302 h 866"/>
                  <a:gd name="T8" fmla="*/ 189 w 663"/>
                  <a:gd name="T9" fmla="*/ 361 h 866"/>
                  <a:gd name="T10" fmla="*/ 215 w 663"/>
                  <a:gd name="T11" fmla="*/ 390 h 866"/>
                  <a:gd name="T12" fmla="*/ 229 w 663"/>
                  <a:gd name="T13" fmla="*/ 407 h 866"/>
                  <a:gd name="T14" fmla="*/ 223 w 663"/>
                  <a:gd name="T15" fmla="*/ 400 h 866"/>
                  <a:gd name="T16" fmla="*/ 270 w 663"/>
                  <a:gd name="T17" fmla="*/ 469 h 866"/>
                  <a:gd name="T18" fmla="*/ 309 w 663"/>
                  <a:gd name="T19" fmla="*/ 538 h 866"/>
                  <a:gd name="T20" fmla="*/ 326 w 663"/>
                  <a:gd name="T21" fmla="*/ 573 h 866"/>
                  <a:gd name="T22" fmla="*/ 324 w 663"/>
                  <a:gd name="T23" fmla="*/ 568 h 866"/>
                  <a:gd name="T24" fmla="*/ 330 w 663"/>
                  <a:gd name="T25" fmla="*/ 584 h 866"/>
                  <a:gd name="T26" fmla="*/ 374 w 663"/>
                  <a:gd name="T27" fmla="*/ 745 h 866"/>
                  <a:gd name="T28" fmla="*/ 549 w 663"/>
                  <a:gd name="T29" fmla="*/ 844 h 866"/>
                  <a:gd name="T30" fmla="*/ 649 w 663"/>
                  <a:gd name="T31" fmla="*/ 669 h 866"/>
                  <a:gd name="T32" fmla="*/ 234 w 663"/>
                  <a:gd name="T33" fmla="*/ 23 h 866"/>
                  <a:gd name="T34" fmla="*/ 124 w 663"/>
                  <a:gd name="T35" fmla="*/ 9 h 866"/>
                  <a:gd name="T36" fmla="*/ 39 w 663"/>
                  <a:gd name="T37" fmla="*/ 74 h 866"/>
                  <a:gd name="T38" fmla="*/ 90 w 663"/>
                  <a:gd name="T39" fmla="*/ 269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63" h="866">
                    <a:moveTo>
                      <a:pt x="90" y="269"/>
                    </a:moveTo>
                    <a:cubicBezTo>
                      <a:pt x="94" y="272"/>
                      <a:pt x="116" y="288"/>
                      <a:pt x="97" y="274"/>
                    </a:cubicBezTo>
                    <a:cubicBezTo>
                      <a:pt x="80" y="261"/>
                      <a:pt x="96" y="273"/>
                      <a:pt x="100" y="276"/>
                    </a:cubicBezTo>
                    <a:cubicBezTo>
                      <a:pt x="110" y="285"/>
                      <a:pt x="120" y="293"/>
                      <a:pt x="130" y="302"/>
                    </a:cubicBezTo>
                    <a:cubicBezTo>
                      <a:pt x="151" y="321"/>
                      <a:pt x="170" y="340"/>
                      <a:pt x="189" y="361"/>
                    </a:cubicBezTo>
                    <a:cubicBezTo>
                      <a:pt x="198" y="370"/>
                      <a:pt x="207" y="380"/>
                      <a:pt x="215" y="390"/>
                    </a:cubicBezTo>
                    <a:cubicBezTo>
                      <a:pt x="220" y="396"/>
                      <a:pt x="225" y="402"/>
                      <a:pt x="229" y="407"/>
                    </a:cubicBezTo>
                    <a:cubicBezTo>
                      <a:pt x="241" y="422"/>
                      <a:pt x="212" y="385"/>
                      <a:pt x="223" y="400"/>
                    </a:cubicBezTo>
                    <a:cubicBezTo>
                      <a:pt x="240" y="422"/>
                      <a:pt x="256" y="445"/>
                      <a:pt x="270" y="469"/>
                    </a:cubicBezTo>
                    <a:cubicBezTo>
                      <a:pt x="284" y="491"/>
                      <a:pt x="297" y="514"/>
                      <a:pt x="309" y="538"/>
                    </a:cubicBezTo>
                    <a:cubicBezTo>
                      <a:pt x="315" y="549"/>
                      <a:pt x="320" y="561"/>
                      <a:pt x="326" y="573"/>
                    </a:cubicBezTo>
                    <a:cubicBezTo>
                      <a:pt x="330" y="583"/>
                      <a:pt x="335" y="603"/>
                      <a:pt x="324" y="568"/>
                    </a:cubicBezTo>
                    <a:cubicBezTo>
                      <a:pt x="325" y="573"/>
                      <a:pt x="328" y="579"/>
                      <a:pt x="330" y="584"/>
                    </a:cubicBezTo>
                    <a:cubicBezTo>
                      <a:pt x="350" y="636"/>
                      <a:pt x="365" y="690"/>
                      <a:pt x="374" y="745"/>
                    </a:cubicBezTo>
                    <a:cubicBezTo>
                      <a:pt x="388" y="818"/>
                      <a:pt x="481" y="866"/>
                      <a:pt x="549" y="844"/>
                    </a:cubicBezTo>
                    <a:cubicBezTo>
                      <a:pt x="628" y="819"/>
                      <a:pt x="663" y="748"/>
                      <a:pt x="649" y="669"/>
                    </a:cubicBezTo>
                    <a:cubicBezTo>
                      <a:pt x="602" y="408"/>
                      <a:pt x="446" y="179"/>
                      <a:pt x="234" y="23"/>
                    </a:cubicBezTo>
                    <a:cubicBezTo>
                      <a:pt x="206" y="3"/>
                      <a:pt x="156" y="0"/>
                      <a:pt x="124" y="9"/>
                    </a:cubicBezTo>
                    <a:cubicBezTo>
                      <a:pt x="91" y="18"/>
                      <a:pt x="56" y="44"/>
                      <a:pt x="39" y="74"/>
                    </a:cubicBezTo>
                    <a:cubicBezTo>
                      <a:pt x="0" y="149"/>
                      <a:pt x="26" y="222"/>
                      <a:pt x="90" y="26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3" name="Freeform 77">
                <a:extLst>
                  <a:ext uri="{FF2B5EF4-FFF2-40B4-BE49-F238E27FC236}">
                    <a16:creationId xmlns:a16="http://schemas.microsoft.com/office/drawing/2014/main" id="{2C9A89CB-992D-2912-53DC-2574F0A7A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2288" y="4606925"/>
                <a:ext cx="131763" cy="115888"/>
              </a:xfrm>
              <a:custGeom>
                <a:avLst/>
                <a:gdLst>
                  <a:gd name="T0" fmla="*/ 243 w 645"/>
                  <a:gd name="T1" fmla="*/ 526 h 569"/>
                  <a:gd name="T2" fmla="*/ 603 w 645"/>
                  <a:gd name="T3" fmla="*/ 245 h 569"/>
                  <a:gd name="T4" fmla="*/ 645 w 645"/>
                  <a:gd name="T5" fmla="*/ 144 h 569"/>
                  <a:gd name="T6" fmla="*/ 603 w 645"/>
                  <a:gd name="T7" fmla="*/ 43 h 569"/>
                  <a:gd name="T8" fmla="*/ 503 w 645"/>
                  <a:gd name="T9" fmla="*/ 2 h 569"/>
                  <a:gd name="T10" fmla="*/ 465 w 645"/>
                  <a:gd name="T11" fmla="*/ 7 h 569"/>
                  <a:gd name="T12" fmla="*/ 402 w 645"/>
                  <a:gd name="T13" fmla="*/ 43 h 569"/>
                  <a:gd name="T14" fmla="*/ 42 w 645"/>
                  <a:gd name="T15" fmla="*/ 325 h 569"/>
                  <a:gd name="T16" fmla="*/ 0 w 645"/>
                  <a:gd name="T17" fmla="*/ 425 h 569"/>
                  <a:gd name="T18" fmla="*/ 42 w 645"/>
                  <a:gd name="T19" fmla="*/ 526 h 569"/>
                  <a:gd name="T20" fmla="*/ 142 w 645"/>
                  <a:gd name="T21" fmla="*/ 567 h 569"/>
                  <a:gd name="T22" fmla="*/ 180 w 645"/>
                  <a:gd name="T23" fmla="*/ 562 h 569"/>
                  <a:gd name="T24" fmla="*/ 243 w 645"/>
                  <a:gd name="T25" fmla="*/ 526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5" h="569">
                    <a:moveTo>
                      <a:pt x="243" y="526"/>
                    </a:moveTo>
                    <a:cubicBezTo>
                      <a:pt x="363" y="432"/>
                      <a:pt x="483" y="338"/>
                      <a:pt x="603" y="245"/>
                    </a:cubicBezTo>
                    <a:cubicBezTo>
                      <a:pt x="630" y="224"/>
                      <a:pt x="645" y="176"/>
                      <a:pt x="645" y="144"/>
                    </a:cubicBezTo>
                    <a:cubicBezTo>
                      <a:pt x="645" y="109"/>
                      <a:pt x="629" y="67"/>
                      <a:pt x="603" y="43"/>
                    </a:cubicBezTo>
                    <a:cubicBezTo>
                      <a:pt x="576" y="19"/>
                      <a:pt x="541" y="0"/>
                      <a:pt x="503" y="2"/>
                    </a:cubicBezTo>
                    <a:cubicBezTo>
                      <a:pt x="490" y="4"/>
                      <a:pt x="478" y="5"/>
                      <a:pt x="465" y="7"/>
                    </a:cubicBezTo>
                    <a:cubicBezTo>
                      <a:pt x="441" y="14"/>
                      <a:pt x="420" y="26"/>
                      <a:pt x="402" y="43"/>
                    </a:cubicBezTo>
                    <a:cubicBezTo>
                      <a:pt x="282" y="137"/>
                      <a:pt x="162" y="231"/>
                      <a:pt x="42" y="325"/>
                    </a:cubicBezTo>
                    <a:cubicBezTo>
                      <a:pt x="15" y="345"/>
                      <a:pt x="0" y="393"/>
                      <a:pt x="0" y="425"/>
                    </a:cubicBezTo>
                    <a:cubicBezTo>
                      <a:pt x="0" y="460"/>
                      <a:pt x="16" y="502"/>
                      <a:pt x="42" y="526"/>
                    </a:cubicBezTo>
                    <a:cubicBezTo>
                      <a:pt x="69" y="551"/>
                      <a:pt x="104" y="569"/>
                      <a:pt x="142" y="567"/>
                    </a:cubicBezTo>
                    <a:cubicBezTo>
                      <a:pt x="155" y="566"/>
                      <a:pt x="168" y="564"/>
                      <a:pt x="180" y="562"/>
                    </a:cubicBezTo>
                    <a:cubicBezTo>
                      <a:pt x="204" y="555"/>
                      <a:pt x="225" y="543"/>
                      <a:pt x="243" y="526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4" name="Freeform 78">
                <a:extLst>
                  <a:ext uri="{FF2B5EF4-FFF2-40B4-BE49-F238E27FC236}">
                    <a16:creationId xmlns:a16="http://schemas.microsoft.com/office/drawing/2014/main" id="{DEE08D79-B9EB-B277-D837-5C948DC67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6413" y="4494213"/>
                <a:ext cx="417513" cy="465138"/>
              </a:xfrm>
              <a:custGeom>
                <a:avLst/>
                <a:gdLst>
                  <a:gd name="T0" fmla="*/ 1300 w 2024"/>
                  <a:gd name="T1" fmla="*/ 333 h 2264"/>
                  <a:gd name="T2" fmla="*/ 1494 w 2024"/>
                  <a:gd name="T3" fmla="*/ 1487 h 2264"/>
                  <a:gd name="T4" fmla="*/ 249 w 2024"/>
                  <a:gd name="T5" fmla="*/ 1841 h 2264"/>
                  <a:gd name="T6" fmla="*/ 173 w 2024"/>
                  <a:gd name="T7" fmla="*/ 2116 h 2264"/>
                  <a:gd name="T8" fmla="*/ 1492 w 2024"/>
                  <a:gd name="T9" fmla="*/ 1902 h 2264"/>
                  <a:gd name="T10" fmla="*/ 1905 w 2024"/>
                  <a:gd name="T11" fmla="*/ 674 h 2264"/>
                  <a:gd name="T12" fmla="*/ 1444 w 2024"/>
                  <a:gd name="T13" fmla="*/ 88 h 2264"/>
                  <a:gd name="T14" fmla="*/ 1300 w 2024"/>
                  <a:gd name="T15" fmla="*/ 333 h 2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4" h="2264">
                    <a:moveTo>
                      <a:pt x="1300" y="333"/>
                    </a:moveTo>
                    <a:cubicBezTo>
                      <a:pt x="1723" y="565"/>
                      <a:pt x="1741" y="1116"/>
                      <a:pt x="1494" y="1487"/>
                    </a:cubicBezTo>
                    <a:cubicBezTo>
                      <a:pt x="1225" y="1889"/>
                      <a:pt x="686" y="1987"/>
                      <a:pt x="249" y="1841"/>
                    </a:cubicBezTo>
                    <a:cubicBezTo>
                      <a:pt x="75" y="1783"/>
                      <a:pt x="0" y="2058"/>
                      <a:pt x="173" y="2116"/>
                    </a:cubicBezTo>
                    <a:cubicBezTo>
                      <a:pt x="616" y="2264"/>
                      <a:pt x="1124" y="2197"/>
                      <a:pt x="1492" y="1902"/>
                    </a:cubicBezTo>
                    <a:cubicBezTo>
                      <a:pt x="1848" y="1617"/>
                      <a:pt x="2024" y="1117"/>
                      <a:pt x="1905" y="674"/>
                    </a:cubicBezTo>
                    <a:cubicBezTo>
                      <a:pt x="1838" y="422"/>
                      <a:pt x="1672" y="213"/>
                      <a:pt x="1444" y="88"/>
                    </a:cubicBezTo>
                    <a:cubicBezTo>
                      <a:pt x="1283" y="0"/>
                      <a:pt x="1140" y="245"/>
                      <a:pt x="1300" y="33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5" name="Freeform 79">
                <a:extLst>
                  <a:ext uri="{FF2B5EF4-FFF2-40B4-BE49-F238E27FC236}">
                    <a16:creationId xmlns:a16="http://schemas.microsoft.com/office/drawing/2014/main" id="{EF6207BE-0CBC-05B4-0B3A-B0211EC9B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876" y="4867275"/>
                <a:ext cx="171450" cy="66675"/>
              </a:xfrm>
              <a:custGeom>
                <a:avLst/>
                <a:gdLst>
                  <a:gd name="T0" fmla="*/ 146 w 836"/>
                  <a:gd name="T1" fmla="*/ 288 h 321"/>
                  <a:gd name="T2" fmla="*/ 690 w 836"/>
                  <a:gd name="T3" fmla="*/ 317 h 321"/>
                  <a:gd name="T4" fmla="*/ 832 w 836"/>
                  <a:gd name="T5" fmla="*/ 175 h 321"/>
                  <a:gd name="T6" fmla="*/ 690 w 836"/>
                  <a:gd name="T7" fmla="*/ 33 h 321"/>
                  <a:gd name="T8" fmla="*/ 146 w 836"/>
                  <a:gd name="T9" fmla="*/ 4 h 321"/>
                  <a:gd name="T10" fmla="*/ 3 w 836"/>
                  <a:gd name="T11" fmla="*/ 146 h 321"/>
                  <a:gd name="T12" fmla="*/ 146 w 836"/>
                  <a:gd name="T13" fmla="*/ 288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6" h="321">
                    <a:moveTo>
                      <a:pt x="146" y="288"/>
                    </a:moveTo>
                    <a:cubicBezTo>
                      <a:pt x="327" y="298"/>
                      <a:pt x="509" y="307"/>
                      <a:pt x="690" y="317"/>
                    </a:cubicBezTo>
                    <a:cubicBezTo>
                      <a:pt x="765" y="321"/>
                      <a:pt x="836" y="249"/>
                      <a:pt x="832" y="175"/>
                    </a:cubicBezTo>
                    <a:cubicBezTo>
                      <a:pt x="829" y="94"/>
                      <a:pt x="770" y="37"/>
                      <a:pt x="690" y="33"/>
                    </a:cubicBezTo>
                    <a:cubicBezTo>
                      <a:pt x="509" y="23"/>
                      <a:pt x="327" y="13"/>
                      <a:pt x="146" y="4"/>
                    </a:cubicBezTo>
                    <a:cubicBezTo>
                      <a:pt x="71" y="0"/>
                      <a:pt x="0" y="72"/>
                      <a:pt x="3" y="146"/>
                    </a:cubicBezTo>
                    <a:cubicBezTo>
                      <a:pt x="7" y="226"/>
                      <a:pt x="66" y="284"/>
                      <a:pt x="146" y="288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6" name="Freeform 80">
                <a:extLst>
                  <a:ext uri="{FF2B5EF4-FFF2-40B4-BE49-F238E27FC236}">
                    <a16:creationId xmlns:a16="http://schemas.microsoft.com/office/drawing/2014/main" id="{CEC7C019-B1BB-CF03-8DF0-EB18F6FE3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3038" y="4864100"/>
                <a:ext cx="536575" cy="423863"/>
              </a:xfrm>
              <a:custGeom>
                <a:avLst/>
                <a:gdLst>
                  <a:gd name="T0" fmla="*/ 635 w 2610"/>
                  <a:gd name="T1" fmla="*/ 139 h 2063"/>
                  <a:gd name="T2" fmla="*/ 34 w 2610"/>
                  <a:gd name="T3" fmla="*/ 1476 h 2063"/>
                  <a:gd name="T4" fmla="*/ 45 w 2610"/>
                  <a:gd name="T5" fmla="*/ 1724 h 2063"/>
                  <a:gd name="T6" fmla="*/ 195 w 2610"/>
                  <a:gd name="T7" fmla="*/ 1839 h 2063"/>
                  <a:gd name="T8" fmla="*/ 741 w 2610"/>
                  <a:gd name="T9" fmla="*/ 1970 h 2063"/>
                  <a:gd name="T10" fmla="*/ 2195 w 2610"/>
                  <a:gd name="T11" fmla="*/ 1948 h 2063"/>
                  <a:gd name="T12" fmla="*/ 2605 w 2610"/>
                  <a:gd name="T13" fmla="*/ 1677 h 2063"/>
                  <a:gd name="T14" fmla="*/ 2585 w 2610"/>
                  <a:gd name="T15" fmla="*/ 1395 h 2063"/>
                  <a:gd name="T16" fmla="*/ 2090 w 2610"/>
                  <a:gd name="T17" fmla="*/ 211 h 2063"/>
                  <a:gd name="T18" fmla="*/ 1889 w 2610"/>
                  <a:gd name="T19" fmla="*/ 412 h 2063"/>
                  <a:gd name="T20" fmla="*/ 2278 w 2610"/>
                  <a:gd name="T21" fmla="*/ 1266 h 2063"/>
                  <a:gd name="T22" fmla="*/ 2319 w 2610"/>
                  <a:gd name="T23" fmla="*/ 1581 h 2063"/>
                  <a:gd name="T24" fmla="*/ 2321 w 2610"/>
                  <a:gd name="T25" fmla="*/ 1662 h 2063"/>
                  <a:gd name="T26" fmla="*/ 2320 w 2610"/>
                  <a:gd name="T27" fmla="*/ 1687 h 2063"/>
                  <a:gd name="T28" fmla="*/ 2358 w 2610"/>
                  <a:gd name="T29" fmla="*/ 1587 h 2063"/>
                  <a:gd name="T30" fmla="*/ 2326 w 2610"/>
                  <a:gd name="T31" fmla="*/ 1603 h 2063"/>
                  <a:gd name="T32" fmla="*/ 2243 w 2610"/>
                  <a:gd name="T33" fmla="*/ 1637 h 2063"/>
                  <a:gd name="T34" fmla="*/ 1063 w 2610"/>
                  <a:gd name="T35" fmla="*/ 1720 h 2063"/>
                  <a:gd name="T36" fmla="*/ 525 w 2610"/>
                  <a:gd name="T37" fmla="*/ 1644 h 2063"/>
                  <a:gd name="T38" fmla="*/ 324 w 2610"/>
                  <a:gd name="T39" fmla="*/ 1587 h 2063"/>
                  <a:gd name="T40" fmla="*/ 283 w 2610"/>
                  <a:gd name="T41" fmla="*/ 1566 h 2063"/>
                  <a:gd name="T42" fmla="*/ 279 w 2610"/>
                  <a:gd name="T43" fmla="*/ 1564 h 2063"/>
                  <a:gd name="T44" fmla="*/ 303 w 2610"/>
                  <a:gd name="T45" fmla="*/ 1627 h 2063"/>
                  <a:gd name="T46" fmla="*/ 306 w 2610"/>
                  <a:gd name="T47" fmla="*/ 1589 h 2063"/>
                  <a:gd name="T48" fmla="*/ 329 w 2610"/>
                  <a:gd name="T49" fmla="*/ 1419 h 2063"/>
                  <a:gd name="T50" fmla="*/ 365 w 2610"/>
                  <a:gd name="T51" fmla="*/ 1251 h 2063"/>
                  <a:gd name="T52" fmla="*/ 474 w 2610"/>
                  <a:gd name="T53" fmla="*/ 924 h 2063"/>
                  <a:gd name="T54" fmla="*/ 836 w 2610"/>
                  <a:gd name="T55" fmla="*/ 340 h 2063"/>
                  <a:gd name="T56" fmla="*/ 635 w 2610"/>
                  <a:gd name="T57" fmla="*/ 139 h 2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610" h="2063">
                    <a:moveTo>
                      <a:pt x="635" y="139"/>
                    </a:moveTo>
                    <a:cubicBezTo>
                      <a:pt x="311" y="519"/>
                      <a:pt x="99" y="979"/>
                      <a:pt x="34" y="1476"/>
                    </a:cubicBezTo>
                    <a:cubicBezTo>
                      <a:pt x="23" y="1557"/>
                      <a:pt x="0" y="1649"/>
                      <a:pt x="45" y="1724"/>
                    </a:cubicBezTo>
                    <a:cubicBezTo>
                      <a:pt x="78" y="1780"/>
                      <a:pt x="138" y="1813"/>
                      <a:pt x="195" y="1839"/>
                    </a:cubicBezTo>
                    <a:cubicBezTo>
                      <a:pt x="366" y="1914"/>
                      <a:pt x="557" y="1944"/>
                      <a:pt x="741" y="1970"/>
                    </a:cubicBezTo>
                    <a:cubicBezTo>
                      <a:pt x="1209" y="2035"/>
                      <a:pt x="1733" y="2063"/>
                      <a:pt x="2195" y="1948"/>
                    </a:cubicBezTo>
                    <a:cubicBezTo>
                      <a:pt x="2339" y="1912"/>
                      <a:pt x="2595" y="1856"/>
                      <a:pt x="2605" y="1677"/>
                    </a:cubicBezTo>
                    <a:cubicBezTo>
                      <a:pt x="2610" y="1583"/>
                      <a:pt x="2597" y="1487"/>
                      <a:pt x="2585" y="1395"/>
                    </a:cubicBezTo>
                    <a:cubicBezTo>
                      <a:pt x="2529" y="965"/>
                      <a:pt x="2386" y="536"/>
                      <a:pt x="2090" y="211"/>
                    </a:cubicBezTo>
                    <a:cubicBezTo>
                      <a:pt x="1967" y="75"/>
                      <a:pt x="1766" y="277"/>
                      <a:pt x="1889" y="412"/>
                    </a:cubicBezTo>
                    <a:cubicBezTo>
                      <a:pt x="2104" y="648"/>
                      <a:pt x="2216" y="957"/>
                      <a:pt x="2278" y="1266"/>
                    </a:cubicBezTo>
                    <a:cubicBezTo>
                      <a:pt x="2298" y="1370"/>
                      <a:pt x="2313" y="1475"/>
                      <a:pt x="2319" y="1581"/>
                    </a:cubicBezTo>
                    <a:cubicBezTo>
                      <a:pt x="2320" y="1608"/>
                      <a:pt x="2317" y="1636"/>
                      <a:pt x="2321" y="1662"/>
                    </a:cubicBezTo>
                    <a:cubicBezTo>
                      <a:pt x="2322" y="1669"/>
                      <a:pt x="2318" y="1681"/>
                      <a:pt x="2320" y="1687"/>
                    </a:cubicBezTo>
                    <a:cubicBezTo>
                      <a:pt x="2333" y="1654"/>
                      <a:pt x="2345" y="1620"/>
                      <a:pt x="2358" y="1587"/>
                    </a:cubicBezTo>
                    <a:cubicBezTo>
                      <a:pt x="2347" y="1593"/>
                      <a:pt x="2337" y="1598"/>
                      <a:pt x="2326" y="1603"/>
                    </a:cubicBezTo>
                    <a:cubicBezTo>
                      <a:pt x="2299" y="1607"/>
                      <a:pt x="2269" y="1628"/>
                      <a:pt x="2243" y="1637"/>
                    </a:cubicBezTo>
                    <a:cubicBezTo>
                      <a:pt x="1876" y="1765"/>
                      <a:pt x="1445" y="1747"/>
                      <a:pt x="1063" y="1720"/>
                    </a:cubicBezTo>
                    <a:cubicBezTo>
                      <a:pt x="882" y="1707"/>
                      <a:pt x="701" y="1684"/>
                      <a:pt x="525" y="1644"/>
                    </a:cubicBezTo>
                    <a:cubicBezTo>
                      <a:pt x="458" y="1629"/>
                      <a:pt x="387" y="1614"/>
                      <a:pt x="324" y="1587"/>
                    </a:cubicBezTo>
                    <a:cubicBezTo>
                      <a:pt x="311" y="1581"/>
                      <a:pt x="296" y="1569"/>
                      <a:pt x="283" y="1566"/>
                    </a:cubicBezTo>
                    <a:cubicBezTo>
                      <a:pt x="269" y="1562"/>
                      <a:pt x="285" y="1561"/>
                      <a:pt x="279" y="1564"/>
                    </a:cubicBezTo>
                    <a:cubicBezTo>
                      <a:pt x="258" y="1542"/>
                      <a:pt x="266" y="1563"/>
                      <a:pt x="303" y="1627"/>
                    </a:cubicBezTo>
                    <a:cubicBezTo>
                      <a:pt x="304" y="1615"/>
                      <a:pt x="305" y="1602"/>
                      <a:pt x="306" y="1589"/>
                    </a:cubicBezTo>
                    <a:cubicBezTo>
                      <a:pt x="322" y="1539"/>
                      <a:pt x="319" y="1472"/>
                      <a:pt x="329" y="1419"/>
                    </a:cubicBezTo>
                    <a:cubicBezTo>
                      <a:pt x="339" y="1363"/>
                      <a:pt x="351" y="1307"/>
                      <a:pt x="365" y="1251"/>
                    </a:cubicBezTo>
                    <a:cubicBezTo>
                      <a:pt x="393" y="1140"/>
                      <a:pt x="429" y="1030"/>
                      <a:pt x="474" y="924"/>
                    </a:cubicBezTo>
                    <a:cubicBezTo>
                      <a:pt x="564" y="713"/>
                      <a:pt x="687" y="515"/>
                      <a:pt x="836" y="340"/>
                    </a:cubicBezTo>
                    <a:cubicBezTo>
                      <a:pt x="954" y="202"/>
                      <a:pt x="754" y="0"/>
                      <a:pt x="635" y="13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7" name="Freeform 81">
                <a:extLst>
                  <a:ext uri="{FF2B5EF4-FFF2-40B4-BE49-F238E27FC236}">
                    <a16:creationId xmlns:a16="http://schemas.microsoft.com/office/drawing/2014/main" id="{F9F8A004-A39D-667C-570B-4C8458BCB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6901" y="3811588"/>
                <a:ext cx="2122488" cy="730250"/>
              </a:xfrm>
              <a:custGeom>
                <a:avLst/>
                <a:gdLst>
                  <a:gd name="T0" fmla="*/ 10069 w 10315"/>
                  <a:gd name="T1" fmla="*/ 2423 h 3552"/>
                  <a:gd name="T2" fmla="*/ 5614 w 10315"/>
                  <a:gd name="T3" fmla="*/ 3165 h 3552"/>
                  <a:gd name="T4" fmla="*/ 3396 w 10315"/>
                  <a:gd name="T5" fmla="*/ 2827 h 3552"/>
                  <a:gd name="T6" fmla="*/ 1579 w 10315"/>
                  <a:gd name="T7" fmla="*/ 1935 h 3552"/>
                  <a:gd name="T8" fmla="*/ 334 w 10315"/>
                  <a:gd name="T9" fmla="*/ 172 h 3552"/>
                  <a:gd name="T10" fmla="*/ 60 w 10315"/>
                  <a:gd name="T11" fmla="*/ 248 h 3552"/>
                  <a:gd name="T12" fmla="*/ 1148 w 10315"/>
                  <a:gd name="T13" fmla="*/ 1936 h 3552"/>
                  <a:gd name="T14" fmla="*/ 2912 w 10315"/>
                  <a:gd name="T15" fmla="*/ 2970 h 3552"/>
                  <a:gd name="T16" fmla="*/ 7592 w 10315"/>
                  <a:gd name="T17" fmla="*/ 3336 h 3552"/>
                  <a:gd name="T18" fmla="*/ 10144 w 10315"/>
                  <a:gd name="T19" fmla="*/ 2697 h 3552"/>
                  <a:gd name="T20" fmla="*/ 10069 w 10315"/>
                  <a:gd name="T21" fmla="*/ 2423 h 3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15" h="3552">
                    <a:moveTo>
                      <a:pt x="10069" y="2423"/>
                    </a:moveTo>
                    <a:cubicBezTo>
                      <a:pt x="8650" y="2945"/>
                      <a:pt x="7127" y="3212"/>
                      <a:pt x="5614" y="3165"/>
                    </a:cubicBezTo>
                    <a:cubicBezTo>
                      <a:pt x="4864" y="3141"/>
                      <a:pt x="4117" y="3037"/>
                      <a:pt x="3396" y="2827"/>
                    </a:cubicBezTo>
                    <a:cubicBezTo>
                      <a:pt x="2744" y="2638"/>
                      <a:pt x="2111" y="2364"/>
                      <a:pt x="1579" y="1935"/>
                    </a:cubicBezTo>
                    <a:cubicBezTo>
                      <a:pt x="1006" y="1473"/>
                      <a:pt x="573" y="868"/>
                      <a:pt x="334" y="172"/>
                    </a:cubicBezTo>
                    <a:cubicBezTo>
                      <a:pt x="275" y="0"/>
                      <a:pt x="0" y="74"/>
                      <a:pt x="60" y="248"/>
                    </a:cubicBezTo>
                    <a:cubicBezTo>
                      <a:pt x="280" y="891"/>
                      <a:pt x="650" y="1472"/>
                      <a:pt x="1148" y="1936"/>
                    </a:cubicBezTo>
                    <a:cubicBezTo>
                      <a:pt x="1654" y="2409"/>
                      <a:pt x="2262" y="2741"/>
                      <a:pt x="2912" y="2970"/>
                    </a:cubicBezTo>
                    <a:cubicBezTo>
                      <a:pt x="4404" y="3497"/>
                      <a:pt x="6037" y="3552"/>
                      <a:pt x="7592" y="3336"/>
                    </a:cubicBezTo>
                    <a:cubicBezTo>
                      <a:pt x="8462" y="3214"/>
                      <a:pt x="9320" y="3000"/>
                      <a:pt x="10144" y="2697"/>
                    </a:cubicBezTo>
                    <a:cubicBezTo>
                      <a:pt x="10315" y="2634"/>
                      <a:pt x="10241" y="2359"/>
                      <a:pt x="10069" y="242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8" name="Freeform 82">
                <a:extLst>
                  <a:ext uri="{FF2B5EF4-FFF2-40B4-BE49-F238E27FC236}">
                    <a16:creationId xmlns:a16="http://schemas.microsoft.com/office/drawing/2014/main" id="{064B9348-27F3-E369-6581-BF75175CC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7726" y="3381375"/>
                <a:ext cx="100013" cy="295275"/>
              </a:xfrm>
              <a:custGeom>
                <a:avLst/>
                <a:gdLst>
                  <a:gd name="T0" fmla="*/ 187 w 485"/>
                  <a:gd name="T1" fmla="*/ 142 h 1439"/>
                  <a:gd name="T2" fmla="*/ 25 w 485"/>
                  <a:gd name="T3" fmla="*/ 1243 h 1439"/>
                  <a:gd name="T4" fmla="*/ 124 w 485"/>
                  <a:gd name="T5" fmla="*/ 1418 h 1439"/>
                  <a:gd name="T6" fmla="*/ 299 w 485"/>
                  <a:gd name="T7" fmla="*/ 1319 h 1439"/>
                  <a:gd name="T8" fmla="*/ 471 w 485"/>
                  <a:gd name="T9" fmla="*/ 142 h 1439"/>
                  <a:gd name="T10" fmla="*/ 329 w 485"/>
                  <a:gd name="T11" fmla="*/ 0 h 1439"/>
                  <a:gd name="T12" fmla="*/ 187 w 485"/>
                  <a:gd name="T13" fmla="*/ 142 h 1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5" h="1439">
                    <a:moveTo>
                      <a:pt x="187" y="142"/>
                    </a:moveTo>
                    <a:cubicBezTo>
                      <a:pt x="200" y="518"/>
                      <a:pt x="142" y="886"/>
                      <a:pt x="25" y="1243"/>
                    </a:cubicBezTo>
                    <a:cubicBezTo>
                      <a:pt x="0" y="1316"/>
                      <a:pt x="52" y="1398"/>
                      <a:pt x="124" y="1418"/>
                    </a:cubicBezTo>
                    <a:cubicBezTo>
                      <a:pt x="201" y="1439"/>
                      <a:pt x="275" y="1392"/>
                      <a:pt x="299" y="1319"/>
                    </a:cubicBezTo>
                    <a:cubicBezTo>
                      <a:pt x="424" y="940"/>
                      <a:pt x="485" y="541"/>
                      <a:pt x="471" y="142"/>
                    </a:cubicBezTo>
                    <a:cubicBezTo>
                      <a:pt x="469" y="66"/>
                      <a:pt x="408" y="0"/>
                      <a:pt x="329" y="0"/>
                    </a:cubicBezTo>
                    <a:cubicBezTo>
                      <a:pt x="254" y="0"/>
                      <a:pt x="184" y="65"/>
                      <a:pt x="187" y="14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9" name="Freeform 83">
                <a:extLst>
                  <a:ext uri="{FF2B5EF4-FFF2-40B4-BE49-F238E27FC236}">
                    <a16:creationId xmlns:a16="http://schemas.microsoft.com/office/drawing/2014/main" id="{A07C95DE-DCB9-78FE-4450-D06E7F9ED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238" y="927100"/>
                <a:ext cx="3751263" cy="2503488"/>
              </a:xfrm>
              <a:custGeom>
                <a:avLst/>
                <a:gdLst>
                  <a:gd name="T0" fmla="*/ 1547 w 18239"/>
                  <a:gd name="T1" fmla="*/ 11872 h 12175"/>
                  <a:gd name="T2" fmla="*/ 741 w 18239"/>
                  <a:gd name="T3" fmla="*/ 8391 h 12175"/>
                  <a:gd name="T4" fmla="*/ 1734 w 18239"/>
                  <a:gd name="T5" fmla="*/ 5033 h 12175"/>
                  <a:gd name="T6" fmla="*/ 6280 w 18239"/>
                  <a:gd name="T7" fmla="*/ 1085 h 12175"/>
                  <a:gd name="T8" fmla="*/ 9581 w 18239"/>
                  <a:gd name="T9" fmla="*/ 491 h 12175"/>
                  <a:gd name="T10" fmla="*/ 12880 w 18239"/>
                  <a:gd name="T11" fmla="*/ 1057 h 12175"/>
                  <a:gd name="T12" fmla="*/ 16155 w 18239"/>
                  <a:gd name="T13" fmla="*/ 3526 h 12175"/>
                  <a:gd name="T14" fmla="*/ 17885 w 18239"/>
                  <a:gd name="T15" fmla="*/ 8314 h 12175"/>
                  <a:gd name="T16" fmla="*/ 17812 w 18239"/>
                  <a:gd name="T17" fmla="*/ 9073 h 12175"/>
                  <a:gd name="T18" fmla="*/ 18087 w 18239"/>
                  <a:gd name="T19" fmla="*/ 9148 h 12175"/>
                  <a:gd name="T20" fmla="*/ 17905 w 18239"/>
                  <a:gd name="T21" fmla="*/ 6152 h 12175"/>
                  <a:gd name="T22" fmla="*/ 16749 w 18239"/>
                  <a:gd name="T23" fmla="*/ 3828 h 12175"/>
                  <a:gd name="T24" fmla="*/ 13715 w 18239"/>
                  <a:gd name="T25" fmla="*/ 1134 h 12175"/>
                  <a:gd name="T26" fmla="*/ 6861 w 18239"/>
                  <a:gd name="T27" fmla="*/ 606 h 12175"/>
                  <a:gd name="T28" fmla="*/ 1848 w 18239"/>
                  <a:gd name="T29" fmla="*/ 4285 h 12175"/>
                  <a:gd name="T30" fmla="*/ 891 w 18239"/>
                  <a:gd name="T31" fmla="*/ 11150 h 12175"/>
                  <a:gd name="T32" fmla="*/ 1301 w 18239"/>
                  <a:gd name="T33" fmla="*/ 12015 h 12175"/>
                  <a:gd name="T34" fmla="*/ 1547 w 18239"/>
                  <a:gd name="T35" fmla="*/ 11872 h 12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239" h="12175">
                    <a:moveTo>
                      <a:pt x="1547" y="11872"/>
                    </a:moveTo>
                    <a:cubicBezTo>
                      <a:pt x="954" y="10806"/>
                      <a:pt x="669" y="9610"/>
                      <a:pt x="741" y="8391"/>
                    </a:cubicBezTo>
                    <a:cubicBezTo>
                      <a:pt x="810" y="7223"/>
                      <a:pt x="1180" y="6061"/>
                      <a:pt x="1734" y="5033"/>
                    </a:cubicBezTo>
                    <a:cubicBezTo>
                      <a:pt x="2704" y="3233"/>
                      <a:pt x="4352" y="1779"/>
                      <a:pt x="6280" y="1085"/>
                    </a:cubicBezTo>
                    <a:cubicBezTo>
                      <a:pt x="7329" y="707"/>
                      <a:pt x="8468" y="514"/>
                      <a:pt x="9581" y="491"/>
                    </a:cubicBezTo>
                    <a:cubicBezTo>
                      <a:pt x="10705" y="468"/>
                      <a:pt x="11833" y="639"/>
                      <a:pt x="12880" y="1057"/>
                    </a:cubicBezTo>
                    <a:cubicBezTo>
                      <a:pt x="14158" y="1567"/>
                      <a:pt x="15277" y="2476"/>
                      <a:pt x="16155" y="3526"/>
                    </a:cubicBezTo>
                    <a:cubicBezTo>
                      <a:pt x="17278" y="4869"/>
                      <a:pt x="17956" y="6549"/>
                      <a:pt x="17885" y="8314"/>
                    </a:cubicBezTo>
                    <a:cubicBezTo>
                      <a:pt x="17875" y="8568"/>
                      <a:pt x="17851" y="8822"/>
                      <a:pt x="17812" y="9073"/>
                    </a:cubicBezTo>
                    <a:cubicBezTo>
                      <a:pt x="17785" y="9252"/>
                      <a:pt x="18059" y="9329"/>
                      <a:pt x="18087" y="9148"/>
                    </a:cubicBezTo>
                    <a:cubicBezTo>
                      <a:pt x="18239" y="8147"/>
                      <a:pt x="18190" y="7126"/>
                      <a:pt x="17905" y="6152"/>
                    </a:cubicBezTo>
                    <a:cubicBezTo>
                      <a:pt x="17662" y="5316"/>
                      <a:pt x="17259" y="4531"/>
                      <a:pt x="16749" y="3828"/>
                    </a:cubicBezTo>
                    <a:cubicBezTo>
                      <a:pt x="15957" y="2738"/>
                      <a:pt x="14909" y="1769"/>
                      <a:pt x="13715" y="1134"/>
                    </a:cubicBezTo>
                    <a:cubicBezTo>
                      <a:pt x="11618" y="17"/>
                      <a:pt x="9115" y="0"/>
                      <a:pt x="6861" y="606"/>
                    </a:cubicBezTo>
                    <a:cubicBezTo>
                      <a:pt x="4808" y="1158"/>
                      <a:pt x="3008" y="2508"/>
                      <a:pt x="1848" y="4285"/>
                    </a:cubicBezTo>
                    <a:cubicBezTo>
                      <a:pt x="545" y="6281"/>
                      <a:pt x="0" y="8883"/>
                      <a:pt x="891" y="11150"/>
                    </a:cubicBezTo>
                    <a:cubicBezTo>
                      <a:pt x="1008" y="11447"/>
                      <a:pt x="1146" y="11736"/>
                      <a:pt x="1301" y="12015"/>
                    </a:cubicBezTo>
                    <a:cubicBezTo>
                      <a:pt x="1390" y="12175"/>
                      <a:pt x="1636" y="12032"/>
                      <a:pt x="1547" y="1187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0" name="Freeform 84">
                <a:extLst>
                  <a:ext uri="{FF2B5EF4-FFF2-40B4-BE49-F238E27FC236}">
                    <a16:creationId xmlns:a16="http://schemas.microsoft.com/office/drawing/2014/main" id="{4C6E9D65-EB3A-B14E-66F3-63510A34F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7676" y="3267075"/>
                <a:ext cx="176213" cy="407988"/>
              </a:xfrm>
              <a:custGeom>
                <a:avLst/>
                <a:gdLst>
                  <a:gd name="T0" fmla="*/ 47 w 858"/>
                  <a:gd name="T1" fmla="*/ 252 h 1982"/>
                  <a:gd name="T2" fmla="*/ 557 w 858"/>
                  <a:gd name="T3" fmla="*/ 1861 h 1982"/>
                  <a:gd name="T4" fmla="*/ 732 w 858"/>
                  <a:gd name="T5" fmla="*/ 1961 h 1982"/>
                  <a:gd name="T6" fmla="*/ 831 w 858"/>
                  <a:gd name="T7" fmla="*/ 1786 h 1982"/>
                  <a:gd name="T8" fmla="*/ 321 w 858"/>
                  <a:gd name="T9" fmla="*/ 177 h 1982"/>
                  <a:gd name="T10" fmla="*/ 47 w 858"/>
                  <a:gd name="T11" fmla="*/ 252 h 1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8" h="1982">
                    <a:moveTo>
                      <a:pt x="47" y="252"/>
                    </a:moveTo>
                    <a:cubicBezTo>
                      <a:pt x="190" y="797"/>
                      <a:pt x="360" y="1334"/>
                      <a:pt x="557" y="1861"/>
                    </a:cubicBezTo>
                    <a:cubicBezTo>
                      <a:pt x="584" y="1933"/>
                      <a:pt x="653" y="1982"/>
                      <a:pt x="732" y="1961"/>
                    </a:cubicBezTo>
                    <a:cubicBezTo>
                      <a:pt x="801" y="1942"/>
                      <a:pt x="858" y="1858"/>
                      <a:pt x="831" y="1786"/>
                    </a:cubicBezTo>
                    <a:cubicBezTo>
                      <a:pt x="634" y="1258"/>
                      <a:pt x="464" y="721"/>
                      <a:pt x="321" y="177"/>
                    </a:cubicBezTo>
                    <a:cubicBezTo>
                      <a:pt x="275" y="0"/>
                      <a:pt x="0" y="75"/>
                      <a:pt x="47" y="252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1" name="Freeform 85">
                <a:extLst>
                  <a:ext uri="{FF2B5EF4-FFF2-40B4-BE49-F238E27FC236}">
                    <a16:creationId xmlns:a16="http://schemas.microsoft.com/office/drawing/2014/main" id="{D3BB3DEA-8366-B17F-4F47-BA1DD4CFB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6776" y="2770188"/>
                <a:ext cx="539750" cy="884238"/>
              </a:xfrm>
              <a:custGeom>
                <a:avLst/>
                <a:gdLst>
                  <a:gd name="T0" fmla="*/ 361 w 2626"/>
                  <a:gd name="T1" fmla="*/ 713 h 4303"/>
                  <a:gd name="T2" fmla="*/ 1505 w 2626"/>
                  <a:gd name="T3" fmla="*/ 527 h 4303"/>
                  <a:gd name="T4" fmla="*/ 2147 w 2626"/>
                  <a:gd name="T5" fmla="*/ 1512 h 4303"/>
                  <a:gd name="T6" fmla="*/ 1352 w 2626"/>
                  <a:gd name="T7" fmla="*/ 3488 h 4303"/>
                  <a:gd name="T8" fmla="*/ 180 w 2626"/>
                  <a:gd name="T9" fmla="*/ 4002 h 4303"/>
                  <a:gd name="T10" fmla="*/ 256 w 2626"/>
                  <a:gd name="T11" fmla="*/ 4276 h 4303"/>
                  <a:gd name="T12" fmla="*/ 2280 w 2626"/>
                  <a:gd name="T13" fmla="*/ 2729 h 4303"/>
                  <a:gd name="T14" fmla="*/ 1679 w 2626"/>
                  <a:gd name="T15" fmla="*/ 298 h 4303"/>
                  <a:gd name="T16" fmla="*/ 160 w 2626"/>
                  <a:gd name="T17" fmla="*/ 512 h 4303"/>
                  <a:gd name="T18" fmla="*/ 361 w 2626"/>
                  <a:gd name="T19" fmla="*/ 713 h 4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26" h="4303">
                    <a:moveTo>
                      <a:pt x="361" y="713"/>
                    </a:moveTo>
                    <a:cubicBezTo>
                      <a:pt x="664" y="402"/>
                      <a:pt x="1120" y="311"/>
                      <a:pt x="1505" y="527"/>
                    </a:cubicBezTo>
                    <a:cubicBezTo>
                      <a:pt x="1870" y="731"/>
                      <a:pt x="2070" y="1113"/>
                      <a:pt x="2147" y="1512"/>
                    </a:cubicBezTo>
                    <a:cubicBezTo>
                      <a:pt x="2294" y="2267"/>
                      <a:pt x="1932" y="3014"/>
                      <a:pt x="1352" y="3488"/>
                    </a:cubicBezTo>
                    <a:cubicBezTo>
                      <a:pt x="1017" y="3763"/>
                      <a:pt x="608" y="3937"/>
                      <a:pt x="180" y="4002"/>
                    </a:cubicBezTo>
                    <a:cubicBezTo>
                      <a:pt x="0" y="4029"/>
                      <a:pt x="76" y="4303"/>
                      <a:pt x="256" y="4276"/>
                    </a:cubicBezTo>
                    <a:cubicBezTo>
                      <a:pt x="1131" y="4143"/>
                      <a:pt x="1931" y="3548"/>
                      <a:pt x="2280" y="2729"/>
                    </a:cubicBezTo>
                    <a:cubicBezTo>
                      <a:pt x="2626" y="1918"/>
                      <a:pt x="2492" y="786"/>
                      <a:pt x="1679" y="298"/>
                    </a:cubicBezTo>
                    <a:cubicBezTo>
                      <a:pt x="1181" y="0"/>
                      <a:pt x="561" y="100"/>
                      <a:pt x="160" y="512"/>
                    </a:cubicBezTo>
                    <a:cubicBezTo>
                      <a:pt x="33" y="643"/>
                      <a:pt x="234" y="844"/>
                      <a:pt x="361" y="71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2" name="Freeform 86">
                <a:extLst>
                  <a:ext uri="{FF2B5EF4-FFF2-40B4-BE49-F238E27FC236}">
                    <a16:creationId xmlns:a16="http://schemas.microsoft.com/office/drawing/2014/main" id="{09450D7C-A3FB-5FA6-43F2-0C993103BA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288" y="3305175"/>
                <a:ext cx="657225" cy="839788"/>
              </a:xfrm>
              <a:custGeom>
                <a:avLst/>
                <a:gdLst>
                  <a:gd name="T0" fmla="*/ 1531 w 3192"/>
                  <a:gd name="T1" fmla="*/ 28 h 4087"/>
                  <a:gd name="T2" fmla="*/ 353 w 3192"/>
                  <a:gd name="T3" fmla="*/ 613 h 4087"/>
                  <a:gd name="T4" fmla="*/ 2 w 3192"/>
                  <a:gd name="T5" fmla="*/ 1636 h 4087"/>
                  <a:gd name="T6" fmla="*/ 1136 w 3192"/>
                  <a:gd name="T7" fmla="*/ 3655 h 4087"/>
                  <a:gd name="T8" fmla="*/ 3015 w 3192"/>
                  <a:gd name="T9" fmla="*/ 3923 h 4087"/>
                  <a:gd name="T10" fmla="*/ 2939 w 3192"/>
                  <a:gd name="T11" fmla="*/ 3649 h 4087"/>
                  <a:gd name="T12" fmla="*/ 580 w 3192"/>
                  <a:gd name="T13" fmla="*/ 2674 h 4087"/>
                  <a:gd name="T14" fmla="*/ 497 w 3192"/>
                  <a:gd name="T15" fmla="*/ 891 h 4087"/>
                  <a:gd name="T16" fmla="*/ 1606 w 3192"/>
                  <a:gd name="T17" fmla="*/ 302 h 4087"/>
                  <a:gd name="T18" fmla="*/ 1531 w 3192"/>
                  <a:gd name="T19" fmla="*/ 28 h 4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92" h="4087">
                    <a:moveTo>
                      <a:pt x="1531" y="28"/>
                    </a:moveTo>
                    <a:cubicBezTo>
                      <a:pt x="1093" y="97"/>
                      <a:pt x="646" y="266"/>
                      <a:pt x="353" y="613"/>
                    </a:cubicBezTo>
                    <a:cubicBezTo>
                      <a:pt x="111" y="900"/>
                      <a:pt x="0" y="1264"/>
                      <a:pt x="2" y="1636"/>
                    </a:cubicBezTo>
                    <a:cubicBezTo>
                      <a:pt x="7" y="2433"/>
                      <a:pt x="455" y="3242"/>
                      <a:pt x="1136" y="3655"/>
                    </a:cubicBezTo>
                    <a:cubicBezTo>
                      <a:pt x="1694" y="3994"/>
                      <a:pt x="2385" y="4087"/>
                      <a:pt x="3015" y="3923"/>
                    </a:cubicBezTo>
                    <a:cubicBezTo>
                      <a:pt x="3192" y="3877"/>
                      <a:pt x="3117" y="3603"/>
                      <a:pt x="2939" y="3649"/>
                    </a:cubicBezTo>
                    <a:cubicBezTo>
                      <a:pt x="2028" y="3887"/>
                      <a:pt x="1046" y="3497"/>
                      <a:pt x="580" y="2674"/>
                    </a:cubicBezTo>
                    <a:cubicBezTo>
                      <a:pt x="283" y="2148"/>
                      <a:pt x="137" y="1424"/>
                      <a:pt x="497" y="891"/>
                    </a:cubicBezTo>
                    <a:cubicBezTo>
                      <a:pt x="744" y="524"/>
                      <a:pt x="1187" y="368"/>
                      <a:pt x="1606" y="302"/>
                    </a:cubicBezTo>
                    <a:cubicBezTo>
                      <a:pt x="1787" y="274"/>
                      <a:pt x="1710" y="0"/>
                      <a:pt x="1531" y="28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3" name="Freeform 87">
                <a:extLst>
                  <a:ext uri="{FF2B5EF4-FFF2-40B4-BE49-F238E27FC236}">
                    <a16:creationId xmlns:a16="http://schemas.microsoft.com/office/drawing/2014/main" id="{D5DB85AB-2DF9-4EB3-BD00-6CEB7B5CB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1" y="2787650"/>
                <a:ext cx="46038" cy="61913"/>
              </a:xfrm>
              <a:custGeom>
                <a:avLst/>
                <a:gdLst>
                  <a:gd name="T0" fmla="*/ 219 w 226"/>
                  <a:gd name="T1" fmla="*/ 180 h 301"/>
                  <a:gd name="T2" fmla="*/ 189 w 226"/>
                  <a:gd name="T3" fmla="*/ 71 h 301"/>
                  <a:gd name="T4" fmla="*/ 172 w 226"/>
                  <a:gd name="T5" fmla="*/ 39 h 301"/>
                  <a:gd name="T6" fmla="*/ 146 w 226"/>
                  <a:gd name="T7" fmla="*/ 14 h 301"/>
                  <a:gd name="T8" fmla="*/ 110 w 226"/>
                  <a:gd name="T9" fmla="*/ 3 h 301"/>
                  <a:gd name="T10" fmla="*/ 73 w 226"/>
                  <a:gd name="T11" fmla="*/ 5 h 301"/>
                  <a:gd name="T12" fmla="*/ 16 w 226"/>
                  <a:gd name="T13" fmla="*/ 48 h 301"/>
                  <a:gd name="T14" fmla="*/ 6 w 226"/>
                  <a:gd name="T15" fmla="*/ 121 h 301"/>
                  <a:gd name="T16" fmla="*/ 36 w 226"/>
                  <a:gd name="T17" fmla="*/ 230 h 301"/>
                  <a:gd name="T18" fmla="*/ 53 w 226"/>
                  <a:gd name="T19" fmla="*/ 263 h 301"/>
                  <a:gd name="T20" fmla="*/ 79 w 226"/>
                  <a:gd name="T21" fmla="*/ 287 h 301"/>
                  <a:gd name="T22" fmla="*/ 115 w 226"/>
                  <a:gd name="T23" fmla="*/ 298 h 301"/>
                  <a:gd name="T24" fmla="*/ 153 w 226"/>
                  <a:gd name="T25" fmla="*/ 297 h 301"/>
                  <a:gd name="T26" fmla="*/ 209 w 226"/>
                  <a:gd name="T27" fmla="*/ 253 h 301"/>
                  <a:gd name="T28" fmla="*/ 219 w 226"/>
                  <a:gd name="T29" fmla="*/ 18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6" h="301">
                    <a:moveTo>
                      <a:pt x="219" y="180"/>
                    </a:moveTo>
                    <a:cubicBezTo>
                      <a:pt x="209" y="144"/>
                      <a:pt x="199" y="107"/>
                      <a:pt x="189" y="71"/>
                    </a:cubicBezTo>
                    <a:cubicBezTo>
                      <a:pt x="186" y="59"/>
                      <a:pt x="181" y="48"/>
                      <a:pt x="172" y="39"/>
                    </a:cubicBezTo>
                    <a:cubicBezTo>
                      <a:pt x="166" y="28"/>
                      <a:pt x="157" y="20"/>
                      <a:pt x="146" y="14"/>
                    </a:cubicBezTo>
                    <a:cubicBezTo>
                      <a:pt x="135" y="7"/>
                      <a:pt x="123" y="4"/>
                      <a:pt x="110" y="3"/>
                    </a:cubicBezTo>
                    <a:cubicBezTo>
                      <a:pt x="98" y="0"/>
                      <a:pt x="85" y="1"/>
                      <a:pt x="73" y="5"/>
                    </a:cubicBezTo>
                    <a:cubicBezTo>
                      <a:pt x="50" y="12"/>
                      <a:pt x="28" y="26"/>
                      <a:pt x="16" y="48"/>
                    </a:cubicBezTo>
                    <a:cubicBezTo>
                      <a:pt x="4" y="71"/>
                      <a:pt x="0" y="96"/>
                      <a:pt x="6" y="121"/>
                    </a:cubicBezTo>
                    <a:cubicBezTo>
                      <a:pt x="16" y="158"/>
                      <a:pt x="26" y="194"/>
                      <a:pt x="36" y="230"/>
                    </a:cubicBezTo>
                    <a:cubicBezTo>
                      <a:pt x="39" y="243"/>
                      <a:pt x="45" y="253"/>
                      <a:pt x="53" y="263"/>
                    </a:cubicBezTo>
                    <a:cubicBezTo>
                      <a:pt x="60" y="273"/>
                      <a:pt x="68" y="281"/>
                      <a:pt x="79" y="287"/>
                    </a:cubicBezTo>
                    <a:cubicBezTo>
                      <a:pt x="90" y="294"/>
                      <a:pt x="102" y="298"/>
                      <a:pt x="115" y="298"/>
                    </a:cubicBezTo>
                    <a:cubicBezTo>
                      <a:pt x="127" y="301"/>
                      <a:pt x="140" y="301"/>
                      <a:pt x="153" y="297"/>
                    </a:cubicBezTo>
                    <a:cubicBezTo>
                      <a:pt x="175" y="289"/>
                      <a:pt x="198" y="275"/>
                      <a:pt x="209" y="253"/>
                    </a:cubicBezTo>
                    <a:cubicBezTo>
                      <a:pt x="221" y="230"/>
                      <a:pt x="226" y="205"/>
                      <a:pt x="219" y="180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4" name="Freeform 88">
                <a:extLst>
                  <a:ext uri="{FF2B5EF4-FFF2-40B4-BE49-F238E27FC236}">
                    <a16:creationId xmlns:a16="http://schemas.microsoft.com/office/drawing/2014/main" id="{85E3777D-681E-6314-0556-8BB3DFDFD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6613" y="2741613"/>
                <a:ext cx="88900" cy="457200"/>
              </a:xfrm>
              <a:custGeom>
                <a:avLst/>
                <a:gdLst>
                  <a:gd name="T0" fmla="*/ 38 w 439"/>
                  <a:gd name="T1" fmla="*/ 255 h 2223"/>
                  <a:gd name="T2" fmla="*/ 105 w 439"/>
                  <a:gd name="T3" fmla="*/ 1139 h 2223"/>
                  <a:gd name="T4" fmla="*/ 130 w 439"/>
                  <a:gd name="T5" fmla="*/ 2041 h 2223"/>
                  <a:gd name="T6" fmla="*/ 414 w 439"/>
                  <a:gd name="T7" fmla="*/ 2041 h 2223"/>
                  <a:gd name="T8" fmla="*/ 312 w 439"/>
                  <a:gd name="T9" fmla="*/ 179 h 2223"/>
                  <a:gd name="T10" fmla="*/ 38 w 439"/>
                  <a:gd name="T11" fmla="*/ 255 h 2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9" h="2223">
                    <a:moveTo>
                      <a:pt x="38" y="255"/>
                    </a:moveTo>
                    <a:cubicBezTo>
                      <a:pt x="98" y="544"/>
                      <a:pt x="100" y="845"/>
                      <a:pt x="105" y="1139"/>
                    </a:cubicBezTo>
                    <a:cubicBezTo>
                      <a:pt x="111" y="1439"/>
                      <a:pt x="107" y="1741"/>
                      <a:pt x="130" y="2041"/>
                    </a:cubicBezTo>
                    <a:cubicBezTo>
                      <a:pt x="143" y="2222"/>
                      <a:pt x="428" y="2223"/>
                      <a:pt x="414" y="2041"/>
                    </a:cubicBezTo>
                    <a:cubicBezTo>
                      <a:pt x="368" y="1423"/>
                      <a:pt x="439" y="789"/>
                      <a:pt x="312" y="179"/>
                    </a:cubicBezTo>
                    <a:cubicBezTo>
                      <a:pt x="275" y="0"/>
                      <a:pt x="0" y="76"/>
                      <a:pt x="38" y="255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5" name="Freeform 89">
                <a:extLst>
                  <a:ext uri="{FF2B5EF4-FFF2-40B4-BE49-F238E27FC236}">
                    <a16:creationId xmlns:a16="http://schemas.microsoft.com/office/drawing/2014/main" id="{36273AEA-5AAF-05D8-CB33-08FF0F6D0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701" y="2366963"/>
                <a:ext cx="3130550" cy="950913"/>
              </a:xfrm>
              <a:custGeom>
                <a:avLst/>
                <a:gdLst>
                  <a:gd name="T0" fmla="*/ 1600 w 15220"/>
                  <a:gd name="T1" fmla="*/ 3714 h 4625"/>
                  <a:gd name="T2" fmla="*/ 2452 w 15220"/>
                  <a:gd name="T3" fmla="*/ 3195 h 4625"/>
                  <a:gd name="T4" fmla="*/ 2824 w 15220"/>
                  <a:gd name="T5" fmla="*/ 1735 h 4625"/>
                  <a:gd name="T6" fmla="*/ 2959 w 15220"/>
                  <a:gd name="T7" fmla="*/ 1219 h 4625"/>
                  <a:gd name="T8" fmla="*/ 2992 w 15220"/>
                  <a:gd name="T9" fmla="*/ 1121 h 4625"/>
                  <a:gd name="T10" fmla="*/ 2991 w 15220"/>
                  <a:gd name="T11" fmla="*/ 1083 h 4625"/>
                  <a:gd name="T12" fmla="*/ 2898 w 15220"/>
                  <a:gd name="T13" fmla="*/ 1075 h 4625"/>
                  <a:gd name="T14" fmla="*/ 2914 w 15220"/>
                  <a:gd name="T15" fmla="*/ 1109 h 4625"/>
                  <a:gd name="T16" fmla="*/ 2947 w 15220"/>
                  <a:gd name="T17" fmla="*/ 1206 h 4625"/>
                  <a:gd name="T18" fmla="*/ 3399 w 15220"/>
                  <a:gd name="T19" fmla="*/ 2785 h 4625"/>
                  <a:gd name="T20" fmla="*/ 5293 w 15220"/>
                  <a:gd name="T21" fmla="*/ 2247 h 4625"/>
                  <a:gd name="T22" fmla="*/ 9996 w 15220"/>
                  <a:gd name="T23" fmla="*/ 1528 h 4625"/>
                  <a:gd name="T24" fmla="*/ 10315 w 15220"/>
                  <a:gd name="T25" fmla="*/ 1057 h 4625"/>
                  <a:gd name="T26" fmla="*/ 10299 w 15220"/>
                  <a:gd name="T27" fmla="*/ 246 h 4625"/>
                  <a:gd name="T28" fmla="*/ 10207 w 15220"/>
                  <a:gd name="T29" fmla="*/ 283 h 4625"/>
                  <a:gd name="T30" fmla="*/ 10139 w 15220"/>
                  <a:gd name="T31" fmla="*/ 304 h 4625"/>
                  <a:gd name="T32" fmla="*/ 10620 w 15220"/>
                  <a:gd name="T33" fmla="*/ 1308 h 4625"/>
                  <a:gd name="T34" fmla="*/ 11115 w 15220"/>
                  <a:gd name="T35" fmla="*/ 1508 h 4625"/>
                  <a:gd name="T36" fmla="*/ 14262 w 15220"/>
                  <a:gd name="T37" fmla="*/ 1846 h 4625"/>
                  <a:gd name="T38" fmla="*/ 15045 w 15220"/>
                  <a:gd name="T39" fmla="*/ 1763 h 4625"/>
                  <a:gd name="T40" fmla="*/ 11543 w 15220"/>
                  <a:gd name="T41" fmla="*/ 1234 h 4625"/>
                  <a:gd name="T42" fmla="*/ 10983 w 15220"/>
                  <a:gd name="T43" fmla="*/ 1221 h 4625"/>
                  <a:gd name="T44" fmla="*/ 10876 w 15220"/>
                  <a:gd name="T45" fmla="*/ 1227 h 4625"/>
                  <a:gd name="T46" fmla="*/ 10911 w 15220"/>
                  <a:gd name="T47" fmla="*/ 1238 h 4625"/>
                  <a:gd name="T48" fmla="*/ 10801 w 15220"/>
                  <a:gd name="T49" fmla="*/ 1040 h 4625"/>
                  <a:gd name="T50" fmla="*/ 10318 w 15220"/>
                  <a:gd name="T51" fmla="*/ 79 h 4625"/>
                  <a:gd name="T52" fmla="*/ 10008 w 15220"/>
                  <a:gd name="T53" fmla="*/ 398 h 4625"/>
                  <a:gd name="T54" fmla="*/ 10025 w 15220"/>
                  <a:gd name="T55" fmla="*/ 1299 h 4625"/>
                  <a:gd name="T56" fmla="*/ 10067 w 15220"/>
                  <a:gd name="T57" fmla="*/ 1256 h 4625"/>
                  <a:gd name="T58" fmla="*/ 9996 w 15220"/>
                  <a:gd name="T59" fmla="*/ 1243 h 4625"/>
                  <a:gd name="T60" fmla="*/ 6005 w 15220"/>
                  <a:gd name="T61" fmla="*/ 1777 h 4625"/>
                  <a:gd name="T62" fmla="*/ 3736 w 15220"/>
                  <a:gd name="T63" fmla="*/ 2441 h 4625"/>
                  <a:gd name="T64" fmla="*/ 3530 w 15220"/>
                  <a:gd name="T65" fmla="*/ 2537 h 4625"/>
                  <a:gd name="T66" fmla="*/ 3567 w 15220"/>
                  <a:gd name="T67" fmla="*/ 2559 h 4625"/>
                  <a:gd name="T68" fmla="*/ 3476 w 15220"/>
                  <a:gd name="T69" fmla="*/ 2305 h 4625"/>
                  <a:gd name="T70" fmla="*/ 3245 w 15220"/>
                  <a:gd name="T71" fmla="*/ 1213 h 4625"/>
                  <a:gd name="T72" fmla="*/ 2674 w 15220"/>
                  <a:gd name="T73" fmla="*/ 1176 h 4625"/>
                  <a:gd name="T74" fmla="*/ 2215 w 15220"/>
                  <a:gd name="T75" fmla="*/ 3027 h 4625"/>
                  <a:gd name="T76" fmla="*/ 2187 w 15220"/>
                  <a:gd name="T77" fmla="*/ 3095 h 4625"/>
                  <a:gd name="T78" fmla="*/ 2138 w 15220"/>
                  <a:gd name="T79" fmla="*/ 3117 h 4625"/>
                  <a:gd name="T80" fmla="*/ 150 w 15220"/>
                  <a:gd name="T81" fmla="*/ 4275 h 4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20" h="4625">
                    <a:moveTo>
                      <a:pt x="293" y="4521"/>
                    </a:moveTo>
                    <a:cubicBezTo>
                      <a:pt x="715" y="4230"/>
                      <a:pt x="1151" y="3960"/>
                      <a:pt x="1600" y="3714"/>
                    </a:cubicBezTo>
                    <a:cubicBezTo>
                      <a:pt x="1824" y="3591"/>
                      <a:pt x="2051" y="3474"/>
                      <a:pt x="2281" y="3363"/>
                    </a:cubicBezTo>
                    <a:cubicBezTo>
                      <a:pt x="2365" y="3322"/>
                      <a:pt x="2413" y="3279"/>
                      <a:pt x="2452" y="3195"/>
                    </a:cubicBezTo>
                    <a:cubicBezTo>
                      <a:pt x="2542" y="2998"/>
                      <a:pt x="2586" y="2778"/>
                      <a:pt x="2635" y="2569"/>
                    </a:cubicBezTo>
                    <a:cubicBezTo>
                      <a:pt x="2701" y="2291"/>
                      <a:pt x="2760" y="2012"/>
                      <a:pt x="2824" y="1735"/>
                    </a:cubicBezTo>
                    <a:cubicBezTo>
                      <a:pt x="2853" y="1611"/>
                      <a:pt x="2882" y="1488"/>
                      <a:pt x="2916" y="1365"/>
                    </a:cubicBezTo>
                    <a:cubicBezTo>
                      <a:pt x="2929" y="1316"/>
                      <a:pt x="2943" y="1268"/>
                      <a:pt x="2959" y="1219"/>
                    </a:cubicBezTo>
                    <a:cubicBezTo>
                      <a:pt x="2965" y="1200"/>
                      <a:pt x="2971" y="1180"/>
                      <a:pt x="2978" y="1161"/>
                    </a:cubicBezTo>
                    <a:cubicBezTo>
                      <a:pt x="2982" y="1150"/>
                      <a:pt x="3004" y="1095"/>
                      <a:pt x="2992" y="1121"/>
                    </a:cubicBezTo>
                    <a:cubicBezTo>
                      <a:pt x="3001" y="1100"/>
                      <a:pt x="3023" y="1075"/>
                      <a:pt x="3028" y="1053"/>
                    </a:cubicBezTo>
                    <a:cubicBezTo>
                      <a:pt x="3025" y="1068"/>
                      <a:pt x="3013" y="1076"/>
                      <a:pt x="2991" y="1083"/>
                    </a:cubicBezTo>
                    <a:cubicBezTo>
                      <a:pt x="2959" y="1092"/>
                      <a:pt x="2919" y="1085"/>
                      <a:pt x="2908" y="1081"/>
                    </a:cubicBezTo>
                    <a:cubicBezTo>
                      <a:pt x="2839" y="1050"/>
                      <a:pt x="2906" y="1071"/>
                      <a:pt x="2898" y="1075"/>
                    </a:cubicBezTo>
                    <a:cubicBezTo>
                      <a:pt x="2899" y="1074"/>
                      <a:pt x="2887" y="1055"/>
                      <a:pt x="2891" y="1067"/>
                    </a:cubicBezTo>
                    <a:cubicBezTo>
                      <a:pt x="2895" y="1081"/>
                      <a:pt x="2907" y="1096"/>
                      <a:pt x="2914" y="1109"/>
                    </a:cubicBezTo>
                    <a:cubicBezTo>
                      <a:pt x="2922" y="1126"/>
                      <a:pt x="2911" y="1099"/>
                      <a:pt x="2924" y="1134"/>
                    </a:cubicBezTo>
                    <a:cubicBezTo>
                      <a:pt x="2932" y="1158"/>
                      <a:pt x="2940" y="1182"/>
                      <a:pt x="2947" y="1206"/>
                    </a:cubicBezTo>
                    <a:cubicBezTo>
                      <a:pt x="3083" y="1651"/>
                      <a:pt x="3094" y="2133"/>
                      <a:pt x="3259" y="2569"/>
                    </a:cubicBezTo>
                    <a:cubicBezTo>
                      <a:pt x="3288" y="2648"/>
                      <a:pt x="3325" y="2736"/>
                      <a:pt x="3399" y="2785"/>
                    </a:cubicBezTo>
                    <a:cubicBezTo>
                      <a:pt x="3523" y="2866"/>
                      <a:pt x="3671" y="2767"/>
                      <a:pt x="3791" y="2723"/>
                    </a:cubicBezTo>
                    <a:cubicBezTo>
                      <a:pt x="4284" y="2543"/>
                      <a:pt x="4786" y="2384"/>
                      <a:pt x="5293" y="2247"/>
                    </a:cubicBezTo>
                    <a:cubicBezTo>
                      <a:pt x="6308" y="1972"/>
                      <a:pt x="7344" y="1780"/>
                      <a:pt x="8388" y="1659"/>
                    </a:cubicBezTo>
                    <a:cubicBezTo>
                      <a:pt x="8922" y="1597"/>
                      <a:pt x="9458" y="1553"/>
                      <a:pt x="9996" y="1528"/>
                    </a:cubicBezTo>
                    <a:cubicBezTo>
                      <a:pt x="10141" y="1521"/>
                      <a:pt x="10266" y="1523"/>
                      <a:pt x="10301" y="1360"/>
                    </a:cubicBezTo>
                    <a:cubicBezTo>
                      <a:pt x="10323" y="1262"/>
                      <a:pt x="10317" y="1156"/>
                      <a:pt x="10315" y="1057"/>
                    </a:cubicBezTo>
                    <a:cubicBezTo>
                      <a:pt x="10310" y="806"/>
                      <a:pt x="10281" y="553"/>
                      <a:pt x="10295" y="303"/>
                    </a:cubicBezTo>
                    <a:cubicBezTo>
                      <a:pt x="10296" y="284"/>
                      <a:pt x="10298" y="265"/>
                      <a:pt x="10299" y="246"/>
                    </a:cubicBezTo>
                    <a:cubicBezTo>
                      <a:pt x="10298" y="266"/>
                      <a:pt x="10311" y="238"/>
                      <a:pt x="10300" y="243"/>
                    </a:cubicBezTo>
                    <a:cubicBezTo>
                      <a:pt x="10238" y="274"/>
                      <a:pt x="10347" y="263"/>
                      <a:pt x="10207" y="283"/>
                    </a:cubicBezTo>
                    <a:cubicBezTo>
                      <a:pt x="10181" y="287"/>
                      <a:pt x="10118" y="298"/>
                      <a:pt x="10123" y="286"/>
                    </a:cubicBezTo>
                    <a:cubicBezTo>
                      <a:pt x="10121" y="290"/>
                      <a:pt x="10134" y="297"/>
                      <a:pt x="10139" y="304"/>
                    </a:cubicBezTo>
                    <a:cubicBezTo>
                      <a:pt x="10199" y="395"/>
                      <a:pt x="10244" y="496"/>
                      <a:pt x="10289" y="594"/>
                    </a:cubicBezTo>
                    <a:cubicBezTo>
                      <a:pt x="10399" y="831"/>
                      <a:pt x="10491" y="1080"/>
                      <a:pt x="10620" y="1308"/>
                    </a:cubicBezTo>
                    <a:cubicBezTo>
                      <a:pt x="10663" y="1383"/>
                      <a:pt x="10715" y="1471"/>
                      <a:pt x="10803" y="1497"/>
                    </a:cubicBezTo>
                    <a:cubicBezTo>
                      <a:pt x="10897" y="1525"/>
                      <a:pt x="11018" y="1506"/>
                      <a:pt x="11115" y="1508"/>
                    </a:cubicBezTo>
                    <a:cubicBezTo>
                      <a:pt x="11244" y="1511"/>
                      <a:pt x="11373" y="1514"/>
                      <a:pt x="11501" y="1518"/>
                    </a:cubicBezTo>
                    <a:cubicBezTo>
                      <a:pt x="12432" y="1545"/>
                      <a:pt x="13356" y="1629"/>
                      <a:pt x="14262" y="1846"/>
                    </a:cubicBezTo>
                    <a:cubicBezTo>
                      <a:pt x="14500" y="1903"/>
                      <a:pt x="14735" y="1967"/>
                      <a:pt x="14969" y="2037"/>
                    </a:cubicBezTo>
                    <a:cubicBezTo>
                      <a:pt x="15145" y="2090"/>
                      <a:pt x="15220" y="1816"/>
                      <a:pt x="15045" y="1763"/>
                    </a:cubicBezTo>
                    <a:cubicBezTo>
                      <a:pt x="14134" y="1490"/>
                      <a:pt x="13203" y="1329"/>
                      <a:pt x="12254" y="1268"/>
                    </a:cubicBezTo>
                    <a:cubicBezTo>
                      <a:pt x="12018" y="1252"/>
                      <a:pt x="11781" y="1242"/>
                      <a:pt x="11543" y="1234"/>
                    </a:cubicBezTo>
                    <a:cubicBezTo>
                      <a:pt x="11415" y="1230"/>
                      <a:pt x="11287" y="1227"/>
                      <a:pt x="11159" y="1225"/>
                    </a:cubicBezTo>
                    <a:cubicBezTo>
                      <a:pt x="11100" y="1224"/>
                      <a:pt x="11041" y="1222"/>
                      <a:pt x="10983" y="1221"/>
                    </a:cubicBezTo>
                    <a:cubicBezTo>
                      <a:pt x="10953" y="1221"/>
                      <a:pt x="10922" y="1219"/>
                      <a:pt x="10893" y="1220"/>
                    </a:cubicBezTo>
                    <a:cubicBezTo>
                      <a:pt x="10839" y="1216"/>
                      <a:pt x="10833" y="1218"/>
                      <a:pt x="10876" y="1227"/>
                    </a:cubicBezTo>
                    <a:cubicBezTo>
                      <a:pt x="10895" y="1227"/>
                      <a:pt x="10910" y="1234"/>
                      <a:pt x="10922" y="1247"/>
                    </a:cubicBezTo>
                    <a:cubicBezTo>
                      <a:pt x="10911" y="1246"/>
                      <a:pt x="10896" y="1211"/>
                      <a:pt x="10911" y="1238"/>
                    </a:cubicBezTo>
                    <a:cubicBezTo>
                      <a:pt x="10902" y="1222"/>
                      <a:pt x="10891" y="1208"/>
                      <a:pt x="10882" y="1192"/>
                    </a:cubicBezTo>
                    <a:cubicBezTo>
                      <a:pt x="10852" y="1143"/>
                      <a:pt x="10826" y="1091"/>
                      <a:pt x="10801" y="1040"/>
                    </a:cubicBezTo>
                    <a:cubicBezTo>
                      <a:pt x="10742" y="917"/>
                      <a:pt x="10687" y="792"/>
                      <a:pt x="10632" y="668"/>
                    </a:cubicBezTo>
                    <a:cubicBezTo>
                      <a:pt x="10550" y="481"/>
                      <a:pt x="10473" y="222"/>
                      <a:pt x="10318" y="79"/>
                    </a:cubicBezTo>
                    <a:cubicBezTo>
                      <a:pt x="10233" y="0"/>
                      <a:pt x="10104" y="11"/>
                      <a:pt x="10047" y="116"/>
                    </a:cubicBezTo>
                    <a:cubicBezTo>
                      <a:pt x="10003" y="198"/>
                      <a:pt x="10009" y="308"/>
                      <a:pt x="10008" y="398"/>
                    </a:cubicBezTo>
                    <a:cubicBezTo>
                      <a:pt x="10008" y="657"/>
                      <a:pt x="10035" y="916"/>
                      <a:pt x="10032" y="1175"/>
                    </a:cubicBezTo>
                    <a:cubicBezTo>
                      <a:pt x="10031" y="1216"/>
                      <a:pt x="10029" y="1258"/>
                      <a:pt x="10025" y="1299"/>
                    </a:cubicBezTo>
                    <a:cubicBezTo>
                      <a:pt x="10028" y="1267"/>
                      <a:pt x="10010" y="1318"/>
                      <a:pt x="10025" y="1302"/>
                    </a:cubicBezTo>
                    <a:cubicBezTo>
                      <a:pt x="10034" y="1292"/>
                      <a:pt x="10060" y="1266"/>
                      <a:pt x="10067" y="1256"/>
                    </a:cubicBezTo>
                    <a:cubicBezTo>
                      <a:pt x="10102" y="1235"/>
                      <a:pt x="10094" y="1230"/>
                      <a:pt x="10042" y="1241"/>
                    </a:cubicBezTo>
                    <a:cubicBezTo>
                      <a:pt x="10026" y="1242"/>
                      <a:pt x="10011" y="1243"/>
                      <a:pt x="9996" y="1243"/>
                    </a:cubicBezTo>
                    <a:cubicBezTo>
                      <a:pt x="9719" y="1256"/>
                      <a:pt x="9442" y="1274"/>
                      <a:pt x="9166" y="1297"/>
                    </a:cubicBezTo>
                    <a:cubicBezTo>
                      <a:pt x="8104" y="1385"/>
                      <a:pt x="7044" y="1540"/>
                      <a:pt x="6005" y="1777"/>
                    </a:cubicBezTo>
                    <a:cubicBezTo>
                      <a:pt x="5492" y="1893"/>
                      <a:pt x="4984" y="2030"/>
                      <a:pt x="4483" y="2188"/>
                    </a:cubicBezTo>
                    <a:cubicBezTo>
                      <a:pt x="4232" y="2267"/>
                      <a:pt x="3983" y="2351"/>
                      <a:pt x="3736" y="2441"/>
                    </a:cubicBezTo>
                    <a:cubicBezTo>
                      <a:pt x="3673" y="2465"/>
                      <a:pt x="3610" y="2488"/>
                      <a:pt x="3546" y="2512"/>
                    </a:cubicBezTo>
                    <a:cubicBezTo>
                      <a:pt x="3468" y="2542"/>
                      <a:pt x="3465" y="2523"/>
                      <a:pt x="3530" y="2537"/>
                    </a:cubicBezTo>
                    <a:cubicBezTo>
                      <a:pt x="3551" y="2542"/>
                      <a:pt x="3559" y="2551"/>
                      <a:pt x="3560" y="2551"/>
                    </a:cubicBezTo>
                    <a:cubicBezTo>
                      <a:pt x="3552" y="2553"/>
                      <a:pt x="3553" y="2510"/>
                      <a:pt x="3567" y="2559"/>
                    </a:cubicBezTo>
                    <a:cubicBezTo>
                      <a:pt x="3564" y="2551"/>
                      <a:pt x="3554" y="2542"/>
                      <a:pt x="3551" y="2533"/>
                    </a:cubicBezTo>
                    <a:cubicBezTo>
                      <a:pt x="3531" y="2486"/>
                      <a:pt x="3497" y="2387"/>
                      <a:pt x="3476" y="2305"/>
                    </a:cubicBezTo>
                    <a:cubicBezTo>
                      <a:pt x="3446" y="2187"/>
                      <a:pt x="3422" y="2068"/>
                      <a:pt x="3398" y="1949"/>
                    </a:cubicBezTo>
                    <a:cubicBezTo>
                      <a:pt x="3349" y="1703"/>
                      <a:pt x="3309" y="1455"/>
                      <a:pt x="3245" y="1213"/>
                    </a:cubicBezTo>
                    <a:cubicBezTo>
                      <a:pt x="3207" y="1068"/>
                      <a:pt x="3147" y="809"/>
                      <a:pt x="2955" y="807"/>
                    </a:cubicBezTo>
                    <a:cubicBezTo>
                      <a:pt x="2775" y="805"/>
                      <a:pt x="2716" y="1041"/>
                      <a:pt x="2674" y="1176"/>
                    </a:cubicBezTo>
                    <a:cubicBezTo>
                      <a:pt x="2519" y="1684"/>
                      <a:pt x="2437" y="2213"/>
                      <a:pt x="2304" y="2728"/>
                    </a:cubicBezTo>
                    <a:cubicBezTo>
                      <a:pt x="2278" y="2828"/>
                      <a:pt x="2249" y="2929"/>
                      <a:pt x="2215" y="3027"/>
                    </a:cubicBezTo>
                    <a:cubicBezTo>
                      <a:pt x="2198" y="3074"/>
                      <a:pt x="2206" y="3042"/>
                      <a:pt x="2188" y="3088"/>
                    </a:cubicBezTo>
                    <a:cubicBezTo>
                      <a:pt x="2180" y="3109"/>
                      <a:pt x="2169" y="3115"/>
                      <a:pt x="2187" y="3095"/>
                    </a:cubicBezTo>
                    <a:cubicBezTo>
                      <a:pt x="2176" y="3107"/>
                      <a:pt x="2180" y="3095"/>
                      <a:pt x="2191" y="3094"/>
                    </a:cubicBezTo>
                    <a:cubicBezTo>
                      <a:pt x="2223" y="3091"/>
                      <a:pt x="2155" y="3108"/>
                      <a:pt x="2138" y="3117"/>
                    </a:cubicBezTo>
                    <a:cubicBezTo>
                      <a:pt x="1678" y="3340"/>
                      <a:pt x="1228" y="3586"/>
                      <a:pt x="793" y="3854"/>
                    </a:cubicBezTo>
                    <a:cubicBezTo>
                      <a:pt x="575" y="3989"/>
                      <a:pt x="360" y="4130"/>
                      <a:pt x="150" y="4275"/>
                    </a:cubicBezTo>
                    <a:cubicBezTo>
                      <a:pt x="0" y="4379"/>
                      <a:pt x="142" y="4625"/>
                      <a:pt x="293" y="452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6" name="Freeform 90">
                <a:extLst>
                  <a:ext uri="{FF2B5EF4-FFF2-40B4-BE49-F238E27FC236}">
                    <a16:creationId xmlns:a16="http://schemas.microsoft.com/office/drawing/2014/main" id="{5187BBB6-60AA-28C2-031B-9689E23D3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488" y="1047750"/>
                <a:ext cx="444500" cy="1549400"/>
              </a:xfrm>
              <a:custGeom>
                <a:avLst/>
                <a:gdLst>
                  <a:gd name="T0" fmla="*/ 190 w 2159"/>
                  <a:gd name="T1" fmla="*/ 7412 h 7534"/>
                  <a:gd name="T2" fmla="*/ 1262 w 2159"/>
                  <a:gd name="T3" fmla="*/ 1658 h 7534"/>
                  <a:gd name="T4" fmla="*/ 2088 w 2159"/>
                  <a:gd name="T5" fmla="*/ 195 h 7534"/>
                  <a:gd name="T6" fmla="*/ 1925 w 2159"/>
                  <a:gd name="T7" fmla="*/ 99 h 7534"/>
                  <a:gd name="T8" fmla="*/ 76 w 2159"/>
                  <a:gd name="T9" fmla="*/ 5766 h 7534"/>
                  <a:gd name="T10" fmla="*/ 1 w 2159"/>
                  <a:gd name="T11" fmla="*/ 7412 h 7534"/>
                  <a:gd name="T12" fmla="*/ 190 w 2159"/>
                  <a:gd name="T13" fmla="*/ 7412 h 7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9" h="7534">
                    <a:moveTo>
                      <a:pt x="190" y="7412"/>
                    </a:moveTo>
                    <a:cubicBezTo>
                      <a:pt x="198" y="5461"/>
                      <a:pt x="461" y="3453"/>
                      <a:pt x="1262" y="1658"/>
                    </a:cubicBezTo>
                    <a:cubicBezTo>
                      <a:pt x="1491" y="1146"/>
                      <a:pt x="1765" y="654"/>
                      <a:pt x="2088" y="195"/>
                    </a:cubicBezTo>
                    <a:cubicBezTo>
                      <a:pt x="2159" y="95"/>
                      <a:pt x="1994" y="0"/>
                      <a:pt x="1925" y="99"/>
                    </a:cubicBezTo>
                    <a:cubicBezTo>
                      <a:pt x="763" y="1751"/>
                      <a:pt x="255" y="3779"/>
                      <a:pt x="76" y="5766"/>
                    </a:cubicBezTo>
                    <a:cubicBezTo>
                      <a:pt x="26" y="6313"/>
                      <a:pt x="3" y="6863"/>
                      <a:pt x="1" y="7412"/>
                    </a:cubicBezTo>
                    <a:cubicBezTo>
                      <a:pt x="0" y="7534"/>
                      <a:pt x="190" y="7534"/>
                      <a:pt x="190" y="741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7" name="Freeform 91">
                <a:extLst>
                  <a:ext uri="{FF2B5EF4-FFF2-40B4-BE49-F238E27FC236}">
                    <a16:creationId xmlns:a16="http://schemas.microsoft.com/office/drawing/2014/main" id="{76C7AC01-4891-E05E-C09F-81E2B6569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788" y="979488"/>
                <a:ext cx="779463" cy="1460500"/>
              </a:xfrm>
              <a:custGeom>
                <a:avLst/>
                <a:gdLst>
                  <a:gd name="T0" fmla="*/ 90 w 3787"/>
                  <a:gd name="T1" fmla="*/ 217 h 7102"/>
                  <a:gd name="T2" fmla="*/ 3143 w 3787"/>
                  <a:gd name="T3" fmla="*/ 5334 h 7102"/>
                  <a:gd name="T4" fmla="*/ 3578 w 3787"/>
                  <a:gd name="T5" fmla="*/ 6982 h 7102"/>
                  <a:gd name="T6" fmla="*/ 3761 w 3787"/>
                  <a:gd name="T7" fmla="*/ 6932 h 7102"/>
                  <a:gd name="T8" fmla="*/ 1367 w 3787"/>
                  <a:gd name="T9" fmla="*/ 1356 h 7102"/>
                  <a:gd name="T10" fmla="*/ 224 w 3787"/>
                  <a:gd name="T11" fmla="*/ 83 h 7102"/>
                  <a:gd name="T12" fmla="*/ 90 w 3787"/>
                  <a:gd name="T13" fmla="*/ 217 h 7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87" h="7102">
                    <a:moveTo>
                      <a:pt x="90" y="217"/>
                    </a:moveTo>
                    <a:cubicBezTo>
                      <a:pt x="1569" y="1593"/>
                      <a:pt x="2537" y="3426"/>
                      <a:pt x="3143" y="5334"/>
                    </a:cubicBezTo>
                    <a:cubicBezTo>
                      <a:pt x="3315" y="5876"/>
                      <a:pt x="3459" y="6427"/>
                      <a:pt x="3578" y="6982"/>
                    </a:cubicBezTo>
                    <a:cubicBezTo>
                      <a:pt x="3604" y="7102"/>
                      <a:pt x="3787" y="7051"/>
                      <a:pt x="3761" y="6932"/>
                    </a:cubicBezTo>
                    <a:cubicBezTo>
                      <a:pt x="3334" y="4949"/>
                      <a:pt x="2595" y="2987"/>
                      <a:pt x="1367" y="1356"/>
                    </a:cubicBezTo>
                    <a:cubicBezTo>
                      <a:pt x="1023" y="900"/>
                      <a:pt x="643" y="472"/>
                      <a:pt x="224" y="83"/>
                    </a:cubicBezTo>
                    <a:cubicBezTo>
                      <a:pt x="135" y="0"/>
                      <a:pt x="0" y="134"/>
                      <a:pt x="90" y="21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8" name="Freeform 92">
                <a:extLst>
                  <a:ext uri="{FF2B5EF4-FFF2-40B4-BE49-F238E27FC236}">
                    <a16:creationId xmlns:a16="http://schemas.microsoft.com/office/drawing/2014/main" id="{6821AB57-EEC2-227F-7E3E-E423F0585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6413" y="968375"/>
                <a:ext cx="1566863" cy="1754188"/>
              </a:xfrm>
              <a:custGeom>
                <a:avLst/>
                <a:gdLst>
                  <a:gd name="T0" fmla="*/ 170 w 7622"/>
                  <a:gd name="T1" fmla="*/ 343 h 8528"/>
                  <a:gd name="T2" fmla="*/ 2578 w 7622"/>
                  <a:gd name="T3" fmla="*/ 1000 h 8528"/>
                  <a:gd name="T4" fmla="*/ 4321 w 7622"/>
                  <a:gd name="T5" fmla="*/ 2326 h 8528"/>
                  <a:gd name="T6" fmla="*/ 6792 w 7622"/>
                  <a:gd name="T7" fmla="*/ 6024 h 8528"/>
                  <a:gd name="T8" fmla="*/ 7417 w 7622"/>
                  <a:gd name="T9" fmla="*/ 8407 h 8528"/>
                  <a:gd name="T10" fmla="*/ 7606 w 7622"/>
                  <a:gd name="T11" fmla="*/ 8407 h 8528"/>
                  <a:gd name="T12" fmla="*/ 6034 w 7622"/>
                  <a:gd name="T13" fmla="*/ 4133 h 8528"/>
                  <a:gd name="T14" fmla="*/ 2812 w 7622"/>
                  <a:gd name="T15" fmla="*/ 918 h 8528"/>
                  <a:gd name="T16" fmla="*/ 120 w 7622"/>
                  <a:gd name="T17" fmla="*/ 160 h 8528"/>
                  <a:gd name="T18" fmla="*/ 170 w 7622"/>
                  <a:gd name="T19" fmla="*/ 343 h 8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22" h="8528">
                    <a:moveTo>
                      <a:pt x="170" y="343"/>
                    </a:moveTo>
                    <a:cubicBezTo>
                      <a:pt x="1019" y="201"/>
                      <a:pt x="1861" y="583"/>
                      <a:pt x="2578" y="1000"/>
                    </a:cubicBezTo>
                    <a:cubicBezTo>
                      <a:pt x="3212" y="1367"/>
                      <a:pt x="3795" y="1818"/>
                      <a:pt x="4321" y="2326"/>
                    </a:cubicBezTo>
                    <a:cubicBezTo>
                      <a:pt x="5394" y="3362"/>
                      <a:pt x="6241" y="4639"/>
                      <a:pt x="6792" y="6024"/>
                    </a:cubicBezTo>
                    <a:cubicBezTo>
                      <a:pt x="7096" y="6788"/>
                      <a:pt x="7313" y="7590"/>
                      <a:pt x="7417" y="8407"/>
                    </a:cubicBezTo>
                    <a:cubicBezTo>
                      <a:pt x="7432" y="8526"/>
                      <a:pt x="7622" y="8528"/>
                      <a:pt x="7606" y="8407"/>
                    </a:cubicBezTo>
                    <a:cubicBezTo>
                      <a:pt x="7413" y="6887"/>
                      <a:pt x="6856" y="5423"/>
                      <a:pt x="6034" y="4133"/>
                    </a:cubicBezTo>
                    <a:cubicBezTo>
                      <a:pt x="5214" y="2846"/>
                      <a:pt x="4122" y="1712"/>
                      <a:pt x="2812" y="918"/>
                    </a:cubicBezTo>
                    <a:cubicBezTo>
                      <a:pt x="2013" y="433"/>
                      <a:pt x="1077" y="0"/>
                      <a:pt x="120" y="160"/>
                    </a:cubicBezTo>
                    <a:cubicBezTo>
                      <a:pt x="0" y="181"/>
                      <a:pt x="51" y="363"/>
                      <a:pt x="170" y="343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9" name="Freeform 93">
                <a:extLst>
                  <a:ext uri="{FF2B5EF4-FFF2-40B4-BE49-F238E27FC236}">
                    <a16:creationId xmlns:a16="http://schemas.microsoft.com/office/drawing/2014/main" id="{F7A80799-E789-E1FC-C64F-0A2705DC4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713" y="1073150"/>
                <a:ext cx="995363" cy="2154238"/>
              </a:xfrm>
              <a:custGeom>
                <a:avLst/>
                <a:gdLst>
                  <a:gd name="T0" fmla="*/ 4636 w 4843"/>
                  <a:gd name="T1" fmla="*/ 49 h 10480"/>
                  <a:gd name="T2" fmla="*/ 1258 w 4843"/>
                  <a:gd name="T3" fmla="*/ 2971 h 10480"/>
                  <a:gd name="T4" fmla="*/ 145 w 4843"/>
                  <a:gd name="T5" fmla="*/ 7635 h 10480"/>
                  <a:gd name="T6" fmla="*/ 914 w 4843"/>
                  <a:gd name="T7" fmla="*/ 10370 h 10480"/>
                  <a:gd name="T8" fmla="*/ 1078 w 4843"/>
                  <a:gd name="T9" fmla="*/ 10275 h 10480"/>
                  <a:gd name="T10" fmla="*/ 462 w 4843"/>
                  <a:gd name="T11" fmla="*/ 5429 h 10480"/>
                  <a:gd name="T12" fmla="*/ 2663 w 4843"/>
                  <a:gd name="T13" fmla="*/ 1572 h 10480"/>
                  <a:gd name="T14" fmla="*/ 4731 w 4843"/>
                  <a:gd name="T15" fmla="*/ 213 h 10480"/>
                  <a:gd name="T16" fmla="*/ 4636 w 4843"/>
                  <a:gd name="T17" fmla="*/ 49 h 10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43" h="10480">
                    <a:moveTo>
                      <a:pt x="4636" y="49"/>
                    </a:moveTo>
                    <a:cubicBezTo>
                      <a:pt x="3250" y="657"/>
                      <a:pt x="2065" y="1693"/>
                      <a:pt x="1258" y="2971"/>
                    </a:cubicBezTo>
                    <a:cubicBezTo>
                      <a:pt x="385" y="4354"/>
                      <a:pt x="0" y="6008"/>
                      <a:pt x="145" y="7635"/>
                    </a:cubicBezTo>
                    <a:cubicBezTo>
                      <a:pt x="229" y="8586"/>
                      <a:pt x="488" y="9516"/>
                      <a:pt x="914" y="10370"/>
                    </a:cubicBezTo>
                    <a:cubicBezTo>
                      <a:pt x="969" y="10480"/>
                      <a:pt x="1133" y="10384"/>
                      <a:pt x="1078" y="10275"/>
                    </a:cubicBezTo>
                    <a:cubicBezTo>
                      <a:pt x="337" y="8789"/>
                      <a:pt x="120" y="7054"/>
                      <a:pt x="462" y="5429"/>
                    </a:cubicBezTo>
                    <a:cubicBezTo>
                      <a:pt x="774" y="3950"/>
                      <a:pt x="1558" y="2600"/>
                      <a:pt x="2663" y="1572"/>
                    </a:cubicBezTo>
                    <a:cubicBezTo>
                      <a:pt x="3271" y="1006"/>
                      <a:pt x="3971" y="546"/>
                      <a:pt x="4731" y="213"/>
                    </a:cubicBezTo>
                    <a:cubicBezTo>
                      <a:pt x="4843" y="164"/>
                      <a:pt x="4746" y="0"/>
                      <a:pt x="4636" y="4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0" name="Freeform 94">
                <a:extLst>
                  <a:ext uri="{FF2B5EF4-FFF2-40B4-BE49-F238E27FC236}">
                    <a16:creationId xmlns:a16="http://schemas.microsoft.com/office/drawing/2014/main" id="{AB3AE6B9-A7E8-4C3F-7F5B-88AF862E0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5463" y="1647825"/>
                <a:ext cx="303213" cy="330200"/>
              </a:xfrm>
              <a:custGeom>
                <a:avLst/>
                <a:gdLst>
                  <a:gd name="T0" fmla="*/ 507 w 1477"/>
                  <a:gd name="T1" fmla="*/ 1546 h 1609"/>
                  <a:gd name="T2" fmla="*/ 408 w 1477"/>
                  <a:gd name="T3" fmla="*/ 1522 h 1609"/>
                  <a:gd name="T4" fmla="*/ 91 w 1477"/>
                  <a:gd name="T5" fmla="*/ 1145 h 1609"/>
                  <a:gd name="T6" fmla="*/ 365 w 1477"/>
                  <a:gd name="T7" fmla="*/ 364 h 1609"/>
                  <a:gd name="T8" fmla="*/ 992 w 1477"/>
                  <a:gd name="T9" fmla="*/ 62 h 1609"/>
                  <a:gd name="T10" fmla="*/ 1091 w 1477"/>
                  <a:gd name="T11" fmla="*/ 87 h 1609"/>
                  <a:gd name="T12" fmla="*/ 1386 w 1477"/>
                  <a:gd name="T13" fmla="*/ 614 h 1609"/>
                  <a:gd name="T14" fmla="*/ 1134 w 1477"/>
                  <a:gd name="T15" fmla="*/ 1245 h 1609"/>
                  <a:gd name="T16" fmla="*/ 507 w 1477"/>
                  <a:gd name="T17" fmla="*/ 1546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7" h="1609">
                    <a:moveTo>
                      <a:pt x="507" y="1546"/>
                    </a:moveTo>
                    <a:lnTo>
                      <a:pt x="408" y="1522"/>
                    </a:lnTo>
                    <a:cubicBezTo>
                      <a:pt x="153" y="1460"/>
                      <a:pt x="0" y="1374"/>
                      <a:pt x="91" y="1145"/>
                    </a:cubicBezTo>
                    <a:lnTo>
                      <a:pt x="365" y="364"/>
                    </a:lnTo>
                    <a:cubicBezTo>
                      <a:pt x="456" y="135"/>
                      <a:pt x="737" y="0"/>
                      <a:pt x="992" y="62"/>
                    </a:cubicBezTo>
                    <a:lnTo>
                      <a:pt x="1091" y="87"/>
                    </a:lnTo>
                    <a:cubicBezTo>
                      <a:pt x="1345" y="149"/>
                      <a:pt x="1477" y="385"/>
                      <a:pt x="1386" y="614"/>
                    </a:cubicBezTo>
                    <a:lnTo>
                      <a:pt x="1134" y="1245"/>
                    </a:lnTo>
                    <a:cubicBezTo>
                      <a:pt x="1042" y="1473"/>
                      <a:pt x="762" y="1609"/>
                      <a:pt x="507" y="154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1" name="Freeform 95">
                <a:extLst>
                  <a:ext uri="{FF2B5EF4-FFF2-40B4-BE49-F238E27FC236}">
                    <a16:creationId xmlns:a16="http://schemas.microsoft.com/office/drawing/2014/main" id="{895F3E21-19D2-7247-76DE-A2FF876C3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888" y="1695450"/>
                <a:ext cx="300038" cy="330200"/>
              </a:xfrm>
              <a:custGeom>
                <a:avLst/>
                <a:gdLst>
                  <a:gd name="T0" fmla="*/ 486 w 1456"/>
                  <a:gd name="T1" fmla="*/ 1547 h 1609"/>
                  <a:gd name="T2" fmla="*/ 387 w 1456"/>
                  <a:gd name="T3" fmla="*/ 1522 h 1609"/>
                  <a:gd name="T4" fmla="*/ 91 w 1456"/>
                  <a:gd name="T5" fmla="*/ 995 h 1609"/>
                  <a:gd name="T6" fmla="*/ 343 w 1456"/>
                  <a:gd name="T7" fmla="*/ 364 h 1609"/>
                  <a:gd name="T8" fmla="*/ 970 w 1456"/>
                  <a:gd name="T9" fmla="*/ 63 h 1609"/>
                  <a:gd name="T10" fmla="*/ 1069 w 1456"/>
                  <a:gd name="T11" fmla="*/ 87 h 1609"/>
                  <a:gd name="T12" fmla="*/ 1364 w 1456"/>
                  <a:gd name="T13" fmla="*/ 614 h 1609"/>
                  <a:gd name="T14" fmla="*/ 1112 w 1456"/>
                  <a:gd name="T15" fmla="*/ 1245 h 1609"/>
                  <a:gd name="T16" fmla="*/ 486 w 1456"/>
                  <a:gd name="T17" fmla="*/ 1547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6" h="1609">
                    <a:moveTo>
                      <a:pt x="486" y="1547"/>
                    </a:moveTo>
                    <a:lnTo>
                      <a:pt x="387" y="1522"/>
                    </a:lnTo>
                    <a:cubicBezTo>
                      <a:pt x="132" y="1460"/>
                      <a:pt x="0" y="1224"/>
                      <a:pt x="91" y="995"/>
                    </a:cubicBezTo>
                    <a:lnTo>
                      <a:pt x="343" y="364"/>
                    </a:lnTo>
                    <a:cubicBezTo>
                      <a:pt x="435" y="135"/>
                      <a:pt x="715" y="0"/>
                      <a:pt x="970" y="63"/>
                    </a:cubicBezTo>
                    <a:lnTo>
                      <a:pt x="1069" y="87"/>
                    </a:lnTo>
                    <a:cubicBezTo>
                      <a:pt x="1324" y="149"/>
                      <a:pt x="1456" y="385"/>
                      <a:pt x="1364" y="614"/>
                    </a:cubicBezTo>
                    <a:lnTo>
                      <a:pt x="1112" y="1245"/>
                    </a:lnTo>
                    <a:cubicBezTo>
                      <a:pt x="1021" y="1474"/>
                      <a:pt x="740" y="1609"/>
                      <a:pt x="486" y="15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2" name="Freeform 96">
                <a:extLst>
                  <a:ext uri="{FF2B5EF4-FFF2-40B4-BE49-F238E27FC236}">
                    <a16:creationId xmlns:a16="http://schemas.microsoft.com/office/drawing/2014/main" id="{B003BB88-FDEF-1A1B-8507-7D6BD65E5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601" y="1824038"/>
                <a:ext cx="1011238" cy="628650"/>
              </a:xfrm>
              <a:custGeom>
                <a:avLst/>
                <a:gdLst>
                  <a:gd name="T0" fmla="*/ 4604 w 4913"/>
                  <a:gd name="T1" fmla="*/ 2180 h 3052"/>
                  <a:gd name="T2" fmla="*/ 1939 w 4913"/>
                  <a:gd name="T3" fmla="*/ 2786 h 3052"/>
                  <a:gd name="T4" fmla="*/ 308 w 4913"/>
                  <a:gd name="T5" fmla="*/ 1140 h 3052"/>
                  <a:gd name="T6" fmla="*/ 2982 w 4913"/>
                  <a:gd name="T7" fmla="*/ 267 h 3052"/>
                  <a:gd name="T8" fmla="*/ 4604 w 4913"/>
                  <a:gd name="T9" fmla="*/ 218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3" h="3052">
                    <a:moveTo>
                      <a:pt x="4604" y="2180"/>
                    </a:moveTo>
                    <a:cubicBezTo>
                      <a:pt x="4295" y="2952"/>
                      <a:pt x="3027" y="3052"/>
                      <a:pt x="1939" y="2786"/>
                    </a:cubicBezTo>
                    <a:cubicBezTo>
                      <a:pt x="851" y="2519"/>
                      <a:pt x="0" y="1912"/>
                      <a:pt x="308" y="1140"/>
                    </a:cubicBezTo>
                    <a:cubicBezTo>
                      <a:pt x="617" y="368"/>
                      <a:pt x="1894" y="0"/>
                      <a:pt x="2982" y="267"/>
                    </a:cubicBezTo>
                    <a:cubicBezTo>
                      <a:pt x="4070" y="533"/>
                      <a:pt x="4913" y="1407"/>
                      <a:pt x="4604" y="21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3" name="Freeform 97">
                <a:extLst>
                  <a:ext uri="{FF2B5EF4-FFF2-40B4-BE49-F238E27FC236}">
                    <a16:creationId xmlns:a16="http://schemas.microsoft.com/office/drawing/2014/main" id="{133BD1B6-0B47-9636-8948-01B547BCC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038" y="2411413"/>
                <a:ext cx="49213" cy="7938"/>
              </a:xfrm>
              <a:custGeom>
                <a:avLst/>
                <a:gdLst>
                  <a:gd name="T0" fmla="*/ 0 w 239"/>
                  <a:gd name="T1" fmla="*/ 41 h 41"/>
                  <a:gd name="T2" fmla="*/ 239 w 239"/>
                  <a:gd name="T3" fmla="*/ 0 h 41"/>
                  <a:gd name="T4" fmla="*/ 239 w 239"/>
                  <a:gd name="T5" fmla="*/ 0 h 41"/>
                  <a:gd name="T6" fmla="*/ 0 w 239"/>
                  <a:gd name="T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41">
                    <a:moveTo>
                      <a:pt x="0" y="41"/>
                    </a:moveTo>
                    <a:cubicBezTo>
                      <a:pt x="82" y="31"/>
                      <a:pt x="162" y="17"/>
                      <a:pt x="239" y="0"/>
                    </a:cubicBezTo>
                    <a:lnTo>
                      <a:pt x="239" y="0"/>
                    </a:lnTo>
                    <a:cubicBezTo>
                      <a:pt x="162" y="17"/>
                      <a:pt x="82" y="31"/>
                      <a:pt x="0" y="41"/>
                    </a:cubicBezTo>
                    <a:close/>
                  </a:path>
                </a:pathLst>
              </a:custGeom>
              <a:solidFill>
                <a:srgbClr val="AFA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4" name="Freeform 98">
                <a:extLst>
                  <a:ext uri="{FF2B5EF4-FFF2-40B4-BE49-F238E27FC236}">
                    <a16:creationId xmlns:a16="http://schemas.microsoft.com/office/drawing/2014/main" id="{75AB1643-B722-34C0-7911-6D9C74B9E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038" y="2411413"/>
                <a:ext cx="49213" cy="7938"/>
              </a:xfrm>
              <a:custGeom>
                <a:avLst/>
                <a:gdLst>
                  <a:gd name="T0" fmla="*/ 0 w 239"/>
                  <a:gd name="T1" fmla="*/ 41 h 41"/>
                  <a:gd name="T2" fmla="*/ 239 w 239"/>
                  <a:gd name="T3" fmla="*/ 0 h 41"/>
                  <a:gd name="T4" fmla="*/ 239 w 239"/>
                  <a:gd name="T5" fmla="*/ 0 h 41"/>
                  <a:gd name="T6" fmla="*/ 0 w 239"/>
                  <a:gd name="T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41">
                    <a:moveTo>
                      <a:pt x="0" y="41"/>
                    </a:moveTo>
                    <a:cubicBezTo>
                      <a:pt x="82" y="31"/>
                      <a:pt x="162" y="17"/>
                      <a:pt x="239" y="0"/>
                    </a:cubicBezTo>
                    <a:lnTo>
                      <a:pt x="239" y="0"/>
                    </a:lnTo>
                    <a:cubicBezTo>
                      <a:pt x="162" y="17"/>
                      <a:pt x="82" y="31"/>
                      <a:pt x="0" y="41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5" name="Freeform 99">
                <a:extLst>
                  <a:ext uri="{FF2B5EF4-FFF2-40B4-BE49-F238E27FC236}">
                    <a16:creationId xmlns:a16="http://schemas.microsoft.com/office/drawing/2014/main" id="{76EC51AC-78F0-509B-66C0-FD8A68B5E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288" y="2270125"/>
                <a:ext cx="19050" cy="38100"/>
              </a:xfrm>
              <a:custGeom>
                <a:avLst/>
                <a:gdLst>
                  <a:gd name="T0" fmla="*/ 0 w 99"/>
                  <a:gd name="T1" fmla="*/ 188 h 188"/>
                  <a:gd name="T2" fmla="*/ 0 w 99"/>
                  <a:gd name="T3" fmla="*/ 188 h 188"/>
                  <a:gd name="T4" fmla="*/ 95 w 99"/>
                  <a:gd name="T5" fmla="*/ 12 h 188"/>
                  <a:gd name="T6" fmla="*/ 99 w 99"/>
                  <a:gd name="T7" fmla="*/ 0 h 188"/>
                  <a:gd name="T8" fmla="*/ 95 w 99"/>
                  <a:gd name="T9" fmla="*/ 12 h 188"/>
                  <a:gd name="T10" fmla="*/ 0 w 99"/>
                  <a:gd name="T1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188">
                    <a:moveTo>
                      <a:pt x="0" y="188"/>
                    </a:moveTo>
                    <a:lnTo>
                      <a:pt x="0" y="188"/>
                    </a:lnTo>
                    <a:cubicBezTo>
                      <a:pt x="38" y="134"/>
                      <a:pt x="70" y="75"/>
                      <a:pt x="95" y="12"/>
                    </a:cubicBezTo>
                    <a:cubicBezTo>
                      <a:pt x="96" y="8"/>
                      <a:pt x="98" y="4"/>
                      <a:pt x="99" y="0"/>
                    </a:cubicBezTo>
                    <a:cubicBezTo>
                      <a:pt x="98" y="4"/>
                      <a:pt x="96" y="8"/>
                      <a:pt x="95" y="12"/>
                    </a:cubicBezTo>
                    <a:cubicBezTo>
                      <a:pt x="70" y="75"/>
                      <a:pt x="38" y="134"/>
                      <a:pt x="0" y="188"/>
                    </a:cubicBezTo>
                    <a:close/>
                  </a:path>
                </a:pathLst>
              </a:custGeom>
              <a:solidFill>
                <a:srgbClr val="BDB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6" name="Freeform 100">
                <a:extLst>
                  <a:ext uri="{FF2B5EF4-FFF2-40B4-BE49-F238E27FC236}">
                    <a16:creationId xmlns:a16="http://schemas.microsoft.com/office/drawing/2014/main" id="{17BB8483-3D43-FFCB-DDFF-125FEBB1C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288" y="2270125"/>
                <a:ext cx="19050" cy="38100"/>
              </a:xfrm>
              <a:custGeom>
                <a:avLst/>
                <a:gdLst>
                  <a:gd name="T0" fmla="*/ 0 w 99"/>
                  <a:gd name="T1" fmla="*/ 188 h 188"/>
                  <a:gd name="T2" fmla="*/ 0 w 99"/>
                  <a:gd name="T3" fmla="*/ 188 h 188"/>
                  <a:gd name="T4" fmla="*/ 95 w 99"/>
                  <a:gd name="T5" fmla="*/ 12 h 188"/>
                  <a:gd name="T6" fmla="*/ 99 w 99"/>
                  <a:gd name="T7" fmla="*/ 0 h 188"/>
                  <a:gd name="T8" fmla="*/ 95 w 99"/>
                  <a:gd name="T9" fmla="*/ 12 h 188"/>
                  <a:gd name="T10" fmla="*/ 0 w 99"/>
                  <a:gd name="T1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188">
                    <a:moveTo>
                      <a:pt x="0" y="188"/>
                    </a:moveTo>
                    <a:lnTo>
                      <a:pt x="0" y="188"/>
                    </a:lnTo>
                    <a:cubicBezTo>
                      <a:pt x="38" y="134"/>
                      <a:pt x="70" y="75"/>
                      <a:pt x="95" y="12"/>
                    </a:cubicBezTo>
                    <a:cubicBezTo>
                      <a:pt x="96" y="8"/>
                      <a:pt x="98" y="4"/>
                      <a:pt x="99" y="0"/>
                    </a:cubicBezTo>
                    <a:cubicBezTo>
                      <a:pt x="98" y="4"/>
                      <a:pt x="96" y="8"/>
                      <a:pt x="95" y="12"/>
                    </a:cubicBezTo>
                    <a:cubicBezTo>
                      <a:pt x="70" y="75"/>
                      <a:pt x="38" y="134"/>
                      <a:pt x="0" y="188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7" name="Freeform 101">
                <a:extLst>
                  <a:ext uri="{FF2B5EF4-FFF2-40B4-BE49-F238E27FC236}">
                    <a16:creationId xmlns:a16="http://schemas.microsoft.com/office/drawing/2014/main" id="{D71D6C47-6855-A395-02FB-F0463D0D5B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938" y="2308225"/>
                <a:ext cx="133350" cy="92075"/>
              </a:xfrm>
              <a:custGeom>
                <a:avLst/>
                <a:gdLst>
                  <a:gd name="T0" fmla="*/ 0 w 648"/>
                  <a:gd name="T1" fmla="*/ 442 h 442"/>
                  <a:gd name="T2" fmla="*/ 0 w 648"/>
                  <a:gd name="T3" fmla="*/ 442 h 442"/>
                  <a:gd name="T4" fmla="*/ 648 w 648"/>
                  <a:gd name="T5" fmla="*/ 0 h 442"/>
                  <a:gd name="T6" fmla="*/ 648 w 648"/>
                  <a:gd name="T7" fmla="*/ 0 h 442"/>
                  <a:gd name="T8" fmla="*/ 0 w 648"/>
                  <a:gd name="T9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8" h="442">
                    <a:moveTo>
                      <a:pt x="0" y="442"/>
                    </a:moveTo>
                    <a:lnTo>
                      <a:pt x="0" y="442"/>
                    </a:lnTo>
                    <a:cubicBezTo>
                      <a:pt x="277" y="352"/>
                      <a:pt x="505" y="208"/>
                      <a:pt x="648" y="0"/>
                    </a:cubicBezTo>
                    <a:lnTo>
                      <a:pt x="648" y="0"/>
                    </a:lnTo>
                    <a:cubicBezTo>
                      <a:pt x="505" y="208"/>
                      <a:pt x="277" y="352"/>
                      <a:pt x="0" y="442"/>
                    </a:cubicBezTo>
                    <a:close/>
                  </a:path>
                </a:pathLst>
              </a:custGeom>
              <a:solidFill>
                <a:srgbClr val="AFA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8" name="Freeform 102">
                <a:extLst>
                  <a:ext uri="{FF2B5EF4-FFF2-40B4-BE49-F238E27FC236}">
                    <a16:creationId xmlns:a16="http://schemas.microsoft.com/office/drawing/2014/main" id="{1CDF6678-8494-732D-F403-32E73D39E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938" y="2308225"/>
                <a:ext cx="133350" cy="92075"/>
              </a:xfrm>
              <a:custGeom>
                <a:avLst/>
                <a:gdLst>
                  <a:gd name="T0" fmla="*/ 0 w 648"/>
                  <a:gd name="T1" fmla="*/ 442 h 442"/>
                  <a:gd name="T2" fmla="*/ 0 w 648"/>
                  <a:gd name="T3" fmla="*/ 442 h 442"/>
                  <a:gd name="T4" fmla="*/ 648 w 648"/>
                  <a:gd name="T5" fmla="*/ 0 h 442"/>
                  <a:gd name="T6" fmla="*/ 648 w 648"/>
                  <a:gd name="T7" fmla="*/ 0 h 442"/>
                  <a:gd name="T8" fmla="*/ 0 w 648"/>
                  <a:gd name="T9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8" h="442">
                    <a:moveTo>
                      <a:pt x="0" y="442"/>
                    </a:moveTo>
                    <a:lnTo>
                      <a:pt x="0" y="442"/>
                    </a:lnTo>
                    <a:cubicBezTo>
                      <a:pt x="277" y="352"/>
                      <a:pt x="505" y="208"/>
                      <a:pt x="648" y="0"/>
                    </a:cubicBezTo>
                    <a:lnTo>
                      <a:pt x="648" y="0"/>
                    </a:lnTo>
                    <a:cubicBezTo>
                      <a:pt x="505" y="208"/>
                      <a:pt x="277" y="352"/>
                      <a:pt x="0" y="442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9" name="Freeform 103">
                <a:extLst>
                  <a:ext uri="{FF2B5EF4-FFF2-40B4-BE49-F238E27FC236}">
                    <a16:creationId xmlns:a16="http://schemas.microsoft.com/office/drawing/2014/main" id="{76B4CDE1-D8E5-B518-115E-223B244A0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251" y="2400300"/>
                <a:ext cx="39688" cy="11113"/>
              </a:xfrm>
              <a:custGeom>
                <a:avLst/>
                <a:gdLst>
                  <a:gd name="T0" fmla="*/ 0 w 191"/>
                  <a:gd name="T1" fmla="*/ 53 h 53"/>
                  <a:gd name="T2" fmla="*/ 0 w 191"/>
                  <a:gd name="T3" fmla="*/ 53 h 53"/>
                  <a:gd name="T4" fmla="*/ 191 w 191"/>
                  <a:gd name="T5" fmla="*/ 0 h 53"/>
                  <a:gd name="T6" fmla="*/ 191 w 191"/>
                  <a:gd name="T7" fmla="*/ 0 h 53"/>
                  <a:gd name="T8" fmla="*/ 0 w 191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53">
                    <a:moveTo>
                      <a:pt x="0" y="53"/>
                    </a:moveTo>
                    <a:lnTo>
                      <a:pt x="0" y="53"/>
                    </a:lnTo>
                    <a:cubicBezTo>
                      <a:pt x="66" y="38"/>
                      <a:pt x="129" y="20"/>
                      <a:pt x="191" y="0"/>
                    </a:cubicBezTo>
                    <a:lnTo>
                      <a:pt x="191" y="0"/>
                    </a:lnTo>
                    <a:cubicBezTo>
                      <a:pt x="129" y="20"/>
                      <a:pt x="66" y="38"/>
                      <a:pt x="0" y="53"/>
                    </a:cubicBezTo>
                    <a:close/>
                  </a:path>
                </a:pathLst>
              </a:custGeom>
              <a:solidFill>
                <a:srgbClr val="757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0" name="Freeform 104">
                <a:extLst>
                  <a:ext uri="{FF2B5EF4-FFF2-40B4-BE49-F238E27FC236}">
                    <a16:creationId xmlns:a16="http://schemas.microsoft.com/office/drawing/2014/main" id="{FC1A64BD-C2C2-2115-7B21-DC627B312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251" y="2400300"/>
                <a:ext cx="39688" cy="11113"/>
              </a:xfrm>
              <a:custGeom>
                <a:avLst/>
                <a:gdLst>
                  <a:gd name="T0" fmla="*/ 0 w 191"/>
                  <a:gd name="T1" fmla="*/ 53 h 53"/>
                  <a:gd name="T2" fmla="*/ 0 w 191"/>
                  <a:gd name="T3" fmla="*/ 53 h 53"/>
                  <a:gd name="T4" fmla="*/ 191 w 191"/>
                  <a:gd name="T5" fmla="*/ 0 h 53"/>
                  <a:gd name="T6" fmla="*/ 191 w 191"/>
                  <a:gd name="T7" fmla="*/ 0 h 53"/>
                  <a:gd name="T8" fmla="*/ 0 w 191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53">
                    <a:moveTo>
                      <a:pt x="0" y="53"/>
                    </a:moveTo>
                    <a:lnTo>
                      <a:pt x="0" y="53"/>
                    </a:lnTo>
                    <a:cubicBezTo>
                      <a:pt x="66" y="38"/>
                      <a:pt x="129" y="20"/>
                      <a:pt x="191" y="0"/>
                    </a:cubicBezTo>
                    <a:lnTo>
                      <a:pt x="191" y="0"/>
                    </a:lnTo>
                    <a:cubicBezTo>
                      <a:pt x="129" y="20"/>
                      <a:pt x="66" y="38"/>
                      <a:pt x="0" y="53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1" name="Freeform 105">
                <a:extLst>
                  <a:ext uri="{FF2B5EF4-FFF2-40B4-BE49-F238E27FC236}">
                    <a16:creationId xmlns:a16="http://schemas.microsoft.com/office/drawing/2014/main" id="{A59208F4-47C1-4B79-D744-6C8051112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226" y="2108200"/>
                <a:ext cx="23813" cy="76200"/>
              </a:xfrm>
              <a:custGeom>
                <a:avLst/>
                <a:gdLst>
                  <a:gd name="T0" fmla="*/ 109 w 109"/>
                  <a:gd name="T1" fmla="*/ 365 h 365"/>
                  <a:gd name="T2" fmla="*/ 0 w 109"/>
                  <a:gd name="T3" fmla="*/ 0 h 365"/>
                  <a:gd name="T4" fmla="*/ 109 w 109"/>
                  <a:gd name="T5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365">
                    <a:moveTo>
                      <a:pt x="109" y="365"/>
                    </a:moveTo>
                    <a:cubicBezTo>
                      <a:pt x="96" y="242"/>
                      <a:pt x="58" y="119"/>
                      <a:pt x="0" y="0"/>
                    </a:cubicBezTo>
                    <a:cubicBezTo>
                      <a:pt x="60" y="112"/>
                      <a:pt x="97" y="237"/>
                      <a:pt x="109" y="365"/>
                    </a:cubicBezTo>
                    <a:close/>
                  </a:path>
                </a:pathLst>
              </a:custGeom>
              <a:solidFill>
                <a:srgbClr val="BDB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2" name="Freeform 106">
                <a:extLst>
                  <a:ext uri="{FF2B5EF4-FFF2-40B4-BE49-F238E27FC236}">
                    <a16:creationId xmlns:a16="http://schemas.microsoft.com/office/drawing/2014/main" id="{03AB6273-EB8D-C1C2-C065-887306A0E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226" y="2108200"/>
                <a:ext cx="23813" cy="76200"/>
              </a:xfrm>
              <a:custGeom>
                <a:avLst/>
                <a:gdLst>
                  <a:gd name="T0" fmla="*/ 109 w 109"/>
                  <a:gd name="T1" fmla="*/ 365 h 365"/>
                  <a:gd name="T2" fmla="*/ 0 w 109"/>
                  <a:gd name="T3" fmla="*/ 0 h 365"/>
                  <a:gd name="T4" fmla="*/ 109 w 109"/>
                  <a:gd name="T5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365">
                    <a:moveTo>
                      <a:pt x="109" y="365"/>
                    </a:moveTo>
                    <a:cubicBezTo>
                      <a:pt x="96" y="242"/>
                      <a:pt x="58" y="119"/>
                      <a:pt x="0" y="0"/>
                    </a:cubicBezTo>
                    <a:cubicBezTo>
                      <a:pt x="60" y="112"/>
                      <a:pt x="97" y="237"/>
                      <a:pt x="109" y="365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3" name="Freeform 107">
                <a:extLst>
                  <a:ext uri="{FF2B5EF4-FFF2-40B4-BE49-F238E27FC236}">
                    <a16:creationId xmlns:a16="http://schemas.microsoft.com/office/drawing/2014/main" id="{1938465B-02EB-A25D-8F8A-A7788CD5A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988" y="2033588"/>
                <a:ext cx="19050" cy="69850"/>
              </a:xfrm>
              <a:custGeom>
                <a:avLst/>
                <a:gdLst>
                  <a:gd name="T0" fmla="*/ 0 w 92"/>
                  <a:gd name="T1" fmla="*/ 341 h 341"/>
                  <a:gd name="T2" fmla="*/ 90 w 92"/>
                  <a:gd name="T3" fmla="*/ 0 h 341"/>
                  <a:gd name="T4" fmla="*/ 92 w 92"/>
                  <a:gd name="T5" fmla="*/ 48 h 341"/>
                  <a:gd name="T6" fmla="*/ 57 w 92"/>
                  <a:gd name="T7" fmla="*/ 126 h 341"/>
                  <a:gd name="T8" fmla="*/ 0 w 92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41">
                    <a:moveTo>
                      <a:pt x="0" y="341"/>
                    </a:moveTo>
                    <a:cubicBezTo>
                      <a:pt x="8" y="232"/>
                      <a:pt x="37" y="119"/>
                      <a:pt x="90" y="0"/>
                    </a:cubicBezTo>
                    <a:cubicBezTo>
                      <a:pt x="91" y="16"/>
                      <a:pt x="91" y="32"/>
                      <a:pt x="92" y="48"/>
                    </a:cubicBezTo>
                    <a:cubicBezTo>
                      <a:pt x="80" y="74"/>
                      <a:pt x="68" y="100"/>
                      <a:pt x="57" y="126"/>
                    </a:cubicBezTo>
                    <a:cubicBezTo>
                      <a:pt x="28" y="199"/>
                      <a:pt x="9" y="271"/>
                      <a:pt x="0" y="341"/>
                    </a:cubicBezTo>
                  </a:path>
                </a:pathLst>
              </a:custGeom>
              <a:solidFill>
                <a:srgbClr val="757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4" name="Freeform 108">
                <a:extLst>
                  <a:ext uri="{FF2B5EF4-FFF2-40B4-BE49-F238E27FC236}">
                    <a16:creationId xmlns:a16="http://schemas.microsoft.com/office/drawing/2014/main" id="{AF1AE6BC-870E-2B41-37CE-62A754A46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988" y="2033588"/>
                <a:ext cx="19050" cy="69850"/>
              </a:xfrm>
              <a:custGeom>
                <a:avLst/>
                <a:gdLst>
                  <a:gd name="T0" fmla="*/ 0 w 92"/>
                  <a:gd name="T1" fmla="*/ 341 h 341"/>
                  <a:gd name="T2" fmla="*/ 90 w 92"/>
                  <a:gd name="T3" fmla="*/ 0 h 341"/>
                  <a:gd name="T4" fmla="*/ 92 w 92"/>
                  <a:gd name="T5" fmla="*/ 48 h 341"/>
                  <a:gd name="T6" fmla="*/ 57 w 92"/>
                  <a:gd name="T7" fmla="*/ 126 h 341"/>
                  <a:gd name="T8" fmla="*/ 0 w 92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41">
                    <a:moveTo>
                      <a:pt x="0" y="341"/>
                    </a:moveTo>
                    <a:cubicBezTo>
                      <a:pt x="8" y="232"/>
                      <a:pt x="37" y="119"/>
                      <a:pt x="90" y="0"/>
                    </a:cubicBezTo>
                    <a:cubicBezTo>
                      <a:pt x="91" y="16"/>
                      <a:pt x="91" y="32"/>
                      <a:pt x="92" y="48"/>
                    </a:cubicBezTo>
                    <a:cubicBezTo>
                      <a:pt x="80" y="74"/>
                      <a:pt x="68" y="100"/>
                      <a:pt x="57" y="126"/>
                    </a:cubicBezTo>
                    <a:cubicBezTo>
                      <a:pt x="28" y="199"/>
                      <a:pt x="9" y="271"/>
                      <a:pt x="0" y="341"/>
                    </a:cubicBezTo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5" name="Freeform 109">
                <a:extLst>
                  <a:ext uri="{FF2B5EF4-FFF2-40B4-BE49-F238E27FC236}">
                    <a16:creationId xmlns:a16="http://schemas.microsoft.com/office/drawing/2014/main" id="{DE9F36C4-CA20-D910-1C89-5D345E4FD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876" y="2043113"/>
                <a:ext cx="920750" cy="381000"/>
              </a:xfrm>
              <a:custGeom>
                <a:avLst/>
                <a:gdLst>
                  <a:gd name="T0" fmla="*/ 2802 w 4476"/>
                  <a:gd name="T1" fmla="*/ 1857 h 1857"/>
                  <a:gd name="T2" fmla="*/ 1738 w 4476"/>
                  <a:gd name="T3" fmla="*/ 1724 h 1857"/>
                  <a:gd name="T4" fmla="*/ 50 w 4476"/>
                  <a:gd name="T5" fmla="*/ 293 h 1857"/>
                  <a:gd name="T6" fmla="*/ 107 w 4476"/>
                  <a:gd name="T7" fmla="*/ 78 h 1857"/>
                  <a:gd name="T8" fmla="*/ 142 w 4476"/>
                  <a:gd name="T9" fmla="*/ 0 h 1857"/>
                  <a:gd name="T10" fmla="*/ 1349 w 4476"/>
                  <a:gd name="T11" fmla="*/ 1081 h 1857"/>
                  <a:gd name="T12" fmla="*/ 2484 w 4476"/>
                  <a:gd name="T13" fmla="*/ 1263 h 1857"/>
                  <a:gd name="T14" fmla="*/ 3083 w 4476"/>
                  <a:gd name="T15" fmla="*/ 1202 h 1857"/>
                  <a:gd name="T16" fmla="*/ 3924 w 4476"/>
                  <a:gd name="T17" fmla="*/ 775 h 1857"/>
                  <a:gd name="T18" fmla="*/ 4084 w 4476"/>
                  <a:gd name="T19" fmla="*/ 648 h 1857"/>
                  <a:gd name="T20" fmla="*/ 4325 w 4476"/>
                  <a:gd name="T21" fmla="*/ 272 h 1857"/>
                  <a:gd name="T22" fmla="*/ 4353 w 4476"/>
                  <a:gd name="T23" fmla="*/ 320 h 1857"/>
                  <a:gd name="T24" fmla="*/ 4462 w 4476"/>
                  <a:gd name="T25" fmla="*/ 685 h 1857"/>
                  <a:gd name="T26" fmla="*/ 4407 w 4476"/>
                  <a:gd name="T27" fmla="*/ 1106 h 1857"/>
                  <a:gd name="T28" fmla="*/ 4403 w 4476"/>
                  <a:gd name="T29" fmla="*/ 1118 h 1857"/>
                  <a:gd name="T30" fmla="*/ 4308 w 4476"/>
                  <a:gd name="T31" fmla="*/ 1294 h 1857"/>
                  <a:gd name="T32" fmla="*/ 3660 w 4476"/>
                  <a:gd name="T33" fmla="*/ 1736 h 1857"/>
                  <a:gd name="T34" fmla="*/ 3469 w 4476"/>
                  <a:gd name="T35" fmla="*/ 1789 h 1857"/>
                  <a:gd name="T36" fmla="*/ 3230 w 4476"/>
                  <a:gd name="T37" fmla="*/ 1830 h 1857"/>
                  <a:gd name="T38" fmla="*/ 2802 w 4476"/>
                  <a:gd name="T39" fmla="*/ 1857 h 1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76" h="1857">
                    <a:moveTo>
                      <a:pt x="2802" y="1857"/>
                    </a:moveTo>
                    <a:cubicBezTo>
                      <a:pt x="2454" y="1857"/>
                      <a:pt x="2086" y="1809"/>
                      <a:pt x="1738" y="1724"/>
                    </a:cubicBezTo>
                    <a:cubicBezTo>
                      <a:pt x="881" y="1514"/>
                      <a:pt x="0" y="1011"/>
                      <a:pt x="50" y="293"/>
                    </a:cubicBezTo>
                    <a:cubicBezTo>
                      <a:pt x="59" y="223"/>
                      <a:pt x="78" y="151"/>
                      <a:pt x="107" y="78"/>
                    </a:cubicBezTo>
                    <a:cubicBezTo>
                      <a:pt x="118" y="52"/>
                      <a:pt x="130" y="26"/>
                      <a:pt x="142" y="0"/>
                    </a:cubicBezTo>
                    <a:cubicBezTo>
                      <a:pt x="187" y="674"/>
                      <a:pt x="918" y="947"/>
                      <a:pt x="1349" y="1081"/>
                    </a:cubicBezTo>
                    <a:cubicBezTo>
                      <a:pt x="1711" y="1194"/>
                      <a:pt x="2099" y="1263"/>
                      <a:pt x="2484" y="1263"/>
                    </a:cubicBezTo>
                    <a:cubicBezTo>
                      <a:pt x="2686" y="1263"/>
                      <a:pt x="2887" y="1244"/>
                      <a:pt x="3083" y="1202"/>
                    </a:cubicBezTo>
                    <a:cubicBezTo>
                      <a:pt x="3398" y="1135"/>
                      <a:pt x="3675" y="975"/>
                      <a:pt x="3924" y="775"/>
                    </a:cubicBezTo>
                    <a:cubicBezTo>
                      <a:pt x="3952" y="753"/>
                      <a:pt x="4015" y="706"/>
                      <a:pt x="4084" y="648"/>
                    </a:cubicBezTo>
                    <a:cubicBezTo>
                      <a:pt x="4223" y="531"/>
                      <a:pt x="4385" y="369"/>
                      <a:pt x="4325" y="272"/>
                    </a:cubicBezTo>
                    <a:cubicBezTo>
                      <a:pt x="4335" y="288"/>
                      <a:pt x="4344" y="304"/>
                      <a:pt x="4353" y="320"/>
                    </a:cubicBezTo>
                    <a:cubicBezTo>
                      <a:pt x="4411" y="439"/>
                      <a:pt x="4449" y="562"/>
                      <a:pt x="4462" y="685"/>
                    </a:cubicBezTo>
                    <a:cubicBezTo>
                      <a:pt x="4476" y="828"/>
                      <a:pt x="4458" y="973"/>
                      <a:pt x="4407" y="1106"/>
                    </a:cubicBezTo>
                    <a:cubicBezTo>
                      <a:pt x="4406" y="1110"/>
                      <a:pt x="4404" y="1114"/>
                      <a:pt x="4403" y="1118"/>
                    </a:cubicBezTo>
                    <a:cubicBezTo>
                      <a:pt x="4378" y="1181"/>
                      <a:pt x="4346" y="1240"/>
                      <a:pt x="4308" y="1294"/>
                    </a:cubicBezTo>
                    <a:cubicBezTo>
                      <a:pt x="4165" y="1502"/>
                      <a:pt x="3937" y="1646"/>
                      <a:pt x="3660" y="1736"/>
                    </a:cubicBezTo>
                    <a:cubicBezTo>
                      <a:pt x="3598" y="1756"/>
                      <a:pt x="3535" y="1774"/>
                      <a:pt x="3469" y="1789"/>
                    </a:cubicBezTo>
                    <a:cubicBezTo>
                      <a:pt x="3392" y="1806"/>
                      <a:pt x="3312" y="1820"/>
                      <a:pt x="3230" y="1830"/>
                    </a:cubicBezTo>
                    <a:cubicBezTo>
                      <a:pt x="3093" y="1848"/>
                      <a:pt x="2949" y="1857"/>
                      <a:pt x="2802" y="185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6" name="Freeform 110">
                <a:extLst>
                  <a:ext uri="{FF2B5EF4-FFF2-40B4-BE49-F238E27FC236}">
                    <a16:creationId xmlns:a16="http://schemas.microsoft.com/office/drawing/2014/main" id="{A8EDA99E-F124-1087-EE31-5D9462347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876" y="2043113"/>
                <a:ext cx="920750" cy="381000"/>
              </a:xfrm>
              <a:custGeom>
                <a:avLst/>
                <a:gdLst>
                  <a:gd name="T0" fmla="*/ 2802 w 4476"/>
                  <a:gd name="T1" fmla="*/ 1857 h 1857"/>
                  <a:gd name="T2" fmla="*/ 1738 w 4476"/>
                  <a:gd name="T3" fmla="*/ 1724 h 1857"/>
                  <a:gd name="T4" fmla="*/ 50 w 4476"/>
                  <a:gd name="T5" fmla="*/ 293 h 1857"/>
                  <a:gd name="T6" fmla="*/ 107 w 4476"/>
                  <a:gd name="T7" fmla="*/ 78 h 1857"/>
                  <a:gd name="T8" fmla="*/ 142 w 4476"/>
                  <a:gd name="T9" fmla="*/ 0 h 1857"/>
                  <a:gd name="T10" fmla="*/ 1349 w 4476"/>
                  <a:gd name="T11" fmla="*/ 1081 h 1857"/>
                  <a:gd name="T12" fmla="*/ 2484 w 4476"/>
                  <a:gd name="T13" fmla="*/ 1263 h 1857"/>
                  <a:gd name="T14" fmla="*/ 3083 w 4476"/>
                  <a:gd name="T15" fmla="*/ 1202 h 1857"/>
                  <a:gd name="T16" fmla="*/ 3924 w 4476"/>
                  <a:gd name="T17" fmla="*/ 775 h 1857"/>
                  <a:gd name="T18" fmla="*/ 4084 w 4476"/>
                  <a:gd name="T19" fmla="*/ 648 h 1857"/>
                  <a:gd name="T20" fmla="*/ 4325 w 4476"/>
                  <a:gd name="T21" fmla="*/ 272 h 1857"/>
                  <a:gd name="T22" fmla="*/ 4353 w 4476"/>
                  <a:gd name="T23" fmla="*/ 320 h 1857"/>
                  <a:gd name="T24" fmla="*/ 4462 w 4476"/>
                  <a:gd name="T25" fmla="*/ 685 h 1857"/>
                  <a:gd name="T26" fmla="*/ 4407 w 4476"/>
                  <a:gd name="T27" fmla="*/ 1106 h 1857"/>
                  <a:gd name="T28" fmla="*/ 4403 w 4476"/>
                  <a:gd name="T29" fmla="*/ 1118 h 1857"/>
                  <a:gd name="T30" fmla="*/ 4308 w 4476"/>
                  <a:gd name="T31" fmla="*/ 1294 h 1857"/>
                  <a:gd name="T32" fmla="*/ 3660 w 4476"/>
                  <a:gd name="T33" fmla="*/ 1736 h 1857"/>
                  <a:gd name="T34" fmla="*/ 3469 w 4476"/>
                  <a:gd name="T35" fmla="*/ 1789 h 1857"/>
                  <a:gd name="T36" fmla="*/ 3230 w 4476"/>
                  <a:gd name="T37" fmla="*/ 1830 h 1857"/>
                  <a:gd name="T38" fmla="*/ 2802 w 4476"/>
                  <a:gd name="T39" fmla="*/ 1857 h 1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76" h="1857">
                    <a:moveTo>
                      <a:pt x="2802" y="1857"/>
                    </a:moveTo>
                    <a:cubicBezTo>
                      <a:pt x="2454" y="1857"/>
                      <a:pt x="2086" y="1809"/>
                      <a:pt x="1738" y="1724"/>
                    </a:cubicBezTo>
                    <a:cubicBezTo>
                      <a:pt x="881" y="1514"/>
                      <a:pt x="0" y="1011"/>
                      <a:pt x="50" y="293"/>
                    </a:cubicBezTo>
                    <a:cubicBezTo>
                      <a:pt x="59" y="223"/>
                      <a:pt x="78" y="151"/>
                      <a:pt x="107" y="78"/>
                    </a:cubicBezTo>
                    <a:cubicBezTo>
                      <a:pt x="118" y="52"/>
                      <a:pt x="130" y="26"/>
                      <a:pt x="142" y="0"/>
                    </a:cubicBezTo>
                    <a:cubicBezTo>
                      <a:pt x="187" y="674"/>
                      <a:pt x="918" y="947"/>
                      <a:pt x="1349" y="1081"/>
                    </a:cubicBezTo>
                    <a:cubicBezTo>
                      <a:pt x="1711" y="1194"/>
                      <a:pt x="2099" y="1263"/>
                      <a:pt x="2484" y="1263"/>
                    </a:cubicBezTo>
                    <a:cubicBezTo>
                      <a:pt x="2686" y="1263"/>
                      <a:pt x="2887" y="1244"/>
                      <a:pt x="3083" y="1202"/>
                    </a:cubicBezTo>
                    <a:cubicBezTo>
                      <a:pt x="3398" y="1135"/>
                      <a:pt x="3675" y="975"/>
                      <a:pt x="3924" y="775"/>
                    </a:cubicBezTo>
                    <a:cubicBezTo>
                      <a:pt x="3952" y="753"/>
                      <a:pt x="4015" y="706"/>
                      <a:pt x="4084" y="648"/>
                    </a:cubicBezTo>
                    <a:cubicBezTo>
                      <a:pt x="4223" y="531"/>
                      <a:pt x="4385" y="369"/>
                      <a:pt x="4325" y="272"/>
                    </a:cubicBezTo>
                    <a:cubicBezTo>
                      <a:pt x="4335" y="288"/>
                      <a:pt x="4344" y="304"/>
                      <a:pt x="4353" y="320"/>
                    </a:cubicBezTo>
                    <a:cubicBezTo>
                      <a:pt x="4411" y="439"/>
                      <a:pt x="4449" y="562"/>
                      <a:pt x="4462" y="685"/>
                    </a:cubicBezTo>
                    <a:cubicBezTo>
                      <a:pt x="4476" y="828"/>
                      <a:pt x="4458" y="973"/>
                      <a:pt x="4407" y="1106"/>
                    </a:cubicBezTo>
                    <a:cubicBezTo>
                      <a:pt x="4406" y="1110"/>
                      <a:pt x="4404" y="1114"/>
                      <a:pt x="4403" y="1118"/>
                    </a:cubicBezTo>
                    <a:cubicBezTo>
                      <a:pt x="4378" y="1181"/>
                      <a:pt x="4346" y="1240"/>
                      <a:pt x="4308" y="1294"/>
                    </a:cubicBezTo>
                    <a:cubicBezTo>
                      <a:pt x="4165" y="1502"/>
                      <a:pt x="3937" y="1646"/>
                      <a:pt x="3660" y="1736"/>
                    </a:cubicBezTo>
                    <a:cubicBezTo>
                      <a:pt x="3598" y="1756"/>
                      <a:pt x="3535" y="1774"/>
                      <a:pt x="3469" y="1789"/>
                    </a:cubicBezTo>
                    <a:cubicBezTo>
                      <a:pt x="3392" y="1806"/>
                      <a:pt x="3312" y="1820"/>
                      <a:pt x="3230" y="1830"/>
                    </a:cubicBezTo>
                    <a:cubicBezTo>
                      <a:pt x="3093" y="1848"/>
                      <a:pt x="2949" y="1857"/>
                      <a:pt x="2802" y="1857"/>
                    </a:cubicBezTo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7" name="Freeform 111">
                <a:extLst>
                  <a:ext uri="{FF2B5EF4-FFF2-40B4-BE49-F238E27FC236}">
                    <a16:creationId xmlns:a16="http://schemas.microsoft.com/office/drawing/2014/main" id="{46490AAF-D59B-D33C-B2BA-3173398B7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3738" y="1971675"/>
                <a:ext cx="87313" cy="50800"/>
              </a:xfrm>
              <a:custGeom>
                <a:avLst/>
                <a:gdLst>
                  <a:gd name="T0" fmla="*/ 403 w 424"/>
                  <a:gd name="T1" fmla="*/ 171 h 249"/>
                  <a:gd name="T2" fmla="*/ 173 w 424"/>
                  <a:gd name="T3" fmla="*/ 224 h 249"/>
                  <a:gd name="T4" fmla="*/ 22 w 424"/>
                  <a:gd name="T5" fmla="*/ 78 h 249"/>
                  <a:gd name="T6" fmla="*/ 252 w 424"/>
                  <a:gd name="T7" fmla="*/ 26 h 249"/>
                  <a:gd name="T8" fmla="*/ 403 w 424"/>
                  <a:gd name="T9" fmla="*/ 171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4" h="249">
                    <a:moveTo>
                      <a:pt x="403" y="171"/>
                    </a:moveTo>
                    <a:cubicBezTo>
                      <a:pt x="381" y="226"/>
                      <a:pt x="278" y="249"/>
                      <a:pt x="173" y="224"/>
                    </a:cubicBezTo>
                    <a:cubicBezTo>
                      <a:pt x="68" y="198"/>
                      <a:pt x="0" y="133"/>
                      <a:pt x="22" y="78"/>
                    </a:cubicBezTo>
                    <a:cubicBezTo>
                      <a:pt x="44" y="24"/>
                      <a:pt x="147" y="0"/>
                      <a:pt x="252" y="26"/>
                    </a:cubicBezTo>
                    <a:cubicBezTo>
                      <a:pt x="357" y="52"/>
                      <a:pt x="424" y="117"/>
                      <a:pt x="403" y="171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8" name="Freeform 112">
                <a:extLst>
                  <a:ext uri="{FF2B5EF4-FFF2-40B4-BE49-F238E27FC236}">
                    <a16:creationId xmlns:a16="http://schemas.microsoft.com/office/drawing/2014/main" id="{50EC4EFB-7536-2AB9-8935-446962D89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5001" y="1947863"/>
                <a:ext cx="47625" cy="44450"/>
              </a:xfrm>
              <a:custGeom>
                <a:avLst/>
                <a:gdLst>
                  <a:gd name="T0" fmla="*/ 214 w 235"/>
                  <a:gd name="T1" fmla="*/ 130 h 214"/>
                  <a:gd name="T2" fmla="*/ 80 w 235"/>
                  <a:gd name="T3" fmla="*/ 201 h 214"/>
                  <a:gd name="T4" fmla="*/ 21 w 235"/>
                  <a:gd name="T5" fmla="*/ 83 h 214"/>
                  <a:gd name="T6" fmla="*/ 155 w 235"/>
                  <a:gd name="T7" fmla="*/ 13 h 214"/>
                  <a:gd name="T8" fmla="*/ 214 w 235"/>
                  <a:gd name="T9" fmla="*/ 13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14">
                    <a:moveTo>
                      <a:pt x="214" y="130"/>
                    </a:moveTo>
                    <a:cubicBezTo>
                      <a:pt x="193" y="182"/>
                      <a:pt x="133" y="214"/>
                      <a:pt x="80" y="201"/>
                    </a:cubicBezTo>
                    <a:cubicBezTo>
                      <a:pt x="26" y="187"/>
                      <a:pt x="0" y="135"/>
                      <a:pt x="21" y="83"/>
                    </a:cubicBezTo>
                    <a:cubicBezTo>
                      <a:pt x="41" y="31"/>
                      <a:pt x="101" y="0"/>
                      <a:pt x="155" y="13"/>
                    </a:cubicBezTo>
                    <a:cubicBezTo>
                      <a:pt x="208" y="26"/>
                      <a:pt x="235" y="79"/>
                      <a:pt x="214" y="130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9" name="Freeform 113">
                <a:extLst>
                  <a:ext uri="{FF2B5EF4-FFF2-40B4-BE49-F238E27FC236}">
                    <a16:creationId xmlns:a16="http://schemas.microsoft.com/office/drawing/2014/main" id="{A71BE699-1C65-EC4B-DFFB-9D10D0FD0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688" y="1987550"/>
                <a:ext cx="47625" cy="42863"/>
              </a:xfrm>
              <a:custGeom>
                <a:avLst/>
                <a:gdLst>
                  <a:gd name="T0" fmla="*/ 214 w 235"/>
                  <a:gd name="T1" fmla="*/ 130 h 213"/>
                  <a:gd name="T2" fmla="*/ 80 w 235"/>
                  <a:gd name="T3" fmla="*/ 200 h 213"/>
                  <a:gd name="T4" fmla="*/ 21 w 235"/>
                  <a:gd name="T5" fmla="*/ 83 h 213"/>
                  <a:gd name="T6" fmla="*/ 155 w 235"/>
                  <a:gd name="T7" fmla="*/ 13 h 213"/>
                  <a:gd name="T8" fmla="*/ 214 w 235"/>
                  <a:gd name="T9" fmla="*/ 13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13">
                    <a:moveTo>
                      <a:pt x="214" y="130"/>
                    </a:moveTo>
                    <a:cubicBezTo>
                      <a:pt x="193" y="182"/>
                      <a:pt x="133" y="213"/>
                      <a:pt x="80" y="200"/>
                    </a:cubicBezTo>
                    <a:cubicBezTo>
                      <a:pt x="27" y="187"/>
                      <a:pt x="0" y="135"/>
                      <a:pt x="21" y="83"/>
                    </a:cubicBezTo>
                    <a:cubicBezTo>
                      <a:pt x="41" y="31"/>
                      <a:pt x="101" y="0"/>
                      <a:pt x="155" y="13"/>
                    </a:cubicBezTo>
                    <a:cubicBezTo>
                      <a:pt x="208" y="26"/>
                      <a:pt x="235" y="78"/>
                      <a:pt x="214" y="130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0" name="Freeform 114">
                <a:extLst>
                  <a:ext uri="{FF2B5EF4-FFF2-40B4-BE49-F238E27FC236}">
                    <a16:creationId xmlns:a16="http://schemas.microsoft.com/office/drawing/2014/main" id="{7F588379-6C79-24D8-F902-F3B60121D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6438" y="2011363"/>
                <a:ext cx="28575" cy="53975"/>
              </a:xfrm>
              <a:custGeom>
                <a:avLst/>
                <a:gdLst>
                  <a:gd name="T0" fmla="*/ 4 w 18"/>
                  <a:gd name="T1" fmla="*/ 34 h 34"/>
                  <a:gd name="T2" fmla="*/ 0 w 18"/>
                  <a:gd name="T3" fmla="*/ 33 h 34"/>
                  <a:gd name="T4" fmla="*/ 13 w 18"/>
                  <a:gd name="T5" fmla="*/ 0 h 34"/>
                  <a:gd name="T6" fmla="*/ 18 w 18"/>
                  <a:gd name="T7" fmla="*/ 1 h 34"/>
                  <a:gd name="T8" fmla="*/ 4 w 18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4">
                    <a:moveTo>
                      <a:pt x="4" y="34"/>
                    </a:moveTo>
                    <a:lnTo>
                      <a:pt x="0" y="33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4" y="34"/>
                    </a:ln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1" name="Freeform 115">
                <a:extLst>
                  <a:ext uri="{FF2B5EF4-FFF2-40B4-BE49-F238E27FC236}">
                    <a16:creationId xmlns:a16="http://schemas.microsoft.com/office/drawing/2014/main" id="{A3E53D8E-F596-6C6B-E3B2-97A83D5E7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426" y="1717675"/>
                <a:ext cx="138113" cy="160338"/>
              </a:xfrm>
              <a:custGeom>
                <a:avLst/>
                <a:gdLst>
                  <a:gd name="T0" fmla="*/ 191 w 672"/>
                  <a:gd name="T1" fmla="*/ 756 h 787"/>
                  <a:gd name="T2" fmla="*/ 191 w 672"/>
                  <a:gd name="T3" fmla="*/ 756 h 787"/>
                  <a:gd name="T4" fmla="*/ 46 w 672"/>
                  <a:gd name="T5" fmla="*/ 497 h 787"/>
                  <a:gd name="T6" fmla="*/ 173 w 672"/>
                  <a:gd name="T7" fmla="*/ 179 h 787"/>
                  <a:gd name="T8" fmla="*/ 481 w 672"/>
                  <a:gd name="T9" fmla="*/ 30 h 787"/>
                  <a:gd name="T10" fmla="*/ 627 w 672"/>
                  <a:gd name="T11" fmla="*/ 290 h 787"/>
                  <a:gd name="T12" fmla="*/ 500 w 672"/>
                  <a:gd name="T13" fmla="*/ 608 h 787"/>
                  <a:gd name="T14" fmla="*/ 191 w 672"/>
                  <a:gd name="T15" fmla="*/ 756 h 7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2" h="787">
                    <a:moveTo>
                      <a:pt x="191" y="756"/>
                    </a:moveTo>
                    <a:lnTo>
                      <a:pt x="191" y="756"/>
                    </a:lnTo>
                    <a:cubicBezTo>
                      <a:pt x="66" y="726"/>
                      <a:pt x="0" y="609"/>
                      <a:pt x="46" y="497"/>
                    </a:cubicBezTo>
                    <a:lnTo>
                      <a:pt x="173" y="179"/>
                    </a:lnTo>
                    <a:cubicBezTo>
                      <a:pt x="218" y="66"/>
                      <a:pt x="356" y="0"/>
                      <a:pt x="481" y="30"/>
                    </a:cubicBezTo>
                    <a:cubicBezTo>
                      <a:pt x="607" y="61"/>
                      <a:pt x="672" y="177"/>
                      <a:pt x="627" y="290"/>
                    </a:cubicBezTo>
                    <a:lnTo>
                      <a:pt x="500" y="608"/>
                    </a:lnTo>
                    <a:cubicBezTo>
                      <a:pt x="455" y="721"/>
                      <a:pt x="317" y="787"/>
                      <a:pt x="191" y="756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2" name="Freeform 116">
                <a:extLst>
                  <a:ext uri="{FF2B5EF4-FFF2-40B4-BE49-F238E27FC236}">
                    <a16:creationId xmlns:a16="http://schemas.microsoft.com/office/drawing/2014/main" id="{C1B88585-F3D4-19D4-9396-35E6EFEF7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801" y="1755775"/>
                <a:ext cx="138113" cy="161925"/>
              </a:xfrm>
              <a:custGeom>
                <a:avLst/>
                <a:gdLst>
                  <a:gd name="T0" fmla="*/ 190 w 671"/>
                  <a:gd name="T1" fmla="*/ 757 h 788"/>
                  <a:gd name="T2" fmla="*/ 190 w 671"/>
                  <a:gd name="T3" fmla="*/ 757 h 788"/>
                  <a:gd name="T4" fmla="*/ 45 w 671"/>
                  <a:gd name="T5" fmla="*/ 497 h 788"/>
                  <a:gd name="T6" fmla="*/ 172 w 671"/>
                  <a:gd name="T7" fmla="*/ 180 h 788"/>
                  <a:gd name="T8" fmla="*/ 480 w 671"/>
                  <a:gd name="T9" fmla="*/ 31 h 788"/>
                  <a:gd name="T10" fmla="*/ 626 w 671"/>
                  <a:gd name="T11" fmla="*/ 291 h 788"/>
                  <a:gd name="T12" fmla="*/ 499 w 671"/>
                  <a:gd name="T13" fmla="*/ 608 h 788"/>
                  <a:gd name="T14" fmla="*/ 190 w 671"/>
                  <a:gd name="T15" fmla="*/ 757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1" h="788">
                    <a:moveTo>
                      <a:pt x="190" y="757"/>
                    </a:moveTo>
                    <a:lnTo>
                      <a:pt x="190" y="757"/>
                    </a:lnTo>
                    <a:cubicBezTo>
                      <a:pt x="65" y="726"/>
                      <a:pt x="0" y="610"/>
                      <a:pt x="45" y="497"/>
                    </a:cubicBezTo>
                    <a:lnTo>
                      <a:pt x="172" y="180"/>
                    </a:lnTo>
                    <a:cubicBezTo>
                      <a:pt x="217" y="67"/>
                      <a:pt x="355" y="0"/>
                      <a:pt x="480" y="31"/>
                    </a:cubicBezTo>
                    <a:cubicBezTo>
                      <a:pt x="606" y="62"/>
                      <a:pt x="671" y="178"/>
                      <a:pt x="626" y="291"/>
                    </a:cubicBezTo>
                    <a:lnTo>
                      <a:pt x="499" y="608"/>
                    </a:lnTo>
                    <a:cubicBezTo>
                      <a:pt x="454" y="721"/>
                      <a:pt x="316" y="788"/>
                      <a:pt x="190" y="757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3" name="Freeform 117">
                <a:extLst>
                  <a:ext uri="{FF2B5EF4-FFF2-40B4-BE49-F238E27FC236}">
                    <a16:creationId xmlns:a16="http://schemas.microsoft.com/office/drawing/2014/main" id="{450A01F3-F6B0-C52F-D061-2A085F1A3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1" y="1944688"/>
                <a:ext cx="114300" cy="80963"/>
              </a:xfrm>
              <a:custGeom>
                <a:avLst/>
                <a:gdLst>
                  <a:gd name="T0" fmla="*/ 517 w 554"/>
                  <a:gd name="T1" fmla="*/ 255 h 393"/>
                  <a:gd name="T2" fmla="*/ 211 w 554"/>
                  <a:gd name="T3" fmla="*/ 361 h 393"/>
                  <a:gd name="T4" fmla="*/ 36 w 554"/>
                  <a:gd name="T5" fmla="*/ 138 h 393"/>
                  <a:gd name="T6" fmla="*/ 342 w 554"/>
                  <a:gd name="T7" fmla="*/ 32 h 393"/>
                  <a:gd name="T8" fmla="*/ 517 w 554"/>
                  <a:gd name="T9" fmla="*/ 255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4" h="393">
                    <a:moveTo>
                      <a:pt x="517" y="255"/>
                    </a:moveTo>
                    <a:cubicBezTo>
                      <a:pt x="481" y="346"/>
                      <a:pt x="344" y="393"/>
                      <a:pt x="211" y="361"/>
                    </a:cubicBezTo>
                    <a:cubicBezTo>
                      <a:pt x="78" y="328"/>
                      <a:pt x="0" y="228"/>
                      <a:pt x="36" y="138"/>
                    </a:cubicBezTo>
                    <a:cubicBezTo>
                      <a:pt x="72" y="47"/>
                      <a:pt x="209" y="0"/>
                      <a:pt x="342" y="32"/>
                    </a:cubicBezTo>
                    <a:cubicBezTo>
                      <a:pt x="475" y="65"/>
                      <a:pt x="554" y="165"/>
                      <a:pt x="517" y="255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4" name="Freeform 118">
                <a:extLst>
                  <a:ext uri="{FF2B5EF4-FFF2-40B4-BE49-F238E27FC236}">
                    <a16:creationId xmlns:a16="http://schemas.microsoft.com/office/drawing/2014/main" id="{85401A0B-1605-031C-E1C6-E74AC699E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801" y="2014538"/>
                <a:ext cx="114300" cy="80963"/>
              </a:xfrm>
              <a:custGeom>
                <a:avLst/>
                <a:gdLst>
                  <a:gd name="T0" fmla="*/ 518 w 554"/>
                  <a:gd name="T1" fmla="*/ 256 h 394"/>
                  <a:gd name="T2" fmla="*/ 212 w 554"/>
                  <a:gd name="T3" fmla="*/ 361 h 394"/>
                  <a:gd name="T4" fmla="*/ 36 w 554"/>
                  <a:gd name="T5" fmla="*/ 138 h 394"/>
                  <a:gd name="T6" fmla="*/ 343 w 554"/>
                  <a:gd name="T7" fmla="*/ 32 h 394"/>
                  <a:gd name="T8" fmla="*/ 518 w 554"/>
                  <a:gd name="T9" fmla="*/ 256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4" h="394">
                    <a:moveTo>
                      <a:pt x="518" y="256"/>
                    </a:moveTo>
                    <a:cubicBezTo>
                      <a:pt x="482" y="346"/>
                      <a:pt x="344" y="394"/>
                      <a:pt x="212" y="361"/>
                    </a:cubicBezTo>
                    <a:cubicBezTo>
                      <a:pt x="79" y="329"/>
                      <a:pt x="0" y="229"/>
                      <a:pt x="36" y="138"/>
                    </a:cubicBezTo>
                    <a:cubicBezTo>
                      <a:pt x="73" y="47"/>
                      <a:pt x="210" y="0"/>
                      <a:pt x="343" y="32"/>
                    </a:cubicBezTo>
                    <a:cubicBezTo>
                      <a:pt x="476" y="65"/>
                      <a:pt x="554" y="165"/>
                      <a:pt x="518" y="256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5" name="Freeform 119">
                <a:extLst>
                  <a:ext uri="{FF2B5EF4-FFF2-40B4-BE49-F238E27FC236}">
                    <a16:creationId xmlns:a16="http://schemas.microsoft.com/office/drawing/2014/main" id="{4D472525-158B-3C06-E04E-E06CB3142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6538" y="4700588"/>
                <a:ext cx="169863" cy="592138"/>
              </a:xfrm>
              <a:custGeom>
                <a:avLst/>
                <a:gdLst>
                  <a:gd name="T0" fmla="*/ 520 w 828"/>
                  <a:gd name="T1" fmla="*/ 180 h 2880"/>
                  <a:gd name="T2" fmla="*/ 31 w 828"/>
                  <a:gd name="T3" fmla="*/ 2624 h 2880"/>
                  <a:gd name="T4" fmla="*/ 306 w 828"/>
                  <a:gd name="T5" fmla="*/ 2700 h 2880"/>
                  <a:gd name="T6" fmla="*/ 795 w 828"/>
                  <a:gd name="T7" fmla="*/ 256 h 2880"/>
                  <a:gd name="T8" fmla="*/ 520 w 828"/>
                  <a:gd name="T9" fmla="*/ 180 h 2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8" h="2880">
                    <a:moveTo>
                      <a:pt x="520" y="180"/>
                    </a:moveTo>
                    <a:cubicBezTo>
                      <a:pt x="368" y="997"/>
                      <a:pt x="175" y="1806"/>
                      <a:pt x="31" y="2624"/>
                    </a:cubicBezTo>
                    <a:cubicBezTo>
                      <a:pt x="0" y="2803"/>
                      <a:pt x="274" y="2880"/>
                      <a:pt x="306" y="2700"/>
                    </a:cubicBezTo>
                    <a:cubicBezTo>
                      <a:pt x="449" y="1882"/>
                      <a:pt x="642" y="1072"/>
                      <a:pt x="795" y="256"/>
                    </a:cubicBezTo>
                    <a:cubicBezTo>
                      <a:pt x="828" y="77"/>
                      <a:pt x="554" y="0"/>
                      <a:pt x="520" y="180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6" name="Freeform 120">
                <a:extLst>
                  <a:ext uri="{FF2B5EF4-FFF2-40B4-BE49-F238E27FC236}">
                    <a16:creationId xmlns:a16="http://schemas.microsoft.com/office/drawing/2014/main" id="{9BDF81B1-B91B-0BC7-7EFC-E23E8D6F4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0688" y="4718050"/>
                <a:ext cx="196850" cy="555625"/>
              </a:xfrm>
              <a:custGeom>
                <a:avLst/>
                <a:gdLst>
                  <a:gd name="T0" fmla="*/ 57 w 958"/>
                  <a:gd name="T1" fmla="*/ 249 h 2699"/>
                  <a:gd name="T2" fmla="*/ 655 w 958"/>
                  <a:gd name="T3" fmla="*/ 2519 h 2699"/>
                  <a:gd name="T4" fmla="*/ 929 w 958"/>
                  <a:gd name="T5" fmla="*/ 2443 h 2699"/>
                  <a:gd name="T6" fmla="*/ 331 w 958"/>
                  <a:gd name="T7" fmla="*/ 173 h 2699"/>
                  <a:gd name="T8" fmla="*/ 57 w 958"/>
                  <a:gd name="T9" fmla="*/ 249 h 2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" h="2699">
                    <a:moveTo>
                      <a:pt x="57" y="249"/>
                    </a:moveTo>
                    <a:cubicBezTo>
                      <a:pt x="303" y="994"/>
                      <a:pt x="530" y="1743"/>
                      <a:pt x="655" y="2519"/>
                    </a:cubicBezTo>
                    <a:cubicBezTo>
                      <a:pt x="684" y="2699"/>
                      <a:pt x="958" y="2623"/>
                      <a:pt x="929" y="2443"/>
                    </a:cubicBezTo>
                    <a:cubicBezTo>
                      <a:pt x="804" y="1667"/>
                      <a:pt x="577" y="918"/>
                      <a:pt x="331" y="173"/>
                    </a:cubicBezTo>
                    <a:cubicBezTo>
                      <a:pt x="274" y="0"/>
                      <a:pt x="0" y="74"/>
                      <a:pt x="57" y="249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7" name="Freeform 121">
                <a:extLst>
                  <a:ext uri="{FF2B5EF4-FFF2-40B4-BE49-F238E27FC236}">
                    <a16:creationId xmlns:a16="http://schemas.microsoft.com/office/drawing/2014/main" id="{D48140D8-37FC-D7AF-9FA5-30F8AA320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9263" y="3324225"/>
                <a:ext cx="449263" cy="1492250"/>
              </a:xfrm>
              <a:custGeom>
                <a:avLst/>
                <a:gdLst>
                  <a:gd name="T0" fmla="*/ 583 w 2180"/>
                  <a:gd name="T1" fmla="*/ 599 h 7262"/>
                  <a:gd name="T2" fmla="*/ 993 w 2180"/>
                  <a:gd name="T3" fmla="*/ 384 h 7262"/>
                  <a:gd name="T4" fmla="*/ 1524 w 2180"/>
                  <a:gd name="T5" fmla="*/ 571 h 7262"/>
                  <a:gd name="T6" fmla="*/ 1804 w 2180"/>
                  <a:gd name="T7" fmla="*/ 1257 h 7262"/>
                  <a:gd name="T8" fmla="*/ 1885 w 2180"/>
                  <a:gd name="T9" fmla="*/ 2279 h 7262"/>
                  <a:gd name="T10" fmla="*/ 1120 w 2180"/>
                  <a:gd name="T11" fmla="*/ 5443 h 7262"/>
                  <a:gd name="T12" fmla="*/ 129 w 2180"/>
                  <a:gd name="T13" fmla="*/ 6931 h 7262"/>
                  <a:gd name="T14" fmla="*/ 330 w 2180"/>
                  <a:gd name="T15" fmla="*/ 7132 h 7262"/>
                  <a:gd name="T16" fmla="*/ 1939 w 2180"/>
                  <a:gd name="T17" fmla="*/ 3930 h 7262"/>
                  <a:gd name="T18" fmla="*/ 2171 w 2180"/>
                  <a:gd name="T19" fmla="*/ 2055 h 7262"/>
                  <a:gd name="T20" fmla="*/ 2038 w 2180"/>
                  <a:gd name="T21" fmla="*/ 991 h 7262"/>
                  <a:gd name="T22" fmla="*/ 1614 w 2180"/>
                  <a:gd name="T23" fmla="*/ 278 h 7262"/>
                  <a:gd name="T24" fmla="*/ 309 w 2180"/>
                  <a:gd name="T25" fmla="*/ 523 h 7262"/>
                  <a:gd name="T26" fmla="*/ 583 w 2180"/>
                  <a:gd name="T27" fmla="*/ 599 h 7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80" h="7262">
                    <a:moveTo>
                      <a:pt x="583" y="599"/>
                    </a:moveTo>
                    <a:cubicBezTo>
                      <a:pt x="636" y="427"/>
                      <a:pt x="834" y="384"/>
                      <a:pt x="993" y="384"/>
                    </a:cubicBezTo>
                    <a:cubicBezTo>
                      <a:pt x="1184" y="383"/>
                      <a:pt x="1383" y="436"/>
                      <a:pt x="1524" y="571"/>
                    </a:cubicBezTo>
                    <a:cubicBezTo>
                      <a:pt x="1712" y="750"/>
                      <a:pt x="1755" y="1013"/>
                      <a:pt x="1804" y="1257"/>
                    </a:cubicBezTo>
                    <a:cubicBezTo>
                      <a:pt x="1871" y="1594"/>
                      <a:pt x="1894" y="1935"/>
                      <a:pt x="1885" y="2279"/>
                    </a:cubicBezTo>
                    <a:cubicBezTo>
                      <a:pt x="1856" y="3360"/>
                      <a:pt x="1575" y="4464"/>
                      <a:pt x="1120" y="5443"/>
                    </a:cubicBezTo>
                    <a:cubicBezTo>
                      <a:pt x="868" y="5985"/>
                      <a:pt x="551" y="6505"/>
                      <a:pt x="129" y="6931"/>
                    </a:cubicBezTo>
                    <a:cubicBezTo>
                      <a:pt x="0" y="7061"/>
                      <a:pt x="201" y="7262"/>
                      <a:pt x="330" y="7132"/>
                    </a:cubicBezTo>
                    <a:cubicBezTo>
                      <a:pt x="1177" y="6278"/>
                      <a:pt x="1662" y="5082"/>
                      <a:pt x="1939" y="3930"/>
                    </a:cubicBezTo>
                    <a:cubicBezTo>
                      <a:pt x="2086" y="3319"/>
                      <a:pt x="2180" y="2685"/>
                      <a:pt x="2171" y="2055"/>
                    </a:cubicBezTo>
                    <a:cubicBezTo>
                      <a:pt x="2166" y="1696"/>
                      <a:pt x="2118" y="1341"/>
                      <a:pt x="2038" y="991"/>
                    </a:cubicBezTo>
                    <a:cubicBezTo>
                      <a:pt x="1974" y="709"/>
                      <a:pt x="1854" y="452"/>
                      <a:pt x="1614" y="278"/>
                    </a:cubicBezTo>
                    <a:cubicBezTo>
                      <a:pt x="1237" y="6"/>
                      <a:pt x="472" y="0"/>
                      <a:pt x="309" y="523"/>
                    </a:cubicBezTo>
                    <a:cubicBezTo>
                      <a:pt x="254" y="698"/>
                      <a:pt x="529" y="773"/>
                      <a:pt x="583" y="59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8" name="Freeform 122">
                <a:extLst>
                  <a:ext uri="{FF2B5EF4-FFF2-40B4-BE49-F238E27FC236}">
                    <a16:creationId xmlns:a16="http://schemas.microsoft.com/office/drawing/2014/main" id="{1061E48E-A9AA-D5A8-28CF-1CDFDBB28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7951" y="3573463"/>
                <a:ext cx="422275" cy="841375"/>
              </a:xfrm>
              <a:custGeom>
                <a:avLst/>
                <a:gdLst>
                  <a:gd name="T0" fmla="*/ 347 w 2050"/>
                  <a:gd name="T1" fmla="*/ 3941 h 4093"/>
                  <a:gd name="T2" fmla="*/ 1374 w 2050"/>
                  <a:gd name="T3" fmla="*/ 2180 h 4093"/>
                  <a:gd name="T4" fmla="*/ 2013 w 2050"/>
                  <a:gd name="T5" fmla="*/ 254 h 4093"/>
                  <a:gd name="T6" fmla="*/ 1739 w 2050"/>
                  <a:gd name="T7" fmla="*/ 179 h 4093"/>
                  <a:gd name="T8" fmla="*/ 1113 w 2050"/>
                  <a:gd name="T9" fmla="*/ 2069 h 4093"/>
                  <a:gd name="T10" fmla="*/ 101 w 2050"/>
                  <a:gd name="T11" fmla="*/ 3797 h 4093"/>
                  <a:gd name="T12" fmla="*/ 347 w 2050"/>
                  <a:gd name="T13" fmla="*/ 3941 h 4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50" h="4093">
                    <a:moveTo>
                      <a:pt x="347" y="3941"/>
                    </a:moveTo>
                    <a:cubicBezTo>
                      <a:pt x="722" y="3374"/>
                      <a:pt x="1084" y="2796"/>
                      <a:pt x="1374" y="2180"/>
                    </a:cubicBezTo>
                    <a:cubicBezTo>
                      <a:pt x="1663" y="1565"/>
                      <a:pt x="1873" y="919"/>
                      <a:pt x="2013" y="254"/>
                    </a:cubicBezTo>
                    <a:cubicBezTo>
                      <a:pt x="2050" y="76"/>
                      <a:pt x="1776" y="0"/>
                      <a:pt x="1739" y="179"/>
                    </a:cubicBezTo>
                    <a:cubicBezTo>
                      <a:pt x="1601" y="831"/>
                      <a:pt x="1399" y="1467"/>
                      <a:pt x="1113" y="2069"/>
                    </a:cubicBezTo>
                    <a:cubicBezTo>
                      <a:pt x="826" y="2673"/>
                      <a:pt x="470" y="3240"/>
                      <a:pt x="101" y="3797"/>
                    </a:cubicBezTo>
                    <a:cubicBezTo>
                      <a:pt x="0" y="3950"/>
                      <a:pt x="246" y="4093"/>
                      <a:pt x="347" y="3941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9" name="Freeform 123">
                <a:extLst>
                  <a:ext uri="{FF2B5EF4-FFF2-40B4-BE49-F238E27FC236}">
                    <a16:creationId xmlns:a16="http://schemas.microsoft.com/office/drawing/2014/main" id="{055E56AD-7BB8-E2BD-C04F-6DD7E967D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351" y="4330700"/>
                <a:ext cx="1019175" cy="334963"/>
              </a:xfrm>
              <a:custGeom>
                <a:avLst/>
                <a:gdLst>
                  <a:gd name="T0" fmla="*/ 44 w 4960"/>
                  <a:gd name="T1" fmla="*/ 853 h 1633"/>
                  <a:gd name="T2" fmla="*/ 1077 w 4960"/>
                  <a:gd name="T3" fmla="*/ 1624 h 1633"/>
                  <a:gd name="T4" fmla="*/ 1821 w 4960"/>
                  <a:gd name="T5" fmla="*/ 1437 h 1633"/>
                  <a:gd name="T6" fmla="*/ 2161 w 4960"/>
                  <a:gd name="T7" fmla="*/ 1234 h 1633"/>
                  <a:gd name="T8" fmla="*/ 2372 w 4960"/>
                  <a:gd name="T9" fmla="*/ 1217 h 1633"/>
                  <a:gd name="T10" fmla="*/ 3426 w 4960"/>
                  <a:gd name="T11" fmla="*/ 1455 h 1633"/>
                  <a:gd name="T12" fmla="*/ 4454 w 4960"/>
                  <a:gd name="T13" fmla="*/ 1188 h 1633"/>
                  <a:gd name="T14" fmla="*/ 4854 w 4960"/>
                  <a:gd name="T15" fmla="*/ 177 h 1633"/>
                  <a:gd name="T16" fmla="*/ 4579 w 4960"/>
                  <a:gd name="T17" fmla="*/ 253 h 1633"/>
                  <a:gd name="T18" fmla="*/ 3438 w 4960"/>
                  <a:gd name="T19" fmla="*/ 1171 h 1633"/>
                  <a:gd name="T20" fmla="*/ 2549 w 4960"/>
                  <a:gd name="T21" fmla="*/ 991 h 1633"/>
                  <a:gd name="T22" fmla="*/ 2354 w 4960"/>
                  <a:gd name="T23" fmla="*/ 903 h 1633"/>
                  <a:gd name="T24" fmla="*/ 2053 w 4960"/>
                  <a:gd name="T25" fmla="*/ 970 h 1633"/>
                  <a:gd name="T26" fmla="*/ 1391 w 4960"/>
                  <a:gd name="T27" fmla="*/ 1310 h 1633"/>
                  <a:gd name="T28" fmla="*/ 318 w 4960"/>
                  <a:gd name="T29" fmla="*/ 778 h 1633"/>
                  <a:gd name="T30" fmla="*/ 44 w 4960"/>
                  <a:gd name="T31" fmla="*/ 853 h 1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60" h="1633">
                    <a:moveTo>
                      <a:pt x="44" y="853"/>
                    </a:moveTo>
                    <a:cubicBezTo>
                      <a:pt x="162" y="1339"/>
                      <a:pt x="594" y="1609"/>
                      <a:pt x="1077" y="1624"/>
                    </a:cubicBezTo>
                    <a:cubicBezTo>
                      <a:pt x="1340" y="1633"/>
                      <a:pt x="1594" y="1569"/>
                      <a:pt x="1821" y="1437"/>
                    </a:cubicBezTo>
                    <a:cubicBezTo>
                      <a:pt x="1935" y="1371"/>
                      <a:pt x="2043" y="1295"/>
                      <a:pt x="2161" y="1234"/>
                    </a:cubicBezTo>
                    <a:cubicBezTo>
                      <a:pt x="2258" y="1184"/>
                      <a:pt x="2285" y="1168"/>
                      <a:pt x="2372" y="1217"/>
                    </a:cubicBezTo>
                    <a:cubicBezTo>
                      <a:pt x="2699" y="1401"/>
                      <a:pt x="3052" y="1466"/>
                      <a:pt x="3426" y="1455"/>
                    </a:cubicBezTo>
                    <a:cubicBezTo>
                      <a:pt x="3776" y="1446"/>
                      <a:pt x="4152" y="1377"/>
                      <a:pt x="4454" y="1188"/>
                    </a:cubicBezTo>
                    <a:cubicBezTo>
                      <a:pt x="4813" y="963"/>
                      <a:pt x="4960" y="587"/>
                      <a:pt x="4854" y="177"/>
                    </a:cubicBezTo>
                    <a:cubicBezTo>
                      <a:pt x="4808" y="0"/>
                      <a:pt x="4533" y="75"/>
                      <a:pt x="4579" y="253"/>
                    </a:cubicBezTo>
                    <a:cubicBezTo>
                      <a:pt x="4756" y="933"/>
                      <a:pt x="3962" y="1153"/>
                      <a:pt x="3438" y="1171"/>
                    </a:cubicBezTo>
                    <a:cubicBezTo>
                      <a:pt x="3130" y="1181"/>
                      <a:pt x="2821" y="1143"/>
                      <a:pt x="2549" y="991"/>
                    </a:cubicBezTo>
                    <a:cubicBezTo>
                      <a:pt x="2487" y="956"/>
                      <a:pt x="2426" y="917"/>
                      <a:pt x="2354" y="903"/>
                    </a:cubicBezTo>
                    <a:cubicBezTo>
                      <a:pt x="2248" y="883"/>
                      <a:pt x="2147" y="925"/>
                      <a:pt x="2053" y="970"/>
                    </a:cubicBezTo>
                    <a:cubicBezTo>
                      <a:pt x="1828" y="1079"/>
                      <a:pt x="1639" y="1252"/>
                      <a:pt x="1391" y="1310"/>
                    </a:cubicBezTo>
                    <a:cubicBezTo>
                      <a:pt x="947" y="1415"/>
                      <a:pt x="436" y="1260"/>
                      <a:pt x="318" y="778"/>
                    </a:cubicBezTo>
                    <a:cubicBezTo>
                      <a:pt x="275" y="600"/>
                      <a:pt x="0" y="675"/>
                      <a:pt x="44" y="85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0" name="Freeform 124">
                <a:extLst>
                  <a:ext uri="{FF2B5EF4-FFF2-40B4-BE49-F238E27FC236}">
                    <a16:creationId xmlns:a16="http://schemas.microsoft.com/office/drawing/2014/main" id="{B24866A7-972D-6B6C-EDD3-B1A8ED0FA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3663" y="4337050"/>
                <a:ext cx="427038" cy="511175"/>
              </a:xfrm>
              <a:custGeom>
                <a:avLst/>
                <a:gdLst>
                  <a:gd name="T0" fmla="*/ 82 w 2076"/>
                  <a:gd name="T1" fmla="*/ 307 h 2485"/>
                  <a:gd name="T2" fmla="*/ 881 w 2076"/>
                  <a:gd name="T3" fmla="*/ 1480 h 2485"/>
                  <a:gd name="T4" fmla="*/ 1782 w 2076"/>
                  <a:gd name="T5" fmla="*/ 2382 h 2485"/>
                  <a:gd name="T6" fmla="*/ 1925 w 2076"/>
                  <a:gd name="T7" fmla="*/ 2137 h 2485"/>
                  <a:gd name="T8" fmla="*/ 1082 w 2076"/>
                  <a:gd name="T9" fmla="*/ 1279 h 2485"/>
                  <a:gd name="T10" fmla="*/ 328 w 2076"/>
                  <a:gd name="T11" fmla="*/ 164 h 2485"/>
                  <a:gd name="T12" fmla="*/ 82 w 2076"/>
                  <a:gd name="T13" fmla="*/ 307 h 2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6" h="2485">
                    <a:moveTo>
                      <a:pt x="82" y="307"/>
                    </a:moveTo>
                    <a:cubicBezTo>
                      <a:pt x="293" y="729"/>
                      <a:pt x="584" y="1115"/>
                      <a:pt x="881" y="1480"/>
                    </a:cubicBezTo>
                    <a:cubicBezTo>
                      <a:pt x="1145" y="1804"/>
                      <a:pt x="1432" y="2146"/>
                      <a:pt x="1782" y="2382"/>
                    </a:cubicBezTo>
                    <a:cubicBezTo>
                      <a:pt x="1934" y="2485"/>
                      <a:pt x="2076" y="2238"/>
                      <a:pt x="1925" y="2137"/>
                    </a:cubicBezTo>
                    <a:cubicBezTo>
                      <a:pt x="1599" y="1917"/>
                      <a:pt x="1329" y="1582"/>
                      <a:pt x="1082" y="1279"/>
                    </a:cubicBezTo>
                    <a:cubicBezTo>
                      <a:pt x="800" y="933"/>
                      <a:pt x="528" y="564"/>
                      <a:pt x="328" y="164"/>
                    </a:cubicBezTo>
                    <a:cubicBezTo>
                      <a:pt x="246" y="0"/>
                      <a:pt x="0" y="144"/>
                      <a:pt x="82" y="307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1" name="Freeform 125">
                <a:extLst>
                  <a:ext uri="{FF2B5EF4-FFF2-40B4-BE49-F238E27FC236}">
                    <a16:creationId xmlns:a16="http://schemas.microsoft.com/office/drawing/2014/main" id="{03585085-7E00-2A71-8344-31BAEA049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413" y="5226050"/>
                <a:ext cx="2132013" cy="825500"/>
              </a:xfrm>
              <a:custGeom>
                <a:avLst/>
                <a:gdLst>
                  <a:gd name="T0" fmla="*/ 1198 w 10363"/>
                  <a:gd name="T1" fmla="*/ 147 h 4020"/>
                  <a:gd name="T2" fmla="*/ 111 w 10363"/>
                  <a:gd name="T3" fmla="*/ 2395 h 4020"/>
                  <a:gd name="T4" fmla="*/ 31 w 10363"/>
                  <a:gd name="T5" fmla="*/ 2764 h 4020"/>
                  <a:gd name="T6" fmla="*/ 311 w 10363"/>
                  <a:gd name="T7" fmla="*/ 3207 h 4020"/>
                  <a:gd name="T8" fmla="*/ 1218 w 10363"/>
                  <a:gd name="T9" fmla="*/ 3681 h 4020"/>
                  <a:gd name="T10" fmla="*/ 1964 w 10363"/>
                  <a:gd name="T11" fmla="*/ 3795 h 4020"/>
                  <a:gd name="T12" fmla="*/ 2337 w 10363"/>
                  <a:gd name="T13" fmla="*/ 3287 h 4020"/>
                  <a:gd name="T14" fmla="*/ 2072 w 10363"/>
                  <a:gd name="T15" fmla="*/ 3215 h 4020"/>
                  <a:gd name="T16" fmla="*/ 2487 w 10363"/>
                  <a:gd name="T17" fmla="*/ 3969 h 4020"/>
                  <a:gd name="T18" fmla="*/ 3042 w 10363"/>
                  <a:gd name="T19" fmla="*/ 4009 h 4020"/>
                  <a:gd name="T20" fmla="*/ 3716 w 10363"/>
                  <a:gd name="T21" fmla="*/ 4002 h 4020"/>
                  <a:gd name="T22" fmla="*/ 4390 w 10363"/>
                  <a:gd name="T23" fmla="*/ 3995 h 4020"/>
                  <a:gd name="T24" fmla="*/ 4944 w 10363"/>
                  <a:gd name="T25" fmla="*/ 3942 h 4020"/>
                  <a:gd name="T26" fmla="*/ 5442 w 10363"/>
                  <a:gd name="T27" fmla="*/ 3190 h 4020"/>
                  <a:gd name="T28" fmla="*/ 5182 w 10363"/>
                  <a:gd name="T29" fmla="*/ 3300 h 4020"/>
                  <a:gd name="T30" fmla="*/ 5443 w 10363"/>
                  <a:gd name="T31" fmla="*/ 3809 h 4020"/>
                  <a:gd name="T32" fmla="*/ 5604 w 10363"/>
                  <a:gd name="T33" fmla="*/ 3874 h 4020"/>
                  <a:gd name="T34" fmla="*/ 7719 w 10363"/>
                  <a:gd name="T35" fmla="*/ 3417 h 4020"/>
                  <a:gd name="T36" fmla="*/ 8589 w 10363"/>
                  <a:gd name="T37" fmla="*/ 3114 h 4020"/>
                  <a:gd name="T38" fmla="*/ 8739 w 10363"/>
                  <a:gd name="T39" fmla="*/ 2429 h 4020"/>
                  <a:gd name="T40" fmla="*/ 8516 w 10363"/>
                  <a:gd name="T41" fmla="*/ 2601 h 4020"/>
                  <a:gd name="T42" fmla="*/ 8740 w 10363"/>
                  <a:gd name="T43" fmla="*/ 2840 h 4020"/>
                  <a:gd name="T44" fmla="*/ 8878 w 10363"/>
                  <a:gd name="T45" fmla="*/ 2877 h 4020"/>
                  <a:gd name="T46" fmla="*/ 9645 w 10363"/>
                  <a:gd name="T47" fmla="*/ 2416 h 4020"/>
                  <a:gd name="T48" fmla="*/ 10254 w 10363"/>
                  <a:gd name="T49" fmla="*/ 1819 h 4020"/>
                  <a:gd name="T50" fmla="*/ 10008 w 10363"/>
                  <a:gd name="T51" fmla="*/ 1676 h 4020"/>
                  <a:gd name="T52" fmla="*/ 9471 w 10363"/>
                  <a:gd name="T53" fmla="*/ 2194 h 4020"/>
                  <a:gd name="T54" fmla="*/ 8802 w 10363"/>
                  <a:gd name="T55" fmla="*/ 2602 h 4020"/>
                  <a:gd name="T56" fmla="*/ 8941 w 10363"/>
                  <a:gd name="T57" fmla="*/ 2639 h 4020"/>
                  <a:gd name="T58" fmla="*/ 8717 w 10363"/>
                  <a:gd name="T59" fmla="*/ 2400 h 4020"/>
                  <a:gd name="T60" fmla="*/ 8494 w 10363"/>
                  <a:gd name="T61" fmla="*/ 2572 h 4020"/>
                  <a:gd name="T62" fmla="*/ 8163 w 10363"/>
                  <a:gd name="T63" fmla="*/ 3022 h 4020"/>
                  <a:gd name="T64" fmla="*/ 7322 w 10363"/>
                  <a:gd name="T65" fmla="*/ 3212 h 4020"/>
                  <a:gd name="T66" fmla="*/ 5528 w 10363"/>
                  <a:gd name="T67" fmla="*/ 3600 h 4020"/>
                  <a:gd name="T68" fmla="*/ 5689 w 10363"/>
                  <a:gd name="T69" fmla="*/ 3665 h 4020"/>
                  <a:gd name="T70" fmla="*/ 5427 w 10363"/>
                  <a:gd name="T71" fmla="*/ 3156 h 4020"/>
                  <a:gd name="T72" fmla="*/ 5167 w 10363"/>
                  <a:gd name="T73" fmla="*/ 3266 h 4020"/>
                  <a:gd name="T74" fmla="*/ 4714 w 10363"/>
                  <a:gd name="T75" fmla="*/ 3698 h 4020"/>
                  <a:gd name="T76" fmla="*/ 3763 w 10363"/>
                  <a:gd name="T77" fmla="*/ 3717 h 4020"/>
                  <a:gd name="T78" fmla="*/ 2813 w 10363"/>
                  <a:gd name="T79" fmla="*/ 3726 h 4020"/>
                  <a:gd name="T80" fmla="*/ 2427 w 10363"/>
                  <a:gd name="T81" fmla="*/ 3635 h 4020"/>
                  <a:gd name="T82" fmla="*/ 2318 w 10363"/>
                  <a:gd name="T83" fmla="*/ 3358 h 4020"/>
                  <a:gd name="T84" fmla="*/ 2053 w 10363"/>
                  <a:gd name="T85" fmla="*/ 3287 h 4020"/>
                  <a:gd name="T86" fmla="*/ 1633 w 10363"/>
                  <a:gd name="T87" fmla="*/ 3529 h 4020"/>
                  <a:gd name="T88" fmla="*/ 1116 w 10363"/>
                  <a:gd name="T89" fmla="*/ 3332 h 4020"/>
                  <a:gd name="T90" fmla="*/ 285 w 10363"/>
                  <a:gd name="T91" fmla="*/ 2765 h 4020"/>
                  <a:gd name="T92" fmla="*/ 299 w 10363"/>
                  <a:gd name="T93" fmla="*/ 2874 h 4020"/>
                  <a:gd name="T94" fmla="*/ 1443 w 10363"/>
                  <a:gd name="T95" fmla="*/ 291 h 4020"/>
                  <a:gd name="T96" fmla="*/ 1198 w 10363"/>
                  <a:gd name="T97" fmla="*/ 147 h 4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363" h="4020">
                    <a:moveTo>
                      <a:pt x="1198" y="147"/>
                    </a:moveTo>
                    <a:cubicBezTo>
                      <a:pt x="707" y="823"/>
                      <a:pt x="318" y="1584"/>
                      <a:pt x="111" y="2395"/>
                    </a:cubicBezTo>
                    <a:cubicBezTo>
                      <a:pt x="79" y="2517"/>
                      <a:pt x="52" y="2640"/>
                      <a:pt x="31" y="2764"/>
                    </a:cubicBezTo>
                    <a:cubicBezTo>
                      <a:pt x="0" y="2946"/>
                      <a:pt x="179" y="3099"/>
                      <a:pt x="311" y="3207"/>
                    </a:cubicBezTo>
                    <a:cubicBezTo>
                      <a:pt x="581" y="3427"/>
                      <a:pt x="902" y="3544"/>
                      <a:pt x="1218" y="3681"/>
                    </a:cubicBezTo>
                    <a:cubicBezTo>
                      <a:pt x="1448" y="3781"/>
                      <a:pt x="1713" y="3884"/>
                      <a:pt x="1964" y="3795"/>
                    </a:cubicBezTo>
                    <a:cubicBezTo>
                      <a:pt x="2178" y="3720"/>
                      <a:pt x="2357" y="3524"/>
                      <a:pt x="2337" y="3287"/>
                    </a:cubicBezTo>
                    <a:cubicBezTo>
                      <a:pt x="2327" y="3160"/>
                      <a:pt x="2138" y="3076"/>
                      <a:pt x="2072" y="3215"/>
                    </a:cubicBezTo>
                    <a:cubicBezTo>
                      <a:pt x="1913" y="3547"/>
                      <a:pt x="2162" y="3879"/>
                      <a:pt x="2487" y="3969"/>
                    </a:cubicBezTo>
                    <a:cubicBezTo>
                      <a:pt x="2667" y="4020"/>
                      <a:pt x="2858" y="4011"/>
                      <a:pt x="3042" y="4009"/>
                    </a:cubicBezTo>
                    <a:cubicBezTo>
                      <a:pt x="3267" y="4007"/>
                      <a:pt x="3491" y="4004"/>
                      <a:pt x="3716" y="4002"/>
                    </a:cubicBezTo>
                    <a:cubicBezTo>
                      <a:pt x="3941" y="3999"/>
                      <a:pt x="4165" y="3997"/>
                      <a:pt x="4390" y="3995"/>
                    </a:cubicBezTo>
                    <a:cubicBezTo>
                      <a:pt x="4574" y="3993"/>
                      <a:pt x="4765" y="3993"/>
                      <a:pt x="4944" y="3942"/>
                    </a:cubicBezTo>
                    <a:cubicBezTo>
                      <a:pt x="5264" y="3849"/>
                      <a:pt x="5546" y="3541"/>
                      <a:pt x="5442" y="3190"/>
                    </a:cubicBezTo>
                    <a:lnTo>
                      <a:pt x="5182" y="3300"/>
                    </a:lnTo>
                    <a:cubicBezTo>
                      <a:pt x="5269" y="3469"/>
                      <a:pt x="5356" y="3639"/>
                      <a:pt x="5443" y="3809"/>
                    </a:cubicBezTo>
                    <a:cubicBezTo>
                      <a:pt x="5473" y="3867"/>
                      <a:pt x="5545" y="3887"/>
                      <a:pt x="5604" y="3874"/>
                    </a:cubicBezTo>
                    <a:cubicBezTo>
                      <a:pt x="6309" y="3722"/>
                      <a:pt x="7014" y="3569"/>
                      <a:pt x="7719" y="3417"/>
                    </a:cubicBezTo>
                    <a:cubicBezTo>
                      <a:pt x="8012" y="3354"/>
                      <a:pt x="8353" y="3317"/>
                      <a:pt x="8589" y="3114"/>
                    </a:cubicBezTo>
                    <a:cubicBezTo>
                      <a:pt x="8784" y="2945"/>
                      <a:pt x="8867" y="2661"/>
                      <a:pt x="8739" y="2429"/>
                    </a:cubicBezTo>
                    <a:cubicBezTo>
                      <a:pt x="8665" y="2486"/>
                      <a:pt x="8591" y="2544"/>
                      <a:pt x="8516" y="2601"/>
                    </a:cubicBezTo>
                    <a:cubicBezTo>
                      <a:pt x="8591" y="2681"/>
                      <a:pt x="8665" y="2761"/>
                      <a:pt x="8740" y="2840"/>
                    </a:cubicBezTo>
                    <a:cubicBezTo>
                      <a:pt x="8772" y="2875"/>
                      <a:pt x="8832" y="2893"/>
                      <a:pt x="8878" y="2877"/>
                    </a:cubicBezTo>
                    <a:cubicBezTo>
                      <a:pt x="9161" y="2776"/>
                      <a:pt x="9411" y="2600"/>
                      <a:pt x="9645" y="2416"/>
                    </a:cubicBezTo>
                    <a:cubicBezTo>
                      <a:pt x="9868" y="2241"/>
                      <a:pt x="10084" y="2048"/>
                      <a:pt x="10254" y="1819"/>
                    </a:cubicBezTo>
                    <a:cubicBezTo>
                      <a:pt x="10363" y="1672"/>
                      <a:pt x="10116" y="1530"/>
                      <a:pt x="10008" y="1676"/>
                    </a:cubicBezTo>
                    <a:cubicBezTo>
                      <a:pt x="9861" y="1874"/>
                      <a:pt x="9662" y="2041"/>
                      <a:pt x="9471" y="2194"/>
                    </a:cubicBezTo>
                    <a:cubicBezTo>
                      <a:pt x="9270" y="2354"/>
                      <a:pt x="9046" y="2516"/>
                      <a:pt x="8802" y="2602"/>
                    </a:cubicBezTo>
                    <a:cubicBezTo>
                      <a:pt x="8849" y="2615"/>
                      <a:pt x="8895" y="2627"/>
                      <a:pt x="8941" y="2639"/>
                    </a:cubicBezTo>
                    <a:lnTo>
                      <a:pt x="8717" y="2400"/>
                    </a:lnTo>
                    <a:cubicBezTo>
                      <a:pt x="8605" y="2280"/>
                      <a:pt x="8418" y="2433"/>
                      <a:pt x="8494" y="2572"/>
                    </a:cubicBezTo>
                    <a:cubicBezTo>
                      <a:pt x="8614" y="2792"/>
                      <a:pt x="8336" y="2968"/>
                      <a:pt x="8163" y="3022"/>
                    </a:cubicBezTo>
                    <a:cubicBezTo>
                      <a:pt x="7891" y="3108"/>
                      <a:pt x="7601" y="3152"/>
                      <a:pt x="7322" y="3212"/>
                    </a:cubicBezTo>
                    <a:cubicBezTo>
                      <a:pt x="6724" y="3341"/>
                      <a:pt x="6126" y="3471"/>
                      <a:pt x="5528" y="3600"/>
                    </a:cubicBezTo>
                    <a:cubicBezTo>
                      <a:pt x="5582" y="3621"/>
                      <a:pt x="5636" y="3643"/>
                      <a:pt x="5689" y="3665"/>
                    </a:cubicBezTo>
                    <a:cubicBezTo>
                      <a:pt x="5602" y="3495"/>
                      <a:pt x="5514" y="3326"/>
                      <a:pt x="5427" y="3156"/>
                    </a:cubicBezTo>
                    <a:cubicBezTo>
                      <a:pt x="5353" y="3013"/>
                      <a:pt x="5121" y="3112"/>
                      <a:pt x="5167" y="3266"/>
                    </a:cubicBezTo>
                    <a:cubicBezTo>
                      <a:pt x="5248" y="3536"/>
                      <a:pt x="4925" y="3674"/>
                      <a:pt x="4714" y="3698"/>
                    </a:cubicBezTo>
                    <a:cubicBezTo>
                      <a:pt x="4401" y="3733"/>
                      <a:pt x="4077" y="3714"/>
                      <a:pt x="3763" y="3717"/>
                    </a:cubicBezTo>
                    <a:cubicBezTo>
                      <a:pt x="3446" y="3720"/>
                      <a:pt x="3129" y="3733"/>
                      <a:pt x="2813" y="3726"/>
                    </a:cubicBezTo>
                    <a:cubicBezTo>
                      <a:pt x="2684" y="3723"/>
                      <a:pt x="2536" y="3713"/>
                      <a:pt x="2427" y="3635"/>
                    </a:cubicBezTo>
                    <a:cubicBezTo>
                      <a:pt x="2347" y="3578"/>
                      <a:pt x="2270" y="3458"/>
                      <a:pt x="2318" y="3358"/>
                    </a:cubicBezTo>
                    <a:cubicBezTo>
                      <a:pt x="2229" y="3335"/>
                      <a:pt x="2141" y="3311"/>
                      <a:pt x="2053" y="3287"/>
                    </a:cubicBezTo>
                    <a:cubicBezTo>
                      <a:pt x="2071" y="3511"/>
                      <a:pt x="1805" y="3566"/>
                      <a:pt x="1633" y="3529"/>
                    </a:cubicBezTo>
                    <a:cubicBezTo>
                      <a:pt x="1454" y="3490"/>
                      <a:pt x="1285" y="3401"/>
                      <a:pt x="1116" y="3332"/>
                    </a:cubicBezTo>
                    <a:cubicBezTo>
                      <a:pt x="805" y="3205"/>
                      <a:pt x="481" y="3049"/>
                      <a:pt x="285" y="2765"/>
                    </a:cubicBezTo>
                    <a:cubicBezTo>
                      <a:pt x="289" y="2801"/>
                      <a:pt x="294" y="2838"/>
                      <a:pt x="299" y="2874"/>
                    </a:cubicBezTo>
                    <a:cubicBezTo>
                      <a:pt x="458" y="1935"/>
                      <a:pt x="886" y="1057"/>
                      <a:pt x="1443" y="291"/>
                    </a:cubicBezTo>
                    <a:cubicBezTo>
                      <a:pt x="1551" y="142"/>
                      <a:pt x="1304" y="0"/>
                      <a:pt x="1198" y="14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2" name="Freeform 126">
                <a:extLst>
                  <a:ext uri="{FF2B5EF4-FFF2-40B4-BE49-F238E27FC236}">
                    <a16:creationId xmlns:a16="http://schemas.microsoft.com/office/drawing/2014/main" id="{DBA1EF5D-8C79-0143-B6F5-60435EFB8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2288" y="5189538"/>
                <a:ext cx="330200" cy="434975"/>
              </a:xfrm>
              <a:custGeom>
                <a:avLst/>
                <a:gdLst>
                  <a:gd name="T0" fmla="*/ 139 w 1605"/>
                  <a:gd name="T1" fmla="*/ 320 h 2117"/>
                  <a:gd name="T2" fmla="*/ 800 w 1605"/>
                  <a:gd name="T3" fmla="*/ 1100 h 2117"/>
                  <a:gd name="T4" fmla="*/ 1302 w 1605"/>
                  <a:gd name="T5" fmla="*/ 1996 h 2117"/>
                  <a:gd name="T6" fmla="*/ 1477 w 1605"/>
                  <a:gd name="T7" fmla="*/ 2095 h 2117"/>
                  <a:gd name="T8" fmla="*/ 1576 w 1605"/>
                  <a:gd name="T9" fmla="*/ 1920 h 2117"/>
                  <a:gd name="T10" fmla="*/ 1046 w 1605"/>
                  <a:gd name="T11" fmla="*/ 956 h 2117"/>
                  <a:gd name="T12" fmla="*/ 341 w 1605"/>
                  <a:gd name="T13" fmla="*/ 118 h 2117"/>
                  <a:gd name="T14" fmla="*/ 139 w 1605"/>
                  <a:gd name="T15" fmla="*/ 320 h 2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5" h="2117">
                    <a:moveTo>
                      <a:pt x="139" y="320"/>
                    </a:moveTo>
                    <a:cubicBezTo>
                      <a:pt x="399" y="541"/>
                      <a:pt x="610" y="819"/>
                      <a:pt x="800" y="1100"/>
                    </a:cubicBezTo>
                    <a:cubicBezTo>
                      <a:pt x="991" y="1381"/>
                      <a:pt x="1174" y="1680"/>
                      <a:pt x="1302" y="1996"/>
                    </a:cubicBezTo>
                    <a:cubicBezTo>
                      <a:pt x="1331" y="2067"/>
                      <a:pt x="1397" y="2117"/>
                      <a:pt x="1477" y="2095"/>
                    </a:cubicBezTo>
                    <a:cubicBezTo>
                      <a:pt x="1544" y="2077"/>
                      <a:pt x="1605" y="1992"/>
                      <a:pt x="1576" y="1920"/>
                    </a:cubicBezTo>
                    <a:cubicBezTo>
                      <a:pt x="1438" y="1580"/>
                      <a:pt x="1251" y="1260"/>
                      <a:pt x="1046" y="956"/>
                    </a:cubicBezTo>
                    <a:cubicBezTo>
                      <a:pt x="842" y="657"/>
                      <a:pt x="618" y="355"/>
                      <a:pt x="341" y="118"/>
                    </a:cubicBezTo>
                    <a:cubicBezTo>
                      <a:pt x="202" y="0"/>
                      <a:pt x="0" y="201"/>
                      <a:pt x="139" y="320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3" name="Freeform 127">
                <a:extLst>
                  <a:ext uri="{FF2B5EF4-FFF2-40B4-BE49-F238E27FC236}">
                    <a16:creationId xmlns:a16="http://schemas.microsoft.com/office/drawing/2014/main" id="{07C256AF-4EFF-1AA3-E447-0278290F5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0088" y="4494213"/>
                <a:ext cx="368300" cy="336550"/>
              </a:xfrm>
              <a:custGeom>
                <a:avLst/>
                <a:gdLst>
                  <a:gd name="T0" fmla="*/ 503 w 1797"/>
                  <a:gd name="T1" fmla="*/ 122 h 1638"/>
                  <a:gd name="T2" fmla="*/ 122 w 1797"/>
                  <a:gd name="T3" fmla="*/ 652 h 1638"/>
                  <a:gd name="T4" fmla="*/ 49 w 1797"/>
                  <a:gd name="T5" fmla="*/ 1214 h 1638"/>
                  <a:gd name="T6" fmla="*/ 441 w 1797"/>
                  <a:gd name="T7" fmla="*/ 1532 h 1638"/>
                  <a:gd name="T8" fmla="*/ 863 w 1797"/>
                  <a:gd name="T9" fmla="*/ 1178 h 1638"/>
                  <a:gd name="T10" fmla="*/ 967 w 1797"/>
                  <a:gd name="T11" fmla="*/ 363 h 1638"/>
                  <a:gd name="T12" fmla="*/ 825 w 1797"/>
                  <a:gd name="T13" fmla="*/ 506 h 1638"/>
                  <a:gd name="T14" fmla="*/ 1318 w 1797"/>
                  <a:gd name="T15" fmla="*/ 740 h 1638"/>
                  <a:gd name="T16" fmla="*/ 1468 w 1797"/>
                  <a:gd name="T17" fmla="*/ 960 h 1638"/>
                  <a:gd name="T18" fmla="*/ 1495 w 1797"/>
                  <a:gd name="T19" fmla="*/ 1152 h 1638"/>
                  <a:gd name="T20" fmla="*/ 1468 w 1797"/>
                  <a:gd name="T21" fmla="*/ 1237 h 1638"/>
                  <a:gd name="T22" fmla="*/ 1465 w 1797"/>
                  <a:gd name="T23" fmla="*/ 1245 h 1638"/>
                  <a:gd name="T24" fmla="*/ 1446 w 1797"/>
                  <a:gd name="T25" fmla="*/ 1266 h 1638"/>
                  <a:gd name="T26" fmla="*/ 1434 w 1797"/>
                  <a:gd name="T27" fmla="*/ 1272 h 1638"/>
                  <a:gd name="T28" fmla="*/ 1368 w 1797"/>
                  <a:gd name="T29" fmla="*/ 1262 h 1638"/>
                  <a:gd name="T30" fmla="*/ 1275 w 1797"/>
                  <a:gd name="T31" fmla="*/ 1175 h 1638"/>
                  <a:gd name="T32" fmla="*/ 953 w 1797"/>
                  <a:gd name="T33" fmla="*/ 541 h 1638"/>
                  <a:gd name="T34" fmla="*/ 679 w 1797"/>
                  <a:gd name="T35" fmla="*/ 617 h 1638"/>
                  <a:gd name="T36" fmla="*/ 1008 w 1797"/>
                  <a:gd name="T37" fmla="*/ 1289 h 1638"/>
                  <a:gd name="T38" fmla="*/ 1571 w 1797"/>
                  <a:gd name="T39" fmla="*/ 1521 h 1638"/>
                  <a:gd name="T40" fmla="*/ 1777 w 1797"/>
                  <a:gd name="T41" fmla="*/ 1038 h 1638"/>
                  <a:gd name="T42" fmla="*/ 1483 w 1797"/>
                  <a:gd name="T43" fmla="*/ 503 h 1638"/>
                  <a:gd name="T44" fmla="*/ 825 w 1797"/>
                  <a:gd name="T45" fmla="*/ 221 h 1638"/>
                  <a:gd name="T46" fmla="*/ 683 w 1797"/>
                  <a:gd name="T47" fmla="*/ 363 h 1638"/>
                  <a:gd name="T48" fmla="*/ 609 w 1797"/>
                  <a:gd name="T49" fmla="*/ 1053 h 1638"/>
                  <a:gd name="T50" fmla="*/ 479 w 1797"/>
                  <a:gd name="T51" fmla="*/ 1231 h 1638"/>
                  <a:gd name="T52" fmla="*/ 366 w 1797"/>
                  <a:gd name="T53" fmla="*/ 1225 h 1638"/>
                  <a:gd name="T54" fmla="*/ 314 w 1797"/>
                  <a:gd name="T55" fmla="*/ 1075 h 1638"/>
                  <a:gd name="T56" fmla="*/ 349 w 1797"/>
                  <a:gd name="T57" fmla="*/ 848 h 1638"/>
                  <a:gd name="T58" fmla="*/ 704 w 1797"/>
                  <a:gd name="T59" fmla="*/ 323 h 1638"/>
                  <a:gd name="T60" fmla="*/ 503 w 1797"/>
                  <a:gd name="T61" fmla="*/ 122 h 1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97" h="1638">
                    <a:moveTo>
                      <a:pt x="503" y="122"/>
                    </a:moveTo>
                    <a:cubicBezTo>
                      <a:pt x="340" y="269"/>
                      <a:pt x="208" y="450"/>
                      <a:pt x="122" y="652"/>
                    </a:cubicBezTo>
                    <a:cubicBezTo>
                      <a:pt x="46" y="830"/>
                      <a:pt x="0" y="1021"/>
                      <a:pt x="49" y="1214"/>
                    </a:cubicBezTo>
                    <a:cubicBezTo>
                      <a:pt x="95" y="1395"/>
                      <a:pt x="245" y="1541"/>
                      <a:pt x="441" y="1532"/>
                    </a:cubicBezTo>
                    <a:cubicBezTo>
                      <a:pt x="644" y="1523"/>
                      <a:pt x="788" y="1352"/>
                      <a:pt x="863" y="1178"/>
                    </a:cubicBezTo>
                    <a:cubicBezTo>
                      <a:pt x="970" y="929"/>
                      <a:pt x="985" y="631"/>
                      <a:pt x="967" y="363"/>
                    </a:cubicBezTo>
                    <a:lnTo>
                      <a:pt x="825" y="506"/>
                    </a:lnTo>
                    <a:cubicBezTo>
                      <a:pt x="1012" y="518"/>
                      <a:pt x="1188" y="606"/>
                      <a:pt x="1318" y="740"/>
                    </a:cubicBezTo>
                    <a:cubicBezTo>
                      <a:pt x="1380" y="803"/>
                      <a:pt x="1433" y="878"/>
                      <a:pt x="1468" y="960"/>
                    </a:cubicBezTo>
                    <a:cubicBezTo>
                      <a:pt x="1495" y="1025"/>
                      <a:pt x="1504" y="1097"/>
                      <a:pt x="1495" y="1152"/>
                    </a:cubicBezTo>
                    <a:cubicBezTo>
                      <a:pt x="1490" y="1186"/>
                      <a:pt x="1477" y="1223"/>
                      <a:pt x="1468" y="1237"/>
                    </a:cubicBezTo>
                    <a:cubicBezTo>
                      <a:pt x="1458" y="1251"/>
                      <a:pt x="1457" y="1254"/>
                      <a:pt x="1465" y="1245"/>
                    </a:cubicBezTo>
                    <a:cubicBezTo>
                      <a:pt x="1459" y="1252"/>
                      <a:pt x="1453" y="1259"/>
                      <a:pt x="1446" y="1266"/>
                    </a:cubicBezTo>
                    <a:cubicBezTo>
                      <a:pt x="1466" y="1248"/>
                      <a:pt x="1410" y="1281"/>
                      <a:pt x="1434" y="1272"/>
                    </a:cubicBezTo>
                    <a:cubicBezTo>
                      <a:pt x="1417" y="1278"/>
                      <a:pt x="1398" y="1278"/>
                      <a:pt x="1368" y="1262"/>
                    </a:cubicBezTo>
                    <a:cubicBezTo>
                      <a:pt x="1331" y="1243"/>
                      <a:pt x="1300" y="1207"/>
                      <a:pt x="1275" y="1175"/>
                    </a:cubicBezTo>
                    <a:cubicBezTo>
                      <a:pt x="1129" y="993"/>
                      <a:pt x="1026" y="762"/>
                      <a:pt x="953" y="541"/>
                    </a:cubicBezTo>
                    <a:cubicBezTo>
                      <a:pt x="896" y="368"/>
                      <a:pt x="621" y="442"/>
                      <a:pt x="679" y="617"/>
                    </a:cubicBezTo>
                    <a:cubicBezTo>
                      <a:pt x="757" y="854"/>
                      <a:pt x="865" y="1084"/>
                      <a:pt x="1008" y="1289"/>
                    </a:cubicBezTo>
                    <a:cubicBezTo>
                      <a:pt x="1134" y="1471"/>
                      <a:pt x="1343" y="1638"/>
                      <a:pt x="1571" y="1521"/>
                    </a:cubicBezTo>
                    <a:cubicBezTo>
                      <a:pt x="1741" y="1435"/>
                      <a:pt x="1797" y="1214"/>
                      <a:pt x="1777" y="1038"/>
                    </a:cubicBezTo>
                    <a:cubicBezTo>
                      <a:pt x="1754" y="832"/>
                      <a:pt x="1634" y="642"/>
                      <a:pt x="1483" y="503"/>
                    </a:cubicBezTo>
                    <a:cubicBezTo>
                      <a:pt x="1301" y="336"/>
                      <a:pt x="1071" y="238"/>
                      <a:pt x="825" y="221"/>
                    </a:cubicBezTo>
                    <a:cubicBezTo>
                      <a:pt x="752" y="216"/>
                      <a:pt x="678" y="290"/>
                      <a:pt x="683" y="363"/>
                    </a:cubicBezTo>
                    <a:cubicBezTo>
                      <a:pt x="698" y="586"/>
                      <a:pt x="696" y="843"/>
                      <a:pt x="609" y="1053"/>
                    </a:cubicBezTo>
                    <a:cubicBezTo>
                      <a:pt x="581" y="1120"/>
                      <a:pt x="537" y="1194"/>
                      <a:pt x="479" y="1231"/>
                    </a:cubicBezTo>
                    <a:cubicBezTo>
                      <a:pt x="437" y="1258"/>
                      <a:pt x="393" y="1250"/>
                      <a:pt x="366" y="1225"/>
                    </a:cubicBezTo>
                    <a:cubicBezTo>
                      <a:pt x="336" y="1197"/>
                      <a:pt x="316" y="1130"/>
                      <a:pt x="314" y="1075"/>
                    </a:cubicBezTo>
                    <a:cubicBezTo>
                      <a:pt x="309" y="991"/>
                      <a:pt x="322" y="929"/>
                      <a:pt x="349" y="848"/>
                    </a:cubicBezTo>
                    <a:cubicBezTo>
                      <a:pt x="418" y="644"/>
                      <a:pt x="545" y="466"/>
                      <a:pt x="704" y="323"/>
                    </a:cubicBezTo>
                    <a:cubicBezTo>
                      <a:pt x="841" y="201"/>
                      <a:pt x="639" y="0"/>
                      <a:pt x="503" y="122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4" name="Freeform 128">
                <a:extLst>
                  <a:ext uri="{FF2B5EF4-FFF2-40B4-BE49-F238E27FC236}">
                    <a16:creationId xmlns:a16="http://schemas.microsoft.com/office/drawing/2014/main" id="{8280FF4C-BA2B-919B-B5BC-BE199A2E4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7751" y="5832475"/>
                <a:ext cx="728663" cy="793750"/>
              </a:xfrm>
              <a:custGeom>
                <a:avLst/>
                <a:gdLst>
                  <a:gd name="T0" fmla="*/ 8 w 3539"/>
                  <a:gd name="T1" fmla="*/ 704 h 3861"/>
                  <a:gd name="T2" fmla="*/ 98 w 3539"/>
                  <a:gd name="T3" fmla="*/ 2635 h 3861"/>
                  <a:gd name="T4" fmla="*/ 119 w 3539"/>
                  <a:gd name="T5" fmla="*/ 3106 h 3861"/>
                  <a:gd name="T6" fmla="*/ 196 w 3539"/>
                  <a:gd name="T7" fmla="*/ 3496 h 3861"/>
                  <a:gd name="T8" fmla="*/ 521 w 3539"/>
                  <a:gd name="T9" fmla="*/ 3669 h 3861"/>
                  <a:gd name="T10" fmla="*/ 966 w 3539"/>
                  <a:gd name="T11" fmla="*/ 3797 h 3861"/>
                  <a:gd name="T12" fmla="*/ 1879 w 3539"/>
                  <a:gd name="T13" fmla="*/ 3791 h 3861"/>
                  <a:gd name="T14" fmla="*/ 2647 w 3539"/>
                  <a:gd name="T15" fmla="*/ 3588 h 3861"/>
                  <a:gd name="T16" fmla="*/ 3343 w 3539"/>
                  <a:gd name="T17" fmla="*/ 2291 h 3861"/>
                  <a:gd name="T18" fmla="*/ 3531 w 3539"/>
                  <a:gd name="T19" fmla="*/ 184 h 3861"/>
                  <a:gd name="T20" fmla="*/ 3247 w 3539"/>
                  <a:gd name="T21" fmla="*/ 184 h 3861"/>
                  <a:gd name="T22" fmla="*/ 3131 w 3539"/>
                  <a:gd name="T23" fmla="*/ 1855 h 3861"/>
                  <a:gd name="T24" fmla="*/ 2978 w 3539"/>
                  <a:gd name="T25" fmla="*/ 2629 h 3861"/>
                  <a:gd name="T26" fmla="*/ 2697 w 3539"/>
                  <a:gd name="T27" fmla="*/ 3198 h 3861"/>
                  <a:gd name="T28" fmla="*/ 2080 w 3539"/>
                  <a:gd name="T29" fmla="*/ 3474 h 3861"/>
                  <a:gd name="T30" fmla="*/ 1266 w 3539"/>
                  <a:gd name="T31" fmla="*/ 3553 h 3861"/>
                  <a:gd name="T32" fmla="*/ 492 w 3539"/>
                  <a:gd name="T33" fmla="*/ 3358 h 3861"/>
                  <a:gd name="T34" fmla="*/ 412 w 3539"/>
                  <a:gd name="T35" fmla="*/ 3279 h 3861"/>
                  <a:gd name="T36" fmla="*/ 404 w 3539"/>
                  <a:gd name="T37" fmla="*/ 3106 h 3861"/>
                  <a:gd name="T38" fmla="*/ 382 w 3539"/>
                  <a:gd name="T39" fmla="*/ 2635 h 3861"/>
                  <a:gd name="T40" fmla="*/ 293 w 3539"/>
                  <a:gd name="T41" fmla="*/ 704 h 3861"/>
                  <a:gd name="T42" fmla="*/ 8 w 3539"/>
                  <a:gd name="T43" fmla="*/ 704 h 3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39" h="3861">
                    <a:moveTo>
                      <a:pt x="8" y="704"/>
                    </a:moveTo>
                    <a:cubicBezTo>
                      <a:pt x="38" y="1348"/>
                      <a:pt x="68" y="1991"/>
                      <a:pt x="98" y="2635"/>
                    </a:cubicBezTo>
                    <a:cubicBezTo>
                      <a:pt x="105" y="2792"/>
                      <a:pt x="112" y="2949"/>
                      <a:pt x="119" y="3106"/>
                    </a:cubicBezTo>
                    <a:cubicBezTo>
                      <a:pt x="125" y="3236"/>
                      <a:pt x="114" y="3386"/>
                      <a:pt x="196" y="3496"/>
                    </a:cubicBezTo>
                    <a:cubicBezTo>
                      <a:pt x="272" y="3598"/>
                      <a:pt x="406" y="3629"/>
                      <a:pt x="521" y="3669"/>
                    </a:cubicBezTo>
                    <a:cubicBezTo>
                      <a:pt x="667" y="3719"/>
                      <a:pt x="814" y="3766"/>
                      <a:pt x="966" y="3797"/>
                    </a:cubicBezTo>
                    <a:cubicBezTo>
                      <a:pt x="1273" y="3861"/>
                      <a:pt x="1572" y="3835"/>
                      <a:pt x="1879" y="3791"/>
                    </a:cubicBezTo>
                    <a:cubicBezTo>
                      <a:pt x="2142" y="3754"/>
                      <a:pt x="2410" y="3715"/>
                      <a:pt x="2647" y="3588"/>
                    </a:cubicBezTo>
                    <a:cubicBezTo>
                      <a:pt x="3123" y="3334"/>
                      <a:pt x="3249" y="2779"/>
                      <a:pt x="3343" y="2291"/>
                    </a:cubicBezTo>
                    <a:cubicBezTo>
                      <a:pt x="3476" y="1597"/>
                      <a:pt x="3539" y="891"/>
                      <a:pt x="3531" y="184"/>
                    </a:cubicBezTo>
                    <a:cubicBezTo>
                      <a:pt x="3529" y="1"/>
                      <a:pt x="3245" y="0"/>
                      <a:pt x="3247" y="184"/>
                    </a:cubicBezTo>
                    <a:cubicBezTo>
                      <a:pt x="3253" y="743"/>
                      <a:pt x="3217" y="1303"/>
                      <a:pt x="3131" y="1855"/>
                    </a:cubicBezTo>
                    <a:cubicBezTo>
                      <a:pt x="3091" y="2114"/>
                      <a:pt x="3046" y="2375"/>
                      <a:pt x="2978" y="2629"/>
                    </a:cubicBezTo>
                    <a:cubicBezTo>
                      <a:pt x="2923" y="2833"/>
                      <a:pt x="2847" y="3043"/>
                      <a:pt x="2697" y="3198"/>
                    </a:cubicBezTo>
                    <a:cubicBezTo>
                      <a:pt x="2534" y="3368"/>
                      <a:pt x="2305" y="3432"/>
                      <a:pt x="2080" y="3474"/>
                    </a:cubicBezTo>
                    <a:cubicBezTo>
                      <a:pt x="1815" y="3523"/>
                      <a:pt x="1537" y="3568"/>
                      <a:pt x="1266" y="3553"/>
                    </a:cubicBezTo>
                    <a:cubicBezTo>
                      <a:pt x="1000" y="3539"/>
                      <a:pt x="741" y="3448"/>
                      <a:pt x="492" y="3358"/>
                    </a:cubicBezTo>
                    <a:cubicBezTo>
                      <a:pt x="439" y="3339"/>
                      <a:pt x="420" y="3334"/>
                      <a:pt x="412" y="3279"/>
                    </a:cubicBezTo>
                    <a:cubicBezTo>
                      <a:pt x="404" y="3222"/>
                      <a:pt x="406" y="3163"/>
                      <a:pt x="404" y="3106"/>
                    </a:cubicBezTo>
                    <a:cubicBezTo>
                      <a:pt x="397" y="2949"/>
                      <a:pt x="389" y="2792"/>
                      <a:pt x="382" y="2635"/>
                    </a:cubicBezTo>
                    <a:cubicBezTo>
                      <a:pt x="352" y="1991"/>
                      <a:pt x="323" y="1348"/>
                      <a:pt x="293" y="704"/>
                    </a:cubicBezTo>
                    <a:cubicBezTo>
                      <a:pt x="284" y="522"/>
                      <a:pt x="0" y="521"/>
                      <a:pt x="8" y="70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5" name="Freeform 129">
                <a:extLst>
                  <a:ext uri="{FF2B5EF4-FFF2-40B4-BE49-F238E27FC236}">
                    <a16:creationId xmlns:a16="http://schemas.microsoft.com/office/drawing/2014/main" id="{C110CB0C-F248-6CBF-752C-D7450DB8C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6" y="5935663"/>
                <a:ext cx="698500" cy="636588"/>
              </a:xfrm>
              <a:custGeom>
                <a:avLst/>
                <a:gdLst>
                  <a:gd name="T0" fmla="*/ 57 w 3401"/>
                  <a:gd name="T1" fmla="*/ 249 h 3091"/>
                  <a:gd name="T2" fmla="*/ 488 w 3401"/>
                  <a:gd name="T3" fmla="*/ 1554 h 3091"/>
                  <a:gd name="T4" fmla="*/ 710 w 3401"/>
                  <a:gd name="T5" fmla="*/ 2228 h 3091"/>
                  <a:gd name="T6" fmla="*/ 921 w 3401"/>
                  <a:gd name="T7" fmla="*/ 2728 h 3091"/>
                  <a:gd name="T8" fmla="*/ 1344 w 3401"/>
                  <a:gd name="T9" fmla="*/ 2965 h 3091"/>
                  <a:gd name="T10" fmla="*/ 1983 w 3401"/>
                  <a:gd name="T11" fmla="*/ 3064 h 3091"/>
                  <a:gd name="T12" fmla="*/ 3226 w 3401"/>
                  <a:gd name="T13" fmla="*/ 2920 h 3091"/>
                  <a:gd name="T14" fmla="*/ 3150 w 3401"/>
                  <a:gd name="T15" fmla="*/ 2646 h 3091"/>
                  <a:gd name="T16" fmla="*/ 2027 w 3401"/>
                  <a:gd name="T17" fmla="*/ 2782 h 3091"/>
                  <a:gd name="T18" fmla="*/ 1462 w 3401"/>
                  <a:gd name="T19" fmla="*/ 2701 h 3091"/>
                  <a:gd name="T20" fmla="*/ 1092 w 3401"/>
                  <a:gd name="T21" fmla="*/ 2465 h 3091"/>
                  <a:gd name="T22" fmla="*/ 910 w 3401"/>
                  <a:gd name="T23" fmla="*/ 1928 h 3091"/>
                  <a:gd name="T24" fmla="*/ 717 w 3401"/>
                  <a:gd name="T25" fmla="*/ 1343 h 3091"/>
                  <a:gd name="T26" fmla="*/ 332 w 3401"/>
                  <a:gd name="T27" fmla="*/ 173 h 3091"/>
                  <a:gd name="T28" fmla="*/ 57 w 3401"/>
                  <a:gd name="T29" fmla="*/ 249 h 30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01" h="3091">
                    <a:moveTo>
                      <a:pt x="57" y="249"/>
                    </a:moveTo>
                    <a:cubicBezTo>
                      <a:pt x="201" y="684"/>
                      <a:pt x="344" y="1119"/>
                      <a:pt x="488" y="1554"/>
                    </a:cubicBezTo>
                    <a:cubicBezTo>
                      <a:pt x="562" y="1779"/>
                      <a:pt x="636" y="2004"/>
                      <a:pt x="710" y="2228"/>
                    </a:cubicBezTo>
                    <a:cubicBezTo>
                      <a:pt x="766" y="2397"/>
                      <a:pt x="809" y="2586"/>
                      <a:pt x="921" y="2728"/>
                    </a:cubicBezTo>
                    <a:cubicBezTo>
                      <a:pt x="1027" y="2862"/>
                      <a:pt x="1183" y="2924"/>
                      <a:pt x="1344" y="2965"/>
                    </a:cubicBezTo>
                    <a:cubicBezTo>
                      <a:pt x="1553" y="3018"/>
                      <a:pt x="1769" y="3050"/>
                      <a:pt x="1983" y="3064"/>
                    </a:cubicBezTo>
                    <a:cubicBezTo>
                      <a:pt x="2402" y="3091"/>
                      <a:pt x="2824" y="3039"/>
                      <a:pt x="3226" y="2920"/>
                    </a:cubicBezTo>
                    <a:cubicBezTo>
                      <a:pt x="3401" y="2868"/>
                      <a:pt x="3326" y="2594"/>
                      <a:pt x="3150" y="2646"/>
                    </a:cubicBezTo>
                    <a:cubicBezTo>
                      <a:pt x="2785" y="2754"/>
                      <a:pt x="2408" y="2801"/>
                      <a:pt x="2027" y="2782"/>
                    </a:cubicBezTo>
                    <a:cubicBezTo>
                      <a:pt x="1836" y="2772"/>
                      <a:pt x="1648" y="2745"/>
                      <a:pt x="1462" y="2701"/>
                    </a:cubicBezTo>
                    <a:cubicBezTo>
                      <a:pt x="1305" y="2664"/>
                      <a:pt x="1164" y="2622"/>
                      <a:pt x="1092" y="2465"/>
                    </a:cubicBezTo>
                    <a:cubicBezTo>
                      <a:pt x="1014" y="2295"/>
                      <a:pt x="969" y="2105"/>
                      <a:pt x="910" y="1928"/>
                    </a:cubicBezTo>
                    <a:cubicBezTo>
                      <a:pt x="846" y="1733"/>
                      <a:pt x="782" y="1538"/>
                      <a:pt x="717" y="1343"/>
                    </a:cubicBezTo>
                    <a:cubicBezTo>
                      <a:pt x="589" y="953"/>
                      <a:pt x="460" y="563"/>
                      <a:pt x="332" y="173"/>
                    </a:cubicBezTo>
                    <a:cubicBezTo>
                      <a:pt x="275" y="0"/>
                      <a:pt x="0" y="74"/>
                      <a:pt x="57" y="24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6" name="Freeform 130">
                <a:extLst>
                  <a:ext uri="{FF2B5EF4-FFF2-40B4-BE49-F238E27FC236}">
                    <a16:creationId xmlns:a16="http://schemas.microsoft.com/office/drawing/2014/main" id="{7109F12D-4011-9485-F28B-583D9ED31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5301" y="6088063"/>
                <a:ext cx="623888" cy="157163"/>
              </a:xfrm>
              <a:custGeom>
                <a:avLst/>
                <a:gdLst>
                  <a:gd name="T0" fmla="*/ 165 w 3031"/>
                  <a:gd name="T1" fmla="*/ 495 h 764"/>
                  <a:gd name="T2" fmla="*/ 1613 w 3031"/>
                  <a:gd name="T3" fmla="*/ 736 h 764"/>
                  <a:gd name="T4" fmla="*/ 2894 w 3031"/>
                  <a:gd name="T5" fmla="*/ 323 h 764"/>
                  <a:gd name="T6" fmla="*/ 2693 w 3031"/>
                  <a:gd name="T7" fmla="*/ 121 h 764"/>
                  <a:gd name="T8" fmla="*/ 1581 w 3031"/>
                  <a:gd name="T9" fmla="*/ 453 h 764"/>
                  <a:gd name="T10" fmla="*/ 308 w 3031"/>
                  <a:gd name="T11" fmla="*/ 249 h 764"/>
                  <a:gd name="T12" fmla="*/ 165 w 3031"/>
                  <a:gd name="T13" fmla="*/ 495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31" h="764">
                    <a:moveTo>
                      <a:pt x="165" y="495"/>
                    </a:moveTo>
                    <a:cubicBezTo>
                      <a:pt x="606" y="712"/>
                      <a:pt x="1128" y="764"/>
                      <a:pt x="1613" y="736"/>
                    </a:cubicBezTo>
                    <a:cubicBezTo>
                      <a:pt x="2052" y="710"/>
                      <a:pt x="2555" y="625"/>
                      <a:pt x="2894" y="323"/>
                    </a:cubicBezTo>
                    <a:cubicBezTo>
                      <a:pt x="3031" y="201"/>
                      <a:pt x="2830" y="0"/>
                      <a:pt x="2693" y="121"/>
                    </a:cubicBezTo>
                    <a:cubicBezTo>
                      <a:pt x="2407" y="376"/>
                      <a:pt x="1947" y="435"/>
                      <a:pt x="1581" y="453"/>
                    </a:cubicBezTo>
                    <a:cubicBezTo>
                      <a:pt x="1158" y="474"/>
                      <a:pt x="694" y="439"/>
                      <a:pt x="308" y="249"/>
                    </a:cubicBezTo>
                    <a:cubicBezTo>
                      <a:pt x="145" y="168"/>
                      <a:pt x="0" y="413"/>
                      <a:pt x="165" y="495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7" name="Freeform 131">
                <a:extLst>
                  <a:ext uri="{FF2B5EF4-FFF2-40B4-BE49-F238E27FC236}">
                    <a16:creationId xmlns:a16="http://schemas.microsoft.com/office/drawing/2014/main" id="{343D379D-14AC-2E2E-2F0B-50C384404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1" y="6073775"/>
                <a:ext cx="704850" cy="192088"/>
              </a:xfrm>
              <a:custGeom>
                <a:avLst/>
                <a:gdLst>
                  <a:gd name="T0" fmla="*/ 180 w 3430"/>
                  <a:gd name="T1" fmla="*/ 753 h 941"/>
                  <a:gd name="T2" fmla="*/ 3266 w 3430"/>
                  <a:gd name="T3" fmla="*/ 325 h 941"/>
                  <a:gd name="T4" fmla="*/ 3122 w 3430"/>
                  <a:gd name="T5" fmla="*/ 79 h 941"/>
                  <a:gd name="T6" fmla="*/ 256 w 3430"/>
                  <a:gd name="T7" fmla="*/ 479 h 941"/>
                  <a:gd name="T8" fmla="*/ 180 w 3430"/>
                  <a:gd name="T9" fmla="*/ 753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30" h="941">
                    <a:moveTo>
                      <a:pt x="180" y="753"/>
                    </a:moveTo>
                    <a:cubicBezTo>
                      <a:pt x="1225" y="941"/>
                      <a:pt x="2311" y="785"/>
                      <a:pt x="3266" y="325"/>
                    </a:cubicBezTo>
                    <a:cubicBezTo>
                      <a:pt x="3430" y="245"/>
                      <a:pt x="3286" y="0"/>
                      <a:pt x="3122" y="79"/>
                    </a:cubicBezTo>
                    <a:cubicBezTo>
                      <a:pt x="2241" y="504"/>
                      <a:pt x="1220" y="652"/>
                      <a:pt x="256" y="479"/>
                    </a:cubicBezTo>
                    <a:cubicBezTo>
                      <a:pt x="77" y="447"/>
                      <a:pt x="0" y="721"/>
                      <a:pt x="180" y="75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8" name="Freeform 132">
                <a:extLst>
                  <a:ext uri="{FF2B5EF4-FFF2-40B4-BE49-F238E27FC236}">
                    <a16:creationId xmlns:a16="http://schemas.microsoft.com/office/drawing/2014/main" id="{7235F0EC-69D7-779B-2170-420B84B9E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8651" y="3489325"/>
                <a:ext cx="134938" cy="58738"/>
              </a:xfrm>
              <a:custGeom>
                <a:avLst/>
                <a:gdLst>
                  <a:gd name="T0" fmla="*/ 146 w 657"/>
                  <a:gd name="T1" fmla="*/ 284 h 284"/>
                  <a:gd name="T2" fmla="*/ 511 w 657"/>
                  <a:gd name="T3" fmla="*/ 284 h 284"/>
                  <a:gd name="T4" fmla="*/ 654 w 657"/>
                  <a:gd name="T5" fmla="*/ 142 h 284"/>
                  <a:gd name="T6" fmla="*/ 511 w 657"/>
                  <a:gd name="T7" fmla="*/ 0 h 284"/>
                  <a:gd name="T8" fmla="*/ 146 w 657"/>
                  <a:gd name="T9" fmla="*/ 0 h 284"/>
                  <a:gd name="T10" fmla="*/ 4 w 657"/>
                  <a:gd name="T11" fmla="*/ 142 h 284"/>
                  <a:gd name="T12" fmla="*/ 146 w 657"/>
                  <a:gd name="T1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7" h="284">
                    <a:moveTo>
                      <a:pt x="146" y="284"/>
                    </a:moveTo>
                    <a:lnTo>
                      <a:pt x="511" y="284"/>
                    </a:lnTo>
                    <a:cubicBezTo>
                      <a:pt x="586" y="284"/>
                      <a:pt x="657" y="219"/>
                      <a:pt x="654" y="142"/>
                    </a:cubicBezTo>
                    <a:cubicBezTo>
                      <a:pt x="650" y="65"/>
                      <a:pt x="591" y="0"/>
                      <a:pt x="511" y="0"/>
                    </a:cubicBezTo>
                    <a:lnTo>
                      <a:pt x="146" y="0"/>
                    </a:lnTo>
                    <a:cubicBezTo>
                      <a:pt x="72" y="0"/>
                      <a:pt x="0" y="65"/>
                      <a:pt x="4" y="142"/>
                    </a:cubicBezTo>
                    <a:cubicBezTo>
                      <a:pt x="7" y="219"/>
                      <a:pt x="66" y="284"/>
                      <a:pt x="146" y="28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9" name="Freeform 133">
                <a:extLst>
                  <a:ext uri="{FF2B5EF4-FFF2-40B4-BE49-F238E27FC236}">
                    <a16:creationId xmlns:a16="http://schemas.microsoft.com/office/drawing/2014/main" id="{DA755B99-7FA8-F281-C1FB-A58E45152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7676" y="3424238"/>
                <a:ext cx="207963" cy="217488"/>
              </a:xfrm>
              <a:custGeom>
                <a:avLst/>
                <a:gdLst>
                  <a:gd name="T0" fmla="*/ 345 w 1005"/>
                  <a:gd name="T1" fmla="*/ 858 h 1055"/>
                  <a:gd name="T2" fmla="*/ 311 w 1005"/>
                  <a:gd name="T3" fmla="*/ 666 h 1055"/>
                  <a:gd name="T4" fmla="*/ 294 w 1005"/>
                  <a:gd name="T5" fmla="*/ 566 h 1055"/>
                  <a:gd name="T6" fmla="*/ 292 w 1005"/>
                  <a:gd name="T7" fmla="*/ 550 h 1055"/>
                  <a:gd name="T8" fmla="*/ 289 w 1005"/>
                  <a:gd name="T9" fmla="*/ 496 h 1055"/>
                  <a:gd name="T10" fmla="*/ 289 w 1005"/>
                  <a:gd name="T11" fmla="*/ 456 h 1055"/>
                  <a:gd name="T12" fmla="*/ 291 w 1005"/>
                  <a:gd name="T13" fmla="*/ 429 h 1055"/>
                  <a:gd name="T14" fmla="*/ 291 w 1005"/>
                  <a:gd name="T15" fmla="*/ 432 h 1055"/>
                  <a:gd name="T16" fmla="*/ 311 w 1005"/>
                  <a:gd name="T17" fmla="*/ 361 h 1055"/>
                  <a:gd name="T18" fmla="*/ 314 w 1005"/>
                  <a:gd name="T19" fmla="*/ 356 h 1055"/>
                  <a:gd name="T20" fmla="*/ 337 w 1005"/>
                  <a:gd name="T21" fmla="*/ 321 h 1055"/>
                  <a:gd name="T22" fmla="*/ 341 w 1005"/>
                  <a:gd name="T23" fmla="*/ 318 h 1055"/>
                  <a:gd name="T24" fmla="*/ 357 w 1005"/>
                  <a:gd name="T25" fmla="*/ 304 h 1055"/>
                  <a:gd name="T26" fmla="*/ 353 w 1005"/>
                  <a:gd name="T27" fmla="*/ 307 h 1055"/>
                  <a:gd name="T28" fmla="*/ 374 w 1005"/>
                  <a:gd name="T29" fmla="*/ 295 h 1055"/>
                  <a:gd name="T30" fmla="*/ 399 w 1005"/>
                  <a:gd name="T31" fmla="*/ 289 h 1055"/>
                  <a:gd name="T32" fmla="*/ 409 w 1005"/>
                  <a:gd name="T33" fmla="*/ 289 h 1055"/>
                  <a:gd name="T34" fmla="*/ 447 w 1005"/>
                  <a:gd name="T35" fmla="*/ 290 h 1055"/>
                  <a:gd name="T36" fmla="*/ 442 w 1005"/>
                  <a:gd name="T37" fmla="*/ 290 h 1055"/>
                  <a:gd name="T38" fmla="*/ 464 w 1005"/>
                  <a:gd name="T39" fmla="*/ 295 h 1055"/>
                  <a:gd name="T40" fmla="*/ 496 w 1005"/>
                  <a:gd name="T41" fmla="*/ 305 h 1055"/>
                  <a:gd name="T42" fmla="*/ 493 w 1005"/>
                  <a:gd name="T43" fmla="*/ 304 h 1055"/>
                  <a:gd name="T44" fmla="*/ 512 w 1005"/>
                  <a:gd name="T45" fmla="*/ 314 h 1055"/>
                  <a:gd name="T46" fmla="*/ 541 w 1005"/>
                  <a:gd name="T47" fmla="*/ 332 h 1055"/>
                  <a:gd name="T48" fmla="*/ 540 w 1005"/>
                  <a:gd name="T49" fmla="*/ 330 h 1055"/>
                  <a:gd name="T50" fmla="*/ 558 w 1005"/>
                  <a:gd name="T51" fmla="*/ 345 h 1055"/>
                  <a:gd name="T52" fmla="*/ 583 w 1005"/>
                  <a:gd name="T53" fmla="*/ 369 h 1055"/>
                  <a:gd name="T54" fmla="*/ 615 w 1005"/>
                  <a:gd name="T55" fmla="*/ 403 h 1055"/>
                  <a:gd name="T56" fmla="*/ 622 w 1005"/>
                  <a:gd name="T57" fmla="*/ 411 h 1055"/>
                  <a:gd name="T58" fmla="*/ 719 w 1005"/>
                  <a:gd name="T59" fmla="*/ 559 h 1055"/>
                  <a:gd name="T60" fmla="*/ 914 w 1005"/>
                  <a:gd name="T61" fmla="*/ 610 h 1055"/>
                  <a:gd name="T62" fmla="*/ 965 w 1005"/>
                  <a:gd name="T63" fmla="*/ 416 h 1055"/>
                  <a:gd name="T64" fmla="*/ 763 w 1005"/>
                  <a:gd name="T65" fmla="*/ 148 h 1055"/>
                  <a:gd name="T66" fmla="*/ 425 w 1005"/>
                  <a:gd name="T67" fmla="*/ 4 h 1055"/>
                  <a:gd name="T68" fmla="*/ 94 w 1005"/>
                  <a:gd name="T69" fmla="*/ 173 h 1055"/>
                  <a:gd name="T70" fmla="*/ 5 w 1005"/>
                  <a:gd name="T71" fmla="*/ 510 h 1055"/>
                  <a:gd name="T72" fmla="*/ 71 w 1005"/>
                  <a:gd name="T73" fmla="*/ 934 h 1055"/>
                  <a:gd name="T74" fmla="*/ 246 w 1005"/>
                  <a:gd name="T75" fmla="*/ 1033 h 1055"/>
                  <a:gd name="T76" fmla="*/ 345 w 1005"/>
                  <a:gd name="T77" fmla="*/ 858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05" h="1055">
                    <a:moveTo>
                      <a:pt x="345" y="858"/>
                    </a:moveTo>
                    <a:cubicBezTo>
                      <a:pt x="334" y="794"/>
                      <a:pt x="322" y="730"/>
                      <a:pt x="311" y="666"/>
                    </a:cubicBezTo>
                    <a:cubicBezTo>
                      <a:pt x="305" y="633"/>
                      <a:pt x="298" y="600"/>
                      <a:pt x="294" y="566"/>
                    </a:cubicBezTo>
                    <a:cubicBezTo>
                      <a:pt x="297" y="591"/>
                      <a:pt x="293" y="557"/>
                      <a:pt x="292" y="550"/>
                    </a:cubicBezTo>
                    <a:cubicBezTo>
                      <a:pt x="291" y="532"/>
                      <a:pt x="289" y="514"/>
                      <a:pt x="289" y="496"/>
                    </a:cubicBezTo>
                    <a:cubicBezTo>
                      <a:pt x="289" y="483"/>
                      <a:pt x="289" y="469"/>
                      <a:pt x="289" y="456"/>
                    </a:cubicBezTo>
                    <a:cubicBezTo>
                      <a:pt x="290" y="447"/>
                      <a:pt x="290" y="438"/>
                      <a:pt x="291" y="429"/>
                    </a:cubicBezTo>
                    <a:cubicBezTo>
                      <a:pt x="289" y="446"/>
                      <a:pt x="288" y="447"/>
                      <a:pt x="291" y="432"/>
                    </a:cubicBezTo>
                    <a:cubicBezTo>
                      <a:pt x="295" y="410"/>
                      <a:pt x="298" y="379"/>
                      <a:pt x="311" y="361"/>
                    </a:cubicBezTo>
                    <a:cubicBezTo>
                      <a:pt x="291" y="388"/>
                      <a:pt x="310" y="364"/>
                      <a:pt x="314" y="356"/>
                    </a:cubicBezTo>
                    <a:cubicBezTo>
                      <a:pt x="320" y="345"/>
                      <a:pt x="327" y="329"/>
                      <a:pt x="337" y="321"/>
                    </a:cubicBezTo>
                    <a:cubicBezTo>
                      <a:pt x="311" y="343"/>
                      <a:pt x="335" y="324"/>
                      <a:pt x="341" y="318"/>
                    </a:cubicBezTo>
                    <a:cubicBezTo>
                      <a:pt x="346" y="313"/>
                      <a:pt x="351" y="308"/>
                      <a:pt x="357" y="304"/>
                    </a:cubicBezTo>
                    <a:cubicBezTo>
                      <a:pt x="341" y="315"/>
                      <a:pt x="340" y="316"/>
                      <a:pt x="353" y="307"/>
                    </a:cubicBezTo>
                    <a:cubicBezTo>
                      <a:pt x="357" y="305"/>
                      <a:pt x="393" y="289"/>
                      <a:pt x="374" y="295"/>
                    </a:cubicBezTo>
                    <a:cubicBezTo>
                      <a:pt x="354" y="301"/>
                      <a:pt x="395" y="290"/>
                      <a:pt x="399" y="289"/>
                    </a:cubicBezTo>
                    <a:cubicBezTo>
                      <a:pt x="426" y="281"/>
                      <a:pt x="372" y="290"/>
                      <a:pt x="409" y="289"/>
                    </a:cubicBezTo>
                    <a:cubicBezTo>
                      <a:pt x="420" y="288"/>
                      <a:pt x="437" y="286"/>
                      <a:pt x="447" y="290"/>
                    </a:cubicBezTo>
                    <a:cubicBezTo>
                      <a:pt x="428" y="287"/>
                      <a:pt x="426" y="287"/>
                      <a:pt x="442" y="290"/>
                    </a:cubicBezTo>
                    <a:cubicBezTo>
                      <a:pt x="449" y="292"/>
                      <a:pt x="457" y="293"/>
                      <a:pt x="464" y="295"/>
                    </a:cubicBezTo>
                    <a:cubicBezTo>
                      <a:pt x="473" y="298"/>
                      <a:pt x="489" y="300"/>
                      <a:pt x="496" y="305"/>
                    </a:cubicBezTo>
                    <a:cubicBezTo>
                      <a:pt x="479" y="298"/>
                      <a:pt x="478" y="298"/>
                      <a:pt x="493" y="304"/>
                    </a:cubicBezTo>
                    <a:cubicBezTo>
                      <a:pt x="499" y="307"/>
                      <a:pt x="506" y="311"/>
                      <a:pt x="512" y="314"/>
                    </a:cubicBezTo>
                    <a:cubicBezTo>
                      <a:pt x="522" y="320"/>
                      <a:pt x="531" y="326"/>
                      <a:pt x="541" y="332"/>
                    </a:cubicBezTo>
                    <a:cubicBezTo>
                      <a:pt x="553" y="341"/>
                      <a:pt x="553" y="340"/>
                      <a:pt x="540" y="330"/>
                    </a:cubicBezTo>
                    <a:cubicBezTo>
                      <a:pt x="546" y="335"/>
                      <a:pt x="552" y="340"/>
                      <a:pt x="558" y="345"/>
                    </a:cubicBezTo>
                    <a:cubicBezTo>
                      <a:pt x="567" y="353"/>
                      <a:pt x="575" y="361"/>
                      <a:pt x="583" y="369"/>
                    </a:cubicBezTo>
                    <a:cubicBezTo>
                      <a:pt x="594" y="380"/>
                      <a:pt x="605" y="391"/>
                      <a:pt x="615" y="403"/>
                    </a:cubicBezTo>
                    <a:cubicBezTo>
                      <a:pt x="622" y="411"/>
                      <a:pt x="638" y="430"/>
                      <a:pt x="622" y="411"/>
                    </a:cubicBezTo>
                    <a:cubicBezTo>
                      <a:pt x="659" y="458"/>
                      <a:pt x="689" y="509"/>
                      <a:pt x="719" y="559"/>
                    </a:cubicBezTo>
                    <a:cubicBezTo>
                      <a:pt x="757" y="623"/>
                      <a:pt x="849" y="652"/>
                      <a:pt x="914" y="610"/>
                    </a:cubicBezTo>
                    <a:cubicBezTo>
                      <a:pt x="978" y="569"/>
                      <a:pt x="1005" y="484"/>
                      <a:pt x="965" y="416"/>
                    </a:cubicBezTo>
                    <a:cubicBezTo>
                      <a:pt x="908" y="320"/>
                      <a:pt x="847" y="222"/>
                      <a:pt x="763" y="148"/>
                    </a:cubicBezTo>
                    <a:cubicBezTo>
                      <a:pt x="669" y="63"/>
                      <a:pt x="553" y="8"/>
                      <a:pt x="425" y="4"/>
                    </a:cubicBezTo>
                    <a:cubicBezTo>
                      <a:pt x="290" y="0"/>
                      <a:pt x="173" y="66"/>
                      <a:pt x="94" y="173"/>
                    </a:cubicBezTo>
                    <a:cubicBezTo>
                      <a:pt x="24" y="267"/>
                      <a:pt x="0" y="394"/>
                      <a:pt x="5" y="510"/>
                    </a:cubicBezTo>
                    <a:cubicBezTo>
                      <a:pt x="11" y="652"/>
                      <a:pt x="46" y="794"/>
                      <a:pt x="71" y="934"/>
                    </a:cubicBezTo>
                    <a:cubicBezTo>
                      <a:pt x="84" y="1007"/>
                      <a:pt x="177" y="1055"/>
                      <a:pt x="246" y="1033"/>
                    </a:cubicBezTo>
                    <a:cubicBezTo>
                      <a:pt x="325" y="1008"/>
                      <a:pt x="360" y="937"/>
                      <a:pt x="345" y="858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10" name="Freeform 134">
                <a:extLst>
                  <a:ext uri="{FF2B5EF4-FFF2-40B4-BE49-F238E27FC236}">
                    <a16:creationId xmlns:a16="http://schemas.microsoft.com/office/drawing/2014/main" id="{9E7C1834-C1DD-78BA-0DB5-29D3EA4A8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138" y="4460875"/>
                <a:ext cx="622300" cy="1314450"/>
              </a:xfrm>
              <a:custGeom>
                <a:avLst/>
                <a:gdLst>
                  <a:gd name="T0" fmla="*/ 2726 w 3025"/>
                  <a:gd name="T1" fmla="*/ 97 h 6394"/>
                  <a:gd name="T2" fmla="*/ 1027 w 3025"/>
                  <a:gd name="T3" fmla="*/ 2431 h 6394"/>
                  <a:gd name="T4" fmla="*/ 402 w 3025"/>
                  <a:gd name="T5" fmla="*/ 3921 h 6394"/>
                  <a:gd name="T6" fmla="*/ 45 w 3025"/>
                  <a:gd name="T7" fmla="*/ 5501 h 6394"/>
                  <a:gd name="T8" fmla="*/ 340 w 3025"/>
                  <a:gd name="T9" fmla="*/ 6191 h 6394"/>
                  <a:gd name="T10" fmla="*/ 1016 w 3025"/>
                  <a:gd name="T11" fmla="*/ 6254 h 6394"/>
                  <a:gd name="T12" fmla="*/ 873 w 3025"/>
                  <a:gd name="T13" fmla="*/ 6008 h 6394"/>
                  <a:gd name="T14" fmla="*/ 427 w 3025"/>
                  <a:gd name="T15" fmla="*/ 5851 h 6394"/>
                  <a:gd name="T16" fmla="*/ 332 w 3025"/>
                  <a:gd name="T17" fmla="*/ 5211 h 6394"/>
                  <a:gd name="T18" fmla="*/ 738 w 3025"/>
                  <a:gd name="T19" fmla="*/ 3830 h 6394"/>
                  <a:gd name="T20" fmla="*/ 1936 w 3025"/>
                  <a:gd name="T21" fmla="*/ 1335 h 6394"/>
                  <a:gd name="T22" fmla="*/ 2870 w 3025"/>
                  <a:gd name="T23" fmla="*/ 342 h 6394"/>
                  <a:gd name="T24" fmla="*/ 2726 w 3025"/>
                  <a:gd name="T25" fmla="*/ 97 h 6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25" h="6394">
                    <a:moveTo>
                      <a:pt x="2726" y="97"/>
                    </a:moveTo>
                    <a:cubicBezTo>
                      <a:pt x="1892" y="611"/>
                      <a:pt x="1434" y="1577"/>
                      <a:pt x="1027" y="2431"/>
                    </a:cubicBezTo>
                    <a:cubicBezTo>
                      <a:pt x="796" y="2917"/>
                      <a:pt x="587" y="3415"/>
                      <a:pt x="402" y="3921"/>
                    </a:cubicBezTo>
                    <a:cubicBezTo>
                      <a:pt x="221" y="4418"/>
                      <a:pt x="0" y="4961"/>
                      <a:pt x="45" y="5501"/>
                    </a:cubicBezTo>
                    <a:cubicBezTo>
                      <a:pt x="66" y="5752"/>
                      <a:pt x="141" y="6021"/>
                      <a:pt x="340" y="6191"/>
                    </a:cubicBezTo>
                    <a:cubicBezTo>
                      <a:pt x="527" y="6349"/>
                      <a:pt x="806" y="6394"/>
                      <a:pt x="1016" y="6254"/>
                    </a:cubicBezTo>
                    <a:cubicBezTo>
                      <a:pt x="1168" y="6152"/>
                      <a:pt x="1025" y="5906"/>
                      <a:pt x="873" y="6008"/>
                    </a:cubicBezTo>
                    <a:cubicBezTo>
                      <a:pt x="705" y="6120"/>
                      <a:pt x="516" y="6009"/>
                      <a:pt x="427" y="5851"/>
                    </a:cubicBezTo>
                    <a:cubicBezTo>
                      <a:pt x="320" y="5662"/>
                      <a:pt x="312" y="5423"/>
                      <a:pt x="332" y="5211"/>
                    </a:cubicBezTo>
                    <a:cubicBezTo>
                      <a:pt x="375" y="4739"/>
                      <a:pt x="572" y="4270"/>
                      <a:pt x="738" y="3830"/>
                    </a:cubicBezTo>
                    <a:cubicBezTo>
                      <a:pt x="1062" y="2971"/>
                      <a:pt x="1447" y="2113"/>
                      <a:pt x="1936" y="1335"/>
                    </a:cubicBezTo>
                    <a:cubicBezTo>
                      <a:pt x="2180" y="947"/>
                      <a:pt x="2475" y="585"/>
                      <a:pt x="2870" y="342"/>
                    </a:cubicBezTo>
                    <a:cubicBezTo>
                      <a:pt x="3025" y="246"/>
                      <a:pt x="2882" y="0"/>
                      <a:pt x="2726" y="97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11" name="Freeform 135">
                <a:extLst>
                  <a:ext uri="{FF2B5EF4-FFF2-40B4-BE49-F238E27FC236}">
                    <a16:creationId xmlns:a16="http://schemas.microsoft.com/office/drawing/2014/main" id="{BF21909F-663B-38EA-4E02-B5799C709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2426" y="4583113"/>
                <a:ext cx="142875" cy="169863"/>
              </a:xfrm>
              <a:custGeom>
                <a:avLst/>
                <a:gdLst>
                  <a:gd name="T0" fmla="*/ 268 w 690"/>
                  <a:gd name="T1" fmla="*/ 750 h 827"/>
                  <a:gd name="T2" fmla="*/ 667 w 690"/>
                  <a:gd name="T3" fmla="*/ 220 h 827"/>
                  <a:gd name="T4" fmla="*/ 681 w 690"/>
                  <a:gd name="T5" fmla="*/ 111 h 827"/>
                  <a:gd name="T6" fmla="*/ 616 w 690"/>
                  <a:gd name="T7" fmla="*/ 26 h 827"/>
                  <a:gd name="T8" fmla="*/ 506 w 690"/>
                  <a:gd name="T9" fmla="*/ 11 h 827"/>
                  <a:gd name="T10" fmla="*/ 421 w 690"/>
                  <a:gd name="T11" fmla="*/ 77 h 827"/>
                  <a:gd name="T12" fmla="*/ 23 w 690"/>
                  <a:gd name="T13" fmla="*/ 606 h 827"/>
                  <a:gd name="T14" fmla="*/ 9 w 690"/>
                  <a:gd name="T15" fmla="*/ 716 h 827"/>
                  <a:gd name="T16" fmla="*/ 74 w 690"/>
                  <a:gd name="T17" fmla="*/ 801 h 827"/>
                  <a:gd name="T18" fmla="*/ 183 w 690"/>
                  <a:gd name="T19" fmla="*/ 815 h 827"/>
                  <a:gd name="T20" fmla="*/ 268 w 690"/>
                  <a:gd name="T21" fmla="*/ 750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827">
                    <a:moveTo>
                      <a:pt x="268" y="750"/>
                    </a:moveTo>
                    <a:cubicBezTo>
                      <a:pt x="401" y="573"/>
                      <a:pt x="534" y="397"/>
                      <a:pt x="667" y="220"/>
                    </a:cubicBezTo>
                    <a:cubicBezTo>
                      <a:pt x="687" y="193"/>
                      <a:pt x="690" y="142"/>
                      <a:pt x="681" y="111"/>
                    </a:cubicBezTo>
                    <a:cubicBezTo>
                      <a:pt x="672" y="78"/>
                      <a:pt x="646" y="42"/>
                      <a:pt x="616" y="26"/>
                    </a:cubicBezTo>
                    <a:cubicBezTo>
                      <a:pt x="583" y="8"/>
                      <a:pt x="543" y="0"/>
                      <a:pt x="506" y="11"/>
                    </a:cubicBezTo>
                    <a:cubicBezTo>
                      <a:pt x="469" y="24"/>
                      <a:pt x="445" y="46"/>
                      <a:pt x="421" y="77"/>
                    </a:cubicBezTo>
                    <a:cubicBezTo>
                      <a:pt x="288" y="253"/>
                      <a:pt x="156" y="430"/>
                      <a:pt x="23" y="606"/>
                    </a:cubicBezTo>
                    <a:cubicBezTo>
                      <a:pt x="2" y="634"/>
                      <a:pt x="0" y="684"/>
                      <a:pt x="9" y="716"/>
                    </a:cubicBezTo>
                    <a:cubicBezTo>
                      <a:pt x="18" y="749"/>
                      <a:pt x="43" y="785"/>
                      <a:pt x="74" y="801"/>
                    </a:cubicBezTo>
                    <a:cubicBezTo>
                      <a:pt x="107" y="818"/>
                      <a:pt x="147" y="827"/>
                      <a:pt x="183" y="815"/>
                    </a:cubicBezTo>
                    <a:cubicBezTo>
                      <a:pt x="221" y="803"/>
                      <a:pt x="245" y="781"/>
                      <a:pt x="268" y="750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58444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: Rounded Corners 8">
            <a:extLst>
              <a:ext uri="{FF2B5EF4-FFF2-40B4-BE49-F238E27FC236}">
                <a16:creationId xmlns:a16="http://schemas.microsoft.com/office/drawing/2014/main" id="{74B66000-6C13-4D0A-C937-93FF56A4A35C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ADC6BC08-CD56-6056-F3C4-7944127CDECE}"/>
              </a:ext>
            </a:extLst>
          </p:cNvPr>
          <p:cNvGrpSpPr/>
          <p:nvPr/>
        </p:nvGrpSpPr>
        <p:grpSpPr>
          <a:xfrm>
            <a:off x="212568" y="314325"/>
            <a:ext cx="5683407" cy="5524499"/>
            <a:chOff x="6533573" y="2354410"/>
            <a:chExt cx="4058423" cy="3009921"/>
          </a:xfrm>
        </p:grpSpPr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B42FCD3F-BB8A-AD2C-1167-D7FE3DBCD483}"/>
                </a:ext>
              </a:extLst>
            </p:cNvPr>
            <p:cNvGrpSpPr/>
            <p:nvPr/>
          </p:nvGrpSpPr>
          <p:grpSpPr>
            <a:xfrm>
              <a:off x="6533573" y="2354410"/>
              <a:ext cx="4058423" cy="3009921"/>
              <a:chOff x="6533573" y="2354410"/>
              <a:chExt cx="4058423" cy="3009921"/>
            </a:xfrm>
          </p:grpSpPr>
          <p:pic>
            <p:nvPicPr>
              <p:cNvPr id="283" name="Graphic 282">
                <a:extLst>
                  <a:ext uri="{FF2B5EF4-FFF2-40B4-BE49-F238E27FC236}">
                    <a16:creationId xmlns:a16="http://schemas.microsoft.com/office/drawing/2014/main" id="{329CE759-1BAF-D17B-C862-0E7315891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33573" y="3124125"/>
                <a:ext cx="4058423" cy="2240206"/>
              </a:xfrm>
              <a:prstGeom prst="rect">
                <a:avLst/>
              </a:prstGeom>
            </p:spPr>
          </p:pic>
          <p:pic>
            <p:nvPicPr>
              <p:cNvPr id="284" name="Picture 283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83B238F1-9235-1759-6B51-0613C0CAF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9203" y="2354410"/>
                <a:ext cx="824505" cy="1039225"/>
              </a:xfrm>
              <a:prstGeom prst="rect">
                <a:avLst/>
              </a:prstGeom>
            </p:spPr>
          </p:pic>
        </p:grpSp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8F1BFF57-9850-6DF4-C99D-E3AB84EE26CB}"/>
                </a:ext>
              </a:extLst>
            </p:cNvPr>
            <p:cNvSpPr txBox="1"/>
            <p:nvPr/>
          </p:nvSpPr>
          <p:spPr>
            <a:xfrm>
              <a:off x="6533573" y="4039489"/>
              <a:ext cx="33139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6A550ED-8DC9-31EB-B873-AC6BA206B3A3}"/>
              </a:ext>
            </a:extLst>
          </p:cNvPr>
          <p:cNvSpPr txBox="1"/>
          <p:nvPr/>
        </p:nvSpPr>
        <p:spPr>
          <a:xfrm>
            <a:off x="0" y="2215923"/>
            <a:ext cx="5762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 đình Hoa có ông, bà, bố, mẹ, Hoa và em trai. </a:t>
            </a:r>
            <a:endParaRPr lang="en-US" sz="3600" b="1" dirty="0">
              <a:solidFill>
                <a:srgbClr val="4454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 người đang quây quần, vui vẻ nghe Hoa kể những hoạt động ở trường.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group of people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A558B020-C515-0D28-F39B-16EF1043E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1495478"/>
            <a:ext cx="5939818" cy="334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1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: Rounded Corners 8">
            <a:extLst>
              <a:ext uri="{FF2B5EF4-FFF2-40B4-BE49-F238E27FC236}">
                <a16:creationId xmlns:a16="http://schemas.microsoft.com/office/drawing/2014/main" id="{74B66000-6C13-4D0A-C937-93FF56A4A35C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92C43A-58B6-E6B3-06FE-EE6A35996266}"/>
              </a:ext>
            </a:extLst>
          </p:cNvPr>
          <p:cNvGrpSpPr/>
          <p:nvPr/>
        </p:nvGrpSpPr>
        <p:grpSpPr>
          <a:xfrm>
            <a:off x="320796" y="-369267"/>
            <a:ext cx="11871204" cy="2028695"/>
            <a:chOff x="120771" y="4707558"/>
            <a:chExt cx="11871204" cy="2028695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D35FE330-C86E-7B4D-B533-87E7F97CB7D1}"/>
                </a:ext>
              </a:extLst>
            </p:cNvPr>
            <p:cNvSpPr/>
            <p:nvPr/>
          </p:nvSpPr>
          <p:spPr>
            <a:xfrm>
              <a:off x="416036" y="5330085"/>
              <a:ext cx="11492185" cy="718290"/>
            </a:xfrm>
            <a:custGeom>
              <a:avLst/>
              <a:gdLst>
                <a:gd name="connsiteX0" fmla="*/ 0 w 11492185"/>
                <a:gd name="connsiteY0" fmla="*/ 71900 h 718290"/>
                <a:gd name="connsiteX1" fmla="*/ 492431 w 11492185"/>
                <a:gd name="connsiteY1" fmla="*/ 0 h 718290"/>
                <a:gd name="connsiteX2" fmla="*/ 10999753 w 11492185"/>
                <a:gd name="connsiteY2" fmla="*/ 0 h 718290"/>
                <a:gd name="connsiteX3" fmla="*/ 11492185 w 11492185"/>
                <a:gd name="connsiteY3" fmla="*/ 71900 h 718290"/>
                <a:gd name="connsiteX4" fmla="*/ 11492185 w 11492185"/>
                <a:gd name="connsiteY4" fmla="*/ 646388 h 718290"/>
                <a:gd name="connsiteX5" fmla="*/ 10999753 w 11492185"/>
                <a:gd name="connsiteY5" fmla="*/ 718290 h 718290"/>
                <a:gd name="connsiteX6" fmla="*/ 492431 w 11492185"/>
                <a:gd name="connsiteY6" fmla="*/ 718290 h 718290"/>
                <a:gd name="connsiteX7" fmla="*/ 0 w 11492185"/>
                <a:gd name="connsiteY7" fmla="*/ 646388 h 718290"/>
                <a:gd name="connsiteX8" fmla="*/ 0 w 11492185"/>
                <a:gd name="connsiteY8" fmla="*/ 71900 h 718290"/>
                <a:gd name="connsiteX0" fmla="*/ 0 w 11492185"/>
                <a:gd name="connsiteY0" fmla="*/ 71900 h 718290"/>
                <a:gd name="connsiteX1" fmla="*/ 492431 w 11492185"/>
                <a:gd name="connsiteY1" fmla="*/ 0 h 718290"/>
                <a:gd name="connsiteX2" fmla="*/ 10999753 w 11492185"/>
                <a:gd name="connsiteY2" fmla="*/ 0 h 718290"/>
                <a:gd name="connsiteX3" fmla="*/ 11492185 w 11492185"/>
                <a:gd name="connsiteY3" fmla="*/ 71900 h 718290"/>
                <a:gd name="connsiteX4" fmla="*/ 11492185 w 11492185"/>
                <a:gd name="connsiteY4" fmla="*/ 646388 h 718290"/>
                <a:gd name="connsiteX5" fmla="*/ 10999753 w 11492185"/>
                <a:gd name="connsiteY5" fmla="*/ 718290 h 718290"/>
                <a:gd name="connsiteX6" fmla="*/ 492431 w 11492185"/>
                <a:gd name="connsiteY6" fmla="*/ 718290 h 718290"/>
                <a:gd name="connsiteX7" fmla="*/ 0 w 11492185"/>
                <a:gd name="connsiteY7" fmla="*/ 646388 h 718290"/>
                <a:gd name="connsiteX8" fmla="*/ 0 w 11492185"/>
                <a:gd name="connsiteY8" fmla="*/ 71900 h 718290"/>
                <a:gd name="connsiteX0" fmla="*/ 0 w 11492185"/>
                <a:gd name="connsiteY0" fmla="*/ 71900 h 718290"/>
                <a:gd name="connsiteX1" fmla="*/ 492431 w 11492185"/>
                <a:gd name="connsiteY1" fmla="*/ 0 h 718290"/>
                <a:gd name="connsiteX2" fmla="*/ 10999753 w 11492185"/>
                <a:gd name="connsiteY2" fmla="*/ 0 h 718290"/>
                <a:gd name="connsiteX3" fmla="*/ 11492185 w 11492185"/>
                <a:gd name="connsiteY3" fmla="*/ 71900 h 718290"/>
                <a:gd name="connsiteX4" fmla="*/ 11492185 w 11492185"/>
                <a:gd name="connsiteY4" fmla="*/ 646388 h 718290"/>
                <a:gd name="connsiteX5" fmla="*/ 10999753 w 11492185"/>
                <a:gd name="connsiteY5" fmla="*/ 718290 h 718290"/>
                <a:gd name="connsiteX6" fmla="*/ 492431 w 11492185"/>
                <a:gd name="connsiteY6" fmla="*/ 718290 h 718290"/>
                <a:gd name="connsiteX7" fmla="*/ 0 w 11492185"/>
                <a:gd name="connsiteY7" fmla="*/ 646388 h 718290"/>
                <a:gd name="connsiteX8" fmla="*/ 0 w 11492185"/>
                <a:gd name="connsiteY8" fmla="*/ 71900 h 71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2185" h="718290" fill="none" extrusionOk="0">
                  <a:moveTo>
                    <a:pt x="0" y="71900"/>
                  </a:moveTo>
                  <a:cubicBezTo>
                    <a:pt x="2903" y="47039"/>
                    <a:pt x="291577" y="-21836"/>
                    <a:pt x="492431" y="0"/>
                  </a:cubicBezTo>
                  <a:cubicBezTo>
                    <a:pt x="3874849" y="32187"/>
                    <a:pt x="8592673" y="-265676"/>
                    <a:pt x="10999753" y="0"/>
                  </a:cubicBezTo>
                  <a:cubicBezTo>
                    <a:pt x="11243008" y="-1406"/>
                    <a:pt x="11528958" y="19794"/>
                    <a:pt x="11492185" y="71900"/>
                  </a:cubicBezTo>
                  <a:cubicBezTo>
                    <a:pt x="11498088" y="298038"/>
                    <a:pt x="11683946" y="437059"/>
                    <a:pt x="11492185" y="646388"/>
                  </a:cubicBezTo>
                  <a:cubicBezTo>
                    <a:pt x="11438217" y="716810"/>
                    <a:pt x="11321224" y="717185"/>
                    <a:pt x="10999753" y="718290"/>
                  </a:cubicBezTo>
                  <a:cubicBezTo>
                    <a:pt x="6735966" y="606336"/>
                    <a:pt x="4274134" y="692057"/>
                    <a:pt x="492431" y="718290"/>
                  </a:cubicBezTo>
                  <a:cubicBezTo>
                    <a:pt x="211778" y="704517"/>
                    <a:pt x="828" y="703484"/>
                    <a:pt x="0" y="646388"/>
                  </a:cubicBezTo>
                  <a:cubicBezTo>
                    <a:pt x="-257974" y="377810"/>
                    <a:pt x="5853" y="247222"/>
                    <a:pt x="0" y="71900"/>
                  </a:cubicBezTo>
                  <a:close/>
                </a:path>
                <a:path w="11492185" h="718290" stroke="0" extrusionOk="0">
                  <a:moveTo>
                    <a:pt x="0" y="71900"/>
                  </a:moveTo>
                  <a:cubicBezTo>
                    <a:pt x="-53375" y="55548"/>
                    <a:pt x="258780" y="-21932"/>
                    <a:pt x="492431" y="0"/>
                  </a:cubicBezTo>
                  <a:cubicBezTo>
                    <a:pt x="3913412" y="-537635"/>
                    <a:pt x="5811797" y="171448"/>
                    <a:pt x="10999753" y="0"/>
                  </a:cubicBezTo>
                  <a:cubicBezTo>
                    <a:pt x="11229992" y="-664"/>
                    <a:pt x="11508495" y="38605"/>
                    <a:pt x="11492185" y="71900"/>
                  </a:cubicBezTo>
                  <a:cubicBezTo>
                    <a:pt x="11463769" y="240536"/>
                    <a:pt x="11786075" y="480265"/>
                    <a:pt x="11492185" y="646388"/>
                  </a:cubicBezTo>
                  <a:cubicBezTo>
                    <a:pt x="11505371" y="697400"/>
                    <a:pt x="11198779" y="707129"/>
                    <a:pt x="10999753" y="718290"/>
                  </a:cubicBezTo>
                  <a:cubicBezTo>
                    <a:pt x="7610288" y="771009"/>
                    <a:pt x="5060308" y="963728"/>
                    <a:pt x="492431" y="718290"/>
                  </a:cubicBezTo>
                  <a:cubicBezTo>
                    <a:pt x="207714" y="702277"/>
                    <a:pt x="6346" y="681905"/>
                    <a:pt x="0" y="646388"/>
                  </a:cubicBezTo>
                  <a:cubicBezTo>
                    <a:pt x="-236161" y="450853"/>
                    <a:pt x="-186956" y="302393"/>
                    <a:pt x="0" y="71900"/>
                  </a:cubicBezTo>
                  <a:close/>
                </a:path>
                <a:path w="11492185" h="718290" fill="none" stroke="0" extrusionOk="0">
                  <a:moveTo>
                    <a:pt x="0" y="71900"/>
                  </a:moveTo>
                  <a:cubicBezTo>
                    <a:pt x="-31259" y="-15551"/>
                    <a:pt x="240607" y="3940"/>
                    <a:pt x="492431" y="0"/>
                  </a:cubicBezTo>
                  <a:cubicBezTo>
                    <a:pt x="3909107" y="-53031"/>
                    <a:pt x="8699978" y="-42511"/>
                    <a:pt x="10999753" y="0"/>
                  </a:cubicBezTo>
                  <a:cubicBezTo>
                    <a:pt x="11236619" y="629"/>
                    <a:pt x="11524611" y="32606"/>
                    <a:pt x="11492185" y="71900"/>
                  </a:cubicBezTo>
                  <a:cubicBezTo>
                    <a:pt x="11456531" y="357166"/>
                    <a:pt x="11689080" y="417971"/>
                    <a:pt x="11492185" y="646388"/>
                  </a:cubicBezTo>
                  <a:cubicBezTo>
                    <a:pt x="11457956" y="708252"/>
                    <a:pt x="11285545" y="701099"/>
                    <a:pt x="10999753" y="718290"/>
                  </a:cubicBezTo>
                  <a:cubicBezTo>
                    <a:pt x="8074362" y="585016"/>
                    <a:pt x="5776039" y="681838"/>
                    <a:pt x="492431" y="718290"/>
                  </a:cubicBezTo>
                  <a:cubicBezTo>
                    <a:pt x="213365" y="714774"/>
                    <a:pt x="17828" y="690994"/>
                    <a:pt x="0" y="646388"/>
                  </a:cubicBezTo>
                  <a:cubicBezTo>
                    <a:pt x="-232950" y="439825"/>
                    <a:pt x="-10303" y="281902"/>
                    <a:pt x="0" y="71900"/>
                  </a:cubicBezTo>
                  <a:close/>
                </a:path>
                <a:path w="11492185" h="718290" fill="none" stroke="0" extrusionOk="0">
                  <a:moveTo>
                    <a:pt x="0" y="71900"/>
                  </a:moveTo>
                  <a:cubicBezTo>
                    <a:pt x="990" y="27160"/>
                    <a:pt x="289921" y="925"/>
                    <a:pt x="492431" y="0"/>
                  </a:cubicBezTo>
                  <a:cubicBezTo>
                    <a:pt x="3595003" y="342914"/>
                    <a:pt x="8776789" y="-310062"/>
                    <a:pt x="10999753" y="0"/>
                  </a:cubicBezTo>
                  <a:cubicBezTo>
                    <a:pt x="11245349" y="-727"/>
                    <a:pt x="11527441" y="32937"/>
                    <a:pt x="11492185" y="71900"/>
                  </a:cubicBezTo>
                  <a:cubicBezTo>
                    <a:pt x="11461512" y="346722"/>
                    <a:pt x="11685646" y="426442"/>
                    <a:pt x="11492185" y="646388"/>
                  </a:cubicBezTo>
                  <a:cubicBezTo>
                    <a:pt x="11446184" y="715461"/>
                    <a:pt x="11278011" y="695958"/>
                    <a:pt x="10999753" y="718290"/>
                  </a:cubicBezTo>
                  <a:cubicBezTo>
                    <a:pt x="6730124" y="655021"/>
                    <a:pt x="3632028" y="580464"/>
                    <a:pt x="492431" y="718290"/>
                  </a:cubicBezTo>
                  <a:cubicBezTo>
                    <a:pt x="209134" y="701624"/>
                    <a:pt x="3503" y="696933"/>
                    <a:pt x="0" y="646388"/>
                  </a:cubicBezTo>
                  <a:cubicBezTo>
                    <a:pt x="-260812" y="412348"/>
                    <a:pt x="-5650" y="258897"/>
                    <a:pt x="0" y="719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noFill/>
              <a:extLst>
                <a:ext uri="{C807C97D-BFC1-408E-A445-0C87EB9F89A2}">
                  <ask:lineSketchStyleProps xmlns:ask="http://schemas.microsoft.com/office/drawing/2018/sketchyshapes" xmlns="" sd="3694780287">
                    <a:custGeom>
                      <a:avLst/>
                      <a:gdLst>
                        <a:gd name="connsiteX0" fmla="*/ 0 w 11492185"/>
                        <a:gd name="connsiteY0" fmla="*/ 141200 h 1410594"/>
                        <a:gd name="connsiteX1" fmla="*/ 492431 w 11492185"/>
                        <a:gd name="connsiteY1" fmla="*/ 0 h 1410594"/>
                        <a:gd name="connsiteX2" fmla="*/ 10999753 w 11492185"/>
                        <a:gd name="connsiteY2" fmla="*/ 0 h 1410594"/>
                        <a:gd name="connsiteX3" fmla="*/ 11492185 w 11492185"/>
                        <a:gd name="connsiteY3" fmla="*/ 141200 h 1410594"/>
                        <a:gd name="connsiteX4" fmla="*/ 11492185 w 11492185"/>
                        <a:gd name="connsiteY4" fmla="*/ 1269393 h 1410594"/>
                        <a:gd name="connsiteX5" fmla="*/ 10999753 w 11492185"/>
                        <a:gd name="connsiteY5" fmla="*/ 1410594 h 1410594"/>
                        <a:gd name="connsiteX6" fmla="*/ 492431 w 11492185"/>
                        <a:gd name="connsiteY6" fmla="*/ 1410594 h 1410594"/>
                        <a:gd name="connsiteX7" fmla="*/ 0 w 11492185"/>
                        <a:gd name="connsiteY7" fmla="*/ 1269393 h 1410594"/>
                        <a:gd name="connsiteX8" fmla="*/ 0 w 11492185"/>
                        <a:gd name="connsiteY8" fmla="*/ 141200 h 1410594"/>
                        <a:gd name="connsiteX0" fmla="*/ 0 w 11492185"/>
                        <a:gd name="connsiteY0" fmla="*/ 141200 h 1410594"/>
                        <a:gd name="connsiteX1" fmla="*/ 492431 w 11492185"/>
                        <a:gd name="connsiteY1" fmla="*/ 0 h 1410594"/>
                        <a:gd name="connsiteX2" fmla="*/ 10999753 w 11492185"/>
                        <a:gd name="connsiteY2" fmla="*/ 0 h 1410594"/>
                        <a:gd name="connsiteX3" fmla="*/ 11492185 w 11492185"/>
                        <a:gd name="connsiteY3" fmla="*/ 141200 h 1410594"/>
                        <a:gd name="connsiteX4" fmla="*/ 11492185 w 11492185"/>
                        <a:gd name="connsiteY4" fmla="*/ 1269393 h 1410594"/>
                        <a:gd name="connsiteX5" fmla="*/ 10999753 w 11492185"/>
                        <a:gd name="connsiteY5" fmla="*/ 1410594 h 1410594"/>
                        <a:gd name="connsiteX6" fmla="*/ 492431 w 11492185"/>
                        <a:gd name="connsiteY6" fmla="*/ 1410594 h 1410594"/>
                        <a:gd name="connsiteX7" fmla="*/ 0 w 11492185"/>
                        <a:gd name="connsiteY7" fmla="*/ 1269393 h 1410594"/>
                        <a:gd name="connsiteX8" fmla="*/ 0 w 11492185"/>
                        <a:gd name="connsiteY8" fmla="*/ 141200 h 14105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492185" h="1410594" fill="none" extrusionOk="0">
                          <a:moveTo>
                            <a:pt x="0" y="141200"/>
                          </a:moveTo>
                          <a:cubicBezTo>
                            <a:pt x="2328" y="81105"/>
                            <a:pt x="276168" y="-20606"/>
                            <a:pt x="492431" y="0"/>
                          </a:cubicBezTo>
                          <a:cubicBezTo>
                            <a:pt x="3732908" y="58857"/>
                            <a:pt x="8516863" y="-297846"/>
                            <a:pt x="10999753" y="0"/>
                          </a:cubicBezTo>
                          <a:cubicBezTo>
                            <a:pt x="11246633" y="-1572"/>
                            <a:pt x="11521992" y="50014"/>
                            <a:pt x="11492185" y="141200"/>
                          </a:cubicBezTo>
                          <a:cubicBezTo>
                            <a:pt x="11466057" y="615349"/>
                            <a:pt x="11663738" y="812528"/>
                            <a:pt x="11492185" y="1269393"/>
                          </a:cubicBezTo>
                          <a:cubicBezTo>
                            <a:pt x="11457709" y="1367029"/>
                            <a:pt x="11298626" y="1410021"/>
                            <a:pt x="10999753" y="1410594"/>
                          </a:cubicBezTo>
                          <a:cubicBezTo>
                            <a:pt x="8251673" y="1372646"/>
                            <a:pt x="5428775" y="1371744"/>
                            <a:pt x="492431" y="1410594"/>
                          </a:cubicBezTo>
                          <a:cubicBezTo>
                            <a:pt x="212441" y="1391872"/>
                            <a:pt x="685" y="1368196"/>
                            <a:pt x="0" y="1269393"/>
                          </a:cubicBezTo>
                          <a:cubicBezTo>
                            <a:pt x="-246197" y="791364"/>
                            <a:pt x="-19186" y="507647"/>
                            <a:pt x="0" y="141200"/>
                          </a:cubicBezTo>
                          <a:close/>
                        </a:path>
                        <a:path w="11492185" h="1410594" stroke="0" extrusionOk="0">
                          <a:moveTo>
                            <a:pt x="0" y="141200"/>
                          </a:moveTo>
                          <a:cubicBezTo>
                            <a:pt x="-34395" y="78498"/>
                            <a:pt x="253351" y="-17696"/>
                            <a:pt x="492431" y="0"/>
                          </a:cubicBezTo>
                          <a:cubicBezTo>
                            <a:pt x="3875552" y="-471940"/>
                            <a:pt x="5836489" y="266642"/>
                            <a:pt x="10999753" y="0"/>
                          </a:cubicBezTo>
                          <a:cubicBezTo>
                            <a:pt x="11231300" y="-795"/>
                            <a:pt x="11509006" y="70932"/>
                            <a:pt x="11492185" y="141200"/>
                          </a:cubicBezTo>
                          <a:cubicBezTo>
                            <a:pt x="11443028" y="460298"/>
                            <a:pt x="11767935" y="879870"/>
                            <a:pt x="11492185" y="1269393"/>
                          </a:cubicBezTo>
                          <a:cubicBezTo>
                            <a:pt x="11495239" y="1363290"/>
                            <a:pt x="11233506" y="1402547"/>
                            <a:pt x="10999753" y="1410594"/>
                          </a:cubicBezTo>
                          <a:cubicBezTo>
                            <a:pt x="8054751" y="1430955"/>
                            <a:pt x="5047707" y="1270780"/>
                            <a:pt x="492431" y="1410594"/>
                          </a:cubicBezTo>
                          <a:cubicBezTo>
                            <a:pt x="204427" y="1389210"/>
                            <a:pt x="7129" y="1342554"/>
                            <a:pt x="0" y="1269393"/>
                          </a:cubicBezTo>
                          <a:cubicBezTo>
                            <a:pt x="-221019" y="846679"/>
                            <a:pt x="-183464" y="595104"/>
                            <a:pt x="0" y="141200"/>
                          </a:cubicBezTo>
                          <a:close/>
                        </a:path>
                        <a:path w="11492185" h="1410594" fill="none" stroke="0" extrusionOk="0">
                          <a:moveTo>
                            <a:pt x="0" y="141200"/>
                          </a:moveTo>
                          <a:cubicBezTo>
                            <a:pt x="-2716" y="28703"/>
                            <a:pt x="280327" y="9243"/>
                            <a:pt x="492431" y="0"/>
                          </a:cubicBezTo>
                          <a:cubicBezTo>
                            <a:pt x="3634274" y="128989"/>
                            <a:pt x="8750612" y="-259627"/>
                            <a:pt x="10999753" y="0"/>
                          </a:cubicBezTo>
                          <a:cubicBezTo>
                            <a:pt x="11235209" y="-214"/>
                            <a:pt x="11518154" y="68240"/>
                            <a:pt x="11492185" y="141200"/>
                          </a:cubicBezTo>
                          <a:cubicBezTo>
                            <a:pt x="11430485" y="655377"/>
                            <a:pt x="11683872" y="814366"/>
                            <a:pt x="11492185" y="1269393"/>
                          </a:cubicBezTo>
                          <a:cubicBezTo>
                            <a:pt x="11454309" y="1380192"/>
                            <a:pt x="11276995" y="1399577"/>
                            <a:pt x="10999753" y="1410594"/>
                          </a:cubicBezTo>
                          <a:cubicBezTo>
                            <a:pt x="8128084" y="1073702"/>
                            <a:pt x="5814095" y="947404"/>
                            <a:pt x="492431" y="1410594"/>
                          </a:cubicBezTo>
                          <a:cubicBezTo>
                            <a:pt x="210076" y="1390496"/>
                            <a:pt x="13861" y="1353204"/>
                            <a:pt x="0" y="1269393"/>
                          </a:cubicBezTo>
                          <a:cubicBezTo>
                            <a:pt x="-244538" y="849664"/>
                            <a:pt x="5415" y="527242"/>
                            <a:pt x="0" y="14120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94BE76-715C-134B-A41B-336C10500E2C}"/>
                </a:ext>
              </a:extLst>
            </p:cNvPr>
            <p:cNvSpPr txBox="1"/>
            <p:nvPr/>
          </p:nvSpPr>
          <p:spPr>
            <a:xfrm>
              <a:off x="1928347" y="5338251"/>
              <a:ext cx="1006362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Lúc nghỉ ngơi, mọi người trong gia đình Hoa thường làm gì?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02A8E01-B5B2-64EE-1123-D0CD86288479}"/>
                </a:ext>
              </a:extLst>
            </p:cNvPr>
            <p:cNvGrpSpPr/>
            <p:nvPr/>
          </p:nvGrpSpPr>
          <p:grpSpPr>
            <a:xfrm>
              <a:off x="120771" y="4707558"/>
              <a:ext cx="1774704" cy="2028695"/>
              <a:chOff x="3109913" y="390528"/>
              <a:chExt cx="5130880" cy="6275385"/>
            </a:xfrm>
          </p:grpSpPr>
          <p:sp>
            <p:nvSpPr>
              <p:cNvPr id="13" name="Oval 10">
                <a:extLst>
                  <a:ext uri="{FF2B5EF4-FFF2-40B4-BE49-F238E27FC236}">
                    <a16:creationId xmlns:a16="http://schemas.microsoft.com/office/drawing/2014/main" id="{3885113A-0639-B848-BE94-200B8D0EC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9913" y="390528"/>
                <a:ext cx="5130880" cy="585646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4" name="Oval 11">
                <a:extLst>
                  <a:ext uri="{FF2B5EF4-FFF2-40B4-BE49-F238E27FC236}">
                    <a16:creationId xmlns:a16="http://schemas.microsoft.com/office/drawing/2014/main" id="{64612D1A-12C2-8055-4DFD-0BFF1D134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2538" y="6443663"/>
                <a:ext cx="2368550" cy="222250"/>
              </a:xfrm>
              <a:prstGeom prst="ellipse">
                <a:avLst/>
              </a:prstGeom>
              <a:solidFill>
                <a:srgbClr val="FAB5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29" name="Freeform 12">
                <a:extLst>
                  <a:ext uri="{FF2B5EF4-FFF2-40B4-BE49-F238E27FC236}">
                    <a16:creationId xmlns:a16="http://schemas.microsoft.com/office/drawing/2014/main" id="{4EA41D99-9E00-DB15-CA81-C9D575562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5801" y="3282950"/>
                <a:ext cx="1123950" cy="1465263"/>
              </a:xfrm>
              <a:custGeom>
                <a:avLst/>
                <a:gdLst>
                  <a:gd name="T0" fmla="*/ 308 w 5462"/>
                  <a:gd name="T1" fmla="*/ 2898 h 7125"/>
                  <a:gd name="T2" fmla="*/ 871 w 5462"/>
                  <a:gd name="T3" fmla="*/ 1941 h 7125"/>
                  <a:gd name="T4" fmla="*/ 993 w 5462"/>
                  <a:gd name="T5" fmla="*/ 1900 h 7125"/>
                  <a:gd name="T6" fmla="*/ 998 w 5462"/>
                  <a:gd name="T7" fmla="*/ 1900 h 7125"/>
                  <a:gd name="T8" fmla="*/ 1066 w 5462"/>
                  <a:gd name="T9" fmla="*/ 1600 h 7125"/>
                  <a:gd name="T10" fmla="*/ 1419 w 5462"/>
                  <a:gd name="T11" fmla="*/ 1599 h 7125"/>
                  <a:gd name="T12" fmla="*/ 2222 w 5462"/>
                  <a:gd name="T13" fmla="*/ 1065 h 7125"/>
                  <a:gd name="T14" fmla="*/ 2927 w 5462"/>
                  <a:gd name="T15" fmla="*/ 377 h 7125"/>
                  <a:gd name="T16" fmla="*/ 3086 w 5462"/>
                  <a:gd name="T17" fmla="*/ 181 h 7125"/>
                  <a:gd name="T18" fmla="*/ 3256 w 5462"/>
                  <a:gd name="T19" fmla="*/ 53 h 7125"/>
                  <a:gd name="T20" fmla="*/ 4751 w 5462"/>
                  <a:gd name="T21" fmla="*/ 1778 h 7125"/>
                  <a:gd name="T22" fmla="*/ 4341 w 5462"/>
                  <a:gd name="T23" fmla="*/ 3173 h 7125"/>
                  <a:gd name="T24" fmla="*/ 4927 w 5462"/>
                  <a:gd name="T25" fmla="*/ 3619 h 7125"/>
                  <a:gd name="T26" fmla="*/ 4471 w 5462"/>
                  <a:gd name="T27" fmla="*/ 4987 h 7125"/>
                  <a:gd name="T28" fmla="*/ 5358 w 5462"/>
                  <a:gd name="T29" fmla="*/ 6009 h 7125"/>
                  <a:gd name="T30" fmla="*/ 5293 w 5462"/>
                  <a:gd name="T31" fmla="*/ 6320 h 7125"/>
                  <a:gd name="T32" fmla="*/ 3525 w 5462"/>
                  <a:gd name="T33" fmla="*/ 7082 h 7125"/>
                  <a:gd name="T34" fmla="*/ 3248 w 5462"/>
                  <a:gd name="T35" fmla="*/ 6830 h 7125"/>
                  <a:gd name="T36" fmla="*/ 3300 w 5462"/>
                  <a:gd name="T37" fmla="*/ 5535 h 7125"/>
                  <a:gd name="T38" fmla="*/ 3301 w 5462"/>
                  <a:gd name="T39" fmla="*/ 5475 h 7125"/>
                  <a:gd name="T40" fmla="*/ 2226 w 5462"/>
                  <a:gd name="T41" fmla="*/ 5501 h 7125"/>
                  <a:gd name="T42" fmla="*/ 1611 w 5462"/>
                  <a:gd name="T43" fmla="*/ 4177 h 7125"/>
                  <a:gd name="T44" fmla="*/ 107 w 5462"/>
                  <a:gd name="T45" fmla="*/ 3465 h 7125"/>
                  <a:gd name="T46" fmla="*/ 308 w 5462"/>
                  <a:gd name="T47" fmla="*/ 2898 h 7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62" h="7125">
                    <a:moveTo>
                      <a:pt x="308" y="2898"/>
                    </a:moveTo>
                    <a:cubicBezTo>
                      <a:pt x="442" y="2525"/>
                      <a:pt x="736" y="2314"/>
                      <a:pt x="871" y="1941"/>
                    </a:cubicBezTo>
                    <a:cubicBezTo>
                      <a:pt x="877" y="1925"/>
                      <a:pt x="986" y="1914"/>
                      <a:pt x="993" y="1900"/>
                    </a:cubicBezTo>
                    <a:cubicBezTo>
                      <a:pt x="995" y="1900"/>
                      <a:pt x="997" y="1900"/>
                      <a:pt x="998" y="1900"/>
                    </a:cubicBezTo>
                    <a:cubicBezTo>
                      <a:pt x="1100" y="1896"/>
                      <a:pt x="965" y="1613"/>
                      <a:pt x="1066" y="1600"/>
                    </a:cubicBezTo>
                    <a:cubicBezTo>
                      <a:pt x="1139" y="1591"/>
                      <a:pt x="1351" y="1622"/>
                      <a:pt x="1419" y="1599"/>
                    </a:cubicBezTo>
                    <a:cubicBezTo>
                      <a:pt x="1726" y="1652"/>
                      <a:pt x="2047" y="1248"/>
                      <a:pt x="2222" y="1065"/>
                    </a:cubicBezTo>
                    <a:cubicBezTo>
                      <a:pt x="2481" y="794"/>
                      <a:pt x="2831" y="737"/>
                      <a:pt x="2927" y="377"/>
                    </a:cubicBezTo>
                    <a:cubicBezTo>
                      <a:pt x="2955" y="275"/>
                      <a:pt x="3014" y="212"/>
                      <a:pt x="3086" y="181"/>
                    </a:cubicBezTo>
                    <a:cubicBezTo>
                      <a:pt x="3057" y="98"/>
                      <a:pt x="3157" y="0"/>
                      <a:pt x="3256" y="53"/>
                    </a:cubicBezTo>
                    <a:cubicBezTo>
                      <a:pt x="3978" y="438"/>
                      <a:pt x="4643" y="905"/>
                      <a:pt x="4751" y="1778"/>
                    </a:cubicBezTo>
                    <a:cubicBezTo>
                      <a:pt x="4818" y="2318"/>
                      <a:pt x="4639" y="2777"/>
                      <a:pt x="4341" y="3173"/>
                    </a:cubicBezTo>
                    <a:cubicBezTo>
                      <a:pt x="4588" y="3231"/>
                      <a:pt x="4806" y="3367"/>
                      <a:pt x="4927" y="3619"/>
                    </a:cubicBezTo>
                    <a:cubicBezTo>
                      <a:pt x="5176" y="4139"/>
                      <a:pt x="4840" y="4626"/>
                      <a:pt x="4471" y="4987"/>
                    </a:cubicBezTo>
                    <a:cubicBezTo>
                      <a:pt x="4751" y="5344"/>
                      <a:pt x="5022" y="5698"/>
                      <a:pt x="5358" y="6009"/>
                    </a:cubicBezTo>
                    <a:cubicBezTo>
                      <a:pt x="5462" y="6106"/>
                      <a:pt x="5390" y="6259"/>
                      <a:pt x="5293" y="6320"/>
                    </a:cubicBezTo>
                    <a:cubicBezTo>
                      <a:pt x="4737" y="6669"/>
                      <a:pt x="4156" y="6905"/>
                      <a:pt x="3525" y="7082"/>
                    </a:cubicBezTo>
                    <a:cubicBezTo>
                      <a:pt x="3372" y="7125"/>
                      <a:pt x="3240" y="6971"/>
                      <a:pt x="3248" y="6830"/>
                    </a:cubicBezTo>
                    <a:cubicBezTo>
                      <a:pt x="3271" y="6399"/>
                      <a:pt x="3288" y="5967"/>
                      <a:pt x="3300" y="5535"/>
                    </a:cubicBezTo>
                    <a:cubicBezTo>
                      <a:pt x="3300" y="5515"/>
                      <a:pt x="3300" y="5495"/>
                      <a:pt x="3301" y="5475"/>
                    </a:cubicBezTo>
                    <a:cubicBezTo>
                      <a:pt x="2979" y="5632"/>
                      <a:pt x="2623" y="5676"/>
                      <a:pt x="2226" y="5501"/>
                    </a:cubicBezTo>
                    <a:cubicBezTo>
                      <a:pt x="1646" y="5245"/>
                      <a:pt x="1537" y="4714"/>
                      <a:pt x="1611" y="4177"/>
                    </a:cubicBezTo>
                    <a:cubicBezTo>
                      <a:pt x="1179" y="4139"/>
                      <a:pt x="281" y="3802"/>
                      <a:pt x="107" y="3465"/>
                    </a:cubicBezTo>
                    <a:cubicBezTo>
                      <a:pt x="0" y="3261"/>
                      <a:pt x="235" y="3097"/>
                      <a:pt x="308" y="2898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88" name="Freeform 13">
                <a:extLst>
                  <a:ext uri="{FF2B5EF4-FFF2-40B4-BE49-F238E27FC236}">
                    <a16:creationId xmlns:a16="http://schemas.microsoft.com/office/drawing/2014/main" id="{4D5301E1-6080-0379-F83E-87096721E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3608388"/>
                <a:ext cx="912813" cy="1139825"/>
              </a:xfrm>
              <a:custGeom>
                <a:avLst/>
                <a:gdLst>
                  <a:gd name="T0" fmla="*/ 265 w 4434"/>
                  <a:gd name="T1" fmla="*/ 1398 h 5542"/>
                  <a:gd name="T2" fmla="*/ 976 w 4434"/>
                  <a:gd name="T3" fmla="*/ 109 h 5542"/>
                  <a:gd name="T4" fmla="*/ 1568 w 4434"/>
                  <a:gd name="T5" fmla="*/ 0 h 5542"/>
                  <a:gd name="T6" fmla="*/ 1552 w 4434"/>
                  <a:gd name="T7" fmla="*/ 536 h 5542"/>
                  <a:gd name="T8" fmla="*/ 1928 w 4434"/>
                  <a:gd name="T9" fmla="*/ 1683 h 5542"/>
                  <a:gd name="T10" fmla="*/ 2803 w 4434"/>
                  <a:gd name="T11" fmla="*/ 2011 h 5542"/>
                  <a:gd name="T12" fmla="*/ 2574 w 4434"/>
                  <a:gd name="T13" fmla="*/ 2320 h 5542"/>
                  <a:gd name="T14" fmla="*/ 2642 w 4434"/>
                  <a:gd name="T15" fmla="*/ 3058 h 5542"/>
                  <a:gd name="T16" fmla="*/ 3289 w 4434"/>
                  <a:gd name="T17" fmla="*/ 3509 h 5542"/>
                  <a:gd name="T18" fmla="*/ 3907 w 4434"/>
                  <a:gd name="T19" fmla="*/ 3520 h 5542"/>
                  <a:gd name="T20" fmla="*/ 4434 w 4434"/>
                  <a:gd name="T21" fmla="*/ 5173 h 5542"/>
                  <a:gd name="T22" fmla="*/ 3499 w 4434"/>
                  <a:gd name="T23" fmla="*/ 5499 h 5542"/>
                  <a:gd name="T24" fmla="*/ 3222 w 4434"/>
                  <a:gd name="T25" fmla="*/ 5247 h 5542"/>
                  <a:gd name="T26" fmla="*/ 3274 w 4434"/>
                  <a:gd name="T27" fmla="*/ 3952 h 5542"/>
                  <a:gd name="T28" fmla="*/ 3275 w 4434"/>
                  <a:gd name="T29" fmla="*/ 3892 h 5542"/>
                  <a:gd name="T30" fmla="*/ 2200 w 4434"/>
                  <a:gd name="T31" fmla="*/ 3918 h 5542"/>
                  <a:gd name="T32" fmla="*/ 1585 w 4434"/>
                  <a:gd name="T33" fmla="*/ 2594 h 5542"/>
                  <a:gd name="T34" fmla="*/ 106 w 4434"/>
                  <a:gd name="T35" fmla="*/ 1845 h 5542"/>
                  <a:gd name="T36" fmla="*/ 265 w 4434"/>
                  <a:gd name="T37" fmla="*/ 1398 h 5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34" h="5542">
                    <a:moveTo>
                      <a:pt x="265" y="1398"/>
                    </a:moveTo>
                    <a:cubicBezTo>
                      <a:pt x="388" y="1058"/>
                      <a:pt x="853" y="449"/>
                      <a:pt x="976" y="109"/>
                    </a:cubicBezTo>
                    <a:cubicBezTo>
                      <a:pt x="1193" y="115"/>
                      <a:pt x="1358" y="47"/>
                      <a:pt x="1568" y="0"/>
                    </a:cubicBezTo>
                    <a:cubicBezTo>
                      <a:pt x="1565" y="45"/>
                      <a:pt x="1551" y="491"/>
                      <a:pt x="1552" y="536"/>
                    </a:cubicBezTo>
                    <a:cubicBezTo>
                      <a:pt x="1554" y="939"/>
                      <a:pt x="1643" y="1380"/>
                      <a:pt x="1928" y="1683"/>
                    </a:cubicBezTo>
                    <a:cubicBezTo>
                      <a:pt x="2164" y="1934"/>
                      <a:pt x="2480" y="2023"/>
                      <a:pt x="2803" y="2011"/>
                    </a:cubicBezTo>
                    <a:cubicBezTo>
                      <a:pt x="2717" y="2108"/>
                      <a:pt x="2634" y="2206"/>
                      <a:pt x="2574" y="2320"/>
                    </a:cubicBezTo>
                    <a:cubicBezTo>
                      <a:pt x="2446" y="2565"/>
                      <a:pt x="2514" y="2827"/>
                      <a:pt x="2642" y="3058"/>
                    </a:cubicBezTo>
                    <a:cubicBezTo>
                      <a:pt x="2783" y="3313"/>
                      <a:pt x="3002" y="3462"/>
                      <a:pt x="3289" y="3509"/>
                    </a:cubicBezTo>
                    <a:cubicBezTo>
                      <a:pt x="3493" y="3543"/>
                      <a:pt x="3701" y="3527"/>
                      <a:pt x="3907" y="3520"/>
                    </a:cubicBezTo>
                    <a:cubicBezTo>
                      <a:pt x="3769" y="4124"/>
                      <a:pt x="3959" y="4788"/>
                      <a:pt x="4434" y="5173"/>
                    </a:cubicBezTo>
                    <a:cubicBezTo>
                      <a:pt x="4133" y="5302"/>
                      <a:pt x="3823" y="5408"/>
                      <a:pt x="3499" y="5499"/>
                    </a:cubicBezTo>
                    <a:cubicBezTo>
                      <a:pt x="3346" y="5542"/>
                      <a:pt x="3214" y="5387"/>
                      <a:pt x="3222" y="5247"/>
                    </a:cubicBezTo>
                    <a:cubicBezTo>
                      <a:pt x="3245" y="4816"/>
                      <a:pt x="3262" y="4384"/>
                      <a:pt x="3274" y="3952"/>
                    </a:cubicBezTo>
                    <a:cubicBezTo>
                      <a:pt x="3274" y="3932"/>
                      <a:pt x="3274" y="3912"/>
                      <a:pt x="3275" y="3892"/>
                    </a:cubicBezTo>
                    <a:cubicBezTo>
                      <a:pt x="2953" y="4048"/>
                      <a:pt x="2597" y="4093"/>
                      <a:pt x="2200" y="3918"/>
                    </a:cubicBezTo>
                    <a:cubicBezTo>
                      <a:pt x="1620" y="3662"/>
                      <a:pt x="1512" y="3131"/>
                      <a:pt x="1585" y="2594"/>
                    </a:cubicBezTo>
                    <a:cubicBezTo>
                      <a:pt x="1153" y="2555"/>
                      <a:pt x="281" y="2182"/>
                      <a:pt x="106" y="1845"/>
                    </a:cubicBezTo>
                    <a:cubicBezTo>
                      <a:pt x="0" y="1641"/>
                      <a:pt x="193" y="1597"/>
                      <a:pt x="265" y="1398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0" name="Freeform 14">
                <a:extLst>
                  <a:ext uri="{FF2B5EF4-FFF2-40B4-BE49-F238E27FC236}">
                    <a16:creationId xmlns:a16="http://schemas.microsoft.com/office/drawing/2014/main" id="{6EF25AC4-E3B4-0E77-E911-1EC88AD7B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5401" y="3308350"/>
                <a:ext cx="423863" cy="952500"/>
              </a:xfrm>
              <a:custGeom>
                <a:avLst/>
                <a:gdLst>
                  <a:gd name="T0" fmla="*/ 227 w 2061"/>
                  <a:gd name="T1" fmla="*/ 28 h 4632"/>
                  <a:gd name="T2" fmla="*/ 1487 w 2061"/>
                  <a:gd name="T3" fmla="*/ 2661 h 4632"/>
                  <a:gd name="T4" fmla="*/ 1102 w 2061"/>
                  <a:gd name="T5" fmla="*/ 3216 h 4632"/>
                  <a:gd name="T6" fmla="*/ 1367 w 2061"/>
                  <a:gd name="T7" fmla="*/ 3238 h 4632"/>
                  <a:gd name="T8" fmla="*/ 1656 w 2061"/>
                  <a:gd name="T9" fmla="*/ 3394 h 4632"/>
                  <a:gd name="T10" fmla="*/ 1520 w 2061"/>
                  <a:gd name="T11" fmla="*/ 4623 h 4632"/>
                  <a:gd name="T12" fmla="*/ 1505 w 2061"/>
                  <a:gd name="T13" fmla="*/ 4613 h 4632"/>
                  <a:gd name="T14" fmla="*/ 1817 w 2061"/>
                  <a:gd name="T15" fmla="*/ 3968 h 4632"/>
                  <a:gd name="T16" fmla="*/ 982 w 2061"/>
                  <a:gd name="T17" fmla="*/ 3322 h 4632"/>
                  <a:gd name="T18" fmla="*/ 946 w 2061"/>
                  <a:gd name="T19" fmla="*/ 3266 h 4632"/>
                  <a:gd name="T20" fmla="*/ 1434 w 2061"/>
                  <a:gd name="T21" fmla="*/ 1550 h 4632"/>
                  <a:gd name="T22" fmla="*/ 200 w 2061"/>
                  <a:gd name="T23" fmla="*/ 338 h 4632"/>
                  <a:gd name="T24" fmla="*/ 227 w 2061"/>
                  <a:gd name="T25" fmla="*/ 28 h 4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61" h="4632">
                    <a:moveTo>
                      <a:pt x="227" y="28"/>
                    </a:moveTo>
                    <a:cubicBezTo>
                      <a:pt x="1480" y="205"/>
                      <a:pt x="2028" y="1586"/>
                      <a:pt x="1487" y="2661"/>
                    </a:cubicBezTo>
                    <a:cubicBezTo>
                      <a:pt x="1451" y="2731"/>
                      <a:pt x="1151" y="3147"/>
                      <a:pt x="1102" y="3216"/>
                    </a:cubicBezTo>
                    <a:cubicBezTo>
                      <a:pt x="1150" y="3201"/>
                      <a:pt x="1391" y="3244"/>
                      <a:pt x="1367" y="3238"/>
                    </a:cubicBezTo>
                    <a:cubicBezTo>
                      <a:pt x="1476" y="3265"/>
                      <a:pt x="1572" y="3321"/>
                      <a:pt x="1656" y="3394"/>
                    </a:cubicBezTo>
                    <a:cubicBezTo>
                      <a:pt x="2061" y="3747"/>
                      <a:pt x="1807" y="4287"/>
                      <a:pt x="1520" y="4623"/>
                    </a:cubicBezTo>
                    <a:cubicBezTo>
                      <a:pt x="1512" y="4632"/>
                      <a:pt x="1498" y="4622"/>
                      <a:pt x="1505" y="4613"/>
                    </a:cubicBezTo>
                    <a:cubicBezTo>
                      <a:pt x="1639" y="4448"/>
                      <a:pt x="1830" y="4193"/>
                      <a:pt x="1817" y="3968"/>
                    </a:cubicBezTo>
                    <a:cubicBezTo>
                      <a:pt x="1792" y="3537"/>
                      <a:pt x="1428" y="3179"/>
                      <a:pt x="982" y="3322"/>
                    </a:cubicBezTo>
                    <a:cubicBezTo>
                      <a:pt x="951" y="3332"/>
                      <a:pt x="931" y="3290"/>
                      <a:pt x="946" y="3266"/>
                    </a:cubicBezTo>
                    <a:cubicBezTo>
                      <a:pt x="1284" y="2742"/>
                      <a:pt x="1530" y="2192"/>
                      <a:pt x="1434" y="1550"/>
                    </a:cubicBezTo>
                    <a:cubicBezTo>
                      <a:pt x="1339" y="911"/>
                      <a:pt x="848" y="403"/>
                      <a:pt x="200" y="338"/>
                    </a:cubicBezTo>
                    <a:cubicBezTo>
                      <a:pt x="0" y="318"/>
                      <a:pt x="29" y="0"/>
                      <a:pt x="227" y="28"/>
                    </a:cubicBezTo>
                    <a:close/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1" name="Freeform 15">
                <a:extLst>
                  <a:ext uri="{FF2B5EF4-FFF2-40B4-BE49-F238E27FC236}">
                    <a16:creationId xmlns:a16="http://schemas.microsoft.com/office/drawing/2014/main" id="{E2C7C8F7-6092-4795-C6F5-4902D4F0E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9051" y="3252788"/>
                <a:ext cx="434975" cy="809625"/>
              </a:xfrm>
              <a:custGeom>
                <a:avLst/>
                <a:gdLst>
                  <a:gd name="T0" fmla="*/ 180 w 2117"/>
                  <a:gd name="T1" fmla="*/ 309 h 3933"/>
                  <a:gd name="T2" fmla="*/ 1639 w 2117"/>
                  <a:gd name="T3" fmla="*/ 1510 h 3933"/>
                  <a:gd name="T4" fmla="*/ 1359 w 2117"/>
                  <a:gd name="T5" fmla="*/ 3116 h 3933"/>
                  <a:gd name="T6" fmla="*/ 466 w 2117"/>
                  <a:gd name="T7" fmla="*/ 3622 h 3933"/>
                  <a:gd name="T8" fmla="*/ 541 w 2117"/>
                  <a:gd name="T9" fmla="*/ 3896 h 3933"/>
                  <a:gd name="T10" fmla="*/ 1958 w 2117"/>
                  <a:gd name="T11" fmla="*/ 2536 h 3933"/>
                  <a:gd name="T12" fmla="*/ 1432 w 2117"/>
                  <a:gd name="T13" fmla="*/ 643 h 3933"/>
                  <a:gd name="T14" fmla="*/ 255 w 2117"/>
                  <a:gd name="T15" fmla="*/ 35 h 3933"/>
                  <a:gd name="T16" fmla="*/ 180 w 2117"/>
                  <a:gd name="T17" fmla="*/ 309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7" h="3933">
                    <a:moveTo>
                      <a:pt x="180" y="309"/>
                    </a:moveTo>
                    <a:cubicBezTo>
                      <a:pt x="842" y="440"/>
                      <a:pt x="1423" y="852"/>
                      <a:pt x="1639" y="1510"/>
                    </a:cubicBezTo>
                    <a:cubicBezTo>
                      <a:pt x="1815" y="2047"/>
                      <a:pt x="1734" y="2680"/>
                      <a:pt x="1359" y="3116"/>
                    </a:cubicBezTo>
                    <a:cubicBezTo>
                      <a:pt x="1126" y="3387"/>
                      <a:pt x="813" y="3551"/>
                      <a:pt x="466" y="3622"/>
                    </a:cubicBezTo>
                    <a:cubicBezTo>
                      <a:pt x="286" y="3659"/>
                      <a:pt x="362" y="3933"/>
                      <a:pt x="541" y="3896"/>
                    </a:cubicBezTo>
                    <a:cubicBezTo>
                      <a:pt x="1240" y="3753"/>
                      <a:pt x="1793" y="3234"/>
                      <a:pt x="1958" y="2536"/>
                    </a:cubicBezTo>
                    <a:cubicBezTo>
                      <a:pt x="2117" y="1864"/>
                      <a:pt x="1917" y="1135"/>
                      <a:pt x="1432" y="643"/>
                    </a:cubicBezTo>
                    <a:cubicBezTo>
                      <a:pt x="1115" y="321"/>
                      <a:pt x="696" y="122"/>
                      <a:pt x="255" y="35"/>
                    </a:cubicBezTo>
                    <a:cubicBezTo>
                      <a:pt x="76" y="0"/>
                      <a:pt x="0" y="274"/>
                      <a:pt x="180" y="30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2" name="Freeform 16">
                <a:extLst>
                  <a:ext uri="{FF2B5EF4-FFF2-40B4-BE49-F238E27FC236}">
                    <a16:creationId xmlns:a16="http://schemas.microsoft.com/office/drawing/2014/main" id="{8FA3B917-1429-9ABB-3239-A1A4F3D26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8713" y="3673475"/>
                <a:ext cx="133350" cy="274638"/>
              </a:xfrm>
              <a:custGeom>
                <a:avLst/>
                <a:gdLst>
                  <a:gd name="T0" fmla="*/ 394 w 652"/>
                  <a:gd name="T1" fmla="*/ 58 h 1338"/>
                  <a:gd name="T2" fmla="*/ 16 w 652"/>
                  <a:gd name="T3" fmla="*/ 1196 h 1338"/>
                  <a:gd name="T4" fmla="*/ 159 w 652"/>
                  <a:gd name="T5" fmla="*/ 1338 h 1338"/>
                  <a:gd name="T6" fmla="*/ 301 w 652"/>
                  <a:gd name="T7" fmla="*/ 1196 h 1338"/>
                  <a:gd name="T8" fmla="*/ 304 w 652"/>
                  <a:gd name="T9" fmla="*/ 918 h 1338"/>
                  <a:gd name="T10" fmla="*/ 345 w 652"/>
                  <a:gd name="T11" fmla="*/ 672 h 1338"/>
                  <a:gd name="T12" fmla="*/ 384 w 652"/>
                  <a:gd name="T13" fmla="*/ 554 h 1338"/>
                  <a:gd name="T14" fmla="*/ 390 w 652"/>
                  <a:gd name="T15" fmla="*/ 538 h 1338"/>
                  <a:gd name="T16" fmla="*/ 403 w 652"/>
                  <a:gd name="T17" fmla="*/ 510 h 1338"/>
                  <a:gd name="T18" fmla="*/ 432 w 652"/>
                  <a:gd name="T19" fmla="*/ 455 h 1338"/>
                  <a:gd name="T20" fmla="*/ 494 w 652"/>
                  <a:gd name="T21" fmla="*/ 362 h 1338"/>
                  <a:gd name="T22" fmla="*/ 595 w 652"/>
                  <a:gd name="T23" fmla="*/ 259 h 1338"/>
                  <a:gd name="T24" fmla="*/ 595 w 652"/>
                  <a:gd name="T25" fmla="*/ 58 h 1338"/>
                  <a:gd name="T26" fmla="*/ 394 w 652"/>
                  <a:gd name="T27" fmla="*/ 58 h 1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2" h="1338">
                    <a:moveTo>
                      <a:pt x="394" y="58"/>
                    </a:moveTo>
                    <a:cubicBezTo>
                      <a:pt x="71" y="343"/>
                      <a:pt x="0" y="786"/>
                      <a:pt x="16" y="1196"/>
                    </a:cubicBezTo>
                    <a:cubicBezTo>
                      <a:pt x="19" y="1273"/>
                      <a:pt x="80" y="1338"/>
                      <a:pt x="159" y="1338"/>
                    </a:cubicBezTo>
                    <a:cubicBezTo>
                      <a:pt x="233" y="1338"/>
                      <a:pt x="304" y="1273"/>
                      <a:pt x="301" y="1196"/>
                    </a:cubicBezTo>
                    <a:cubicBezTo>
                      <a:pt x="297" y="1103"/>
                      <a:pt x="297" y="1010"/>
                      <a:pt x="304" y="918"/>
                    </a:cubicBezTo>
                    <a:cubicBezTo>
                      <a:pt x="310" y="829"/>
                      <a:pt x="320" y="765"/>
                      <a:pt x="345" y="672"/>
                    </a:cubicBezTo>
                    <a:cubicBezTo>
                      <a:pt x="356" y="632"/>
                      <a:pt x="369" y="593"/>
                      <a:pt x="384" y="554"/>
                    </a:cubicBezTo>
                    <a:cubicBezTo>
                      <a:pt x="391" y="535"/>
                      <a:pt x="385" y="549"/>
                      <a:pt x="390" y="538"/>
                    </a:cubicBezTo>
                    <a:cubicBezTo>
                      <a:pt x="394" y="528"/>
                      <a:pt x="399" y="519"/>
                      <a:pt x="403" y="510"/>
                    </a:cubicBezTo>
                    <a:cubicBezTo>
                      <a:pt x="412" y="491"/>
                      <a:pt x="422" y="473"/>
                      <a:pt x="432" y="455"/>
                    </a:cubicBezTo>
                    <a:cubicBezTo>
                      <a:pt x="452" y="421"/>
                      <a:pt x="479" y="381"/>
                      <a:pt x="494" y="362"/>
                    </a:cubicBezTo>
                    <a:cubicBezTo>
                      <a:pt x="525" y="325"/>
                      <a:pt x="559" y="291"/>
                      <a:pt x="595" y="259"/>
                    </a:cubicBezTo>
                    <a:cubicBezTo>
                      <a:pt x="652" y="208"/>
                      <a:pt x="647" y="110"/>
                      <a:pt x="595" y="58"/>
                    </a:cubicBezTo>
                    <a:cubicBezTo>
                      <a:pt x="538" y="0"/>
                      <a:pt x="452" y="7"/>
                      <a:pt x="394" y="58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3" name="Freeform 17">
                <a:extLst>
                  <a:ext uri="{FF2B5EF4-FFF2-40B4-BE49-F238E27FC236}">
                    <a16:creationId xmlns:a16="http://schemas.microsoft.com/office/drawing/2014/main" id="{1F4AC14C-3E14-2CBA-127A-4FCD9B68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2826" y="3730625"/>
                <a:ext cx="179388" cy="122238"/>
              </a:xfrm>
              <a:custGeom>
                <a:avLst/>
                <a:gdLst>
                  <a:gd name="T0" fmla="*/ 791 w 876"/>
                  <a:gd name="T1" fmla="*/ 315 h 594"/>
                  <a:gd name="T2" fmla="*/ 228 w 876"/>
                  <a:gd name="T3" fmla="*/ 33 h 594"/>
                  <a:gd name="T4" fmla="*/ 34 w 876"/>
                  <a:gd name="T5" fmla="*/ 84 h 594"/>
                  <a:gd name="T6" fmla="*/ 85 w 876"/>
                  <a:gd name="T7" fmla="*/ 279 h 594"/>
                  <a:gd name="T8" fmla="*/ 647 w 876"/>
                  <a:gd name="T9" fmla="*/ 561 h 594"/>
                  <a:gd name="T10" fmla="*/ 842 w 876"/>
                  <a:gd name="T11" fmla="*/ 510 h 594"/>
                  <a:gd name="T12" fmla="*/ 791 w 876"/>
                  <a:gd name="T13" fmla="*/ 315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6" h="594">
                    <a:moveTo>
                      <a:pt x="791" y="315"/>
                    </a:moveTo>
                    <a:cubicBezTo>
                      <a:pt x="603" y="221"/>
                      <a:pt x="416" y="127"/>
                      <a:pt x="228" y="33"/>
                    </a:cubicBezTo>
                    <a:cubicBezTo>
                      <a:pt x="162" y="0"/>
                      <a:pt x="71" y="13"/>
                      <a:pt x="34" y="84"/>
                    </a:cubicBezTo>
                    <a:cubicBezTo>
                      <a:pt x="0" y="149"/>
                      <a:pt x="14" y="243"/>
                      <a:pt x="85" y="279"/>
                    </a:cubicBezTo>
                    <a:cubicBezTo>
                      <a:pt x="272" y="373"/>
                      <a:pt x="460" y="467"/>
                      <a:pt x="647" y="561"/>
                    </a:cubicBezTo>
                    <a:cubicBezTo>
                      <a:pt x="713" y="594"/>
                      <a:pt x="804" y="580"/>
                      <a:pt x="842" y="510"/>
                    </a:cubicBezTo>
                    <a:cubicBezTo>
                      <a:pt x="876" y="445"/>
                      <a:pt x="862" y="351"/>
                      <a:pt x="791" y="315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4" name="Freeform 18">
                <a:extLst>
                  <a:ext uri="{FF2B5EF4-FFF2-40B4-BE49-F238E27FC236}">
                    <a16:creationId xmlns:a16="http://schemas.microsoft.com/office/drawing/2014/main" id="{FC0DACC1-8CE8-B0D8-2BF7-F76E72EC6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3943350"/>
                <a:ext cx="390525" cy="228600"/>
              </a:xfrm>
              <a:custGeom>
                <a:avLst/>
                <a:gdLst>
                  <a:gd name="T0" fmla="*/ 33 w 1894"/>
                  <a:gd name="T1" fmla="*/ 231 h 1105"/>
                  <a:gd name="T2" fmla="*/ 774 w 1894"/>
                  <a:gd name="T3" fmla="*/ 869 h 1105"/>
                  <a:gd name="T4" fmla="*/ 1776 w 1894"/>
                  <a:gd name="T5" fmla="*/ 1057 h 1105"/>
                  <a:gd name="T6" fmla="*/ 1875 w 1894"/>
                  <a:gd name="T7" fmla="*/ 882 h 1105"/>
                  <a:gd name="T8" fmla="*/ 1700 w 1894"/>
                  <a:gd name="T9" fmla="*/ 783 h 1105"/>
                  <a:gd name="T10" fmla="*/ 898 w 1894"/>
                  <a:gd name="T11" fmla="*/ 614 h 1105"/>
                  <a:gd name="T12" fmla="*/ 278 w 1894"/>
                  <a:gd name="T13" fmla="*/ 87 h 1105"/>
                  <a:gd name="T14" fmla="*/ 84 w 1894"/>
                  <a:gd name="T15" fmla="*/ 36 h 1105"/>
                  <a:gd name="T16" fmla="*/ 33 w 1894"/>
                  <a:gd name="T17" fmla="*/ 231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4" h="1105">
                    <a:moveTo>
                      <a:pt x="33" y="231"/>
                    </a:moveTo>
                    <a:cubicBezTo>
                      <a:pt x="171" y="530"/>
                      <a:pt x="484" y="737"/>
                      <a:pt x="774" y="869"/>
                    </a:cubicBezTo>
                    <a:cubicBezTo>
                      <a:pt x="1085" y="1011"/>
                      <a:pt x="1432" y="1105"/>
                      <a:pt x="1776" y="1057"/>
                    </a:cubicBezTo>
                    <a:cubicBezTo>
                      <a:pt x="1852" y="1047"/>
                      <a:pt x="1894" y="950"/>
                      <a:pt x="1875" y="882"/>
                    </a:cubicBezTo>
                    <a:cubicBezTo>
                      <a:pt x="1853" y="800"/>
                      <a:pt x="1777" y="773"/>
                      <a:pt x="1700" y="783"/>
                    </a:cubicBezTo>
                    <a:cubicBezTo>
                      <a:pt x="1452" y="818"/>
                      <a:pt x="1136" y="726"/>
                      <a:pt x="898" y="614"/>
                    </a:cubicBezTo>
                    <a:cubicBezTo>
                      <a:pt x="654" y="500"/>
                      <a:pt x="394" y="338"/>
                      <a:pt x="278" y="87"/>
                    </a:cubicBezTo>
                    <a:cubicBezTo>
                      <a:pt x="246" y="17"/>
                      <a:pt x="145" y="0"/>
                      <a:pt x="84" y="36"/>
                    </a:cubicBezTo>
                    <a:cubicBezTo>
                      <a:pt x="12" y="78"/>
                      <a:pt x="0" y="161"/>
                      <a:pt x="33" y="23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5" name="Freeform 19">
                <a:extLst>
                  <a:ext uri="{FF2B5EF4-FFF2-40B4-BE49-F238E27FC236}">
                    <a16:creationId xmlns:a16="http://schemas.microsoft.com/office/drawing/2014/main" id="{925D45CA-D712-117E-032F-15F4F029E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6688" y="3937000"/>
                <a:ext cx="331788" cy="454025"/>
              </a:xfrm>
              <a:custGeom>
                <a:avLst/>
                <a:gdLst>
                  <a:gd name="T0" fmla="*/ 457 w 1616"/>
                  <a:gd name="T1" fmla="*/ 317 h 2208"/>
                  <a:gd name="T2" fmla="*/ 1014 w 1616"/>
                  <a:gd name="T3" fmla="*/ 379 h 2208"/>
                  <a:gd name="T4" fmla="*/ 1236 w 1616"/>
                  <a:gd name="T5" fmla="*/ 649 h 2208"/>
                  <a:gd name="T6" fmla="*/ 1224 w 1616"/>
                  <a:gd name="T7" fmla="*/ 1008 h 2208"/>
                  <a:gd name="T8" fmla="*/ 864 w 1616"/>
                  <a:gd name="T9" fmla="*/ 1524 h 2208"/>
                  <a:gd name="T10" fmla="*/ 177 w 1616"/>
                  <a:gd name="T11" fmla="*/ 1887 h 2208"/>
                  <a:gd name="T12" fmla="*/ 253 w 1616"/>
                  <a:gd name="T13" fmla="*/ 2162 h 2208"/>
                  <a:gd name="T14" fmla="*/ 1482 w 1616"/>
                  <a:gd name="T15" fmla="*/ 1128 h 2208"/>
                  <a:gd name="T16" fmla="*/ 1219 w 1616"/>
                  <a:gd name="T17" fmla="*/ 172 h 2208"/>
                  <a:gd name="T18" fmla="*/ 457 w 1616"/>
                  <a:gd name="T19" fmla="*/ 33 h 2208"/>
                  <a:gd name="T20" fmla="*/ 315 w 1616"/>
                  <a:gd name="T21" fmla="*/ 175 h 2208"/>
                  <a:gd name="T22" fmla="*/ 457 w 1616"/>
                  <a:gd name="T23" fmla="*/ 317 h 2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16" h="2208">
                    <a:moveTo>
                      <a:pt x="457" y="317"/>
                    </a:moveTo>
                    <a:cubicBezTo>
                      <a:pt x="641" y="294"/>
                      <a:pt x="846" y="287"/>
                      <a:pt x="1014" y="379"/>
                    </a:cubicBezTo>
                    <a:cubicBezTo>
                      <a:pt x="1128" y="441"/>
                      <a:pt x="1202" y="536"/>
                      <a:pt x="1236" y="649"/>
                    </a:cubicBezTo>
                    <a:cubicBezTo>
                      <a:pt x="1271" y="769"/>
                      <a:pt x="1265" y="884"/>
                      <a:pt x="1224" y="1008"/>
                    </a:cubicBezTo>
                    <a:cubicBezTo>
                      <a:pt x="1158" y="1208"/>
                      <a:pt x="1018" y="1385"/>
                      <a:pt x="864" y="1524"/>
                    </a:cubicBezTo>
                    <a:cubicBezTo>
                      <a:pt x="669" y="1700"/>
                      <a:pt x="430" y="1821"/>
                      <a:pt x="177" y="1887"/>
                    </a:cubicBezTo>
                    <a:cubicBezTo>
                      <a:pt x="0" y="1934"/>
                      <a:pt x="75" y="2208"/>
                      <a:pt x="253" y="2162"/>
                    </a:cubicBezTo>
                    <a:cubicBezTo>
                      <a:pt x="787" y="2021"/>
                      <a:pt x="1277" y="1651"/>
                      <a:pt x="1482" y="1128"/>
                    </a:cubicBezTo>
                    <a:cubicBezTo>
                      <a:pt x="1616" y="788"/>
                      <a:pt x="1523" y="385"/>
                      <a:pt x="1219" y="172"/>
                    </a:cubicBezTo>
                    <a:cubicBezTo>
                      <a:pt x="1001" y="18"/>
                      <a:pt x="714" y="0"/>
                      <a:pt x="457" y="33"/>
                    </a:cubicBezTo>
                    <a:cubicBezTo>
                      <a:pt x="381" y="43"/>
                      <a:pt x="315" y="91"/>
                      <a:pt x="315" y="175"/>
                    </a:cubicBezTo>
                    <a:cubicBezTo>
                      <a:pt x="315" y="244"/>
                      <a:pt x="381" y="327"/>
                      <a:pt x="457" y="31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6" name="Freeform 20">
                <a:extLst>
                  <a:ext uri="{FF2B5EF4-FFF2-40B4-BE49-F238E27FC236}">
                    <a16:creationId xmlns:a16="http://schemas.microsoft.com/office/drawing/2014/main" id="{6E89B985-CB3B-0B59-1FDF-D12FBA72F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1113" y="4102100"/>
                <a:ext cx="98425" cy="198438"/>
              </a:xfrm>
              <a:custGeom>
                <a:avLst/>
                <a:gdLst>
                  <a:gd name="T0" fmla="*/ 190 w 476"/>
                  <a:gd name="T1" fmla="*/ 89 h 968"/>
                  <a:gd name="T2" fmla="*/ 49 w 476"/>
                  <a:gd name="T3" fmla="*/ 847 h 968"/>
                  <a:gd name="T4" fmla="*/ 224 w 476"/>
                  <a:gd name="T5" fmla="*/ 946 h 968"/>
                  <a:gd name="T6" fmla="*/ 323 w 476"/>
                  <a:gd name="T7" fmla="*/ 771 h 968"/>
                  <a:gd name="T8" fmla="*/ 316 w 476"/>
                  <a:gd name="T9" fmla="*/ 728 h 968"/>
                  <a:gd name="T10" fmla="*/ 315 w 476"/>
                  <a:gd name="T11" fmla="*/ 712 h 968"/>
                  <a:gd name="T12" fmla="*/ 313 w 476"/>
                  <a:gd name="T13" fmla="*/ 635 h 968"/>
                  <a:gd name="T14" fmla="*/ 317 w 476"/>
                  <a:gd name="T15" fmla="*/ 559 h 968"/>
                  <a:gd name="T16" fmla="*/ 319 w 476"/>
                  <a:gd name="T17" fmla="*/ 537 h 968"/>
                  <a:gd name="T18" fmla="*/ 318 w 476"/>
                  <a:gd name="T19" fmla="*/ 543 h 968"/>
                  <a:gd name="T20" fmla="*/ 325 w 476"/>
                  <a:gd name="T21" fmla="*/ 505 h 968"/>
                  <a:gd name="T22" fmla="*/ 370 w 476"/>
                  <a:gd name="T23" fmla="*/ 353 h 968"/>
                  <a:gd name="T24" fmla="*/ 368 w 476"/>
                  <a:gd name="T25" fmla="*/ 357 h 968"/>
                  <a:gd name="T26" fmla="*/ 377 w 476"/>
                  <a:gd name="T27" fmla="*/ 337 h 968"/>
                  <a:gd name="T28" fmla="*/ 391 w 476"/>
                  <a:gd name="T29" fmla="*/ 308 h 968"/>
                  <a:gd name="T30" fmla="*/ 435 w 476"/>
                  <a:gd name="T31" fmla="*/ 232 h 968"/>
                  <a:gd name="T32" fmla="*/ 384 w 476"/>
                  <a:gd name="T33" fmla="*/ 38 h 968"/>
                  <a:gd name="T34" fmla="*/ 190 w 476"/>
                  <a:gd name="T35" fmla="*/ 89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6" h="968">
                    <a:moveTo>
                      <a:pt x="190" y="89"/>
                    </a:moveTo>
                    <a:cubicBezTo>
                      <a:pt x="46" y="313"/>
                      <a:pt x="0" y="586"/>
                      <a:pt x="49" y="847"/>
                    </a:cubicBezTo>
                    <a:cubicBezTo>
                      <a:pt x="63" y="920"/>
                      <a:pt x="155" y="968"/>
                      <a:pt x="224" y="946"/>
                    </a:cubicBezTo>
                    <a:cubicBezTo>
                      <a:pt x="302" y="921"/>
                      <a:pt x="338" y="850"/>
                      <a:pt x="323" y="771"/>
                    </a:cubicBezTo>
                    <a:cubicBezTo>
                      <a:pt x="320" y="757"/>
                      <a:pt x="317" y="743"/>
                      <a:pt x="316" y="728"/>
                    </a:cubicBezTo>
                    <a:cubicBezTo>
                      <a:pt x="320" y="769"/>
                      <a:pt x="316" y="719"/>
                      <a:pt x="315" y="712"/>
                    </a:cubicBezTo>
                    <a:cubicBezTo>
                      <a:pt x="313" y="686"/>
                      <a:pt x="312" y="661"/>
                      <a:pt x="313" y="635"/>
                    </a:cubicBezTo>
                    <a:cubicBezTo>
                      <a:pt x="313" y="610"/>
                      <a:pt x="314" y="584"/>
                      <a:pt x="317" y="559"/>
                    </a:cubicBezTo>
                    <a:cubicBezTo>
                      <a:pt x="317" y="552"/>
                      <a:pt x="318" y="545"/>
                      <a:pt x="319" y="537"/>
                    </a:cubicBezTo>
                    <a:cubicBezTo>
                      <a:pt x="316" y="557"/>
                      <a:pt x="316" y="559"/>
                      <a:pt x="318" y="543"/>
                    </a:cubicBezTo>
                    <a:cubicBezTo>
                      <a:pt x="321" y="530"/>
                      <a:pt x="323" y="518"/>
                      <a:pt x="325" y="505"/>
                    </a:cubicBezTo>
                    <a:cubicBezTo>
                      <a:pt x="336" y="453"/>
                      <a:pt x="352" y="403"/>
                      <a:pt x="370" y="353"/>
                    </a:cubicBezTo>
                    <a:cubicBezTo>
                      <a:pt x="376" y="339"/>
                      <a:pt x="375" y="340"/>
                      <a:pt x="368" y="357"/>
                    </a:cubicBezTo>
                    <a:cubicBezTo>
                      <a:pt x="371" y="350"/>
                      <a:pt x="374" y="344"/>
                      <a:pt x="377" y="337"/>
                    </a:cubicBezTo>
                    <a:cubicBezTo>
                      <a:pt x="382" y="327"/>
                      <a:pt x="386" y="317"/>
                      <a:pt x="391" y="308"/>
                    </a:cubicBezTo>
                    <a:cubicBezTo>
                      <a:pt x="405" y="282"/>
                      <a:pt x="420" y="257"/>
                      <a:pt x="435" y="232"/>
                    </a:cubicBezTo>
                    <a:cubicBezTo>
                      <a:pt x="476" y="170"/>
                      <a:pt x="450" y="73"/>
                      <a:pt x="384" y="38"/>
                    </a:cubicBezTo>
                    <a:cubicBezTo>
                      <a:pt x="314" y="0"/>
                      <a:pt x="233" y="22"/>
                      <a:pt x="190" y="89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7" name="Freeform 21">
                <a:extLst>
                  <a:ext uri="{FF2B5EF4-FFF2-40B4-BE49-F238E27FC236}">
                    <a16:creationId xmlns:a16="http://schemas.microsoft.com/office/drawing/2014/main" id="{44BDBB23-B3C8-C589-9E0F-30D6C1F56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5863" y="4140200"/>
                <a:ext cx="153988" cy="92075"/>
              </a:xfrm>
              <a:custGeom>
                <a:avLst/>
                <a:gdLst>
                  <a:gd name="T0" fmla="*/ 630 w 746"/>
                  <a:gd name="T1" fmla="*/ 156 h 452"/>
                  <a:gd name="T2" fmla="*/ 193 w 746"/>
                  <a:gd name="T3" fmla="*/ 22 h 452"/>
                  <a:gd name="T4" fmla="*/ 18 w 746"/>
                  <a:gd name="T5" fmla="*/ 121 h 452"/>
                  <a:gd name="T6" fmla="*/ 117 w 746"/>
                  <a:gd name="T7" fmla="*/ 296 h 452"/>
                  <a:gd name="T8" fmla="*/ 554 w 746"/>
                  <a:gd name="T9" fmla="*/ 430 h 452"/>
                  <a:gd name="T10" fmla="*/ 729 w 746"/>
                  <a:gd name="T11" fmla="*/ 331 h 452"/>
                  <a:gd name="T12" fmla="*/ 630 w 746"/>
                  <a:gd name="T13" fmla="*/ 156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6" h="452">
                    <a:moveTo>
                      <a:pt x="630" y="156"/>
                    </a:moveTo>
                    <a:cubicBezTo>
                      <a:pt x="484" y="111"/>
                      <a:pt x="338" y="67"/>
                      <a:pt x="193" y="22"/>
                    </a:cubicBezTo>
                    <a:cubicBezTo>
                      <a:pt x="122" y="0"/>
                      <a:pt x="35" y="48"/>
                      <a:pt x="18" y="121"/>
                    </a:cubicBezTo>
                    <a:cubicBezTo>
                      <a:pt x="0" y="198"/>
                      <a:pt x="41" y="273"/>
                      <a:pt x="117" y="296"/>
                    </a:cubicBezTo>
                    <a:cubicBezTo>
                      <a:pt x="263" y="341"/>
                      <a:pt x="409" y="386"/>
                      <a:pt x="554" y="430"/>
                    </a:cubicBezTo>
                    <a:cubicBezTo>
                      <a:pt x="625" y="452"/>
                      <a:pt x="712" y="404"/>
                      <a:pt x="729" y="331"/>
                    </a:cubicBezTo>
                    <a:cubicBezTo>
                      <a:pt x="746" y="254"/>
                      <a:pt x="706" y="179"/>
                      <a:pt x="630" y="156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8" name="Freeform 22">
                <a:extLst>
                  <a:ext uri="{FF2B5EF4-FFF2-40B4-BE49-F238E27FC236}">
                    <a16:creationId xmlns:a16="http://schemas.microsoft.com/office/drawing/2014/main" id="{1C14375C-B03A-DDB7-2AD4-885E44A8A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4563" y="4089400"/>
                <a:ext cx="469900" cy="407988"/>
              </a:xfrm>
              <a:custGeom>
                <a:avLst/>
                <a:gdLst>
                  <a:gd name="T0" fmla="*/ 314 w 2290"/>
                  <a:gd name="T1" fmla="*/ 139 h 1981"/>
                  <a:gd name="T2" fmla="*/ 298 w 2290"/>
                  <a:gd name="T3" fmla="*/ 1416 h 1981"/>
                  <a:gd name="T4" fmla="*/ 1525 w 2290"/>
                  <a:gd name="T5" fmla="*/ 1907 h 1981"/>
                  <a:gd name="T6" fmla="*/ 2230 w 2290"/>
                  <a:gd name="T7" fmla="*/ 1579 h 1981"/>
                  <a:gd name="T8" fmla="*/ 2230 w 2290"/>
                  <a:gd name="T9" fmla="*/ 1377 h 1981"/>
                  <a:gd name="T10" fmla="*/ 2029 w 2290"/>
                  <a:gd name="T11" fmla="*/ 1377 h 1981"/>
                  <a:gd name="T12" fmla="*/ 773 w 2290"/>
                  <a:gd name="T13" fmla="*/ 1487 h 1981"/>
                  <a:gd name="T14" fmla="*/ 515 w 2290"/>
                  <a:gd name="T15" fmla="*/ 341 h 1981"/>
                  <a:gd name="T16" fmla="*/ 314 w 2290"/>
                  <a:gd name="T17" fmla="*/ 139 h 1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90" h="1981">
                    <a:moveTo>
                      <a:pt x="314" y="139"/>
                    </a:moveTo>
                    <a:cubicBezTo>
                      <a:pt x="0" y="510"/>
                      <a:pt x="14" y="1030"/>
                      <a:pt x="298" y="1416"/>
                    </a:cubicBezTo>
                    <a:cubicBezTo>
                      <a:pt x="586" y="1806"/>
                      <a:pt x="1050" y="1981"/>
                      <a:pt x="1525" y="1907"/>
                    </a:cubicBezTo>
                    <a:cubicBezTo>
                      <a:pt x="1787" y="1866"/>
                      <a:pt x="2027" y="1745"/>
                      <a:pt x="2230" y="1579"/>
                    </a:cubicBezTo>
                    <a:cubicBezTo>
                      <a:pt x="2290" y="1530"/>
                      <a:pt x="2281" y="1428"/>
                      <a:pt x="2230" y="1377"/>
                    </a:cubicBezTo>
                    <a:cubicBezTo>
                      <a:pt x="2172" y="1319"/>
                      <a:pt x="2089" y="1329"/>
                      <a:pt x="2029" y="1377"/>
                    </a:cubicBezTo>
                    <a:cubicBezTo>
                      <a:pt x="1680" y="1664"/>
                      <a:pt x="1160" y="1740"/>
                      <a:pt x="773" y="1487"/>
                    </a:cubicBezTo>
                    <a:cubicBezTo>
                      <a:pt x="405" y="1247"/>
                      <a:pt x="206" y="705"/>
                      <a:pt x="515" y="341"/>
                    </a:cubicBezTo>
                    <a:cubicBezTo>
                      <a:pt x="633" y="202"/>
                      <a:pt x="433" y="0"/>
                      <a:pt x="314" y="13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99" name="Freeform 23">
                <a:extLst>
                  <a:ext uri="{FF2B5EF4-FFF2-40B4-BE49-F238E27FC236}">
                    <a16:creationId xmlns:a16="http://schemas.microsoft.com/office/drawing/2014/main" id="{9AFBB767-48AC-D35D-93D2-C8605797E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3663" y="4316413"/>
                <a:ext cx="163513" cy="104775"/>
              </a:xfrm>
              <a:custGeom>
                <a:avLst/>
                <a:gdLst>
                  <a:gd name="T0" fmla="*/ 573 w 792"/>
                  <a:gd name="T1" fmla="*/ 23 h 513"/>
                  <a:gd name="T2" fmla="*/ 75 w 792"/>
                  <a:gd name="T3" fmla="*/ 244 h 513"/>
                  <a:gd name="T4" fmla="*/ 9 w 792"/>
                  <a:gd name="T5" fmla="*/ 329 h 513"/>
                  <a:gd name="T6" fmla="*/ 24 w 792"/>
                  <a:gd name="T7" fmla="*/ 439 h 513"/>
                  <a:gd name="T8" fmla="*/ 109 w 792"/>
                  <a:gd name="T9" fmla="*/ 504 h 513"/>
                  <a:gd name="T10" fmla="*/ 218 w 792"/>
                  <a:gd name="T11" fmla="*/ 490 h 513"/>
                  <a:gd name="T12" fmla="*/ 717 w 792"/>
                  <a:gd name="T13" fmla="*/ 269 h 513"/>
                  <a:gd name="T14" fmla="*/ 782 w 792"/>
                  <a:gd name="T15" fmla="*/ 184 h 513"/>
                  <a:gd name="T16" fmla="*/ 768 w 792"/>
                  <a:gd name="T17" fmla="*/ 74 h 513"/>
                  <a:gd name="T18" fmla="*/ 683 w 792"/>
                  <a:gd name="T19" fmla="*/ 9 h 513"/>
                  <a:gd name="T20" fmla="*/ 573 w 792"/>
                  <a:gd name="T21" fmla="*/ 23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2" h="513">
                    <a:moveTo>
                      <a:pt x="573" y="23"/>
                    </a:moveTo>
                    <a:cubicBezTo>
                      <a:pt x="407" y="97"/>
                      <a:pt x="241" y="171"/>
                      <a:pt x="75" y="244"/>
                    </a:cubicBezTo>
                    <a:cubicBezTo>
                      <a:pt x="44" y="258"/>
                      <a:pt x="18" y="299"/>
                      <a:pt x="9" y="329"/>
                    </a:cubicBezTo>
                    <a:cubicBezTo>
                      <a:pt x="0" y="363"/>
                      <a:pt x="4" y="409"/>
                      <a:pt x="24" y="439"/>
                    </a:cubicBezTo>
                    <a:cubicBezTo>
                      <a:pt x="43" y="469"/>
                      <a:pt x="72" y="496"/>
                      <a:pt x="109" y="504"/>
                    </a:cubicBezTo>
                    <a:cubicBezTo>
                      <a:pt x="148" y="513"/>
                      <a:pt x="182" y="506"/>
                      <a:pt x="218" y="490"/>
                    </a:cubicBezTo>
                    <a:cubicBezTo>
                      <a:pt x="385" y="416"/>
                      <a:pt x="551" y="343"/>
                      <a:pt x="717" y="269"/>
                    </a:cubicBezTo>
                    <a:cubicBezTo>
                      <a:pt x="747" y="255"/>
                      <a:pt x="774" y="214"/>
                      <a:pt x="782" y="184"/>
                    </a:cubicBezTo>
                    <a:cubicBezTo>
                      <a:pt x="792" y="150"/>
                      <a:pt x="787" y="104"/>
                      <a:pt x="768" y="74"/>
                    </a:cubicBezTo>
                    <a:cubicBezTo>
                      <a:pt x="748" y="44"/>
                      <a:pt x="719" y="17"/>
                      <a:pt x="683" y="9"/>
                    </a:cubicBezTo>
                    <a:cubicBezTo>
                      <a:pt x="643" y="0"/>
                      <a:pt x="610" y="7"/>
                      <a:pt x="573" y="23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0" name="Freeform 24">
                <a:extLst>
                  <a:ext uri="{FF2B5EF4-FFF2-40B4-BE49-F238E27FC236}">
                    <a16:creationId xmlns:a16="http://schemas.microsoft.com/office/drawing/2014/main" id="{95C2534E-11C0-0B1C-5E7A-F1761E07A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3338" y="4281488"/>
                <a:ext cx="539750" cy="492125"/>
              </a:xfrm>
              <a:custGeom>
                <a:avLst/>
                <a:gdLst>
                  <a:gd name="T0" fmla="*/ 1364 w 2629"/>
                  <a:gd name="T1" fmla="*/ 333 h 2395"/>
                  <a:gd name="T2" fmla="*/ 2170 w 2629"/>
                  <a:gd name="T3" fmla="*/ 1063 h 2395"/>
                  <a:gd name="T4" fmla="*/ 2299 w 2629"/>
                  <a:gd name="T5" fmla="*/ 1282 h 2395"/>
                  <a:gd name="T6" fmla="*/ 2330 w 2629"/>
                  <a:gd name="T7" fmla="*/ 1343 h 2395"/>
                  <a:gd name="T8" fmla="*/ 2340 w 2629"/>
                  <a:gd name="T9" fmla="*/ 1274 h 2395"/>
                  <a:gd name="T10" fmla="*/ 2312 w 2629"/>
                  <a:gd name="T11" fmla="*/ 1309 h 2395"/>
                  <a:gd name="T12" fmla="*/ 1959 w 2629"/>
                  <a:gd name="T13" fmla="*/ 1553 h 2395"/>
                  <a:gd name="T14" fmla="*/ 889 w 2629"/>
                  <a:gd name="T15" fmla="*/ 1996 h 2395"/>
                  <a:gd name="T16" fmla="*/ 593 w 2629"/>
                  <a:gd name="T17" fmla="*/ 2050 h 2395"/>
                  <a:gd name="T18" fmla="*/ 466 w 2629"/>
                  <a:gd name="T19" fmla="*/ 2052 h 2395"/>
                  <a:gd name="T20" fmla="*/ 437 w 2629"/>
                  <a:gd name="T21" fmla="*/ 2079 h 2395"/>
                  <a:gd name="T22" fmla="*/ 458 w 2629"/>
                  <a:gd name="T23" fmla="*/ 2100 h 2395"/>
                  <a:gd name="T24" fmla="*/ 456 w 2629"/>
                  <a:gd name="T25" fmla="*/ 2092 h 2395"/>
                  <a:gd name="T26" fmla="*/ 438 w 2629"/>
                  <a:gd name="T27" fmla="*/ 2039 h 2395"/>
                  <a:gd name="T28" fmla="*/ 393 w 2629"/>
                  <a:gd name="T29" fmla="*/ 1875 h 2395"/>
                  <a:gd name="T30" fmla="*/ 426 w 2629"/>
                  <a:gd name="T31" fmla="*/ 762 h 2395"/>
                  <a:gd name="T32" fmla="*/ 152 w 2629"/>
                  <a:gd name="T33" fmla="*/ 686 h 2395"/>
                  <a:gd name="T34" fmla="*/ 111 w 2629"/>
                  <a:gd name="T35" fmla="*/ 1915 h 2395"/>
                  <a:gd name="T36" fmla="*/ 210 w 2629"/>
                  <a:gd name="T37" fmla="*/ 2238 h 2395"/>
                  <a:gd name="T38" fmla="*/ 741 w 2629"/>
                  <a:gd name="T39" fmla="*/ 2317 h 2395"/>
                  <a:gd name="T40" fmla="*/ 1446 w 2629"/>
                  <a:gd name="T41" fmla="*/ 2105 h 2395"/>
                  <a:gd name="T42" fmla="*/ 2060 w 2629"/>
                  <a:gd name="T43" fmla="*/ 1823 h 2395"/>
                  <a:gd name="T44" fmla="*/ 2507 w 2629"/>
                  <a:gd name="T45" fmla="*/ 1516 h 2395"/>
                  <a:gd name="T46" fmla="*/ 2604 w 2629"/>
                  <a:gd name="T47" fmla="*/ 1373 h 2395"/>
                  <a:gd name="T48" fmla="*/ 2545 w 2629"/>
                  <a:gd name="T49" fmla="*/ 1139 h 2395"/>
                  <a:gd name="T50" fmla="*/ 1507 w 2629"/>
                  <a:gd name="T51" fmla="*/ 87 h 2395"/>
                  <a:gd name="T52" fmla="*/ 1364 w 2629"/>
                  <a:gd name="T53" fmla="*/ 333 h 2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629" h="2395">
                    <a:moveTo>
                      <a:pt x="1364" y="333"/>
                    </a:moveTo>
                    <a:cubicBezTo>
                      <a:pt x="1686" y="509"/>
                      <a:pt x="1966" y="757"/>
                      <a:pt x="2170" y="1063"/>
                    </a:cubicBezTo>
                    <a:cubicBezTo>
                      <a:pt x="2217" y="1134"/>
                      <a:pt x="2260" y="1207"/>
                      <a:pt x="2299" y="1282"/>
                    </a:cubicBezTo>
                    <a:cubicBezTo>
                      <a:pt x="2297" y="1277"/>
                      <a:pt x="2330" y="1343"/>
                      <a:pt x="2330" y="1343"/>
                    </a:cubicBezTo>
                    <a:cubicBezTo>
                      <a:pt x="2323" y="1347"/>
                      <a:pt x="2339" y="1273"/>
                      <a:pt x="2340" y="1274"/>
                    </a:cubicBezTo>
                    <a:cubicBezTo>
                      <a:pt x="2344" y="1283"/>
                      <a:pt x="2316" y="1305"/>
                      <a:pt x="2312" y="1309"/>
                    </a:cubicBezTo>
                    <a:cubicBezTo>
                      <a:pt x="2213" y="1410"/>
                      <a:pt x="2081" y="1483"/>
                      <a:pt x="1959" y="1553"/>
                    </a:cubicBezTo>
                    <a:cubicBezTo>
                      <a:pt x="1626" y="1743"/>
                      <a:pt x="1260" y="1898"/>
                      <a:pt x="889" y="1996"/>
                    </a:cubicBezTo>
                    <a:cubicBezTo>
                      <a:pt x="792" y="2021"/>
                      <a:pt x="693" y="2042"/>
                      <a:pt x="593" y="2050"/>
                    </a:cubicBezTo>
                    <a:cubicBezTo>
                      <a:pt x="551" y="2053"/>
                      <a:pt x="508" y="2053"/>
                      <a:pt x="466" y="2052"/>
                    </a:cubicBezTo>
                    <a:cubicBezTo>
                      <a:pt x="420" y="2050"/>
                      <a:pt x="402" y="2026"/>
                      <a:pt x="437" y="2079"/>
                    </a:cubicBezTo>
                    <a:cubicBezTo>
                      <a:pt x="498" y="2171"/>
                      <a:pt x="463" y="2105"/>
                      <a:pt x="458" y="2100"/>
                    </a:cubicBezTo>
                    <a:cubicBezTo>
                      <a:pt x="479" y="2120"/>
                      <a:pt x="465" y="2120"/>
                      <a:pt x="456" y="2092"/>
                    </a:cubicBezTo>
                    <a:cubicBezTo>
                      <a:pt x="450" y="2075"/>
                      <a:pt x="444" y="2057"/>
                      <a:pt x="438" y="2039"/>
                    </a:cubicBezTo>
                    <a:cubicBezTo>
                      <a:pt x="421" y="1985"/>
                      <a:pt x="406" y="1930"/>
                      <a:pt x="393" y="1875"/>
                    </a:cubicBezTo>
                    <a:cubicBezTo>
                      <a:pt x="305" y="1510"/>
                      <a:pt x="287" y="1116"/>
                      <a:pt x="426" y="762"/>
                    </a:cubicBezTo>
                    <a:cubicBezTo>
                      <a:pt x="493" y="591"/>
                      <a:pt x="218" y="517"/>
                      <a:pt x="152" y="686"/>
                    </a:cubicBezTo>
                    <a:cubicBezTo>
                      <a:pt x="0" y="1075"/>
                      <a:pt x="20" y="1514"/>
                      <a:pt x="111" y="1915"/>
                    </a:cubicBezTo>
                    <a:cubicBezTo>
                      <a:pt x="134" y="2021"/>
                      <a:pt x="159" y="2140"/>
                      <a:pt x="210" y="2238"/>
                    </a:cubicBezTo>
                    <a:cubicBezTo>
                      <a:pt x="292" y="2395"/>
                      <a:pt x="598" y="2338"/>
                      <a:pt x="741" y="2317"/>
                    </a:cubicBezTo>
                    <a:cubicBezTo>
                      <a:pt x="985" y="2280"/>
                      <a:pt x="1217" y="2195"/>
                      <a:pt x="1446" y="2105"/>
                    </a:cubicBezTo>
                    <a:cubicBezTo>
                      <a:pt x="1656" y="2023"/>
                      <a:pt x="1862" y="1932"/>
                      <a:pt x="2060" y="1823"/>
                    </a:cubicBezTo>
                    <a:cubicBezTo>
                      <a:pt x="2215" y="1737"/>
                      <a:pt x="2380" y="1642"/>
                      <a:pt x="2507" y="1516"/>
                    </a:cubicBezTo>
                    <a:cubicBezTo>
                      <a:pt x="2547" y="1477"/>
                      <a:pt x="2588" y="1429"/>
                      <a:pt x="2604" y="1373"/>
                    </a:cubicBezTo>
                    <a:cubicBezTo>
                      <a:pt x="2629" y="1286"/>
                      <a:pt x="2584" y="1214"/>
                      <a:pt x="2545" y="1139"/>
                    </a:cubicBezTo>
                    <a:cubicBezTo>
                      <a:pt x="2314" y="695"/>
                      <a:pt x="1945" y="327"/>
                      <a:pt x="1507" y="87"/>
                    </a:cubicBezTo>
                    <a:cubicBezTo>
                      <a:pt x="1347" y="0"/>
                      <a:pt x="1203" y="245"/>
                      <a:pt x="1364" y="33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1" name="Freeform 25">
                <a:extLst>
                  <a:ext uri="{FF2B5EF4-FFF2-40B4-BE49-F238E27FC236}">
                    <a16:creationId xmlns:a16="http://schemas.microsoft.com/office/drawing/2014/main" id="{7DCE1BBB-C578-2B39-645E-01224CB47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813" y="1608138"/>
                <a:ext cx="3779838" cy="2970213"/>
              </a:xfrm>
              <a:custGeom>
                <a:avLst/>
                <a:gdLst>
                  <a:gd name="T0" fmla="*/ 18075 w 18376"/>
                  <a:gd name="T1" fmla="*/ 6895 h 14443"/>
                  <a:gd name="T2" fmla="*/ 17795 w 18376"/>
                  <a:gd name="T3" fmla="*/ 6317 h 14443"/>
                  <a:gd name="T4" fmla="*/ 16833 w 18376"/>
                  <a:gd name="T5" fmla="*/ 5927 h 14443"/>
                  <a:gd name="T6" fmla="*/ 14923 w 18376"/>
                  <a:gd name="T7" fmla="*/ 4757 h 14443"/>
                  <a:gd name="T8" fmla="*/ 13237 w 18376"/>
                  <a:gd name="T9" fmla="*/ 3401 h 14443"/>
                  <a:gd name="T10" fmla="*/ 11817 w 18376"/>
                  <a:gd name="T11" fmla="*/ 1736 h 14443"/>
                  <a:gd name="T12" fmla="*/ 8285 w 18376"/>
                  <a:gd name="T13" fmla="*/ 533 h 14443"/>
                  <a:gd name="T14" fmla="*/ 6553 w 18376"/>
                  <a:gd name="T15" fmla="*/ 2216 h 14443"/>
                  <a:gd name="T16" fmla="*/ 4611 w 18376"/>
                  <a:gd name="T17" fmla="*/ 4142 h 14443"/>
                  <a:gd name="T18" fmla="*/ 1240 w 18376"/>
                  <a:gd name="T19" fmla="*/ 8549 h 14443"/>
                  <a:gd name="T20" fmla="*/ 1239 w 18376"/>
                  <a:gd name="T21" fmla="*/ 8552 h 14443"/>
                  <a:gd name="T22" fmla="*/ 130 w 18376"/>
                  <a:gd name="T23" fmla="*/ 9471 h 14443"/>
                  <a:gd name="T24" fmla="*/ 833 w 18376"/>
                  <a:gd name="T25" fmla="*/ 11530 h 14443"/>
                  <a:gd name="T26" fmla="*/ 2923 w 18376"/>
                  <a:gd name="T27" fmla="*/ 12083 h 14443"/>
                  <a:gd name="T28" fmla="*/ 3037 w 18376"/>
                  <a:gd name="T29" fmla="*/ 12060 h 14443"/>
                  <a:gd name="T30" fmla="*/ 5606 w 18376"/>
                  <a:gd name="T31" fmla="*/ 13785 h 14443"/>
                  <a:gd name="T32" fmla="*/ 7041 w 18376"/>
                  <a:gd name="T33" fmla="*/ 14109 h 14443"/>
                  <a:gd name="T34" fmla="*/ 7707 w 18376"/>
                  <a:gd name="T35" fmla="*/ 14116 h 14443"/>
                  <a:gd name="T36" fmla="*/ 8556 w 18376"/>
                  <a:gd name="T37" fmla="*/ 14145 h 14443"/>
                  <a:gd name="T38" fmla="*/ 9708 w 18376"/>
                  <a:gd name="T39" fmla="*/ 14393 h 14443"/>
                  <a:gd name="T40" fmla="*/ 10850 w 18376"/>
                  <a:gd name="T41" fmla="*/ 14183 h 14443"/>
                  <a:gd name="T42" fmla="*/ 12797 w 18376"/>
                  <a:gd name="T43" fmla="*/ 13158 h 14443"/>
                  <a:gd name="T44" fmla="*/ 13104 w 18376"/>
                  <a:gd name="T45" fmla="*/ 12943 h 14443"/>
                  <a:gd name="T46" fmla="*/ 14792 w 18376"/>
                  <a:gd name="T47" fmla="*/ 11458 h 14443"/>
                  <a:gd name="T48" fmla="*/ 15454 w 18376"/>
                  <a:gd name="T49" fmla="*/ 10624 h 14443"/>
                  <a:gd name="T50" fmla="*/ 15754 w 18376"/>
                  <a:gd name="T51" fmla="*/ 10155 h 14443"/>
                  <a:gd name="T52" fmla="*/ 16268 w 18376"/>
                  <a:gd name="T53" fmla="*/ 9741 h 14443"/>
                  <a:gd name="T54" fmla="*/ 18075 w 18376"/>
                  <a:gd name="T55" fmla="*/ 6895 h 14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376" h="14443">
                    <a:moveTo>
                      <a:pt x="18075" y="6895"/>
                    </a:moveTo>
                    <a:cubicBezTo>
                      <a:pt x="18011" y="6621"/>
                      <a:pt x="17975" y="6538"/>
                      <a:pt x="17795" y="6317"/>
                    </a:cubicBezTo>
                    <a:cubicBezTo>
                      <a:pt x="17576" y="6049"/>
                      <a:pt x="17149" y="6034"/>
                      <a:pt x="16833" y="5927"/>
                    </a:cubicBezTo>
                    <a:cubicBezTo>
                      <a:pt x="16158" y="5697"/>
                      <a:pt x="15531" y="5131"/>
                      <a:pt x="14923" y="4757"/>
                    </a:cubicBezTo>
                    <a:cubicBezTo>
                      <a:pt x="14308" y="4378"/>
                      <a:pt x="13738" y="3922"/>
                      <a:pt x="13237" y="3401"/>
                    </a:cubicBezTo>
                    <a:cubicBezTo>
                      <a:pt x="12731" y="2874"/>
                      <a:pt x="12313" y="2272"/>
                      <a:pt x="11817" y="1736"/>
                    </a:cubicBezTo>
                    <a:cubicBezTo>
                      <a:pt x="10940" y="791"/>
                      <a:pt x="9597" y="0"/>
                      <a:pt x="8285" y="533"/>
                    </a:cubicBezTo>
                    <a:cubicBezTo>
                      <a:pt x="7522" y="844"/>
                      <a:pt x="7086" y="1632"/>
                      <a:pt x="6553" y="2216"/>
                    </a:cubicBezTo>
                    <a:cubicBezTo>
                      <a:pt x="5938" y="2889"/>
                      <a:pt x="5263" y="3505"/>
                      <a:pt x="4611" y="4142"/>
                    </a:cubicBezTo>
                    <a:cubicBezTo>
                      <a:pt x="3278" y="5442"/>
                      <a:pt x="2121" y="6904"/>
                      <a:pt x="1240" y="8549"/>
                    </a:cubicBezTo>
                    <a:lnTo>
                      <a:pt x="1239" y="8552"/>
                    </a:lnTo>
                    <a:cubicBezTo>
                      <a:pt x="755" y="8709"/>
                      <a:pt x="220" y="8989"/>
                      <a:pt x="130" y="9471"/>
                    </a:cubicBezTo>
                    <a:cubicBezTo>
                      <a:pt x="0" y="10164"/>
                      <a:pt x="358" y="11035"/>
                      <a:pt x="833" y="11530"/>
                    </a:cubicBezTo>
                    <a:cubicBezTo>
                      <a:pt x="1386" y="12107"/>
                      <a:pt x="2165" y="12235"/>
                      <a:pt x="2923" y="12083"/>
                    </a:cubicBezTo>
                    <a:cubicBezTo>
                      <a:pt x="2959" y="12076"/>
                      <a:pt x="2998" y="12068"/>
                      <a:pt x="3037" y="12060"/>
                    </a:cubicBezTo>
                    <a:cubicBezTo>
                      <a:pt x="3683" y="12894"/>
                      <a:pt x="4578" y="13471"/>
                      <a:pt x="5606" y="13785"/>
                    </a:cubicBezTo>
                    <a:cubicBezTo>
                      <a:pt x="6074" y="13927"/>
                      <a:pt x="6552" y="14061"/>
                      <a:pt x="7041" y="14109"/>
                    </a:cubicBezTo>
                    <a:cubicBezTo>
                      <a:pt x="7258" y="14130"/>
                      <a:pt x="7490" y="14144"/>
                      <a:pt x="7707" y="14116"/>
                    </a:cubicBezTo>
                    <a:cubicBezTo>
                      <a:pt x="7981" y="14082"/>
                      <a:pt x="8265" y="14149"/>
                      <a:pt x="8556" y="14145"/>
                    </a:cubicBezTo>
                    <a:cubicBezTo>
                      <a:pt x="8858" y="14141"/>
                      <a:pt x="9407" y="14443"/>
                      <a:pt x="9708" y="14393"/>
                    </a:cubicBezTo>
                    <a:cubicBezTo>
                      <a:pt x="10141" y="14322"/>
                      <a:pt x="10429" y="14303"/>
                      <a:pt x="10850" y="14183"/>
                    </a:cubicBezTo>
                    <a:cubicBezTo>
                      <a:pt x="11529" y="13989"/>
                      <a:pt x="12134" y="13392"/>
                      <a:pt x="12797" y="13158"/>
                    </a:cubicBezTo>
                    <a:cubicBezTo>
                      <a:pt x="12899" y="13086"/>
                      <a:pt x="13003" y="13016"/>
                      <a:pt x="13104" y="12943"/>
                    </a:cubicBezTo>
                    <a:cubicBezTo>
                      <a:pt x="13718" y="12506"/>
                      <a:pt x="14284" y="12015"/>
                      <a:pt x="14792" y="11458"/>
                    </a:cubicBezTo>
                    <a:cubicBezTo>
                      <a:pt x="15033" y="11193"/>
                      <a:pt x="15253" y="10920"/>
                      <a:pt x="15454" y="10624"/>
                    </a:cubicBezTo>
                    <a:cubicBezTo>
                      <a:pt x="15556" y="10473"/>
                      <a:pt x="15642" y="10297"/>
                      <a:pt x="15754" y="10155"/>
                    </a:cubicBezTo>
                    <a:cubicBezTo>
                      <a:pt x="15904" y="9966"/>
                      <a:pt x="16039" y="9795"/>
                      <a:pt x="16268" y="9741"/>
                    </a:cubicBezTo>
                    <a:cubicBezTo>
                      <a:pt x="17578" y="9430"/>
                      <a:pt x="18376" y="8195"/>
                      <a:pt x="18075" y="6895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2" name="Freeform 26">
                <a:extLst>
                  <a:ext uri="{FF2B5EF4-FFF2-40B4-BE49-F238E27FC236}">
                    <a16:creationId xmlns:a16="http://schemas.microsoft.com/office/drawing/2014/main" id="{5FEE5690-CB88-E48A-7937-E1D234228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76" y="920750"/>
                <a:ext cx="3633788" cy="2465388"/>
              </a:xfrm>
              <a:custGeom>
                <a:avLst/>
                <a:gdLst>
                  <a:gd name="T0" fmla="*/ 17436 w 17667"/>
                  <a:gd name="T1" fmla="*/ 6617 h 11992"/>
                  <a:gd name="T2" fmla="*/ 17267 w 17667"/>
                  <a:gd name="T3" fmla="*/ 6170 h 11992"/>
                  <a:gd name="T4" fmla="*/ 16373 w 17667"/>
                  <a:gd name="T5" fmla="*/ 4298 h 11992"/>
                  <a:gd name="T6" fmla="*/ 15731 w 17667"/>
                  <a:gd name="T7" fmla="*/ 3275 h 11992"/>
                  <a:gd name="T8" fmla="*/ 14907 w 17667"/>
                  <a:gd name="T9" fmla="*/ 2483 h 11992"/>
                  <a:gd name="T10" fmla="*/ 13177 w 17667"/>
                  <a:gd name="T11" fmla="*/ 1254 h 11992"/>
                  <a:gd name="T12" fmla="*/ 11562 w 17667"/>
                  <a:gd name="T13" fmla="*/ 553 h 11992"/>
                  <a:gd name="T14" fmla="*/ 6113 w 17667"/>
                  <a:gd name="T15" fmla="*/ 687 h 11992"/>
                  <a:gd name="T16" fmla="*/ 1765 w 17667"/>
                  <a:gd name="T17" fmla="*/ 3900 h 11992"/>
                  <a:gd name="T18" fmla="*/ 332 w 17667"/>
                  <a:gd name="T19" fmla="*/ 7120 h 11992"/>
                  <a:gd name="T20" fmla="*/ 366 w 17667"/>
                  <a:gd name="T21" fmla="*/ 10772 h 11992"/>
                  <a:gd name="T22" fmla="*/ 853 w 17667"/>
                  <a:gd name="T23" fmla="*/ 11888 h 11992"/>
                  <a:gd name="T24" fmla="*/ 1558 w 17667"/>
                  <a:gd name="T25" fmla="*/ 11776 h 11992"/>
                  <a:gd name="T26" fmla="*/ 1957 w 17667"/>
                  <a:gd name="T27" fmla="*/ 11504 h 11992"/>
                  <a:gd name="T28" fmla="*/ 1986 w 17667"/>
                  <a:gd name="T29" fmla="*/ 11355 h 11992"/>
                  <a:gd name="T30" fmla="*/ 2786 w 17667"/>
                  <a:gd name="T31" fmla="*/ 10784 h 11992"/>
                  <a:gd name="T32" fmla="*/ 3736 w 17667"/>
                  <a:gd name="T33" fmla="*/ 10277 h 11992"/>
                  <a:gd name="T34" fmla="*/ 3843 w 17667"/>
                  <a:gd name="T35" fmla="*/ 10214 h 11992"/>
                  <a:gd name="T36" fmla="*/ 4101 w 17667"/>
                  <a:gd name="T37" fmla="*/ 8730 h 11992"/>
                  <a:gd name="T38" fmla="*/ 4201 w 17667"/>
                  <a:gd name="T39" fmla="*/ 8447 h 11992"/>
                  <a:gd name="T40" fmla="*/ 4298 w 17667"/>
                  <a:gd name="T41" fmla="*/ 8323 h 11992"/>
                  <a:gd name="T42" fmla="*/ 4395 w 17667"/>
                  <a:gd name="T43" fmla="*/ 8199 h 11992"/>
                  <a:gd name="T44" fmla="*/ 4429 w 17667"/>
                  <a:gd name="T45" fmla="*/ 8198 h 11992"/>
                  <a:gd name="T46" fmla="*/ 4556 w 17667"/>
                  <a:gd name="T47" fmla="*/ 8237 h 11992"/>
                  <a:gd name="T48" fmla="*/ 4831 w 17667"/>
                  <a:gd name="T49" fmla="*/ 9722 h 11992"/>
                  <a:gd name="T50" fmla="*/ 9912 w 17667"/>
                  <a:gd name="T51" fmla="*/ 8562 h 11992"/>
                  <a:gd name="T52" fmla="*/ 11601 w 17667"/>
                  <a:gd name="T53" fmla="*/ 8423 h 11992"/>
                  <a:gd name="T54" fmla="*/ 11653 w 17667"/>
                  <a:gd name="T55" fmla="*/ 7865 h 11992"/>
                  <a:gd name="T56" fmla="*/ 11767 w 17667"/>
                  <a:gd name="T57" fmla="*/ 7699 h 11992"/>
                  <a:gd name="T58" fmla="*/ 11932 w 17667"/>
                  <a:gd name="T59" fmla="*/ 7813 h 11992"/>
                  <a:gd name="T60" fmla="*/ 12224 w 17667"/>
                  <a:gd name="T61" fmla="*/ 8377 h 11992"/>
                  <a:gd name="T62" fmla="*/ 14406 w 17667"/>
                  <a:gd name="T63" fmla="*/ 8637 h 11992"/>
                  <a:gd name="T64" fmla="*/ 14513 w 17667"/>
                  <a:gd name="T65" fmla="*/ 8598 h 11992"/>
                  <a:gd name="T66" fmla="*/ 15294 w 17667"/>
                  <a:gd name="T67" fmla="*/ 8620 h 11992"/>
                  <a:gd name="T68" fmla="*/ 16037 w 17667"/>
                  <a:gd name="T69" fmla="*/ 8909 h 11992"/>
                  <a:gd name="T70" fmla="*/ 16067 w 17667"/>
                  <a:gd name="T71" fmla="*/ 9008 h 11992"/>
                  <a:gd name="T72" fmla="*/ 16058 w 17667"/>
                  <a:gd name="T73" fmla="*/ 9125 h 11992"/>
                  <a:gd name="T74" fmla="*/ 16132 w 17667"/>
                  <a:gd name="T75" fmla="*/ 9369 h 11992"/>
                  <a:gd name="T76" fmla="*/ 16602 w 17667"/>
                  <a:gd name="T77" fmla="*/ 9610 h 11992"/>
                  <a:gd name="T78" fmla="*/ 17435 w 17667"/>
                  <a:gd name="T79" fmla="*/ 9187 h 11992"/>
                  <a:gd name="T80" fmla="*/ 17533 w 17667"/>
                  <a:gd name="T81" fmla="*/ 8399 h 11992"/>
                  <a:gd name="T82" fmla="*/ 17436 w 17667"/>
                  <a:gd name="T83" fmla="*/ 6617 h 11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667" h="11992">
                    <a:moveTo>
                      <a:pt x="17436" y="6617"/>
                    </a:moveTo>
                    <a:cubicBezTo>
                      <a:pt x="17434" y="6612"/>
                      <a:pt x="17268" y="6176"/>
                      <a:pt x="17267" y="6170"/>
                    </a:cubicBezTo>
                    <a:cubicBezTo>
                      <a:pt x="17050" y="5529"/>
                      <a:pt x="16711" y="4879"/>
                      <a:pt x="16373" y="4298"/>
                    </a:cubicBezTo>
                    <a:cubicBezTo>
                      <a:pt x="16196" y="3994"/>
                      <a:pt x="15971" y="3620"/>
                      <a:pt x="15731" y="3275"/>
                    </a:cubicBezTo>
                    <a:cubicBezTo>
                      <a:pt x="15466" y="3001"/>
                      <a:pt x="15193" y="2734"/>
                      <a:pt x="14907" y="2483"/>
                    </a:cubicBezTo>
                    <a:cubicBezTo>
                      <a:pt x="14374" y="2016"/>
                      <a:pt x="13798" y="1598"/>
                      <a:pt x="13177" y="1254"/>
                    </a:cubicBezTo>
                    <a:cubicBezTo>
                      <a:pt x="12663" y="969"/>
                      <a:pt x="12119" y="739"/>
                      <a:pt x="11562" y="553"/>
                    </a:cubicBezTo>
                    <a:cubicBezTo>
                      <a:pt x="9902" y="0"/>
                      <a:pt x="7755" y="134"/>
                      <a:pt x="6113" y="687"/>
                    </a:cubicBezTo>
                    <a:cubicBezTo>
                      <a:pt x="4365" y="1276"/>
                      <a:pt x="2924" y="2493"/>
                      <a:pt x="1765" y="3900"/>
                    </a:cubicBezTo>
                    <a:cubicBezTo>
                      <a:pt x="1048" y="4769"/>
                      <a:pt x="623" y="5978"/>
                      <a:pt x="332" y="7120"/>
                    </a:cubicBezTo>
                    <a:cubicBezTo>
                      <a:pt x="0" y="8418"/>
                      <a:pt x="52" y="9455"/>
                      <a:pt x="366" y="10772"/>
                    </a:cubicBezTo>
                    <a:cubicBezTo>
                      <a:pt x="432" y="11051"/>
                      <a:pt x="541" y="11718"/>
                      <a:pt x="853" y="11888"/>
                    </a:cubicBezTo>
                    <a:cubicBezTo>
                      <a:pt x="1044" y="11992"/>
                      <a:pt x="1323" y="11877"/>
                      <a:pt x="1558" y="11776"/>
                    </a:cubicBezTo>
                    <a:cubicBezTo>
                      <a:pt x="1756" y="11802"/>
                      <a:pt x="1843" y="11681"/>
                      <a:pt x="1957" y="11504"/>
                    </a:cubicBezTo>
                    <a:cubicBezTo>
                      <a:pt x="1981" y="11467"/>
                      <a:pt x="1958" y="11387"/>
                      <a:pt x="1986" y="11355"/>
                    </a:cubicBezTo>
                    <a:cubicBezTo>
                      <a:pt x="2077" y="11248"/>
                      <a:pt x="2653" y="10843"/>
                      <a:pt x="2786" y="10784"/>
                    </a:cubicBezTo>
                    <a:cubicBezTo>
                      <a:pt x="3142" y="10625"/>
                      <a:pt x="3406" y="10482"/>
                      <a:pt x="3736" y="10277"/>
                    </a:cubicBezTo>
                    <a:cubicBezTo>
                      <a:pt x="3771" y="10255"/>
                      <a:pt x="3808" y="10235"/>
                      <a:pt x="3843" y="10214"/>
                    </a:cubicBezTo>
                    <a:cubicBezTo>
                      <a:pt x="3822" y="9616"/>
                      <a:pt x="4071" y="9328"/>
                      <a:pt x="4101" y="8730"/>
                    </a:cubicBezTo>
                    <a:cubicBezTo>
                      <a:pt x="4110" y="8547"/>
                      <a:pt x="4210" y="8265"/>
                      <a:pt x="4201" y="8447"/>
                    </a:cubicBezTo>
                    <a:cubicBezTo>
                      <a:pt x="4201" y="8449"/>
                      <a:pt x="4249" y="8386"/>
                      <a:pt x="4298" y="8323"/>
                    </a:cubicBezTo>
                    <a:cubicBezTo>
                      <a:pt x="4346" y="8260"/>
                      <a:pt x="4395" y="8197"/>
                      <a:pt x="4395" y="8199"/>
                    </a:cubicBezTo>
                    <a:cubicBezTo>
                      <a:pt x="4404" y="8199"/>
                      <a:pt x="4416" y="8199"/>
                      <a:pt x="4429" y="8198"/>
                    </a:cubicBezTo>
                    <a:cubicBezTo>
                      <a:pt x="4476" y="8196"/>
                      <a:pt x="4538" y="8195"/>
                      <a:pt x="4556" y="8237"/>
                    </a:cubicBezTo>
                    <a:cubicBezTo>
                      <a:pt x="4723" y="8636"/>
                      <a:pt x="4652" y="9328"/>
                      <a:pt x="4831" y="9722"/>
                    </a:cubicBezTo>
                    <a:cubicBezTo>
                      <a:pt x="6409" y="9064"/>
                      <a:pt x="8296" y="8795"/>
                      <a:pt x="9912" y="8562"/>
                    </a:cubicBezTo>
                    <a:cubicBezTo>
                      <a:pt x="10536" y="8472"/>
                      <a:pt x="10974" y="8424"/>
                      <a:pt x="11601" y="8423"/>
                    </a:cubicBezTo>
                    <a:cubicBezTo>
                      <a:pt x="11563" y="8233"/>
                      <a:pt x="11708" y="8051"/>
                      <a:pt x="11653" y="7865"/>
                    </a:cubicBezTo>
                    <a:cubicBezTo>
                      <a:pt x="11630" y="7791"/>
                      <a:pt x="11697" y="7712"/>
                      <a:pt x="11767" y="7699"/>
                    </a:cubicBezTo>
                    <a:cubicBezTo>
                      <a:pt x="11848" y="7684"/>
                      <a:pt x="11910" y="7739"/>
                      <a:pt x="11932" y="7813"/>
                    </a:cubicBezTo>
                    <a:cubicBezTo>
                      <a:pt x="11993" y="8017"/>
                      <a:pt x="12183" y="8168"/>
                      <a:pt x="12224" y="8377"/>
                    </a:cubicBezTo>
                    <a:cubicBezTo>
                      <a:pt x="12992" y="8392"/>
                      <a:pt x="13689" y="8496"/>
                      <a:pt x="14406" y="8637"/>
                    </a:cubicBezTo>
                    <a:cubicBezTo>
                      <a:pt x="14434" y="8613"/>
                      <a:pt x="14472" y="8599"/>
                      <a:pt x="14513" y="8598"/>
                    </a:cubicBezTo>
                    <a:cubicBezTo>
                      <a:pt x="14773" y="8594"/>
                      <a:pt x="15034" y="8592"/>
                      <a:pt x="15294" y="8620"/>
                    </a:cubicBezTo>
                    <a:cubicBezTo>
                      <a:pt x="15544" y="8648"/>
                      <a:pt x="15871" y="8696"/>
                      <a:pt x="16037" y="8909"/>
                    </a:cubicBezTo>
                    <a:cubicBezTo>
                      <a:pt x="16062" y="8941"/>
                      <a:pt x="16071" y="8976"/>
                      <a:pt x="16067" y="9008"/>
                    </a:cubicBezTo>
                    <a:cubicBezTo>
                      <a:pt x="16079" y="9047"/>
                      <a:pt x="16075" y="9089"/>
                      <a:pt x="16058" y="9125"/>
                    </a:cubicBezTo>
                    <a:cubicBezTo>
                      <a:pt x="16102" y="9202"/>
                      <a:pt x="16129" y="9283"/>
                      <a:pt x="16132" y="9369"/>
                    </a:cubicBezTo>
                    <a:cubicBezTo>
                      <a:pt x="16140" y="9613"/>
                      <a:pt x="16392" y="9776"/>
                      <a:pt x="16602" y="9610"/>
                    </a:cubicBezTo>
                    <a:cubicBezTo>
                      <a:pt x="16851" y="9412"/>
                      <a:pt x="17225" y="9410"/>
                      <a:pt x="17435" y="9187"/>
                    </a:cubicBezTo>
                    <a:cubicBezTo>
                      <a:pt x="17624" y="8987"/>
                      <a:pt x="17545" y="8647"/>
                      <a:pt x="17533" y="8399"/>
                    </a:cubicBezTo>
                    <a:cubicBezTo>
                      <a:pt x="17498" y="7679"/>
                      <a:pt x="17667" y="7295"/>
                      <a:pt x="17436" y="6617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3" name="Freeform 27">
                <a:extLst>
                  <a:ext uri="{FF2B5EF4-FFF2-40B4-BE49-F238E27FC236}">
                    <a16:creationId xmlns:a16="http://schemas.microsoft.com/office/drawing/2014/main" id="{CD8CAF6C-D10B-556A-5265-AF8907BF2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301" y="1520825"/>
                <a:ext cx="3611563" cy="1865313"/>
              </a:xfrm>
              <a:custGeom>
                <a:avLst/>
                <a:gdLst>
                  <a:gd name="T0" fmla="*/ 17155 w 17555"/>
                  <a:gd name="T1" fmla="*/ 3250 h 9072"/>
                  <a:gd name="T2" fmla="*/ 16269 w 17555"/>
                  <a:gd name="T3" fmla="*/ 2689 h 9072"/>
                  <a:gd name="T4" fmla="*/ 13972 w 17555"/>
                  <a:gd name="T5" fmla="*/ 855 h 9072"/>
                  <a:gd name="T6" fmla="*/ 13900 w 17555"/>
                  <a:gd name="T7" fmla="*/ 2842 h 9072"/>
                  <a:gd name="T8" fmla="*/ 10752 w 17555"/>
                  <a:gd name="T9" fmla="*/ 1161 h 9072"/>
                  <a:gd name="T10" fmla="*/ 9777 w 17555"/>
                  <a:gd name="T11" fmla="*/ 332 h 9072"/>
                  <a:gd name="T12" fmla="*/ 7802 w 17555"/>
                  <a:gd name="T13" fmla="*/ 4548 h 9072"/>
                  <a:gd name="T14" fmla="*/ 5864 w 17555"/>
                  <a:gd name="T15" fmla="*/ 4684 h 9072"/>
                  <a:gd name="T16" fmla="*/ 4922 w 17555"/>
                  <a:gd name="T17" fmla="*/ 533 h 9072"/>
                  <a:gd name="T18" fmla="*/ 4102 w 17555"/>
                  <a:gd name="T19" fmla="*/ 2967 h 9072"/>
                  <a:gd name="T20" fmla="*/ 3054 w 17555"/>
                  <a:gd name="T21" fmla="*/ 5137 h 9072"/>
                  <a:gd name="T22" fmla="*/ 1897 w 17555"/>
                  <a:gd name="T23" fmla="*/ 4945 h 9072"/>
                  <a:gd name="T24" fmla="*/ 1571 w 17555"/>
                  <a:gd name="T25" fmla="*/ 2772 h 9072"/>
                  <a:gd name="T26" fmla="*/ 1046 w 17555"/>
                  <a:gd name="T27" fmla="*/ 5221 h 9072"/>
                  <a:gd name="T28" fmla="*/ 487 w 17555"/>
                  <a:gd name="T29" fmla="*/ 6393 h 9072"/>
                  <a:gd name="T30" fmla="*/ 0 w 17555"/>
                  <a:gd name="T31" fmla="*/ 6177 h 9072"/>
                  <a:gd name="T32" fmla="*/ 741 w 17555"/>
                  <a:gd name="T33" fmla="*/ 8968 h 9072"/>
                  <a:gd name="T34" fmla="*/ 1845 w 17555"/>
                  <a:gd name="T35" fmla="*/ 8584 h 9072"/>
                  <a:gd name="T36" fmla="*/ 2674 w 17555"/>
                  <a:gd name="T37" fmla="*/ 7863 h 9072"/>
                  <a:gd name="T38" fmla="*/ 3731 w 17555"/>
                  <a:gd name="T39" fmla="*/ 7294 h 9072"/>
                  <a:gd name="T40" fmla="*/ 4089 w 17555"/>
                  <a:gd name="T41" fmla="*/ 5527 h 9072"/>
                  <a:gd name="T42" fmla="*/ 4283 w 17555"/>
                  <a:gd name="T43" fmla="*/ 5278 h 9072"/>
                  <a:gd name="T44" fmla="*/ 4444 w 17555"/>
                  <a:gd name="T45" fmla="*/ 5317 h 9072"/>
                  <a:gd name="T46" fmla="*/ 9800 w 17555"/>
                  <a:gd name="T47" fmla="*/ 5642 h 9072"/>
                  <a:gd name="T48" fmla="*/ 11541 w 17555"/>
                  <a:gd name="T49" fmla="*/ 4945 h 9072"/>
                  <a:gd name="T50" fmla="*/ 11820 w 17555"/>
                  <a:gd name="T51" fmla="*/ 4893 h 9072"/>
                  <a:gd name="T52" fmla="*/ 14294 w 17555"/>
                  <a:gd name="T53" fmla="*/ 5717 h 9072"/>
                  <a:gd name="T54" fmla="*/ 15182 w 17555"/>
                  <a:gd name="T55" fmla="*/ 5700 h 9072"/>
                  <a:gd name="T56" fmla="*/ 15956 w 17555"/>
                  <a:gd name="T57" fmla="*/ 6088 h 9072"/>
                  <a:gd name="T58" fmla="*/ 16020 w 17555"/>
                  <a:gd name="T59" fmla="*/ 6449 h 9072"/>
                  <a:gd name="T60" fmla="*/ 17323 w 17555"/>
                  <a:gd name="T61" fmla="*/ 6267 h 9072"/>
                  <a:gd name="T62" fmla="*/ 17324 w 17555"/>
                  <a:gd name="T63" fmla="*/ 3697 h 9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555" h="9072">
                    <a:moveTo>
                      <a:pt x="17324" y="3697"/>
                    </a:moveTo>
                    <a:cubicBezTo>
                      <a:pt x="17322" y="3692"/>
                      <a:pt x="17156" y="3256"/>
                      <a:pt x="17155" y="3250"/>
                    </a:cubicBezTo>
                    <a:cubicBezTo>
                      <a:pt x="17102" y="3095"/>
                      <a:pt x="17043" y="2940"/>
                      <a:pt x="16978" y="2785"/>
                    </a:cubicBezTo>
                    <a:cubicBezTo>
                      <a:pt x="16736" y="2783"/>
                      <a:pt x="16494" y="2750"/>
                      <a:pt x="16269" y="2689"/>
                    </a:cubicBezTo>
                    <a:cubicBezTo>
                      <a:pt x="15672" y="2527"/>
                      <a:pt x="15151" y="2166"/>
                      <a:pt x="14724" y="1727"/>
                    </a:cubicBezTo>
                    <a:cubicBezTo>
                      <a:pt x="14456" y="1451"/>
                      <a:pt x="14219" y="1148"/>
                      <a:pt x="13972" y="855"/>
                    </a:cubicBezTo>
                    <a:cubicBezTo>
                      <a:pt x="14059" y="1096"/>
                      <a:pt x="14127" y="1344"/>
                      <a:pt x="14172" y="1590"/>
                    </a:cubicBezTo>
                    <a:cubicBezTo>
                      <a:pt x="14247" y="2000"/>
                      <a:pt x="14277" y="2562"/>
                      <a:pt x="13900" y="2842"/>
                    </a:cubicBezTo>
                    <a:cubicBezTo>
                      <a:pt x="13424" y="3195"/>
                      <a:pt x="12706" y="2906"/>
                      <a:pt x="12268" y="2631"/>
                    </a:cubicBezTo>
                    <a:cubicBezTo>
                      <a:pt x="11670" y="2254"/>
                      <a:pt x="11203" y="1695"/>
                      <a:pt x="10752" y="1161"/>
                    </a:cubicBezTo>
                    <a:cubicBezTo>
                      <a:pt x="10417" y="765"/>
                      <a:pt x="10082" y="339"/>
                      <a:pt x="9681" y="0"/>
                    </a:cubicBezTo>
                    <a:cubicBezTo>
                      <a:pt x="9714" y="111"/>
                      <a:pt x="9746" y="222"/>
                      <a:pt x="9777" y="332"/>
                    </a:cubicBezTo>
                    <a:cubicBezTo>
                      <a:pt x="10003" y="1132"/>
                      <a:pt x="10390" y="2034"/>
                      <a:pt x="10192" y="2879"/>
                    </a:cubicBezTo>
                    <a:cubicBezTo>
                      <a:pt x="9972" y="3815"/>
                      <a:pt x="8786" y="4389"/>
                      <a:pt x="7802" y="4548"/>
                    </a:cubicBezTo>
                    <a:cubicBezTo>
                      <a:pt x="7300" y="4629"/>
                      <a:pt x="7340" y="4631"/>
                      <a:pt x="6974" y="4700"/>
                    </a:cubicBezTo>
                    <a:cubicBezTo>
                      <a:pt x="6615" y="4768"/>
                      <a:pt x="6271" y="4754"/>
                      <a:pt x="5864" y="4684"/>
                    </a:cubicBezTo>
                    <a:cubicBezTo>
                      <a:pt x="4893" y="4517"/>
                      <a:pt x="4859" y="2800"/>
                      <a:pt x="4838" y="2066"/>
                    </a:cubicBezTo>
                    <a:cubicBezTo>
                      <a:pt x="4823" y="1554"/>
                      <a:pt x="4860" y="1042"/>
                      <a:pt x="4922" y="533"/>
                    </a:cubicBezTo>
                    <a:cubicBezTo>
                      <a:pt x="4711" y="878"/>
                      <a:pt x="4577" y="1273"/>
                      <a:pt x="4461" y="1660"/>
                    </a:cubicBezTo>
                    <a:cubicBezTo>
                      <a:pt x="4332" y="2093"/>
                      <a:pt x="4217" y="2529"/>
                      <a:pt x="4102" y="2967"/>
                    </a:cubicBezTo>
                    <a:cubicBezTo>
                      <a:pt x="3991" y="3389"/>
                      <a:pt x="3872" y="3813"/>
                      <a:pt x="3699" y="4214"/>
                    </a:cubicBezTo>
                    <a:cubicBezTo>
                      <a:pt x="3552" y="4553"/>
                      <a:pt x="3361" y="4917"/>
                      <a:pt x="3054" y="5137"/>
                    </a:cubicBezTo>
                    <a:cubicBezTo>
                      <a:pt x="2858" y="5278"/>
                      <a:pt x="2619" y="5391"/>
                      <a:pt x="2372" y="5337"/>
                    </a:cubicBezTo>
                    <a:cubicBezTo>
                      <a:pt x="2158" y="5290"/>
                      <a:pt x="2005" y="5129"/>
                      <a:pt x="1897" y="4945"/>
                    </a:cubicBezTo>
                    <a:cubicBezTo>
                      <a:pt x="1617" y="4470"/>
                      <a:pt x="1575" y="3848"/>
                      <a:pt x="1562" y="3310"/>
                    </a:cubicBezTo>
                    <a:cubicBezTo>
                      <a:pt x="1557" y="3131"/>
                      <a:pt x="1560" y="2951"/>
                      <a:pt x="1571" y="2772"/>
                    </a:cubicBezTo>
                    <a:cubicBezTo>
                      <a:pt x="1391" y="3231"/>
                      <a:pt x="1285" y="3720"/>
                      <a:pt x="1204" y="4210"/>
                    </a:cubicBezTo>
                    <a:cubicBezTo>
                      <a:pt x="1148" y="4546"/>
                      <a:pt x="1102" y="4884"/>
                      <a:pt x="1046" y="5221"/>
                    </a:cubicBezTo>
                    <a:cubicBezTo>
                      <a:pt x="1000" y="5499"/>
                      <a:pt x="959" y="5790"/>
                      <a:pt x="837" y="6046"/>
                    </a:cubicBezTo>
                    <a:cubicBezTo>
                      <a:pt x="765" y="6196"/>
                      <a:pt x="659" y="6352"/>
                      <a:pt x="487" y="6393"/>
                    </a:cubicBezTo>
                    <a:cubicBezTo>
                      <a:pt x="348" y="6427"/>
                      <a:pt x="211" y="6370"/>
                      <a:pt x="106" y="6281"/>
                    </a:cubicBezTo>
                    <a:cubicBezTo>
                      <a:pt x="68" y="6249"/>
                      <a:pt x="33" y="6214"/>
                      <a:pt x="0" y="6177"/>
                    </a:cubicBezTo>
                    <a:cubicBezTo>
                      <a:pt x="23" y="6711"/>
                      <a:pt x="111" y="7253"/>
                      <a:pt x="254" y="7852"/>
                    </a:cubicBezTo>
                    <a:cubicBezTo>
                      <a:pt x="320" y="8131"/>
                      <a:pt x="429" y="8798"/>
                      <a:pt x="741" y="8968"/>
                    </a:cubicBezTo>
                    <a:cubicBezTo>
                      <a:pt x="932" y="9072"/>
                      <a:pt x="1211" y="8957"/>
                      <a:pt x="1446" y="8856"/>
                    </a:cubicBezTo>
                    <a:cubicBezTo>
                      <a:pt x="1644" y="8882"/>
                      <a:pt x="1731" y="8761"/>
                      <a:pt x="1845" y="8584"/>
                    </a:cubicBezTo>
                    <a:cubicBezTo>
                      <a:pt x="1869" y="8547"/>
                      <a:pt x="1846" y="8467"/>
                      <a:pt x="1874" y="8435"/>
                    </a:cubicBezTo>
                    <a:cubicBezTo>
                      <a:pt x="1965" y="8328"/>
                      <a:pt x="2541" y="7923"/>
                      <a:pt x="2674" y="7863"/>
                    </a:cubicBezTo>
                    <a:cubicBezTo>
                      <a:pt x="3030" y="7705"/>
                      <a:pt x="3294" y="7562"/>
                      <a:pt x="3624" y="7356"/>
                    </a:cubicBezTo>
                    <a:cubicBezTo>
                      <a:pt x="3659" y="7335"/>
                      <a:pt x="3696" y="7315"/>
                      <a:pt x="3731" y="7294"/>
                    </a:cubicBezTo>
                    <a:cubicBezTo>
                      <a:pt x="3710" y="6696"/>
                      <a:pt x="3959" y="6408"/>
                      <a:pt x="3989" y="5810"/>
                    </a:cubicBezTo>
                    <a:cubicBezTo>
                      <a:pt x="3998" y="5627"/>
                      <a:pt x="4098" y="5345"/>
                      <a:pt x="4089" y="5527"/>
                    </a:cubicBezTo>
                    <a:cubicBezTo>
                      <a:pt x="4089" y="5529"/>
                      <a:pt x="4137" y="5466"/>
                      <a:pt x="4186" y="5403"/>
                    </a:cubicBezTo>
                    <a:cubicBezTo>
                      <a:pt x="4234" y="5340"/>
                      <a:pt x="4283" y="5277"/>
                      <a:pt x="4283" y="5278"/>
                    </a:cubicBezTo>
                    <a:cubicBezTo>
                      <a:pt x="4292" y="5279"/>
                      <a:pt x="4304" y="5278"/>
                      <a:pt x="4317" y="5278"/>
                    </a:cubicBezTo>
                    <a:cubicBezTo>
                      <a:pt x="4364" y="5276"/>
                      <a:pt x="4426" y="5275"/>
                      <a:pt x="4444" y="5317"/>
                    </a:cubicBezTo>
                    <a:cubicBezTo>
                      <a:pt x="4611" y="5716"/>
                      <a:pt x="4540" y="6408"/>
                      <a:pt x="4719" y="6802"/>
                    </a:cubicBezTo>
                    <a:cubicBezTo>
                      <a:pt x="6297" y="6144"/>
                      <a:pt x="8184" y="5875"/>
                      <a:pt x="9800" y="5642"/>
                    </a:cubicBezTo>
                    <a:cubicBezTo>
                      <a:pt x="10424" y="5552"/>
                      <a:pt x="10862" y="5504"/>
                      <a:pt x="11489" y="5503"/>
                    </a:cubicBezTo>
                    <a:cubicBezTo>
                      <a:pt x="11451" y="5313"/>
                      <a:pt x="11596" y="5131"/>
                      <a:pt x="11541" y="4945"/>
                    </a:cubicBezTo>
                    <a:cubicBezTo>
                      <a:pt x="11518" y="4871"/>
                      <a:pt x="11585" y="4792"/>
                      <a:pt x="11655" y="4779"/>
                    </a:cubicBezTo>
                    <a:cubicBezTo>
                      <a:pt x="11736" y="4764"/>
                      <a:pt x="11798" y="4820"/>
                      <a:pt x="11820" y="4893"/>
                    </a:cubicBezTo>
                    <a:cubicBezTo>
                      <a:pt x="11881" y="5097"/>
                      <a:pt x="12071" y="5248"/>
                      <a:pt x="12112" y="5457"/>
                    </a:cubicBezTo>
                    <a:cubicBezTo>
                      <a:pt x="12880" y="5472"/>
                      <a:pt x="13577" y="5576"/>
                      <a:pt x="14294" y="5717"/>
                    </a:cubicBezTo>
                    <a:cubicBezTo>
                      <a:pt x="14322" y="5693"/>
                      <a:pt x="14360" y="5679"/>
                      <a:pt x="14400" y="5678"/>
                    </a:cubicBezTo>
                    <a:cubicBezTo>
                      <a:pt x="14661" y="5674"/>
                      <a:pt x="14922" y="5672"/>
                      <a:pt x="15182" y="5700"/>
                    </a:cubicBezTo>
                    <a:cubicBezTo>
                      <a:pt x="15432" y="5728"/>
                      <a:pt x="15759" y="5776"/>
                      <a:pt x="15925" y="5989"/>
                    </a:cubicBezTo>
                    <a:cubicBezTo>
                      <a:pt x="15950" y="6021"/>
                      <a:pt x="15959" y="6056"/>
                      <a:pt x="15956" y="6088"/>
                    </a:cubicBezTo>
                    <a:cubicBezTo>
                      <a:pt x="15967" y="6127"/>
                      <a:pt x="15963" y="6169"/>
                      <a:pt x="15946" y="6205"/>
                    </a:cubicBezTo>
                    <a:cubicBezTo>
                      <a:pt x="15990" y="6282"/>
                      <a:pt x="16016" y="6363"/>
                      <a:pt x="16020" y="6449"/>
                    </a:cubicBezTo>
                    <a:cubicBezTo>
                      <a:pt x="16028" y="6693"/>
                      <a:pt x="16280" y="6856"/>
                      <a:pt x="16489" y="6690"/>
                    </a:cubicBezTo>
                    <a:cubicBezTo>
                      <a:pt x="16739" y="6492"/>
                      <a:pt x="17113" y="6490"/>
                      <a:pt x="17323" y="6267"/>
                    </a:cubicBezTo>
                    <a:cubicBezTo>
                      <a:pt x="17512" y="6067"/>
                      <a:pt x="17433" y="5727"/>
                      <a:pt x="17421" y="5479"/>
                    </a:cubicBezTo>
                    <a:cubicBezTo>
                      <a:pt x="17386" y="4759"/>
                      <a:pt x="17555" y="4375"/>
                      <a:pt x="17324" y="3697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4" name="Freeform 28">
                <a:extLst>
                  <a:ext uri="{FF2B5EF4-FFF2-40B4-BE49-F238E27FC236}">
                    <a16:creationId xmlns:a16="http://schemas.microsoft.com/office/drawing/2014/main" id="{1F829840-B23C-A262-90E9-240F74AD2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001" y="3357563"/>
                <a:ext cx="566738" cy="452438"/>
              </a:xfrm>
              <a:custGeom>
                <a:avLst/>
                <a:gdLst>
                  <a:gd name="T0" fmla="*/ 2662 w 2760"/>
                  <a:gd name="T1" fmla="*/ 863 h 2197"/>
                  <a:gd name="T2" fmla="*/ 1558 w 2760"/>
                  <a:gd name="T3" fmla="*/ 2067 h 2197"/>
                  <a:gd name="T4" fmla="*/ 98 w 2760"/>
                  <a:gd name="T5" fmla="*/ 1335 h 2197"/>
                  <a:gd name="T6" fmla="*/ 1202 w 2760"/>
                  <a:gd name="T7" fmla="*/ 131 h 2197"/>
                  <a:gd name="T8" fmla="*/ 2662 w 2760"/>
                  <a:gd name="T9" fmla="*/ 863 h 2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0" h="2197">
                    <a:moveTo>
                      <a:pt x="2662" y="863"/>
                    </a:moveTo>
                    <a:cubicBezTo>
                      <a:pt x="2760" y="1397"/>
                      <a:pt x="2266" y="1936"/>
                      <a:pt x="1558" y="2067"/>
                    </a:cubicBezTo>
                    <a:cubicBezTo>
                      <a:pt x="850" y="2197"/>
                      <a:pt x="197" y="1869"/>
                      <a:pt x="98" y="1335"/>
                    </a:cubicBezTo>
                    <a:cubicBezTo>
                      <a:pt x="0" y="800"/>
                      <a:pt x="494" y="261"/>
                      <a:pt x="1202" y="131"/>
                    </a:cubicBezTo>
                    <a:cubicBezTo>
                      <a:pt x="1910" y="0"/>
                      <a:pt x="2564" y="328"/>
                      <a:pt x="2662" y="863"/>
                    </a:cubicBezTo>
                    <a:close/>
                  </a:path>
                </a:pathLst>
              </a:custGeom>
              <a:solidFill>
                <a:srgbClr val="F89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5" name="Freeform 29">
                <a:extLst>
                  <a:ext uri="{FF2B5EF4-FFF2-40B4-BE49-F238E27FC236}">
                    <a16:creationId xmlns:a16="http://schemas.microsoft.com/office/drawing/2014/main" id="{5A30EC03-868E-B11D-055E-F4321E508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0801" y="3036888"/>
                <a:ext cx="566738" cy="450850"/>
              </a:xfrm>
              <a:custGeom>
                <a:avLst/>
                <a:gdLst>
                  <a:gd name="T0" fmla="*/ 2662 w 2760"/>
                  <a:gd name="T1" fmla="*/ 862 h 2197"/>
                  <a:gd name="T2" fmla="*/ 1558 w 2760"/>
                  <a:gd name="T3" fmla="*/ 2066 h 2197"/>
                  <a:gd name="T4" fmla="*/ 98 w 2760"/>
                  <a:gd name="T5" fmla="*/ 1335 h 2197"/>
                  <a:gd name="T6" fmla="*/ 1202 w 2760"/>
                  <a:gd name="T7" fmla="*/ 130 h 2197"/>
                  <a:gd name="T8" fmla="*/ 2662 w 2760"/>
                  <a:gd name="T9" fmla="*/ 862 h 2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0" h="2197">
                    <a:moveTo>
                      <a:pt x="2662" y="862"/>
                    </a:moveTo>
                    <a:cubicBezTo>
                      <a:pt x="2760" y="1397"/>
                      <a:pt x="2266" y="1936"/>
                      <a:pt x="1558" y="2066"/>
                    </a:cubicBezTo>
                    <a:cubicBezTo>
                      <a:pt x="850" y="2197"/>
                      <a:pt x="196" y="1869"/>
                      <a:pt x="98" y="1335"/>
                    </a:cubicBezTo>
                    <a:cubicBezTo>
                      <a:pt x="0" y="800"/>
                      <a:pt x="494" y="261"/>
                      <a:pt x="1202" y="130"/>
                    </a:cubicBezTo>
                    <a:cubicBezTo>
                      <a:pt x="1910" y="0"/>
                      <a:pt x="2563" y="328"/>
                      <a:pt x="2662" y="862"/>
                    </a:cubicBezTo>
                    <a:close/>
                  </a:path>
                </a:pathLst>
              </a:custGeom>
              <a:solidFill>
                <a:srgbClr val="F89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6" name="Freeform 30">
                <a:extLst>
                  <a:ext uri="{FF2B5EF4-FFF2-40B4-BE49-F238E27FC236}">
                    <a16:creationId xmlns:a16="http://schemas.microsoft.com/office/drawing/2014/main" id="{3B1B09C3-1578-3169-480A-1D2687A3D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7538" y="3186113"/>
                <a:ext cx="227013" cy="144463"/>
              </a:xfrm>
              <a:custGeom>
                <a:avLst/>
                <a:gdLst>
                  <a:gd name="T0" fmla="*/ 1072 w 1103"/>
                  <a:gd name="T1" fmla="*/ 258 h 708"/>
                  <a:gd name="T2" fmla="*/ 607 w 1103"/>
                  <a:gd name="T3" fmla="*/ 655 h 708"/>
                  <a:gd name="T4" fmla="*/ 31 w 1103"/>
                  <a:gd name="T5" fmla="*/ 450 h 708"/>
                  <a:gd name="T6" fmla="*/ 496 w 1103"/>
                  <a:gd name="T7" fmla="*/ 53 h 708"/>
                  <a:gd name="T8" fmla="*/ 1072 w 1103"/>
                  <a:gd name="T9" fmla="*/ 258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3" h="708">
                    <a:moveTo>
                      <a:pt x="1072" y="258"/>
                    </a:moveTo>
                    <a:cubicBezTo>
                      <a:pt x="1103" y="424"/>
                      <a:pt x="894" y="602"/>
                      <a:pt x="607" y="655"/>
                    </a:cubicBezTo>
                    <a:cubicBezTo>
                      <a:pt x="319" y="708"/>
                      <a:pt x="62" y="616"/>
                      <a:pt x="31" y="450"/>
                    </a:cubicBezTo>
                    <a:cubicBezTo>
                      <a:pt x="0" y="284"/>
                      <a:pt x="209" y="106"/>
                      <a:pt x="496" y="53"/>
                    </a:cubicBezTo>
                    <a:cubicBezTo>
                      <a:pt x="784" y="0"/>
                      <a:pt x="1042" y="92"/>
                      <a:pt x="1072" y="258"/>
                    </a:cubicBezTo>
                    <a:close/>
                  </a:path>
                </a:pathLst>
              </a:custGeom>
              <a:solidFill>
                <a:srgbClr val="F46A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7" name="Freeform 31">
                <a:extLst>
                  <a:ext uri="{FF2B5EF4-FFF2-40B4-BE49-F238E27FC236}">
                    <a16:creationId xmlns:a16="http://schemas.microsoft.com/office/drawing/2014/main" id="{C41A27EB-8A14-1C6D-2B7A-BCFCE0B98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5376" y="1096963"/>
                <a:ext cx="1565275" cy="2197100"/>
              </a:xfrm>
              <a:custGeom>
                <a:avLst/>
                <a:gdLst>
                  <a:gd name="T0" fmla="*/ 7435 w 7612"/>
                  <a:gd name="T1" fmla="*/ 46 h 10688"/>
                  <a:gd name="T2" fmla="*/ 2200 w 7612"/>
                  <a:gd name="T3" fmla="*/ 10671 h 10688"/>
                  <a:gd name="T4" fmla="*/ 2233 w 7612"/>
                  <a:gd name="T5" fmla="*/ 10660 h 10688"/>
                  <a:gd name="T6" fmla="*/ 2759 w 7612"/>
                  <a:gd name="T7" fmla="*/ 4261 h 10688"/>
                  <a:gd name="T8" fmla="*/ 7473 w 7612"/>
                  <a:gd name="T9" fmla="*/ 117 h 10688"/>
                  <a:gd name="T10" fmla="*/ 7435 w 7612"/>
                  <a:gd name="T11" fmla="*/ 46 h 10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12" h="10688">
                    <a:moveTo>
                      <a:pt x="7435" y="46"/>
                    </a:moveTo>
                    <a:cubicBezTo>
                      <a:pt x="3362" y="1427"/>
                      <a:pt x="0" y="6472"/>
                      <a:pt x="2200" y="10671"/>
                    </a:cubicBezTo>
                    <a:cubicBezTo>
                      <a:pt x="2209" y="10688"/>
                      <a:pt x="2240" y="10680"/>
                      <a:pt x="2233" y="10660"/>
                    </a:cubicBezTo>
                    <a:cubicBezTo>
                      <a:pt x="1540" y="8527"/>
                      <a:pt x="1672" y="6248"/>
                      <a:pt x="2759" y="4261"/>
                    </a:cubicBezTo>
                    <a:cubicBezTo>
                      <a:pt x="3805" y="2345"/>
                      <a:pt x="5510" y="978"/>
                      <a:pt x="7473" y="117"/>
                    </a:cubicBezTo>
                    <a:cubicBezTo>
                      <a:pt x="7612" y="56"/>
                      <a:pt x="7572" y="0"/>
                      <a:pt x="7435" y="46"/>
                    </a:cubicBezTo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8" name="Freeform 32">
                <a:extLst>
                  <a:ext uri="{FF2B5EF4-FFF2-40B4-BE49-F238E27FC236}">
                    <a16:creationId xmlns:a16="http://schemas.microsoft.com/office/drawing/2014/main" id="{D1ECAD40-231F-EFFF-EAFC-017F6AD1E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9426" y="2405063"/>
                <a:ext cx="2943225" cy="968375"/>
              </a:xfrm>
              <a:custGeom>
                <a:avLst/>
                <a:gdLst>
                  <a:gd name="T0" fmla="*/ 14286 w 14319"/>
                  <a:gd name="T1" fmla="*/ 1548 h 4709"/>
                  <a:gd name="T2" fmla="*/ 10359 w 14319"/>
                  <a:gd name="T3" fmla="*/ 1142 h 4709"/>
                  <a:gd name="T4" fmla="*/ 10089 w 14319"/>
                  <a:gd name="T5" fmla="*/ 312 h 4709"/>
                  <a:gd name="T6" fmla="*/ 9692 w 14319"/>
                  <a:gd name="T7" fmla="*/ 236 h 4709"/>
                  <a:gd name="T8" fmla="*/ 9601 w 14319"/>
                  <a:gd name="T9" fmla="*/ 1136 h 4709"/>
                  <a:gd name="T10" fmla="*/ 3042 w 14319"/>
                  <a:gd name="T11" fmla="*/ 2476 h 4709"/>
                  <a:gd name="T12" fmla="*/ 2756 w 14319"/>
                  <a:gd name="T13" fmla="*/ 1349 h 4709"/>
                  <a:gd name="T14" fmla="*/ 2714 w 14319"/>
                  <a:gd name="T15" fmla="*/ 1110 h 4709"/>
                  <a:gd name="T16" fmla="*/ 2732 w 14319"/>
                  <a:gd name="T17" fmla="*/ 1019 h 4709"/>
                  <a:gd name="T18" fmla="*/ 2413 w 14319"/>
                  <a:gd name="T19" fmla="*/ 949 h 4709"/>
                  <a:gd name="T20" fmla="*/ 1927 w 14319"/>
                  <a:gd name="T21" fmla="*/ 3013 h 4709"/>
                  <a:gd name="T22" fmla="*/ 1930 w 14319"/>
                  <a:gd name="T23" fmla="*/ 3058 h 4709"/>
                  <a:gd name="T24" fmla="*/ 0 w 14319"/>
                  <a:gd name="T25" fmla="*/ 3985 h 4709"/>
                  <a:gd name="T26" fmla="*/ 22 w 14319"/>
                  <a:gd name="T27" fmla="*/ 4038 h 4709"/>
                  <a:gd name="T28" fmla="*/ 138 w 14319"/>
                  <a:gd name="T29" fmla="*/ 4484 h 4709"/>
                  <a:gd name="T30" fmla="*/ 212 w 14319"/>
                  <a:gd name="T31" fmla="*/ 4704 h 4709"/>
                  <a:gd name="T32" fmla="*/ 5598 w 14319"/>
                  <a:gd name="T33" fmla="*/ 2475 h 4709"/>
                  <a:gd name="T34" fmla="*/ 14045 w 14319"/>
                  <a:gd name="T35" fmla="*/ 2216 h 4709"/>
                  <a:gd name="T36" fmla="*/ 14319 w 14319"/>
                  <a:gd name="T37" fmla="*/ 2299 h 4709"/>
                  <a:gd name="T38" fmla="*/ 14303 w 14319"/>
                  <a:gd name="T39" fmla="*/ 1554 h 4709"/>
                  <a:gd name="T40" fmla="*/ 14286 w 14319"/>
                  <a:gd name="T41" fmla="*/ 1548 h 4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319" h="4709">
                    <a:moveTo>
                      <a:pt x="14286" y="1548"/>
                    </a:moveTo>
                    <a:cubicBezTo>
                      <a:pt x="13000" y="1174"/>
                      <a:pt x="11688" y="1030"/>
                      <a:pt x="10359" y="1142"/>
                    </a:cubicBezTo>
                    <a:cubicBezTo>
                      <a:pt x="10299" y="850"/>
                      <a:pt x="10169" y="600"/>
                      <a:pt x="10089" y="312"/>
                    </a:cubicBezTo>
                    <a:cubicBezTo>
                      <a:pt x="10031" y="99"/>
                      <a:pt x="9774" y="0"/>
                      <a:pt x="9692" y="236"/>
                    </a:cubicBezTo>
                    <a:cubicBezTo>
                      <a:pt x="9589" y="533"/>
                      <a:pt x="9692" y="857"/>
                      <a:pt x="9601" y="1136"/>
                    </a:cubicBezTo>
                    <a:cubicBezTo>
                      <a:pt x="7307" y="1360"/>
                      <a:pt x="5164" y="1534"/>
                      <a:pt x="3042" y="2476"/>
                    </a:cubicBezTo>
                    <a:cubicBezTo>
                      <a:pt x="2928" y="1998"/>
                      <a:pt x="2732" y="1772"/>
                      <a:pt x="2756" y="1349"/>
                    </a:cubicBezTo>
                    <a:cubicBezTo>
                      <a:pt x="2760" y="1269"/>
                      <a:pt x="2765" y="1140"/>
                      <a:pt x="2714" y="1110"/>
                    </a:cubicBezTo>
                    <a:cubicBezTo>
                      <a:pt x="2719" y="1079"/>
                      <a:pt x="2725" y="1049"/>
                      <a:pt x="2732" y="1019"/>
                    </a:cubicBezTo>
                    <a:cubicBezTo>
                      <a:pt x="2772" y="832"/>
                      <a:pt x="2478" y="781"/>
                      <a:pt x="2413" y="949"/>
                    </a:cubicBezTo>
                    <a:cubicBezTo>
                      <a:pt x="2163" y="1596"/>
                      <a:pt x="1941" y="2313"/>
                      <a:pt x="1927" y="3013"/>
                    </a:cubicBezTo>
                    <a:cubicBezTo>
                      <a:pt x="1927" y="3029"/>
                      <a:pt x="1928" y="3043"/>
                      <a:pt x="1930" y="3058"/>
                    </a:cubicBezTo>
                    <a:cubicBezTo>
                      <a:pt x="1267" y="3328"/>
                      <a:pt x="626" y="3636"/>
                      <a:pt x="0" y="3985"/>
                    </a:cubicBezTo>
                    <a:cubicBezTo>
                      <a:pt x="11" y="4001"/>
                      <a:pt x="19" y="4019"/>
                      <a:pt x="22" y="4038"/>
                    </a:cubicBezTo>
                    <a:cubicBezTo>
                      <a:pt x="50" y="4189"/>
                      <a:pt x="92" y="4337"/>
                      <a:pt x="138" y="4484"/>
                    </a:cubicBezTo>
                    <a:cubicBezTo>
                      <a:pt x="146" y="4480"/>
                      <a:pt x="204" y="4709"/>
                      <a:pt x="212" y="4704"/>
                    </a:cubicBezTo>
                    <a:cubicBezTo>
                      <a:pt x="1904" y="3751"/>
                      <a:pt x="3706" y="2891"/>
                      <a:pt x="5598" y="2475"/>
                    </a:cubicBezTo>
                    <a:cubicBezTo>
                      <a:pt x="8424" y="1854"/>
                      <a:pt x="11199" y="1413"/>
                      <a:pt x="14045" y="2216"/>
                    </a:cubicBezTo>
                    <a:cubicBezTo>
                      <a:pt x="14160" y="2249"/>
                      <a:pt x="14240" y="2351"/>
                      <a:pt x="14319" y="2299"/>
                    </a:cubicBezTo>
                    <a:cubicBezTo>
                      <a:pt x="14306" y="2092"/>
                      <a:pt x="14317" y="1761"/>
                      <a:pt x="14303" y="1554"/>
                    </a:cubicBezTo>
                    <a:cubicBezTo>
                      <a:pt x="14297" y="1552"/>
                      <a:pt x="14292" y="1549"/>
                      <a:pt x="14286" y="1548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09" name="Freeform 33">
                <a:extLst>
                  <a:ext uri="{FF2B5EF4-FFF2-40B4-BE49-F238E27FC236}">
                    <a16:creationId xmlns:a16="http://schemas.microsoft.com/office/drawing/2014/main" id="{06303071-4F01-CF25-4D09-7F4EDBC3D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7826" y="3497263"/>
                <a:ext cx="293688" cy="460375"/>
              </a:xfrm>
              <a:custGeom>
                <a:avLst/>
                <a:gdLst>
                  <a:gd name="T0" fmla="*/ 1371 w 1427"/>
                  <a:gd name="T1" fmla="*/ 1881 h 2244"/>
                  <a:gd name="T2" fmla="*/ 990 w 1427"/>
                  <a:gd name="T3" fmla="*/ 397 h 2244"/>
                  <a:gd name="T4" fmla="*/ 898 w 1427"/>
                  <a:gd name="T5" fmla="*/ 244 h 2244"/>
                  <a:gd name="T6" fmla="*/ 742 w 1427"/>
                  <a:gd name="T7" fmla="*/ 16 h 2244"/>
                  <a:gd name="T8" fmla="*/ 68 w 1427"/>
                  <a:gd name="T9" fmla="*/ 1038 h 2244"/>
                  <a:gd name="T10" fmla="*/ 1109 w 1427"/>
                  <a:gd name="T11" fmla="*/ 2172 h 2244"/>
                  <a:gd name="T12" fmla="*/ 1371 w 1427"/>
                  <a:gd name="T13" fmla="*/ 1881 h 2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7" h="2244">
                    <a:moveTo>
                      <a:pt x="1371" y="1881"/>
                    </a:moveTo>
                    <a:cubicBezTo>
                      <a:pt x="1206" y="1402"/>
                      <a:pt x="1113" y="888"/>
                      <a:pt x="990" y="397"/>
                    </a:cubicBezTo>
                    <a:cubicBezTo>
                      <a:pt x="973" y="330"/>
                      <a:pt x="940" y="279"/>
                      <a:pt x="898" y="244"/>
                    </a:cubicBezTo>
                    <a:cubicBezTo>
                      <a:pt x="966" y="142"/>
                      <a:pt x="869" y="0"/>
                      <a:pt x="742" y="16"/>
                    </a:cubicBezTo>
                    <a:cubicBezTo>
                      <a:pt x="253" y="75"/>
                      <a:pt x="0" y="577"/>
                      <a:pt x="68" y="1038"/>
                    </a:cubicBezTo>
                    <a:cubicBezTo>
                      <a:pt x="152" y="1600"/>
                      <a:pt x="604" y="1980"/>
                      <a:pt x="1109" y="2172"/>
                    </a:cubicBezTo>
                    <a:cubicBezTo>
                      <a:pt x="1298" y="2244"/>
                      <a:pt x="1427" y="2044"/>
                      <a:pt x="1371" y="1881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0" name="Freeform 34">
                <a:extLst>
                  <a:ext uri="{FF2B5EF4-FFF2-40B4-BE49-F238E27FC236}">
                    <a16:creationId xmlns:a16="http://schemas.microsoft.com/office/drawing/2014/main" id="{1A779B8F-98BC-3512-996B-E6399B052F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7888" y="2925763"/>
                <a:ext cx="314325" cy="539750"/>
              </a:xfrm>
              <a:custGeom>
                <a:avLst/>
                <a:gdLst>
                  <a:gd name="T0" fmla="*/ 83 w 1530"/>
                  <a:gd name="T1" fmla="*/ 419 h 2625"/>
                  <a:gd name="T2" fmla="*/ 48 w 1530"/>
                  <a:gd name="T3" fmla="*/ 646 h 2625"/>
                  <a:gd name="T4" fmla="*/ 116 w 1530"/>
                  <a:gd name="T5" fmla="*/ 2218 h 2625"/>
                  <a:gd name="T6" fmla="*/ 156 w 1530"/>
                  <a:gd name="T7" fmla="*/ 2306 h 2625"/>
                  <a:gd name="T8" fmla="*/ 141 w 1530"/>
                  <a:gd name="T9" fmla="*/ 2430 h 2625"/>
                  <a:gd name="T10" fmla="*/ 361 w 1530"/>
                  <a:gd name="T11" fmla="*/ 2582 h 2625"/>
                  <a:gd name="T12" fmla="*/ 1341 w 1530"/>
                  <a:gd name="T13" fmla="*/ 1540 h 2625"/>
                  <a:gd name="T14" fmla="*/ 83 w 1530"/>
                  <a:gd name="T15" fmla="*/ 419 h 2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0" h="2625">
                    <a:moveTo>
                      <a:pt x="83" y="419"/>
                    </a:moveTo>
                    <a:cubicBezTo>
                      <a:pt x="0" y="474"/>
                      <a:pt x="6" y="575"/>
                      <a:pt x="48" y="646"/>
                    </a:cubicBezTo>
                    <a:cubicBezTo>
                      <a:pt x="60" y="1167"/>
                      <a:pt x="43" y="1702"/>
                      <a:pt x="116" y="2218"/>
                    </a:cubicBezTo>
                    <a:cubicBezTo>
                      <a:pt x="121" y="2254"/>
                      <a:pt x="136" y="2283"/>
                      <a:pt x="156" y="2306"/>
                    </a:cubicBezTo>
                    <a:cubicBezTo>
                      <a:pt x="151" y="2348"/>
                      <a:pt x="147" y="2389"/>
                      <a:pt x="141" y="2430"/>
                    </a:cubicBezTo>
                    <a:cubicBezTo>
                      <a:pt x="120" y="2552"/>
                      <a:pt x="261" y="2625"/>
                      <a:pt x="361" y="2582"/>
                    </a:cubicBezTo>
                    <a:cubicBezTo>
                      <a:pt x="805" y="2389"/>
                      <a:pt x="1207" y="2041"/>
                      <a:pt x="1341" y="1540"/>
                    </a:cubicBezTo>
                    <a:cubicBezTo>
                      <a:pt x="1530" y="831"/>
                      <a:pt x="711" y="0"/>
                      <a:pt x="83" y="419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1" name="Freeform 35">
                <a:extLst>
                  <a:ext uri="{FF2B5EF4-FFF2-40B4-BE49-F238E27FC236}">
                    <a16:creationId xmlns:a16="http://schemas.microsoft.com/office/drawing/2014/main" id="{47753093-0E0B-8C16-DD9D-F3CD93FF8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7126" y="3351213"/>
                <a:ext cx="2322513" cy="2378075"/>
              </a:xfrm>
              <a:custGeom>
                <a:avLst/>
                <a:gdLst>
                  <a:gd name="T0" fmla="*/ 2668 w 11301"/>
                  <a:gd name="T1" fmla="*/ 5683 h 11562"/>
                  <a:gd name="T2" fmla="*/ 1173 w 11301"/>
                  <a:gd name="T3" fmla="*/ 7533 h 11562"/>
                  <a:gd name="T4" fmla="*/ 425 w 11301"/>
                  <a:gd name="T5" fmla="*/ 9323 h 11562"/>
                  <a:gd name="T6" fmla="*/ 163 w 11301"/>
                  <a:gd name="T7" fmla="*/ 11117 h 11562"/>
                  <a:gd name="T8" fmla="*/ 610 w 11301"/>
                  <a:gd name="T9" fmla="*/ 11507 h 11562"/>
                  <a:gd name="T10" fmla="*/ 842 w 11301"/>
                  <a:gd name="T11" fmla="*/ 11321 h 11562"/>
                  <a:gd name="T12" fmla="*/ 2619 w 11301"/>
                  <a:gd name="T13" fmla="*/ 6775 h 11562"/>
                  <a:gd name="T14" fmla="*/ 2909 w 11301"/>
                  <a:gd name="T15" fmla="*/ 6273 h 11562"/>
                  <a:gd name="T16" fmla="*/ 4353 w 11301"/>
                  <a:gd name="T17" fmla="*/ 6122 h 11562"/>
                  <a:gd name="T18" fmla="*/ 4741 w 11301"/>
                  <a:gd name="T19" fmla="*/ 5889 h 11562"/>
                  <a:gd name="T20" fmla="*/ 5786 w 11301"/>
                  <a:gd name="T21" fmla="*/ 6072 h 11562"/>
                  <a:gd name="T22" fmla="*/ 7403 w 11301"/>
                  <a:gd name="T23" fmla="*/ 5238 h 11562"/>
                  <a:gd name="T24" fmla="*/ 7473 w 11301"/>
                  <a:gd name="T25" fmla="*/ 5111 h 11562"/>
                  <a:gd name="T26" fmla="*/ 7876 w 11301"/>
                  <a:gd name="T27" fmla="*/ 5353 h 11562"/>
                  <a:gd name="T28" fmla="*/ 8799 w 11301"/>
                  <a:gd name="T29" fmla="*/ 6704 h 11562"/>
                  <a:gd name="T30" fmla="*/ 9024 w 11301"/>
                  <a:gd name="T31" fmla="*/ 6856 h 11562"/>
                  <a:gd name="T32" fmla="*/ 9343 w 11301"/>
                  <a:gd name="T33" fmla="*/ 6730 h 11562"/>
                  <a:gd name="T34" fmla="*/ 11080 w 11301"/>
                  <a:gd name="T35" fmla="*/ 3105 h 11562"/>
                  <a:gd name="T36" fmla="*/ 10731 w 11301"/>
                  <a:gd name="T37" fmla="*/ 420 h 11562"/>
                  <a:gd name="T38" fmla="*/ 10140 w 11301"/>
                  <a:gd name="T39" fmla="*/ 30 h 11562"/>
                  <a:gd name="T40" fmla="*/ 9600 w 11301"/>
                  <a:gd name="T41" fmla="*/ 398 h 11562"/>
                  <a:gd name="T42" fmla="*/ 9210 w 11301"/>
                  <a:gd name="T43" fmla="*/ 639 h 11562"/>
                  <a:gd name="T44" fmla="*/ 9174 w 11301"/>
                  <a:gd name="T45" fmla="*/ 1139 h 11562"/>
                  <a:gd name="T46" fmla="*/ 7432 w 11301"/>
                  <a:gd name="T47" fmla="*/ 5236 h 11562"/>
                  <a:gd name="T48" fmla="*/ 7045 w 11301"/>
                  <a:gd name="T49" fmla="*/ 5690 h 11562"/>
                  <a:gd name="T50" fmla="*/ 5268 w 11301"/>
                  <a:gd name="T51" fmla="*/ 5928 h 11562"/>
                  <a:gd name="T52" fmla="*/ 4680 w 11301"/>
                  <a:gd name="T53" fmla="*/ 5885 h 11562"/>
                  <a:gd name="T54" fmla="*/ 4033 w 11301"/>
                  <a:gd name="T55" fmla="*/ 6131 h 11562"/>
                  <a:gd name="T56" fmla="*/ 2668 w 11301"/>
                  <a:gd name="T57" fmla="*/ 5683 h 11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301" h="11562">
                    <a:moveTo>
                      <a:pt x="2668" y="5683"/>
                    </a:moveTo>
                    <a:cubicBezTo>
                      <a:pt x="1964" y="6075"/>
                      <a:pt x="1522" y="6806"/>
                      <a:pt x="1173" y="7533"/>
                    </a:cubicBezTo>
                    <a:cubicBezTo>
                      <a:pt x="894" y="8116"/>
                      <a:pt x="653" y="8718"/>
                      <a:pt x="425" y="9323"/>
                    </a:cubicBezTo>
                    <a:cubicBezTo>
                      <a:pt x="208" y="9899"/>
                      <a:pt x="0" y="10524"/>
                      <a:pt x="163" y="11117"/>
                    </a:cubicBezTo>
                    <a:cubicBezTo>
                      <a:pt x="222" y="11329"/>
                      <a:pt x="397" y="11562"/>
                      <a:pt x="610" y="11507"/>
                    </a:cubicBezTo>
                    <a:cubicBezTo>
                      <a:pt x="708" y="11481"/>
                      <a:pt x="779" y="11400"/>
                      <a:pt x="842" y="11321"/>
                    </a:cubicBezTo>
                    <a:cubicBezTo>
                      <a:pt x="1859" y="10037"/>
                      <a:pt x="2108" y="8331"/>
                      <a:pt x="2619" y="6775"/>
                    </a:cubicBezTo>
                    <a:cubicBezTo>
                      <a:pt x="2680" y="6589"/>
                      <a:pt x="2753" y="6393"/>
                      <a:pt x="2909" y="6273"/>
                    </a:cubicBezTo>
                    <a:cubicBezTo>
                      <a:pt x="3300" y="5970"/>
                      <a:pt x="3905" y="6332"/>
                      <a:pt x="4353" y="6122"/>
                    </a:cubicBezTo>
                    <a:cubicBezTo>
                      <a:pt x="4490" y="6058"/>
                      <a:pt x="4600" y="5945"/>
                      <a:pt x="4741" y="5889"/>
                    </a:cubicBezTo>
                    <a:cubicBezTo>
                      <a:pt x="5076" y="5755"/>
                      <a:pt x="5435" y="5982"/>
                      <a:pt x="5786" y="6072"/>
                    </a:cubicBezTo>
                    <a:cubicBezTo>
                      <a:pt x="6428" y="6236"/>
                      <a:pt x="7164" y="5857"/>
                      <a:pt x="7403" y="5238"/>
                    </a:cubicBezTo>
                    <a:cubicBezTo>
                      <a:pt x="7421" y="5192"/>
                      <a:pt x="7437" y="5144"/>
                      <a:pt x="7473" y="5111"/>
                    </a:cubicBezTo>
                    <a:cubicBezTo>
                      <a:pt x="7608" y="4986"/>
                      <a:pt x="7797" y="5187"/>
                      <a:pt x="7876" y="5353"/>
                    </a:cubicBezTo>
                    <a:cubicBezTo>
                      <a:pt x="8112" y="5847"/>
                      <a:pt x="8424" y="6305"/>
                      <a:pt x="8799" y="6704"/>
                    </a:cubicBezTo>
                    <a:cubicBezTo>
                      <a:pt x="8862" y="6771"/>
                      <a:pt x="8933" y="6840"/>
                      <a:pt x="9024" y="6856"/>
                    </a:cubicBezTo>
                    <a:cubicBezTo>
                      <a:pt x="9140" y="6876"/>
                      <a:pt x="9251" y="6804"/>
                      <a:pt x="9343" y="6730"/>
                    </a:cubicBezTo>
                    <a:cubicBezTo>
                      <a:pt x="10417" y="5878"/>
                      <a:pt x="10849" y="4457"/>
                      <a:pt x="11080" y="3105"/>
                    </a:cubicBezTo>
                    <a:cubicBezTo>
                      <a:pt x="11237" y="2188"/>
                      <a:pt x="11301" y="1155"/>
                      <a:pt x="10731" y="420"/>
                    </a:cubicBezTo>
                    <a:cubicBezTo>
                      <a:pt x="10583" y="228"/>
                      <a:pt x="10381" y="59"/>
                      <a:pt x="10140" y="30"/>
                    </a:cubicBezTo>
                    <a:cubicBezTo>
                      <a:pt x="9900" y="0"/>
                      <a:pt x="9628" y="157"/>
                      <a:pt x="9600" y="398"/>
                    </a:cubicBezTo>
                    <a:cubicBezTo>
                      <a:pt x="9439" y="350"/>
                      <a:pt x="9270" y="482"/>
                      <a:pt x="9210" y="639"/>
                    </a:cubicBezTo>
                    <a:cubicBezTo>
                      <a:pt x="9150" y="796"/>
                      <a:pt x="9168" y="971"/>
                      <a:pt x="9174" y="1139"/>
                    </a:cubicBezTo>
                    <a:cubicBezTo>
                      <a:pt x="9232" y="2651"/>
                      <a:pt x="8312" y="4005"/>
                      <a:pt x="7432" y="5236"/>
                    </a:cubicBezTo>
                    <a:cubicBezTo>
                      <a:pt x="7316" y="5398"/>
                      <a:pt x="7199" y="5563"/>
                      <a:pt x="7045" y="5690"/>
                    </a:cubicBezTo>
                    <a:cubicBezTo>
                      <a:pt x="6569" y="6084"/>
                      <a:pt x="5876" y="6039"/>
                      <a:pt x="5268" y="5928"/>
                    </a:cubicBezTo>
                    <a:cubicBezTo>
                      <a:pt x="5074" y="5892"/>
                      <a:pt x="4875" y="5851"/>
                      <a:pt x="4680" y="5885"/>
                    </a:cubicBezTo>
                    <a:cubicBezTo>
                      <a:pt x="4452" y="5924"/>
                      <a:pt x="4253" y="6061"/>
                      <a:pt x="4033" y="6131"/>
                    </a:cubicBezTo>
                    <a:cubicBezTo>
                      <a:pt x="3507" y="6299"/>
                      <a:pt x="3020" y="6058"/>
                      <a:pt x="2668" y="5683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2" name="Freeform 36">
                <a:extLst>
                  <a:ext uri="{FF2B5EF4-FFF2-40B4-BE49-F238E27FC236}">
                    <a16:creationId xmlns:a16="http://schemas.microsoft.com/office/drawing/2014/main" id="{32DE232A-240B-F00D-AA6F-059DB421A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3551" y="5854700"/>
                <a:ext cx="1279525" cy="401638"/>
              </a:xfrm>
              <a:custGeom>
                <a:avLst/>
                <a:gdLst>
                  <a:gd name="T0" fmla="*/ 199 w 6227"/>
                  <a:gd name="T1" fmla="*/ 1203 h 1956"/>
                  <a:gd name="T2" fmla="*/ 281 w 6227"/>
                  <a:gd name="T3" fmla="*/ 1392 h 1956"/>
                  <a:gd name="T4" fmla="*/ 457 w 6227"/>
                  <a:gd name="T5" fmla="*/ 1504 h 1956"/>
                  <a:gd name="T6" fmla="*/ 2995 w 6227"/>
                  <a:gd name="T7" fmla="*/ 1360 h 1956"/>
                  <a:gd name="T8" fmla="*/ 3000 w 6227"/>
                  <a:gd name="T9" fmla="*/ 1710 h 1956"/>
                  <a:gd name="T10" fmla="*/ 6021 w 6227"/>
                  <a:gd name="T11" fmla="*/ 1417 h 1956"/>
                  <a:gd name="T12" fmla="*/ 6192 w 6227"/>
                  <a:gd name="T13" fmla="*/ 1352 h 1956"/>
                  <a:gd name="T14" fmla="*/ 6161 w 6227"/>
                  <a:gd name="T15" fmla="*/ 960 h 1956"/>
                  <a:gd name="T16" fmla="*/ 6211 w 6227"/>
                  <a:gd name="T17" fmla="*/ 0 h 1956"/>
                  <a:gd name="T18" fmla="*/ 4506 w 6227"/>
                  <a:gd name="T19" fmla="*/ 526 h 1956"/>
                  <a:gd name="T20" fmla="*/ 3699 w 6227"/>
                  <a:gd name="T21" fmla="*/ 610 h 1956"/>
                  <a:gd name="T22" fmla="*/ 3365 w 6227"/>
                  <a:gd name="T23" fmla="*/ 598 h 1956"/>
                  <a:gd name="T24" fmla="*/ 3155 w 6227"/>
                  <a:gd name="T25" fmla="*/ 362 h 1956"/>
                  <a:gd name="T26" fmla="*/ 2479 w 6227"/>
                  <a:gd name="T27" fmla="*/ 746 h 1956"/>
                  <a:gd name="T28" fmla="*/ 988 w 6227"/>
                  <a:gd name="T29" fmla="*/ 793 h 1956"/>
                  <a:gd name="T30" fmla="*/ 258 w 6227"/>
                  <a:gd name="T31" fmla="*/ 698 h 1956"/>
                  <a:gd name="T32" fmla="*/ 199 w 6227"/>
                  <a:gd name="T33" fmla="*/ 1203 h 1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27" h="1956">
                    <a:moveTo>
                      <a:pt x="199" y="1203"/>
                    </a:moveTo>
                    <a:cubicBezTo>
                      <a:pt x="217" y="1270"/>
                      <a:pt x="237" y="1339"/>
                      <a:pt x="281" y="1392"/>
                    </a:cubicBezTo>
                    <a:cubicBezTo>
                      <a:pt x="326" y="1446"/>
                      <a:pt x="392" y="1477"/>
                      <a:pt x="457" y="1504"/>
                    </a:cubicBezTo>
                    <a:cubicBezTo>
                      <a:pt x="1267" y="1839"/>
                      <a:pt x="2228" y="1785"/>
                      <a:pt x="2995" y="1360"/>
                    </a:cubicBezTo>
                    <a:cubicBezTo>
                      <a:pt x="2997" y="1477"/>
                      <a:pt x="2998" y="1593"/>
                      <a:pt x="3000" y="1710"/>
                    </a:cubicBezTo>
                    <a:cubicBezTo>
                      <a:pt x="4002" y="1956"/>
                      <a:pt x="5064" y="1805"/>
                      <a:pt x="6021" y="1417"/>
                    </a:cubicBezTo>
                    <a:cubicBezTo>
                      <a:pt x="6062" y="1400"/>
                      <a:pt x="6163" y="1386"/>
                      <a:pt x="6192" y="1352"/>
                    </a:cubicBezTo>
                    <a:cubicBezTo>
                      <a:pt x="6226" y="1313"/>
                      <a:pt x="6153" y="1011"/>
                      <a:pt x="6161" y="960"/>
                    </a:cubicBezTo>
                    <a:cubicBezTo>
                      <a:pt x="6210" y="643"/>
                      <a:pt x="6227" y="321"/>
                      <a:pt x="6211" y="0"/>
                    </a:cubicBezTo>
                    <a:cubicBezTo>
                      <a:pt x="5718" y="344"/>
                      <a:pt x="5103" y="454"/>
                      <a:pt x="4506" y="526"/>
                    </a:cubicBezTo>
                    <a:cubicBezTo>
                      <a:pt x="4238" y="558"/>
                      <a:pt x="3968" y="584"/>
                      <a:pt x="3699" y="610"/>
                    </a:cubicBezTo>
                    <a:cubicBezTo>
                      <a:pt x="3588" y="621"/>
                      <a:pt x="3472" y="632"/>
                      <a:pt x="3365" y="598"/>
                    </a:cubicBezTo>
                    <a:cubicBezTo>
                      <a:pt x="3258" y="564"/>
                      <a:pt x="3161" y="474"/>
                      <a:pt x="3155" y="362"/>
                    </a:cubicBezTo>
                    <a:cubicBezTo>
                      <a:pt x="3097" y="634"/>
                      <a:pt x="2757" y="720"/>
                      <a:pt x="2479" y="746"/>
                    </a:cubicBezTo>
                    <a:cubicBezTo>
                      <a:pt x="1984" y="793"/>
                      <a:pt x="1485" y="826"/>
                      <a:pt x="988" y="793"/>
                    </a:cubicBezTo>
                    <a:cubicBezTo>
                      <a:pt x="790" y="780"/>
                      <a:pt x="442" y="651"/>
                      <a:pt x="258" y="698"/>
                    </a:cubicBezTo>
                    <a:cubicBezTo>
                      <a:pt x="0" y="764"/>
                      <a:pt x="145" y="998"/>
                      <a:pt x="199" y="1203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3" name="Freeform 37">
                <a:extLst>
                  <a:ext uri="{FF2B5EF4-FFF2-40B4-BE49-F238E27FC236}">
                    <a16:creationId xmlns:a16="http://schemas.microsoft.com/office/drawing/2014/main" id="{41B90864-3283-740F-67C6-41F829BB9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9701" y="3851275"/>
                <a:ext cx="703263" cy="927100"/>
              </a:xfrm>
              <a:custGeom>
                <a:avLst/>
                <a:gdLst>
                  <a:gd name="T0" fmla="*/ 3409 w 3415"/>
                  <a:gd name="T1" fmla="*/ 79 h 4504"/>
                  <a:gd name="T2" fmla="*/ 3309 w 3415"/>
                  <a:gd name="T3" fmla="*/ 65 h 4504"/>
                  <a:gd name="T4" fmla="*/ 2888 w 3415"/>
                  <a:gd name="T5" fmla="*/ 1506 h 4504"/>
                  <a:gd name="T6" fmla="*/ 2327 w 3415"/>
                  <a:gd name="T7" fmla="*/ 2372 h 4504"/>
                  <a:gd name="T8" fmla="*/ 917 w 3415"/>
                  <a:gd name="T9" fmla="*/ 3098 h 4504"/>
                  <a:gd name="T10" fmla="*/ 837 w 3415"/>
                  <a:gd name="T11" fmla="*/ 3086 h 4504"/>
                  <a:gd name="T12" fmla="*/ 260 w 3415"/>
                  <a:gd name="T13" fmla="*/ 2601 h 4504"/>
                  <a:gd name="T14" fmla="*/ 54 w 3415"/>
                  <a:gd name="T15" fmla="*/ 2683 h 4504"/>
                  <a:gd name="T16" fmla="*/ 615 w 3415"/>
                  <a:gd name="T17" fmla="*/ 3285 h 4504"/>
                  <a:gd name="T18" fmla="*/ 661 w 3415"/>
                  <a:gd name="T19" fmla="*/ 3426 h 4504"/>
                  <a:gd name="T20" fmla="*/ 1256 w 3415"/>
                  <a:gd name="T21" fmla="*/ 4217 h 4504"/>
                  <a:gd name="T22" fmla="*/ 1545 w 3415"/>
                  <a:gd name="T23" fmla="*/ 4465 h 4504"/>
                  <a:gd name="T24" fmla="*/ 2239 w 3415"/>
                  <a:gd name="T25" fmla="*/ 3584 h 4504"/>
                  <a:gd name="T26" fmla="*/ 3095 w 3415"/>
                  <a:gd name="T27" fmla="*/ 1625 h 4504"/>
                  <a:gd name="T28" fmla="*/ 3409 w 3415"/>
                  <a:gd name="T29" fmla="*/ 79 h 4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15" h="4504">
                    <a:moveTo>
                      <a:pt x="3409" y="79"/>
                    </a:moveTo>
                    <a:cubicBezTo>
                      <a:pt x="3415" y="14"/>
                      <a:pt x="3319" y="0"/>
                      <a:pt x="3309" y="65"/>
                    </a:cubicBezTo>
                    <a:cubicBezTo>
                      <a:pt x="3224" y="569"/>
                      <a:pt x="3079" y="1045"/>
                      <a:pt x="2888" y="1506"/>
                    </a:cubicBezTo>
                    <a:cubicBezTo>
                      <a:pt x="2736" y="1815"/>
                      <a:pt x="2548" y="2106"/>
                      <a:pt x="2327" y="2372"/>
                    </a:cubicBezTo>
                    <a:cubicBezTo>
                      <a:pt x="2018" y="2746"/>
                      <a:pt x="1420" y="3143"/>
                      <a:pt x="917" y="3098"/>
                    </a:cubicBezTo>
                    <a:cubicBezTo>
                      <a:pt x="890" y="3089"/>
                      <a:pt x="864" y="3085"/>
                      <a:pt x="837" y="3086"/>
                    </a:cubicBezTo>
                    <a:cubicBezTo>
                      <a:pt x="607" y="3043"/>
                      <a:pt x="402" y="2897"/>
                      <a:pt x="260" y="2601"/>
                    </a:cubicBezTo>
                    <a:cubicBezTo>
                      <a:pt x="199" y="2473"/>
                      <a:pt x="0" y="2549"/>
                      <a:pt x="54" y="2683"/>
                    </a:cubicBezTo>
                    <a:cubicBezTo>
                      <a:pt x="170" y="2976"/>
                      <a:pt x="374" y="3172"/>
                      <a:pt x="615" y="3285"/>
                    </a:cubicBezTo>
                    <a:cubicBezTo>
                      <a:pt x="613" y="3329"/>
                      <a:pt x="625" y="3378"/>
                      <a:pt x="661" y="3426"/>
                    </a:cubicBezTo>
                    <a:cubicBezTo>
                      <a:pt x="858" y="3690"/>
                      <a:pt x="1052" y="3958"/>
                      <a:pt x="1256" y="4217"/>
                    </a:cubicBezTo>
                    <a:cubicBezTo>
                      <a:pt x="1336" y="4319"/>
                      <a:pt x="1404" y="4448"/>
                      <a:pt x="1545" y="4465"/>
                    </a:cubicBezTo>
                    <a:cubicBezTo>
                      <a:pt x="1880" y="4504"/>
                      <a:pt x="2105" y="3817"/>
                      <a:pt x="2239" y="3584"/>
                    </a:cubicBezTo>
                    <a:cubicBezTo>
                      <a:pt x="2601" y="2951"/>
                      <a:pt x="2890" y="2302"/>
                      <a:pt x="3095" y="1625"/>
                    </a:cubicBezTo>
                    <a:cubicBezTo>
                      <a:pt x="3275" y="1119"/>
                      <a:pt x="3369" y="576"/>
                      <a:pt x="3409" y="79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4" name="Freeform 38">
                <a:extLst>
                  <a:ext uri="{FF2B5EF4-FFF2-40B4-BE49-F238E27FC236}">
                    <a16:creationId xmlns:a16="http://schemas.microsoft.com/office/drawing/2014/main" id="{20372FDE-CE03-0A6F-ADA5-89384410F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2526" y="4548188"/>
                <a:ext cx="584200" cy="1184275"/>
              </a:xfrm>
              <a:custGeom>
                <a:avLst/>
                <a:gdLst>
                  <a:gd name="T0" fmla="*/ 2499 w 2841"/>
                  <a:gd name="T1" fmla="*/ 160 h 5758"/>
                  <a:gd name="T2" fmla="*/ 1521 w 2841"/>
                  <a:gd name="T3" fmla="*/ 2650 h 5758"/>
                  <a:gd name="T4" fmla="*/ 1049 w 2841"/>
                  <a:gd name="T5" fmla="*/ 4088 h 5758"/>
                  <a:gd name="T6" fmla="*/ 121 w 2841"/>
                  <a:gd name="T7" fmla="*/ 5427 h 5758"/>
                  <a:gd name="T8" fmla="*/ 196 w 2841"/>
                  <a:gd name="T9" fmla="*/ 5718 h 5758"/>
                  <a:gd name="T10" fmla="*/ 1093 w 2841"/>
                  <a:gd name="T11" fmla="*/ 5061 h 5758"/>
                  <a:gd name="T12" fmla="*/ 1782 w 2841"/>
                  <a:gd name="T13" fmla="*/ 3600 h 5758"/>
                  <a:gd name="T14" fmla="*/ 2737 w 2841"/>
                  <a:gd name="T15" fmla="*/ 346 h 5758"/>
                  <a:gd name="T16" fmla="*/ 2499 w 2841"/>
                  <a:gd name="T17" fmla="*/ 160 h 5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41" h="5758">
                    <a:moveTo>
                      <a:pt x="2499" y="160"/>
                    </a:moveTo>
                    <a:cubicBezTo>
                      <a:pt x="1963" y="912"/>
                      <a:pt x="1743" y="1767"/>
                      <a:pt x="1521" y="2650"/>
                    </a:cubicBezTo>
                    <a:cubicBezTo>
                      <a:pt x="1398" y="3141"/>
                      <a:pt x="1262" y="3626"/>
                      <a:pt x="1049" y="4088"/>
                    </a:cubicBezTo>
                    <a:cubicBezTo>
                      <a:pt x="824" y="4574"/>
                      <a:pt x="586" y="5137"/>
                      <a:pt x="121" y="5427"/>
                    </a:cubicBezTo>
                    <a:cubicBezTo>
                      <a:pt x="0" y="5502"/>
                      <a:pt x="60" y="5705"/>
                      <a:pt x="196" y="5718"/>
                    </a:cubicBezTo>
                    <a:cubicBezTo>
                      <a:pt x="617" y="5758"/>
                      <a:pt x="877" y="5374"/>
                      <a:pt x="1093" y="5061"/>
                    </a:cubicBezTo>
                    <a:cubicBezTo>
                      <a:pt x="1402" y="4614"/>
                      <a:pt x="1624" y="4119"/>
                      <a:pt x="1782" y="3600"/>
                    </a:cubicBezTo>
                    <a:cubicBezTo>
                      <a:pt x="2110" y="2526"/>
                      <a:pt x="2113" y="1309"/>
                      <a:pt x="2737" y="346"/>
                    </a:cubicBezTo>
                    <a:cubicBezTo>
                      <a:pt x="2841" y="186"/>
                      <a:pt x="2613" y="0"/>
                      <a:pt x="2499" y="160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5" name="Freeform 39">
                <a:extLst>
                  <a:ext uri="{FF2B5EF4-FFF2-40B4-BE49-F238E27FC236}">
                    <a16:creationId xmlns:a16="http://schemas.microsoft.com/office/drawing/2014/main" id="{646A6808-D744-A731-0DBA-BF2CB08C7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776" y="5978525"/>
                <a:ext cx="354013" cy="231775"/>
              </a:xfrm>
              <a:custGeom>
                <a:avLst/>
                <a:gdLst>
                  <a:gd name="T0" fmla="*/ 1596 w 1720"/>
                  <a:gd name="T1" fmla="*/ 115 h 1124"/>
                  <a:gd name="T2" fmla="*/ 1281 w 1720"/>
                  <a:gd name="T3" fmla="*/ 154 h 1124"/>
                  <a:gd name="T4" fmla="*/ 1249 w 1720"/>
                  <a:gd name="T5" fmla="*/ 256 h 1124"/>
                  <a:gd name="T6" fmla="*/ 1078 w 1720"/>
                  <a:gd name="T7" fmla="*/ 212 h 1124"/>
                  <a:gd name="T8" fmla="*/ 1012 w 1720"/>
                  <a:gd name="T9" fmla="*/ 201 h 1124"/>
                  <a:gd name="T10" fmla="*/ 796 w 1720"/>
                  <a:gd name="T11" fmla="*/ 294 h 1124"/>
                  <a:gd name="T12" fmla="*/ 766 w 1720"/>
                  <a:gd name="T13" fmla="*/ 282 h 1124"/>
                  <a:gd name="T14" fmla="*/ 157 w 1720"/>
                  <a:gd name="T15" fmla="*/ 212 h 1124"/>
                  <a:gd name="T16" fmla="*/ 130 w 1720"/>
                  <a:gd name="T17" fmla="*/ 410 h 1124"/>
                  <a:gd name="T18" fmla="*/ 839 w 1720"/>
                  <a:gd name="T19" fmla="*/ 832 h 1124"/>
                  <a:gd name="T20" fmla="*/ 1317 w 1720"/>
                  <a:gd name="T21" fmla="*/ 992 h 1124"/>
                  <a:gd name="T22" fmla="*/ 1452 w 1720"/>
                  <a:gd name="T23" fmla="*/ 810 h 1124"/>
                  <a:gd name="T24" fmla="*/ 1607 w 1720"/>
                  <a:gd name="T25" fmla="*/ 679 h 1124"/>
                  <a:gd name="T26" fmla="*/ 1596 w 1720"/>
                  <a:gd name="T27" fmla="*/ 115 h 1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20" h="1124">
                    <a:moveTo>
                      <a:pt x="1596" y="115"/>
                    </a:moveTo>
                    <a:cubicBezTo>
                      <a:pt x="1513" y="0"/>
                      <a:pt x="1336" y="29"/>
                      <a:pt x="1281" y="154"/>
                    </a:cubicBezTo>
                    <a:cubicBezTo>
                      <a:pt x="1266" y="187"/>
                      <a:pt x="1257" y="222"/>
                      <a:pt x="1249" y="256"/>
                    </a:cubicBezTo>
                    <a:cubicBezTo>
                      <a:pt x="1194" y="237"/>
                      <a:pt x="1137" y="223"/>
                      <a:pt x="1078" y="212"/>
                    </a:cubicBezTo>
                    <a:cubicBezTo>
                      <a:pt x="1056" y="206"/>
                      <a:pt x="1034" y="203"/>
                      <a:pt x="1012" y="201"/>
                    </a:cubicBezTo>
                    <a:cubicBezTo>
                      <a:pt x="913" y="188"/>
                      <a:pt x="840" y="231"/>
                      <a:pt x="796" y="294"/>
                    </a:cubicBezTo>
                    <a:cubicBezTo>
                      <a:pt x="786" y="290"/>
                      <a:pt x="776" y="285"/>
                      <a:pt x="766" y="282"/>
                    </a:cubicBezTo>
                    <a:cubicBezTo>
                      <a:pt x="568" y="216"/>
                      <a:pt x="362" y="219"/>
                      <a:pt x="157" y="212"/>
                    </a:cubicBezTo>
                    <a:cubicBezTo>
                      <a:pt x="30" y="207"/>
                      <a:pt x="0" y="401"/>
                      <a:pt x="130" y="410"/>
                    </a:cubicBezTo>
                    <a:cubicBezTo>
                      <a:pt x="417" y="429"/>
                      <a:pt x="650" y="631"/>
                      <a:pt x="839" y="832"/>
                    </a:cubicBezTo>
                    <a:cubicBezTo>
                      <a:pt x="963" y="964"/>
                      <a:pt x="1128" y="1124"/>
                      <a:pt x="1317" y="992"/>
                    </a:cubicBezTo>
                    <a:cubicBezTo>
                      <a:pt x="1389" y="942"/>
                      <a:pt x="1431" y="878"/>
                      <a:pt x="1452" y="810"/>
                    </a:cubicBezTo>
                    <a:cubicBezTo>
                      <a:pt x="1519" y="795"/>
                      <a:pt x="1579" y="751"/>
                      <a:pt x="1607" y="679"/>
                    </a:cubicBezTo>
                    <a:cubicBezTo>
                      <a:pt x="1681" y="488"/>
                      <a:pt x="1720" y="289"/>
                      <a:pt x="1596" y="115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6" name="Freeform 40">
                <a:extLst>
                  <a:ext uri="{FF2B5EF4-FFF2-40B4-BE49-F238E27FC236}">
                    <a16:creationId xmlns:a16="http://schemas.microsoft.com/office/drawing/2014/main" id="{FFD9D506-8A71-5D51-4BE5-99A0288C0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5848350"/>
                <a:ext cx="314325" cy="311150"/>
              </a:xfrm>
              <a:custGeom>
                <a:avLst/>
                <a:gdLst>
                  <a:gd name="T0" fmla="*/ 1451 w 1526"/>
                  <a:gd name="T1" fmla="*/ 655 h 1517"/>
                  <a:gd name="T2" fmla="*/ 1452 w 1526"/>
                  <a:gd name="T3" fmla="*/ 489 h 1517"/>
                  <a:gd name="T4" fmla="*/ 1351 w 1526"/>
                  <a:gd name="T5" fmla="*/ 172 h 1517"/>
                  <a:gd name="T6" fmla="*/ 529 w 1526"/>
                  <a:gd name="T7" fmla="*/ 262 h 1517"/>
                  <a:gd name="T8" fmla="*/ 414 w 1526"/>
                  <a:gd name="T9" fmla="*/ 381 h 1517"/>
                  <a:gd name="T10" fmla="*/ 237 w 1526"/>
                  <a:gd name="T11" fmla="*/ 320 h 1517"/>
                  <a:gd name="T12" fmla="*/ 145 w 1526"/>
                  <a:gd name="T13" fmla="*/ 542 h 1517"/>
                  <a:gd name="T14" fmla="*/ 929 w 1526"/>
                  <a:gd name="T15" fmla="*/ 1350 h 1517"/>
                  <a:gd name="T16" fmla="*/ 1235 w 1526"/>
                  <a:gd name="T17" fmla="*/ 1481 h 1517"/>
                  <a:gd name="T18" fmla="*/ 1451 w 1526"/>
                  <a:gd name="T19" fmla="*/ 655 h 1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6" h="1517">
                    <a:moveTo>
                      <a:pt x="1451" y="655"/>
                    </a:moveTo>
                    <a:cubicBezTo>
                      <a:pt x="1452" y="601"/>
                      <a:pt x="1452" y="546"/>
                      <a:pt x="1452" y="489"/>
                    </a:cubicBezTo>
                    <a:cubicBezTo>
                      <a:pt x="1453" y="370"/>
                      <a:pt x="1450" y="254"/>
                      <a:pt x="1351" y="172"/>
                    </a:cubicBezTo>
                    <a:cubicBezTo>
                      <a:pt x="1147" y="0"/>
                      <a:pt x="735" y="177"/>
                      <a:pt x="529" y="262"/>
                    </a:cubicBezTo>
                    <a:cubicBezTo>
                      <a:pt x="470" y="287"/>
                      <a:pt x="433" y="330"/>
                      <a:pt x="414" y="381"/>
                    </a:cubicBezTo>
                    <a:cubicBezTo>
                      <a:pt x="356" y="360"/>
                      <a:pt x="297" y="341"/>
                      <a:pt x="237" y="320"/>
                    </a:cubicBezTo>
                    <a:cubicBezTo>
                      <a:pt x="93" y="271"/>
                      <a:pt x="0" y="483"/>
                      <a:pt x="145" y="542"/>
                    </a:cubicBezTo>
                    <a:cubicBezTo>
                      <a:pt x="476" y="677"/>
                      <a:pt x="777" y="1034"/>
                      <a:pt x="929" y="1350"/>
                    </a:cubicBezTo>
                    <a:cubicBezTo>
                      <a:pt x="989" y="1474"/>
                      <a:pt x="1105" y="1517"/>
                      <a:pt x="1235" y="1481"/>
                    </a:cubicBezTo>
                    <a:cubicBezTo>
                      <a:pt x="1526" y="1401"/>
                      <a:pt x="1522" y="919"/>
                      <a:pt x="1451" y="655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7" name="Freeform 41">
                <a:extLst>
                  <a:ext uri="{FF2B5EF4-FFF2-40B4-BE49-F238E27FC236}">
                    <a16:creationId xmlns:a16="http://schemas.microsoft.com/office/drawing/2014/main" id="{869AC569-3473-AA74-1692-C09ECBD22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51" y="6119813"/>
                <a:ext cx="1220788" cy="485775"/>
              </a:xfrm>
              <a:custGeom>
                <a:avLst/>
                <a:gdLst>
                  <a:gd name="T0" fmla="*/ 5759 w 5941"/>
                  <a:gd name="T1" fmla="*/ 161 h 2360"/>
                  <a:gd name="T2" fmla="*/ 5642 w 5941"/>
                  <a:gd name="T3" fmla="*/ 94 h 2360"/>
                  <a:gd name="T4" fmla="*/ 4519 w 5941"/>
                  <a:gd name="T5" fmla="*/ 376 h 2360"/>
                  <a:gd name="T6" fmla="*/ 3360 w 5941"/>
                  <a:gd name="T7" fmla="*/ 430 h 2360"/>
                  <a:gd name="T8" fmla="*/ 2846 w 5941"/>
                  <a:gd name="T9" fmla="*/ 262 h 2360"/>
                  <a:gd name="T10" fmla="*/ 2591 w 5941"/>
                  <a:gd name="T11" fmla="*/ 1 h 2360"/>
                  <a:gd name="T12" fmla="*/ 2371 w 5941"/>
                  <a:gd name="T13" fmla="*/ 75 h 2360"/>
                  <a:gd name="T14" fmla="*/ 2089 w 5941"/>
                  <a:gd name="T15" fmla="*/ 173 h 2360"/>
                  <a:gd name="T16" fmla="*/ 1571 w 5941"/>
                  <a:gd name="T17" fmla="*/ 296 h 2360"/>
                  <a:gd name="T18" fmla="*/ 284 w 5941"/>
                  <a:gd name="T19" fmla="*/ 296 h 2360"/>
                  <a:gd name="T20" fmla="*/ 209 w 5941"/>
                  <a:gd name="T21" fmla="*/ 313 h 2360"/>
                  <a:gd name="T22" fmla="*/ 209 w 5941"/>
                  <a:gd name="T23" fmla="*/ 309 h 2360"/>
                  <a:gd name="T24" fmla="*/ 26 w 5941"/>
                  <a:gd name="T25" fmla="*/ 359 h 2360"/>
                  <a:gd name="T26" fmla="*/ 241 w 5941"/>
                  <a:gd name="T27" fmla="*/ 1351 h 2360"/>
                  <a:gd name="T28" fmla="*/ 822 w 5941"/>
                  <a:gd name="T29" fmla="*/ 1842 h 2360"/>
                  <a:gd name="T30" fmla="*/ 2566 w 5941"/>
                  <a:gd name="T31" fmla="*/ 1909 h 2360"/>
                  <a:gd name="T32" fmla="*/ 2750 w 5941"/>
                  <a:gd name="T33" fmla="*/ 1910 h 2360"/>
                  <a:gd name="T34" fmla="*/ 2841 w 5941"/>
                  <a:gd name="T35" fmla="*/ 2041 h 2360"/>
                  <a:gd name="T36" fmla="*/ 3180 w 5941"/>
                  <a:gd name="T37" fmla="*/ 2252 h 2360"/>
                  <a:gd name="T38" fmla="*/ 4120 w 5941"/>
                  <a:gd name="T39" fmla="*/ 2324 h 2360"/>
                  <a:gd name="T40" fmla="*/ 5424 w 5941"/>
                  <a:gd name="T41" fmla="*/ 1843 h 2360"/>
                  <a:gd name="T42" fmla="*/ 5759 w 5941"/>
                  <a:gd name="T43" fmla="*/ 161 h 2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41" h="2360">
                    <a:moveTo>
                      <a:pt x="5759" y="161"/>
                    </a:moveTo>
                    <a:cubicBezTo>
                      <a:pt x="5743" y="111"/>
                      <a:pt x="5694" y="81"/>
                      <a:pt x="5642" y="94"/>
                    </a:cubicBezTo>
                    <a:cubicBezTo>
                      <a:pt x="5268" y="189"/>
                      <a:pt x="4895" y="289"/>
                      <a:pt x="4519" y="376"/>
                    </a:cubicBezTo>
                    <a:cubicBezTo>
                      <a:pt x="4136" y="464"/>
                      <a:pt x="3749" y="509"/>
                      <a:pt x="3360" y="430"/>
                    </a:cubicBezTo>
                    <a:cubicBezTo>
                      <a:pt x="3187" y="395"/>
                      <a:pt x="3002" y="346"/>
                      <a:pt x="2846" y="262"/>
                    </a:cubicBezTo>
                    <a:cubicBezTo>
                      <a:pt x="2726" y="197"/>
                      <a:pt x="2764" y="6"/>
                      <a:pt x="2591" y="1"/>
                    </a:cubicBezTo>
                    <a:cubicBezTo>
                      <a:pt x="2516" y="0"/>
                      <a:pt x="2437" y="48"/>
                      <a:pt x="2371" y="75"/>
                    </a:cubicBezTo>
                    <a:cubicBezTo>
                      <a:pt x="2278" y="111"/>
                      <a:pt x="2184" y="144"/>
                      <a:pt x="2089" y="173"/>
                    </a:cubicBezTo>
                    <a:cubicBezTo>
                      <a:pt x="1919" y="226"/>
                      <a:pt x="1746" y="266"/>
                      <a:pt x="1571" y="296"/>
                    </a:cubicBezTo>
                    <a:cubicBezTo>
                      <a:pt x="1146" y="367"/>
                      <a:pt x="708" y="366"/>
                      <a:pt x="284" y="296"/>
                    </a:cubicBezTo>
                    <a:cubicBezTo>
                      <a:pt x="254" y="291"/>
                      <a:pt x="229" y="298"/>
                      <a:pt x="209" y="313"/>
                    </a:cubicBezTo>
                    <a:lnTo>
                      <a:pt x="209" y="309"/>
                    </a:lnTo>
                    <a:cubicBezTo>
                      <a:pt x="183" y="190"/>
                      <a:pt x="0" y="240"/>
                      <a:pt x="26" y="359"/>
                    </a:cubicBezTo>
                    <a:cubicBezTo>
                      <a:pt x="97" y="688"/>
                      <a:pt x="151" y="1027"/>
                      <a:pt x="241" y="1351"/>
                    </a:cubicBezTo>
                    <a:cubicBezTo>
                      <a:pt x="320" y="1635"/>
                      <a:pt x="566" y="1745"/>
                      <a:pt x="822" y="1842"/>
                    </a:cubicBezTo>
                    <a:cubicBezTo>
                      <a:pt x="1374" y="2051"/>
                      <a:pt x="2000" y="2075"/>
                      <a:pt x="2566" y="1909"/>
                    </a:cubicBezTo>
                    <a:cubicBezTo>
                      <a:pt x="2637" y="1888"/>
                      <a:pt x="2694" y="1849"/>
                      <a:pt x="2750" y="1910"/>
                    </a:cubicBezTo>
                    <a:cubicBezTo>
                      <a:pt x="2785" y="1948"/>
                      <a:pt x="2805" y="2002"/>
                      <a:pt x="2841" y="2041"/>
                    </a:cubicBezTo>
                    <a:cubicBezTo>
                      <a:pt x="2932" y="2142"/>
                      <a:pt x="3056" y="2203"/>
                      <a:pt x="3180" y="2252"/>
                    </a:cubicBezTo>
                    <a:cubicBezTo>
                      <a:pt x="3456" y="2360"/>
                      <a:pt x="3822" y="2318"/>
                      <a:pt x="4120" y="2324"/>
                    </a:cubicBezTo>
                    <a:cubicBezTo>
                      <a:pt x="4634" y="2334"/>
                      <a:pt x="5090" y="2236"/>
                      <a:pt x="5424" y="1843"/>
                    </a:cubicBezTo>
                    <a:cubicBezTo>
                      <a:pt x="5815" y="1384"/>
                      <a:pt x="5941" y="734"/>
                      <a:pt x="5759" y="1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8" name="Freeform 42">
                <a:extLst>
                  <a:ext uri="{FF2B5EF4-FFF2-40B4-BE49-F238E27FC236}">
                    <a16:creationId xmlns:a16="http://schemas.microsoft.com/office/drawing/2014/main" id="{6F55FC55-7A14-6AF1-ABB4-7771D2DE6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5401" y="4373563"/>
                <a:ext cx="2052638" cy="1647825"/>
              </a:xfrm>
              <a:custGeom>
                <a:avLst/>
                <a:gdLst>
                  <a:gd name="T0" fmla="*/ 1600 w 9980"/>
                  <a:gd name="T1" fmla="*/ 2351 h 8013"/>
                  <a:gd name="T2" fmla="*/ 1262 w 9980"/>
                  <a:gd name="T3" fmla="*/ 3838 h 8013"/>
                  <a:gd name="T4" fmla="*/ 142 w 9980"/>
                  <a:gd name="T5" fmla="*/ 6805 h 8013"/>
                  <a:gd name="T6" fmla="*/ 20 w 9980"/>
                  <a:gd name="T7" fmla="*/ 6995 h 8013"/>
                  <a:gd name="T8" fmla="*/ 137 w 9980"/>
                  <a:gd name="T9" fmla="*/ 7189 h 8013"/>
                  <a:gd name="T10" fmla="*/ 1368 w 9980"/>
                  <a:gd name="T11" fmla="*/ 7736 h 8013"/>
                  <a:gd name="T12" fmla="*/ 1800 w 9980"/>
                  <a:gd name="T13" fmla="*/ 7814 h 8013"/>
                  <a:gd name="T14" fmla="*/ 2064 w 9980"/>
                  <a:gd name="T15" fmla="*/ 7508 h 8013"/>
                  <a:gd name="T16" fmla="*/ 2209 w 9980"/>
                  <a:gd name="T17" fmla="*/ 7795 h 8013"/>
                  <a:gd name="T18" fmla="*/ 2545 w 9980"/>
                  <a:gd name="T19" fmla="*/ 7868 h 8013"/>
                  <a:gd name="T20" fmla="*/ 4340 w 9980"/>
                  <a:gd name="T21" fmla="*/ 7989 h 8013"/>
                  <a:gd name="T22" fmla="*/ 4933 w 9980"/>
                  <a:gd name="T23" fmla="*/ 7918 h 8013"/>
                  <a:gd name="T24" fmla="*/ 5114 w 9980"/>
                  <a:gd name="T25" fmla="*/ 7412 h 8013"/>
                  <a:gd name="T26" fmla="*/ 5492 w 9980"/>
                  <a:gd name="T27" fmla="*/ 7830 h 8013"/>
                  <a:gd name="T28" fmla="*/ 5648 w 9980"/>
                  <a:gd name="T29" fmla="*/ 7826 h 8013"/>
                  <a:gd name="T30" fmla="*/ 7471 w 9980"/>
                  <a:gd name="T31" fmla="*/ 7487 h 8013"/>
                  <a:gd name="T32" fmla="*/ 8144 w 9980"/>
                  <a:gd name="T33" fmla="*/ 7266 h 8013"/>
                  <a:gd name="T34" fmla="*/ 8439 w 9980"/>
                  <a:gd name="T35" fmla="*/ 6663 h 8013"/>
                  <a:gd name="T36" fmla="*/ 8788 w 9980"/>
                  <a:gd name="T37" fmla="*/ 6836 h 8013"/>
                  <a:gd name="T38" fmla="*/ 9145 w 9980"/>
                  <a:gd name="T39" fmla="*/ 6604 h 8013"/>
                  <a:gd name="T40" fmla="*/ 9818 w 9980"/>
                  <a:gd name="T41" fmla="*/ 5980 h 8013"/>
                  <a:gd name="T42" fmla="*/ 9971 w 9980"/>
                  <a:gd name="T43" fmla="*/ 5713 h 8013"/>
                  <a:gd name="T44" fmla="*/ 9871 w 9980"/>
                  <a:gd name="T45" fmla="*/ 5531 h 8013"/>
                  <a:gd name="T46" fmla="*/ 9387 w 9980"/>
                  <a:gd name="T47" fmla="*/ 4821 h 8013"/>
                  <a:gd name="T48" fmla="*/ 9076 w 9980"/>
                  <a:gd name="T49" fmla="*/ 4356 h 8013"/>
                  <a:gd name="T50" fmla="*/ 8793 w 9980"/>
                  <a:gd name="T51" fmla="*/ 4030 h 8013"/>
                  <a:gd name="T52" fmla="*/ 8625 w 9980"/>
                  <a:gd name="T53" fmla="*/ 3070 h 8013"/>
                  <a:gd name="T54" fmla="*/ 8287 w 9980"/>
                  <a:gd name="T55" fmla="*/ 2206 h 8013"/>
                  <a:gd name="T56" fmla="*/ 7824 w 9980"/>
                  <a:gd name="T57" fmla="*/ 1561 h 8013"/>
                  <a:gd name="T58" fmla="*/ 6680 w 9980"/>
                  <a:gd name="T59" fmla="*/ 135 h 8013"/>
                  <a:gd name="T60" fmla="*/ 6555 w 9980"/>
                  <a:gd name="T61" fmla="*/ 24 h 8013"/>
                  <a:gd name="T62" fmla="*/ 6362 w 9980"/>
                  <a:gd name="T63" fmla="*/ 28 h 8013"/>
                  <a:gd name="T64" fmla="*/ 4596 w 9980"/>
                  <a:gd name="T65" fmla="*/ 425 h 8013"/>
                  <a:gd name="T66" fmla="*/ 3410 w 9980"/>
                  <a:gd name="T67" fmla="*/ 474 h 8013"/>
                  <a:gd name="T68" fmla="*/ 2207 w 9980"/>
                  <a:gd name="T69" fmla="*/ 539 h 8013"/>
                  <a:gd name="T70" fmla="*/ 2199 w 9980"/>
                  <a:gd name="T71" fmla="*/ 1052 h 8013"/>
                  <a:gd name="T72" fmla="*/ 1600 w 9980"/>
                  <a:gd name="T73" fmla="*/ 2351 h 8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980" h="8013">
                    <a:moveTo>
                      <a:pt x="1600" y="2351"/>
                    </a:moveTo>
                    <a:cubicBezTo>
                      <a:pt x="1530" y="2835"/>
                      <a:pt x="1390" y="3367"/>
                      <a:pt x="1262" y="3838"/>
                    </a:cubicBezTo>
                    <a:cubicBezTo>
                      <a:pt x="976" y="4894"/>
                      <a:pt x="202" y="5712"/>
                      <a:pt x="142" y="6805"/>
                    </a:cubicBezTo>
                    <a:cubicBezTo>
                      <a:pt x="139" y="6857"/>
                      <a:pt x="0" y="6947"/>
                      <a:pt x="20" y="6995"/>
                    </a:cubicBezTo>
                    <a:cubicBezTo>
                      <a:pt x="43" y="7049"/>
                      <a:pt x="91" y="7152"/>
                      <a:pt x="137" y="7189"/>
                    </a:cubicBezTo>
                    <a:cubicBezTo>
                      <a:pt x="467" y="7456"/>
                      <a:pt x="975" y="7576"/>
                      <a:pt x="1368" y="7736"/>
                    </a:cubicBezTo>
                    <a:cubicBezTo>
                      <a:pt x="1506" y="7792"/>
                      <a:pt x="1654" y="7842"/>
                      <a:pt x="1800" y="7814"/>
                    </a:cubicBezTo>
                    <a:cubicBezTo>
                      <a:pt x="1946" y="7787"/>
                      <a:pt x="2082" y="7655"/>
                      <a:pt x="2064" y="7508"/>
                    </a:cubicBezTo>
                    <a:cubicBezTo>
                      <a:pt x="2033" y="7619"/>
                      <a:pt x="2109" y="7738"/>
                      <a:pt x="2209" y="7795"/>
                    </a:cubicBezTo>
                    <a:cubicBezTo>
                      <a:pt x="2310" y="7851"/>
                      <a:pt x="2430" y="7860"/>
                      <a:pt x="2545" y="7868"/>
                    </a:cubicBezTo>
                    <a:cubicBezTo>
                      <a:pt x="3144" y="7908"/>
                      <a:pt x="3742" y="7948"/>
                      <a:pt x="4340" y="7989"/>
                    </a:cubicBezTo>
                    <a:cubicBezTo>
                      <a:pt x="4542" y="8002"/>
                      <a:pt x="4755" y="8013"/>
                      <a:pt x="4933" y="7918"/>
                    </a:cubicBezTo>
                    <a:cubicBezTo>
                      <a:pt x="5112" y="7823"/>
                      <a:pt x="5226" y="7580"/>
                      <a:pt x="5114" y="7412"/>
                    </a:cubicBezTo>
                    <a:cubicBezTo>
                      <a:pt x="5304" y="7454"/>
                      <a:pt x="5305" y="7776"/>
                      <a:pt x="5492" y="7830"/>
                    </a:cubicBezTo>
                    <a:cubicBezTo>
                      <a:pt x="5543" y="7845"/>
                      <a:pt x="5597" y="7835"/>
                      <a:pt x="5648" y="7826"/>
                    </a:cubicBezTo>
                    <a:cubicBezTo>
                      <a:pt x="6256" y="7713"/>
                      <a:pt x="6863" y="7600"/>
                      <a:pt x="7471" y="7487"/>
                    </a:cubicBezTo>
                    <a:cubicBezTo>
                      <a:pt x="7705" y="7444"/>
                      <a:pt x="7946" y="7398"/>
                      <a:pt x="8144" y="7266"/>
                    </a:cubicBezTo>
                    <a:cubicBezTo>
                      <a:pt x="8343" y="7135"/>
                      <a:pt x="8490" y="6895"/>
                      <a:pt x="8439" y="6663"/>
                    </a:cubicBezTo>
                    <a:cubicBezTo>
                      <a:pt x="8474" y="6802"/>
                      <a:pt x="8648" y="6868"/>
                      <a:pt x="8788" y="6836"/>
                    </a:cubicBezTo>
                    <a:cubicBezTo>
                      <a:pt x="8928" y="6803"/>
                      <a:pt x="9040" y="6701"/>
                      <a:pt x="9145" y="6604"/>
                    </a:cubicBezTo>
                    <a:cubicBezTo>
                      <a:pt x="9369" y="6396"/>
                      <a:pt x="9594" y="6188"/>
                      <a:pt x="9818" y="5980"/>
                    </a:cubicBezTo>
                    <a:cubicBezTo>
                      <a:pt x="9896" y="5908"/>
                      <a:pt x="9980" y="5819"/>
                      <a:pt x="9971" y="5713"/>
                    </a:cubicBezTo>
                    <a:cubicBezTo>
                      <a:pt x="9964" y="5643"/>
                      <a:pt x="9917" y="5584"/>
                      <a:pt x="9871" y="5531"/>
                    </a:cubicBezTo>
                    <a:cubicBezTo>
                      <a:pt x="9696" y="5330"/>
                      <a:pt x="9586" y="4999"/>
                      <a:pt x="9387" y="4821"/>
                    </a:cubicBezTo>
                    <a:cubicBezTo>
                      <a:pt x="9212" y="4666"/>
                      <a:pt x="9160" y="4574"/>
                      <a:pt x="9076" y="4356"/>
                    </a:cubicBezTo>
                    <a:cubicBezTo>
                      <a:pt x="9028" y="4228"/>
                      <a:pt x="8805" y="4166"/>
                      <a:pt x="8793" y="4030"/>
                    </a:cubicBezTo>
                    <a:cubicBezTo>
                      <a:pt x="8764" y="3706"/>
                      <a:pt x="8708" y="3384"/>
                      <a:pt x="8625" y="3070"/>
                    </a:cubicBezTo>
                    <a:cubicBezTo>
                      <a:pt x="8546" y="2770"/>
                      <a:pt x="8442" y="2475"/>
                      <a:pt x="8287" y="2206"/>
                    </a:cubicBezTo>
                    <a:cubicBezTo>
                      <a:pt x="8156" y="1976"/>
                      <a:pt x="7989" y="1768"/>
                      <a:pt x="7824" y="1561"/>
                    </a:cubicBezTo>
                    <a:lnTo>
                      <a:pt x="6680" y="135"/>
                    </a:lnTo>
                    <a:cubicBezTo>
                      <a:pt x="6645" y="91"/>
                      <a:pt x="6607" y="45"/>
                      <a:pt x="6555" y="24"/>
                    </a:cubicBezTo>
                    <a:cubicBezTo>
                      <a:pt x="6494" y="0"/>
                      <a:pt x="6426" y="14"/>
                      <a:pt x="6362" y="28"/>
                    </a:cubicBezTo>
                    <a:cubicBezTo>
                      <a:pt x="5773" y="160"/>
                      <a:pt x="5184" y="292"/>
                      <a:pt x="4596" y="425"/>
                    </a:cubicBezTo>
                    <a:cubicBezTo>
                      <a:pt x="4187" y="516"/>
                      <a:pt x="3826" y="435"/>
                      <a:pt x="3410" y="474"/>
                    </a:cubicBezTo>
                    <a:cubicBezTo>
                      <a:pt x="3093" y="505"/>
                      <a:pt x="2523" y="561"/>
                      <a:pt x="2207" y="539"/>
                    </a:cubicBezTo>
                    <a:cubicBezTo>
                      <a:pt x="1795" y="510"/>
                      <a:pt x="2042" y="745"/>
                      <a:pt x="2199" y="1052"/>
                    </a:cubicBezTo>
                    <a:cubicBezTo>
                      <a:pt x="1854" y="1432"/>
                      <a:pt x="1675" y="1840"/>
                      <a:pt x="1600" y="2351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19" name="Freeform 43">
                <a:extLst>
                  <a:ext uri="{FF2B5EF4-FFF2-40B4-BE49-F238E27FC236}">
                    <a16:creationId xmlns:a16="http://schemas.microsoft.com/office/drawing/2014/main" id="{0CCE0BBA-C0BD-60E0-52D2-2D745BFF7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7038" y="4375150"/>
                <a:ext cx="950913" cy="258763"/>
              </a:xfrm>
              <a:custGeom>
                <a:avLst/>
                <a:gdLst>
                  <a:gd name="T0" fmla="*/ 4262 w 4623"/>
                  <a:gd name="T1" fmla="*/ 13 h 1255"/>
                  <a:gd name="T2" fmla="*/ 3176 w 4623"/>
                  <a:gd name="T3" fmla="*/ 307 h 1255"/>
                  <a:gd name="T4" fmla="*/ 1882 w 4623"/>
                  <a:gd name="T5" fmla="*/ 463 h 1255"/>
                  <a:gd name="T6" fmla="*/ 1775 w 4623"/>
                  <a:gd name="T7" fmla="*/ 498 h 1255"/>
                  <a:gd name="T8" fmla="*/ 1221 w 4623"/>
                  <a:gd name="T9" fmla="*/ 460 h 1255"/>
                  <a:gd name="T10" fmla="*/ 392 w 4623"/>
                  <a:gd name="T11" fmla="*/ 481 h 1255"/>
                  <a:gd name="T12" fmla="*/ 218 w 4623"/>
                  <a:gd name="T13" fmla="*/ 895 h 1255"/>
                  <a:gd name="T14" fmla="*/ 1766 w 4623"/>
                  <a:gd name="T15" fmla="*/ 785 h 1255"/>
                  <a:gd name="T16" fmla="*/ 1772 w 4623"/>
                  <a:gd name="T17" fmla="*/ 777 h 1255"/>
                  <a:gd name="T18" fmla="*/ 1882 w 4623"/>
                  <a:gd name="T19" fmla="*/ 818 h 1255"/>
                  <a:gd name="T20" fmla="*/ 3427 w 4623"/>
                  <a:gd name="T21" fmla="*/ 935 h 1255"/>
                  <a:gd name="T22" fmla="*/ 4500 w 4623"/>
                  <a:gd name="T23" fmla="*/ 427 h 1255"/>
                  <a:gd name="T24" fmla="*/ 4262 w 4623"/>
                  <a:gd name="T25" fmla="*/ 13 h 1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23" h="1255">
                    <a:moveTo>
                      <a:pt x="4262" y="13"/>
                    </a:moveTo>
                    <a:cubicBezTo>
                      <a:pt x="3883" y="37"/>
                      <a:pt x="3557" y="254"/>
                      <a:pt x="3176" y="307"/>
                    </a:cubicBezTo>
                    <a:cubicBezTo>
                      <a:pt x="2768" y="364"/>
                      <a:pt x="2292" y="459"/>
                      <a:pt x="1882" y="463"/>
                    </a:cubicBezTo>
                    <a:cubicBezTo>
                      <a:pt x="1838" y="463"/>
                      <a:pt x="1802" y="477"/>
                      <a:pt x="1775" y="498"/>
                    </a:cubicBezTo>
                    <a:cubicBezTo>
                      <a:pt x="1641" y="292"/>
                      <a:pt x="1413" y="378"/>
                      <a:pt x="1221" y="460"/>
                    </a:cubicBezTo>
                    <a:cubicBezTo>
                      <a:pt x="958" y="570"/>
                      <a:pt x="657" y="586"/>
                      <a:pt x="392" y="481"/>
                    </a:cubicBezTo>
                    <a:cubicBezTo>
                      <a:pt x="150" y="385"/>
                      <a:pt x="0" y="770"/>
                      <a:pt x="218" y="895"/>
                    </a:cubicBezTo>
                    <a:cubicBezTo>
                      <a:pt x="684" y="1165"/>
                      <a:pt x="1399" y="1255"/>
                      <a:pt x="1766" y="785"/>
                    </a:cubicBezTo>
                    <a:cubicBezTo>
                      <a:pt x="1769" y="782"/>
                      <a:pt x="1770" y="780"/>
                      <a:pt x="1772" y="777"/>
                    </a:cubicBezTo>
                    <a:cubicBezTo>
                      <a:pt x="1800" y="800"/>
                      <a:pt x="1836" y="816"/>
                      <a:pt x="1882" y="818"/>
                    </a:cubicBezTo>
                    <a:cubicBezTo>
                      <a:pt x="2420" y="841"/>
                      <a:pt x="2873" y="1017"/>
                      <a:pt x="3427" y="935"/>
                    </a:cubicBezTo>
                    <a:cubicBezTo>
                      <a:pt x="3836" y="874"/>
                      <a:pt x="4248" y="768"/>
                      <a:pt x="4500" y="427"/>
                    </a:cubicBezTo>
                    <a:cubicBezTo>
                      <a:pt x="4623" y="261"/>
                      <a:pt x="4458" y="0"/>
                      <a:pt x="4262" y="1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0" name="Freeform 44">
                <a:extLst>
                  <a:ext uri="{FF2B5EF4-FFF2-40B4-BE49-F238E27FC236}">
                    <a16:creationId xmlns:a16="http://schemas.microsoft.com/office/drawing/2014/main" id="{16B51070-0E0B-4450-8811-57798DD6B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3451" y="6119813"/>
                <a:ext cx="179388" cy="412750"/>
              </a:xfrm>
              <a:custGeom>
                <a:avLst/>
                <a:gdLst>
                  <a:gd name="T0" fmla="*/ 817 w 873"/>
                  <a:gd name="T1" fmla="*/ 384 h 2010"/>
                  <a:gd name="T2" fmla="*/ 236 w 873"/>
                  <a:gd name="T3" fmla="*/ 300 h 2010"/>
                  <a:gd name="T4" fmla="*/ 10 w 873"/>
                  <a:gd name="T5" fmla="*/ 446 h 2010"/>
                  <a:gd name="T6" fmla="*/ 50 w 873"/>
                  <a:gd name="T7" fmla="*/ 1401 h 2010"/>
                  <a:gd name="T8" fmla="*/ 329 w 873"/>
                  <a:gd name="T9" fmla="*/ 1970 h 2010"/>
                  <a:gd name="T10" fmla="*/ 619 w 873"/>
                  <a:gd name="T11" fmla="*/ 1852 h 2010"/>
                  <a:gd name="T12" fmla="*/ 817 w 873"/>
                  <a:gd name="T13" fmla="*/ 384 h 2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3" h="2010">
                    <a:moveTo>
                      <a:pt x="817" y="384"/>
                    </a:moveTo>
                    <a:cubicBezTo>
                      <a:pt x="786" y="36"/>
                      <a:pt x="322" y="0"/>
                      <a:pt x="236" y="300"/>
                    </a:cubicBezTo>
                    <a:cubicBezTo>
                      <a:pt x="139" y="265"/>
                      <a:pt x="0" y="321"/>
                      <a:pt x="10" y="446"/>
                    </a:cubicBezTo>
                    <a:cubicBezTo>
                      <a:pt x="37" y="764"/>
                      <a:pt x="26" y="1083"/>
                      <a:pt x="50" y="1401"/>
                    </a:cubicBezTo>
                    <a:cubicBezTo>
                      <a:pt x="69" y="1646"/>
                      <a:pt x="72" y="1876"/>
                      <a:pt x="329" y="1970"/>
                    </a:cubicBezTo>
                    <a:cubicBezTo>
                      <a:pt x="438" y="2010"/>
                      <a:pt x="560" y="1942"/>
                      <a:pt x="619" y="1852"/>
                    </a:cubicBezTo>
                    <a:cubicBezTo>
                      <a:pt x="873" y="1459"/>
                      <a:pt x="858" y="830"/>
                      <a:pt x="817" y="384"/>
                    </a:cubicBezTo>
                  </a:path>
                </a:pathLst>
              </a:custGeom>
              <a:solidFill>
                <a:srgbClr val="FBC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1" name="Freeform 45">
                <a:extLst>
                  <a:ext uri="{FF2B5EF4-FFF2-40B4-BE49-F238E27FC236}">
                    <a16:creationId xmlns:a16="http://schemas.microsoft.com/office/drawing/2014/main" id="{EBD4BED3-FB61-155A-26D0-94A41841A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8926" y="6115050"/>
                <a:ext cx="169863" cy="427038"/>
              </a:xfrm>
              <a:custGeom>
                <a:avLst/>
                <a:gdLst>
                  <a:gd name="T0" fmla="*/ 662 w 827"/>
                  <a:gd name="T1" fmla="*/ 268 h 2080"/>
                  <a:gd name="T2" fmla="*/ 259 w 827"/>
                  <a:gd name="T3" fmla="*/ 379 h 2080"/>
                  <a:gd name="T4" fmla="*/ 85 w 827"/>
                  <a:gd name="T5" fmla="*/ 1238 h 2080"/>
                  <a:gd name="T6" fmla="*/ 17 w 827"/>
                  <a:gd name="T7" fmla="*/ 1873 h 2080"/>
                  <a:gd name="T8" fmla="*/ 213 w 827"/>
                  <a:gd name="T9" fmla="*/ 2024 h 2080"/>
                  <a:gd name="T10" fmla="*/ 662 w 827"/>
                  <a:gd name="T11" fmla="*/ 268 h 2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7" h="2080">
                    <a:moveTo>
                      <a:pt x="662" y="268"/>
                    </a:moveTo>
                    <a:cubicBezTo>
                      <a:pt x="606" y="0"/>
                      <a:pt x="223" y="121"/>
                      <a:pt x="259" y="379"/>
                    </a:cubicBezTo>
                    <a:cubicBezTo>
                      <a:pt x="299" y="659"/>
                      <a:pt x="160" y="977"/>
                      <a:pt x="85" y="1238"/>
                    </a:cubicBezTo>
                    <a:cubicBezTo>
                      <a:pt x="23" y="1455"/>
                      <a:pt x="48" y="1654"/>
                      <a:pt x="17" y="1873"/>
                    </a:cubicBezTo>
                    <a:cubicBezTo>
                      <a:pt x="0" y="1988"/>
                      <a:pt x="102" y="2080"/>
                      <a:pt x="213" y="2024"/>
                    </a:cubicBezTo>
                    <a:cubicBezTo>
                      <a:pt x="827" y="1712"/>
                      <a:pt x="779" y="828"/>
                      <a:pt x="662" y="268"/>
                    </a:cubicBezTo>
                  </a:path>
                </a:pathLst>
              </a:custGeom>
              <a:solidFill>
                <a:srgbClr val="FBC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2" name="Freeform 46">
                <a:extLst>
                  <a:ext uri="{FF2B5EF4-FFF2-40B4-BE49-F238E27FC236}">
                    <a16:creationId xmlns:a16="http://schemas.microsoft.com/office/drawing/2014/main" id="{BAFA2D37-B7BA-ADA3-F043-361E5FF4C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1488" y="5173663"/>
                <a:ext cx="1106488" cy="239713"/>
              </a:xfrm>
              <a:custGeom>
                <a:avLst/>
                <a:gdLst>
                  <a:gd name="T0" fmla="*/ 5230 w 5374"/>
                  <a:gd name="T1" fmla="*/ 10 h 1162"/>
                  <a:gd name="T2" fmla="*/ 350 w 5374"/>
                  <a:gd name="T3" fmla="*/ 359 h 1162"/>
                  <a:gd name="T4" fmla="*/ 246 w 5374"/>
                  <a:gd name="T5" fmla="*/ 736 h 1162"/>
                  <a:gd name="T6" fmla="*/ 2965 w 5374"/>
                  <a:gd name="T7" fmla="*/ 1072 h 1162"/>
                  <a:gd name="T8" fmla="*/ 5305 w 5374"/>
                  <a:gd name="T9" fmla="*/ 192 h 1162"/>
                  <a:gd name="T10" fmla="*/ 5230 w 5374"/>
                  <a:gd name="T11" fmla="*/ 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74" h="1162">
                    <a:moveTo>
                      <a:pt x="5230" y="10"/>
                    </a:moveTo>
                    <a:cubicBezTo>
                      <a:pt x="3654" y="198"/>
                      <a:pt x="1944" y="719"/>
                      <a:pt x="350" y="359"/>
                    </a:cubicBezTo>
                    <a:cubicBezTo>
                      <a:pt x="105" y="304"/>
                      <a:pt x="0" y="681"/>
                      <a:pt x="246" y="736"/>
                    </a:cubicBezTo>
                    <a:cubicBezTo>
                      <a:pt x="1163" y="943"/>
                      <a:pt x="2015" y="1162"/>
                      <a:pt x="2965" y="1072"/>
                    </a:cubicBezTo>
                    <a:cubicBezTo>
                      <a:pt x="3761" y="997"/>
                      <a:pt x="4676" y="695"/>
                      <a:pt x="5305" y="192"/>
                    </a:cubicBezTo>
                    <a:cubicBezTo>
                      <a:pt x="5374" y="137"/>
                      <a:pt x="5319" y="0"/>
                      <a:pt x="5230" y="10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3" name="Freeform 47">
                <a:extLst>
                  <a:ext uri="{FF2B5EF4-FFF2-40B4-BE49-F238E27FC236}">
                    <a16:creationId xmlns:a16="http://schemas.microsoft.com/office/drawing/2014/main" id="{CFBC8CD2-512A-7CC0-E605-B851F829D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3538" y="5470525"/>
                <a:ext cx="227013" cy="496888"/>
              </a:xfrm>
              <a:custGeom>
                <a:avLst/>
                <a:gdLst>
                  <a:gd name="T0" fmla="*/ 466 w 1103"/>
                  <a:gd name="T1" fmla="*/ 295 h 2413"/>
                  <a:gd name="T2" fmla="*/ 58 w 1103"/>
                  <a:gd name="T3" fmla="*/ 2011 h 2413"/>
                  <a:gd name="T4" fmla="*/ 607 w 1103"/>
                  <a:gd name="T5" fmla="*/ 2085 h 2413"/>
                  <a:gd name="T6" fmla="*/ 986 w 1103"/>
                  <a:gd name="T7" fmla="*/ 514 h 2413"/>
                  <a:gd name="T8" fmla="*/ 466 w 1103"/>
                  <a:gd name="T9" fmla="*/ 295 h 2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3" h="2413">
                    <a:moveTo>
                      <a:pt x="466" y="295"/>
                    </a:moveTo>
                    <a:cubicBezTo>
                      <a:pt x="239" y="814"/>
                      <a:pt x="0" y="1435"/>
                      <a:pt x="58" y="2011"/>
                    </a:cubicBezTo>
                    <a:cubicBezTo>
                      <a:pt x="87" y="2306"/>
                      <a:pt x="524" y="2413"/>
                      <a:pt x="607" y="2085"/>
                    </a:cubicBezTo>
                    <a:cubicBezTo>
                      <a:pt x="743" y="1554"/>
                      <a:pt x="782" y="1033"/>
                      <a:pt x="986" y="514"/>
                    </a:cubicBezTo>
                    <a:cubicBezTo>
                      <a:pt x="1103" y="217"/>
                      <a:pt x="595" y="0"/>
                      <a:pt x="466" y="295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4" name="Freeform 48">
                <a:extLst>
                  <a:ext uri="{FF2B5EF4-FFF2-40B4-BE49-F238E27FC236}">
                    <a16:creationId xmlns:a16="http://schemas.microsoft.com/office/drawing/2014/main" id="{445A72AD-64E3-D153-F512-90438B90D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2188" y="5500688"/>
                <a:ext cx="144463" cy="500063"/>
              </a:xfrm>
              <a:custGeom>
                <a:avLst/>
                <a:gdLst>
                  <a:gd name="T0" fmla="*/ 543 w 702"/>
                  <a:gd name="T1" fmla="*/ 330 h 2429"/>
                  <a:gd name="T2" fmla="*/ 36 w 702"/>
                  <a:gd name="T3" fmla="*/ 330 h 2429"/>
                  <a:gd name="T4" fmla="*/ 20 w 702"/>
                  <a:gd name="T5" fmla="*/ 1337 h 2429"/>
                  <a:gd name="T6" fmla="*/ 246 w 702"/>
                  <a:gd name="T7" fmla="*/ 2205 h 2429"/>
                  <a:gd name="T8" fmla="*/ 702 w 702"/>
                  <a:gd name="T9" fmla="*/ 2082 h 2429"/>
                  <a:gd name="T10" fmla="*/ 543 w 702"/>
                  <a:gd name="T11" fmla="*/ 330 h 2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2" h="2429">
                    <a:moveTo>
                      <a:pt x="543" y="330"/>
                    </a:moveTo>
                    <a:cubicBezTo>
                      <a:pt x="539" y="0"/>
                      <a:pt x="63" y="9"/>
                      <a:pt x="36" y="330"/>
                    </a:cubicBezTo>
                    <a:cubicBezTo>
                      <a:pt x="8" y="665"/>
                      <a:pt x="0" y="1001"/>
                      <a:pt x="20" y="1337"/>
                    </a:cubicBezTo>
                    <a:cubicBezTo>
                      <a:pt x="41" y="1677"/>
                      <a:pt x="99" y="1905"/>
                      <a:pt x="246" y="2205"/>
                    </a:cubicBezTo>
                    <a:cubicBezTo>
                      <a:pt x="356" y="2429"/>
                      <a:pt x="701" y="2313"/>
                      <a:pt x="702" y="2082"/>
                    </a:cubicBezTo>
                    <a:cubicBezTo>
                      <a:pt x="702" y="1495"/>
                      <a:pt x="549" y="924"/>
                      <a:pt x="543" y="330"/>
                    </a:cubicBezTo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5" name="Freeform 49">
                <a:extLst>
                  <a:ext uri="{FF2B5EF4-FFF2-40B4-BE49-F238E27FC236}">
                    <a16:creationId xmlns:a16="http://schemas.microsoft.com/office/drawing/2014/main" id="{4B081AB1-6963-F21A-2085-9CC2EEC1B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6538" y="5376863"/>
                <a:ext cx="314325" cy="433388"/>
              </a:xfrm>
              <a:custGeom>
                <a:avLst/>
                <a:gdLst>
                  <a:gd name="T0" fmla="*/ 1499 w 1527"/>
                  <a:gd name="T1" fmla="*/ 1695 h 2103"/>
                  <a:gd name="T2" fmla="*/ 619 w 1527"/>
                  <a:gd name="T3" fmla="*/ 259 h 2103"/>
                  <a:gd name="T4" fmla="*/ 223 w 1527"/>
                  <a:gd name="T5" fmla="*/ 654 h 2103"/>
                  <a:gd name="T6" fmla="*/ 991 w 1527"/>
                  <a:gd name="T7" fmla="*/ 1906 h 2103"/>
                  <a:gd name="T8" fmla="*/ 1499 w 1527"/>
                  <a:gd name="T9" fmla="*/ 1695 h 2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7" h="2103">
                    <a:moveTo>
                      <a:pt x="1499" y="1695"/>
                    </a:moveTo>
                    <a:cubicBezTo>
                      <a:pt x="1435" y="1135"/>
                      <a:pt x="1009" y="643"/>
                      <a:pt x="619" y="259"/>
                    </a:cubicBezTo>
                    <a:cubicBezTo>
                      <a:pt x="357" y="0"/>
                      <a:pt x="0" y="380"/>
                      <a:pt x="223" y="654"/>
                    </a:cubicBezTo>
                    <a:cubicBezTo>
                      <a:pt x="538" y="1041"/>
                      <a:pt x="690" y="1518"/>
                      <a:pt x="991" y="1906"/>
                    </a:cubicBezTo>
                    <a:cubicBezTo>
                      <a:pt x="1144" y="2103"/>
                      <a:pt x="1527" y="1943"/>
                      <a:pt x="1499" y="1695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6" name="Oval 50">
                <a:extLst>
                  <a:ext uri="{FF2B5EF4-FFF2-40B4-BE49-F238E27FC236}">
                    <a16:creationId xmlns:a16="http://schemas.microsoft.com/office/drawing/2014/main" id="{3D1E2CEC-7297-63C2-2C97-28D12A525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3176" y="3097213"/>
                <a:ext cx="244475" cy="2190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7" name="Oval 51">
                <a:extLst>
                  <a:ext uri="{FF2B5EF4-FFF2-40B4-BE49-F238E27FC236}">
                    <a16:creationId xmlns:a16="http://schemas.microsoft.com/office/drawing/2014/main" id="{4BEA4116-34DA-56FE-9738-4E3CD59E7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4751" y="2892425"/>
                <a:ext cx="244475" cy="2190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8" name="Freeform 52">
                <a:extLst>
                  <a:ext uri="{FF2B5EF4-FFF2-40B4-BE49-F238E27FC236}">
                    <a16:creationId xmlns:a16="http://schemas.microsoft.com/office/drawing/2014/main" id="{9EA55849-7787-2455-6F3D-9D378DAD6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3413" y="4841875"/>
                <a:ext cx="479425" cy="323850"/>
              </a:xfrm>
              <a:custGeom>
                <a:avLst/>
                <a:gdLst>
                  <a:gd name="T0" fmla="*/ 2294 w 2331"/>
                  <a:gd name="T1" fmla="*/ 760 h 1575"/>
                  <a:gd name="T2" fmla="*/ 1189 w 2331"/>
                  <a:gd name="T3" fmla="*/ 1527 h 1575"/>
                  <a:gd name="T4" fmla="*/ 38 w 2331"/>
                  <a:gd name="T5" fmla="*/ 954 h 1575"/>
                  <a:gd name="T6" fmla="*/ 1083 w 2331"/>
                  <a:gd name="T7" fmla="*/ 47 h 1575"/>
                  <a:gd name="T8" fmla="*/ 2294 w 2331"/>
                  <a:gd name="T9" fmla="*/ 760 h 1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1" h="1575">
                    <a:moveTo>
                      <a:pt x="2294" y="760"/>
                    </a:moveTo>
                    <a:cubicBezTo>
                      <a:pt x="2331" y="1211"/>
                      <a:pt x="1761" y="1479"/>
                      <a:pt x="1189" y="1527"/>
                    </a:cubicBezTo>
                    <a:cubicBezTo>
                      <a:pt x="617" y="1575"/>
                      <a:pt x="75" y="1406"/>
                      <a:pt x="38" y="954"/>
                    </a:cubicBezTo>
                    <a:cubicBezTo>
                      <a:pt x="0" y="503"/>
                      <a:pt x="511" y="95"/>
                      <a:pt x="1083" y="47"/>
                    </a:cubicBezTo>
                    <a:cubicBezTo>
                      <a:pt x="1655" y="0"/>
                      <a:pt x="2256" y="308"/>
                      <a:pt x="2294" y="760"/>
                    </a:cubicBezTo>
                    <a:close/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29" name="Freeform 53">
                <a:extLst>
                  <a:ext uri="{FF2B5EF4-FFF2-40B4-BE49-F238E27FC236}">
                    <a16:creationId xmlns:a16="http://schemas.microsoft.com/office/drawing/2014/main" id="{6B24126B-84CE-7024-F671-9BC92E489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9613" y="4811713"/>
                <a:ext cx="155575" cy="144463"/>
              </a:xfrm>
              <a:custGeom>
                <a:avLst/>
                <a:gdLst>
                  <a:gd name="T0" fmla="*/ 428 w 750"/>
                  <a:gd name="T1" fmla="*/ 685 h 705"/>
                  <a:gd name="T2" fmla="*/ 378 w 750"/>
                  <a:gd name="T3" fmla="*/ 689 h 705"/>
                  <a:gd name="T4" fmla="*/ 15 w 750"/>
                  <a:gd name="T5" fmla="*/ 382 h 705"/>
                  <a:gd name="T6" fmla="*/ 322 w 750"/>
                  <a:gd name="T7" fmla="*/ 19 h 705"/>
                  <a:gd name="T8" fmla="*/ 372 w 750"/>
                  <a:gd name="T9" fmla="*/ 15 h 705"/>
                  <a:gd name="T10" fmla="*/ 735 w 750"/>
                  <a:gd name="T11" fmla="*/ 322 h 705"/>
                  <a:gd name="T12" fmla="*/ 428 w 750"/>
                  <a:gd name="T13" fmla="*/ 685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705">
                    <a:moveTo>
                      <a:pt x="428" y="685"/>
                    </a:moveTo>
                    <a:lnTo>
                      <a:pt x="378" y="689"/>
                    </a:lnTo>
                    <a:cubicBezTo>
                      <a:pt x="193" y="705"/>
                      <a:pt x="31" y="567"/>
                      <a:pt x="15" y="382"/>
                    </a:cubicBezTo>
                    <a:cubicBezTo>
                      <a:pt x="0" y="197"/>
                      <a:pt x="137" y="35"/>
                      <a:pt x="322" y="19"/>
                    </a:cubicBezTo>
                    <a:lnTo>
                      <a:pt x="372" y="15"/>
                    </a:lnTo>
                    <a:cubicBezTo>
                      <a:pt x="557" y="0"/>
                      <a:pt x="720" y="137"/>
                      <a:pt x="735" y="322"/>
                    </a:cubicBezTo>
                    <a:cubicBezTo>
                      <a:pt x="750" y="507"/>
                      <a:pt x="613" y="670"/>
                      <a:pt x="428" y="685"/>
                    </a:cubicBezTo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0" name="Freeform 54">
                <a:extLst>
                  <a:ext uri="{FF2B5EF4-FFF2-40B4-BE49-F238E27FC236}">
                    <a16:creationId xmlns:a16="http://schemas.microsoft.com/office/drawing/2014/main" id="{49B554D0-9E56-A101-6F84-760090A8B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8838" y="4799013"/>
                <a:ext cx="153988" cy="146050"/>
              </a:xfrm>
              <a:custGeom>
                <a:avLst/>
                <a:gdLst>
                  <a:gd name="T0" fmla="*/ 428 w 750"/>
                  <a:gd name="T1" fmla="*/ 686 h 706"/>
                  <a:gd name="T2" fmla="*/ 378 w 750"/>
                  <a:gd name="T3" fmla="*/ 690 h 706"/>
                  <a:gd name="T4" fmla="*/ 15 w 750"/>
                  <a:gd name="T5" fmla="*/ 383 h 706"/>
                  <a:gd name="T6" fmla="*/ 322 w 750"/>
                  <a:gd name="T7" fmla="*/ 20 h 706"/>
                  <a:gd name="T8" fmla="*/ 372 w 750"/>
                  <a:gd name="T9" fmla="*/ 16 h 706"/>
                  <a:gd name="T10" fmla="*/ 735 w 750"/>
                  <a:gd name="T11" fmla="*/ 323 h 706"/>
                  <a:gd name="T12" fmla="*/ 428 w 750"/>
                  <a:gd name="T13" fmla="*/ 686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706">
                    <a:moveTo>
                      <a:pt x="428" y="686"/>
                    </a:moveTo>
                    <a:lnTo>
                      <a:pt x="378" y="690"/>
                    </a:lnTo>
                    <a:cubicBezTo>
                      <a:pt x="193" y="706"/>
                      <a:pt x="31" y="568"/>
                      <a:pt x="15" y="383"/>
                    </a:cubicBezTo>
                    <a:cubicBezTo>
                      <a:pt x="0" y="198"/>
                      <a:pt x="137" y="35"/>
                      <a:pt x="322" y="20"/>
                    </a:cubicBezTo>
                    <a:lnTo>
                      <a:pt x="372" y="16"/>
                    </a:lnTo>
                    <a:cubicBezTo>
                      <a:pt x="557" y="0"/>
                      <a:pt x="720" y="138"/>
                      <a:pt x="735" y="323"/>
                    </a:cubicBezTo>
                    <a:cubicBezTo>
                      <a:pt x="750" y="508"/>
                      <a:pt x="613" y="671"/>
                      <a:pt x="428" y="686"/>
                    </a:cubicBezTo>
                    <a:close/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1" name="Freeform 55">
                <a:extLst>
                  <a:ext uri="{FF2B5EF4-FFF2-40B4-BE49-F238E27FC236}">
                    <a16:creationId xmlns:a16="http://schemas.microsoft.com/office/drawing/2014/main" id="{BE2C5878-ABC0-EEC3-90C1-5F5AB6BF9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9301" y="4838700"/>
                <a:ext cx="58738" cy="42863"/>
              </a:xfrm>
              <a:custGeom>
                <a:avLst/>
                <a:gdLst>
                  <a:gd name="T0" fmla="*/ 271 w 286"/>
                  <a:gd name="T1" fmla="*/ 80 h 209"/>
                  <a:gd name="T2" fmla="*/ 158 w 286"/>
                  <a:gd name="T3" fmla="*/ 189 h 209"/>
                  <a:gd name="T4" fmla="*/ 15 w 286"/>
                  <a:gd name="T5" fmla="*/ 153 h 209"/>
                  <a:gd name="T6" fmla="*/ 116 w 286"/>
                  <a:gd name="T7" fmla="*/ 20 h 209"/>
                  <a:gd name="T8" fmla="*/ 271 w 286"/>
                  <a:gd name="T9" fmla="*/ 8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6" h="209">
                    <a:moveTo>
                      <a:pt x="271" y="80"/>
                    </a:moveTo>
                    <a:cubicBezTo>
                      <a:pt x="286" y="134"/>
                      <a:pt x="229" y="170"/>
                      <a:pt x="158" y="189"/>
                    </a:cubicBezTo>
                    <a:cubicBezTo>
                      <a:pt x="88" y="209"/>
                      <a:pt x="31" y="206"/>
                      <a:pt x="15" y="153"/>
                    </a:cubicBezTo>
                    <a:cubicBezTo>
                      <a:pt x="0" y="99"/>
                      <a:pt x="45" y="40"/>
                      <a:pt x="116" y="20"/>
                    </a:cubicBezTo>
                    <a:cubicBezTo>
                      <a:pt x="186" y="0"/>
                      <a:pt x="255" y="27"/>
                      <a:pt x="271" y="80"/>
                    </a:cubicBezTo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2" name="Freeform 56">
                <a:extLst>
                  <a:ext uri="{FF2B5EF4-FFF2-40B4-BE49-F238E27FC236}">
                    <a16:creationId xmlns:a16="http://schemas.microsoft.com/office/drawing/2014/main" id="{56519BDA-6484-304E-419A-7BC308BC1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2813" y="4829175"/>
                <a:ext cx="58738" cy="41275"/>
              </a:xfrm>
              <a:custGeom>
                <a:avLst/>
                <a:gdLst>
                  <a:gd name="T0" fmla="*/ 271 w 283"/>
                  <a:gd name="T1" fmla="*/ 141 h 200"/>
                  <a:gd name="T2" fmla="*/ 121 w 283"/>
                  <a:gd name="T3" fmla="*/ 185 h 200"/>
                  <a:gd name="T4" fmla="*/ 12 w 283"/>
                  <a:gd name="T5" fmla="*/ 85 h 200"/>
                  <a:gd name="T6" fmla="*/ 162 w 283"/>
                  <a:gd name="T7" fmla="*/ 15 h 200"/>
                  <a:gd name="T8" fmla="*/ 271 w 283"/>
                  <a:gd name="T9" fmla="*/ 14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200">
                    <a:moveTo>
                      <a:pt x="271" y="141"/>
                    </a:moveTo>
                    <a:cubicBezTo>
                      <a:pt x="259" y="195"/>
                      <a:pt x="192" y="200"/>
                      <a:pt x="121" y="185"/>
                    </a:cubicBezTo>
                    <a:cubicBezTo>
                      <a:pt x="49" y="170"/>
                      <a:pt x="0" y="140"/>
                      <a:pt x="12" y="85"/>
                    </a:cubicBezTo>
                    <a:cubicBezTo>
                      <a:pt x="23" y="31"/>
                      <a:pt x="91" y="0"/>
                      <a:pt x="162" y="15"/>
                    </a:cubicBezTo>
                    <a:cubicBezTo>
                      <a:pt x="234" y="30"/>
                      <a:pt x="283" y="87"/>
                      <a:pt x="271" y="141"/>
                    </a:cubicBezTo>
                    <a:close/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3" name="Freeform 57">
                <a:extLst>
                  <a:ext uri="{FF2B5EF4-FFF2-40B4-BE49-F238E27FC236}">
                    <a16:creationId xmlns:a16="http://schemas.microsoft.com/office/drawing/2014/main" id="{2A2ED628-CFF4-9199-1E1E-E88325DFC0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6451" y="4911725"/>
                <a:ext cx="119063" cy="80963"/>
              </a:xfrm>
              <a:custGeom>
                <a:avLst/>
                <a:gdLst>
                  <a:gd name="T0" fmla="*/ 570 w 578"/>
                  <a:gd name="T1" fmla="*/ 172 h 391"/>
                  <a:gd name="T2" fmla="*/ 304 w 578"/>
                  <a:gd name="T3" fmla="*/ 378 h 391"/>
                  <a:gd name="T4" fmla="*/ 9 w 578"/>
                  <a:gd name="T5" fmla="*/ 219 h 391"/>
                  <a:gd name="T6" fmla="*/ 274 w 578"/>
                  <a:gd name="T7" fmla="*/ 13 h 391"/>
                  <a:gd name="T8" fmla="*/ 570 w 578"/>
                  <a:gd name="T9" fmla="*/ 172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8" h="391">
                    <a:moveTo>
                      <a:pt x="570" y="172"/>
                    </a:moveTo>
                    <a:cubicBezTo>
                      <a:pt x="578" y="273"/>
                      <a:pt x="459" y="365"/>
                      <a:pt x="304" y="378"/>
                    </a:cubicBezTo>
                    <a:cubicBezTo>
                      <a:pt x="150" y="391"/>
                      <a:pt x="17" y="320"/>
                      <a:pt x="9" y="219"/>
                    </a:cubicBezTo>
                    <a:cubicBezTo>
                      <a:pt x="0" y="118"/>
                      <a:pt x="119" y="26"/>
                      <a:pt x="274" y="13"/>
                    </a:cubicBezTo>
                    <a:cubicBezTo>
                      <a:pt x="429" y="0"/>
                      <a:pt x="561" y="71"/>
                      <a:pt x="570" y="172"/>
                    </a:cubicBezTo>
                    <a:close/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4" name="Freeform 58">
                <a:extLst>
                  <a:ext uri="{FF2B5EF4-FFF2-40B4-BE49-F238E27FC236}">
                    <a16:creationId xmlns:a16="http://schemas.microsoft.com/office/drawing/2014/main" id="{CA71E20A-CBC7-FD51-F041-6478677EE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1376" y="4906963"/>
                <a:ext cx="42863" cy="25400"/>
              </a:xfrm>
              <a:custGeom>
                <a:avLst/>
                <a:gdLst>
                  <a:gd name="T0" fmla="*/ 203 w 205"/>
                  <a:gd name="T1" fmla="*/ 54 h 125"/>
                  <a:gd name="T2" fmla="*/ 107 w 205"/>
                  <a:gd name="T3" fmla="*/ 120 h 125"/>
                  <a:gd name="T4" fmla="*/ 3 w 205"/>
                  <a:gd name="T5" fmla="*/ 71 h 125"/>
                  <a:gd name="T6" fmla="*/ 98 w 205"/>
                  <a:gd name="T7" fmla="*/ 5 h 125"/>
                  <a:gd name="T8" fmla="*/ 203 w 205"/>
                  <a:gd name="T9" fmla="*/ 5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125">
                    <a:moveTo>
                      <a:pt x="203" y="54"/>
                    </a:moveTo>
                    <a:cubicBezTo>
                      <a:pt x="205" y="86"/>
                      <a:pt x="163" y="116"/>
                      <a:pt x="107" y="120"/>
                    </a:cubicBezTo>
                    <a:cubicBezTo>
                      <a:pt x="52" y="125"/>
                      <a:pt x="5" y="103"/>
                      <a:pt x="3" y="71"/>
                    </a:cubicBezTo>
                    <a:cubicBezTo>
                      <a:pt x="0" y="39"/>
                      <a:pt x="43" y="9"/>
                      <a:pt x="98" y="5"/>
                    </a:cubicBezTo>
                    <a:cubicBezTo>
                      <a:pt x="153" y="0"/>
                      <a:pt x="200" y="22"/>
                      <a:pt x="203" y="54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5" name="Freeform 59">
                <a:extLst>
                  <a:ext uri="{FF2B5EF4-FFF2-40B4-BE49-F238E27FC236}">
                    <a16:creationId xmlns:a16="http://schemas.microsoft.com/office/drawing/2014/main" id="{245BD2C0-FCEC-BF81-140F-DA25420F3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9626" y="4906963"/>
                <a:ext cx="22225" cy="23813"/>
              </a:xfrm>
              <a:custGeom>
                <a:avLst/>
                <a:gdLst>
                  <a:gd name="T0" fmla="*/ 104 w 107"/>
                  <a:gd name="T1" fmla="*/ 53 h 114"/>
                  <a:gd name="T2" fmla="*/ 58 w 107"/>
                  <a:gd name="T3" fmla="*/ 112 h 114"/>
                  <a:gd name="T4" fmla="*/ 3 w 107"/>
                  <a:gd name="T5" fmla="*/ 61 h 114"/>
                  <a:gd name="T6" fmla="*/ 49 w 107"/>
                  <a:gd name="T7" fmla="*/ 2 h 114"/>
                  <a:gd name="T8" fmla="*/ 104 w 107"/>
                  <a:gd name="T9" fmla="*/ 5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14">
                    <a:moveTo>
                      <a:pt x="104" y="53"/>
                    </a:moveTo>
                    <a:cubicBezTo>
                      <a:pt x="107" y="83"/>
                      <a:pt x="86" y="110"/>
                      <a:pt x="58" y="112"/>
                    </a:cubicBezTo>
                    <a:cubicBezTo>
                      <a:pt x="30" y="114"/>
                      <a:pt x="5" y="92"/>
                      <a:pt x="3" y="61"/>
                    </a:cubicBezTo>
                    <a:cubicBezTo>
                      <a:pt x="0" y="31"/>
                      <a:pt x="21" y="5"/>
                      <a:pt x="49" y="2"/>
                    </a:cubicBezTo>
                    <a:cubicBezTo>
                      <a:pt x="77" y="0"/>
                      <a:pt x="102" y="23"/>
                      <a:pt x="104" y="53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6" name="Freeform 60">
                <a:extLst>
                  <a:ext uri="{FF2B5EF4-FFF2-40B4-BE49-F238E27FC236}">
                    <a16:creationId xmlns:a16="http://schemas.microsoft.com/office/drawing/2014/main" id="{4874F88F-2D47-76D8-1A4E-0015D5ADB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6938" y="4899025"/>
                <a:ext cx="20638" cy="22225"/>
              </a:xfrm>
              <a:custGeom>
                <a:avLst/>
                <a:gdLst>
                  <a:gd name="T0" fmla="*/ 104 w 106"/>
                  <a:gd name="T1" fmla="*/ 53 h 114"/>
                  <a:gd name="T2" fmla="*/ 58 w 106"/>
                  <a:gd name="T3" fmla="*/ 112 h 114"/>
                  <a:gd name="T4" fmla="*/ 2 w 106"/>
                  <a:gd name="T5" fmla="*/ 61 h 114"/>
                  <a:gd name="T6" fmla="*/ 48 w 106"/>
                  <a:gd name="T7" fmla="*/ 2 h 114"/>
                  <a:gd name="T8" fmla="*/ 104 w 106"/>
                  <a:gd name="T9" fmla="*/ 5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14">
                    <a:moveTo>
                      <a:pt x="104" y="53"/>
                    </a:moveTo>
                    <a:cubicBezTo>
                      <a:pt x="106" y="83"/>
                      <a:pt x="86" y="110"/>
                      <a:pt x="58" y="112"/>
                    </a:cubicBezTo>
                    <a:cubicBezTo>
                      <a:pt x="30" y="114"/>
                      <a:pt x="5" y="92"/>
                      <a:pt x="2" y="61"/>
                    </a:cubicBezTo>
                    <a:cubicBezTo>
                      <a:pt x="0" y="31"/>
                      <a:pt x="20" y="5"/>
                      <a:pt x="48" y="2"/>
                    </a:cubicBezTo>
                    <a:cubicBezTo>
                      <a:pt x="77" y="0"/>
                      <a:pt x="101" y="23"/>
                      <a:pt x="104" y="53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7" name="Freeform 61">
                <a:extLst>
                  <a:ext uri="{FF2B5EF4-FFF2-40B4-BE49-F238E27FC236}">
                    <a16:creationId xmlns:a16="http://schemas.microsoft.com/office/drawing/2014/main" id="{6EBA4241-37A9-D760-E8A6-0F4AE422A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2013" y="4927600"/>
                <a:ext cx="6350" cy="31750"/>
              </a:xfrm>
              <a:custGeom>
                <a:avLst/>
                <a:gdLst>
                  <a:gd name="T0" fmla="*/ 4 w 4"/>
                  <a:gd name="T1" fmla="*/ 20 h 20"/>
                  <a:gd name="T2" fmla="*/ 2 w 4"/>
                  <a:gd name="T3" fmla="*/ 20 h 20"/>
                  <a:gd name="T4" fmla="*/ 0 w 4"/>
                  <a:gd name="T5" fmla="*/ 0 h 20"/>
                  <a:gd name="T6" fmla="*/ 2 w 4"/>
                  <a:gd name="T7" fmla="*/ 0 h 20"/>
                  <a:gd name="T8" fmla="*/ 4 w 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0">
                    <a:moveTo>
                      <a:pt x="4" y="20"/>
                    </a:moveTo>
                    <a:lnTo>
                      <a:pt x="2" y="2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0"/>
                    </a:ln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8" name="Freeform 62">
                <a:extLst>
                  <a:ext uri="{FF2B5EF4-FFF2-40B4-BE49-F238E27FC236}">
                    <a16:creationId xmlns:a16="http://schemas.microsoft.com/office/drawing/2014/main" id="{A4B7C84B-D129-0139-3524-963DE053CC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51426" y="2995613"/>
                <a:ext cx="428625" cy="539750"/>
              </a:xfrm>
              <a:custGeom>
                <a:avLst/>
                <a:gdLst>
                  <a:gd name="T0" fmla="*/ 540 w 2089"/>
                  <a:gd name="T1" fmla="*/ 1181 h 2623"/>
                  <a:gd name="T2" fmla="*/ 421 w 2089"/>
                  <a:gd name="T3" fmla="*/ 811 h 2623"/>
                  <a:gd name="T4" fmla="*/ 540 w 2089"/>
                  <a:gd name="T5" fmla="*/ 1181 h 2623"/>
                  <a:gd name="T6" fmla="*/ 794 w 2089"/>
                  <a:gd name="T7" fmla="*/ 104 h 2623"/>
                  <a:gd name="T8" fmla="*/ 138 w 2089"/>
                  <a:gd name="T9" fmla="*/ 1499 h 2623"/>
                  <a:gd name="T10" fmla="*/ 1295 w 2089"/>
                  <a:gd name="T11" fmla="*/ 2519 h 2623"/>
                  <a:gd name="T12" fmla="*/ 1951 w 2089"/>
                  <a:gd name="T13" fmla="*/ 1124 h 2623"/>
                  <a:gd name="T14" fmla="*/ 794 w 2089"/>
                  <a:gd name="T15" fmla="*/ 104 h 2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89" h="2623">
                    <a:moveTo>
                      <a:pt x="540" y="1181"/>
                    </a:moveTo>
                    <a:cubicBezTo>
                      <a:pt x="301" y="1258"/>
                      <a:pt x="182" y="887"/>
                      <a:pt x="421" y="811"/>
                    </a:cubicBezTo>
                    <a:cubicBezTo>
                      <a:pt x="660" y="734"/>
                      <a:pt x="778" y="1105"/>
                      <a:pt x="540" y="1181"/>
                    </a:cubicBezTo>
                    <a:close/>
                    <a:moveTo>
                      <a:pt x="794" y="104"/>
                    </a:moveTo>
                    <a:cubicBezTo>
                      <a:pt x="294" y="208"/>
                      <a:pt x="0" y="832"/>
                      <a:pt x="138" y="1499"/>
                    </a:cubicBezTo>
                    <a:cubicBezTo>
                      <a:pt x="276" y="2166"/>
                      <a:pt x="794" y="2623"/>
                      <a:pt x="1295" y="2519"/>
                    </a:cubicBezTo>
                    <a:cubicBezTo>
                      <a:pt x="1795" y="2415"/>
                      <a:pt x="2089" y="1791"/>
                      <a:pt x="1951" y="1124"/>
                    </a:cubicBezTo>
                    <a:cubicBezTo>
                      <a:pt x="1813" y="457"/>
                      <a:pt x="1295" y="0"/>
                      <a:pt x="794" y="10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39" name="Freeform 63">
                <a:extLst>
                  <a:ext uri="{FF2B5EF4-FFF2-40B4-BE49-F238E27FC236}">
                    <a16:creationId xmlns:a16="http://schemas.microsoft.com/office/drawing/2014/main" id="{4B8CE928-0CFF-80D0-85F9-EADCE6965D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7276" y="2830513"/>
                <a:ext cx="400050" cy="488950"/>
              </a:xfrm>
              <a:custGeom>
                <a:avLst/>
                <a:gdLst>
                  <a:gd name="T0" fmla="*/ 1444 w 1944"/>
                  <a:gd name="T1" fmla="*/ 908 h 2378"/>
                  <a:gd name="T2" fmla="*/ 1432 w 1944"/>
                  <a:gd name="T3" fmla="*/ 519 h 2378"/>
                  <a:gd name="T4" fmla="*/ 1444 w 1944"/>
                  <a:gd name="T5" fmla="*/ 908 h 2378"/>
                  <a:gd name="T6" fmla="*/ 1893 w 1944"/>
                  <a:gd name="T7" fmla="*/ 1114 h 2378"/>
                  <a:gd name="T8" fmla="*/ 879 w 1944"/>
                  <a:gd name="T9" fmla="*/ 41 h 2378"/>
                  <a:gd name="T10" fmla="*/ 51 w 1944"/>
                  <a:gd name="T11" fmla="*/ 1264 h 2378"/>
                  <a:gd name="T12" fmla="*/ 1065 w 1944"/>
                  <a:gd name="T13" fmla="*/ 2337 h 2378"/>
                  <a:gd name="T14" fmla="*/ 1893 w 1944"/>
                  <a:gd name="T15" fmla="*/ 1114 h 2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4" h="2378">
                    <a:moveTo>
                      <a:pt x="1444" y="908"/>
                    </a:moveTo>
                    <a:cubicBezTo>
                      <a:pt x="1194" y="915"/>
                      <a:pt x="1182" y="527"/>
                      <a:pt x="1432" y="519"/>
                    </a:cubicBezTo>
                    <a:cubicBezTo>
                      <a:pt x="1682" y="511"/>
                      <a:pt x="1694" y="900"/>
                      <a:pt x="1444" y="908"/>
                    </a:cubicBezTo>
                    <a:close/>
                    <a:moveTo>
                      <a:pt x="1893" y="1114"/>
                    </a:moveTo>
                    <a:cubicBezTo>
                      <a:pt x="1841" y="480"/>
                      <a:pt x="1387" y="0"/>
                      <a:pt x="879" y="41"/>
                    </a:cubicBezTo>
                    <a:cubicBezTo>
                      <a:pt x="370" y="82"/>
                      <a:pt x="0" y="630"/>
                      <a:pt x="51" y="1264"/>
                    </a:cubicBezTo>
                    <a:cubicBezTo>
                      <a:pt x="103" y="1898"/>
                      <a:pt x="557" y="2378"/>
                      <a:pt x="1065" y="2337"/>
                    </a:cubicBezTo>
                    <a:cubicBezTo>
                      <a:pt x="1574" y="2295"/>
                      <a:pt x="1944" y="1748"/>
                      <a:pt x="1893" y="111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0" name="Freeform 64">
                <a:extLst>
                  <a:ext uri="{FF2B5EF4-FFF2-40B4-BE49-F238E27FC236}">
                    <a16:creationId xmlns:a16="http://schemas.microsoft.com/office/drawing/2014/main" id="{8537512B-9D27-C032-9090-4C1FF60B6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313" y="3300413"/>
                <a:ext cx="649288" cy="504825"/>
              </a:xfrm>
              <a:custGeom>
                <a:avLst/>
                <a:gdLst>
                  <a:gd name="T0" fmla="*/ 2811 w 3158"/>
                  <a:gd name="T1" fmla="*/ 66 h 2460"/>
                  <a:gd name="T2" fmla="*/ 2379 w 3158"/>
                  <a:gd name="T3" fmla="*/ 128 h 2460"/>
                  <a:gd name="T4" fmla="*/ 1588 w 3158"/>
                  <a:gd name="T5" fmla="*/ 299 h 2460"/>
                  <a:gd name="T6" fmla="*/ 155 w 3158"/>
                  <a:gd name="T7" fmla="*/ 576 h 2460"/>
                  <a:gd name="T8" fmla="*/ 25 w 3158"/>
                  <a:gd name="T9" fmla="*/ 715 h 2460"/>
                  <a:gd name="T10" fmla="*/ 4 w 3158"/>
                  <a:gd name="T11" fmla="*/ 747 h 2460"/>
                  <a:gd name="T12" fmla="*/ 39 w 3158"/>
                  <a:gd name="T13" fmla="*/ 1131 h 2460"/>
                  <a:gd name="T14" fmla="*/ 105 w 3158"/>
                  <a:gd name="T15" fmla="*/ 1395 h 2460"/>
                  <a:gd name="T16" fmla="*/ 181 w 3158"/>
                  <a:gd name="T17" fmla="*/ 1624 h 2460"/>
                  <a:gd name="T18" fmla="*/ 372 w 3158"/>
                  <a:gd name="T19" fmla="*/ 1908 h 2460"/>
                  <a:gd name="T20" fmla="*/ 1115 w 3158"/>
                  <a:gd name="T21" fmla="*/ 2339 h 2460"/>
                  <a:gd name="T22" fmla="*/ 3014 w 3158"/>
                  <a:gd name="T23" fmla="*/ 1546 h 2460"/>
                  <a:gd name="T24" fmla="*/ 2811 w 3158"/>
                  <a:gd name="T25" fmla="*/ 66 h 2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58" h="2460">
                    <a:moveTo>
                      <a:pt x="2811" y="66"/>
                    </a:moveTo>
                    <a:cubicBezTo>
                      <a:pt x="2701" y="0"/>
                      <a:pt x="2491" y="102"/>
                      <a:pt x="2379" y="128"/>
                    </a:cubicBezTo>
                    <a:cubicBezTo>
                      <a:pt x="2116" y="187"/>
                      <a:pt x="1853" y="246"/>
                      <a:pt x="1588" y="299"/>
                    </a:cubicBezTo>
                    <a:cubicBezTo>
                      <a:pt x="1119" y="395"/>
                      <a:pt x="633" y="552"/>
                      <a:pt x="155" y="576"/>
                    </a:cubicBezTo>
                    <a:cubicBezTo>
                      <a:pt x="73" y="580"/>
                      <a:pt x="31" y="645"/>
                      <a:pt x="25" y="715"/>
                    </a:cubicBezTo>
                    <a:cubicBezTo>
                      <a:pt x="17" y="725"/>
                      <a:pt x="10" y="736"/>
                      <a:pt x="4" y="747"/>
                    </a:cubicBezTo>
                    <a:cubicBezTo>
                      <a:pt x="0" y="876"/>
                      <a:pt x="14" y="1004"/>
                      <a:pt x="39" y="1131"/>
                    </a:cubicBezTo>
                    <a:cubicBezTo>
                      <a:pt x="73" y="1193"/>
                      <a:pt x="88" y="1298"/>
                      <a:pt x="105" y="1395"/>
                    </a:cubicBezTo>
                    <a:cubicBezTo>
                      <a:pt x="128" y="1472"/>
                      <a:pt x="154" y="1548"/>
                      <a:pt x="181" y="1624"/>
                    </a:cubicBezTo>
                    <a:cubicBezTo>
                      <a:pt x="234" y="1726"/>
                      <a:pt x="297" y="1822"/>
                      <a:pt x="372" y="1908"/>
                    </a:cubicBezTo>
                    <a:cubicBezTo>
                      <a:pt x="561" y="2126"/>
                      <a:pt x="831" y="2284"/>
                      <a:pt x="1115" y="2339"/>
                    </a:cubicBezTo>
                    <a:cubicBezTo>
                      <a:pt x="1749" y="2460"/>
                      <a:pt x="2733" y="2179"/>
                      <a:pt x="3014" y="1546"/>
                    </a:cubicBezTo>
                    <a:cubicBezTo>
                      <a:pt x="3158" y="1223"/>
                      <a:pt x="3077" y="224"/>
                      <a:pt x="2811" y="66"/>
                    </a:cubicBezTo>
                  </a:path>
                </a:pathLst>
              </a:custGeom>
              <a:solidFill>
                <a:srgbClr val="F03B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1" name="Freeform 65">
                <a:extLst>
                  <a:ext uri="{FF2B5EF4-FFF2-40B4-BE49-F238E27FC236}">
                    <a16:creationId xmlns:a16="http://schemas.microsoft.com/office/drawing/2014/main" id="{27B56D7B-DC34-048D-3182-0327E6294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0226" y="3552825"/>
                <a:ext cx="568325" cy="252413"/>
              </a:xfrm>
              <a:custGeom>
                <a:avLst/>
                <a:gdLst>
                  <a:gd name="T0" fmla="*/ 1631 w 2769"/>
                  <a:gd name="T1" fmla="*/ 38 h 1230"/>
                  <a:gd name="T2" fmla="*/ 0 w 2769"/>
                  <a:gd name="T3" fmla="*/ 582 h 1230"/>
                  <a:gd name="T4" fmla="*/ 73 w 2769"/>
                  <a:gd name="T5" fmla="*/ 678 h 1230"/>
                  <a:gd name="T6" fmla="*/ 816 w 2769"/>
                  <a:gd name="T7" fmla="*/ 1109 h 1230"/>
                  <a:gd name="T8" fmla="*/ 2715 w 2769"/>
                  <a:gd name="T9" fmla="*/ 316 h 1230"/>
                  <a:gd name="T10" fmla="*/ 2769 w 2769"/>
                  <a:gd name="T11" fmla="*/ 96 h 1230"/>
                  <a:gd name="T12" fmla="*/ 1631 w 2769"/>
                  <a:gd name="T13" fmla="*/ 38 h 1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69" h="1230">
                    <a:moveTo>
                      <a:pt x="1631" y="38"/>
                    </a:moveTo>
                    <a:cubicBezTo>
                      <a:pt x="1049" y="97"/>
                      <a:pt x="506" y="300"/>
                      <a:pt x="0" y="582"/>
                    </a:cubicBezTo>
                    <a:cubicBezTo>
                      <a:pt x="23" y="615"/>
                      <a:pt x="47" y="648"/>
                      <a:pt x="73" y="678"/>
                    </a:cubicBezTo>
                    <a:cubicBezTo>
                      <a:pt x="262" y="896"/>
                      <a:pt x="532" y="1054"/>
                      <a:pt x="816" y="1109"/>
                    </a:cubicBezTo>
                    <a:cubicBezTo>
                      <a:pt x="1450" y="1230"/>
                      <a:pt x="2434" y="949"/>
                      <a:pt x="2715" y="316"/>
                    </a:cubicBezTo>
                    <a:cubicBezTo>
                      <a:pt x="2740" y="260"/>
                      <a:pt x="2758" y="184"/>
                      <a:pt x="2769" y="96"/>
                    </a:cubicBezTo>
                    <a:cubicBezTo>
                      <a:pt x="2394" y="28"/>
                      <a:pt x="2013" y="0"/>
                      <a:pt x="1631" y="38"/>
                    </a:cubicBezTo>
                  </a:path>
                </a:pathLst>
              </a:custGeom>
              <a:solidFill>
                <a:srgbClr val="F578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2" name="Freeform 66">
                <a:extLst>
                  <a:ext uri="{FF2B5EF4-FFF2-40B4-BE49-F238E27FC236}">
                    <a16:creationId xmlns:a16="http://schemas.microsoft.com/office/drawing/2014/main" id="{6A2EAE59-F75E-6954-E009-8DACD0579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4676" y="3336925"/>
                <a:ext cx="398463" cy="133350"/>
              </a:xfrm>
              <a:custGeom>
                <a:avLst/>
                <a:gdLst>
                  <a:gd name="T0" fmla="*/ 1813 w 1939"/>
                  <a:gd name="T1" fmla="*/ 2 h 652"/>
                  <a:gd name="T2" fmla="*/ 1117 w 1939"/>
                  <a:gd name="T3" fmla="*/ 161 h 652"/>
                  <a:gd name="T4" fmla="*/ 220 w 1939"/>
                  <a:gd name="T5" fmla="*/ 285 h 652"/>
                  <a:gd name="T6" fmla="*/ 174 w 1939"/>
                  <a:gd name="T7" fmla="*/ 540 h 652"/>
                  <a:gd name="T8" fmla="*/ 1847 w 1939"/>
                  <a:gd name="T9" fmla="*/ 242 h 652"/>
                  <a:gd name="T10" fmla="*/ 1813 w 1939"/>
                  <a:gd name="T11" fmla="*/ 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39" h="652">
                    <a:moveTo>
                      <a:pt x="1813" y="2"/>
                    </a:moveTo>
                    <a:cubicBezTo>
                      <a:pt x="1498" y="0"/>
                      <a:pt x="1429" y="110"/>
                      <a:pt x="1117" y="161"/>
                    </a:cubicBezTo>
                    <a:cubicBezTo>
                      <a:pt x="770" y="217"/>
                      <a:pt x="570" y="254"/>
                      <a:pt x="220" y="285"/>
                    </a:cubicBezTo>
                    <a:cubicBezTo>
                      <a:pt x="30" y="301"/>
                      <a:pt x="0" y="497"/>
                      <a:pt x="174" y="540"/>
                    </a:cubicBezTo>
                    <a:cubicBezTo>
                      <a:pt x="627" y="652"/>
                      <a:pt x="1479" y="475"/>
                      <a:pt x="1847" y="242"/>
                    </a:cubicBezTo>
                    <a:cubicBezTo>
                      <a:pt x="1939" y="184"/>
                      <a:pt x="1930" y="2"/>
                      <a:pt x="18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3" name="Freeform 67">
                <a:extLst>
                  <a:ext uri="{FF2B5EF4-FFF2-40B4-BE49-F238E27FC236}">
                    <a16:creationId xmlns:a16="http://schemas.microsoft.com/office/drawing/2014/main" id="{017E4839-20DB-C26D-601B-D9BBA3928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2438" y="3300413"/>
                <a:ext cx="665163" cy="520700"/>
              </a:xfrm>
              <a:custGeom>
                <a:avLst/>
                <a:gdLst>
                  <a:gd name="T0" fmla="*/ 170 w 3235"/>
                  <a:gd name="T1" fmla="*/ 714 h 2533"/>
                  <a:gd name="T2" fmla="*/ 2823 w 3235"/>
                  <a:gd name="T3" fmla="*/ 222 h 2533"/>
                  <a:gd name="T4" fmla="*/ 2973 w 3235"/>
                  <a:gd name="T5" fmla="*/ 196 h 2533"/>
                  <a:gd name="T6" fmla="*/ 2981 w 3235"/>
                  <a:gd name="T7" fmla="*/ 195 h 2533"/>
                  <a:gd name="T8" fmla="*/ 2908 w 3235"/>
                  <a:gd name="T9" fmla="*/ 151 h 2533"/>
                  <a:gd name="T10" fmla="*/ 2925 w 3235"/>
                  <a:gd name="T11" fmla="*/ 215 h 2533"/>
                  <a:gd name="T12" fmla="*/ 3019 w 3235"/>
                  <a:gd name="T13" fmla="*/ 966 h 2533"/>
                  <a:gd name="T14" fmla="*/ 2727 w 3235"/>
                  <a:gd name="T15" fmla="*/ 1823 h 2533"/>
                  <a:gd name="T16" fmla="*/ 1790 w 3235"/>
                  <a:gd name="T17" fmla="*/ 2250 h 2533"/>
                  <a:gd name="T18" fmla="*/ 650 w 3235"/>
                  <a:gd name="T19" fmla="*/ 1875 h 2533"/>
                  <a:gd name="T20" fmla="*/ 218 w 3235"/>
                  <a:gd name="T21" fmla="*/ 628 h 2533"/>
                  <a:gd name="T22" fmla="*/ 29 w 3235"/>
                  <a:gd name="T23" fmla="*/ 628 h 2533"/>
                  <a:gd name="T24" fmla="*/ 385 w 3235"/>
                  <a:gd name="T25" fmla="*/ 1840 h 2533"/>
                  <a:gd name="T26" fmla="*/ 1345 w 3235"/>
                  <a:gd name="T27" fmla="*/ 2425 h 2533"/>
                  <a:gd name="T28" fmla="*/ 3134 w 3235"/>
                  <a:gd name="T29" fmla="*/ 1498 h 2533"/>
                  <a:gd name="T30" fmla="*/ 3171 w 3235"/>
                  <a:gd name="T31" fmla="*/ 573 h 2533"/>
                  <a:gd name="T32" fmla="*/ 3107 w 3235"/>
                  <a:gd name="T33" fmla="*/ 164 h 2533"/>
                  <a:gd name="T34" fmla="*/ 2980 w 3235"/>
                  <a:gd name="T35" fmla="*/ 5 h 2533"/>
                  <a:gd name="T36" fmla="*/ 2624 w 3235"/>
                  <a:gd name="T37" fmla="*/ 67 h 2533"/>
                  <a:gd name="T38" fmla="*/ 1911 w 3235"/>
                  <a:gd name="T39" fmla="*/ 203 h 2533"/>
                  <a:gd name="T40" fmla="*/ 120 w 3235"/>
                  <a:gd name="T41" fmla="*/ 531 h 2533"/>
                  <a:gd name="T42" fmla="*/ 170 w 3235"/>
                  <a:gd name="T43" fmla="*/ 714 h 2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5" h="2533">
                    <a:moveTo>
                      <a:pt x="170" y="714"/>
                    </a:moveTo>
                    <a:cubicBezTo>
                      <a:pt x="1058" y="573"/>
                      <a:pt x="1939" y="385"/>
                      <a:pt x="2823" y="222"/>
                    </a:cubicBezTo>
                    <a:cubicBezTo>
                      <a:pt x="2869" y="214"/>
                      <a:pt x="2929" y="213"/>
                      <a:pt x="2973" y="196"/>
                    </a:cubicBezTo>
                    <a:cubicBezTo>
                      <a:pt x="2990" y="189"/>
                      <a:pt x="2980" y="193"/>
                      <a:pt x="2981" y="195"/>
                    </a:cubicBezTo>
                    <a:cubicBezTo>
                      <a:pt x="2981" y="194"/>
                      <a:pt x="2905" y="156"/>
                      <a:pt x="2908" y="151"/>
                    </a:cubicBezTo>
                    <a:cubicBezTo>
                      <a:pt x="2904" y="158"/>
                      <a:pt x="2922" y="204"/>
                      <a:pt x="2925" y="215"/>
                    </a:cubicBezTo>
                    <a:cubicBezTo>
                      <a:pt x="2980" y="456"/>
                      <a:pt x="3014" y="719"/>
                      <a:pt x="3019" y="966"/>
                    </a:cubicBezTo>
                    <a:cubicBezTo>
                      <a:pt x="3025" y="1278"/>
                      <a:pt x="2945" y="1591"/>
                      <a:pt x="2727" y="1823"/>
                    </a:cubicBezTo>
                    <a:cubicBezTo>
                      <a:pt x="2487" y="2077"/>
                      <a:pt x="2133" y="2217"/>
                      <a:pt x="1790" y="2250"/>
                    </a:cubicBezTo>
                    <a:cubicBezTo>
                      <a:pt x="1384" y="2289"/>
                      <a:pt x="931" y="2187"/>
                      <a:pt x="650" y="1875"/>
                    </a:cubicBezTo>
                    <a:cubicBezTo>
                      <a:pt x="345" y="1537"/>
                      <a:pt x="276" y="1061"/>
                      <a:pt x="218" y="628"/>
                    </a:cubicBezTo>
                    <a:cubicBezTo>
                      <a:pt x="202" y="508"/>
                      <a:pt x="13" y="507"/>
                      <a:pt x="29" y="628"/>
                    </a:cubicBezTo>
                    <a:cubicBezTo>
                      <a:pt x="85" y="1045"/>
                      <a:pt x="146" y="1482"/>
                      <a:pt x="385" y="1840"/>
                    </a:cubicBezTo>
                    <a:cubicBezTo>
                      <a:pt x="607" y="2172"/>
                      <a:pt x="954" y="2365"/>
                      <a:pt x="1345" y="2425"/>
                    </a:cubicBezTo>
                    <a:cubicBezTo>
                      <a:pt x="2051" y="2533"/>
                      <a:pt x="2892" y="2219"/>
                      <a:pt x="3134" y="1498"/>
                    </a:cubicBezTo>
                    <a:cubicBezTo>
                      <a:pt x="3235" y="1197"/>
                      <a:pt x="3211" y="883"/>
                      <a:pt x="3171" y="573"/>
                    </a:cubicBezTo>
                    <a:cubicBezTo>
                      <a:pt x="3154" y="437"/>
                      <a:pt x="3138" y="299"/>
                      <a:pt x="3107" y="164"/>
                    </a:cubicBezTo>
                    <a:cubicBezTo>
                      <a:pt x="3091" y="92"/>
                      <a:pt x="3068" y="9"/>
                      <a:pt x="2980" y="5"/>
                    </a:cubicBezTo>
                    <a:cubicBezTo>
                      <a:pt x="2867" y="0"/>
                      <a:pt x="2734" y="46"/>
                      <a:pt x="2624" y="67"/>
                    </a:cubicBezTo>
                    <a:cubicBezTo>
                      <a:pt x="2386" y="112"/>
                      <a:pt x="2148" y="158"/>
                      <a:pt x="1911" y="203"/>
                    </a:cubicBezTo>
                    <a:cubicBezTo>
                      <a:pt x="1315" y="317"/>
                      <a:pt x="719" y="436"/>
                      <a:pt x="120" y="531"/>
                    </a:cubicBezTo>
                    <a:cubicBezTo>
                      <a:pt x="0" y="550"/>
                      <a:pt x="51" y="733"/>
                      <a:pt x="170" y="71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4" name="Freeform 68">
                <a:extLst>
                  <a:ext uri="{FF2B5EF4-FFF2-40B4-BE49-F238E27FC236}">
                    <a16:creationId xmlns:a16="http://schemas.microsoft.com/office/drawing/2014/main" id="{EE7D4A75-1FF4-15C4-A283-FB7F2B951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363" y="3846513"/>
                <a:ext cx="1008063" cy="1400175"/>
              </a:xfrm>
              <a:custGeom>
                <a:avLst/>
                <a:gdLst>
                  <a:gd name="T0" fmla="*/ 4576 w 4900"/>
                  <a:gd name="T1" fmla="*/ 1937 h 6808"/>
                  <a:gd name="T2" fmla="*/ 3800 w 4900"/>
                  <a:gd name="T3" fmla="*/ 1037 h 6808"/>
                  <a:gd name="T4" fmla="*/ 3764 w 4900"/>
                  <a:gd name="T5" fmla="*/ 1004 h 6808"/>
                  <a:gd name="T6" fmla="*/ 3759 w 4900"/>
                  <a:gd name="T7" fmla="*/ 1006 h 6808"/>
                  <a:gd name="T8" fmla="*/ 3468 w 4900"/>
                  <a:gd name="T9" fmla="*/ 1094 h 6808"/>
                  <a:gd name="T10" fmla="*/ 3253 w 4900"/>
                  <a:gd name="T11" fmla="*/ 1127 h 6808"/>
                  <a:gd name="T12" fmla="*/ 2231 w 4900"/>
                  <a:gd name="T13" fmla="*/ 986 h 6808"/>
                  <a:gd name="T14" fmla="*/ 1414 w 4900"/>
                  <a:gd name="T15" fmla="*/ 271 h 6808"/>
                  <a:gd name="T16" fmla="*/ 1196 w 4900"/>
                  <a:gd name="T17" fmla="*/ 144 h 6808"/>
                  <a:gd name="T18" fmla="*/ 991 w 4900"/>
                  <a:gd name="T19" fmla="*/ 85 h 6808"/>
                  <a:gd name="T20" fmla="*/ 209 w 4900"/>
                  <a:gd name="T21" fmla="*/ 2229 h 6808"/>
                  <a:gd name="T22" fmla="*/ 1090 w 4900"/>
                  <a:gd name="T23" fmla="*/ 3386 h 6808"/>
                  <a:gd name="T24" fmla="*/ 701 w 4900"/>
                  <a:gd name="T25" fmla="*/ 4012 h 6808"/>
                  <a:gd name="T26" fmla="*/ 1614 w 4900"/>
                  <a:gd name="T27" fmla="*/ 5128 h 6808"/>
                  <a:gd name="T28" fmla="*/ 1150 w 4900"/>
                  <a:gd name="T29" fmla="*/ 6399 h 6808"/>
                  <a:gd name="T30" fmla="*/ 1321 w 4900"/>
                  <a:gd name="T31" fmla="*/ 6666 h 6808"/>
                  <a:gd name="T32" fmla="*/ 3245 w 4900"/>
                  <a:gd name="T33" fmla="*/ 6748 h 6808"/>
                  <a:gd name="T34" fmla="*/ 3414 w 4900"/>
                  <a:gd name="T35" fmla="*/ 6414 h 6808"/>
                  <a:gd name="T36" fmla="*/ 2904 w 4900"/>
                  <a:gd name="T37" fmla="*/ 5222 h 6808"/>
                  <a:gd name="T38" fmla="*/ 2882 w 4900"/>
                  <a:gd name="T39" fmla="*/ 5166 h 6808"/>
                  <a:gd name="T40" fmla="*/ 3896 w 4900"/>
                  <a:gd name="T41" fmla="*/ 4807 h 6808"/>
                  <a:gd name="T42" fmla="*/ 3998 w 4900"/>
                  <a:gd name="T43" fmla="*/ 3351 h 6808"/>
                  <a:gd name="T44" fmla="*/ 4874 w 4900"/>
                  <a:gd name="T45" fmla="*/ 2491 h 6808"/>
                  <a:gd name="T46" fmla="*/ 4576 w 4900"/>
                  <a:gd name="T47" fmla="*/ 1937 h 6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00" h="6808">
                    <a:moveTo>
                      <a:pt x="4576" y="1937"/>
                    </a:moveTo>
                    <a:cubicBezTo>
                      <a:pt x="4317" y="1637"/>
                      <a:pt x="4059" y="1337"/>
                      <a:pt x="3800" y="1037"/>
                    </a:cubicBezTo>
                    <a:cubicBezTo>
                      <a:pt x="3789" y="1024"/>
                      <a:pt x="3776" y="1015"/>
                      <a:pt x="3764" y="1004"/>
                    </a:cubicBezTo>
                    <a:cubicBezTo>
                      <a:pt x="3762" y="1005"/>
                      <a:pt x="3761" y="1005"/>
                      <a:pt x="3759" y="1006"/>
                    </a:cubicBezTo>
                    <a:cubicBezTo>
                      <a:pt x="3663" y="1038"/>
                      <a:pt x="3567" y="1070"/>
                      <a:pt x="3468" y="1094"/>
                    </a:cubicBezTo>
                    <a:cubicBezTo>
                      <a:pt x="3397" y="1112"/>
                      <a:pt x="3325" y="1124"/>
                      <a:pt x="3253" y="1127"/>
                    </a:cubicBezTo>
                    <a:cubicBezTo>
                      <a:pt x="2985" y="1285"/>
                      <a:pt x="2460" y="1095"/>
                      <a:pt x="2231" y="986"/>
                    </a:cubicBezTo>
                    <a:cubicBezTo>
                      <a:pt x="1892" y="825"/>
                      <a:pt x="1632" y="572"/>
                      <a:pt x="1414" y="271"/>
                    </a:cubicBezTo>
                    <a:cubicBezTo>
                      <a:pt x="1352" y="184"/>
                      <a:pt x="1274" y="147"/>
                      <a:pt x="1196" y="144"/>
                    </a:cubicBezTo>
                    <a:cubicBezTo>
                      <a:pt x="1193" y="56"/>
                      <a:pt x="1065" y="0"/>
                      <a:pt x="991" y="85"/>
                    </a:cubicBezTo>
                    <a:cubicBezTo>
                      <a:pt x="454" y="701"/>
                      <a:pt x="0" y="1375"/>
                      <a:pt x="209" y="2229"/>
                    </a:cubicBezTo>
                    <a:cubicBezTo>
                      <a:pt x="339" y="2757"/>
                      <a:pt x="670" y="3123"/>
                      <a:pt x="1090" y="3386"/>
                    </a:cubicBezTo>
                    <a:cubicBezTo>
                      <a:pt x="879" y="3529"/>
                      <a:pt x="724" y="3733"/>
                      <a:pt x="701" y="4012"/>
                    </a:cubicBezTo>
                    <a:cubicBezTo>
                      <a:pt x="654" y="4587"/>
                      <a:pt x="1141" y="4922"/>
                      <a:pt x="1614" y="5128"/>
                    </a:cubicBezTo>
                    <a:cubicBezTo>
                      <a:pt x="1480" y="5561"/>
                      <a:pt x="1353" y="5988"/>
                      <a:pt x="1150" y="6399"/>
                    </a:cubicBezTo>
                    <a:cubicBezTo>
                      <a:pt x="1087" y="6527"/>
                      <a:pt x="1209" y="6644"/>
                      <a:pt x="1321" y="6666"/>
                    </a:cubicBezTo>
                    <a:cubicBezTo>
                      <a:pt x="1965" y="6794"/>
                      <a:pt x="2592" y="6808"/>
                      <a:pt x="3245" y="6748"/>
                    </a:cubicBezTo>
                    <a:cubicBezTo>
                      <a:pt x="3404" y="6734"/>
                      <a:pt x="3472" y="6542"/>
                      <a:pt x="3414" y="6414"/>
                    </a:cubicBezTo>
                    <a:cubicBezTo>
                      <a:pt x="3239" y="6020"/>
                      <a:pt x="3069" y="5621"/>
                      <a:pt x="2904" y="5222"/>
                    </a:cubicBezTo>
                    <a:cubicBezTo>
                      <a:pt x="2897" y="5204"/>
                      <a:pt x="2889" y="5185"/>
                      <a:pt x="2882" y="5166"/>
                    </a:cubicBezTo>
                    <a:cubicBezTo>
                      <a:pt x="3238" y="5198"/>
                      <a:pt x="3586" y="5113"/>
                      <a:pt x="3896" y="4807"/>
                    </a:cubicBezTo>
                    <a:cubicBezTo>
                      <a:pt x="4346" y="4362"/>
                      <a:pt x="4258" y="3827"/>
                      <a:pt x="3998" y="3351"/>
                    </a:cubicBezTo>
                    <a:cubicBezTo>
                      <a:pt x="4388" y="3162"/>
                      <a:pt x="4830" y="2868"/>
                      <a:pt x="4874" y="2491"/>
                    </a:cubicBezTo>
                    <a:cubicBezTo>
                      <a:pt x="4900" y="2263"/>
                      <a:pt x="4715" y="2098"/>
                      <a:pt x="4576" y="1937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5" name="Freeform 69">
                <a:extLst>
                  <a:ext uri="{FF2B5EF4-FFF2-40B4-BE49-F238E27FC236}">
                    <a16:creationId xmlns:a16="http://schemas.microsoft.com/office/drawing/2014/main" id="{0DEBF046-17B3-5A65-CFF5-F06EDB53D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863" y="4076700"/>
                <a:ext cx="563563" cy="1166813"/>
              </a:xfrm>
              <a:custGeom>
                <a:avLst/>
                <a:gdLst>
                  <a:gd name="T0" fmla="*/ 2417 w 2741"/>
                  <a:gd name="T1" fmla="*/ 822 h 5675"/>
                  <a:gd name="T2" fmla="*/ 1708 w 2741"/>
                  <a:gd name="T3" fmla="*/ 0 h 5675"/>
                  <a:gd name="T4" fmla="*/ 1085 w 2741"/>
                  <a:gd name="T5" fmla="*/ 176 h 5675"/>
                  <a:gd name="T6" fmla="*/ 1137 w 2741"/>
                  <a:gd name="T7" fmla="*/ 302 h 5675"/>
                  <a:gd name="T8" fmla="*/ 1194 w 2741"/>
                  <a:gd name="T9" fmla="*/ 1508 h 5675"/>
                  <a:gd name="T10" fmla="*/ 493 w 2741"/>
                  <a:gd name="T11" fmla="*/ 2126 h 5675"/>
                  <a:gd name="T12" fmla="*/ 817 w 2741"/>
                  <a:gd name="T13" fmla="*/ 2333 h 5675"/>
                  <a:gd name="T14" fmla="*/ 1017 w 2741"/>
                  <a:gd name="T15" fmla="*/ 3046 h 5675"/>
                  <a:gd name="T16" fmla="*/ 573 w 2741"/>
                  <a:gd name="T17" fmla="*/ 3699 h 5675"/>
                  <a:gd name="T18" fmla="*/ 0 w 2741"/>
                  <a:gd name="T19" fmla="*/ 3929 h 5675"/>
                  <a:gd name="T20" fmla="*/ 96 w 2741"/>
                  <a:gd name="T21" fmla="*/ 5661 h 5675"/>
                  <a:gd name="T22" fmla="*/ 1086 w 2741"/>
                  <a:gd name="T23" fmla="*/ 5633 h 5675"/>
                  <a:gd name="T24" fmla="*/ 1255 w 2741"/>
                  <a:gd name="T25" fmla="*/ 5299 h 5675"/>
                  <a:gd name="T26" fmla="*/ 745 w 2741"/>
                  <a:gd name="T27" fmla="*/ 4107 h 5675"/>
                  <a:gd name="T28" fmla="*/ 723 w 2741"/>
                  <a:gd name="T29" fmla="*/ 4051 h 5675"/>
                  <a:gd name="T30" fmla="*/ 1737 w 2741"/>
                  <a:gd name="T31" fmla="*/ 3692 h 5675"/>
                  <a:gd name="T32" fmla="*/ 1839 w 2741"/>
                  <a:gd name="T33" fmla="*/ 2236 h 5675"/>
                  <a:gd name="T34" fmla="*/ 2715 w 2741"/>
                  <a:gd name="T35" fmla="*/ 1376 h 5675"/>
                  <a:gd name="T36" fmla="*/ 2417 w 2741"/>
                  <a:gd name="T37" fmla="*/ 822 h 5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1" h="5675">
                    <a:moveTo>
                      <a:pt x="2417" y="822"/>
                    </a:moveTo>
                    <a:cubicBezTo>
                      <a:pt x="2181" y="548"/>
                      <a:pt x="1945" y="274"/>
                      <a:pt x="1708" y="0"/>
                    </a:cubicBezTo>
                    <a:cubicBezTo>
                      <a:pt x="1508" y="84"/>
                      <a:pt x="1298" y="145"/>
                      <a:pt x="1085" y="176"/>
                    </a:cubicBezTo>
                    <a:cubicBezTo>
                      <a:pt x="1103" y="218"/>
                      <a:pt x="1121" y="260"/>
                      <a:pt x="1137" y="302"/>
                    </a:cubicBezTo>
                    <a:cubicBezTo>
                      <a:pt x="1278" y="679"/>
                      <a:pt x="1353" y="1123"/>
                      <a:pt x="1194" y="1508"/>
                    </a:cubicBezTo>
                    <a:cubicBezTo>
                      <a:pt x="1064" y="1826"/>
                      <a:pt x="800" y="2022"/>
                      <a:pt x="493" y="2126"/>
                    </a:cubicBezTo>
                    <a:cubicBezTo>
                      <a:pt x="608" y="2186"/>
                      <a:pt x="721" y="2248"/>
                      <a:pt x="817" y="2333"/>
                    </a:cubicBezTo>
                    <a:cubicBezTo>
                      <a:pt x="1024" y="2517"/>
                      <a:pt x="1055" y="2785"/>
                      <a:pt x="1017" y="3046"/>
                    </a:cubicBezTo>
                    <a:cubicBezTo>
                      <a:pt x="976" y="3336"/>
                      <a:pt x="824" y="3553"/>
                      <a:pt x="573" y="3699"/>
                    </a:cubicBezTo>
                    <a:cubicBezTo>
                      <a:pt x="395" y="3803"/>
                      <a:pt x="195" y="3862"/>
                      <a:pt x="0" y="3929"/>
                    </a:cubicBezTo>
                    <a:cubicBezTo>
                      <a:pt x="344" y="4444"/>
                      <a:pt x="402" y="5132"/>
                      <a:pt x="96" y="5661"/>
                    </a:cubicBezTo>
                    <a:cubicBezTo>
                      <a:pt x="423" y="5675"/>
                      <a:pt x="751" y="5664"/>
                      <a:pt x="1086" y="5633"/>
                    </a:cubicBezTo>
                    <a:cubicBezTo>
                      <a:pt x="1245" y="5619"/>
                      <a:pt x="1313" y="5427"/>
                      <a:pt x="1255" y="5299"/>
                    </a:cubicBezTo>
                    <a:cubicBezTo>
                      <a:pt x="1080" y="4905"/>
                      <a:pt x="910" y="4506"/>
                      <a:pt x="745" y="4107"/>
                    </a:cubicBezTo>
                    <a:cubicBezTo>
                      <a:pt x="738" y="4089"/>
                      <a:pt x="730" y="4070"/>
                      <a:pt x="723" y="4051"/>
                    </a:cubicBezTo>
                    <a:cubicBezTo>
                      <a:pt x="1079" y="4083"/>
                      <a:pt x="1427" y="3998"/>
                      <a:pt x="1737" y="3692"/>
                    </a:cubicBezTo>
                    <a:cubicBezTo>
                      <a:pt x="2187" y="3247"/>
                      <a:pt x="2099" y="2712"/>
                      <a:pt x="1839" y="2236"/>
                    </a:cubicBezTo>
                    <a:cubicBezTo>
                      <a:pt x="2229" y="2047"/>
                      <a:pt x="2671" y="1753"/>
                      <a:pt x="2715" y="1376"/>
                    </a:cubicBezTo>
                    <a:cubicBezTo>
                      <a:pt x="2741" y="1148"/>
                      <a:pt x="2556" y="983"/>
                      <a:pt x="2417" y="822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6" name="Freeform 70">
                <a:extLst>
                  <a:ext uri="{FF2B5EF4-FFF2-40B4-BE49-F238E27FC236}">
                    <a16:creationId xmlns:a16="http://schemas.microsoft.com/office/drawing/2014/main" id="{88DDD88D-CC6E-2A15-314F-9C6A12E61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6" y="3859213"/>
                <a:ext cx="336550" cy="998538"/>
              </a:xfrm>
              <a:custGeom>
                <a:avLst/>
                <a:gdLst>
                  <a:gd name="T0" fmla="*/ 1128 w 1633"/>
                  <a:gd name="T1" fmla="*/ 96 h 4856"/>
                  <a:gd name="T2" fmla="*/ 889 w 1633"/>
                  <a:gd name="T3" fmla="*/ 3005 h 4856"/>
                  <a:gd name="T4" fmla="*/ 1446 w 1633"/>
                  <a:gd name="T5" fmla="*/ 3386 h 4856"/>
                  <a:gd name="T6" fmla="*/ 1207 w 1633"/>
                  <a:gd name="T7" fmla="*/ 3502 h 4856"/>
                  <a:gd name="T8" fmla="*/ 992 w 1633"/>
                  <a:gd name="T9" fmla="*/ 3751 h 4856"/>
                  <a:gd name="T10" fmla="*/ 1558 w 1633"/>
                  <a:gd name="T11" fmla="*/ 4851 h 4856"/>
                  <a:gd name="T12" fmla="*/ 1568 w 1633"/>
                  <a:gd name="T13" fmla="*/ 4836 h 4856"/>
                  <a:gd name="T14" fmla="*/ 1047 w 1633"/>
                  <a:gd name="T15" fmla="*/ 4344 h 4856"/>
                  <a:gd name="T16" fmla="*/ 1596 w 1633"/>
                  <a:gd name="T17" fmla="*/ 3443 h 4856"/>
                  <a:gd name="T18" fmla="*/ 1610 w 1633"/>
                  <a:gd name="T19" fmla="*/ 3378 h 4856"/>
                  <a:gd name="T20" fmla="*/ 543 w 1633"/>
                  <a:gd name="T21" fmla="*/ 1948 h 4856"/>
                  <a:gd name="T22" fmla="*/ 1264 w 1633"/>
                  <a:gd name="T23" fmla="*/ 376 h 4856"/>
                  <a:gd name="T24" fmla="*/ 1128 w 1633"/>
                  <a:gd name="T25" fmla="*/ 96 h 4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33" h="4856">
                    <a:moveTo>
                      <a:pt x="1128" y="96"/>
                    </a:moveTo>
                    <a:cubicBezTo>
                      <a:pt x="20" y="708"/>
                      <a:pt x="0" y="2194"/>
                      <a:pt x="889" y="3005"/>
                    </a:cubicBezTo>
                    <a:cubicBezTo>
                      <a:pt x="947" y="3058"/>
                      <a:pt x="1376" y="3340"/>
                      <a:pt x="1446" y="3386"/>
                    </a:cubicBezTo>
                    <a:cubicBezTo>
                      <a:pt x="1396" y="3390"/>
                      <a:pt x="1186" y="3516"/>
                      <a:pt x="1207" y="3502"/>
                    </a:cubicBezTo>
                    <a:cubicBezTo>
                      <a:pt x="1115" y="3566"/>
                      <a:pt x="1045" y="3652"/>
                      <a:pt x="992" y="3751"/>
                    </a:cubicBezTo>
                    <a:cubicBezTo>
                      <a:pt x="740" y="4224"/>
                      <a:pt x="1169" y="4638"/>
                      <a:pt x="1558" y="4851"/>
                    </a:cubicBezTo>
                    <a:cubicBezTo>
                      <a:pt x="1568" y="4856"/>
                      <a:pt x="1578" y="4842"/>
                      <a:pt x="1568" y="4836"/>
                    </a:cubicBezTo>
                    <a:cubicBezTo>
                      <a:pt x="1384" y="4729"/>
                      <a:pt x="1115" y="4559"/>
                      <a:pt x="1047" y="4344"/>
                    </a:cubicBezTo>
                    <a:cubicBezTo>
                      <a:pt x="916" y="3932"/>
                      <a:pt x="1128" y="3468"/>
                      <a:pt x="1596" y="3443"/>
                    </a:cubicBezTo>
                    <a:cubicBezTo>
                      <a:pt x="1629" y="3441"/>
                      <a:pt x="1633" y="3394"/>
                      <a:pt x="1610" y="3378"/>
                    </a:cubicBezTo>
                    <a:cubicBezTo>
                      <a:pt x="1108" y="3008"/>
                      <a:pt x="682" y="2582"/>
                      <a:pt x="543" y="1948"/>
                    </a:cubicBezTo>
                    <a:cubicBezTo>
                      <a:pt x="404" y="1317"/>
                      <a:pt x="681" y="668"/>
                      <a:pt x="1264" y="376"/>
                    </a:cubicBezTo>
                    <a:cubicBezTo>
                      <a:pt x="1443" y="287"/>
                      <a:pt x="1303" y="0"/>
                      <a:pt x="1128" y="96"/>
                    </a:cubicBezTo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7" name="Freeform 71">
                <a:extLst>
                  <a:ext uri="{FF2B5EF4-FFF2-40B4-BE49-F238E27FC236}">
                    <a16:creationId xmlns:a16="http://schemas.microsoft.com/office/drawing/2014/main" id="{F7B3F785-5B73-B357-212C-4791F469E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901" y="3806825"/>
                <a:ext cx="493713" cy="796925"/>
              </a:xfrm>
              <a:custGeom>
                <a:avLst/>
                <a:gdLst>
                  <a:gd name="T0" fmla="*/ 1095 w 2396"/>
                  <a:gd name="T1" fmla="*/ 97 h 3877"/>
                  <a:gd name="T2" fmla="*/ 31 w 2396"/>
                  <a:gd name="T3" fmla="*/ 1978 h 3877"/>
                  <a:gd name="T4" fmla="*/ 1026 w 2396"/>
                  <a:gd name="T5" fmla="*/ 3634 h 3877"/>
                  <a:gd name="T6" fmla="*/ 2215 w 2396"/>
                  <a:gd name="T7" fmla="*/ 3811 h 3877"/>
                  <a:gd name="T8" fmla="*/ 2140 w 2396"/>
                  <a:gd name="T9" fmla="*/ 3536 h 3877"/>
                  <a:gd name="T10" fmla="*/ 608 w 2396"/>
                  <a:gd name="T11" fmla="*/ 2875 h 3877"/>
                  <a:gd name="T12" fmla="*/ 455 w 2396"/>
                  <a:gd name="T13" fmla="*/ 1216 h 3877"/>
                  <a:gd name="T14" fmla="*/ 1238 w 2396"/>
                  <a:gd name="T15" fmla="*/ 343 h 3877"/>
                  <a:gd name="T16" fmla="*/ 1095 w 2396"/>
                  <a:gd name="T17" fmla="*/ 97 h 3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6" h="3877">
                    <a:moveTo>
                      <a:pt x="1095" y="97"/>
                    </a:moveTo>
                    <a:cubicBezTo>
                      <a:pt x="443" y="506"/>
                      <a:pt x="0" y="1192"/>
                      <a:pt x="31" y="1978"/>
                    </a:cubicBezTo>
                    <a:cubicBezTo>
                      <a:pt x="59" y="2651"/>
                      <a:pt x="424" y="3312"/>
                      <a:pt x="1026" y="3634"/>
                    </a:cubicBezTo>
                    <a:cubicBezTo>
                      <a:pt x="1394" y="3831"/>
                      <a:pt x="1807" y="3877"/>
                      <a:pt x="2215" y="3811"/>
                    </a:cubicBezTo>
                    <a:cubicBezTo>
                      <a:pt x="2396" y="3781"/>
                      <a:pt x="2319" y="3507"/>
                      <a:pt x="2140" y="3536"/>
                    </a:cubicBezTo>
                    <a:cubicBezTo>
                      <a:pt x="1540" y="3634"/>
                      <a:pt x="945" y="3384"/>
                      <a:pt x="608" y="2875"/>
                    </a:cubicBezTo>
                    <a:cubicBezTo>
                      <a:pt x="286" y="2390"/>
                      <a:pt x="221" y="1752"/>
                      <a:pt x="455" y="1216"/>
                    </a:cubicBezTo>
                    <a:cubicBezTo>
                      <a:pt x="616" y="847"/>
                      <a:pt x="900" y="555"/>
                      <a:pt x="1238" y="343"/>
                    </a:cubicBezTo>
                    <a:cubicBezTo>
                      <a:pt x="1393" y="246"/>
                      <a:pt x="1251" y="0"/>
                      <a:pt x="1095" y="9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8" name="Freeform 72">
                <a:extLst>
                  <a:ext uri="{FF2B5EF4-FFF2-40B4-BE49-F238E27FC236}">
                    <a16:creationId xmlns:a16="http://schemas.microsoft.com/office/drawing/2014/main" id="{50856A6E-486B-4D1D-4BEB-3CF33A8DC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5926" y="4170363"/>
                <a:ext cx="206375" cy="241300"/>
              </a:xfrm>
              <a:custGeom>
                <a:avLst/>
                <a:gdLst>
                  <a:gd name="T0" fmla="*/ 118 w 1001"/>
                  <a:gd name="T1" fmla="*/ 301 h 1175"/>
                  <a:gd name="T2" fmla="*/ 130 w 1001"/>
                  <a:gd name="T3" fmla="*/ 305 h 1175"/>
                  <a:gd name="T4" fmla="*/ 159 w 1001"/>
                  <a:gd name="T5" fmla="*/ 318 h 1175"/>
                  <a:gd name="T6" fmla="*/ 218 w 1001"/>
                  <a:gd name="T7" fmla="*/ 349 h 1175"/>
                  <a:gd name="T8" fmla="*/ 275 w 1001"/>
                  <a:gd name="T9" fmla="*/ 384 h 1175"/>
                  <a:gd name="T10" fmla="*/ 299 w 1001"/>
                  <a:gd name="T11" fmla="*/ 402 h 1175"/>
                  <a:gd name="T12" fmla="*/ 308 w 1001"/>
                  <a:gd name="T13" fmla="*/ 409 h 1175"/>
                  <a:gd name="T14" fmla="*/ 404 w 1001"/>
                  <a:gd name="T15" fmla="*/ 499 h 1175"/>
                  <a:gd name="T16" fmla="*/ 447 w 1001"/>
                  <a:gd name="T17" fmla="*/ 548 h 1175"/>
                  <a:gd name="T18" fmla="*/ 466 w 1001"/>
                  <a:gd name="T19" fmla="*/ 572 h 1175"/>
                  <a:gd name="T20" fmla="*/ 473 w 1001"/>
                  <a:gd name="T21" fmla="*/ 582 h 1175"/>
                  <a:gd name="T22" fmla="*/ 609 w 1001"/>
                  <a:gd name="T23" fmla="*/ 815 h 1175"/>
                  <a:gd name="T24" fmla="*/ 635 w 1001"/>
                  <a:gd name="T25" fmla="*/ 872 h 1175"/>
                  <a:gd name="T26" fmla="*/ 640 w 1001"/>
                  <a:gd name="T27" fmla="*/ 885 h 1175"/>
                  <a:gd name="T28" fmla="*/ 652 w 1001"/>
                  <a:gd name="T29" fmla="*/ 914 h 1175"/>
                  <a:gd name="T30" fmla="*/ 702 w 1001"/>
                  <a:gd name="T31" fmla="*/ 1051 h 1175"/>
                  <a:gd name="T32" fmla="*/ 877 w 1001"/>
                  <a:gd name="T33" fmla="*/ 1151 h 1175"/>
                  <a:gd name="T34" fmla="*/ 976 w 1001"/>
                  <a:gd name="T35" fmla="*/ 976 h 1175"/>
                  <a:gd name="T36" fmla="*/ 704 w 1001"/>
                  <a:gd name="T37" fmla="*/ 419 h 1175"/>
                  <a:gd name="T38" fmla="*/ 193 w 1001"/>
                  <a:gd name="T39" fmla="*/ 26 h 1175"/>
                  <a:gd name="T40" fmla="*/ 18 w 1001"/>
                  <a:gd name="T41" fmla="*/ 126 h 1175"/>
                  <a:gd name="T42" fmla="*/ 118 w 1001"/>
                  <a:gd name="T43" fmla="*/ 301 h 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01" h="1175">
                    <a:moveTo>
                      <a:pt x="118" y="301"/>
                    </a:moveTo>
                    <a:cubicBezTo>
                      <a:pt x="120" y="302"/>
                      <a:pt x="159" y="317"/>
                      <a:pt x="130" y="305"/>
                    </a:cubicBezTo>
                    <a:cubicBezTo>
                      <a:pt x="140" y="309"/>
                      <a:pt x="149" y="313"/>
                      <a:pt x="159" y="318"/>
                    </a:cubicBezTo>
                    <a:cubicBezTo>
                      <a:pt x="179" y="327"/>
                      <a:pt x="199" y="338"/>
                      <a:pt x="218" y="349"/>
                    </a:cubicBezTo>
                    <a:cubicBezTo>
                      <a:pt x="238" y="360"/>
                      <a:pt x="256" y="372"/>
                      <a:pt x="275" y="384"/>
                    </a:cubicBezTo>
                    <a:cubicBezTo>
                      <a:pt x="283" y="390"/>
                      <a:pt x="291" y="396"/>
                      <a:pt x="299" y="402"/>
                    </a:cubicBezTo>
                    <a:cubicBezTo>
                      <a:pt x="331" y="425"/>
                      <a:pt x="278" y="384"/>
                      <a:pt x="308" y="409"/>
                    </a:cubicBezTo>
                    <a:cubicBezTo>
                      <a:pt x="342" y="437"/>
                      <a:pt x="374" y="467"/>
                      <a:pt x="404" y="499"/>
                    </a:cubicBezTo>
                    <a:cubicBezTo>
                      <a:pt x="419" y="515"/>
                      <a:pt x="433" y="531"/>
                      <a:pt x="447" y="548"/>
                    </a:cubicBezTo>
                    <a:cubicBezTo>
                      <a:pt x="453" y="556"/>
                      <a:pt x="460" y="564"/>
                      <a:pt x="466" y="572"/>
                    </a:cubicBezTo>
                    <a:cubicBezTo>
                      <a:pt x="446" y="547"/>
                      <a:pt x="471" y="579"/>
                      <a:pt x="473" y="582"/>
                    </a:cubicBezTo>
                    <a:cubicBezTo>
                      <a:pt x="525" y="655"/>
                      <a:pt x="570" y="734"/>
                      <a:pt x="609" y="815"/>
                    </a:cubicBezTo>
                    <a:cubicBezTo>
                      <a:pt x="618" y="834"/>
                      <a:pt x="626" y="853"/>
                      <a:pt x="635" y="872"/>
                    </a:cubicBezTo>
                    <a:cubicBezTo>
                      <a:pt x="652" y="910"/>
                      <a:pt x="625" y="846"/>
                      <a:pt x="640" y="885"/>
                    </a:cubicBezTo>
                    <a:cubicBezTo>
                      <a:pt x="644" y="895"/>
                      <a:pt x="648" y="904"/>
                      <a:pt x="652" y="914"/>
                    </a:cubicBezTo>
                    <a:cubicBezTo>
                      <a:pt x="670" y="959"/>
                      <a:pt x="686" y="1005"/>
                      <a:pt x="702" y="1051"/>
                    </a:cubicBezTo>
                    <a:cubicBezTo>
                      <a:pt x="725" y="1122"/>
                      <a:pt x="801" y="1175"/>
                      <a:pt x="877" y="1151"/>
                    </a:cubicBezTo>
                    <a:cubicBezTo>
                      <a:pt x="947" y="1128"/>
                      <a:pt x="1001" y="1051"/>
                      <a:pt x="976" y="976"/>
                    </a:cubicBezTo>
                    <a:cubicBezTo>
                      <a:pt x="910" y="780"/>
                      <a:pt x="828" y="585"/>
                      <a:pt x="704" y="419"/>
                    </a:cubicBezTo>
                    <a:cubicBezTo>
                      <a:pt x="570" y="240"/>
                      <a:pt x="403" y="105"/>
                      <a:pt x="193" y="26"/>
                    </a:cubicBezTo>
                    <a:cubicBezTo>
                      <a:pt x="123" y="0"/>
                      <a:pt x="34" y="55"/>
                      <a:pt x="18" y="126"/>
                    </a:cubicBezTo>
                    <a:cubicBezTo>
                      <a:pt x="0" y="206"/>
                      <a:pt x="43" y="273"/>
                      <a:pt x="118" y="30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49" name="Freeform 73">
                <a:extLst>
                  <a:ext uri="{FF2B5EF4-FFF2-40B4-BE49-F238E27FC236}">
                    <a16:creationId xmlns:a16="http://schemas.microsoft.com/office/drawing/2014/main" id="{62A04DDC-7D7E-C0B3-33E7-0BCDE3D73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701" y="4159250"/>
                <a:ext cx="152400" cy="160338"/>
              </a:xfrm>
              <a:custGeom>
                <a:avLst/>
                <a:gdLst>
                  <a:gd name="T0" fmla="*/ 259 w 742"/>
                  <a:gd name="T1" fmla="*/ 724 h 783"/>
                  <a:gd name="T2" fmla="*/ 684 w 742"/>
                  <a:gd name="T3" fmla="*/ 260 h 783"/>
                  <a:gd name="T4" fmla="*/ 684 w 742"/>
                  <a:gd name="T5" fmla="*/ 59 h 783"/>
                  <a:gd name="T6" fmla="*/ 483 w 742"/>
                  <a:gd name="T7" fmla="*/ 59 h 783"/>
                  <a:gd name="T8" fmla="*/ 58 w 742"/>
                  <a:gd name="T9" fmla="*/ 523 h 783"/>
                  <a:gd name="T10" fmla="*/ 58 w 742"/>
                  <a:gd name="T11" fmla="*/ 724 h 783"/>
                  <a:gd name="T12" fmla="*/ 259 w 742"/>
                  <a:gd name="T13" fmla="*/ 724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2" h="783">
                    <a:moveTo>
                      <a:pt x="259" y="724"/>
                    </a:moveTo>
                    <a:cubicBezTo>
                      <a:pt x="401" y="569"/>
                      <a:pt x="543" y="415"/>
                      <a:pt x="684" y="260"/>
                    </a:cubicBezTo>
                    <a:cubicBezTo>
                      <a:pt x="734" y="205"/>
                      <a:pt x="742" y="113"/>
                      <a:pt x="684" y="59"/>
                    </a:cubicBezTo>
                    <a:cubicBezTo>
                      <a:pt x="629" y="9"/>
                      <a:pt x="537" y="0"/>
                      <a:pt x="483" y="59"/>
                    </a:cubicBezTo>
                    <a:cubicBezTo>
                      <a:pt x="341" y="214"/>
                      <a:pt x="200" y="368"/>
                      <a:pt x="58" y="523"/>
                    </a:cubicBezTo>
                    <a:cubicBezTo>
                      <a:pt x="8" y="578"/>
                      <a:pt x="0" y="670"/>
                      <a:pt x="58" y="724"/>
                    </a:cubicBezTo>
                    <a:cubicBezTo>
                      <a:pt x="113" y="774"/>
                      <a:pt x="206" y="783"/>
                      <a:pt x="259" y="72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0" name="Freeform 74">
                <a:extLst>
                  <a:ext uri="{FF2B5EF4-FFF2-40B4-BE49-F238E27FC236}">
                    <a16:creationId xmlns:a16="http://schemas.microsoft.com/office/drawing/2014/main" id="{A2A6C31B-6B59-EE08-2CBC-912F422A3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063" y="4292600"/>
                <a:ext cx="288925" cy="271463"/>
              </a:xfrm>
              <a:custGeom>
                <a:avLst/>
                <a:gdLst>
                  <a:gd name="T0" fmla="*/ 1115 w 1404"/>
                  <a:gd name="T1" fmla="*/ 142 h 1321"/>
                  <a:gd name="T2" fmla="*/ 1111 w 1404"/>
                  <a:gd name="T3" fmla="*/ 185 h 1321"/>
                  <a:gd name="T4" fmla="*/ 1106 w 1404"/>
                  <a:gd name="T5" fmla="*/ 211 h 1321"/>
                  <a:gd name="T6" fmla="*/ 1081 w 1404"/>
                  <a:gd name="T7" fmla="*/ 301 h 1321"/>
                  <a:gd name="T8" fmla="*/ 1015 w 1404"/>
                  <a:gd name="T9" fmla="*/ 438 h 1321"/>
                  <a:gd name="T10" fmla="*/ 776 w 1404"/>
                  <a:gd name="T11" fmla="*/ 708 h 1321"/>
                  <a:gd name="T12" fmla="*/ 119 w 1404"/>
                  <a:gd name="T13" fmla="*/ 1030 h 1321"/>
                  <a:gd name="T14" fmla="*/ 19 w 1404"/>
                  <a:gd name="T15" fmla="*/ 1204 h 1321"/>
                  <a:gd name="T16" fmla="*/ 194 w 1404"/>
                  <a:gd name="T17" fmla="*/ 1304 h 1321"/>
                  <a:gd name="T18" fmla="*/ 1399 w 1404"/>
                  <a:gd name="T19" fmla="*/ 142 h 1321"/>
                  <a:gd name="T20" fmla="*/ 1257 w 1404"/>
                  <a:gd name="T21" fmla="*/ 0 h 1321"/>
                  <a:gd name="T22" fmla="*/ 1115 w 1404"/>
                  <a:gd name="T23" fmla="*/ 142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04" h="1321">
                    <a:moveTo>
                      <a:pt x="1115" y="142"/>
                    </a:moveTo>
                    <a:cubicBezTo>
                      <a:pt x="1114" y="156"/>
                      <a:pt x="1113" y="171"/>
                      <a:pt x="1111" y="185"/>
                    </a:cubicBezTo>
                    <a:cubicBezTo>
                      <a:pt x="1114" y="159"/>
                      <a:pt x="1107" y="206"/>
                      <a:pt x="1106" y="211"/>
                    </a:cubicBezTo>
                    <a:cubicBezTo>
                      <a:pt x="1099" y="241"/>
                      <a:pt x="1091" y="271"/>
                      <a:pt x="1081" y="301"/>
                    </a:cubicBezTo>
                    <a:cubicBezTo>
                      <a:pt x="1066" y="345"/>
                      <a:pt x="1047" y="385"/>
                      <a:pt x="1015" y="438"/>
                    </a:cubicBezTo>
                    <a:cubicBezTo>
                      <a:pt x="953" y="539"/>
                      <a:pt x="875" y="624"/>
                      <a:pt x="776" y="708"/>
                    </a:cubicBezTo>
                    <a:cubicBezTo>
                      <a:pt x="593" y="863"/>
                      <a:pt x="360" y="975"/>
                      <a:pt x="119" y="1030"/>
                    </a:cubicBezTo>
                    <a:cubicBezTo>
                      <a:pt x="44" y="1046"/>
                      <a:pt x="0" y="1133"/>
                      <a:pt x="19" y="1204"/>
                    </a:cubicBezTo>
                    <a:cubicBezTo>
                      <a:pt x="41" y="1282"/>
                      <a:pt x="119" y="1321"/>
                      <a:pt x="194" y="1304"/>
                    </a:cubicBezTo>
                    <a:cubicBezTo>
                      <a:pt x="744" y="1180"/>
                      <a:pt x="1360" y="750"/>
                      <a:pt x="1399" y="142"/>
                    </a:cubicBezTo>
                    <a:cubicBezTo>
                      <a:pt x="1404" y="65"/>
                      <a:pt x="1330" y="0"/>
                      <a:pt x="1257" y="0"/>
                    </a:cubicBezTo>
                    <a:cubicBezTo>
                      <a:pt x="1176" y="0"/>
                      <a:pt x="1120" y="65"/>
                      <a:pt x="1115" y="14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1" name="Freeform 75">
                <a:extLst>
                  <a:ext uri="{FF2B5EF4-FFF2-40B4-BE49-F238E27FC236}">
                    <a16:creationId xmlns:a16="http://schemas.microsoft.com/office/drawing/2014/main" id="{0255DBD9-99C8-9F1E-D337-20F7C292C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138" y="4522788"/>
                <a:ext cx="388938" cy="411163"/>
              </a:xfrm>
              <a:custGeom>
                <a:avLst/>
                <a:gdLst>
                  <a:gd name="T0" fmla="*/ 825 w 1890"/>
                  <a:gd name="T1" fmla="*/ 43 h 1998"/>
                  <a:gd name="T2" fmla="*/ 19 w 1890"/>
                  <a:gd name="T3" fmla="*/ 892 h 1998"/>
                  <a:gd name="T4" fmla="*/ 830 w 1890"/>
                  <a:gd name="T5" fmla="*/ 1837 h 1998"/>
                  <a:gd name="T6" fmla="*/ 1748 w 1890"/>
                  <a:gd name="T7" fmla="*/ 1964 h 1998"/>
                  <a:gd name="T8" fmla="*/ 1890 w 1890"/>
                  <a:gd name="T9" fmla="*/ 1822 h 1998"/>
                  <a:gd name="T10" fmla="*/ 1748 w 1890"/>
                  <a:gd name="T11" fmla="*/ 1680 h 1998"/>
                  <a:gd name="T12" fmla="*/ 477 w 1890"/>
                  <a:gd name="T13" fmla="*/ 1270 h 1998"/>
                  <a:gd name="T14" fmla="*/ 383 w 1890"/>
                  <a:gd name="T15" fmla="*/ 609 h 1998"/>
                  <a:gd name="T16" fmla="*/ 901 w 1890"/>
                  <a:gd name="T17" fmla="*/ 318 h 1998"/>
                  <a:gd name="T18" fmla="*/ 825 w 1890"/>
                  <a:gd name="T19" fmla="*/ 43 h 1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90" h="1998">
                    <a:moveTo>
                      <a:pt x="825" y="43"/>
                    </a:moveTo>
                    <a:cubicBezTo>
                      <a:pt x="415" y="142"/>
                      <a:pt x="0" y="422"/>
                      <a:pt x="19" y="892"/>
                    </a:cubicBezTo>
                    <a:cubicBezTo>
                      <a:pt x="39" y="1353"/>
                      <a:pt x="433" y="1674"/>
                      <a:pt x="830" y="1837"/>
                    </a:cubicBezTo>
                    <a:cubicBezTo>
                      <a:pt x="1118" y="1956"/>
                      <a:pt x="1439" y="1998"/>
                      <a:pt x="1748" y="1964"/>
                    </a:cubicBezTo>
                    <a:cubicBezTo>
                      <a:pt x="1824" y="1956"/>
                      <a:pt x="1890" y="1905"/>
                      <a:pt x="1890" y="1822"/>
                    </a:cubicBezTo>
                    <a:cubicBezTo>
                      <a:pt x="1890" y="1752"/>
                      <a:pt x="1825" y="1672"/>
                      <a:pt x="1748" y="1680"/>
                    </a:cubicBezTo>
                    <a:cubicBezTo>
                      <a:pt x="1293" y="1729"/>
                      <a:pt x="801" y="1607"/>
                      <a:pt x="477" y="1270"/>
                    </a:cubicBezTo>
                    <a:cubicBezTo>
                      <a:pt x="302" y="1088"/>
                      <a:pt x="240" y="823"/>
                      <a:pt x="383" y="609"/>
                    </a:cubicBezTo>
                    <a:cubicBezTo>
                      <a:pt x="490" y="450"/>
                      <a:pt x="709" y="364"/>
                      <a:pt x="901" y="318"/>
                    </a:cubicBezTo>
                    <a:cubicBezTo>
                      <a:pt x="1078" y="275"/>
                      <a:pt x="1003" y="0"/>
                      <a:pt x="825" y="4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2" name="Freeform 76">
                <a:extLst>
                  <a:ext uri="{FF2B5EF4-FFF2-40B4-BE49-F238E27FC236}">
                    <a16:creationId xmlns:a16="http://schemas.microsoft.com/office/drawing/2014/main" id="{E40D2F94-CD59-BCB7-D231-3287F76DE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8788" y="4616450"/>
                <a:ext cx="136525" cy="177800"/>
              </a:xfrm>
              <a:custGeom>
                <a:avLst/>
                <a:gdLst>
                  <a:gd name="T0" fmla="*/ 90 w 663"/>
                  <a:gd name="T1" fmla="*/ 269 h 866"/>
                  <a:gd name="T2" fmla="*/ 97 w 663"/>
                  <a:gd name="T3" fmla="*/ 274 h 866"/>
                  <a:gd name="T4" fmla="*/ 100 w 663"/>
                  <a:gd name="T5" fmla="*/ 276 h 866"/>
                  <a:gd name="T6" fmla="*/ 130 w 663"/>
                  <a:gd name="T7" fmla="*/ 302 h 866"/>
                  <a:gd name="T8" fmla="*/ 189 w 663"/>
                  <a:gd name="T9" fmla="*/ 361 h 866"/>
                  <a:gd name="T10" fmla="*/ 215 w 663"/>
                  <a:gd name="T11" fmla="*/ 390 h 866"/>
                  <a:gd name="T12" fmla="*/ 229 w 663"/>
                  <a:gd name="T13" fmla="*/ 407 h 866"/>
                  <a:gd name="T14" fmla="*/ 223 w 663"/>
                  <a:gd name="T15" fmla="*/ 400 h 866"/>
                  <a:gd name="T16" fmla="*/ 270 w 663"/>
                  <a:gd name="T17" fmla="*/ 469 h 866"/>
                  <a:gd name="T18" fmla="*/ 309 w 663"/>
                  <a:gd name="T19" fmla="*/ 538 h 866"/>
                  <a:gd name="T20" fmla="*/ 326 w 663"/>
                  <a:gd name="T21" fmla="*/ 573 h 866"/>
                  <a:gd name="T22" fmla="*/ 324 w 663"/>
                  <a:gd name="T23" fmla="*/ 568 h 866"/>
                  <a:gd name="T24" fmla="*/ 330 w 663"/>
                  <a:gd name="T25" fmla="*/ 584 h 866"/>
                  <a:gd name="T26" fmla="*/ 374 w 663"/>
                  <a:gd name="T27" fmla="*/ 745 h 866"/>
                  <a:gd name="T28" fmla="*/ 549 w 663"/>
                  <a:gd name="T29" fmla="*/ 844 h 866"/>
                  <a:gd name="T30" fmla="*/ 649 w 663"/>
                  <a:gd name="T31" fmla="*/ 669 h 866"/>
                  <a:gd name="T32" fmla="*/ 234 w 663"/>
                  <a:gd name="T33" fmla="*/ 23 h 866"/>
                  <a:gd name="T34" fmla="*/ 124 w 663"/>
                  <a:gd name="T35" fmla="*/ 9 h 866"/>
                  <a:gd name="T36" fmla="*/ 39 w 663"/>
                  <a:gd name="T37" fmla="*/ 74 h 866"/>
                  <a:gd name="T38" fmla="*/ 90 w 663"/>
                  <a:gd name="T39" fmla="*/ 269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63" h="866">
                    <a:moveTo>
                      <a:pt x="90" y="269"/>
                    </a:moveTo>
                    <a:cubicBezTo>
                      <a:pt x="94" y="272"/>
                      <a:pt x="116" y="288"/>
                      <a:pt x="97" y="274"/>
                    </a:cubicBezTo>
                    <a:cubicBezTo>
                      <a:pt x="80" y="261"/>
                      <a:pt x="96" y="273"/>
                      <a:pt x="100" y="276"/>
                    </a:cubicBezTo>
                    <a:cubicBezTo>
                      <a:pt x="110" y="285"/>
                      <a:pt x="120" y="293"/>
                      <a:pt x="130" y="302"/>
                    </a:cubicBezTo>
                    <a:cubicBezTo>
                      <a:pt x="151" y="321"/>
                      <a:pt x="170" y="340"/>
                      <a:pt x="189" y="361"/>
                    </a:cubicBezTo>
                    <a:cubicBezTo>
                      <a:pt x="198" y="370"/>
                      <a:pt x="207" y="380"/>
                      <a:pt x="215" y="390"/>
                    </a:cubicBezTo>
                    <a:cubicBezTo>
                      <a:pt x="220" y="396"/>
                      <a:pt x="225" y="402"/>
                      <a:pt x="229" y="407"/>
                    </a:cubicBezTo>
                    <a:cubicBezTo>
                      <a:pt x="241" y="422"/>
                      <a:pt x="212" y="385"/>
                      <a:pt x="223" y="400"/>
                    </a:cubicBezTo>
                    <a:cubicBezTo>
                      <a:pt x="240" y="422"/>
                      <a:pt x="256" y="445"/>
                      <a:pt x="270" y="469"/>
                    </a:cubicBezTo>
                    <a:cubicBezTo>
                      <a:pt x="284" y="491"/>
                      <a:pt x="297" y="514"/>
                      <a:pt x="309" y="538"/>
                    </a:cubicBezTo>
                    <a:cubicBezTo>
                      <a:pt x="315" y="549"/>
                      <a:pt x="320" y="561"/>
                      <a:pt x="326" y="573"/>
                    </a:cubicBezTo>
                    <a:cubicBezTo>
                      <a:pt x="330" y="583"/>
                      <a:pt x="335" y="603"/>
                      <a:pt x="324" y="568"/>
                    </a:cubicBezTo>
                    <a:cubicBezTo>
                      <a:pt x="325" y="573"/>
                      <a:pt x="328" y="579"/>
                      <a:pt x="330" y="584"/>
                    </a:cubicBezTo>
                    <a:cubicBezTo>
                      <a:pt x="350" y="636"/>
                      <a:pt x="365" y="690"/>
                      <a:pt x="374" y="745"/>
                    </a:cubicBezTo>
                    <a:cubicBezTo>
                      <a:pt x="388" y="818"/>
                      <a:pt x="481" y="866"/>
                      <a:pt x="549" y="844"/>
                    </a:cubicBezTo>
                    <a:cubicBezTo>
                      <a:pt x="628" y="819"/>
                      <a:pt x="663" y="748"/>
                      <a:pt x="649" y="669"/>
                    </a:cubicBezTo>
                    <a:cubicBezTo>
                      <a:pt x="602" y="408"/>
                      <a:pt x="446" y="179"/>
                      <a:pt x="234" y="23"/>
                    </a:cubicBezTo>
                    <a:cubicBezTo>
                      <a:pt x="206" y="3"/>
                      <a:pt x="156" y="0"/>
                      <a:pt x="124" y="9"/>
                    </a:cubicBezTo>
                    <a:cubicBezTo>
                      <a:pt x="91" y="18"/>
                      <a:pt x="56" y="44"/>
                      <a:pt x="39" y="74"/>
                    </a:cubicBezTo>
                    <a:cubicBezTo>
                      <a:pt x="0" y="149"/>
                      <a:pt x="26" y="222"/>
                      <a:pt x="90" y="26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3" name="Freeform 77">
                <a:extLst>
                  <a:ext uri="{FF2B5EF4-FFF2-40B4-BE49-F238E27FC236}">
                    <a16:creationId xmlns:a16="http://schemas.microsoft.com/office/drawing/2014/main" id="{2C9A89CB-992D-2912-53DC-2574F0A7A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2288" y="4606925"/>
                <a:ext cx="131763" cy="115888"/>
              </a:xfrm>
              <a:custGeom>
                <a:avLst/>
                <a:gdLst>
                  <a:gd name="T0" fmla="*/ 243 w 645"/>
                  <a:gd name="T1" fmla="*/ 526 h 569"/>
                  <a:gd name="T2" fmla="*/ 603 w 645"/>
                  <a:gd name="T3" fmla="*/ 245 h 569"/>
                  <a:gd name="T4" fmla="*/ 645 w 645"/>
                  <a:gd name="T5" fmla="*/ 144 h 569"/>
                  <a:gd name="T6" fmla="*/ 603 w 645"/>
                  <a:gd name="T7" fmla="*/ 43 h 569"/>
                  <a:gd name="T8" fmla="*/ 503 w 645"/>
                  <a:gd name="T9" fmla="*/ 2 h 569"/>
                  <a:gd name="T10" fmla="*/ 465 w 645"/>
                  <a:gd name="T11" fmla="*/ 7 h 569"/>
                  <a:gd name="T12" fmla="*/ 402 w 645"/>
                  <a:gd name="T13" fmla="*/ 43 h 569"/>
                  <a:gd name="T14" fmla="*/ 42 w 645"/>
                  <a:gd name="T15" fmla="*/ 325 h 569"/>
                  <a:gd name="T16" fmla="*/ 0 w 645"/>
                  <a:gd name="T17" fmla="*/ 425 h 569"/>
                  <a:gd name="T18" fmla="*/ 42 w 645"/>
                  <a:gd name="T19" fmla="*/ 526 h 569"/>
                  <a:gd name="T20" fmla="*/ 142 w 645"/>
                  <a:gd name="T21" fmla="*/ 567 h 569"/>
                  <a:gd name="T22" fmla="*/ 180 w 645"/>
                  <a:gd name="T23" fmla="*/ 562 h 569"/>
                  <a:gd name="T24" fmla="*/ 243 w 645"/>
                  <a:gd name="T25" fmla="*/ 526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5" h="569">
                    <a:moveTo>
                      <a:pt x="243" y="526"/>
                    </a:moveTo>
                    <a:cubicBezTo>
                      <a:pt x="363" y="432"/>
                      <a:pt x="483" y="338"/>
                      <a:pt x="603" y="245"/>
                    </a:cubicBezTo>
                    <a:cubicBezTo>
                      <a:pt x="630" y="224"/>
                      <a:pt x="645" y="176"/>
                      <a:pt x="645" y="144"/>
                    </a:cubicBezTo>
                    <a:cubicBezTo>
                      <a:pt x="645" y="109"/>
                      <a:pt x="629" y="67"/>
                      <a:pt x="603" y="43"/>
                    </a:cubicBezTo>
                    <a:cubicBezTo>
                      <a:pt x="576" y="19"/>
                      <a:pt x="541" y="0"/>
                      <a:pt x="503" y="2"/>
                    </a:cubicBezTo>
                    <a:cubicBezTo>
                      <a:pt x="490" y="4"/>
                      <a:pt x="478" y="5"/>
                      <a:pt x="465" y="7"/>
                    </a:cubicBezTo>
                    <a:cubicBezTo>
                      <a:pt x="441" y="14"/>
                      <a:pt x="420" y="26"/>
                      <a:pt x="402" y="43"/>
                    </a:cubicBezTo>
                    <a:cubicBezTo>
                      <a:pt x="282" y="137"/>
                      <a:pt x="162" y="231"/>
                      <a:pt x="42" y="325"/>
                    </a:cubicBezTo>
                    <a:cubicBezTo>
                      <a:pt x="15" y="345"/>
                      <a:pt x="0" y="393"/>
                      <a:pt x="0" y="425"/>
                    </a:cubicBezTo>
                    <a:cubicBezTo>
                      <a:pt x="0" y="460"/>
                      <a:pt x="16" y="502"/>
                      <a:pt x="42" y="526"/>
                    </a:cubicBezTo>
                    <a:cubicBezTo>
                      <a:pt x="69" y="551"/>
                      <a:pt x="104" y="569"/>
                      <a:pt x="142" y="567"/>
                    </a:cubicBezTo>
                    <a:cubicBezTo>
                      <a:pt x="155" y="566"/>
                      <a:pt x="168" y="564"/>
                      <a:pt x="180" y="562"/>
                    </a:cubicBezTo>
                    <a:cubicBezTo>
                      <a:pt x="204" y="555"/>
                      <a:pt x="225" y="543"/>
                      <a:pt x="243" y="526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4" name="Freeform 78">
                <a:extLst>
                  <a:ext uri="{FF2B5EF4-FFF2-40B4-BE49-F238E27FC236}">
                    <a16:creationId xmlns:a16="http://schemas.microsoft.com/office/drawing/2014/main" id="{DEE08D79-B9EB-B277-D837-5C948DC67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6413" y="4494213"/>
                <a:ext cx="417513" cy="465138"/>
              </a:xfrm>
              <a:custGeom>
                <a:avLst/>
                <a:gdLst>
                  <a:gd name="T0" fmla="*/ 1300 w 2024"/>
                  <a:gd name="T1" fmla="*/ 333 h 2264"/>
                  <a:gd name="T2" fmla="*/ 1494 w 2024"/>
                  <a:gd name="T3" fmla="*/ 1487 h 2264"/>
                  <a:gd name="T4" fmla="*/ 249 w 2024"/>
                  <a:gd name="T5" fmla="*/ 1841 h 2264"/>
                  <a:gd name="T6" fmla="*/ 173 w 2024"/>
                  <a:gd name="T7" fmla="*/ 2116 h 2264"/>
                  <a:gd name="T8" fmla="*/ 1492 w 2024"/>
                  <a:gd name="T9" fmla="*/ 1902 h 2264"/>
                  <a:gd name="T10" fmla="*/ 1905 w 2024"/>
                  <a:gd name="T11" fmla="*/ 674 h 2264"/>
                  <a:gd name="T12" fmla="*/ 1444 w 2024"/>
                  <a:gd name="T13" fmla="*/ 88 h 2264"/>
                  <a:gd name="T14" fmla="*/ 1300 w 2024"/>
                  <a:gd name="T15" fmla="*/ 333 h 2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4" h="2264">
                    <a:moveTo>
                      <a:pt x="1300" y="333"/>
                    </a:moveTo>
                    <a:cubicBezTo>
                      <a:pt x="1723" y="565"/>
                      <a:pt x="1741" y="1116"/>
                      <a:pt x="1494" y="1487"/>
                    </a:cubicBezTo>
                    <a:cubicBezTo>
                      <a:pt x="1225" y="1889"/>
                      <a:pt x="686" y="1987"/>
                      <a:pt x="249" y="1841"/>
                    </a:cubicBezTo>
                    <a:cubicBezTo>
                      <a:pt x="75" y="1783"/>
                      <a:pt x="0" y="2058"/>
                      <a:pt x="173" y="2116"/>
                    </a:cubicBezTo>
                    <a:cubicBezTo>
                      <a:pt x="616" y="2264"/>
                      <a:pt x="1124" y="2197"/>
                      <a:pt x="1492" y="1902"/>
                    </a:cubicBezTo>
                    <a:cubicBezTo>
                      <a:pt x="1848" y="1617"/>
                      <a:pt x="2024" y="1117"/>
                      <a:pt x="1905" y="674"/>
                    </a:cubicBezTo>
                    <a:cubicBezTo>
                      <a:pt x="1838" y="422"/>
                      <a:pt x="1672" y="213"/>
                      <a:pt x="1444" y="88"/>
                    </a:cubicBezTo>
                    <a:cubicBezTo>
                      <a:pt x="1283" y="0"/>
                      <a:pt x="1140" y="245"/>
                      <a:pt x="1300" y="33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5" name="Freeform 79">
                <a:extLst>
                  <a:ext uri="{FF2B5EF4-FFF2-40B4-BE49-F238E27FC236}">
                    <a16:creationId xmlns:a16="http://schemas.microsoft.com/office/drawing/2014/main" id="{EF6207BE-0CBC-05B4-0B3A-B0211EC9B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876" y="4867275"/>
                <a:ext cx="171450" cy="66675"/>
              </a:xfrm>
              <a:custGeom>
                <a:avLst/>
                <a:gdLst>
                  <a:gd name="T0" fmla="*/ 146 w 836"/>
                  <a:gd name="T1" fmla="*/ 288 h 321"/>
                  <a:gd name="T2" fmla="*/ 690 w 836"/>
                  <a:gd name="T3" fmla="*/ 317 h 321"/>
                  <a:gd name="T4" fmla="*/ 832 w 836"/>
                  <a:gd name="T5" fmla="*/ 175 h 321"/>
                  <a:gd name="T6" fmla="*/ 690 w 836"/>
                  <a:gd name="T7" fmla="*/ 33 h 321"/>
                  <a:gd name="T8" fmla="*/ 146 w 836"/>
                  <a:gd name="T9" fmla="*/ 4 h 321"/>
                  <a:gd name="T10" fmla="*/ 3 w 836"/>
                  <a:gd name="T11" fmla="*/ 146 h 321"/>
                  <a:gd name="T12" fmla="*/ 146 w 836"/>
                  <a:gd name="T13" fmla="*/ 288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6" h="321">
                    <a:moveTo>
                      <a:pt x="146" y="288"/>
                    </a:moveTo>
                    <a:cubicBezTo>
                      <a:pt x="327" y="298"/>
                      <a:pt x="509" y="307"/>
                      <a:pt x="690" y="317"/>
                    </a:cubicBezTo>
                    <a:cubicBezTo>
                      <a:pt x="765" y="321"/>
                      <a:pt x="836" y="249"/>
                      <a:pt x="832" y="175"/>
                    </a:cubicBezTo>
                    <a:cubicBezTo>
                      <a:pt x="829" y="94"/>
                      <a:pt x="770" y="37"/>
                      <a:pt x="690" y="33"/>
                    </a:cubicBezTo>
                    <a:cubicBezTo>
                      <a:pt x="509" y="23"/>
                      <a:pt x="327" y="13"/>
                      <a:pt x="146" y="4"/>
                    </a:cubicBezTo>
                    <a:cubicBezTo>
                      <a:pt x="71" y="0"/>
                      <a:pt x="0" y="72"/>
                      <a:pt x="3" y="146"/>
                    </a:cubicBezTo>
                    <a:cubicBezTo>
                      <a:pt x="7" y="226"/>
                      <a:pt x="66" y="284"/>
                      <a:pt x="146" y="288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6" name="Freeform 80">
                <a:extLst>
                  <a:ext uri="{FF2B5EF4-FFF2-40B4-BE49-F238E27FC236}">
                    <a16:creationId xmlns:a16="http://schemas.microsoft.com/office/drawing/2014/main" id="{CEC7C019-B1BB-CF03-8DF0-EB18F6FE3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3038" y="4864100"/>
                <a:ext cx="536575" cy="423863"/>
              </a:xfrm>
              <a:custGeom>
                <a:avLst/>
                <a:gdLst>
                  <a:gd name="T0" fmla="*/ 635 w 2610"/>
                  <a:gd name="T1" fmla="*/ 139 h 2063"/>
                  <a:gd name="T2" fmla="*/ 34 w 2610"/>
                  <a:gd name="T3" fmla="*/ 1476 h 2063"/>
                  <a:gd name="T4" fmla="*/ 45 w 2610"/>
                  <a:gd name="T5" fmla="*/ 1724 h 2063"/>
                  <a:gd name="T6" fmla="*/ 195 w 2610"/>
                  <a:gd name="T7" fmla="*/ 1839 h 2063"/>
                  <a:gd name="T8" fmla="*/ 741 w 2610"/>
                  <a:gd name="T9" fmla="*/ 1970 h 2063"/>
                  <a:gd name="T10" fmla="*/ 2195 w 2610"/>
                  <a:gd name="T11" fmla="*/ 1948 h 2063"/>
                  <a:gd name="T12" fmla="*/ 2605 w 2610"/>
                  <a:gd name="T13" fmla="*/ 1677 h 2063"/>
                  <a:gd name="T14" fmla="*/ 2585 w 2610"/>
                  <a:gd name="T15" fmla="*/ 1395 h 2063"/>
                  <a:gd name="T16" fmla="*/ 2090 w 2610"/>
                  <a:gd name="T17" fmla="*/ 211 h 2063"/>
                  <a:gd name="T18" fmla="*/ 1889 w 2610"/>
                  <a:gd name="T19" fmla="*/ 412 h 2063"/>
                  <a:gd name="T20" fmla="*/ 2278 w 2610"/>
                  <a:gd name="T21" fmla="*/ 1266 h 2063"/>
                  <a:gd name="T22" fmla="*/ 2319 w 2610"/>
                  <a:gd name="T23" fmla="*/ 1581 h 2063"/>
                  <a:gd name="T24" fmla="*/ 2321 w 2610"/>
                  <a:gd name="T25" fmla="*/ 1662 h 2063"/>
                  <a:gd name="T26" fmla="*/ 2320 w 2610"/>
                  <a:gd name="T27" fmla="*/ 1687 h 2063"/>
                  <a:gd name="T28" fmla="*/ 2358 w 2610"/>
                  <a:gd name="T29" fmla="*/ 1587 h 2063"/>
                  <a:gd name="T30" fmla="*/ 2326 w 2610"/>
                  <a:gd name="T31" fmla="*/ 1603 h 2063"/>
                  <a:gd name="T32" fmla="*/ 2243 w 2610"/>
                  <a:gd name="T33" fmla="*/ 1637 h 2063"/>
                  <a:gd name="T34" fmla="*/ 1063 w 2610"/>
                  <a:gd name="T35" fmla="*/ 1720 h 2063"/>
                  <a:gd name="T36" fmla="*/ 525 w 2610"/>
                  <a:gd name="T37" fmla="*/ 1644 h 2063"/>
                  <a:gd name="T38" fmla="*/ 324 w 2610"/>
                  <a:gd name="T39" fmla="*/ 1587 h 2063"/>
                  <a:gd name="T40" fmla="*/ 283 w 2610"/>
                  <a:gd name="T41" fmla="*/ 1566 h 2063"/>
                  <a:gd name="T42" fmla="*/ 279 w 2610"/>
                  <a:gd name="T43" fmla="*/ 1564 h 2063"/>
                  <a:gd name="T44" fmla="*/ 303 w 2610"/>
                  <a:gd name="T45" fmla="*/ 1627 h 2063"/>
                  <a:gd name="T46" fmla="*/ 306 w 2610"/>
                  <a:gd name="T47" fmla="*/ 1589 h 2063"/>
                  <a:gd name="T48" fmla="*/ 329 w 2610"/>
                  <a:gd name="T49" fmla="*/ 1419 h 2063"/>
                  <a:gd name="T50" fmla="*/ 365 w 2610"/>
                  <a:gd name="T51" fmla="*/ 1251 h 2063"/>
                  <a:gd name="T52" fmla="*/ 474 w 2610"/>
                  <a:gd name="T53" fmla="*/ 924 h 2063"/>
                  <a:gd name="T54" fmla="*/ 836 w 2610"/>
                  <a:gd name="T55" fmla="*/ 340 h 2063"/>
                  <a:gd name="T56" fmla="*/ 635 w 2610"/>
                  <a:gd name="T57" fmla="*/ 139 h 2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610" h="2063">
                    <a:moveTo>
                      <a:pt x="635" y="139"/>
                    </a:moveTo>
                    <a:cubicBezTo>
                      <a:pt x="311" y="519"/>
                      <a:pt x="99" y="979"/>
                      <a:pt x="34" y="1476"/>
                    </a:cubicBezTo>
                    <a:cubicBezTo>
                      <a:pt x="23" y="1557"/>
                      <a:pt x="0" y="1649"/>
                      <a:pt x="45" y="1724"/>
                    </a:cubicBezTo>
                    <a:cubicBezTo>
                      <a:pt x="78" y="1780"/>
                      <a:pt x="138" y="1813"/>
                      <a:pt x="195" y="1839"/>
                    </a:cubicBezTo>
                    <a:cubicBezTo>
                      <a:pt x="366" y="1914"/>
                      <a:pt x="557" y="1944"/>
                      <a:pt x="741" y="1970"/>
                    </a:cubicBezTo>
                    <a:cubicBezTo>
                      <a:pt x="1209" y="2035"/>
                      <a:pt x="1733" y="2063"/>
                      <a:pt x="2195" y="1948"/>
                    </a:cubicBezTo>
                    <a:cubicBezTo>
                      <a:pt x="2339" y="1912"/>
                      <a:pt x="2595" y="1856"/>
                      <a:pt x="2605" y="1677"/>
                    </a:cubicBezTo>
                    <a:cubicBezTo>
                      <a:pt x="2610" y="1583"/>
                      <a:pt x="2597" y="1487"/>
                      <a:pt x="2585" y="1395"/>
                    </a:cubicBezTo>
                    <a:cubicBezTo>
                      <a:pt x="2529" y="965"/>
                      <a:pt x="2386" y="536"/>
                      <a:pt x="2090" y="211"/>
                    </a:cubicBezTo>
                    <a:cubicBezTo>
                      <a:pt x="1967" y="75"/>
                      <a:pt x="1766" y="277"/>
                      <a:pt x="1889" y="412"/>
                    </a:cubicBezTo>
                    <a:cubicBezTo>
                      <a:pt x="2104" y="648"/>
                      <a:pt x="2216" y="957"/>
                      <a:pt x="2278" y="1266"/>
                    </a:cubicBezTo>
                    <a:cubicBezTo>
                      <a:pt x="2298" y="1370"/>
                      <a:pt x="2313" y="1475"/>
                      <a:pt x="2319" y="1581"/>
                    </a:cubicBezTo>
                    <a:cubicBezTo>
                      <a:pt x="2320" y="1608"/>
                      <a:pt x="2317" y="1636"/>
                      <a:pt x="2321" y="1662"/>
                    </a:cubicBezTo>
                    <a:cubicBezTo>
                      <a:pt x="2322" y="1669"/>
                      <a:pt x="2318" y="1681"/>
                      <a:pt x="2320" y="1687"/>
                    </a:cubicBezTo>
                    <a:cubicBezTo>
                      <a:pt x="2333" y="1654"/>
                      <a:pt x="2345" y="1620"/>
                      <a:pt x="2358" y="1587"/>
                    </a:cubicBezTo>
                    <a:cubicBezTo>
                      <a:pt x="2347" y="1593"/>
                      <a:pt x="2337" y="1598"/>
                      <a:pt x="2326" y="1603"/>
                    </a:cubicBezTo>
                    <a:cubicBezTo>
                      <a:pt x="2299" y="1607"/>
                      <a:pt x="2269" y="1628"/>
                      <a:pt x="2243" y="1637"/>
                    </a:cubicBezTo>
                    <a:cubicBezTo>
                      <a:pt x="1876" y="1765"/>
                      <a:pt x="1445" y="1747"/>
                      <a:pt x="1063" y="1720"/>
                    </a:cubicBezTo>
                    <a:cubicBezTo>
                      <a:pt x="882" y="1707"/>
                      <a:pt x="701" y="1684"/>
                      <a:pt x="525" y="1644"/>
                    </a:cubicBezTo>
                    <a:cubicBezTo>
                      <a:pt x="458" y="1629"/>
                      <a:pt x="387" y="1614"/>
                      <a:pt x="324" y="1587"/>
                    </a:cubicBezTo>
                    <a:cubicBezTo>
                      <a:pt x="311" y="1581"/>
                      <a:pt x="296" y="1569"/>
                      <a:pt x="283" y="1566"/>
                    </a:cubicBezTo>
                    <a:cubicBezTo>
                      <a:pt x="269" y="1562"/>
                      <a:pt x="285" y="1561"/>
                      <a:pt x="279" y="1564"/>
                    </a:cubicBezTo>
                    <a:cubicBezTo>
                      <a:pt x="258" y="1542"/>
                      <a:pt x="266" y="1563"/>
                      <a:pt x="303" y="1627"/>
                    </a:cubicBezTo>
                    <a:cubicBezTo>
                      <a:pt x="304" y="1615"/>
                      <a:pt x="305" y="1602"/>
                      <a:pt x="306" y="1589"/>
                    </a:cubicBezTo>
                    <a:cubicBezTo>
                      <a:pt x="322" y="1539"/>
                      <a:pt x="319" y="1472"/>
                      <a:pt x="329" y="1419"/>
                    </a:cubicBezTo>
                    <a:cubicBezTo>
                      <a:pt x="339" y="1363"/>
                      <a:pt x="351" y="1307"/>
                      <a:pt x="365" y="1251"/>
                    </a:cubicBezTo>
                    <a:cubicBezTo>
                      <a:pt x="393" y="1140"/>
                      <a:pt x="429" y="1030"/>
                      <a:pt x="474" y="924"/>
                    </a:cubicBezTo>
                    <a:cubicBezTo>
                      <a:pt x="564" y="713"/>
                      <a:pt x="687" y="515"/>
                      <a:pt x="836" y="340"/>
                    </a:cubicBezTo>
                    <a:cubicBezTo>
                      <a:pt x="954" y="202"/>
                      <a:pt x="754" y="0"/>
                      <a:pt x="635" y="13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7" name="Freeform 81">
                <a:extLst>
                  <a:ext uri="{FF2B5EF4-FFF2-40B4-BE49-F238E27FC236}">
                    <a16:creationId xmlns:a16="http://schemas.microsoft.com/office/drawing/2014/main" id="{F9F8A004-A39D-667C-570B-4C8458BCB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6901" y="3811588"/>
                <a:ext cx="2122488" cy="730250"/>
              </a:xfrm>
              <a:custGeom>
                <a:avLst/>
                <a:gdLst>
                  <a:gd name="T0" fmla="*/ 10069 w 10315"/>
                  <a:gd name="T1" fmla="*/ 2423 h 3552"/>
                  <a:gd name="T2" fmla="*/ 5614 w 10315"/>
                  <a:gd name="T3" fmla="*/ 3165 h 3552"/>
                  <a:gd name="T4" fmla="*/ 3396 w 10315"/>
                  <a:gd name="T5" fmla="*/ 2827 h 3552"/>
                  <a:gd name="T6" fmla="*/ 1579 w 10315"/>
                  <a:gd name="T7" fmla="*/ 1935 h 3552"/>
                  <a:gd name="T8" fmla="*/ 334 w 10315"/>
                  <a:gd name="T9" fmla="*/ 172 h 3552"/>
                  <a:gd name="T10" fmla="*/ 60 w 10315"/>
                  <a:gd name="T11" fmla="*/ 248 h 3552"/>
                  <a:gd name="T12" fmla="*/ 1148 w 10315"/>
                  <a:gd name="T13" fmla="*/ 1936 h 3552"/>
                  <a:gd name="T14" fmla="*/ 2912 w 10315"/>
                  <a:gd name="T15" fmla="*/ 2970 h 3552"/>
                  <a:gd name="T16" fmla="*/ 7592 w 10315"/>
                  <a:gd name="T17" fmla="*/ 3336 h 3552"/>
                  <a:gd name="T18" fmla="*/ 10144 w 10315"/>
                  <a:gd name="T19" fmla="*/ 2697 h 3552"/>
                  <a:gd name="T20" fmla="*/ 10069 w 10315"/>
                  <a:gd name="T21" fmla="*/ 2423 h 3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15" h="3552">
                    <a:moveTo>
                      <a:pt x="10069" y="2423"/>
                    </a:moveTo>
                    <a:cubicBezTo>
                      <a:pt x="8650" y="2945"/>
                      <a:pt x="7127" y="3212"/>
                      <a:pt x="5614" y="3165"/>
                    </a:cubicBezTo>
                    <a:cubicBezTo>
                      <a:pt x="4864" y="3141"/>
                      <a:pt x="4117" y="3037"/>
                      <a:pt x="3396" y="2827"/>
                    </a:cubicBezTo>
                    <a:cubicBezTo>
                      <a:pt x="2744" y="2638"/>
                      <a:pt x="2111" y="2364"/>
                      <a:pt x="1579" y="1935"/>
                    </a:cubicBezTo>
                    <a:cubicBezTo>
                      <a:pt x="1006" y="1473"/>
                      <a:pt x="573" y="868"/>
                      <a:pt x="334" y="172"/>
                    </a:cubicBezTo>
                    <a:cubicBezTo>
                      <a:pt x="275" y="0"/>
                      <a:pt x="0" y="74"/>
                      <a:pt x="60" y="248"/>
                    </a:cubicBezTo>
                    <a:cubicBezTo>
                      <a:pt x="280" y="891"/>
                      <a:pt x="650" y="1472"/>
                      <a:pt x="1148" y="1936"/>
                    </a:cubicBezTo>
                    <a:cubicBezTo>
                      <a:pt x="1654" y="2409"/>
                      <a:pt x="2262" y="2741"/>
                      <a:pt x="2912" y="2970"/>
                    </a:cubicBezTo>
                    <a:cubicBezTo>
                      <a:pt x="4404" y="3497"/>
                      <a:pt x="6037" y="3552"/>
                      <a:pt x="7592" y="3336"/>
                    </a:cubicBezTo>
                    <a:cubicBezTo>
                      <a:pt x="8462" y="3214"/>
                      <a:pt x="9320" y="3000"/>
                      <a:pt x="10144" y="2697"/>
                    </a:cubicBezTo>
                    <a:cubicBezTo>
                      <a:pt x="10315" y="2634"/>
                      <a:pt x="10241" y="2359"/>
                      <a:pt x="10069" y="242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8" name="Freeform 82">
                <a:extLst>
                  <a:ext uri="{FF2B5EF4-FFF2-40B4-BE49-F238E27FC236}">
                    <a16:creationId xmlns:a16="http://schemas.microsoft.com/office/drawing/2014/main" id="{064B9348-27F3-E369-6581-BF75175CC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7726" y="3381375"/>
                <a:ext cx="100013" cy="295275"/>
              </a:xfrm>
              <a:custGeom>
                <a:avLst/>
                <a:gdLst>
                  <a:gd name="T0" fmla="*/ 187 w 485"/>
                  <a:gd name="T1" fmla="*/ 142 h 1439"/>
                  <a:gd name="T2" fmla="*/ 25 w 485"/>
                  <a:gd name="T3" fmla="*/ 1243 h 1439"/>
                  <a:gd name="T4" fmla="*/ 124 w 485"/>
                  <a:gd name="T5" fmla="*/ 1418 h 1439"/>
                  <a:gd name="T6" fmla="*/ 299 w 485"/>
                  <a:gd name="T7" fmla="*/ 1319 h 1439"/>
                  <a:gd name="T8" fmla="*/ 471 w 485"/>
                  <a:gd name="T9" fmla="*/ 142 h 1439"/>
                  <a:gd name="T10" fmla="*/ 329 w 485"/>
                  <a:gd name="T11" fmla="*/ 0 h 1439"/>
                  <a:gd name="T12" fmla="*/ 187 w 485"/>
                  <a:gd name="T13" fmla="*/ 142 h 1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5" h="1439">
                    <a:moveTo>
                      <a:pt x="187" y="142"/>
                    </a:moveTo>
                    <a:cubicBezTo>
                      <a:pt x="200" y="518"/>
                      <a:pt x="142" y="886"/>
                      <a:pt x="25" y="1243"/>
                    </a:cubicBezTo>
                    <a:cubicBezTo>
                      <a:pt x="0" y="1316"/>
                      <a:pt x="52" y="1398"/>
                      <a:pt x="124" y="1418"/>
                    </a:cubicBezTo>
                    <a:cubicBezTo>
                      <a:pt x="201" y="1439"/>
                      <a:pt x="275" y="1392"/>
                      <a:pt x="299" y="1319"/>
                    </a:cubicBezTo>
                    <a:cubicBezTo>
                      <a:pt x="424" y="940"/>
                      <a:pt x="485" y="541"/>
                      <a:pt x="471" y="142"/>
                    </a:cubicBezTo>
                    <a:cubicBezTo>
                      <a:pt x="469" y="66"/>
                      <a:pt x="408" y="0"/>
                      <a:pt x="329" y="0"/>
                    </a:cubicBezTo>
                    <a:cubicBezTo>
                      <a:pt x="254" y="0"/>
                      <a:pt x="184" y="65"/>
                      <a:pt x="187" y="14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59" name="Freeform 83">
                <a:extLst>
                  <a:ext uri="{FF2B5EF4-FFF2-40B4-BE49-F238E27FC236}">
                    <a16:creationId xmlns:a16="http://schemas.microsoft.com/office/drawing/2014/main" id="{A07C95DE-DCB9-78FE-4450-D06E7F9ED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238" y="927100"/>
                <a:ext cx="3751263" cy="2503488"/>
              </a:xfrm>
              <a:custGeom>
                <a:avLst/>
                <a:gdLst>
                  <a:gd name="T0" fmla="*/ 1547 w 18239"/>
                  <a:gd name="T1" fmla="*/ 11872 h 12175"/>
                  <a:gd name="T2" fmla="*/ 741 w 18239"/>
                  <a:gd name="T3" fmla="*/ 8391 h 12175"/>
                  <a:gd name="T4" fmla="*/ 1734 w 18239"/>
                  <a:gd name="T5" fmla="*/ 5033 h 12175"/>
                  <a:gd name="T6" fmla="*/ 6280 w 18239"/>
                  <a:gd name="T7" fmla="*/ 1085 h 12175"/>
                  <a:gd name="T8" fmla="*/ 9581 w 18239"/>
                  <a:gd name="T9" fmla="*/ 491 h 12175"/>
                  <a:gd name="T10" fmla="*/ 12880 w 18239"/>
                  <a:gd name="T11" fmla="*/ 1057 h 12175"/>
                  <a:gd name="T12" fmla="*/ 16155 w 18239"/>
                  <a:gd name="T13" fmla="*/ 3526 h 12175"/>
                  <a:gd name="T14" fmla="*/ 17885 w 18239"/>
                  <a:gd name="T15" fmla="*/ 8314 h 12175"/>
                  <a:gd name="T16" fmla="*/ 17812 w 18239"/>
                  <a:gd name="T17" fmla="*/ 9073 h 12175"/>
                  <a:gd name="T18" fmla="*/ 18087 w 18239"/>
                  <a:gd name="T19" fmla="*/ 9148 h 12175"/>
                  <a:gd name="T20" fmla="*/ 17905 w 18239"/>
                  <a:gd name="T21" fmla="*/ 6152 h 12175"/>
                  <a:gd name="T22" fmla="*/ 16749 w 18239"/>
                  <a:gd name="T23" fmla="*/ 3828 h 12175"/>
                  <a:gd name="T24" fmla="*/ 13715 w 18239"/>
                  <a:gd name="T25" fmla="*/ 1134 h 12175"/>
                  <a:gd name="T26" fmla="*/ 6861 w 18239"/>
                  <a:gd name="T27" fmla="*/ 606 h 12175"/>
                  <a:gd name="T28" fmla="*/ 1848 w 18239"/>
                  <a:gd name="T29" fmla="*/ 4285 h 12175"/>
                  <a:gd name="T30" fmla="*/ 891 w 18239"/>
                  <a:gd name="T31" fmla="*/ 11150 h 12175"/>
                  <a:gd name="T32" fmla="*/ 1301 w 18239"/>
                  <a:gd name="T33" fmla="*/ 12015 h 12175"/>
                  <a:gd name="T34" fmla="*/ 1547 w 18239"/>
                  <a:gd name="T35" fmla="*/ 11872 h 12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239" h="12175">
                    <a:moveTo>
                      <a:pt x="1547" y="11872"/>
                    </a:moveTo>
                    <a:cubicBezTo>
                      <a:pt x="954" y="10806"/>
                      <a:pt x="669" y="9610"/>
                      <a:pt x="741" y="8391"/>
                    </a:cubicBezTo>
                    <a:cubicBezTo>
                      <a:pt x="810" y="7223"/>
                      <a:pt x="1180" y="6061"/>
                      <a:pt x="1734" y="5033"/>
                    </a:cubicBezTo>
                    <a:cubicBezTo>
                      <a:pt x="2704" y="3233"/>
                      <a:pt x="4352" y="1779"/>
                      <a:pt x="6280" y="1085"/>
                    </a:cubicBezTo>
                    <a:cubicBezTo>
                      <a:pt x="7329" y="707"/>
                      <a:pt x="8468" y="514"/>
                      <a:pt x="9581" y="491"/>
                    </a:cubicBezTo>
                    <a:cubicBezTo>
                      <a:pt x="10705" y="468"/>
                      <a:pt x="11833" y="639"/>
                      <a:pt x="12880" y="1057"/>
                    </a:cubicBezTo>
                    <a:cubicBezTo>
                      <a:pt x="14158" y="1567"/>
                      <a:pt x="15277" y="2476"/>
                      <a:pt x="16155" y="3526"/>
                    </a:cubicBezTo>
                    <a:cubicBezTo>
                      <a:pt x="17278" y="4869"/>
                      <a:pt x="17956" y="6549"/>
                      <a:pt x="17885" y="8314"/>
                    </a:cubicBezTo>
                    <a:cubicBezTo>
                      <a:pt x="17875" y="8568"/>
                      <a:pt x="17851" y="8822"/>
                      <a:pt x="17812" y="9073"/>
                    </a:cubicBezTo>
                    <a:cubicBezTo>
                      <a:pt x="17785" y="9252"/>
                      <a:pt x="18059" y="9329"/>
                      <a:pt x="18087" y="9148"/>
                    </a:cubicBezTo>
                    <a:cubicBezTo>
                      <a:pt x="18239" y="8147"/>
                      <a:pt x="18190" y="7126"/>
                      <a:pt x="17905" y="6152"/>
                    </a:cubicBezTo>
                    <a:cubicBezTo>
                      <a:pt x="17662" y="5316"/>
                      <a:pt x="17259" y="4531"/>
                      <a:pt x="16749" y="3828"/>
                    </a:cubicBezTo>
                    <a:cubicBezTo>
                      <a:pt x="15957" y="2738"/>
                      <a:pt x="14909" y="1769"/>
                      <a:pt x="13715" y="1134"/>
                    </a:cubicBezTo>
                    <a:cubicBezTo>
                      <a:pt x="11618" y="17"/>
                      <a:pt x="9115" y="0"/>
                      <a:pt x="6861" y="606"/>
                    </a:cubicBezTo>
                    <a:cubicBezTo>
                      <a:pt x="4808" y="1158"/>
                      <a:pt x="3008" y="2508"/>
                      <a:pt x="1848" y="4285"/>
                    </a:cubicBezTo>
                    <a:cubicBezTo>
                      <a:pt x="545" y="6281"/>
                      <a:pt x="0" y="8883"/>
                      <a:pt x="891" y="11150"/>
                    </a:cubicBezTo>
                    <a:cubicBezTo>
                      <a:pt x="1008" y="11447"/>
                      <a:pt x="1146" y="11736"/>
                      <a:pt x="1301" y="12015"/>
                    </a:cubicBezTo>
                    <a:cubicBezTo>
                      <a:pt x="1390" y="12175"/>
                      <a:pt x="1636" y="12032"/>
                      <a:pt x="1547" y="1187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0" name="Freeform 84">
                <a:extLst>
                  <a:ext uri="{FF2B5EF4-FFF2-40B4-BE49-F238E27FC236}">
                    <a16:creationId xmlns:a16="http://schemas.microsoft.com/office/drawing/2014/main" id="{4C6E9D65-EB3A-B14E-66F3-63510A34F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7676" y="3267075"/>
                <a:ext cx="176213" cy="407988"/>
              </a:xfrm>
              <a:custGeom>
                <a:avLst/>
                <a:gdLst>
                  <a:gd name="T0" fmla="*/ 47 w 858"/>
                  <a:gd name="T1" fmla="*/ 252 h 1982"/>
                  <a:gd name="T2" fmla="*/ 557 w 858"/>
                  <a:gd name="T3" fmla="*/ 1861 h 1982"/>
                  <a:gd name="T4" fmla="*/ 732 w 858"/>
                  <a:gd name="T5" fmla="*/ 1961 h 1982"/>
                  <a:gd name="T6" fmla="*/ 831 w 858"/>
                  <a:gd name="T7" fmla="*/ 1786 h 1982"/>
                  <a:gd name="T8" fmla="*/ 321 w 858"/>
                  <a:gd name="T9" fmla="*/ 177 h 1982"/>
                  <a:gd name="T10" fmla="*/ 47 w 858"/>
                  <a:gd name="T11" fmla="*/ 252 h 1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8" h="1982">
                    <a:moveTo>
                      <a:pt x="47" y="252"/>
                    </a:moveTo>
                    <a:cubicBezTo>
                      <a:pt x="190" y="797"/>
                      <a:pt x="360" y="1334"/>
                      <a:pt x="557" y="1861"/>
                    </a:cubicBezTo>
                    <a:cubicBezTo>
                      <a:pt x="584" y="1933"/>
                      <a:pt x="653" y="1982"/>
                      <a:pt x="732" y="1961"/>
                    </a:cubicBezTo>
                    <a:cubicBezTo>
                      <a:pt x="801" y="1942"/>
                      <a:pt x="858" y="1858"/>
                      <a:pt x="831" y="1786"/>
                    </a:cubicBezTo>
                    <a:cubicBezTo>
                      <a:pt x="634" y="1258"/>
                      <a:pt x="464" y="721"/>
                      <a:pt x="321" y="177"/>
                    </a:cubicBezTo>
                    <a:cubicBezTo>
                      <a:pt x="275" y="0"/>
                      <a:pt x="0" y="75"/>
                      <a:pt x="47" y="252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1" name="Freeform 85">
                <a:extLst>
                  <a:ext uri="{FF2B5EF4-FFF2-40B4-BE49-F238E27FC236}">
                    <a16:creationId xmlns:a16="http://schemas.microsoft.com/office/drawing/2014/main" id="{D3BB3DEA-8366-B17F-4F47-BA1DD4CFB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6776" y="2770188"/>
                <a:ext cx="539750" cy="884238"/>
              </a:xfrm>
              <a:custGeom>
                <a:avLst/>
                <a:gdLst>
                  <a:gd name="T0" fmla="*/ 361 w 2626"/>
                  <a:gd name="T1" fmla="*/ 713 h 4303"/>
                  <a:gd name="T2" fmla="*/ 1505 w 2626"/>
                  <a:gd name="T3" fmla="*/ 527 h 4303"/>
                  <a:gd name="T4" fmla="*/ 2147 w 2626"/>
                  <a:gd name="T5" fmla="*/ 1512 h 4303"/>
                  <a:gd name="T6" fmla="*/ 1352 w 2626"/>
                  <a:gd name="T7" fmla="*/ 3488 h 4303"/>
                  <a:gd name="T8" fmla="*/ 180 w 2626"/>
                  <a:gd name="T9" fmla="*/ 4002 h 4303"/>
                  <a:gd name="T10" fmla="*/ 256 w 2626"/>
                  <a:gd name="T11" fmla="*/ 4276 h 4303"/>
                  <a:gd name="T12" fmla="*/ 2280 w 2626"/>
                  <a:gd name="T13" fmla="*/ 2729 h 4303"/>
                  <a:gd name="T14" fmla="*/ 1679 w 2626"/>
                  <a:gd name="T15" fmla="*/ 298 h 4303"/>
                  <a:gd name="T16" fmla="*/ 160 w 2626"/>
                  <a:gd name="T17" fmla="*/ 512 h 4303"/>
                  <a:gd name="T18" fmla="*/ 361 w 2626"/>
                  <a:gd name="T19" fmla="*/ 713 h 4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26" h="4303">
                    <a:moveTo>
                      <a:pt x="361" y="713"/>
                    </a:moveTo>
                    <a:cubicBezTo>
                      <a:pt x="664" y="402"/>
                      <a:pt x="1120" y="311"/>
                      <a:pt x="1505" y="527"/>
                    </a:cubicBezTo>
                    <a:cubicBezTo>
                      <a:pt x="1870" y="731"/>
                      <a:pt x="2070" y="1113"/>
                      <a:pt x="2147" y="1512"/>
                    </a:cubicBezTo>
                    <a:cubicBezTo>
                      <a:pt x="2294" y="2267"/>
                      <a:pt x="1932" y="3014"/>
                      <a:pt x="1352" y="3488"/>
                    </a:cubicBezTo>
                    <a:cubicBezTo>
                      <a:pt x="1017" y="3763"/>
                      <a:pt x="608" y="3937"/>
                      <a:pt x="180" y="4002"/>
                    </a:cubicBezTo>
                    <a:cubicBezTo>
                      <a:pt x="0" y="4029"/>
                      <a:pt x="76" y="4303"/>
                      <a:pt x="256" y="4276"/>
                    </a:cubicBezTo>
                    <a:cubicBezTo>
                      <a:pt x="1131" y="4143"/>
                      <a:pt x="1931" y="3548"/>
                      <a:pt x="2280" y="2729"/>
                    </a:cubicBezTo>
                    <a:cubicBezTo>
                      <a:pt x="2626" y="1918"/>
                      <a:pt x="2492" y="786"/>
                      <a:pt x="1679" y="298"/>
                    </a:cubicBezTo>
                    <a:cubicBezTo>
                      <a:pt x="1181" y="0"/>
                      <a:pt x="561" y="100"/>
                      <a:pt x="160" y="512"/>
                    </a:cubicBezTo>
                    <a:cubicBezTo>
                      <a:pt x="33" y="643"/>
                      <a:pt x="234" y="844"/>
                      <a:pt x="361" y="71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2" name="Freeform 86">
                <a:extLst>
                  <a:ext uri="{FF2B5EF4-FFF2-40B4-BE49-F238E27FC236}">
                    <a16:creationId xmlns:a16="http://schemas.microsoft.com/office/drawing/2014/main" id="{09450D7C-A3FB-5FA6-43F2-0C993103BA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288" y="3305175"/>
                <a:ext cx="657225" cy="839788"/>
              </a:xfrm>
              <a:custGeom>
                <a:avLst/>
                <a:gdLst>
                  <a:gd name="T0" fmla="*/ 1531 w 3192"/>
                  <a:gd name="T1" fmla="*/ 28 h 4087"/>
                  <a:gd name="T2" fmla="*/ 353 w 3192"/>
                  <a:gd name="T3" fmla="*/ 613 h 4087"/>
                  <a:gd name="T4" fmla="*/ 2 w 3192"/>
                  <a:gd name="T5" fmla="*/ 1636 h 4087"/>
                  <a:gd name="T6" fmla="*/ 1136 w 3192"/>
                  <a:gd name="T7" fmla="*/ 3655 h 4087"/>
                  <a:gd name="T8" fmla="*/ 3015 w 3192"/>
                  <a:gd name="T9" fmla="*/ 3923 h 4087"/>
                  <a:gd name="T10" fmla="*/ 2939 w 3192"/>
                  <a:gd name="T11" fmla="*/ 3649 h 4087"/>
                  <a:gd name="T12" fmla="*/ 580 w 3192"/>
                  <a:gd name="T13" fmla="*/ 2674 h 4087"/>
                  <a:gd name="T14" fmla="*/ 497 w 3192"/>
                  <a:gd name="T15" fmla="*/ 891 h 4087"/>
                  <a:gd name="T16" fmla="*/ 1606 w 3192"/>
                  <a:gd name="T17" fmla="*/ 302 h 4087"/>
                  <a:gd name="T18" fmla="*/ 1531 w 3192"/>
                  <a:gd name="T19" fmla="*/ 28 h 4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92" h="4087">
                    <a:moveTo>
                      <a:pt x="1531" y="28"/>
                    </a:moveTo>
                    <a:cubicBezTo>
                      <a:pt x="1093" y="97"/>
                      <a:pt x="646" y="266"/>
                      <a:pt x="353" y="613"/>
                    </a:cubicBezTo>
                    <a:cubicBezTo>
                      <a:pt x="111" y="900"/>
                      <a:pt x="0" y="1264"/>
                      <a:pt x="2" y="1636"/>
                    </a:cubicBezTo>
                    <a:cubicBezTo>
                      <a:pt x="7" y="2433"/>
                      <a:pt x="455" y="3242"/>
                      <a:pt x="1136" y="3655"/>
                    </a:cubicBezTo>
                    <a:cubicBezTo>
                      <a:pt x="1694" y="3994"/>
                      <a:pt x="2385" y="4087"/>
                      <a:pt x="3015" y="3923"/>
                    </a:cubicBezTo>
                    <a:cubicBezTo>
                      <a:pt x="3192" y="3877"/>
                      <a:pt x="3117" y="3603"/>
                      <a:pt x="2939" y="3649"/>
                    </a:cubicBezTo>
                    <a:cubicBezTo>
                      <a:pt x="2028" y="3887"/>
                      <a:pt x="1046" y="3497"/>
                      <a:pt x="580" y="2674"/>
                    </a:cubicBezTo>
                    <a:cubicBezTo>
                      <a:pt x="283" y="2148"/>
                      <a:pt x="137" y="1424"/>
                      <a:pt x="497" y="891"/>
                    </a:cubicBezTo>
                    <a:cubicBezTo>
                      <a:pt x="744" y="524"/>
                      <a:pt x="1187" y="368"/>
                      <a:pt x="1606" y="302"/>
                    </a:cubicBezTo>
                    <a:cubicBezTo>
                      <a:pt x="1787" y="274"/>
                      <a:pt x="1710" y="0"/>
                      <a:pt x="1531" y="28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3" name="Freeform 87">
                <a:extLst>
                  <a:ext uri="{FF2B5EF4-FFF2-40B4-BE49-F238E27FC236}">
                    <a16:creationId xmlns:a16="http://schemas.microsoft.com/office/drawing/2014/main" id="{D5DB85AB-2DF9-4EB3-BD00-6CEB7B5CB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1" y="2787650"/>
                <a:ext cx="46038" cy="61913"/>
              </a:xfrm>
              <a:custGeom>
                <a:avLst/>
                <a:gdLst>
                  <a:gd name="T0" fmla="*/ 219 w 226"/>
                  <a:gd name="T1" fmla="*/ 180 h 301"/>
                  <a:gd name="T2" fmla="*/ 189 w 226"/>
                  <a:gd name="T3" fmla="*/ 71 h 301"/>
                  <a:gd name="T4" fmla="*/ 172 w 226"/>
                  <a:gd name="T5" fmla="*/ 39 h 301"/>
                  <a:gd name="T6" fmla="*/ 146 w 226"/>
                  <a:gd name="T7" fmla="*/ 14 h 301"/>
                  <a:gd name="T8" fmla="*/ 110 w 226"/>
                  <a:gd name="T9" fmla="*/ 3 h 301"/>
                  <a:gd name="T10" fmla="*/ 73 w 226"/>
                  <a:gd name="T11" fmla="*/ 5 h 301"/>
                  <a:gd name="T12" fmla="*/ 16 w 226"/>
                  <a:gd name="T13" fmla="*/ 48 h 301"/>
                  <a:gd name="T14" fmla="*/ 6 w 226"/>
                  <a:gd name="T15" fmla="*/ 121 h 301"/>
                  <a:gd name="T16" fmla="*/ 36 w 226"/>
                  <a:gd name="T17" fmla="*/ 230 h 301"/>
                  <a:gd name="T18" fmla="*/ 53 w 226"/>
                  <a:gd name="T19" fmla="*/ 263 h 301"/>
                  <a:gd name="T20" fmla="*/ 79 w 226"/>
                  <a:gd name="T21" fmla="*/ 287 h 301"/>
                  <a:gd name="T22" fmla="*/ 115 w 226"/>
                  <a:gd name="T23" fmla="*/ 298 h 301"/>
                  <a:gd name="T24" fmla="*/ 153 w 226"/>
                  <a:gd name="T25" fmla="*/ 297 h 301"/>
                  <a:gd name="T26" fmla="*/ 209 w 226"/>
                  <a:gd name="T27" fmla="*/ 253 h 301"/>
                  <a:gd name="T28" fmla="*/ 219 w 226"/>
                  <a:gd name="T29" fmla="*/ 18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6" h="301">
                    <a:moveTo>
                      <a:pt x="219" y="180"/>
                    </a:moveTo>
                    <a:cubicBezTo>
                      <a:pt x="209" y="144"/>
                      <a:pt x="199" y="107"/>
                      <a:pt x="189" y="71"/>
                    </a:cubicBezTo>
                    <a:cubicBezTo>
                      <a:pt x="186" y="59"/>
                      <a:pt x="181" y="48"/>
                      <a:pt x="172" y="39"/>
                    </a:cubicBezTo>
                    <a:cubicBezTo>
                      <a:pt x="166" y="28"/>
                      <a:pt x="157" y="20"/>
                      <a:pt x="146" y="14"/>
                    </a:cubicBezTo>
                    <a:cubicBezTo>
                      <a:pt x="135" y="7"/>
                      <a:pt x="123" y="4"/>
                      <a:pt x="110" y="3"/>
                    </a:cubicBezTo>
                    <a:cubicBezTo>
                      <a:pt x="98" y="0"/>
                      <a:pt x="85" y="1"/>
                      <a:pt x="73" y="5"/>
                    </a:cubicBezTo>
                    <a:cubicBezTo>
                      <a:pt x="50" y="12"/>
                      <a:pt x="28" y="26"/>
                      <a:pt x="16" y="48"/>
                    </a:cubicBezTo>
                    <a:cubicBezTo>
                      <a:pt x="4" y="71"/>
                      <a:pt x="0" y="96"/>
                      <a:pt x="6" y="121"/>
                    </a:cubicBezTo>
                    <a:cubicBezTo>
                      <a:pt x="16" y="158"/>
                      <a:pt x="26" y="194"/>
                      <a:pt x="36" y="230"/>
                    </a:cubicBezTo>
                    <a:cubicBezTo>
                      <a:pt x="39" y="243"/>
                      <a:pt x="45" y="253"/>
                      <a:pt x="53" y="263"/>
                    </a:cubicBezTo>
                    <a:cubicBezTo>
                      <a:pt x="60" y="273"/>
                      <a:pt x="68" y="281"/>
                      <a:pt x="79" y="287"/>
                    </a:cubicBezTo>
                    <a:cubicBezTo>
                      <a:pt x="90" y="294"/>
                      <a:pt x="102" y="298"/>
                      <a:pt x="115" y="298"/>
                    </a:cubicBezTo>
                    <a:cubicBezTo>
                      <a:pt x="127" y="301"/>
                      <a:pt x="140" y="301"/>
                      <a:pt x="153" y="297"/>
                    </a:cubicBezTo>
                    <a:cubicBezTo>
                      <a:pt x="175" y="289"/>
                      <a:pt x="198" y="275"/>
                      <a:pt x="209" y="253"/>
                    </a:cubicBezTo>
                    <a:cubicBezTo>
                      <a:pt x="221" y="230"/>
                      <a:pt x="226" y="205"/>
                      <a:pt x="219" y="180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4" name="Freeform 88">
                <a:extLst>
                  <a:ext uri="{FF2B5EF4-FFF2-40B4-BE49-F238E27FC236}">
                    <a16:creationId xmlns:a16="http://schemas.microsoft.com/office/drawing/2014/main" id="{85E3777D-681E-6314-0556-8BB3DFDFD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6613" y="2741613"/>
                <a:ext cx="88900" cy="457200"/>
              </a:xfrm>
              <a:custGeom>
                <a:avLst/>
                <a:gdLst>
                  <a:gd name="T0" fmla="*/ 38 w 439"/>
                  <a:gd name="T1" fmla="*/ 255 h 2223"/>
                  <a:gd name="T2" fmla="*/ 105 w 439"/>
                  <a:gd name="T3" fmla="*/ 1139 h 2223"/>
                  <a:gd name="T4" fmla="*/ 130 w 439"/>
                  <a:gd name="T5" fmla="*/ 2041 h 2223"/>
                  <a:gd name="T6" fmla="*/ 414 w 439"/>
                  <a:gd name="T7" fmla="*/ 2041 h 2223"/>
                  <a:gd name="T8" fmla="*/ 312 w 439"/>
                  <a:gd name="T9" fmla="*/ 179 h 2223"/>
                  <a:gd name="T10" fmla="*/ 38 w 439"/>
                  <a:gd name="T11" fmla="*/ 255 h 2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9" h="2223">
                    <a:moveTo>
                      <a:pt x="38" y="255"/>
                    </a:moveTo>
                    <a:cubicBezTo>
                      <a:pt x="98" y="544"/>
                      <a:pt x="100" y="845"/>
                      <a:pt x="105" y="1139"/>
                    </a:cubicBezTo>
                    <a:cubicBezTo>
                      <a:pt x="111" y="1439"/>
                      <a:pt x="107" y="1741"/>
                      <a:pt x="130" y="2041"/>
                    </a:cubicBezTo>
                    <a:cubicBezTo>
                      <a:pt x="143" y="2222"/>
                      <a:pt x="428" y="2223"/>
                      <a:pt x="414" y="2041"/>
                    </a:cubicBezTo>
                    <a:cubicBezTo>
                      <a:pt x="368" y="1423"/>
                      <a:pt x="439" y="789"/>
                      <a:pt x="312" y="179"/>
                    </a:cubicBezTo>
                    <a:cubicBezTo>
                      <a:pt x="275" y="0"/>
                      <a:pt x="0" y="76"/>
                      <a:pt x="38" y="255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5" name="Freeform 89">
                <a:extLst>
                  <a:ext uri="{FF2B5EF4-FFF2-40B4-BE49-F238E27FC236}">
                    <a16:creationId xmlns:a16="http://schemas.microsoft.com/office/drawing/2014/main" id="{36273AEA-5AAF-05D8-CB33-08FF0F6D0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701" y="2366963"/>
                <a:ext cx="3130550" cy="950913"/>
              </a:xfrm>
              <a:custGeom>
                <a:avLst/>
                <a:gdLst>
                  <a:gd name="T0" fmla="*/ 1600 w 15220"/>
                  <a:gd name="T1" fmla="*/ 3714 h 4625"/>
                  <a:gd name="T2" fmla="*/ 2452 w 15220"/>
                  <a:gd name="T3" fmla="*/ 3195 h 4625"/>
                  <a:gd name="T4" fmla="*/ 2824 w 15220"/>
                  <a:gd name="T5" fmla="*/ 1735 h 4625"/>
                  <a:gd name="T6" fmla="*/ 2959 w 15220"/>
                  <a:gd name="T7" fmla="*/ 1219 h 4625"/>
                  <a:gd name="T8" fmla="*/ 2992 w 15220"/>
                  <a:gd name="T9" fmla="*/ 1121 h 4625"/>
                  <a:gd name="T10" fmla="*/ 2991 w 15220"/>
                  <a:gd name="T11" fmla="*/ 1083 h 4625"/>
                  <a:gd name="T12" fmla="*/ 2898 w 15220"/>
                  <a:gd name="T13" fmla="*/ 1075 h 4625"/>
                  <a:gd name="T14" fmla="*/ 2914 w 15220"/>
                  <a:gd name="T15" fmla="*/ 1109 h 4625"/>
                  <a:gd name="T16" fmla="*/ 2947 w 15220"/>
                  <a:gd name="T17" fmla="*/ 1206 h 4625"/>
                  <a:gd name="T18" fmla="*/ 3399 w 15220"/>
                  <a:gd name="T19" fmla="*/ 2785 h 4625"/>
                  <a:gd name="T20" fmla="*/ 5293 w 15220"/>
                  <a:gd name="T21" fmla="*/ 2247 h 4625"/>
                  <a:gd name="T22" fmla="*/ 9996 w 15220"/>
                  <a:gd name="T23" fmla="*/ 1528 h 4625"/>
                  <a:gd name="T24" fmla="*/ 10315 w 15220"/>
                  <a:gd name="T25" fmla="*/ 1057 h 4625"/>
                  <a:gd name="T26" fmla="*/ 10299 w 15220"/>
                  <a:gd name="T27" fmla="*/ 246 h 4625"/>
                  <a:gd name="T28" fmla="*/ 10207 w 15220"/>
                  <a:gd name="T29" fmla="*/ 283 h 4625"/>
                  <a:gd name="T30" fmla="*/ 10139 w 15220"/>
                  <a:gd name="T31" fmla="*/ 304 h 4625"/>
                  <a:gd name="T32" fmla="*/ 10620 w 15220"/>
                  <a:gd name="T33" fmla="*/ 1308 h 4625"/>
                  <a:gd name="T34" fmla="*/ 11115 w 15220"/>
                  <a:gd name="T35" fmla="*/ 1508 h 4625"/>
                  <a:gd name="T36" fmla="*/ 14262 w 15220"/>
                  <a:gd name="T37" fmla="*/ 1846 h 4625"/>
                  <a:gd name="T38" fmla="*/ 15045 w 15220"/>
                  <a:gd name="T39" fmla="*/ 1763 h 4625"/>
                  <a:gd name="T40" fmla="*/ 11543 w 15220"/>
                  <a:gd name="T41" fmla="*/ 1234 h 4625"/>
                  <a:gd name="T42" fmla="*/ 10983 w 15220"/>
                  <a:gd name="T43" fmla="*/ 1221 h 4625"/>
                  <a:gd name="T44" fmla="*/ 10876 w 15220"/>
                  <a:gd name="T45" fmla="*/ 1227 h 4625"/>
                  <a:gd name="T46" fmla="*/ 10911 w 15220"/>
                  <a:gd name="T47" fmla="*/ 1238 h 4625"/>
                  <a:gd name="T48" fmla="*/ 10801 w 15220"/>
                  <a:gd name="T49" fmla="*/ 1040 h 4625"/>
                  <a:gd name="T50" fmla="*/ 10318 w 15220"/>
                  <a:gd name="T51" fmla="*/ 79 h 4625"/>
                  <a:gd name="T52" fmla="*/ 10008 w 15220"/>
                  <a:gd name="T53" fmla="*/ 398 h 4625"/>
                  <a:gd name="T54" fmla="*/ 10025 w 15220"/>
                  <a:gd name="T55" fmla="*/ 1299 h 4625"/>
                  <a:gd name="T56" fmla="*/ 10067 w 15220"/>
                  <a:gd name="T57" fmla="*/ 1256 h 4625"/>
                  <a:gd name="T58" fmla="*/ 9996 w 15220"/>
                  <a:gd name="T59" fmla="*/ 1243 h 4625"/>
                  <a:gd name="T60" fmla="*/ 6005 w 15220"/>
                  <a:gd name="T61" fmla="*/ 1777 h 4625"/>
                  <a:gd name="T62" fmla="*/ 3736 w 15220"/>
                  <a:gd name="T63" fmla="*/ 2441 h 4625"/>
                  <a:gd name="T64" fmla="*/ 3530 w 15220"/>
                  <a:gd name="T65" fmla="*/ 2537 h 4625"/>
                  <a:gd name="T66" fmla="*/ 3567 w 15220"/>
                  <a:gd name="T67" fmla="*/ 2559 h 4625"/>
                  <a:gd name="T68" fmla="*/ 3476 w 15220"/>
                  <a:gd name="T69" fmla="*/ 2305 h 4625"/>
                  <a:gd name="T70" fmla="*/ 3245 w 15220"/>
                  <a:gd name="T71" fmla="*/ 1213 h 4625"/>
                  <a:gd name="T72" fmla="*/ 2674 w 15220"/>
                  <a:gd name="T73" fmla="*/ 1176 h 4625"/>
                  <a:gd name="T74" fmla="*/ 2215 w 15220"/>
                  <a:gd name="T75" fmla="*/ 3027 h 4625"/>
                  <a:gd name="T76" fmla="*/ 2187 w 15220"/>
                  <a:gd name="T77" fmla="*/ 3095 h 4625"/>
                  <a:gd name="T78" fmla="*/ 2138 w 15220"/>
                  <a:gd name="T79" fmla="*/ 3117 h 4625"/>
                  <a:gd name="T80" fmla="*/ 150 w 15220"/>
                  <a:gd name="T81" fmla="*/ 4275 h 4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20" h="4625">
                    <a:moveTo>
                      <a:pt x="293" y="4521"/>
                    </a:moveTo>
                    <a:cubicBezTo>
                      <a:pt x="715" y="4230"/>
                      <a:pt x="1151" y="3960"/>
                      <a:pt x="1600" y="3714"/>
                    </a:cubicBezTo>
                    <a:cubicBezTo>
                      <a:pt x="1824" y="3591"/>
                      <a:pt x="2051" y="3474"/>
                      <a:pt x="2281" y="3363"/>
                    </a:cubicBezTo>
                    <a:cubicBezTo>
                      <a:pt x="2365" y="3322"/>
                      <a:pt x="2413" y="3279"/>
                      <a:pt x="2452" y="3195"/>
                    </a:cubicBezTo>
                    <a:cubicBezTo>
                      <a:pt x="2542" y="2998"/>
                      <a:pt x="2586" y="2778"/>
                      <a:pt x="2635" y="2569"/>
                    </a:cubicBezTo>
                    <a:cubicBezTo>
                      <a:pt x="2701" y="2291"/>
                      <a:pt x="2760" y="2012"/>
                      <a:pt x="2824" y="1735"/>
                    </a:cubicBezTo>
                    <a:cubicBezTo>
                      <a:pt x="2853" y="1611"/>
                      <a:pt x="2882" y="1488"/>
                      <a:pt x="2916" y="1365"/>
                    </a:cubicBezTo>
                    <a:cubicBezTo>
                      <a:pt x="2929" y="1316"/>
                      <a:pt x="2943" y="1268"/>
                      <a:pt x="2959" y="1219"/>
                    </a:cubicBezTo>
                    <a:cubicBezTo>
                      <a:pt x="2965" y="1200"/>
                      <a:pt x="2971" y="1180"/>
                      <a:pt x="2978" y="1161"/>
                    </a:cubicBezTo>
                    <a:cubicBezTo>
                      <a:pt x="2982" y="1150"/>
                      <a:pt x="3004" y="1095"/>
                      <a:pt x="2992" y="1121"/>
                    </a:cubicBezTo>
                    <a:cubicBezTo>
                      <a:pt x="3001" y="1100"/>
                      <a:pt x="3023" y="1075"/>
                      <a:pt x="3028" y="1053"/>
                    </a:cubicBezTo>
                    <a:cubicBezTo>
                      <a:pt x="3025" y="1068"/>
                      <a:pt x="3013" y="1076"/>
                      <a:pt x="2991" y="1083"/>
                    </a:cubicBezTo>
                    <a:cubicBezTo>
                      <a:pt x="2959" y="1092"/>
                      <a:pt x="2919" y="1085"/>
                      <a:pt x="2908" y="1081"/>
                    </a:cubicBezTo>
                    <a:cubicBezTo>
                      <a:pt x="2839" y="1050"/>
                      <a:pt x="2906" y="1071"/>
                      <a:pt x="2898" y="1075"/>
                    </a:cubicBezTo>
                    <a:cubicBezTo>
                      <a:pt x="2899" y="1074"/>
                      <a:pt x="2887" y="1055"/>
                      <a:pt x="2891" y="1067"/>
                    </a:cubicBezTo>
                    <a:cubicBezTo>
                      <a:pt x="2895" y="1081"/>
                      <a:pt x="2907" y="1096"/>
                      <a:pt x="2914" y="1109"/>
                    </a:cubicBezTo>
                    <a:cubicBezTo>
                      <a:pt x="2922" y="1126"/>
                      <a:pt x="2911" y="1099"/>
                      <a:pt x="2924" y="1134"/>
                    </a:cubicBezTo>
                    <a:cubicBezTo>
                      <a:pt x="2932" y="1158"/>
                      <a:pt x="2940" y="1182"/>
                      <a:pt x="2947" y="1206"/>
                    </a:cubicBezTo>
                    <a:cubicBezTo>
                      <a:pt x="3083" y="1651"/>
                      <a:pt x="3094" y="2133"/>
                      <a:pt x="3259" y="2569"/>
                    </a:cubicBezTo>
                    <a:cubicBezTo>
                      <a:pt x="3288" y="2648"/>
                      <a:pt x="3325" y="2736"/>
                      <a:pt x="3399" y="2785"/>
                    </a:cubicBezTo>
                    <a:cubicBezTo>
                      <a:pt x="3523" y="2866"/>
                      <a:pt x="3671" y="2767"/>
                      <a:pt x="3791" y="2723"/>
                    </a:cubicBezTo>
                    <a:cubicBezTo>
                      <a:pt x="4284" y="2543"/>
                      <a:pt x="4786" y="2384"/>
                      <a:pt x="5293" y="2247"/>
                    </a:cubicBezTo>
                    <a:cubicBezTo>
                      <a:pt x="6308" y="1972"/>
                      <a:pt x="7344" y="1780"/>
                      <a:pt x="8388" y="1659"/>
                    </a:cubicBezTo>
                    <a:cubicBezTo>
                      <a:pt x="8922" y="1597"/>
                      <a:pt x="9458" y="1553"/>
                      <a:pt x="9996" y="1528"/>
                    </a:cubicBezTo>
                    <a:cubicBezTo>
                      <a:pt x="10141" y="1521"/>
                      <a:pt x="10266" y="1523"/>
                      <a:pt x="10301" y="1360"/>
                    </a:cubicBezTo>
                    <a:cubicBezTo>
                      <a:pt x="10323" y="1262"/>
                      <a:pt x="10317" y="1156"/>
                      <a:pt x="10315" y="1057"/>
                    </a:cubicBezTo>
                    <a:cubicBezTo>
                      <a:pt x="10310" y="806"/>
                      <a:pt x="10281" y="553"/>
                      <a:pt x="10295" y="303"/>
                    </a:cubicBezTo>
                    <a:cubicBezTo>
                      <a:pt x="10296" y="284"/>
                      <a:pt x="10298" y="265"/>
                      <a:pt x="10299" y="246"/>
                    </a:cubicBezTo>
                    <a:cubicBezTo>
                      <a:pt x="10298" y="266"/>
                      <a:pt x="10311" y="238"/>
                      <a:pt x="10300" y="243"/>
                    </a:cubicBezTo>
                    <a:cubicBezTo>
                      <a:pt x="10238" y="274"/>
                      <a:pt x="10347" y="263"/>
                      <a:pt x="10207" y="283"/>
                    </a:cubicBezTo>
                    <a:cubicBezTo>
                      <a:pt x="10181" y="287"/>
                      <a:pt x="10118" y="298"/>
                      <a:pt x="10123" y="286"/>
                    </a:cubicBezTo>
                    <a:cubicBezTo>
                      <a:pt x="10121" y="290"/>
                      <a:pt x="10134" y="297"/>
                      <a:pt x="10139" y="304"/>
                    </a:cubicBezTo>
                    <a:cubicBezTo>
                      <a:pt x="10199" y="395"/>
                      <a:pt x="10244" y="496"/>
                      <a:pt x="10289" y="594"/>
                    </a:cubicBezTo>
                    <a:cubicBezTo>
                      <a:pt x="10399" y="831"/>
                      <a:pt x="10491" y="1080"/>
                      <a:pt x="10620" y="1308"/>
                    </a:cubicBezTo>
                    <a:cubicBezTo>
                      <a:pt x="10663" y="1383"/>
                      <a:pt x="10715" y="1471"/>
                      <a:pt x="10803" y="1497"/>
                    </a:cubicBezTo>
                    <a:cubicBezTo>
                      <a:pt x="10897" y="1525"/>
                      <a:pt x="11018" y="1506"/>
                      <a:pt x="11115" y="1508"/>
                    </a:cubicBezTo>
                    <a:cubicBezTo>
                      <a:pt x="11244" y="1511"/>
                      <a:pt x="11373" y="1514"/>
                      <a:pt x="11501" y="1518"/>
                    </a:cubicBezTo>
                    <a:cubicBezTo>
                      <a:pt x="12432" y="1545"/>
                      <a:pt x="13356" y="1629"/>
                      <a:pt x="14262" y="1846"/>
                    </a:cubicBezTo>
                    <a:cubicBezTo>
                      <a:pt x="14500" y="1903"/>
                      <a:pt x="14735" y="1967"/>
                      <a:pt x="14969" y="2037"/>
                    </a:cubicBezTo>
                    <a:cubicBezTo>
                      <a:pt x="15145" y="2090"/>
                      <a:pt x="15220" y="1816"/>
                      <a:pt x="15045" y="1763"/>
                    </a:cubicBezTo>
                    <a:cubicBezTo>
                      <a:pt x="14134" y="1490"/>
                      <a:pt x="13203" y="1329"/>
                      <a:pt x="12254" y="1268"/>
                    </a:cubicBezTo>
                    <a:cubicBezTo>
                      <a:pt x="12018" y="1252"/>
                      <a:pt x="11781" y="1242"/>
                      <a:pt x="11543" y="1234"/>
                    </a:cubicBezTo>
                    <a:cubicBezTo>
                      <a:pt x="11415" y="1230"/>
                      <a:pt x="11287" y="1227"/>
                      <a:pt x="11159" y="1225"/>
                    </a:cubicBezTo>
                    <a:cubicBezTo>
                      <a:pt x="11100" y="1224"/>
                      <a:pt x="11041" y="1222"/>
                      <a:pt x="10983" y="1221"/>
                    </a:cubicBezTo>
                    <a:cubicBezTo>
                      <a:pt x="10953" y="1221"/>
                      <a:pt x="10922" y="1219"/>
                      <a:pt x="10893" y="1220"/>
                    </a:cubicBezTo>
                    <a:cubicBezTo>
                      <a:pt x="10839" y="1216"/>
                      <a:pt x="10833" y="1218"/>
                      <a:pt x="10876" y="1227"/>
                    </a:cubicBezTo>
                    <a:cubicBezTo>
                      <a:pt x="10895" y="1227"/>
                      <a:pt x="10910" y="1234"/>
                      <a:pt x="10922" y="1247"/>
                    </a:cubicBezTo>
                    <a:cubicBezTo>
                      <a:pt x="10911" y="1246"/>
                      <a:pt x="10896" y="1211"/>
                      <a:pt x="10911" y="1238"/>
                    </a:cubicBezTo>
                    <a:cubicBezTo>
                      <a:pt x="10902" y="1222"/>
                      <a:pt x="10891" y="1208"/>
                      <a:pt x="10882" y="1192"/>
                    </a:cubicBezTo>
                    <a:cubicBezTo>
                      <a:pt x="10852" y="1143"/>
                      <a:pt x="10826" y="1091"/>
                      <a:pt x="10801" y="1040"/>
                    </a:cubicBezTo>
                    <a:cubicBezTo>
                      <a:pt x="10742" y="917"/>
                      <a:pt x="10687" y="792"/>
                      <a:pt x="10632" y="668"/>
                    </a:cubicBezTo>
                    <a:cubicBezTo>
                      <a:pt x="10550" y="481"/>
                      <a:pt x="10473" y="222"/>
                      <a:pt x="10318" y="79"/>
                    </a:cubicBezTo>
                    <a:cubicBezTo>
                      <a:pt x="10233" y="0"/>
                      <a:pt x="10104" y="11"/>
                      <a:pt x="10047" y="116"/>
                    </a:cubicBezTo>
                    <a:cubicBezTo>
                      <a:pt x="10003" y="198"/>
                      <a:pt x="10009" y="308"/>
                      <a:pt x="10008" y="398"/>
                    </a:cubicBezTo>
                    <a:cubicBezTo>
                      <a:pt x="10008" y="657"/>
                      <a:pt x="10035" y="916"/>
                      <a:pt x="10032" y="1175"/>
                    </a:cubicBezTo>
                    <a:cubicBezTo>
                      <a:pt x="10031" y="1216"/>
                      <a:pt x="10029" y="1258"/>
                      <a:pt x="10025" y="1299"/>
                    </a:cubicBezTo>
                    <a:cubicBezTo>
                      <a:pt x="10028" y="1267"/>
                      <a:pt x="10010" y="1318"/>
                      <a:pt x="10025" y="1302"/>
                    </a:cubicBezTo>
                    <a:cubicBezTo>
                      <a:pt x="10034" y="1292"/>
                      <a:pt x="10060" y="1266"/>
                      <a:pt x="10067" y="1256"/>
                    </a:cubicBezTo>
                    <a:cubicBezTo>
                      <a:pt x="10102" y="1235"/>
                      <a:pt x="10094" y="1230"/>
                      <a:pt x="10042" y="1241"/>
                    </a:cubicBezTo>
                    <a:cubicBezTo>
                      <a:pt x="10026" y="1242"/>
                      <a:pt x="10011" y="1243"/>
                      <a:pt x="9996" y="1243"/>
                    </a:cubicBezTo>
                    <a:cubicBezTo>
                      <a:pt x="9719" y="1256"/>
                      <a:pt x="9442" y="1274"/>
                      <a:pt x="9166" y="1297"/>
                    </a:cubicBezTo>
                    <a:cubicBezTo>
                      <a:pt x="8104" y="1385"/>
                      <a:pt x="7044" y="1540"/>
                      <a:pt x="6005" y="1777"/>
                    </a:cubicBezTo>
                    <a:cubicBezTo>
                      <a:pt x="5492" y="1893"/>
                      <a:pt x="4984" y="2030"/>
                      <a:pt x="4483" y="2188"/>
                    </a:cubicBezTo>
                    <a:cubicBezTo>
                      <a:pt x="4232" y="2267"/>
                      <a:pt x="3983" y="2351"/>
                      <a:pt x="3736" y="2441"/>
                    </a:cubicBezTo>
                    <a:cubicBezTo>
                      <a:pt x="3673" y="2465"/>
                      <a:pt x="3610" y="2488"/>
                      <a:pt x="3546" y="2512"/>
                    </a:cubicBezTo>
                    <a:cubicBezTo>
                      <a:pt x="3468" y="2542"/>
                      <a:pt x="3465" y="2523"/>
                      <a:pt x="3530" y="2537"/>
                    </a:cubicBezTo>
                    <a:cubicBezTo>
                      <a:pt x="3551" y="2542"/>
                      <a:pt x="3559" y="2551"/>
                      <a:pt x="3560" y="2551"/>
                    </a:cubicBezTo>
                    <a:cubicBezTo>
                      <a:pt x="3552" y="2553"/>
                      <a:pt x="3553" y="2510"/>
                      <a:pt x="3567" y="2559"/>
                    </a:cubicBezTo>
                    <a:cubicBezTo>
                      <a:pt x="3564" y="2551"/>
                      <a:pt x="3554" y="2542"/>
                      <a:pt x="3551" y="2533"/>
                    </a:cubicBezTo>
                    <a:cubicBezTo>
                      <a:pt x="3531" y="2486"/>
                      <a:pt x="3497" y="2387"/>
                      <a:pt x="3476" y="2305"/>
                    </a:cubicBezTo>
                    <a:cubicBezTo>
                      <a:pt x="3446" y="2187"/>
                      <a:pt x="3422" y="2068"/>
                      <a:pt x="3398" y="1949"/>
                    </a:cubicBezTo>
                    <a:cubicBezTo>
                      <a:pt x="3349" y="1703"/>
                      <a:pt x="3309" y="1455"/>
                      <a:pt x="3245" y="1213"/>
                    </a:cubicBezTo>
                    <a:cubicBezTo>
                      <a:pt x="3207" y="1068"/>
                      <a:pt x="3147" y="809"/>
                      <a:pt x="2955" y="807"/>
                    </a:cubicBezTo>
                    <a:cubicBezTo>
                      <a:pt x="2775" y="805"/>
                      <a:pt x="2716" y="1041"/>
                      <a:pt x="2674" y="1176"/>
                    </a:cubicBezTo>
                    <a:cubicBezTo>
                      <a:pt x="2519" y="1684"/>
                      <a:pt x="2437" y="2213"/>
                      <a:pt x="2304" y="2728"/>
                    </a:cubicBezTo>
                    <a:cubicBezTo>
                      <a:pt x="2278" y="2828"/>
                      <a:pt x="2249" y="2929"/>
                      <a:pt x="2215" y="3027"/>
                    </a:cubicBezTo>
                    <a:cubicBezTo>
                      <a:pt x="2198" y="3074"/>
                      <a:pt x="2206" y="3042"/>
                      <a:pt x="2188" y="3088"/>
                    </a:cubicBezTo>
                    <a:cubicBezTo>
                      <a:pt x="2180" y="3109"/>
                      <a:pt x="2169" y="3115"/>
                      <a:pt x="2187" y="3095"/>
                    </a:cubicBezTo>
                    <a:cubicBezTo>
                      <a:pt x="2176" y="3107"/>
                      <a:pt x="2180" y="3095"/>
                      <a:pt x="2191" y="3094"/>
                    </a:cubicBezTo>
                    <a:cubicBezTo>
                      <a:pt x="2223" y="3091"/>
                      <a:pt x="2155" y="3108"/>
                      <a:pt x="2138" y="3117"/>
                    </a:cubicBezTo>
                    <a:cubicBezTo>
                      <a:pt x="1678" y="3340"/>
                      <a:pt x="1228" y="3586"/>
                      <a:pt x="793" y="3854"/>
                    </a:cubicBezTo>
                    <a:cubicBezTo>
                      <a:pt x="575" y="3989"/>
                      <a:pt x="360" y="4130"/>
                      <a:pt x="150" y="4275"/>
                    </a:cubicBezTo>
                    <a:cubicBezTo>
                      <a:pt x="0" y="4379"/>
                      <a:pt x="142" y="4625"/>
                      <a:pt x="293" y="452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6" name="Freeform 90">
                <a:extLst>
                  <a:ext uri="{FF2B5EF4-FFF2-40B4-BE49-F238E27FC236}">
                    <a16:creationId xmlns:a16="http://schemas.microsoft.com/office/drawing/2014/main" id="{5187BBB6-60AA-28C2-031B-9689E23D3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488" y="1047750"/>
                <a:ext cx="444500" cy="1549400"/>
              </a:xfrm>
              <a:custGeom>
                <a:avLst/>
                <a:gdLst>
                  <a:gd name="T0" fmla="*/ 190 w 2159"/>
                  <a:gd name="T1" fmla="*/ 7412 h 7534"/>
                  <a:gd name="T2" fmla="*/ 1262 w 2159"/>
                  <a:gd name="T3" fmla="*/ 1658 h 7534"/>
                  <a:gd name="T4" fmla="*/ 2088 w 2159"/>
                  <a:gd name="T5" fmla="*/ 195 h 7534"/>
                  <a:gd name="T6" fmla="*/ 1925 w 2159"/>
                  <a:gd name="T7" fmla="*/ 99 h 7534"/>
                  <a:gd name="T8" fmla="*/ 76 w 2159"/>
                  <a:gd name="T9" fmla="*/ 5766 h 7534"/>
                  <a:gd name="T10" fmla="*/ 1 w 2159"/>
                  <a:gd name="T11" fmla="*/ 7412 h 7534"/>
                  <a:gd name="T12" fmla="*/ 190 w 2159"/>
                  <a:gd name="T13" fmla="*/ 7412 h 7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9" h="7534">
                    <a:moveTo>
                      <a:pt x="190" y="7412"/>
                    </a:moveTo>
                    <a:cubicBezTo>
                      <a:pt x="198" y="5461"/>
                      <a:pt x="461" y="3453"/>
                      <a:pt x="1262" y="1658"/>
                    </a:cubicBezTo>
                    <a:cubicBezTo>
                      <a:pt x="1491" y="1146"/>
                      <a:pt x="1765" y="654"/>
                      <a:pt x="2088" y="195"/>
                    </a:cubicBezTo>
                    <a:cubicBezTo>
                      <a:pt x="2159" y="95"/>
                      <a:pt x="1994" y="0"/>
                      <a:pt x="1925" y="99"/>
                    </a:cubicBezTo>
                    <a:cubicBezTo>
                      <a:pt x="763" y="1751"/>
                      <a:pt x="255" y="3779"/>
                      <a:pt x="76" y="5766"/>
                    </a:cubicBezTo>
                    <a:cubicBezTo>
                      <a:pt x="26" y="6313"/>
                      <a:pt x="3" y="6863"/>
                      <a:pt x="1" y="7412"/>
                    </a:cubicBezTo>
                    <a:cubicBezTo>
                      <a:pt x="0" y="7534"/>
                      <a:pt x="190" y="7534"/>
                      <a:pt x="190" y="741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7" name="Freeform 91">
                <a:extLst>
                  <a:ext uri="{FF2B5EF4-FFF2-40B4-BE49-F238E27FC236}">
                    <a16:creationId xmlns:a16="http://schemas.microsoft.com/office/drawing/2014/main" id="{76C7AC01-4891-E05E-C09F-81E2B6569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788" y="979488"/>
                <a:ext cx="779463" cy="1460500"/>
              </a:xfrm>
              <a:custGeom>
                <a:avLst/>
                <a:gdLst>
                  <a:gd name="T0" fmla="*/ 90 w 3787"/>
                  <a:gd name="T1" fmla="*/ 217 h 7102"/>
                  <a:gd name="T2" fmla="*/ 3143 w 3787"/>
                  <a:gd name="T3" fmla="*/ 5334 h 7102"/>
                  <a:gd name="T4" fmla="*/ 3578 w 3787"/>
                  <a:gd name="T5" fmla="*/ 6982 h 7102"/>
                  <a:gd name="T6" fmla="*/ 3761 w 3787"/>
                  <a:gd name="T7" fmla="*/ 6932 h 7102"/>
                  <a:gd name="T8" fmla="*/ 1367 w 3787"/>
                  <a:gd name="T9" fmla="*/ 1356 h 7102"/>
                  <a:gd name="T10" fmla="*/ 224 w 3787"/>
                  <a:gd name="T11" fmla="*/ 83 h 7102"/>
                  <a:gd name="T12" fmla="*/ 90 w 3787"/>
                  <a:gd name="T13" fmla="*/ 217 h 7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87" h="7102">
                    <a:moveTo>
                      <a:pt x="90" y="217"/>
                    </a:moveTo>
                    <a:cubicBezTo>
                      <a:pt x="1569" y="1593"/>
                      <a:pt x="2537" y="3426"/>
                      <a:pt x="3143" y="5334"/>
                    </a:cubicBezTo>
                    <a:cubicBezTo>
                      <a:pt x="3315" y="5876"/>
                      <a:pt x="3459" y="6427"/>
                      <a:pt x="3578" y="6982"/>
                    </a:cubicBezTo>
                    <a:cubicBezTo>
                      <a:pt x="3604" y="7102"/>
                      <a:pt x="3787" y="7051"/>
                      <a:pt x="3761" y="6932"/>
                    </a:cubicBezTo>
                    <a:cubicBezTo>
                      <a:pt x="3334" y="4949"/>
                      <a:pt x="2595" y="2987"/>
                      <a:pt x="1367" y="1356"/>
                    </a:cubicBezTo>
                    <a:cubicBezTo>
                      <a:pt x="1023" y="900"/>
                      <a:pt x="643" y="472"/>
                      <a:pt x="224" y="83"/>
                    </a:cubicBezTo>
                    <a:cubicBezTo>
                      <a:pt x="135" y="0"/>
                      <a:pt x="0" y="134"/>
                      <a:pt x="90" y="21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8" name="Freeform 92">
                <a:extLst>
                  <a:ext uri="{FF2B5EF4-FFF2-40B4-BE49-F238E27FC236}">
                    <a16:creationId xmlns:a16="http://schemas.microsoft.com/office/drawing/2014/main" id="{6821AB57-EEC2-227F-7E3E-E423F0585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6413" y="968375"/>
                <a:ext cx="1566863" cy="1754188"/>
              </a:xfrm>
              <a:custGeom>
                <a:avLst/>
                <a:gdLst>
                  <a:gd name="T0" fmla="*/ 170 w 7622"/>
                  <a:gd name="T1" fmla="*/ 343 h 8528"/>
                  <a:gd name="T2" fmla="*/ 2578 w 7622"/>
                  <a:gd name="T3" fmla="*/ 1000 h 8528"/>
                  <a:gd name="T4" fmla="*/ 4321 w 7622"/>
                  <a:gd name="T5" fmla="*/ 2326 h 8528"/>
                  <a:gd name="T6" fmla="*/ 6792 w 7622"/>
                  <a:gd name="T7" fmla="*/ 6024 h 8528"/>
                  <a:gd name="T8" fmla="*/ 7417 w 7622"/>
                  <a:gd name="T9" fmla="*/ 8407 h 8528"/>
                  <a:gd name="T10" fmla="*/ 7606 w 7622"/>
                  <a:gd name="T11" fmla="*/ 8407 h 8528"/>
                  <a:gd name="T12" fmla="*/ 6034 w 7622"/>
                  <a:gd name="T13" fmla="*/ 4133 h 8528"/>
                  <a:gd name="T14" fmla="*/ 2812 w 7622"/>
                  <a:gd name="T15" fmla="*/ 918 h 8528"/>
                  <a:gd name="T16" fmla="*/ 120 w 7622"/>
                  <a:gd name="T17" fmla="*/ 160 h 8528"/>
                  <a:gd name="T18" fmla="*/ 170 w 7622"/>
                  <a:gd name="T19" fmla="*/ 343 h 8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22" h="8528">
                    <a:moveTo>
                      <a:pt x="170" y="343"/>
                    </a:moveTo>
                    <a:cubicBezTo>
                      <a:pt x="1019" y="201"/>
                      <a:pt x="1861" y="583"/>
                      <a:pt x="2578" y="1000"/>
                    </a:cubicBezTo>
                    <a:cubicBezTo>
                      <a:pt x="3212" y="1367"/>
                      <a:pt x="3795" y="1818"/>
                      <a:pt x="4321" y="2326"/>
                    </a:cubicBezTo>
                    <a:cubicBezTo>
                      <a:pt x="5394" y="3362"/>
                      <a:pt x="6241" y="4639"/>
                      <a:pt x="6792" y="6024"/>
                    </a:cubicBezTo>
                    <a:cubicBezTo>
                      <a:pt x="7096" y="6788"/>
                      <a:pt x="7313" y="7590"/>
                      <a:pt x="7417" y="8407"/>
                    </a:cubicBezTo>
                    <a:cubicBezTo>
                      <a:pt x="7432" y="8526"/>
                      <a:pt x="7622" y="8528"/>
                      <a:pt x="7606" y="8407"/>
                    </a:cubicBezTo>
                    <a:cubicBezTo>
                      <a:pt x="7413" y="6887"/>
                      <a:pt x="6856" y="5423"/>
                      <a:pt x="6034" y="4133"/>
                    </a:cubicBezTo>
                    <a:cubicBezTo>
                      <a:pt x="5214" y="2846"/>
                      <a:pt x="4122" y="1712"/>
                      <a:pt x="2812" y="918"/>
                    </a:cubicBezTo>
                    <a:cubicBezTo>
                      <a:pt x="2013" y="433"/>
                      <a:pt x="1077" y="0"/>
                      <a:pt x="120" y="160"/>
                    </a:cubicBezTo>
                    <a:cubicBezTo>
                      <a:pt x="0" y="181"/>
                      <a:pt x="51" y="363"/>
                      <a:pt x="170" y="343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69" name="Freeform 93">
                <a:extLst>
                  <a:ext uri="{FF2B5EF4-FFF2-40B4-BE49-F238E27FC236}">
                    <a16:creationId xmlns:a16="http://schemas.microsoft.com/office/drawing/2014/main" id="{F7A80799-E789-E1FC-C64F-0A2705DC4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713" y="1073150"/>
                <a:ext cx="995363" cy="2154238"/>
              </a:xfrm>
              <a:custGeom>
                <a:avLst/>
                <a:gdLst>
                  <a:gd name="T0" fmla="*/ 4636 w 4843"/>
                  <a:gd name="T1" fmla="*/ 49 h 10480"/>
                  <a:gd name="T2" fmla="*/ 1258 w 4843"/>
                  <a:gd name="T3" fmla="*/ 2971 h 10480"/>
                  <a:gd name="T4" fmla="*/ 145 w 4843"/>
                  <a:gd name="T5" fmla="*/ 7635 h 10480"/>
                  <a:gd name="T6" fmla="*/ 914 w 4843"/>
                  <a:gd name="T7" fmla="*/ 10370 h 10480"/>
                  <a:gd name="T8" fmla="*/ 1078 w 4843"/>
                  <a:gd name="T9" fmla="*/ 10275 h 10480"/>
                  <a:gd name="T10" fmla="*/ 462 w 4843"/>
                  <a:gd name="T11" fmla="*/ 5429 h 10480"/>
                  <a:gd name="T12" fmla="*/ 2663 w 4843"/>
                  <a:gd name="T13" fmla="*/ 1572 h 10480"/>
                  <a:gd name="T14" fmla="*/ 4731 w 4843"/>
                  <a:gd name="T15" fmla="*/ 213 h 10480"/>
                  <a:gd name="T16" fmla="*/ 4636 w 4843"/>
                  <a:gd name="T17" fmla="*/ 49 h 10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43" h="10480">
                    <a:moveTo>
                      <a:pt x="4636" y="49"/>
                    </a:moveTo>
                    <a:cubicBezTo>
                      <a:pt x="3250" y="657"/>
                      <a:pt x="2065" y="1693"/>
                      <a:pt x="1258" y="2971"/>
                    </a:cubicBezTo>
                    <a:cubicBezTo>
                      <a:pt x="385" y="4354"/>
                      <a:pt x="0" y="6008"/>
                      <a:pt x="145" y="7635"/>
                    </a:cubicBezTo>
                    <a:cubicBezTo>
                      <a:pt x="229" y="8586"/>
                      <a:pt x="488" y="9516"/>
                      <a:pt x="914" y="10370"/>
                    </a:cubicBezTo>
                    <a:cubicBezTo>
                      <a:pt x="969" y="10480"/>
                      <a:pt x="1133" y="10384"/>
                      <a:pt x="1078" y="10275"/>
                    </a:cubicBezTo>
                    <a:cubicBezTo>
                      <a:pt x="337" y="8789"/>
                      <a:pt x="120" y="7054"/>
                      <a:pt x="462" y="5429"/>
                    </a:cubicBezTo>
                    <a:cubicBezTo>
                      <a:pt x="774" y="3950"/>
                      <a:pt x="1558" y="2600"/>
                      <a:pt x="2663" y="1572"/>
                    </a:cubicBezTo>
                    <a:cubicBezTo>
                      <a:pt x="3271" y="1006"/>
                      <a:pt x="3971" y="546"/>
                      <a:pt x="4731" y="213"/>
                    </a:cubicBezTo>
                    <a:cubicBezTo>
                      <a:pt x="4843" y="164"/>
                      <a:pt x="4746" y="0"/>
                      <a:pt x="4636" y="4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0" name="Freeform 94">
                <a:extLst>
                  <a:ext uri="{FF2B5EF4-FFF2-40B4-BE49-F238E27FC236}">
                    <a16:creationId xmlns:a16="http://schemas.microsoft.com/office/drawing/2014/main" id="{AB3AE6B9-A7E8-4C3F-7F5B-88AF862E0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5463" y="1647825"/>
                <a:ext cx="303213" cy="330200"/>
              </a:xfrm>
              <a:custGeom>
                <a:avLst/>
                <a:gdLst>
                  <a:gd name="T0" fmla="*/ 507 w 1477"/>
                  <a:gd name="T1" fmla="*/ 1546 h 1609"/>
                  <a:gd name="T2" fmla="*/ 408 w 1477"/>
                  <a:gd name="T3" fmla="*/ 1522 h 1609"/>
                  <a:gd name="T4" fmla="*/ 91 w 1477"/>
                  <a:gd name="T5" fmla="*/ 1145 h 1609"/>
                  <a:gd name="T6" fmla="*/ 365 w 1477"/>
                  <a:gd name="T7" fmla="*/ 364 h 1609"/>
                  <a:gd name="T8" fmla="*/ 992 w 1477"/>
                  <a:gd name="T9" fmla="*/ 62 h 1609"/>
                  <a:gd name="T10" fmla="*/ 1091 w 1477"/>
                  <a:gd name="T11" fmla="*/ 87 h 1609"/>
                  <a:gd name="T12" fmla="*/ 1386 w 1477"/>
                  <a:gd name="T13" fmla="*/ 614 h 1609"/>
                  <a:gd name="T14" fmla="*/ 1134 w 1477"/>
                  <a:gd name="T15" fmla="*/ 1245 h 1609"/>
                  <a:gd name="T16" fmla="*/ 507 w 1477"/>
                  <a:gd name="T17" fmla="*/ 1546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7" h="1609">
                    <a:moveTo>
                      <a:pt x="507" y="1546"/>
                    </a:moveTo>
                    <a:lnTo>
                      <a:pt x="408" y="1522"/>
                    </a:lnTo>
                    <a:cubicBezTo>
                      <a:pt x="153" y="1460"/>
                      <a:pt x="0" y="1374"/>
                      <a:pt x="91" y="1145"/>
                    </a:cubicBezTo>
                    <a:lnTo>
                      <a:pt x="365" y="364"/>
                    </a:lnTo>
                    <a:cubicBezTo>
                      <a:pt x="456" y="135"/>
                      <a:pt x="737" y="0"/>
                      <a:pt x="992" y="62"/>
                    </a:cubicBezTo>
                    <a:lnTo>
                      <a:pt x="1091" y="87"/>
                    </a:lnTo>
                    <a:cubicBezTo>
                      <a:pt x="1345" y="149"/>
                      <a:pt x="1477" y="385"/>
                      <a:pt x="1386" y="614"/>
                    </a:cubicBezTo>
                    <a:lnTo>
                      <a:pt x="1134" y="1245"/>
                    </a:lnTo>
                    <a:cubicBezTo>
                      <a:pt x="1042" y="1473"/>
                      <a:pt x="762" y="1609"/>
                      <a:pt x="507" y="154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1" name="Freeform 95">
                <a:extLst>
                  <a:ext uri="{FF2B5EF4-FFF2-40B4-BE49-F238E27FC236}">
                    <a16:creationId xmlns:a16="http://schemas.microsoft.com/office/drawing/2014/main" id="{895F3E21-19D2-7247-76DE-A2FF876C3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888" y="1695450"/>
                <a:ext cx="300038" cy="330200"/>
              </a:xfrm>
              <a:custGeom>
                <a:avLst/>
                <a:gdLst>
                  <a:gd name="T0" fmla="*/ 486 w 1456"/>
                  <a:gd name="T1" fmla="*/ 1547 h 1609"/>
                  <a:gd name="T2" fmla="*/ 387 w 1456"/>
                  <a:gd name="T3" fmla="*/ 1522 h 1609"/>
                  <a:gd name="T4" fmla="*/ 91 w 1456"/>
                  <a:gd name="T5" fmla="*/ 995 h 1609"/>
                  <a:gd name="T6" fmla="*/ 343 w 1456"/>
                  <a:gd name="T7" fmla="*/ 364 h 1609"/>
                  <a:gd name="T8" fmla="*/ 970 w 1456"/>
                  <a:gd name="T9" fmla="*/ 63 h 1609"/>
                  <a:gd name="T10" fmla="*/ 1069 w 1456"/>
                  <a:gd name="T11" fmla="*/ 87 h 1609"/>
                  <a:gd name="T12" fmla="*/ 1364 w 1456"/>
                  <a:gd name="T13" fmla="*/ 614 h 1609"/>
                  <a:gd name="T14" fmla="*/ 1112 w 1456"/>
                  <a:gd name="T15" fmla="*/ 1245 h 1609"/>
                  <a:gd name="T16" fmla="*/ 486 w 1456"/>
                  <a:gd name="T17" fmla="*/ 1547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6" h="1609">
                    <a:moveTo>
                      <a:pt x="486" y="1547"/>
                    </a:moveTo>
                    <a:lnTo>
                      <a:pt x="387" y="1522"/>
                    </a:lnTo>
                    <a:cubicBezTo>
                      <a:pt x="132" y="1460"/>
                      <a:pt x="0" y="1224"/>
                      <a:pt x="91" y="995"/>
                    </a:cubicBezTo>
                    <a:lnTo>
                      <a:pt x="343" y="364"/>
                    </a:lnTo>
                    <a:cubicBezTo>
                      <a:pt x="435" y="135"/>
                      <a:pt x="715" y="0"/>
                      <a:pt x="970" y="63"/>
                    </a:cubicBezTo>
                    <a:lnTo>
                      <a:pt x="1069" y="87"/>
                    </a:lnTo>
                    <a:cubicBezTo>
                      <a:pt x="1324" y="149"/>
                      <a:pt x="1456" y="385"/>
                      <a:pt x="1364" y="614"/>
                    </a:cubicBezTo>
                    <a:lnTo>
                      <a:pt x="1112" y="1245"/>
                    </a:lnTo>
                    <a:cubicBezTo>
                      <a:pt x="1021" y="1474"/>
                      <a:pt x="740" y="1609"/>
                      <a:pt x="486" y="15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2" name="Freeform 96">
                <a:extLst>
                  <a:ext uri="{FF2B5EF4-FFF2-40B4-BE49-F238E27FC236}">
                    <a16:creationId xmlns:a16="http://schemas.microsoft.com/office/drawing/2014/main" id="{B003BB88-FDEF-1A1B-8507-7D6BD65E5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601" y="1824038"/>
                <a:ext cx="1011238" cy="628650"/>
              </a:xfrm>
              <a:custGeom>
                <a:avLst/>
                <a:gdLst>
                  <a:gd name="T0" fmla="*/ 4604 w 4913"/>
                  <a:gd name="T1" fmla="*/ 2180 h 3052"/>
                  <a:gd name="T2" fmla="*/ 1939 w 4913"/>
                  <a:gd name="T3" fmla="*/ 2786 h 3052"/>
                  <a:gd name="T4" fmla="*/ 308 w 4913"/>
                  <a:gd name="T5" fmla="*/ 1140 h 3052"/>
                  <a:gd name="T6" fmla="*/ 2982 w 4913"/>
                  <a:gd name="T7" fmla="*/ 267 h 3052"/>
                  <a:gd name="T8" fmla="*/ 4604 w 4913"/>
                  <a:gd name="T9" fmla="*/ 218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3" h="3052">
                    <a:moveTo>
                      <a:pt x="4604" y="2180"/>
                    </a:moveTo>
                    <a:cubicBezTo>
                      <a:pt x="4295" y="2952"/>
                      <a:pt x="3027" y="3052"/>
                      <a:pt x="1939" y="2786"/>
                    </a:cubicBezTo>
                    <a:cubicBezTo>
                      <a:pt x="851" y="2519"/>
                      <a:pt x="0" y="1912"/>
                      <a:pt x="308" y="1140"/>
                    </a:cubicBezTo>
                    <a:cubicBezTo>
                      <a:pt x="617" y="368"/>
                      <a:pt x="1894" y="0"/>
                      <a:pt x="2982" y="267"/>
                    </a:cubicBezTo>
                    <a:cubicBezTo>
                      <a:pt x="4070" y="533"/>
                      <a:pt x="4913" y="1407"/>
                      <a:pt x="4604" y="21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3" name="Freeform 97">
                <a:extLst>
                  <a:ext uri="{FF2B5EF4-FFF2-40B4-BE49-F238E27FC236}">
                    <a16:creationId xmlns:a16="http://schemas.microsoft.com/office/drawing/2014/main" id="{133BD1B6-0B47-9636-8948-01B547BCC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038" y="2411413"/>
                <a:ext cx="49213" cy="7938"/>
              </a:xfrm>
              <a:custGeom>
                <a:avLst/>
                <a:gdLst>
                  <a:gd name="T0" fmla="*/ 0 w 239"/>
                  <a:gd name="T1" fmla="*/ 41 h 41"/>
                  <a:gd name="T2" fmla="*/ 239 w 239"/>
                  <a:gd name="T3" fmla="*/ 0 h 41"/>
                  <a:gd name="T4" fmla="*/ 239 w 239"/>
                  <a:gd name="T5" fmla="*/ 0 h 41"/>
                  <a:gd name="T6" fmla="*/ 0 w 239"/>
                  <a:gd name="T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41">
                    <a:moveTo>
                      <a:pt x="0" y="41"/>
                    </a:moveTo>
                    <a:cubicBezTo>
                      <a:pt x="82" y="31"/>
                      <a:pt x="162" y="17"/>
                      <a:pt x="239" y="0"/>
                    </a:cubicBezTo>
                    <a:lnTo>
                      <a:pt x="239" y="0"/>
                    </a:lnTo>
                    <a:cubicBezTo>
                      <a:pt x="162" y="17"/>
                      <a:pt x="82" y="31"/>
                      <a:pt x="0" y="41"/>
                    </a:cubicBezTo>
                    <a:close/>
                  </a:path>
                </a:pathLst>
              </a:custGeom>
              <a:solidFill>
                <a:srgbClr val="AFA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4" name="Freeform 98">
                <a:extLst>
                  <a:ext uri="{FF2B5EF4-FFF2-40B4-BE49-F238E27FC236}">
                    <a16:creationId xmlns:a16="http://schemas.microsoft.com/office/drawing/2014/main" id="{75AB1643-B722-34C0-7911-6D9C74B9E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038" y="2411413"/>
                <a:ext cx="49213" cy="7938"/>
              </a:xfrm>
              <a:custGeom>
                <a:avLst/>
                <a:gdLst>
                  <a:gd name="T0" fmla="*/ 0 w 239"/>
                  <a:gd name="T1" fmla="*/ 41 h 41"/>
                  <a:gd name="T2" fmla="*/ 239 w 239"/>
                  <a:gd name="T3" fmla="*/ 0 h 41"/>
                  <a:gd name="T4" fmla="*/ 239 w 239"/>
                  <a:gd name="T5" fmla="*/ 0 h 41"/>
                  <a:gd name="T6" fmla="*/ 0 w 239"/>
                  <a:gd name="T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41">
                    <a:moveTo>
                      <a:pt x="0" y="41"/>
                    </a:moveTo>
                    <a:cubicBezTo>
                      <a:pt x="82" y="31"/>
                      <a:pt x="162" y="17"/>
                      <a:pt x="239" y="0"/>
                    </a:cubicBezTo>
                    <a:lnTo>
                      <a:pt x="239" y="0"/>
                    </a:lnTo>
                    <a:cubicBezTo>
                      <a:pt x="162" y="17"/>
                      <a:pt x="82" y="31"/>
                      <a:pt x="0" y="41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5" name="Freeform 99">
                <a:extLst>
                  <a:ext uri="{FF2B5EF4-FFF2-40B4-BE49-F238E27FC236}">
                    <a16:creationId xmlns:a16="http://schemas.microsoft.com/office/drawing/2014/main" id="{76EC51AC-78F0-509B-66C0-FD8A68B5E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288" y="2270125"/>
                <a:ext cx="19050" cy="38100"/>
              </a:xfrm>
              <a:custGeom>
                <a:avLst/>
                <a:gdLst>
                  <a:gd name="T0" fmla="*/ 0 w 99"/>
                  <a:gd name="T1" fmla="*/ 188 h 188"/>
                  <a:gd name="T2" fmla="*/ 0 w 99"/>
                  <a:gd name="T3" fmla="*/ 188 h 188"/>
                  <a:gd name="T4" fmla="*/ 95 w 99"/>
                  <a:gd name="T5" fmla="*/ 12 h 188"/>
                  <a:gd name="T6" fmla="*/ 99 w 99"/>
                  <a:gd name="T7" fmla="*/ 0 h 188"/>
                  <a:gd name="T8" fmla="*/ 95 w 99"/>
                  <a:gd name="T9" fmla="*/ 12 h 188"/>
                  <a:gd name="T10" fmla="*/ 0 w 99"/>
                  <a:gd name="T1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188">
                    <a:moveTo>
                      <a:pt x="0" y="188"/>
                    </a:moveTo>
                    <a:lnTo>
                      <a:pt x="0" y="188"/>
                    </a:lnTo>
                    <a:cubicBezTo>
                      <a:pt x="38" y="134"/>
                      <a:pt x="70" y="75"/>
                      <a:pt x="95" y="12"/>
                    </a:cubicBezTo>
                    <a:cubicBezTo>
                      <a:pt x="96" y="8"/>
                      <a:pt x="98" y="4"/>
                      <a:pt x="99" y="0"/>
                    </a:cubicBezTo>
                    <a:cubicBezTo>
                      <a:pt x="98" y="4"/>
                      <a:pt x="96" y="8"/>
                      <a:pt x="95" y="12"/>
                    </a:cubicBezTo>
                    <a:cubicBezTo>
                      <a:pt x="70" y="75"/>
                      <a:pt x="38" y="134"/>
                      <a:pt x="0" y="188"/>
                    </a:cubicBezTo>
                    <a:close/>
                  </a:path>
                </a:pathLst>
              </a:custGeom>
              <a:solidFill>
                <a:srgbClr val="BDB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6" name="Freeform 100">
                <a:extLst>
                  <a:ext uri="{FF2B5EF4-FFF2-40B4-BE49-F238E27FC236}">
                    <a16:creationId xmlns:a16="http://schemas.microsoft.com/office/drawing/2014/main" id="{17BB8483-3D43-FFCB-DDFF-125FEBB1C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288" y="2270125"/>
                <a:ext cx="19050" cy="38100"/>
              </a:xfrm>
              <a:custGeom>
                <a:avLst/>
                <a:gdLst>
                  <a:gd name="T0" fmla="*/ 0 w 99"/>
                  <a:gd name="T1" fmla="*/ 188 h 188"/>
                  <a:gd name="T2" fmla="*/ 0 w 99"/>
                  <a:gd name="T3" fmla="*/ 188 h 188"/>
                  <a:gd name="T4" fmla="*/ 95 w 99"/>
                  <a:gd name="T5" fmla="*/ 12 h 188"/>
                  <a:gd name="T6" fmla="*/ 99 w 99"/>
                  <a:gd name="T7" fmla="*/ 0 h 188"/>
                  <a:gd name="T8" fmla="*/ 95 w 99"/>
                  <a:gd name="T9" fmla="*/ 12 h 188"/>
                  <a:gd name="T10" fmla="*/ 0 w 99"/>
                  <a:gd name="T1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188">
                    <a:moveTo>
                      <a:pt x="0" y="188"/>
                    </a:moveTo>
                    <a:lnTo>
                      <a:pt x="0" y="188"/>
                    </a:lnTo>
                    <a:cubicBezTo>
                      <a:pt x="38" y="134"/>
                      <a:pt x="70" y="75"/>
                      <a:pt x="95" y="12"/>
                    </a:cubicBezTo>
                    <a:cubicBezTo>
                      <a:pt x="96" y="8"/>
                      <a:pt x="98" y="4"/>
                      <a:pt x="99" y="0"/>
                    </a:cubicBezTo>
                    <a:cubicBezTo>
                      <a:pt x="98" y="4"/>
                      <a:pt x="96" y="8"/>
                      <a:pt x="95" y="12"/>
                    </a:cubicBezTo>
                    <a:cubicBezTo>
                      <a:pt x="70" y="75"/>
                      <a:pt x="38" y="134"/>
                      <a:pt x="0" y="188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7" name="Freeform 101">
                <a:extLst>
                  <a:ext uri="{FF2B5EF4-FFF2-40B4-BE49-F238E27FC236}">
                    <a16:creationId xmlns:a16="http://schemas.microsoft.com/office/drawing/2014/main" id="{D71D6C47-6855-A395-02FB-F0463D0D5B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938" y="2308225"/>
                <a:ext cx="133350" cy="92075"/>
              </a:xfrm>
              <a:custGeom>
                <a:avLst/>
                <a:gdLst>
                  <a:gd name="T0" fmla="*/ 0 w 648"/>
                  <a:gd name="T1" fmla="*/ 442 h 442"/>
                  <a:gd name="T2" fmla="*/ 0 w 648"/>
                  <a:gd name="T3" fmla="*/ 442 h 442"/>
                  <a:gd name="T4" fmla="*/ 648 w 648"/>
                  <a:gd name="T5" fmla="*/ 0 h 442"/>
                  <a:gd name="T6" fmla="*/ 648 w 648"/>
                  <a:gd name="T7" fmla="*/ 0 h 442"/>
                  <a:gd name="T8" fmla="*/ 0 w 648"/>
                  <a:gd name="T9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8" h="442">
                    <a:moveTo>
                      <a:pt x="0" y="442"/>
                    </a:moveTo>
                    <a:lnTo>
                      <a:pt x="0" y="442"/>
                    </a:lnTo>
                    <a:cubicBezTo>
                      <a:pt x="277" y="352"/>
                      <a:pt x="505" y="208"/>
                      <a:pt x="648" y="0"/>
                    </a:cubicBezTo>
                    <a:lnTo>
                      <a:pt x="648" y="0"/>
                    </a:lnTo>
                    <a:cubicBezTo>
                      <a:pt x="505" y="208"/>
                      <a:pt x="277" y="352"/>
                      <a:pt x="0" y="442"/>
                    </a:cubicBezTo>
                    <a:close/>
                  </a:path>
                </a:pathLst>
              </a:custGeom>
              <a:solidFill>
                <a:srgbClr val="AFA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8" name="Freeform 102">
                <a:extLst>
                  <a:ext uri="{FF2B5EF4-FFF2-40B4-BE49-F238E27FC236}">
                    <a16:creationId xmlns:a16="http://schemas.microsoft.com/office/drawing/2014/main" id="{1CDF6678-8494-732D-F403-32E73D39E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938" y="2308225"/>
                <a:ext cx="133350" cy="92075"/>
              </a:xfrm>
              <a:custGeom>
                <a:avLst/>
                <a:gdLst>
                  <a:gd name="T0" fmla="*/ 0 w 648"/>
                  <a:gd name="T1" fmla="*/ 442 h 442"/>
                  <a:gd name="T2" fmla="*/ 0 w 648"/>
                  <a:gd name="T3" fmla="*/ 442 h 442"/>
                  <a:gd name="T4" fmla="*/ 648 w 648"/>
                  <a:gd name="T5" fmla="*/ 0 h 442"/>
                  <a:gd name="T6" fmla="*/ 648 w 648"/>
                  <a:gd name="T7" fmla="*/ 0 h 442"/>
                  <a:gd name="T8" fmla="*/ 0 w 648"/>
                  <a:gd name="T9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8" h="442">
                    <a:moveTo>
                      <a:pt x="0" y="442"/>
                    </a:moveTo>
                    <a:lnTo>
                      <a:pt x="0" y="442"/>
                    </a:lnTo>
                    <a:cubicBezTo>
                      <a:pt x="277" y="352"/>
                      <a:pt x="505" y="208"/>
                      <a:pt x="648" y="0"/>
                    </a:cubicBezTo>
                    <a:lnTo>
                      <a:pt x="648" y="0"/>
                    </a:lnTo>
                    <a:cubicBezTo>
                      <a:pt x="505" y="208"/>
                      <a:pt x="277" y="352"/>
                      <a:pt x="0" y="442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79" name="Freeform 103">
                <a:extLst>
                  <a:ext uri="{FF2B5EF4-FFF2-40B4-BE49-F238E27FC236}">
                    <a16:creationId xmlns:a16="http://schemas.microsoft.com/office/drawing/2014/main" id="{76B4CDE1-D8E5-B518-115E-223B244A0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251" y="2400300"/>
                <a:ext cx="39688" cy="11113"/>
              </a:xfrm>
              <a:custGeom>
                <a:avLst/>
                <a:gdLst>
                  <a:gd name="T0" fmla="*/ 0 w 191"/>
                  <a:gd name="T1" fmla="*/ 53 h 53"/>
                  <a:gd name="T2" fmla="*/ 0 w 191"/>
                  <a:gd name="T3" fmla="*/ 53 h 53"/>
                  <a:gd name="T4" fmla="*/ 191 w 191"/>
                  <a:gd name="T5" fmla="*/ 0 h 53"/>
                  <a:gd name="T6" fmla="*/ 191 w 191"/>
                  <a:gd name="T7" fmla="*/ 0 h 53"/>
                  <a:gd name="T8" fmla="*/ 0 w 191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53">
                    <a:moveTo>
                      <a:pt x="0" y="53"/>
                    </a:moveTo>
                    <a:lnTo>
                      <a:pt x="0" y="53"/>
                    </a:lnTo>
                    <a:cubicBezTo>
                      <a:pt x="66" y="38"/>
                      <a:pt x="129" y="20"/>
                      <a:pt x="191" y="0"/>
                    </a:cubicBezTo>
                    <a:lnTo>
                      <a:pt x="191" y="0"/>
                    </a:lnTo>
                    <a:cubicBezTo>
                      <a:pt x="129" y="20"/>
                      <a:pt x="66" y="38"/>
                      <a:pt x="0" y="53"/>
                    </a:cubicBezTo>
                    <a:close/>
                  </a:path>
                </a:pathLst>
              </a:custGeom>
              <a:solidFill>
                <a:srgbClr val="757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0" name="Freeform 104">
                <a:extLst>
                  <a:ext uri="{FF2B5EF4-FFF2-40B4-BE49-F238E27FC236}">
                    <a16:creationId xmlns:a16="http://schemas.microsoft.com/office/drawing/2014/main" id="{FC1A64BD-C2C2-2115-7B21-DC627B312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251" y="2400300"/>
                <a:ext cx="39688" cy="11113"/>
              </a:xfrm>
              <a:custGeom>
                <a:avLst/>
                <a:gdLst>
                  <a:gd name="T0" fmla="*/ 0 w 191"/>
                  <a:gd name="T1" fmla="*/ 53 h 53"/>
                  <a:gd name="T2" fmla="*/ 0 w 191"/>
                  <a:gd name="T3" fmla="*/ 53 h 53"/>
                  <a:gd name="T4" fmla="*/ 191 w 191"/>
                  <a:gd name="T5" fmla="*/ 0 h 53"/>
                  <a:gd name="T6" fmla="*/ 191 w 191"/>
                  <a:gd name="T7" fmla="*/ 0 h 53"/>
                  <a:gd name="T8" fmla="*/ 0 w 191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53">
                    <a:moveTo>
                      <a:pt x="0" y="53"/>
                    </a:moveTo>
                    <a:lnTo>
                      <a:pt x="0" y="53"/>
                    </a:lnTo>
                    <a:cubicBezTo>
                      <a:pt x="66" y="38"/>
                      <a:pt x="129" y="20"/>
                      <a:pt x="191" y="0"/>
                    </a:cubicBezTo>
                    <a:lnTo>
                      <a:pt x="191" y="0"/>
                    </a:lnTo>
                    <a:cubicBezTo>
                      <a:pt x="129" y="20"/>
                      <a:pt x="66" y="38"/>
                      <a:pt x="0" y="53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1" name="Freeform 105">
                <a:extLst>
                  <a:ext uri="{FF2B5EF4-FFF2-40B4-BE49-F238E27FC236}">
                    <a16:creationId xmlns:a16="http://schemas.microsoft.com/office/drawing/2014/main" id="{A59208F4-47C1-4B79-D744-6C8051112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226" y="2108200"/>
                <a:ext cx="23813" cy="76200"/>
              </a:xfrm>
              <a:custGeom>
                <a:avLst/>
                <a:gdLst>
                  <a:gd name="T0" fmla="*/ 109 w 109"/>
                  <a:gd name="T1" fmla="*/ 365 h 365"/>
                  <a:gd name="T2" fmla="*/ 0 w 109"/>
                  <a:gd name="T3" fmla="*/ 0 h 365"/>
                  <a:gd name="T4" fmla="*/ 109 w 109"/>
                  <a:gd name="T5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365">
                    <a:moveTo>
                      <a:pt x="109" y="365"/>
                    </a:moveTo>
                    <a:cubicBezTo>
                      <a:pt x="96" y="242"/>
                      <a:pt x="58" y="119"/>
                      <a:pt x="0" y="0"/>
                    </a:cubicBezTo>
                    <a:cubicBezTo>
                      <a:pt x="60" y="112"/>
                      <a:pt x="97" y="237"/>
                      <a:pt x="109" y="365"/>
                    </a:cubicBezTo>
                    <a:close/>
                  </a:path>
                </a:pathLst>
              </a:custGeom>
              <a:solidFill>
                <a:srgbClr val="BDB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2" name="Freeform 106">
                <a:extLst>
                  <a:ext uri="{FF2B5EF4-FFF2-40B4-BE49-F238E27FC236}">
                    <a16:creationId xmlns:a16="http://schemas.microsoft.com/office/drawing/2014/main" id="{03AB6273-EB8D-C1C2-C065-887306A0E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226" y="2108200"/>
                <a:ext cx="23813" cy="76200"/>
              </a:xfrm>
              <a:custGeom>
                <a:avLst/>
                <a:gdLst>
                  <a:gd name="T0" fmla="*/ 109 w 109"/>
                  <a:gd name="T1" fmla="*/ 365 h 365"/>
                  <a:gd name="T2" fmla="*/ 0 w 109"/>
                  <a:gd name="T3" fmla="*/ 0 h 365"/>
                  <a:gd name="T4" fmla="*/ 109 w 109"/>
                  <a:gd name="T5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365">
                    <a:moveTo>
                      <a:pt x="109" y="365"/>
                    </a:moveTo>
                    <a:cubicBezTo>
                      <a:pt x="96" y="242"/>
                      <a:pt x="58" y="119"/>
                      <a:pt x="0" y="0"/>
                    </a:cubicBezTo>
                    <a:cubicBezTo>
                      <a:pt x="60" y="112"/>
                      <a:pt x="97" y="237"/>
                      <a:pt x="109" y="365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3" name="Freeform 107">
                <a:extLst>
                  <a:ext uri="{FF2B5EF4-FFF2-40B4-BE49-F238E27FC236}">
                    <a16:creationId xmlns:a16="http://schemas.microsoft.com/office/drawing/2014/main" id="{1938465B-02EB-A25D-8F8A-A7788CD5A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988" y="2033588"/>
                <a:ext cx="19050" cy="69850"/>
              </a:xfrm>
              <a:custGeom>
                <a:avLst/>
                <a:gdLst>
                  <a:gd name="T0" fmla="*/ 0 w 92"/>
                  <a:gd name="T1" fmla="*/ 341 h 341"/>
                  <a:gd name="T2" fmla="*/ 90 w 92"/>
                  <a:gd name="T3" fmla="*/ 0 h 341"/>
                  <a:gd name="T4" fmla="*/ 92 w 92"/>
                  <a:gd name="T5" fmla="*/ 48 h 341"/>
                  <a:gd name="T6" fmla="*/ 57 w 92"/>
                  <a:gd name="T7" fmla="*/ 126 h 341"/>
                  <a:gd name="T8" fmla="*/ 0 w 92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41">
                    <a:moveTo>
                      <a:pt x="0" y="341"/>
                    </a:moveTo>
                    <a:cubicBezTo>
                      <a:pt x="8" y="232"/>
                      <a:pt x="37" y="119"/>
                      <a:pt x="90" y="0"/>
                    </a:cubicBezTo>
                    <a:cubicBezTo>
                      <a:pt x="91" y="16"/>
                      <a:pt x="91" y="32"/>
                      <a:pt x="92" y="48"/>
                    </a:cubicBezTo>
                    <a:cubicBezTo>
                      <a:pt x="80" y="74"/>
                      <a:pt x="68" y="100"/>
                      <a:pt x="57" y="126"/>
                    </a:cubicBezTo>
                    <a:cubicBezTo>
                      <a:pt x="28" y="199"/>
                      <a:pt x="9" y="271"/>
                      <a:pt x="0" y="341"/>
                    </a:cubicBezTo>
                  </a:path>
                </a:pathLst>
              </a:custGeom>
              <a:solidFill>
                <a:srgbClr val="757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4" name="Freeform 108">
                <a:extLst>
                  <a:ext uri="{FF2B5EF4-FFF2-40B4-BE49-F238E27FC236}">
                    <a16:creationId xmlns:a16="http://schemas.microsoft.com/office/drawing/2014/main" id="{AF1AE6BC-870E-2B41-37CE-62A754A46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988" y="2033588"/>
                <a:ext cx="19050" cy="69850"/>
              </a:xfrm>
              <a:custGeom>
                <a:avLst/>
                <a:gdLst>
                  <a:gd name="T0" fmla="*/ 0 w 92"/>
                  <a:gd name="T1" fmla="*/ 341 h 341"/>
                  <a:gd name="T2" fmla="*/ 90 w 92"/>
                  <a:gd name="T3" fmla="*/ 0 h 341"/>
                  <a:gd name="T4" fmla="*/ 92 w 92"/>
                  <a:gd name="T5" fmla="*/ 48 h 341"/>
                  <a:gd name="T6" fmla="*/ 57 w 92"/>
                  <a:gd name="T7" fmla="*/ 126 h 341"/>
                  <a:gd name="T8" fmla="*/ 0 w 92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41">
                    <a:moveTo>
                      <a:pt x="0" y="341"/>
                    </a:moveTo>
                    <a:cubicBezTo>
                      <a:pt x="8" y="232"/>
                      <a:pt x="37" y="119"/>
                      <a:pt x="90" y="0"/>
                    </a:cubicBezTo>
                    <a:cubicBezTo>
                      <a:pt x="91" y="16"/>
                      <a:pt x="91" y="32"/>
                      <a:pt x="92" y="48"/>
                    </a:cubicBezTo>
                    <a:cubicBezTo>
                      <a:pt x="80" y="74"/>
                      <a:pt x="68" y="100"/>
                      <a:pt x="57" y="126"/>
                    </a:cubicBezTo>
                    <a:cubicBezTo>
                      <a:pt x="28" y="199"/>
                      <a:pt x="9" y="271"/>
                      <a:pt x="0" y="341"/>
                    </a:cubicBezTo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5" name="Freeform 109">
                <a:extLst>
                  <a:ext uri="{FF2B5EF4-FFF2-40B4-BE49-F238E27FC236}">
                    <a16:creationId xmlns:a16="http://schemas.microsoft.com/office/drawing/2014/main" id="{DE9F36C4-CA20-D910-1C89-5D345E4FD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876" y="2043113"/>
                <a:ext cx="920750" cy="381000"/>
              </a:xfrm>
              <a:custGeom>
                <a:avLst/>
                <a:gdLst>
                  <a:gd name="T0" fmla="*/ 2802 w 4476"/>
                  <a:gd name="T1" fmla="*/ 1857 h 1857"/>
                  <a:gd name="T2" fmla="*/ 1738 w 4476"/>
                  <a:gd name="T3" fmla="*/ 1724 h 1857"/>
                  <a:gd name="T4" fmla="*/ 50 w 4476"/>
                  <a:gd name="T5" fmla="*/ 293 h 1857"/>
                  <a:gd name="T6" fmla="*/ 107 w 4476"/>
                  <a:gd name="T7" fmla="*/ 78 h 1857"/>
                  <a:gd name="T8" fmla="*/ 142 w 4476"/>
                  <a:gd name="T9" fmla="*/ 0 h 1857"/>
                  <a:gd name="T10" fmla="*/ 1349 w 4476"/>
                  <a:gd name="T11" fmla="*/ 1081 h 1857"/>
                  <a:gd name="T12" fmla="*/ 2484 w 4476"/>
                  <a:gd name="T13" fmla="*/ 1263 h 1857"/>
                  <a:gd name="T14" fmla="*/ 3083 w 4476"/>
                  <a:gd name="T15" fmla="*/ 1202 h 1857"/>
                  <a:gd name="T16" fmla="*/ 3924 w 4476"/>
                  <a:gd name="T17" fmla="*/ 775 h 1857"/>
                  <a:gd name="T18" fmla="*/ 4084 w 4476"/>
                  <a:gd name="T19" fmla="*/ 648 h 1857"/>
                  <a:gd name="T20" fmla="*/ 4325 w 4476"/>
                  <a:gd name="T21" fmla="*/ 272 h 1857"/>
                  <a:gd name="T22" fmla="*/ 4353 w 4476"/>
                  <a:gd name="T23" fmla="*/ 320 h 1857"/>
                  <a:gd name="T24" fmla="*/ 4462 w 4476"/>
                  <a:gd name="T25" fmla="*/ 685 h 1857"/>
                  <a:gd name="T26" fmla="*/ 4407 w 4476"/>
                  <a:gd name="T27" fmla="*/ 1106 h 1857"/>
                  <a:gd name="T28" fmla="*/ 4403 w 4476"/>
                  <a:gd name="T29" fmla="*/ 1118 h 1857"/>
                  <a:gd name="T30" fmla="*/ 4308 w 4476"/>
                  <a:gd name="T31" fmla="*/ 1294 h 1857"/>
                  <a:gd name="T32" fmla="*/ 3660 w 4476"/>
                  <a:gd name="T33" fmla="*/ 1736 h 1857"/>
                  <a:gd name="T34" fmla="*/ 3469 w 4476"/>
                  <a:gd name="T35" fmla="*/ 1789 h 1857"/>
                  <a:gd name="T36" fmla="*/ 3230 w 4476"/>
                  <a:gd name="T37" fmla="*/ 1830 h 1857"/>
                  <a:gd name="T38" fmla="*/ 2802 w 4476"/>
                  <a:gd name="T39" fmla="*/ 1857 h 1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76" h="1857">
                    <a:moveTo>
                      <a:pt x="2802" y="1857"/>
                    </a:moveTo>
                    <a:cubicBezTo>
                      <a:pt x="2454" y="1857"/>
                      <a:pt x="2086" y="1809"/>
                      <a:pt x="1738" y="1724"/>
                    </a:cubicBezTo>
                    <a:cubicBezTo>
                      <a:pt x="881" y="1514"/>
                      <a:pt x="0" y="1011"/>
                      <a:pt x="50" y="293"/>
                    </a:cubicBezTo>
                    <a:cubicBezTo>
                      <a:pt x="59" y="223"/>
                      <a:pt x="78" y="151"/>
                      <a:pt x="107" y="78"/>
                    </a:cubicBezTo>
                    <a:cubicBezTo>
                      <a:pt x="118" y="52"/>
                      <a:pt x="130" y="26"/>
                      <a:pt x="142" y="0"/>
                    </a:cubicBezTo>
                    <a:cubicBezTo>
                      <a:pt x="187" y="674"/>
                      <a:pt x="918" y="947"/>
                      <a:pt x="1349" y="1081"/>
                    </a:cubicBezTo>
                    <a:cubicBezTo>
                      <a:pt x="1711" y="1194"/>
                      <a:pt x="2099" y="1263"/>
                      <a:pt x="2484" y="1263"/>
                    </a:cubicBezTo>
                    <a:cubicBezTo>
                      <a:pt x="2686" y="1263"/>
                      <a:pt x="2887" y="1244"/>
                      <a:pt x="3083" y="1202"/>
                    </a:cubicBezTo>
                    <a:cubicBezTo>
                      <a:pt x="3398" y="1135"/>
                      <a:pt x="3675" y="975"/>
                      <a:pt x="3924" y="775"/>
                    </a:cubicBezTo>
                    <a:cubicBezTo>
                      <a:pt x="3952" y="753"/>
                      <a:pt x="4015" y="706"/>
                      <a:pt x="4084" y="648"/>
                    </a:cubicBezTo>
                    <a:cubicBezTo>
                      <a:pt x="4223" y="531"/>
                      <a:pt x="4385" y="369"/>
                      <a:pt x="4325" y="272"/>
                    </a:cubicBezTo>
                    <a:cubicBezTo>
                      <a:pt x="4335" y="288"/>
                      <a:pt x="4344" y="304"/>
                      <a:pt x="4353" y="320"/>
                    </a:cubicBezTo>
                    <a:cubicBezTo>
                      <a:pt x="4411" y="439"/>
                      <a:pt x="4449" y="562"/>
                      <a:pt x="4462" y="685"/>
                    </a:cubicBezTo>
                    <a:cubicBezTo>
                      <a:pt x="4476" y="828"/>
                      <a:pt x="4458" y="973"/>
                      <a:pt x="4407" y="1106"/>
                    </a:cubicBezTo>
                    <a:cubicBezTo>
                      <a:pt x="4406" y="1110"/>
                      <a:pt x="4404" y="1114"/>
                      <a:pt x="4403" y="1118"/>
                    </a:cubicBezTo>
                    <a:cubicBezTo>
                      <a:pt x="4378" y="1181"/>
                      <a:pt x="4346" y="1240"/>
                      <a:pt x="4308" y="1294"/>
                    </a:cubicBezTo>
                    <a:cubicBezTo>
                      <a:pt x="4165" y="1502"/>
                      <a:pt x="3937" y="1646"/>
                      <a:pt x="3660" y="1736"/>
                    </a:cubicBezTo>
                    <a:cubicBezTo>
                      <a:pt x="3598" y="1756"/>
                      <a:pt x="3535" y="1774"/>
                      <a:pt x="3469" y="1789"/>
                    </a:cubicBezTo>
                    <a:cubicBezTo>
                      <a:pt x="3392" y="1806"/>
                      <a:pt x="3312" y="1820"/>
                      <a:pt x="3230" y="1830"/>
                    </a:cubicBezTo>
                    <a:cubicBezTo>
                      <a:pt x="3093" y="1848"/>
                      <a:pt x="2949" y="1857"/>
                      <a:pt x="2802" y="185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6" name="Freeform 110">
                <a:extLst>
                  <a:ext uri="{FF2B5EF4-FFF2-40B4-BE49-F238E27FC236}">
                    <a16:creationId xmlns:a16="http://schemas.microsoft.com/office/drawing/2014/main" id="{A8EDA99E-F124-1087-EE31-5D9462347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876" y="2043113"/>
                <a:ext cx="920750" cy="381000"/>
              </a:xfrm>
              <a:custGeom>
                <a:avLst/>
                <a:gdLst>
                  <a:gd name="T0" fmla="*/ 2802 w 4476"/>
                  <a:gd name="T1" fmla="*/ 1857 h 1857"/>
                  <a:gd name="T2" fmla="*/ 1738 w 4476"/>
                  <a:gd name="T3" fmla="*/ 1724 h 1857"/>
                  <a:gd name="T4" fmla="*/ 50 w 4476"/>
                  <a:gd name="T5" fmla="*/ 293 h 1857"/>
                  <a:gd name="T6" fmla="*/ 107 w 4476"/>
                  <a:gd name="T7" fmla="*/ 78 h 1857"/>
                  <a:gd name="T8" fmla="*/ 142 w 4476"/>
                  <a:gd name="T9" fmla="*/ 0 h 1857"/>
                  <a:gd name="T10" fmla="*/ 1349 w 4476"/>
                  <a:gd name="T11" fmla="*/ 1081 h 1857"/>
                  <a:gd name="T12" fmla="*/ 2484 w 4476"/>
                  <a:gd name="T13" fmla="*/ 1263 h 1857"/>
                  <a:gd name="T14" fmla="*/ 3083 w 4476"/>
                  <a:gd name="T15" fmla="*/ 1202 h 1857"/>
                  <a:gd name="T16" fmla="*/ 3924 w 4476"/>
                  <a:gd name="T17" fmla="*/ 775 h 1857"/>
                  <a:gd name="T18" fmla="*/ 4084 w 4476"/>
                  <a:gd name="T19" fmla="*/ 648 h 1857"/>
                  <a:gd name="T20" fmla="*/ 4325 w 4476"/>
                  <a:gd name="T21" fmla="*/ 272 h 1857"/>
                  <a:gd name="T22" fmla="*/ 4353 w 4476"/>
                  <a:gd name="T23" fmla="*/ 320 h 1857"/>
                  <a:gd name="T24" fmla="*/ 4462 w 4476"/>
                  <a:gd name="T25" fmla="*/ 685 h 1857"/>
                  <a:gd name="T26" fmla="*/ 4407 w 4476"/>
                  <a:gd name="T27" fmla="*/ 1106 h 1857"/>
                  <a:gd name="T28" fmla="*/ 4403 w 4476"/>
                  <a:gd name="T29" fmla="*/ 1118 h 1857"/>
                  <a:gd name="T30" fmla="*/ 4308 w 4476"/>
                  <a:gd name="T31" fmla="*/ 1294 h 1857"/>
                  <a:gd name="T32" fmla="*/ 3660 w 4476"/>
                  <a:gd name="T33" fmla="*/ 1736 h 1857"/>
                  <a:gd name="T34" fmla="*/ 3469 w 4476"/>
                  <a:gd name="T35" fmla="*/ 1789 h 1857"/>
                  <a:gd name="T36" fmla="*/ 3230 w 4476"/>
                  <a:gd name="T37" fmla="*/ 1830 h 1857"/>
                  <a:gd name="T38" fmla="*/ 2802 w 4476"/>
                  <a:gd name="T39" fmla="*/ 1857 h 1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76" h="1857">
                    <a:moveTo>
                      <a:pt x="2802" y="1857"/>
                    </a:moveTo>
                    <a:cubicBezTo>
                      <a:pt x="2454" y="1857"/>
                      <a:pt x="2086" y="1809"/>
                      <a:pt x="1738" y="1724"/>
                    </a:cubicBezTo>
                    <a:cubicBezTo>
                      <a:pt x="881" y="1514"/>
                      <a:pt x="0" y="1011"/>
                      <a:pt x="50" y="293"/>
                    </a:cubicBezTo>
                    <a:cubicBezTo>
                      <a:pt x="59" y="223"/>
                      <a:pt x="78" y="151"/>
                      <a:pt x="107" y="78"/>
                    </a:cubicBezTo>
                    <a:cubicBezTo>
                      <a:pt x="118" y="52"/>
                      <a:pt x="130" y="26"/>
                      <a:pt x="142" y="0"/>
                    </a:cubicBezTo>
                    <a:cubicBezTo>
                      <a:pt x="187" y="674"/>
                      <a:pt x="918" y="947"/>
                      <a:pt x="1349" y="1081"/>
                    </a:cubicBezTo>
                    <a:cubicBezTo>
                      <a:pt x="1711" y="1194"/>
                      <a:pt x="2099" y="1263"/>
                      <a:pt x="2484" y="1263"/>
                    </a:cubicBezTo>
                    <a:cubicBezTo>
                      <a:pt x="2686" y="1263"/>
                      <a:pt x="2887" y="1244"/>
                      <a:pt x="3083" y="1202"/>
                    </a:cubicBezTo>
                    <a:cubicBezTo>
                      <a:pt x="3398" y="1135"/>
                      <a:pt x="3675" y="975"/>
                      <a:pt x="3924" y="775"/>
                    </a:cubicBezTo>
                    <a:cubicBezTo>
                      <a:pt x="3952" y="753"/>
                      <a:pt x="4015" y="706"/>
                      <a:pt x="4084" y="648"/>
                    </a:cubicBezTo>
                    <a:cubicBezTo>
                      <a:pt x="4223" y="531"/>
                      <a:pt x="4385" y="369"/>
                      <a:pt x="4325" y="272"/>
                    </a:cubicBezTo>
                    <a:cubicBezTo>
                      <a:pt x="4335" y="288"/>
                      <a:pt x="4344" y="304"/>
                      <a:pt x="4353" y="320"/>
                    </a:cubicBezTo>
                    <a:cubicBezTo>
                      <a:pt x="4411" y="439"/>
                      <a:pt x="4449" y="562"/>
                      <a:pt x="4462" y="685"/>
                    </a:cubicBezTo>
                    <a:cubicBezTo>
                      <a:pt x="4476" y="828"/>
                      <a:pt x="4458" y="973"/>
                      <a:pt x="4407" y="1106"/>
                    </a:cubicBezTo>
                    <a:cubicBezTo>
                      <a:pt x="4406" y="1110"/>
                      <a:pt x="4404" y="1114"/>
                      <a:pt x="4403" y="1118"/>
                    </a:cubicBezTo>
                    <a:cubicBezTo>
                      <a:pt x="4378" y="1181"/>
                      <a:pt x="4346" y="1240"/>
                      <a:pt x="4308" y="1294"/>
                    </a:cubicBezTo>
                    <a:cubicBezTo>
                      <a:pt x="4165" y="1502"/>
                      <a:pt x="3937" y="1646"/>
                      <a:pt x="3660" y="1736"/>
                    </a:cubicBezTo>
                    <a:cubicBezTo>
                      <a:pt x="3598" y="1756"/>
                      <a:pt x="3535" y="1774"/>
                      <a:pt x="3469" y="1789"/>
                    </a:cubicBezTo>
                    <a:cubicBezTo>
                      <a:pt x="3392" y="1806"/>
                      <a:pt x="3312" y="1820"/>
                      <a:pt x="3230" y="1830"/>
                    </a:cubicBezTo>
                    <a:cubicBezTo>
                      <a:pt x="3093" y="1848"/>
                      <a:pt x="2949" y="1857"/>
                      <a:pt x="2802" y="1857"/>
                    </a:cubicBezTo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7" name="Freeform 111">
                <a:extLst>
                  <a:ext uri="{FF2B5EF4-FFF2-40B4-BE49-F238E27FC236}">
                    <a16:creationId xmlns:a16="http://schemas.microsoft.com/office/drawing/2014/main" id="{46490AAF-D59B-D33C-B2BA-3173398B7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3738" y="1971675"/>
                <a:ext cx="87313" cy="50800"/>
              </a:xfrm>
              <a:custGeom>
                <a:avLst/>
                <a:gdLst>
                  <a:gd name="T0" fmla="*/ 403 w 424"/>
                  <a:gd name="T1" fmla="*/ 171 h 249"/>
                  <a:gd name="T2" fmla="*/ 173 w 424"/>
                  <a:gd name="T3" fmla="*/ 224 h 249"/>
                  <a:gd name="T4" fmla="*/ 22 w 424"/>
                  <a:gd name="T5" fmla="*/ 78 h 249"/>
                  <a:gd name="T6" fmla="*/ 252 w 424"/>
                  <a:gd name="T7" fmla="*/ 26 h 249"/>
                  <a:gd name="T8" fmla="*/ 403 w 424"/>
                  <a:gd name="T9" fmla="*/ 171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4" h="249">
                    <a:moveTo>
                      <a:pt x="403" y="171"/>
                    </a:moveTo>
                    <a:cubicBezTo>
                      <a:pt x="381" y="226"/>
                      <a:pt x="278" y="249"/>
                      <a:pt x="173" y="224"/>
                    </a:cubicBezTo>
                    <a:cubicBezTo>
                      <a:pt x="68" y="198"/>
                      <a:pt x="0" y="133"/>
                      <a:pt x="22" y="78"/>
                    </a:cubicBezTo>
                    <a:cubicBezTo>
                      <a:pt x="44" y="24"/>
                      <a:pt x="147" y="0"/>
                      <a:pt x="252" y="26"/>
                    </a:cubicBezTo>
                    <a:cubicBezTo>
                      <a:pt x="357" y="52"/>
                      <a:pt x="424" y="117"/>
                      <a:pt x="403" y="171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8" name="Freeform 112">
                <a:extLst>
                  <a:ext uri="{FF2B5EF4-FFF2-40B4-BE49-F238E27FC236}">
                    <a16:creationId xmlns:a16="http://schemas.microsoft.com/office/drawing/2014/main" id="{50EC4EFB-7536-2AB9-8935-446962D89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5001" y="1947863"/>
                <a:ext cx="47625" cy="44450"/>
              </a:xfrm>
              <a:custGeom>
                <a:avLst/>
                <a:gdLst>
                  <a:gd name="T0" fmla="*/ 214 w 235"/>
                  <a:gd name="T1" fmla="*/ 130 h 214"/>
                  <a:gd name="T2" fmla="*/ 80 w 235"/>
                  <a:gd name="T3" fmla="*/ 201 h 214"/>
                  <a:gd name="T4" fmla="*/ 21 w 235"/>
                  <a:gd name="T5" fmla="*/ 83 h 214"/>
                  <a:gd name="T6" fmla="*/ 155 w 235"/>
                  <a:gd name="T7" fmla="*/ 13 h 214"/>
                  <a:gd name="T8" fmla="*/ 214 w 235"/>
                  <a:gd name="T9" fmla="*/ 13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14">
                    <a:moveTo>
                      <a:pt x="214" y="130"/>
                    </a:moveTo>
                    <a:cubicBezTo>
                      <a:pt x="193" y="182"/>
                      <a:pt x="133" y="214"/>
                      <a:pt x="80" y="201"/>
                    </a:cubicBezTo>
                    <a:cubicBezTo>
                      <a:pt x="26" y="187"/>
                      <a:pt x="0" y="135"/>
                      <a:pt x="21" y="83"/>
                    </a:cubicBezTo>
                    <a:cubicBezTo>
                      <a:pt x="41" y="31"/>
                      <a:pt x="101" y="0"/>
                      <a:pt x="155" y="13"/>
                    </a:cubicBezTo>
                    <a:cubicBezTo>
                      <a:pt x="208" y="26"/>
                      <a:pt x="235" y="79"/>
                      <a:pt x="214" y="130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89" name="Freeform 113">
                <a:extLst>
                  <a:ext uri="{FF2B5EF4-FFF2-40B4-BE49-F238E27FC236}">
                    <a16:creationId xmlns:a16="http://schemas.microsoft.com/office/drawing/2014/main" id="{A71BE699-1C65-EC4B-DFFB-9D10D0FD0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688" y="1987550"/>
                <a:ext cx="47625" cy="42863"/>
              </a:xfrm>
              <a:custGeom>
                <a:avLst/>
                <a:gdLst>
                  <a:gd name="T0" fmla="*/ 214 w 235"/>
                  <a:gd name="T1" fmla="*/ 130 h 213"/>
                  <a:gd name="T2" fmla="*/ 80 w 235"/>
                  <a:gd name="T3" fmla="*/ 200 h 213"/>
                  <a:gd name="T4" fmla="*/ 21 w 235"/>
                  <a:gd name="T5" fmla="*/ 83 h 213"/>
                  <a:gd name="T6" fmla="*/ 155 w 235"/>
                  <a:gd name="T7" fmla="*/ 13 h 213"/>
                  <a:gd name="T8" fmla="*/ 214 w 235"/>
                  <a:gd name="T9" fmla="*/ 13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13">
                    <a:moveTo>
                      <a:pt x="214" y="130"/>
                    </a:moveTo>
                    <a:cubicBezTo>
                      <a:pt x="193" y="182"/>
                      <a:pt x="133" y="213"/>
                      <a:pt x="80" y="200"/>
                    </a:cubicBezTo>
                    <a:cubicBezTo>
                      <a:pt x="27" y="187"/>
                      <a:pt x="0" y="135"/>
                      <a:pt x="21" y="83"/>
                    </a:cubicBezTo>
                    <a:cubicBezTo>
                      <a:pt x="41" y="31"/>
                      <a:pt x="101" y="0"/>
                      <a:pt x="155" y="13"/>
                    </a:cubicBezTo>
                    <a:cubicBezTo>
                      <a:pt x="208" y="26"/>
                      <a:pt x="235" y="78"/>
                      <a:pt x="214" y="130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0" name="Freeform 114">
                <a:extLst>
                  <a:ext uri="{FF2B5EF4-FFF2-40B4-BE49-F238E27FC236}">
                    <a16:creationId xmlns:a16="http://schemas.microsoft.com/office/drawing/2014/main" id="{7F588379-6C79-24D8-F902-F3B60121D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6438" y="2011363"/>
                <a:ext cx="28575" cy="53975"/>
              </a:xfrm>
              <a:custGeom>
                <a:avLst/>
                <a:gdLst>
                  <a:gd name="T0" fmla="*/ 4 w 18"/>
                  <a:gd name="T1" fmla="*/ 34 h 34"/>
                  <a:gd name="T2" fmla="*/ 0 w 18"/>
                  <a:gd name="T3" fmla="*/ 33 h 34"/>
                  <a:gd name="T4" fmla="*/ 13 w 18"/>
                  <a:gd name="T5" fmla="*/ 0 h 34"/>
                  <a:gd name="T6" fmla="*/ 18 w 18"/>
                  <a:gd name="T7" fmla="*/ 1 h 34"/>
                  <a:gd name="T8" fmla="*/ 4 w 18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4">
                    <a:moveTo>
                      <a:pt x="4" y="34"/>
                    </a:moveTo>
                    <a:lnTo>
                      <a:pt x="0" y="33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4" y="34"/>
                    </a:ln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1" name="Freeform 115">
                <a:extLst>
                  <a:ext uri="{FF2B5EF4-FFF2-40B4-BE49-F238E27FC236}">
                    <a16:creationId xmlns:a16="http://schemas.microsoft.com/office/drawing/2014/main" id="{A3E53D8E-F596-6C6B-E3B2-97A83D5E7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426" y="1717675"/>
                <a:ext cx="138113" cy="160338"/>
              </a:xfrm>
              <a:custGeom>
                <a:avLst/>
                <a:gdLst>
                  <a:gd name="T0" fmla="*/ 191 w 672"/>
                  <a:gd name="T1" fmla="*/ 756 h 787"/>
                  <a:gd name="T2" fmla="*/ 191 w 672"/>
                  <a:gd name="T3" fmla="*/ 756 h 787"/>
                  <a:gd name="T4" fmla="*/ 46 w 672"/>
                  <a:gd name="T5" fmla="*/ 497 h 787"/>
                  <a:gd name="T6" fmla="*/ 173 w 672"/>
                  <a:gd name="T7" fmla="*/ 179 h 787"/>
                  <a:gd name="T8" fmla="*/ 481 w 672"/>
                  <a:gd name="T9" fmla="*/ 30 h 787"/>
                  <a:gd name="T10" fmla="*/ 627 w 672"/>
                  <a:gd name="T11" fmla="*/ 290 h 787"/>
                  <a:gd name="T12" fmla="*/ 500 w 672"/>
                  <a:gd name="T13" fmla="*/ 608 h 787"/>
                  <a:gd name="T14" fmla="*/ 191 w 672"/>
                  <a:gd name="T15" fmla="*/ 756 h 7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2" h="787">
                    <a:moveTo>
                      <a:pt x="191" y="756"/>
                    </a:moveTo>
                    <a:lnTo>
                      <a:pt x="191" y="756"/>
                    </a:lnTo>
                    <a:cubicBezTo>
                      <a:pt x="66" y="726"/>
                      <a:pt x="0" y="609"/>
                      <a:pt x="46" y="497"/>
                    </a:cubicBezTo>
                    <a:lnTo>
                      <a:pt x="173" y="179"/>
                    </a:lnTo>
                    <a:cubicBezTo>
                      <a:pt x="218" y="66"/>
                      <a:pt x="356" y="0"/>
                      <a:pt x="481" y="30"/>
                    </a:cubicBezTo>
                    <a:cubicBezTo>
                      <a:pt x="607" y="61"/>
                      <a:pt x="672" y="177"/>
                      <a:pt x="627" y="290"/>
                    </a:cubicBezTo>
                    <a:lnTo>
                      <a:pt x="500" y="608"/>
                    </a:lnTo>
                    <a:cubicBezTo>
                      <a:pt x="455" y="721"/>
                      <a:pt x="317" y="787"/>
                      <a:pt x="191" y="756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2" name="Freeform 116">
                <a:extLst>
                  <a:ext uri="{FF2B5EF4-FFF2-40B4-BE49-F238E27FC236}">
                    <a16:creationId xmlns:a16="http://schemas.microsoft.com/office/drawing/2014/main" id="{C1B88585-F3D4-19D4-9396-35E6EFEF7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801" y="1755775"/>
                <a:ext cx="138113" cy="161925"/>
              </a:xfrm>
              <a:custGeom>
                <a:avLst/>
                <a:gdLst>
                  <a:gd name="T0" fmla="*/ 190 w 671"/>
                  <a:gd name="T1" fmla="*/ 757 h 788"/>
                  <a:gd name="T2" fmla="*/ 190 w 671"/>
                  <a:gd name="T3" fmla="*/ 757 h 788"/>
                  <a:gd name="T4" fmla="*/ 45 w 671"/>
                  <a:gd name="T5" fmla="*/ 497 h 788"/>
                  <a:gd name="T6" fmla="*/ 172 w 671"/>
                  <a:gd name="T7" fmla="*/ 180 h 788"/>
                  <a:gd name="T8" fmla="*/ 480 w 671"/>
                  <a:gd name="T9" fmla="*/ 31 h 788"/>
                  <a:gd name="T10" fmla="*/ 626 w 671"/>
                  <a:gd name="T11" fmla="*/ 291 h 788"/>
                  <a:gd name="T12" fmla="*/ 499 w 671"/>
                  <a:gd name="T13" fmla="*/ 608 h 788"/>
                  <a:gd name="T14" fmla="*/ 190 w 671"/>
                  <a:gd name="T15" fmla="*/ 757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1" h="788">
                    <a:moveTo>
                      <a:pt x="190" y="757"/>
                    </a:moveTo>
                    <a:lnTo>
                      <a:pt x="190" y="757"/>
                    </a:lnTo>
                    <a:cubicBezTo>
                      <a:pt x="65" y="726"/>
                      <a:pt x="0" y="610"/>
                      <a:pt x="45" y="497"/>
                    </a:cubicBezTo>
                    <a:lnTo>
                      <a:pt x="172" y="180"/>
                    </a:lnTo>
                    <a:cubicBezTo>
                      <a:pt x="217" y="67"/>
                      <a:pt x="355" y="0"/>
                      <a:pt x="480" y="31"/>
                    </a:cubicBezTo>
                    <a:cubicBezTo>
                      <a:pt x="606" y="62"/>
                      <a:pt x="671" y="178"/>
                      <a:pt x="626" y="291"/>
                    </a:cubicBezTo>
                    <a:lnTo>
                      <a:pt x="499" y="608"/>
                    </a:lnTo>
                    <a:cubicBezTo>
                      <a:pt x="454" y="721"/>
                      <a:pt x="316" y="788"/>
                      <a:pt x="190" y="757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3" name="Freeform 117">
                <a:extLst>
                  <a:ext uri="{FF2B5EF4-FFF2-40B4-BE49-F238E27FC236}">
                    <a16:creationId xmlns:a16="http://schemas.microsoft.com/office/drawing/2014/main" id="{450A01F3-F6B0-C52F-D061-2A085F1A3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1" y="1944688"/>
                <a:ext cx="114300" cy="80963"/>
              </a:xfrm>
              <a:custGeom>
                <a:avLst/>
                <a:gdLst>
                  <a:gd name="T0" fmla="*/ 517 w 554"/>
                  <a:gd name="T1" fmla="*/ 255 h 393"/>
                  <a:gd name="T2" fmla="*/ 211 w 554"/>
                  <a:gd name="T3" fmla="*/ 361 h 393"/>
                  <a:gd name="T4" fmla="*/ 36 w 554"/>
                  <a:gd name="T5" fmla="*/ 138 h 393"/>
                  <a:gd name="T6" fmla="*/ 342 w 554"/>
                  <a:gd name="T7" fmla="*/ 32 h 393"/>
                  <a:gd name="T8" fmla="*/ 517 w 554"/>
                  <a:gd name="T9" fmla="*/ 255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4" h="393">
                    <a:moveTo>
                      <a:pt x="517" y="255"/>
                    </a:moveTo>
                    <a:cubicBezTo>
                      <a:pt x="481" y="346"/>
                      <a:pt x="344" y="393"/>
                      <a:pt x="211" y="361"/>
                    </a:cubicBezTo>
                    <a:cubicBezTo>
                      <a:pt x="78" y="328"/>
                      <a:pt x="0" y="228"/>
                      <a:pt x="36" y="138"/>
                    </a:cubicBezTo>
                    <a:cubicBezTo>
                      <a:pt x="72" y="47"/>
                      <a:pt x="209" y="0"/>
                      <a:pt x="342" y="32"/>
                    </a:cubicBezTo>
                    <a:cubicBezTo>
                      <a:pt x="475" y="65"/>
                      <a:pt x="554" y="165"/>
                      <a:pt x="517" y="255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4" name="Freeform 118">
                <a:extLst>
                  <a:ext uri="{FF2B5EF4-FFF2-40B4-BE49-F238E27FC236}">
                    <a16:creationId xmlns:a16="http://schemas.microsoft.com/office/drawing/2014/main" id="{85401A0B-1605-031C-E1C6-E74AC699E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801" y="2014538"/>
                <a:ext cx="114300" cy="80963"/>
              </a:xfrm>
              <a:custGeom>
                <a:avLst/>
                <a:gdLst>
                  <a:gd name="T0" fmla="*/ 518 w 554"/>
                  <a:gd name="T1" fmla="*/ 256 h 394"/>
                  <a:gd name="T2" fmla="*/ 212 w 554"/>
                  <a:gd name="T3" fmla="*/ 361 h 394"/>
                  <a:gd name="T4" fmla="*/ 36 w 554"/>
                  <a:gd name="T5" fmla="*/ 138 h 394"/>
                  <a:gd name="T6" fmla="*/ 343 w 554"/>
                  <a:gd name="T7" fmla="*/ 32 h 394"/>
                  <a:gd name="T8" fmla="*/ 518 w 554"/>
                  <a:gd name="T9" fmla="*/ 256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4" h="394">
                    <a:moveTo>
                      <a:pt x="518" y="256"/>
                    </a:moveTo>
                    <a:cubicBezTo>
                      <a:pt x="482" y="346"/>
                      <a:pt x="344" y="394"/>
                      <a:pt x="212" y="361"/>
                    </a:cubicBezTo>
                    <a:cubicBezTo>
                      <a:pt x="79" y="329"/>
                      <a:pt x="0" y="229"/>
                      <a:pt x="36" y="138"/>
                    </a:cubicBezTo>
                    <a:cubicBezTo>
                      <a:pt x="73" y="47"/>
                      <a:pt x="210" y="0"/>
                      <a:pt x="343" y="32"/>
                    </a:cubicBezTo>
                    <a:cubicBezTo>
                      <a:pt x="476" y="65"/>
                      <a:pt x="554" y="165"/>
                      <a:pt x="518" y="256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5" name="Freeform 119">
                <a:extLst>
                  <a:ext uri="{FF2B5EF4-FFF2-40B4-BE49-F238E27FC236}">
                    <a16:creationId xmlns:a16="http://schemas.microsoft.com/office/drawing/2014/main" id="{4D472525-158B-3C06-E04E-E06CB3142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6538" y="4700588"/>
                <a:ext cx="169863" cy="592138"/>
              </a:xfrm>
              <a:custGeom>
                <a:avLst/>
                <a:gdLst>
                  <a:gd name="T0" fmla="*/ 520 w 828"/>
                  <a:gd name="T1" fmla="*/ 180 h 2880"/>
                  <a:gd name="T2" fmla="*/ 31 w 828"/>
                  <a:gd name="T3" fmla="*/ 2624 h 2880"/>
                  <a:gd name="T4" fmla="*/ 306 w 828"/>
                  <a:gd name="T5" fmla="*/ 2700 h 2880"/>
                  <a:gd name="T6" fmla="*/ 795 w 828"/>
                  <a:gd name="T7" fmla="*/ 256 h 2880"/>
                  <a:gd name="T8" fmla="*/ 520 w 828"/>
                  <a:gd name="T9" fmla="*/ 180 h 2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8" h="2880">
                    <a:moveTo>
                      <a:pt x="520" y="180"/>
                    </a:moveTo>
                    <a:cubicBezTo>
                      <a:pt x="368" y="997"/>
                      <a:pt x="175" y="1806"/>
                      <a:pt x="31" y="2624"/>
                    </a:cubicBezTo>
                    <a:cubicBezTo>
                      <a:pt x="0" y="2803"/>
                      <a:pt x="274" y="2880"/>
                      <a:pt x="306" y="2700"/>
                    </a:cubicBezTo>
                    <a:cubicBezTo>
                      <a:pt x="449" y="1882"/>
                      <a:pt x="642" y="1072"/>
                      <a:pt x="795" y="256"/>
                    </a:cubicBezTo>
                    <a:cubicBezTo>
                      <a:pt x="828" y="77"/>
                      <a:pt x="554" y="0"/>
                      <a:pt x="520" y="180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6" name="Freeform 120">
                <a:extLst>
                  <a:ext uri="{FF2B5EF4-FFF2-40B4-BE49-F238E27FC236}">
                    <a16:creationId xmlns:a16="http://schemas.microsoft.com/office/drawing/2014/main" id="{9BDF81B1-B91B-0BC7-7EFC-E23E8D6F4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0688" y="4718050"/>
                <a:ext cx="196850" cy="555625"/>
              </a:xfrm>
              <a:custGeom>
                <a:avLst/>
                <a:gdLst>
                  <a:gd name="T0" fmla="*/ 57 w 958"/>
                  <a:gd name="T1" fmla="*/ 249 h 2699"/>
                  <a:gd name="T2" fmla="*/ 655 w 958"/>
                  <a:gd name="T3" fmla="*/ 2519 h 2699"/>
                  <a:gd name="T4" fmla="*/ 929 w 958"/>
                  <a:gd name="T5" fmla="*/ 2443 h 2699"/>
                  <a:gd name="T6" fmla="*/ 331 w 958"/>
                  <a:gd name="T7" fmla="*/ 173 h 2699"/>
                  <a:gd name="T8" fmla="*/ 57 w 958"/>
                  <a:gd name="T9" fmla="*/ 249 h 2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" h="2699">
                    <a:moveTo>
                      <a:pt x="57" y="249"/>
                    </a:moveTo>
                    <a:cubicBezTo>
                      <a:pt x="303" y="994"/>
                      <a:pt x="530" y="1743"/>
                      <a:pt x="655" y="2519"/>
                    </a:cubicBezTo>
                    <a:cubicBezTo>
                      <a:pt x="684" y="2699"/>
                      <a:pt x="958" y="2623"/>
                      <a:pt x="929" y="2443"/>
                    </a:cubicBezTo>
                    <a:cubicBezTo>
                      <a:pt x="804" y="1667"/>
                      <a:pt x="577" y="918"/>
                      <a:pt x="331" y="173"/>
                    </a:cubicBezTo>
                    <a:cubicBezTo>
                      <a:pt x="274" y="0"/>
                      <a:pt x="0" y="74"/>
                      <a:pt x="57" y="249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7" name="Freeform 121">
                <a:extLst>
                  <a:ext uri="{FF2B5EF4-FFF2-40B4-BE49-F238E27FC236}">
                    <a16:creationId xmlns:a16="http://schemas.microsoft.com/office/drawing/2014/main" id="{D48140D8-37FC-D7AF-9FA5-30F8AA320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9263" y="3324225"/>
                <a:ext cx="449263" cy="1492250"/>
              </a:xfrm>
              <a:custGeom>
                <a:avLst/>
                <a:gdLst>
                  <a:gd name="T0" fmla="*/ 583 w 2180"/>
                  <a:gd name="T1" fmla="*/ 599 h 7262"/>
                  <a:gd name="T2" fmla="*/ 993 w 2180"/>
                  <a:gd name="T3" fmla="*/ 384 h 7262"/>
                  <a:gd name="T4" fmla="*/ 1524 w 2180"/>
                  <a:gd name="T5" fmla="*/ 571 h 7262"/>
                  <a:gd name="T6" fmla="*/ 1804 w 2180"/>
                  <a:gd name="T7" fmla="*/ 1257 h 7262"/>
                  <a:gd name="T8" fmla="*/ 1885 w 2180"/>
                  <a:gd name="T9" fmla="*/ 2279 h 7262"/>
                  <a:gd name="T10" fmla="*/ 1120 w 2180"/>
                  <a:gd name="T11" fmla="*/ 5443 h 7262"/>
                  <a:gd name="T12" fmla="*/ 129 w 2180"/>
                  <a:gd name="T13" fmla="*/ 6931 h 7262"/>
                  <a:gd name="T14" fmla="*/ 330 w 2180"/>
                  <a:gd name="T15" fmla="*/ 7132 h 7262"/>
                  <a:gd name="T16" fmla="*/ 1939 w 2180"/>
                  <a:gd name="T17" fmla="*/ 3930 h 7262"/>
                  <a:gd name="T18" fmla="*/ 2171 w 2180"/>
                  <a:gd name="T19" fmla="*/ 2055 h 7262"/>
                  <a:gd name="T20" fmla="*/ 2038 w 2180"/>
                  <a:gd name="T21" fmla="*/ 991 h 7262"/>
                  <a:gd name="T22" fmla="*/ 1614 w 2180"/>
                  <a:gd name="T23" fmla="*/ 278 h 7262"/>
                  <a:gd name="T24" fmla="*/ 309 w 2180"/>
                  <a:gd name="T25" fmla="*/ 523 h 7262"/>
                  <a:gd name="T26" fmla="*/ 583 w 2180"/>
                  <a:gd name="T27" fmla="*/ 599 h 7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80" h="7262">
                    <a:moveTo>
                      <a:pt x="583" y="599"/>
                    </a:moveTo>
                    <a:cubicBezTo>
                      <a:pt x="636" y="427"/>
                      <a:pt x="834" y="384"/>
                      <a:pt x="993" y="384"/>
                    </a:cubicBezTo>
                    <a:cubicBezTo>
                      <a:pt x="1184" y="383"/>
                      <a:pt x="1383" y="436"/>
                      <a:pt x="1524" y="571"/>
                    </a:cubicBezTo>
                    <a:cubicBezTo>
                      <a:pt x="1712" y="750"/>
                      <a:pt x="1755" y="1013"/>
                      <a:pt x="1804" y="1257"/>
                    </a:cubicBezTo>
                    <a:cubicBezTo>
                      <a:pt x="1871" y="1594"/>
                      <a:pt x="1894" y="1935"/>
                      <a:pt x="1885" y="2279"/>
                    </a:cubicBezTo>
                    <a:cubicBezTo>
                      <a:pt x="1856" y="3360"/>
                      <a:pt x="1575" y="4464"/>
                      <a:pt x="1120" y="5443"/>
                    </a:cubicBezTo>
                    <a:cubicBezTo>
                      <a:pt x="868" y="5985"/>
                      <a:pt x="551" y="6505"/>
                      <a:pt x="129" y="6931"/>
                    </a:cubicBezTo>
                    <a:cubicBezTo>
                      <a:pt x="0" y="7061"/>
                      <a:pt x="201" y="7262"/>
                      <a:pt x="330" y="7132"/>
                    </a:cubicBezTo>
                    <a:cubicBezTo>
                      <a:pt x="1177" y="6278"/>
                      <a:pt x="1662" y="5082"/>
                      <a:pt x="1939" y="3930"/>
                    </a:cubicBezTo>
                    <a:cubicBezTo>
                      <a:pt x="2086" y="3319"/>
                      <a:pt x="2180" y="2685"/>
                      <a:pt x="2171" y="2055"/>
                    </a:cubicBezTo>
                    <a:cubicBezTo>
                      <a:pt x="2166" y="1696"/>
                      <a:pt x="2118" y="1341"/>
                      <a:pt x="2038" y="991"/>
                    </a:cubicBezTo>
                    <a:cubicBezTo>
                      <a:pt x="1974" y="709"/>
                      <a:pt x="1854" y="452"/>
                      <a:pt x="1614" y="278"/>
                    </a:cubicBezTo>
                    <a:cubicBezTo>
                      <a:pt x="1237" y="6"/>
                      <a:pt x="472" y="0"/>
                      <a:pt x="309" y="523"/>
                    </a:cubicBezTo>
                    <a:cubicBezTo>
                      <a:pt x="254" y="698"/>
                      <a:pt x="529" y="773"/>
                      <a:pt x="583" y="59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8" name="Freeform 122">
                <a:extLst>
                  <a:ext uri="{FF2B5EF4-FFF2-40B4-BE49-F238E27FC236}">
                    <a16:creationId xmlns:a16="http://schemas.microsoft.com/office/drawing/2014/main" id="{1061E48E-A9AA-D5A8-28CF-1CDFDBB28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7951" y="3573463"/>
                <a:ext cx="422275" cy="841375"/>
              </a:xfrm>
              <a:custGeom>
                <a:avLst/>
                <a:gdLst>
                  <a:gd name="T0" fmla="*/ 347 w 2050"/>
                  <a:gd name="T1" fmla="*/ 3941 h 4093"/>
                  <a:gd name="T2" fmla="*/ 1374 w 2050"/>
                  <a:gd name="T3" fmla="*/ 2180 h 4093"/>
                  <a:gd name="T4" fmla="*/ 2013 w 2050"/>
                  <a:gd name="T5" fmla="*/ 254 h 4093"/>
                  <a:gd name="T6" fmla="*/ 1739 w 2050"/>
                  <a:gd name="T7" fmla="*/ 179 h 4093"/>
                  <a:gd name="T8" fmla="*/ 1113 w 2050"/>
                  <a:gd name="T9" fmla="*/ 2069 h 4093"/>
                  <a:gd name="T10" fmla="*/ 101 w 2050"/>
                  <a:gd name="T11" fmla="*/ 3797 h 4093"/>
                  <a:gd name="T12" fmla="*/ 347 w 2050"/>
                  <a:gd name="T13" fmla="*/ 3941 h 4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50" h="4093">
                    <a:moveTo>
                      <a:pt x="347" y="3941"/>
                    </a:moveTo>
                    <a:cubicBezTo>
                      <a:pt x="722" y="3374"/>
                      <a:pt x="1084" y="2796"/>
                      <a:pt x="1374" y="2180"/>
                    </a:cubicBezTo>
                    <a:cubicBezTo>
                      <a:pt x="1663" y="1565"/>
                      <a:pt x="1873" y="919"/>
                      <a:pt x="2013" y="254"/>
                    </a:cubicBezTo>
                    <a:cubicBezTo>
                      <a:pt x="2050" y="76"/>
                      <a:pt x="1776" y="0"/>
                      <a:pt x="1739" y="179"/>
                    </a:cubicBezTo>
                    <a:cubicBezTo>
                      <a:pt x="1601" y="831"/>
                      <a:pt x="1399" y="1467"/>
                      <a:pt x="1113" y="2069"/>
                    </a:cubicBezTo>
                    <a:cubicBezTo>
                      <a:pt x="826" y="2673"/>
                      <a:pt x="470" y="3240"/>
                      <a:pt x="101" y="3797"/>
                    </a:cubicBezTo>
                    <a:cubicBezTo>
                      <a:pt x="0" y="3950"/>
                      <a:pt x="246" y="4093"/>
                      <a:pt x="347" y="3941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99" name="Freeform 123">
                <a:extLst>
                  <a:ext uri="{FF2B5EF4-FFF2-40B4-BE49-F238E27FC236}">
                    <a16:creationId xmlns:a16="http://schemas.microsoft.com/office/drawing/2014/main" id="{055E56AD-7BB8-E2BD-C04F-6DD7E967D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351" y="4330700"/>
                <a:ext cx="1019175" cy="334963"/>
              </a:xfrm>
              <a:custGeom>
                <a:avLst/>
                <a:gdLst>
                  <a:gd name="T0" fmla="*/ 44 w 4960"/>
                  <a:gd name="T1" fmla="*/ 853 h 1633"/>
                  <a:gd name="T2" fmla="*/ 1077 w 4960"/>
                  <a:gd name="T3" fmla="*/ 1624 h 1633"/>
                  <a:gd name="T4" fmla="*/ 1821 w 4960"/>
                  <a:gd name="T5" fmla="*/ 1437 h 1633"/>
                  <a:gd name="T6" fmla="*/ 2161 w 4960"/>
                  <a:gd name="T7" fmla="*/ 1234 h 1633"/>
                  <a:gd name="T8" fmla="*/ 2372 w 4960"/>
                  <a:gd name="T9" fmla="*/ 1217 h 1633"/>
                  <a:gd name="T10" fmla="*/ 3426 w 4960"/>
                  <a:gd name="T11" fmla="*/ 1455 h 1633"/>
                  <a:gd name="T12" fmla="*/ 4454 w 4960"/>
                  <a:gd name="T13" fmla="*/ 1188 h 1633"/>
                  <a:gd name="T14" fmla="*/ 4854 w 4960"/>
                  <a:gd name="T15" fmla="*/ 177 h 1633"/>
                  <a:gd name="T16" fmla="*/ 4579 w 4960"/>
                  <a:gd name="T17" fmla="*/ 253 h 1633"/>
                  <a:gd name="T18" fmla="*/ 3438 w 4960"/>
                  <a:gd name="T19" fmla="*/ 1171 h 1633"/>
                  <a:gd name="T20" fmla="*/ 2549 w 4960"/>
                  <a:gd name="T21" fmla="*/ 991 h 1633"/>
                  <a:gd name="T22" fmla="*/ 2354 w 4960"/>
                  <a:gd name="T23" fmla="*/ 903 h 1633"/>
                  <a:gd name="T24" fmla="*/ 2053 w 4960"/>
                  <a:gd name="T25" fmla="*/ 970 h 1633"/>
                  <a:gd name="T26" fmla="*/ 1391 w 4960"/>
                  <a:gd name="T27" fmla="*/ 1310 h 1633"/>
                  <a:gd name="T28" fmla="*/ 318 w 4960"/>
                  <a:gd name="T29" fmla="*/ 778 h 1633"/>
                  <a:gd name="T30" fmla="*/ 44 w 4960"/>
                  <a:gd name="T31" fmla="*/ 853 h 1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60" h="1633">
                    <a:moveTo>
                      <a:pt x="44" y="853"/>
                    </a:moveTo>
                    <a:cubicBezTo>
                      <a:pt x="162" y="1339"/>
                      <a:pt x="594" y="1609"/>
                      <a:pt x="1077" y="1624"/>
                    </a:cubicBezTo>
                    <a:cubicBezTo>
                      <a:pt x="1340" y="1633"/>
                      <a:pt x="1594" y="1569"/>
                      <a:pt x="1821" y="1437"/>
                    </a:cubicBezTo>
                    <a:cubicBezTo>
                      <a:pt x="1935" y="1371"/>
                      <a:pt x="2043" y="1295"/>
                      <a:pt x="2161" y="1234"/>
                    </a:cubicBezTo>
                    <a:cubicBezTo>
                      <a:pt x="2258" y="1184"/>
                      <a:pt x="2285" y="1168"/>
                      <a:pt x="2372" y="1217"/>
                    </a:cubicBezTo>
                    <a:cubicBezTo>
                      <a:pt x="2699" y="1401"/>
                      <a:pt x="3052" y="1466"/>
                      <a:pt x="3426" y="1455"/>
                    </a:cubicBezTo>
                    <a:cubicBezTo>
                      <a:pt x="3776" y="1446"/>
                      <a:pt x="4152" y="1377"/>
                      <a:pt x="4454" y="1188"/>
                    </a:cubicBezTo>
                    <a:cubicBezTo>
                      <a:pt x="4813" y="963"/>
                      <a:pt x="4960" y="587"/>
                      <a:pt x="4854" y="177"/>
                    </a:cubicBezTo>
                    <a:cubicBezTo>
                      <a:pt x="4808" y="0"/>
                      <a:pt x="4533" y="75"/>
                      <a:pt x="4579" y="253"/>
                    </a:cubicBezTo>
                    <a:cubicBezTo>
                      <a:pt x="4756" y="933"/>
                      <a:pt x="3962" y="1153"/>
                      <a:pt x="3438" y="1171"/>
                    </a:cubicBezTo>
                    <a:cubicBezTo>
                      <a:pt x="3130" y="1181"/>
                      <a:pt x="2821" y="1143"/>
                      <a:pt x="2549" y="991"/>
                    </a:cubicBezTo>
                    <a:cubicBezTo>
                      <a:pt x="2487" y="956"/>
                      <a:pt x="2426" y="917"/>
                      <a:pt x="2354" y="903"/>
                    </a:cubicBezTo>
                    <a:cubicBezTo>
                      <a:pt x="2248" y="883"/>
                      <a:pt x="2147" y="925"/>
                      <a:pt x="2053" y="970"/>
                    </a:cubicBezTo>
                    <a:cubicBezTo>
                      <a:pt x="1828" y="1079"/>
                      <a:pt x="1639" y="1252"/>
                      <a:pt x="1391" y="1310"/>
                    </a:cubicBezTo>
                    <a:cubicBezTo>
                      <a:pt x="947" y="1415"/>
                      <a:pt x="436" y="1260"/>
                      <a:pt x="318" y="778"/>
                    </a:cubicBezTo>
                    <a:cubicBezTo>
                      <a:pt x="275" y="600"/>
                      <a:pt x="0" y="675"/>
                      <a:pt x="44" y="85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0" name="Freeform 124">
                <a:extLst>
                  <a:ext uri="{FF2B5EF4-FFF2-40B4-BE49-F238E27FC236}">
                    <a16:creationId xmlns:a16="http://schemas.microsoft.com/office/drawing/2014/main" id="{B24866A7-972D-6B6C-EDD3-B1A8ED0FA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3663" y="4337050"/>
                <a:ext cx="427038" cy="511175"/>
              </a:xfrm>
              <a:custGeom>
                <a:avLst/>
                <a:gdLst>
                  <a:gd name="T0" fmla="*/ 82 w 2076"/>
                  <a:gd name="T1" fmla="*/ 307 h 2485"/>
                  <a:gd name="T2" fmla="*/ 881 w 2076"/>
                  <a:gd name="T3" fmla="*/ 1480 h 2485"/>
                  <a:gd name="T4" fmla="*/ 1782 w 2076"/>
                  <a:gd name="T5" fmla="*/ 2382 h 2485"/>
                  <a:gd name="T6" fmla="*/ 1925 w 2076"/>
                  <a:gd name="T7" fmla="*/ 2137 h 2485"/>
                  <a:gd name="T8" fmla="*/ 1082 w 2076"/>
                  <a:gd name="T9" fmla="*/ 1279 h 2485"/>
                  <a:gd name="T10" fmla="*/ 328 w 2076"/>
                  <a:gd name="T11" fmla="*/ 164 h 2485"/>
                  <a:gd name="T12" fmla="*/ 82 w 2076"/>
                  <a:gd name="T13" fmla="*/ 307 h 2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6" h="2485">
                    <a:moveTo>
                      <a:pt x="82" y="307"/>
                    </a:moveTo>
                    <a:cubicBezTo>
                      <a:pt x="293" y="729"/>
                      <a:pt x="584" y="1115"/>
                      <a:pt x="881" y="1480"/>
                    </a:cubicBezTo>
                    <a:cubicBezTo>
                      <a:pt x="1145" y="1804"/>
                      <a:pt x="1432" y="2146"/>
                      <a:pt x="1782" y="2382"/>
                    </a:cubicBezTo>
                    <a:cubicBezTo>
                      <a:pt x="1934" y="2485"/>
                      <a:pt x="2076" y="2238"/>
                      <a:pt x="1925" y="2137"/>
                    </a:cubicBezTo>
                    <a:cubicBezTo>
                      <a:pt x="1599" y="1917"/>
                      <a:pt x="1329" y="1582"/>
                      <a:pt x="1082" y="1279"/>
                    </a:cubicBezTo>
                    <a:cubicBezTo>
                      <a:pt x="800" y="933"/>
                      <a:pt x="528" y="564"/>
                      <a:pt x="328" y="164"/>
                    </a:cubicBezTo>
                    <a:cubicBezTo>
                      <a:pt x="246" y="0"/>
                      <a:pt x="0" y="144"/>
                      <a:pt x="82" y="307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1" name="Freeform 125">
                <a:extLst>
                  <a:ext uri="{FF2B5EF4-FFF2-40B4-BE49-F238E27FC236}">
                    <a16:creationId xmlns:a16="http://schemas.microsoft.com/office/drawing/2014/main" id="{03585085-7E00-2A71-8344-31BAEA049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413" y="5226050"/>
                <a:ext cx="2132013" cy="825500"/>
              </a:xfrm>
              <a:custGeom>
                <a:avLst/>
                <a:gdLst>
                  <a:gd name="T0" fmla="*/ 1198 w 10363"/>
                  <a:gd name="T1" fmla="*/ 147 h 4020"/>
                  <a:gd name="T2" fmla="*/ 111 w 10363"/>
                  <a:gd name="T3" fmla="*/ 2395 h 4020"/>
                  <a:gd name="T4" fmla="*/ 31 w 10363"/>
                  <a:gd name="T5" fmla="*/ 2764 h 4020"/>
                  <a:gd name="T6" fmla="*/ 311 w 10363"/>
                  <a:gd name="T7" fmla="*/ 3207 h 4020"/>
                  <a:gd name="T8" fmla="*/ 1218 w 10363"/>
                  <a:gd name="T9" fmla="*/ 3681 h 4020"/>
                  <a:gd name="T10" fmla="*/ 1964 w 10363"/>
                  <a:gd name="T11" fmla="*/ 3795 h 4020"/>
                  <a:gd name="T12" fmla="*/ 2337 w 10363"/>
                  <a:gd name="T13" fmla="*/ 3287 h 4020"/>
                  <a:gd name="T14" fmla="*/ 2072 w 10363"/>
                  <a:gd name="T15" fmla="*/ 3215 h 4020"/>
                  <a:gd name="T16" fmla="*/ 2487 w 10363"/>
                  <a:gd name="T17" fmla="*/ 3969 h 4020"/>
                  <a:gd name="T18" fmla="*/ 3042 w 10363"/>
                  <a:gd name="T19" fmla="*/ 4009 h 4020"/>
                  <a:gd name="T20" fmla="*/ 3716 w 10363"/>
                  <a:gd name="T21" fmla="*/ 4002 h 4020"/>
                  <a:gd name="T22" fmla="*/ 4390 w 10363"/>
                  <a:gd name="T23" fmla="*/ 3995 h 4020"/>
                  <a:gd name="T24" fmla="*/ 4944 w 10363"/>
                  <a:gd name="T25" fmla="*/ 3942 h 4020"/>
                  <a:gd name="T26" fmla="*/ 5442 w 10363"/>
                  <a:gd name="T27" fmla="*/ 3190 h 4020"/>
                  <a:gd name="T28" fmla="*/ 5182 w 10363"/>
                  <a:gd name="T29" fmla="*/ 3300 h 4020"/>
                  <a:gd name="T30" fmla="*/ 5443 w 10363"/>
                  <a:gd name="T31" fmla="*/ 3809 h 4020"/>
                  <a:gd name="T32" fmla="*/ 5604 w 10363"/>
                  <a:gd name="T33" fmla="*/ 3874 h 4020"/>
                  <a:gd name="T34" fmla="*/ 7719 w 10363"/>
                  <a:gd name="T35" fmla="*/ 3417 h 4020"/>
                  <a:gd name="T36" fmla="*/ 8589 w 10363"/>
                  <a:gd name="T37" fmla="*/ 3114 h 4020"/>
                  <a:gd name="T38" fmla="*/ 8739 w 10363"/>
                  <a:gd name="T39" fmla="*/ 2429 h 4020"/>
                  <a:gd name="T40" fmla="*/ 8516 w 10363"/>
                  <a:gd name="T41" fmla="*/ 2601 h 4020"/>
                  <a:gd name="T42" fmla="*/ 8740 w 10363"/>
                  <a:gd name="T43" fmla="*/ 2840 h 4020"/>
                  <a:gd name="T44" fmla="*/ 8878 w 10363"/>
                  <a:gd name="T45" fmla="*/ 2877 h 4020"/>
                  <a:gd name="T46" fmla="*/ 9645 w 10363"/>
                  <a:gd name="T47" fmla="*/ 2416 h 4020"/>
                  <a:gd name="T48" fmla="*/ 10254 w 10363"/>
                  <a:gd name="T49" fmla="*/ 1819 h 4020"/>
                  <a:gd name="T50" fmla="*/ 10008 w 10363"/>
                  <a:gd name="T51" fmla="*/ 1676 h 4020"/>
                  <a:gd name="T52" fmla="*/ 9471 w 10363"/>
                  <a:gd name="T53" fmla="*/ 2194 h 4020"/>
                  <a:gd name="T54" fmla="*/ 8802 w 10363"/>
                  <a:gd name="T55" fmla="*/ 2602 h 4020"/>
                  <a:gd name="T56" fmla="*/ 8941 w 10363"/>
                  <a:gd name="T57" fmla="*/ 2639 h 4020"/>
                  <a:gd name="T58" fmla="*/ 8717 w 10363"/>
                  <a:gd name="T59" fmla="*/ 2400 h 4020"/>
                  <a:gd name="T60" fmla="*/ 8494 w 10363"/>
                  <a:gd name="T61" fmla="*/ 2572 h 4020"/>
                  <a:gd name="T62" fmla="*/ 8163 w 10363"/>
                  <a:gd name="T63" fmla="*/ 3022 h 4020"/>
                  <a:gd name="T64" fmla="*/ 7322 w 10363"/>
                  <a:gd name="T65" fmla="*/ 3212 h 4020"/>
                  <a:gd name="T66" fmla="*/ 5528 w 10363"/>
                  <a:gd name="T67" fmla="*/ 3600 h 4020"/>
                  <a:gd name="T68" fmla="*/ 5689 w 10363"/>
                  <a:gd name="T69" fmla="*/ 3665 h 4020"/>
                  <a:gd name="T70" fmla="*/ 5427 w 10363"/>
                  <a:gd name="T71" fmla="*/ 3156 h 4020"/>
                  <a:gd name="T72" fmla="*/ 5167 w 10363"/>
                  <a:gd name="T73" fmla="*/ 3266 h 4020"/>
                  <a:gd name="T74" fmla="*/ 4714 w 10363"/>
                  <a:gd name="T75" fmla="*/ 3698 h 4020"/>
                  <a:gd name="T76" fmla="*/ 3763 w 10363"/>
                  <a:gd name="T77" fmla="*/ 3717 h 4020"/>
                  <a:gd name="T78" fmla="*/ 2813 w 10363"/>
                  <a:gd name="T79" fmla="*/ 3726 h 4020"/>
                  <a:gd name="T80" fmla="*/ 2427 w 10363"/>
                  <a:gd name="T81" fmla="*/ 3635 h 4020"/>
                  <a:gd name="T82" fmla="*/ 2318 w 10363"/>
                  <a:gd name="T83" fmla="*/ 3358 h 4020"/>
                  <a:gd name="T84" fmla="*/ 2053 w 10363"/>
                  <a:gd name="T85" fmla="*/ 3287 h 4020"/>
                  <a:gd name="T86" fmla="*/ 1633 w 10363"/>
                  <a:gd name="T87" fmla="*/ 3529 h 4020"/>
                  <a:gd name="T88" fmla="*/ 1116 w 10363"/>
                  <a:gd name="T89" fmla="*/ 3332 h 4020"/>
                  <a:gd name="T90" fmla="*/ 285 w 10363"/>
                  <a:gd name="T91" fmla="*/ 2765 h 4020"/>
                  <a:gd name="T92" fmla="*/ 299 w 10363"/>
                  <a:gd name="T93" fmla="*/ 2874 h 4020"/>
                  <a:gd name="T94" fmla="*/ 1443 w 10363"/>
                  <a:gd name="T95" fmla="*/ 291 h 4020"/>
                  <a:gd name="T96" fmla="*/ 1198 w 10363"/>
                  <a:gd name="T97" fmla="*/ 147 h 4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363" h="4020">
                    <a:moveTo>
                      <a:pt x="1198" y="147"/>
                    </a:moveTo>
                    <a:cubicBezTo>
                      <a:pt x="707" y="823"/>
                      <a:pt x="318" y="1584"/>
                      <a:pt x="111" y="2395"/>
                    </a:cubicBezTo>
                    <a:cubicBezTo>
                      <a:pt x="79" y="2517"/>
                      <a:pt x="52" y="2640"/>
                      <a:pt x="31" y="2764"/>
                    </a:cubicBezTo>
                    <a:cubicBezTo>
                      <a:pt x="0" y="2946"/>
                      <a:pt x="179" y="3099"/>
                      <a:pt x="311" y="3207"/>
                    </a:cubicBezTo>
                    <a:cubicBezTo>
                      <a:pt x="581" y="3427"/>
                      <a:pt x="902" y="3544"/>
                      <a:pt x="1218" y="3681"/>
                    </a:cubicBezTo>
                    <a:cubicBezTo>
                      <a:pt x="1448" y="3781"/>
                      <a:pt x="1713" y="3884"/>
                      <a:pt x="1964" y="3795"/>
                    </a:cubicBezTo>
                    <a:cubicBezTo>
                      <a:pt x="2178" y="3720"/>
                      <a:pt x="2357" y="3524"/>
                      <a:pt x="2337" y="3287"/>
                    </a:cubicBezTo>
                    <a:cubicBezTo>
                      <a:pt x="2327" y="3160"/>
                      <a:pt x="2138" y="3076"/>
                      <a:pt x="2072" y="3215"/>
                    </a:cubicBezTo>
                    <a:cubicBezTo>
                      <a:pt x="1913" y="3547"/>
                      <a:pt x="2162" y="3879"/>
                      <a:pt x="2487" y="3969"/>
                    </a:cubicBezTo>
                    <a:cubicBezTo>
                      <a:pt x="2667" y="4020"/>
                      <a:pt x="2858" y="4011"/>
                      <a:pt x="3042" y="4009"/>
                    </a:cubicBezTo>
                    <a:cubicBezTo>
                      <a:pt x="3267" y="4007"/>
                      <a:pt x="3491" y="4004"/>
                      <a:pt x="3716" y="4002"/>
                    </a:cubicBezTo>
                    <a:cubicBezTo>
                      <a:pt x="3941" y="3999"/>
                      <a:pt x="4165" y="3997"/>
                      <a:pt x="4390" y="3995"/>
                    </a:cubicBezTo>
                    <a:cubicBezTo>
                      <a:pt x="4574" y="3993"/>
                      <a:pt x="4765" y="3993"/>
                      <a:pt x="4944" y="3942"/>
                    </a:cubicBezTo>
                    <a:cubicBezTo>
                      <a:pt x="5264" y="3849"/>
                      <a:pt x="5546" y="3541"/>
                      <a:pt x="5442" y="3190"/>
                    </a:cubicBezTo>
                    <a:lnTo>
                      <a:pt x="5182" y="3300"/>
                    </a:lnTo>
                    <a:cubicBezTo>
                      <a:pt x="5269" y="3469"/>
                      <a:pt x="5356" y="3639"/>
                      <a:pt x="5443" y="3809"/>
                    </a:cubicBezTo>
                    <a:cubicBezTo>
                      <a:pt x="5473" y="3867"/>
                      <a:pt x="5545" y="3887"/>
                      <a:pt x="5604" y="3874"/>
                    </a:cubicBezTo>
                    <a:cubicBezTo>
                      <a:pt x="6309" y="3722"/>
                      <a:pt x="7014" y="3569"/>
                      <a:pt x="7719" y="3417"/>
                    </a:cubicBezTo>
                    <a:cubicBezTo>
                      <a:pt x="8012" y="3354"/>
                      <a:pt x="8353" y="3317"/>
                      <a:pt x="8589" y="3114"/>
                    </a:cubicBezTo>
                    <a:cubicBezTo>
                      <a:pt x="8784" y="2945"/>
                      <a:pt x="8867" y="2661"/>
                      <a:pt x="8739" y="2429"/>
                    </a:cubicBezTo>
                    <a:cubicBezTo>
                      <a:pt x="8665" y="2486"/>
                      <a:pt x="8591" y="2544"/>
                      <a:pt x="8516" y="2601"/>
                    </a:cubicBezTo>
                    <a:cubicBezTo>
                      <a:pt x="8591" y="2681"/>
                      <a:pt x="8665" y="2761"/>
                      <a:pt x="8740" y="2840"/>
                    </a:cubicBezTo>
                    <a:cubicBezTo>
                      <a:pt x="8772" y="2875"/>
                      <a:pt x="8832" y="2893"/>
                      <a:pt x="8878" y="2877"/>
                    </a:cubicBezTo>
                    <a:cubicBezTo>
                      <a:pt x="9161" y="2776"/>
                      <a:pt x="9411" y="2600"/>
                      <a:pt x="9645" y="2416"/>
                    </a:cubicBezTo>
                    <a:cubicBezTo>
                      <a:pt x="9868" y="2241"/>
                      <a:pt x="10084" y="2048"/>
                      <a:pt x="10254" y="1819"/>
                    </a:cubicBezTo>
                    <a:cubicBezTo>
                      <a:pt x="10363" y="1672"/>
                      <a:pt x="10116" y="1530"/>
                      <a:pt x="10008" y="1676"/>
                    </a:cubicBezTo>
                    <a:cubicBezTo>
                      <a:pt x="9861" y="1874"/>
                      <a:pt x="9662" y="2041"/>
                      <a:pt x="9471" y="2194"/>
                    </a:cubicBezTo>
                    <a:cubicBezTo>
                      <a:pt x="9270" y="2354"/>
                      <a:pt x="9046" y="2516"/>
                      <a:pt x="8802" y="2602"/>
                    </a:cubicBezTo>
                    <a:cubicBezTo>
                      <a:pt x="8849" y="2615"/>
                      <a:pt x="8895" y="2627"/>
                      <a:pt x="8941" y="2639"/>
                    </a:cubicBezTo>
                    <a:lnTo>
                      <a:pt x="8717" y="2400"/>
                    </a:lnTo>
                    <a:cubicBezTo>
                      <a:pt x="8605" y="2280"/>
                      <a:pt x="8418" y="2433"/>
                      <a:pt x="8494" y="2572"/>
                    </a:cubicBezTo>
                    <a:cubicBezTo>
                      <a:pt x="8614" y="2792"/>
                      <a:pt x="8336" y="2968"/>
                      <a:pt x="8163" y="3022"/>
                    </a:cubicBezTo>
                    <a:cubicBezTo>
                      <a:pt x="7891" y="3108"/>
                      <a:pt x="7601" y="3152"/>
                      <a:pt x="7322" y="3212"/>
                    </a:cubicBezTo>
                    <a:cubicBezTo>
                      <a:pt x="6724" y="3341"/>
                      <a:pt x="6126" y="3471"/>
                      <a:pt x="5528" y="3600"/>
                    </a:cubicBezTo>
                    <a:cubicBezTo>
                      <a:pt x="5582" y="3621"/>
                      <a:pt x="5636" y="3643"/>
                      <a:pt x="5689" y="3665"/>
                    </a:cubicBezTo>
                    <a:cubicBezTo>
                      <a:pt x="5602" y="3495"/>
                      <a:pt x="5514" y="3326"/>
                      <a:pt x="5427" y="3156"/>
                    </a:cubicBezTo>
                    <a:cubicBezTo>
                      <a:pt x="5353" y="3013"/>
                      <a:pt x="5121" y="3112"/>
                      <a:pt x="5167" y="3266"/>
                    </a:cubicBezTo>
                    <a:cubicBezTo>
                      <a:pt x="5248" y="3536"/>
                      <a:pt x="4925" y="3674"/>
                      <a:pt x="4714" y="3698"/>
                    </a:cubicBezTo>
                    <a:cubicBezTo>
                      <a:pt x="4401" y="3733"/>
                      <a:pt x="4077" y="3714"/>
                      <a:pt x="3763" y="3717"/>
                    </a:cubicBezTo>
                    <a:cubicBezTo>
                      <a:pt x="3446" y="3720"/>
                      <a:pt x="3129" y="3733"/>
                      <a:pt x="2813" y="3726"/>
                    </a:cubicBezTo>
                    <a:cubicBezTo>
                      <a:pt x="2684" y="3723"/>
                      <a:pt x="2536" y="3713"/>
                      <a:pt x="2427" y="3635"/>
                    </a:cubicBezTo>
                    <a:cubicBezTo>
                      <a:pt x="2347" y="3578"/>
                      <a:pt x="2270" y="3458"/>
                      <a:pt x="2318" y="3358"/>
                    </a:cubicBezTo>
                    <a:cubicBezTo>
                      <a:pt x="2229" y="3335"/>
                      <a:pt x="2141" y="3311"/>
                      <a:pt x="2053" y="3287"/>
                    </a:cubicBezTo>
                    <a:cubicBezTo>
                      <a:pt x="2071" y="3511"/>
                      <a:pt x="1805" y="3566"/>
                      <a:pt x="1633" y="3529"/>
                    </a:cubicBezTo>
                    <a:cubicBezTo>
                      <a:pt x="1454" y="3490"/>
                      <a:pt x="1285" y="3401"/>
                      <a:pt x="1116" y="3332"/>
                    </a:cubicBezTo>
                    <a:cubicBezTo>
                      <a:pt x="805" y="3205"/>
                      <a:pt x="481" y="3049"/>
                      <a:pt x="285" y="2765"/>
                    </a:cubicBezTo>
                    <a:cubicBezTo>
                      <a:pt x="289" y="2801"/>
                      <a:pt x="294" y="2838"/>
                      <a:pt x="299" y="2874"/>
                    </a:cubicBezTo>
                    <a:cubicBezTo>
                      <a:pt x="458" y="1935"/>
                      <a:pt x="886" y="1057"/>
                      <a:pt x="1443" y="291"/>
                    </a:cubicBezTo>
                    <a:cubicBezTo>
                      <a:pt x="1551" y="142"/>
                      <a:pt x="1304" y="0"/>
                      <a:pt x="1198" y="14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2" name="Freeform 126">
                <a:extLst>
                  <a:ext uri="{FF2B5EF4-FFF2-40B4-BE49-F238E27FC236}">
                    <a16:creationId xmlns:a16="http://schemas.microsoft.com/office/drawing/2014/main" id="{DBA1EF5D-8C79-0143-B6F5-60435EFB8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2288" y="5189538"/>
                <a:ext cx="330200" cy="434975"/>
              </a:xfrm>
              <a:custGeom>
                <a:avLst/>
                <a:gdLst>
                  <a:gd name="T0" fmla="*/ 139 w 1605"/>
                  <a:gd name="T1" fmla="*/ 320 h 2117"/>
                  <a:gd name="T2" fmla="*/ 800 w 1605"/>
                  <a:gd name="T3" fmla="*/ 1100 h 2117"/>
                  <a:gd name="T4" fmla="*/ 1302 w 1605"/>
                  <a:gd name="T5" fmla="*/ 1996 h 2117"/>
                  <a:gd name="T6" fmla="*/ 1477 w 1605"/>
                  <a:gd name="T7" fmla="*/ 2095 h 2117"/>
                  <a:gd name="T8" fmla="*/ 1576 w 1605"/>
                  <a:gd name="T9" fmla="*/ 1920 h 2117"/>
                  <a:gd name="T10" fmla="*/ 1046 w 1605"/>
                  <a:gd name="T11" fmla="*/ 956 h 2117"/>
                  <a:gd name="T12" fmla="*/ 341 w 1605"/>
                  <a:gd name="T13" fmla="*/ 118 h 2117"/>
                  <a:gd name="T14" fmla="*/ 139 w 1605"/>
                  <a:gd name="T15" fmla="*/ 320 h 2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5" h="2117">
                    <a:moveTo>
                      <a:pt x="139" y="320"/>
                    </a:moveTo>
                    <a:cubicBezTo>
                      <a:pt x="399" y="541"/>
                      <a:pt x="610" y="819"/>
                      <a:pt x="800" y="1100"/>
                    </a:cubicBezTo>
                    <a:cubicBezTo>
                      <a:pt x="991" y="1381"/>
                      <a:pt x="1174" y="1680"/>
                      <a:pt x="1302" y="1996"/>
                    </a:cubicBezTo>
                    <a:cubicBezTo>
                      <a:pt x="1331" y="2067"/>
                      <a:pt x="1397" y="2117"/>
                      <a:pt x="1477" y="2095"/>
                    </a:cubicBezTo>
                    <a:cubicBezTo>
                      <a:pt x="1544" y="2077"/>
                      <a:pt x="1605" y="1992"/>
                      <a:pt x="1576" y="1920"/>
                    </a:cubicBezTo>
                    <a:cubicBezTo>
                      <a:pt x="1438" y="1580"/>
                      <a:pt x="1251" y="1260"/>
                      <a:pt x="1046" y="956"/>
                    </a:cubicBezTo>
                    <a:cubicBezTo>
                      <a:pt x="842" y="657"/>
                      <a:pt x="618" y="355"/>
                      <a:pt x="341" y="118"/>
                    </a:cubicBezTo>
                    <a:cubicBezTo>
                      <a:pt x="202" y="0"/>
                      <a:pt x="0" y="201"/>
                      <a:pt x="139" y="320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3" name="Freeform 127">
                <a:extLst>
                  <a:ext uri="{FF2B5EF4-FFF2-40B4-BE49-F238E27FC236}">
                    <a16:creationId xmlns:a16="http://schemas.microsoft.com/office/drawing/2014/main" id="{07C256AF-4EFF-1AA3-E447-0278290F5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0088" y="4494213"/>
                <a:ext cx="368300" cy="336550"/>
              </a:xfrm>
              <a:custGeom>
                <a:avLst/>
                <a:gdLst>
                  <a:gd name="T0" fmla="*/ 503 w 1797"/>
                  <a:gd name="T1" fmla="*/ 122 h 1638"/>
                  <a:gd name="T2" fmla="*/ 122 w 1797"/>
                  <a:gd name="T3" fmla="*/ 652 h 1638"/>
                  <a:gd name="T4" fmla="*/ 49 w 1797"/>
                  <a:gd name="T5" fmla="*/ 1214 h 1638"/>
                  <a:gd name="T6" fmla="*/ 441 w 1797"/>
                  <a:gd name="T7" fmla="*/ 1532 h 1638"/>
                  <a:gd name="T8" fmla="*/ 863 w 1797"/>
                  <a:gd name="T9" fmla="*/ 1178 h 1638"/>
                  <a:gd name="T10" fmla="*/ 967 w 1797"/>
                  <a:gd name="T11" fmla="*/ 363 h 1638"/>
                  <a:gd name="T12" fmla="*/ 825 w 1797"/>
                  <a:gd name="T13" fmla="*/ 506 h 1638"/>
                  <a:gd name="T14" fmla="*/ 1318 w 1797"/>
                  <a:gd name="T15" fmla="*/ 740 h 1638"/>
                  <a:gd name="T16" fmla="*/ 1468 w 1797"/>
                  <a:gd name="T17" fmla="*/ 960 h 1638"/>
                  <a:gd name="T18" fmla="*/ 1495 w 1797"/>
                  <a:gd name="T19" fmla="*/ 1152 h 1638"/>
                  <a:gd name="T20" fmla="*/ 1468 w 1797"/>
                  <a:gd name="T21" fmla="*/ 1237 h 1638"/>
                  <a:gd name="T22" fmla="*/ 1465 w 1797"/>
                  <a:gd name="T23" fmla="*/ 1245 h 1638"/>
                  <a:gd name="T24" fmla="*/ 1446 w 1797"/>
                  <a:gd name="T25" fmla="*/ 1266 h 1638"/>
                  <a:gd name="T26" fmla="*/ 1434 w 1797"/>
                  <a:gd name="T27" fmla="*/ 1272 h 1638"/>
                  <a:gd name="T28" fmla="*/ 1368 w 1797"/>
                  <a:gd name="T29" fmla="*/ 1262 h 1638"/>
                  <a:gd name="T30" fmla="*/ 1275 w 1797"/>
                  <a:gd name="T31" fmla="*/ 1175 h 1638"/>
                  <a:gd name="T32" fmla="*/ 953 w 1797"/>
                  <a:gd name="T33" fmla="*/ 541 h 1638"/>
                  <a:gd name="T34" fmla="*/ 679 w 1797"/>
                  <a:gd name="T35" fmla="*/ 617 h 1638"/>
                  <a:gd name="T36" fmla="*/ 1008 w 1797"/>
                  <a:gd name="T37" fmla="*/ 1289 h 1638"/>
                  <a:gd name="T38" fmla="*/ 1571 w 1797"/>
                  <a:gd name="T39" fmla="*/ 1521 h 1638"/>
                  <a:gd name="T40" fmla="*/ 1777 w 1797"/>
                  <a:gd name="T41" fmla="*/ 1038 h 1638"/>
                  <a:gd name="T42" fmla="*/ 1483 w 1797"/>
                  <a:gd name="T43" fmla="*/ 503 h 1638"/>
                  <a:gd name="T44" fmla="*/ 825 w 1797"/>
                  <a:gd name="T45" fmla="*/ 221 h 1638"/>
                  <a:gd name="T46" fmla="*/ 683 w 1797"/>
                  <a:gd name="T47" fmla="*/ 363 h 1638"/>
                  <a:gd name="T48" fmla="*/ 609 w 1797"/>
                  <a:gd name="T49" fmla="*/ 1053 h 1638"/>
                  <a:gd name="T50" fmla="*/ 479 w 1797"/>
                  <a:gd name="T51" fmla="*/ 1231 h 1638"/>
                  <a:gd name="T52" fmla="*/ 366 w 1797"/>
                  <a:gd name="T53" fmla="*/ 1225 h 1638"/>
                  <a:gd name="T54" fmla="*/ 314 w 1797"/>
                  <a:gd name="T55" fmla="*/ 1075 h 1638"/>
                  <a:gd name="T56" fmla="*/ 349 w 1797"/>
                  <a:gd name="T57" fmla="*/ 848 h 1638"/>
                  <a:gd name="T58" fmla="*/ 704 w 1797"/>
                  <a:gd name="T59" fmla="*/ 323 h 1638"/>
                  <a:gd name="T60" fmla="*/ 503 w 1797"/>
                  <a:gd name="T61" fmla="*/ 122 h 1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97" h="1638">
                    <a:moveTo>
                      <a:pt x="503" y="122"/>
                    </a:moveTo>
                    <a:cubicBezTo>
                      <a:pt x="340" y="269"/>
                      <a:pt x="208" y="450"/>
                      <a:pt x="122" y="652"/>
                    </a:cubicBezTo>
                    <a:cubicBezTo>
                      <a:pt x="46" y="830"/>
                      <a:pt x="0" y="1021"/>
                      <a:pt x="49" y="1214"/>
                    </a:cubicBezTo>
                    <a:cubicBezTo>
                      <a:pt x="95" y="1395"/>
                      <a:pt x="245" y="1541"/>
                      <a:pt x="441" y="1532"/>
                    </a:cubicBezTo>
                    <a:cubicBezTo>
                      <a:pt x="644" y="1523"/>
                      <a:pt x="788" y="1352"/>
                      <a:pt x="863" y="1178"/>
                    </a:cubicBezTo>
                    <a:cubicBezTo>
                      <a:pt x="970" y="929"/>
                      <a:pt x="985" y="631"/>
                      <a:pt x="967" y="363"/>
                    </a:cubicBezTo>
                    <a:lnTo>
                      <a:pt x="825" y="506"/>
                    </a:lnTo>
                    <a:cubicBezTo>
                      <a:pt x="1012" y="518"/>
                      <a:pt x="1188" y="606"/>
                      <a:pt x="1318" y="740"/>
                    </a:cubicBezTo>
                    <a:cubicBezTo>
                      <a:pt x="1380" y="803"/>
                      <a:pt x="1433" y="878"/>
                      <a:pt x="1468" y="960"/>
                    </a:cubicBezTo>
                    <a:cubicBezTo>
                      <a:pt x="1495" y="1025"/>
                      <a:pt x="1504" y="1097"/>
                      <a:pt x="1495" y="1152"/>
                    </a:cubicBezTo>
                    <a:cubicBezTo>
                      <a:pt x="1490" y="1186"/>
                      <a:pt x="1477" y="1223"/>
                      <a:pt x="1468" y="1237"/>
                    </a:cubicBezTo>
                    <a:cubicBezTo>
                      <a:pt x="1458" y="1251"/>
                      <a:pt x="1457" y="1254"/>
                      <a:pt x="1465" y="1245"/>
                    </a:cubicBezTo>
                    <a:cubicBezTo>
                      <a:pt x="1459" y="1252"/>
                      <a:pt x="1453" y="1259"/>
                      <a:pt x="1446" y="1266"/>
                    </a:cubicBezTo>
                    <a:cubicBezTo>
                      <a:pt x="1466" y="1248"/>
                      <a:pt x="1410" y="1281"/>
                      <a:pt x="1434" y="1272"/>
                    </a:cubicBezTo>
                    <a:cubicBezTo>
                      <a:pt x="1417" y="1278"/>
                      <a:pt x="1398" y="1278"/>
                      <a:pt x="1368" y="1262"/>
                    </a:cubicBezTo>
                    <a:cubicBezTo>
                      <a:pt x="1331" y="1243"/>
                      <a:pt x="1300" y="1207"/>
                      <a:pt x="1275" y="1175"/>
                    </a:cubicBezTo>
                    <a:cubicBezTo>
                      <a:pt x="1129" y="993"/>
                      <a:pt x="1026" y="762"/>
                      <a:pt x="953" y="541"/>
                    </a:cubicBezTo>
                    <a:cubicBezTo>
                      <a:pt x="896" y="368"/>
                      <a:pt x="621" y="442"/>
                      <a:pt x="679" y="617"/>
                    </a:cubicBezTo>
                    <a:cubicBezTo>
                      <a:pt x="757" y="854"/>
                      <a:pt x="865" y="1084"/>
                      <a:pt x="1008" y="1289"/>
                    </a:cubicBezTo>
                    <a:cubicBezTo>
                      <a:pt x="1134" y="1471"/>
                      <a:pt x="1343" y="1638"/>
                      <a:pt x="1571" y="1521"/>
                    </a:cubicBezTo>
                    <a:cubicBezTo>
                      <a:pt x="1741" y="1435"/>
                      <a:pt x="1797" y="1214"/>
                      <a:pt x="1777" y="1038"/>
                    </a:cubicBezTo>
                    <a:cubicBezTo>
                      <a:pt x="1754" y="832"/>
                      <a:pt x="1634" y="642"/>
                      <a:pt x="1483" y="503"/>
                    </a:cubicBezTo>
                    <a:cubicBezTo>
                      <a:pt x="1301" y="336"/>
                      <a:pt x="1071" y="238"/>
                      <a:pt x="825" y="221"/>
                    </a:cubicBezTo>
                    <a:cubicBezTo>
                      <a:pt x="752" y="216"/>
                      <a:pt x="678" y="290"/>
                      <a:pt x="683" y="363"/>
                    </a:cubicBezTo>
                    <a:cubicBezTo>
                      <a:pt x="698" y="586"/>
                      <a:pt x="696" y="843"/>
                      <a:pt x="609" y="1053"/>
                    </a:cubicBezTo>
                    <a:cubicBezTo>
                      <a:pt x="581" y="1120"/>
                      <a:pt x="537" y="1194"/>
                      <a:pt x="479" y="1231"/>
                    </a:cubicBezTo>
                    <a:cubicBezTo>
                      <a:pt x="437" y="1258"/>
                      <a:pt x="393" y="1250"/>
                      <a:pt x="366" y="1225"/>
                    </a:cubicBezTo>
                    <a:cubicBezTo>
                      <a:pt x="336" y="1197"/>
                      <a:pt x="316" y="1130"/>
                      <a:pt x="314" y="1075"/>
                    </a:cubicBezTo>
                    <a:cubicBezTo>
                      <a:pt x="309" y="991"/>
                      <a:pt x="322" y="929"/>
                      <a:pt x="349" y="848"/>
                    </a:cubicBezTo>
                    <a:cubicBezTo>
                      <a:pt x="418" y="644"/>
                      <a:pt x="545" y="466"/>
                      <a:pt x="704" y="323"/>
                    </a:cubicBezTo>
                    <a:cubicBezTo>
                      <a:pt x="841" y="201"/>
                      <a:pt x="639" y="0"/>
                      <a:pt x="503" y="122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4" name="Freeform 128">
                <a:extLst>
                  <a:ext uri="{FF2B5EF4-FFF2-40B4-BE49-F238E27FC236}">
                    <a16:creationId xmlns:a16="http://schemas.microsoft.com/office/drawing/2014/main" id="{8280FF4C-BA2B-919B-B5BC-BE199A2E4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7751" y="5832475"/>
                <a:ext cx="728663" cy="793750"/>
              </a:xfrm>
              <a:custGeom>
                <a:avLst/>
                <a:gdLst>
                  <a:gd name="T0" fmla="*/ 8 w 3539"/>
                  <a:gd name="T1" fmla="*/ 704 h 3861"/>
                  <a:gd name="T2" fmla="*/ 98 w 3539"/>
                  <a:gd name="T3" fmla="*/ 2635 h 3861"/>
                  <a:gd name="T4" fmla="*/ 119 w 3539"/>
                  <a:gd name="T5" fmla="*/ 3106 h 3861"/>
                  <a:gd name="T6" fmla="*/ 196 w 3539"/>
                  <a:gd name="T7" fmla="*/ 3496 h 3861"/>
                  <a:gd name="T8" fmla="*/ 521 w 3539"/>
                  <a:gd name="T9" fmla="*/ 3669 h 3861"/>
                  <a:gd name="T10" fmla="*/ 966 w 3539"/>
                  <a:gd name="T11" fmla="*/ 3797 h 3861"/>
                  <a:gd name="T12" fmla="*/ 1879 w 3539"/>
                  <a:gd name="T13" fmla="*/ 3791 h 3861"/>
                  <a:gd name="T14" fmla="*/ 2647 w 3539"/>
                  <a:gd name="T15" fmla="*/ 3588 h 3861"/>
                  <a:gd name="T16" fmla="*/ 3343 w 3539"/>
                  <a:gd name="T17" fmla="*/ 2291 h 3861"/>
                  <a:gd name="T18" fmla="*/ 3531 w 3539"/>
                  <a:gd name="T19" fmla="*/ 184 h 3861"/>
                  <a:gd name="T20" fmla="*/ 3247 w 3539"/>
                  <a:gd name="T21" fmla="*/ 184 h 3861"/>
                  <a:gd name="T22" fmla="*/ 3131 w 3539"/>
                  <a:gd name="T23" fmla="*/ 1855 h 3861"/>
                  <a:gd name="T24" fmla="*/ 2978 w 3539"/>
                  <a:gd name="T25" fmla="*/ 2629 h 3861"/>
                  <a:gd name="T26" fmla="*/ 2697 w 3539"/>
                  <a:gd name="T27" fmla="*/ 3198 h 3861"/>
                  <a:gd name="T28" fmla="*/ 2080 w 3539"/>
                  <a:gd name="T29" fmla="*/ 3474 h 3861"/>
                  <a:gd name="T30" fmla="*/ 1266 w 3539"/>
                  <a:gd name="T31" fmla="*/ 3553 h 3861"/>
                  <a:gd name="T32" fmla="*/ 492 w 3539"/>
                  <a:gd name="T33" fmla="*/ 3358 h 3861"/>
                  <a:gd name="T34" fmla="*/ 412 w 3539"/>
                  <a:gd name="T35" fmla="*/ 3279 h 3861"/>
                  <a:gd name="T36" fmla="*/ 404 w 3539"/>
                  <a:gd name="T37" fmla="*/ 3106 h 3861"/>
                  <a:gd name="T38" fmla="*/ 382 w 3539"/>
                  <a:gd name="T39" fmla="*/ 2635 h 3861"/>
                  <a:gd name="T40" fmla="*/ 293 w 3539"/>
                  <a:gd name="T41" fmla="*/ 704 h 3861"/>
                  <a:gd name="T42" fmla="*/ 8 w 3539"/>
                  <a:gd name="T43" fmla="*/ 704 h 3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39" h="3861">
                    <a:moveTo>
                      <a:pt x="8" y="704"/>
                    </a:moveTo>
                    <a:cubicBezTo>
                      <a:pt x="38" y="1348"/>
                      <a:pt x="68" y="1991"/>
                      <a:pt x="98" y="2635"/>
                    </a:cubicBezTo>
                    <a:cubicBezTo>
                      <a:pt x="105" y="2792"/>
                      <a:pt x="112" y="2949"/>
                      <a:pt x="119" y="3106"/>
                    </a:cubicBezTo>
                    <a:cubicBezTo>
                      <a:pt x="125" y="3236"/>
                      <a:pt x="114" y="3386"/>
                      <a:pt x="196" y="3496"/>
                    </a:cubicBezTo>
                    <a:cubicBezTo>
                      <a:pt x="272" y="3598"/>
                      <a:pt x="406" y="3629"/>
                      <a:pt x="521" y="3669"/>
                    </a:cubicBezTo>
                    <a:cubicBezTo>
                      <a:pt x="667" y="3719"/>
                      <a:pt x="814" y="3766"/>
                      <a:pt x="966" y="3797"/>
                    </a:cubicBezTo>
                    <a:cubicBezTo>
                      <a:pt x="1273" y="3861"/>
                      <a:pt x="1572" y="3835"/>
                      <a:pt x="1879" y="3791"/>
                    </a:cubicBezTo>
                    <a:cubicBezTo>
                      <a:pt x="2142" y="3754"/>
                      <a:pt x="2410" y="3715"/>
                      <a:pt x="2647" y="3588"/>
                    </a:cubicBezTo>
                    <a:cubicBezTo>
                      <a:pt x="3123" y="3334"/>
                      <a:pt x="3249" y="2779"/>
                      <a:pt x="3343" y="2291"/>
                    </a:cubicBezTo>
                    <a:cubicBezTo>
                      <a:pt x="3476" y="1597"/>
                      <a:pt x="3539" y="891"/>
                      <a:pt x="3531" y="184"/>
                    </a:cubicBezTo>
                    <a:cubicBezTo>
                      <a:pt x="3529" y="1"/>
                      <a:pt x="3245" y="0"/>
                      <a:pt x="3247" y="184"/>
                    </a:cubicBezTo>
                    <a:cubicBezTo>
                      <a:pt x="3253" y="743"/>
                      <a:pt x="3217" y="1303"/>
                      <a:pt x="3131" y="1855"/>
                    </a:cubicBezTo>
                    <a:cubicBezTo>
                      <a:pt x="3091" y="2114"/>
                      <a:pt x="3046" y="2375"/>
                      <a:pt x="2978" y="2629"/>
                    </a:cubicBezTo>
                    <a:cubicBezTo>
                      <a:pt x="2923" y="2833"/>
                      <a:pt x="2847" y="3043"/>
                      <a:pt x="2697" y="3198"/>
                    </a:cubicBezTo>
                    <a:cubicBezTo>
                      <a:pt x="2534" y="3368"/>
                      <a:pt x="2305" y="3432"/>
                      <a:pt x="2080" y="3474"/>
                    </a:cubicBezTo>
                    <a:cubicBezTo>
                      <a:pt x="1815" y="3523"/>
                      <a:pt x="1537" y="3568"/>
                      <a:pt x="1266" y="3553"/>
                    </a:cubicBezTo>
                    <a:cubicBezTo>
                      <a:pt x="1000" y="3539"/>
                      <a:pt x="741" y="3448"/>
                      <a:pt x="492" y="3358"/>
                    </a:cubicBezTo>
                    <a:cubicBezTo>
                      <a:pt x="439" y="3339"/>
                      <a:pt x="420" y="3334"/>
                      <a:pt x="412" y="3279"/>
                    </a:cubicBezTo>
                    <a:cubicBezTo>
                      <a:pt x="404" y="3222"/>
                      <a:pt x="406" y="3163"/>
                      <a:pt x="404" y="3106"/>
                    </a:cubicBezTo>
                    <a:cubicBezTo>
                      <a:pt x="397" y="2949"/>
                      <a:pt x="389" y="2792"/>
                      <a:pt x="382" y="2635"/>
                    </a:cubicBezTo>
                    <a:cubicBezTo>
                      <a:pt x="352" y="1991"/>
                      <a:pt x="323" y="1348"/>
                      <a:pt x="293" y="704"/>
                    </a:cubicBezTo>
                    <a:cubicBezTo>
                      <a:pt x="284" y="522"/>
                      <a:pt x="0" y="521"/>
                      <a:pt x="8" y="70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5" name="Freeform 129">
                <a:extLst>
                  <a:ext uri="{FF2B5EF4-FFF2-40B4-BE49-F238E27FC236}">
                    <a16:creationId xmlns:a16="http://schemas.microsoft.com/office/drawing/2014/main" id="{C110CB0C-F248-6CBF-752C-D7450DB8C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6" y="5935663"/>
                <a:ext cx="698500" cy="636588"/>
              </a:xfrm>
              <a:custGeom>
                <a:avLst/>
                <a:gdLst>
                  <a:gd name="T0" fmla="*/ 57 w 3401"/>
                  <a:gd name="T1" fmla="*/ 249 h 3091"/>
                  <a:gd name="T2" fmla="*/ 488 w 3401"/>
                  <a:gd name="T3" fmla="*/ 1554 h 3091"/>
                  <a:gd name="T4" fmla="*/ 710 w 3401"/>
                  <a:gd name="T5" fmla="*/ 2228 h 3091"/>
                  <a:gd name="T6" fmla="*/ 921 w 3401"/>
                  <a:gd name="T7" fmla="*/ 2728 h 3091"/>
                  <a:gd name="T8" fmla="*/ 1344 w 3401"/>
                  <a:gd name="T9" fmla="*/ 2965 h 3091"/>
                  <a:gd name="T10" fmla="*/ 1983 w 3401"/>
                  <a:gd name="T11" fmla="*/ 3064 h 3091"/>
                  <a:gd name="T12" fmla="*/ 3226 w 3401"/>
                  <a:gd name="T13" fmla="*/ 2920 h 3091"/>
                  <a:gd name="T14" fmla="*/ 3150 w 3401"/>
                  <a:gd name="T15" fmla="*/ 2646 h 3091"/>
                  <a:gd name="T16" fmla="*/ 2027 w 3401"/>
                  <a:gd name="T17" fmla="*/ 2782 h 3091"/>
                  <a:gd name="T18" fmla="*/ 1462 w 3401"/>
                  <a:gd name="T19" fmla="*/ 2701 h 3091"/>
                  <a:gd name="T20" fmla="*/ 1092 w 3401"/>
                  <a:gd name="T21" fmla="*/ 2465 h 3091"/>
                  <a:gd name="T22" fmla="*/ 910 w 3401"/>
                  <a:gd name="T23" fmla="*/ 1928 h 3091"/>
                  <a:gd name="T24" fmla="*/ 717 w 3401"/>
                  <a:gd name="T25" fmla="*/ 1343 h 3091"/>
                  <a:gd name="T26" fmla="*/ 332 w 3401"/>
                  <a:gd name="T27" fmla="*/ 173 h 3091"/>
                  <a:gd name="T28" fmla="*/ 57 w 3401"/>
                  <a:gd name="T29" fmla="*/ 249 h 30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01" h="3091">
                    <a:moveTo>
                      <a:pt x="57" y="249"/>
                    </a:moveTo>
                    <a:cubicBezTo>
                      <a:pt x="201" y="684"/>
                      <a:pt x="344" y="1119"/>
                      <a:pt x="488" y="1554"/>
                    </a:cubicBezTo>
                    <a:cubicBezTo>
                      <a:pt x="562" y="1779"/>
                      <a:pt x="636" y="2004"/>
                      <a:pt x="710" y="2228"/>
                    </a:cubicBezTo>
                    <a:cubicBezTo>
                      <a:pt x="766" y="2397"/>
                      <a:pt x="809" y="2586"/>
                      <a:pt x="921" y="2728"/>
                    </a:cubicBezTo>
                    <a:cubicBezTo>
                      <a:pt x="1027" y="2862"/>
                      <a:pt x="1183" y="2924"/>
                      <a:pt x="1344" y="2965"/>
                    </a:cubicBezTo>
                    <a:cubicBezTo>
                      <a:pt x="1553" y="3018"/>
                      <a:pt x="1769" y="3050"/>
                      <a:pt x="1983" y="3064"/>
                    </a:cubicBezTo>
                    <a:cubicBezTo>
                      <a:pt x="2402" y="3091"/>
                      <a:pt x="2824" y="3039"/>
                      <a:pt x="3226" y="2920"/>
                    </a:cubicBezTo>
                    <a:cubicBezTo>
                      <a:pt x="3401" y="2868"/>
                      <a:pt x="3326" y="2594"/>
                      <a:pt x="3150" y="2646"/>
                    </a:cubicBezTo>
                    <a:cubicBezTo>
                      <a:pt x="2785" y="2754"/>
                      <a:pt x="2408" y="2801"/>
                      <a:pt x="2027" y="2782"/>
                    </a:cubicBezTo>
                    <a:cubicBezTo>
                      <a:pt x="1836" y="2772"/>
                      <a:pt x="1648" y="2745"/>
                      <a:pt x="1462" y="2701"/>
                    </a:cubicBezTo>
                    <a:cubicBezTo>
                      <a:pt x="1305" y="2664"/>
                      <a:pt x="1164" y="2622"/>
                      <a:pt x="1092" y="2465"/>
                    </a:cubicBezTo>
                    <a:cubicBezTo>
                      <a:pt x="1014" y="2295"/>
                      <a:pt x="969" y="2105"/>
                      <a:pt x="910" y="1928"/>
                    </a:cubicBezTo>
                    <a:cubicBezTo>
                      <a:pt x="846" y="1733"/>
                      <a:pt x="782" y="1538"/>
                      <a:pt x="717" y="1343"/>
                    </a:cubicBezTo>
                    <a:cubicBezTo>
                      <a:pt x="589" y="953"/>
                      <a:pt x="460" y="563"/>
                      <a:pt x="332" y="173"/>
                    </a:cubicBezTo>
                    <a:cubicBezTo>
                      <a:pt x="275" y="0"/>
                      <a:pt x="0" y="74"/>
                      <a:pt x="57" y="24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6" name="Freeform 130">
                <a:extLst>
                  <a:ext uri="{FF2B5EF4-FFF2-40B4-BE49-F238E27FC236}">
                    <a16:creationId xmlns:a16="http://schemas.microsoft.com/office/drawing/2014/main" id="{7109F12D-4011-9485-F28B-583D9ED31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5301" y="6088063"/>
                <a:ext cx="623888" cy="157163"/>
              </a:xfrm>
              <a:custGeom>
                <a:avLst/>
                <a:gdLst>
                  <a:gd name="T0" fmla="*/ 165 w 3031"/>
                  <a:gd name="T1" fmla="*/ 495 h 764"/>
                  <a:gd name="T2" fmla="*/ 1613 w 3031"/>
                  <a:gd name="T3" fmla="*/ 736 h 764"/>
                  <a:gd name="T4" fmla="*/ 2894 w 3031"/>
                  <a:gd name="T5" fmla="*/ 323 h 764"/>
                  <a:gd name="T6" fmla="*/ 2693 w 3031"/>
                  <a:gd name="T7" fmla="*/ 121 h 764"/>
                  <a:gd name="T8" fmla="*/ 1581 w 3031"/>
                  <a:gd name="T9" fmla="*/ 453 h 764"/>
                  <a:gd name="T10" fmla="*/ 308 w 3031"/>
                  <a:gd name="T11" fmla="*/ 249 h 764"/>
                  <a:gd name="T12" fmla="*/ 165 w 3031"/>
                  <a:gd name="T13" fmla="*/ 495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31" h="764">
                    <a:moveTo>
                      <a:pt x="165" y="495"/>
                    </a:moveTo>
                    <a:cubicBezTo>
                      <a:pt x="606" y="712"/>
                      <a:pt x="1128" y="764"/>
                      <a:pt x="1613" y="736"/>
                    </a:cubicBezTo>
                    <a:cubicBezTo>
                      <a:pt x="2052" y="710"/>
                      <a:pt x="2555" y="625"/>
                      <a:pt x="2894" y="323"/>
                    </a:cubicBezTo>
                    <a:cubicBezTo>
                      <a:pt x="3031" y="201"/>
                      <a:pt x="2830" y="0"/>
                      <a:pt x="2693" y="121"/>
                    </a:cubicBezTo>
                    <a:cubicBezTo>
                      <a:pt x="2407" y="376"/>
                      <a:pt x="1947" y="435"/>
                      <a:pt x="1581" y="453"/>
                    </a:cubicBezTo>
                    <a:cubicBezTo>
                      <a:pt x="1158" y="474"/>
                      <a:pt x="694" y="439"/>
                      <a:pt x="308" y="249"/>
                    </a:cubicBezTo>
                    <a:cubicBezTo>
                      <a:pt x="145" y="168"/>
                      <a:pt x="0" y="413"/>
                      <a:pt x="165" y="495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7" name="Freeform 131">
                <a:extLst>
                  <a:ext uri="{FF2B5EF4-FFF2-40B4-BE49-F238E27FC236}">
                    <a16:creationId xmlns:a16="http://schemas.microsoft.com/office/drawing/2014/main" id="{343D379D-14AC-2E2E-2F0B-50C384404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1" y="6073775"/>
                <a:ext cx="704850" cy="192088"/>
              </a:xfrm>
              <a:custGeom>
                <a:avLst/>
                <a:gdLst>
                  <a:gd name="T0" fmla="*/ 180 w 3430"/>
                  <a:gd name="T1" fmla="*/ 753 h 941"/>
                  <a:gd name="T2" fmla="*/ 3266 w 3430"/>
                  <a:gd name="T3" fmla="*/ 325 h 941"/>
                  <a:gd name="T4" fmla="*/ 3122 w 3430"/>
                  <a:gd name="T5" fmla="*/ 79 h 941"/>
                  <a:gd name="T6" fmla="*/ 256 w 3430"/>
                  <a:gd name="T7" fmla="*/ 479 h 941"/>
                  <a:gd name="T8" fmla="*/ 180 w 3430"/>
                  <a:gd name="T9" fmla="*/ 753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30" h="941">
                    <a:moveTo>
                      <a:pt x="180" y="753"/>
                    </a:moveTo>
                    <a:cubicBezTo>
                      <a:pt x="1225" y="941"/>
                      <a:pt x="2311" y="785"/>
                      <a:pt x="3266" y="325"/>
                    </a:cubicBezTo>
                    <a:cubicBezTo>
                      <a:pt x="3430" y="245"/>
                      <a:pt x="3286" y="0"/>
                      <a:pt x="3122" y="79"/>
                    </a:cubicBezTo>
                    <a:cubicBezTo>
                      <a:pt x="2241" y="504"/>
                      <a:pt x="1220" y="652"/>
                      <a:pt x="256" y="479"/>
                    </a:cubicBezTo>
                    <a:cubicBezTo>
                      <a:pt x="77" y="447"/>
                      <a:pt x="0" y="721"/>
                      <a:pt x="180" y="75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8" name="Freeform 132">
                <a:extLst>
                  <a:ext uri="{FF2B5EF4-FFF2-40B4-BE49-F238E27FC236}">
                    <a16:creationId xmlns:a16="http://schemas.microsoft.com/office/drawing/2014/main" id="{7235F0EC-69D7-779B-2170-420B84B9E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8651" y="3489325"/>
                <a:ext cx="134938" cy="58738"/>
              </a:xfrm>
              <a:custGeom>
                <a:avLst/>
                <a:gdLst>
                  <a:gd name="T0" fmla="*/ 146 w 657"/>
                  <a:gd name="T1" fmla="*/ 284 h 284"/>
                  <a:gd name="T2" fmla="*/ 511 w 657"/>
                  <a:gd name="T3" fmla="*/ 284 h 284"/>
                  <a:gd name="T4" fmla="*/ 654 w 657"/>
                  <a:gd name="T5" fmla="*/ 142 h 284"/>
                  <a:gd name="T6" fmla="*/ 511 w 657"/>
                  <a:gd name="T7" fmla="*/ 0 h 284"/>
                  <a:gd name="T8" fmla="*/ 146 w 657"/>
                  <a:gd name="T9" fmla="*/ 0 h 284"/>
                  <a:gd name="T10" fmla="*/ 4 w 657"/>
                  <a:gd name="T11" fmla="*/ 142 h 284"/>
                  <a:gd name="T12" fmla="*/ 146 w 657"/>
                  <a:gd name="T1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7" h="284">
                    <a:moveTo>
                      <a:pt x="146" y="284"/>
                    </a:moveTo>
                    <a:lnTo>
                      <a:pt x="511" y="284"/>
                    </a:lnTo>
                    <a:cubicBezTo>
                      <a:pt x="586" y="284"/>
                      <a:pt x="657" y="219"/>
                      <a:pt x="654" y="142"/>
                    </a:cubicBezTo>
                    <a:cubicBezTo>
                      <a:pt x="650" y="65"/>
                      <a:pt x="591" y="0"/>
                      <a:pt x="511" y="0"/>
                    </a:cubicBezTo>
                    <a:lnTo>
                      <a:pt x="146" y="0"/>
                    </a:lnTo>
                    <a:cubicBezTo>
                      <a:pt x="72" y="0"/>
                      <a:pt x="0" y="65"/>
                      <a:pt x="4" y="142"/>
                    </a:cubicBezTo>
                    <a:cubicBezTo>
                      <a:pt x="7" y="219"/>
                      <a:pt x="66" y="284"/>
                      <a:pt x="146" y="28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09" name="Freeform 133">
                <a:extLst>
                  <a:ext uri="{FF2B5EF4-FFF2-40B4-BE49-F238E27FC236}">
                    <a16:creationId xmlns:a16="http://schemas.microsoft.com/office/drawing/2014/main" id="{DA755B99-7FA8-F281-C1FB-A58E45152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7676" y="3424238"/>
                <a:ext cx="207963" cy="217488"/>
              </a:xfrm>
              <a:custGeom>
                <a:avLst/>
                <a:gdLst>
                  <a:gd name="T0" fmla="*/ 345 w 1005"/>
                  <a:gd name="T1" fmla="*/ 858 h 1055"/>
                  <a:gd name="T2" fmla="*/ 311 w 1005"/>
                  <a:gd name="T3" fmla="*/ 666 h 1055"/>
                  <a:gd name="T4" fmla="*/ 294 w 1005"/>
                  <a:gd name="T5" fmla="*/ 566 h 1055"/>
                  <a:gd name="T6" fmla="*/ 292 w 1005"/>
                  <a:gd name="T7" fmla="*/ 550 h 1055"/>
                  <a:gd name="T8" fmla="*/ 289 w 1005"/>
                  <a:gd name="T9" fmla="*/ 496 h 1055"/>
                  <a:gd name="T10" fmla="*/ 289 w 1005"/>
                  <a:gd name="T11" fmla="*/ 456 h 1055"/>
                  <a:gd name="T12" fmla="*/ 291 w 1005"/>
                  <a:gd name="T13" fmla="*/ 429 h 1055"/>
                  <a:gd name="T14" fmla="*/ 291 w 1005"/>
                  <a:gd name="T15" fmla="*/ 432 h 1055"/>
                  <a:gd name="T16" fmla="*/ 311 w 1005"/>
                  <a:gd name="T17" fmla="*/ 361 h 1055"/>
                  <a:gd name="T18" fmla="*/ 314 w 1005"/>
                  <a:gd name="T19" fmla="*/ 356 h 1055"/>
                  <a:gd name="T20" fmla="*/ 337 w 1005"/>
                  <a:gd name="T21" fmla="*/ 321 h 1055"/>
                  <a:gd name="T22" fmla="*/ 341 w 1005"/>
                  <a:gd name="T23" fmla="*/ 318 h 1055"/>
                  <a:gd name="T24" fmla="*/ 357 w 1005"/>
                  <a:gd name="T25" fmla="*/ 304 h 1055"/>
                  <a:gd name="T26" fmla="*/ 353 w 1005"/>
                  <a:gd name="T27" fmla="*/ 307 h 1055"/>
                  <a:gd name="T28" fmla="*/ 374 w 1005"/>
                  <a:gd name="T29" fmla="*/ 295 h 1055"/>
                  <a:gd name="T30" fmla="*/ 399 w 1005"/>
                  <a:gd name="T31" fmla="*/ 289 h 1055"/>
                  <a:gd name="T32" fmla="*/ 409 w 1005"/>
                  <a:gd name="T33" fmla="*/ 289 h 1055"/>
                  <a:gd name="T34" fmla="*/ 447 w 1005"/>
                  <a:gd name="T35" fmla="*/ 290 h 1055"/>
                  <a:gd name="T36" fmla="*/ 442 w 1005"/>
                  <a:gd name="T37" fmla="*/ 290 h 1055"/>
                  <a:gd name="T38" fmla="*/ 464 w 1005"/>
                  <a:gd name="T39" fmla="*/ 295 h 1055"/>
                  <a:gd name="T40" fmla="*/ 496 w 1005"/>
                  <a:gd name="T41" fmla="*/ 305 h 1055"/>
                  <a:gd name="T42" fmla="*/ 493 w 1005"/>
                  <a:gd name="T43" fmla="*/ 304 h 1055"/>
                  <a:gd name="T44" fmla="*/ 512 w 1005"/>
                  <a:gd name="T45" fmla="*/ 314 h 1055"/>
                  <a:gd name="T46" fmla="*/ 541 w 1005"/>
                  <a:gd name="T47" fmla="*/ 332 h 1055"/>
                  <a:gd name="T48" fmla="*/ 540 w 1005"/>
                  <a:gd name="T49" fmla="*/ 330 h 1055"/>
                  <a:gd name="T50" fmla="*/ 558 w 1005"/>
                  <a:gd name="T51" fmla="*/ 345 h 1055"/>
                  <a:gd name="T52" fmla="*/ 583 w 1005"/>
                  <a:gd name="T53" fmla="*/ 369 h 1055"/>
                  <a:gd name="T54" fmla="*/ 615 w 1005"/>
                  <a:gd name="T55" fmla="*/ 403 h 1055"/>
                  <a:gd name="T56" fmla="*/ 622 w 1005"/>
                  <a:gd name="T57" fmla="*/ 411 h 1055"/>
                  <a:gd name="T58" fmla="*/ 719 w 1005"/>
                  <a:gd name="T59" fmla="*/ 559 h 1055"/>
                  <a:gd name="T60" fmla="*/ 914 w 1005"/>
                  <a:gd name="T61" fmla="*/ 610 h 1055"/>
                  <a:gd name="T62" fmla="*/ 965 w 1005"/>
                  <a:gd name="T63" fmla="*/ 416 h 1055"/>
                  <a:gd name="T64" fmla="*/ 763 w 1005"/>
                  <a:gd name="T65" fmla="*/ 148 h 1055"/>
                  <a:gd name="T66" fmla="*/ 425 w 1005"/>
                  <a:gd name="T67" fmla="*/ 4 h 1055"/>
                  <a:gd name="T68" fmla="*/ 94 w 1005"/>
                  <a:gd name="T69" fmla="*/ 173 h 1055"/>
                  <a:gd name="T70" fmla="*/ 5 w 1005"/>
                  <a:gd name="T71" fmla="*/ 510 h 1055"/>
                  <a:gd name="T72" fmla="*/ 71 w 1005"/>
                  <a:gd name="T73" fmla="*/ 934 h 1055"/>
                  <a:gd name="T74" fmla="*/ 246 w 1005"/>
                  <a:gd name="T75" fmla="*/ 1033 h 1055"/>
                  <a:gd name="T76" fmla="*/ 345 w 1005"/>
                  <a:gd name="T77" fmla="*/ 858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05" h="1055">
                    <a:moveTo>
                      <a:pt x="345" y="858"/>
                    </a:moveTo>
                    <a:cubicBezTo>
                      <a:pt x="334" y="794"/>
                      <a:pt x="322" y="730"/>
                      <a:pt x="311" y="666"/>
                    </a:cubicBezTo>
                    <a:cubicBezTo>
                      <a:pt x="305" y="633"/>
                      <a:pt x="298" y="600"/>
                      <a:pt x="294" y="566"/>
                    </a:cubicBezTo>
                    <a:cubicBezTo>
                      <a:pt x="297" y="591"/>
                      <a:pt x="293" y="557"/>
                      <a:pt x="292" y="550"/>
                    </a:cubicBezTo>
                    <a:cubicBezTo>
                      <a:pt x="291" y="532"/>
                      <a:pt x="289" y="514"/>
                      <a:pt x="289" y="496"/>
                    </a:cubicBezTo>
                    <a:cubicBezTo>
                      <a:pt x="289" y="483"/>
                      <a:pt x="289" y="469"/>
                      <a:pt x="289" y="456"/>
                    </a:cubicBezTo>
                    <a:cubicBezTo>
                      <a:pt x="290" y="447"/>
                      <a:pt x="290" y="438"/>
                      <a:pt x="291" y="429"/>
                    </a:cubicBezTo>
                    <a:cubicBezTo>
                      <a:pt x="289" y="446"/>
                      <a:pt x="288" y="447"/>
                      <a:pt x="291" y="432"/>
                    </a:cubicBezTo>
                    <a:cubicBezTo>
                      <a:pt x="295" y="410"/>
                      <a:pt x="298" y="379"/>
                      <a:pt x="311" y="361"/>
                    </a:cubicBezTo>
                    <a:cubicBezTo>
                      <a:pt x="291" y="388"/>
                      <a:pt x="310" y="364"/>
                      <a:pt x="314" y="356"/>
                    </a:cubicBezTo>
                    <a:cubicBezTo>
                      <a:pt x="320" y="345"/>
                      <a:pt x="327" y="329"/>
                      <a:pt x="337" y="321"/>
                    </a:cubicBezTo>
                    <a:cubicBezTo>
                      <a:pt x="311" y="343"/>
                      <a:pt x="335" y="324"/>
                      <a:pt x="341" y="318"/>
                    </a:cubicBezTo>
                    <a:cubicBezTo>
                      <a:pt x="346" y="313"/>
                      <a:pt x="351" y="308"/>
                      <a:pt x="357" y="304"/>
                    </a:cubicBezTo>
                    <a:cubicBezTo>
                      <a:pt x="341" y="315"/>
                      <a:pt x="340" y="316"/>
                      <a:pt x="353" y="307"/>
                    </a:cubicBezTo>
                    <a:cubicBezTo>
                      <a:pt x="357" y="305"/>
                      <a:pt x="393" y="289"/>
                      <a:pt x="374" y="295"/>
                    </a:cubicBezTo>
                    <a:cubicBezTo>
                      <a:pt x="354" y="301"/>
                      <a:pt x="395" y="290"/>
                      <a:pt x="399" y="289"/>
                    </a:cubicBezTo>
                    <a:cubicBezTo>
                      <a:pt x="426" y="281"/>
                      <a:pt x="372" y="290"/>
                      <a:pt x="409" y="289"/>
                    </a:cubicBezTo>
                    <a:cubicBezTo>
                      <a:pt x="420" y="288"/>
                      <a:pt x="437" y="286"/>
                      <a:pt x="447" y="290"/>
                    </a:cubicBezTo>
                    <a:cubicBezTo>
                      <a:pt x="428" y="287"/>
                      <a:pt x="426" y="287"/>
                      <a:pt x="442" y="290"/>
                    </a:cubicBezTo>
                    <a:cubicBezTo>
                      <a:pt x="449" y="292"/>
                      <a:pt x="457" y="293"/>
                      <a:pt x="464" y="295"/>
                    </a:cubicBezTo>
                    <a:cubicBezTo>
                      <a:pt x="473" y="298"/>
                      <a:pt x="489" y="300"/>
                      <a:pt x="496" y="305"/>
                    </a:cubicBezTo>
                    <a:cubicBezTo>
                      <a:pt x="479" y="298"/>
                      <a:pt x="478" y="298"/>
                      <a:pt x="493" y="304"/>
                    </a:cubicBezTo>
                    <a:cubicBezTo>
                      <a:pt x="499" y="307"/>
                      <a:pt x="506" y="311"/>
                      <a:pt x="512" y="314"/>
                    </a:cubicBezTo>
                    <a:cubicBezTo>
                      <a:pt x="522" y="320"/>
                      <a:pt x="531" y="326"/>
                      <a:pt x="541" y="332"/>
                    </a:cubicBezTo>
                    <a:cubicBezTo>
                      <a:pt x="553" y="341"/>
                      <a:pt x="553" y="340"/>
                      <a:pt x="540" y="330"/>
                    </a:cubicBezTo>
                    <a:cubicBezTo>
                      <a:pt x="546" y="335"/>
                      <a:pt x="552" y="340"/>
                      <a:pt x="558" y="345"/>
                    </a:cubicBezTo>
                    <a:cubicBezTo>
                      <a:pt x="567" y="353"/>
                      <a:pt x="575" y="361"/>
                      <a:pt x="583" y="369"/>
                    </a:cubicBezTo>
                    <a:cubicBezTo>
                      <a:pt x="594" y="380"/>
                      <a:pt x="605" y="391"/>
                      <a:pt x="615" y="403"/>
                    </a:cubicBezTo>
                    <a:cubicBezTo>
                      <a:pt x="622" y="411"/>
                      <a:pt x="638" y="430"/>
                      <a:pt x="622" y="411"/>
                    </a:cubicBezTo>
                    <a:cubicBezTo>
                      <a:pt x="659" y="458"/>
                      <a:pt x="689" y="509"/>
                      <a:pt x="719" y="559"/>
                    </a:cubicBezTo>
                    <a:cubicBezTo>
                      <a:pt x="757" y="623"/>
                      <a:pt x="849" y="652"/>
                      <a:pt x="914" y="610"/>
                    </a:cubicBezTo>
                    <a:cubicBezTo>
                      <a:pt x="978" y="569"/>
                      <a:pt x="1005" y="484"/>
                      <a:pt x="965" y="416"/>
                    </a:cubicBezTo>
                    <a:cubicBezTo>
                      <a:pt x="908" y="320"/>
                      <a:pt x="847" y="222"/>
                      <a:pt x="763" y="148"/>
                    </a:cubicBezTo>
                    <a:cubicBezTo>
                      <a:pt x="669" y="63"/>
                      <a:pt x="553" y="8"/>
                      <a:pt x="425" y="4"/>
                    </a:cubicBezTo>
                    <a:cubicBezTo>
                      <a:pt x="290" y="0"/>
                      <a:pt x="173" y="66"/>
                      <a:pt x="94" y="173"/>
                    </a:cubicBezTo>
                    <a:cubicBezTo>
                      <a:pt x="24" y="267"/>
                      <a:pt x="0" y="394"/>
                      <a:pt x="5" y="510"/>
                    </a:cubicBezTo>
                    <a:cubicBezTo>
                      <a:pt x="11" y="652"/>
                      <a:pt x="46" y="794"/>
                      <a:pt x="71" y="934"/>
                    </a:cubicBezTo>
                    <a:cubicBezTo>
                      <a:pt x="84" y="1007"/>
                      <a:pt x="177" y="1055"/>
                      <a:pt x="246" y="1033"/>
                    </a:cubicBezTo>
                    <a:cubicBezTo>
                      <a:pt x="325" y="1008"/>
                      <a:pt x="360" y="937"/>
                      <a:pt x="345" y="858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10" name="Freeform 134">
                <a:extLst>
                  <a:ext uri="{FF2B5EF4-FFF2-40B4-BE49-F238E27FC236}">
                    <a16:creationId xmlns:a16="http://schemas.microsoft.com/office/drawing/2014/main" id="{9E7C1834-C1DD-78BA-0DB5-29D3EA4A8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138" y="4460875"/>
                <a:ext cx="622300" cy="1314450"/>
              </a:xfrm>
              <a:custGeom>
                <a:avLst/>
                <a:gdLst>
                  <a:gd name="T0" fmla="*/ 2726 w 3025"/>
                  <a:gd name="T1" fmla="*/ 97 h 6394"/>
                  <a:gd name="T2" fmla="*/ 1027 w 3025"/>
                  <a:gd name="T3" fmla="*/ 2431 h 6394"/>
                  <a:gd name="T4" fmla="*/ 402 w 3025"/>
                  <a:gd name="T5" fmla="*/ 3921 h 6394"/>
                  <a:gd name="T6" fmla="*/ 45 w 3025"/>
                  <a:gd name="T7" fmla="*/ 5501 h 6394"/>
                  <a:gd name="T8" fmla="*/ 340 w 3025"/>
                  <a:gd name="T9" fmla="*/ 6191 h 6394"/>
                  <a:gd name="T10" fmla="*/ 1016 w 3025"/>
                  <a:gd name="T11" fmla="*/ 6254 h 6394"/>
                  <a:gd name="T12" fmla="*/ 873 w 3025"/>
                  <a:gd name="T13" fmla="*/ 6008 h 6394"/>
                  <a:gd name="T14" fmla="*/ 427 w 3025"/>
                  <a:gd name="T15" fmla="*/ 5851 h 6394"/>
                  <a:gd name="T16" fmla="*/ 332 w 3025"/>
                  <a:gd name="T17" fmla="*/ 5211 h 6394"/>
                  <a:gd name="T18" fmla="*/ 738 w 3025"/>
                  <a:gd name="T19" fmla="*/ 3830 h 6394"/>
                  <a:gd name="T20" fmla="*/ 1936 w 3025"/>
                  <a:gd name="T21" fmla="*/ 1335 h 6394"/>
                  <a:gd name="T22" fmla="*/ 2870 w 3025"/>
                  <a:gd name="T23" fmla="*/ 342 h 6394"/>
                  <a:gd name="T24" fmla="*/ 2726 w 3025"/>
                  <a:gd name="T25" fmla="*/ 97 h 6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25" h="6394">
                    <a:moveTo>
                      <a:pt x="2726" y="97"/>
                    </a:moveTo>
                    <a:cubicBezTo>
                      <a:pt x="1892" y="611"/>
                      <a:pt x="1434" y="1577"/>
                      <a:pt x="1027" y="2431"/>
                    </a:cubicBezTo>
                    <a:cubicBezTo>
                      <a:pt x="796" y="2917"/>
                      <a:pt x="587" y="3415"/>
                      <a:pt x="402" y="3921"/>
                    </a:cubicBezTo>
                    <a:cubicBezTo>
                      <a:pt x="221" y="4418"/>
                      <a:pt x="0" y="4961"/>
                      <a:pt x="45" y="5501"/>
                    </a:cubicBezTo>
                    <a:cubicBezTo>
                      <a:pt x="66" y="5752"/>
                      <a:pt x="141" y="6021"/>
                      <a:pt x="340" y="6191"/>
                    </a:cubicBezTo>
                    <a:cubicBezTo>
                      <a:pt x="527" y="6349"/>
                      <a:pt x="806" y="6394"/>
                      <a:pt x="1016" y="6254"/>
                    </a:cubicBezTo>
                    <a:cubicBezTo>
                      <a:pt x="1168" y="6152"/>
                      <a:pt x="1025" y="5906"/>
                      <a:pt x="873" y="6008"/>
                    </a:cubicBezTo>
                    <a:cubicBezTo>
                      <a:pt x="705" y="6120"/>
                      <a:pt x="516" y="6009"/>
                      <a:pt x="427" y="5851"/>
                    </a:cubicBezTo>
                    <a:cubicBezTo>
                      <a:pt x="320" y="5662"/>
                      <a:pt x="312" y="5423"/>
                      <a:pt x="332" y="5211"/>
                    </a:cubicBezTo>
                    <a:cubicBezTo>
                      <a:pt x="375" y="4739"/>
                      <a:pt x="572" y="4270"/>
                      <a:pt x="738" y="3830"/>
                    </a:cubicBezTo>
                    <a:cubicBezTo>
                      <a:pt x="1062" y="2971"/>
                      <a:pt x="1447" y="2113"/>
                      <a:pt x="1936" y="1335"/>
                    </a:cubicBezTo>
                    <a:cubicBezTo>
                      <a:pt x="2180" y="947"/>
                      <a:pt x="2475" y="585"/>
                      <a:pt x="2870" y="342"/>
                    </a:cubicBezTo>
                    <a:cubicBezTo>
                      <a:pt x="3025" y="246"/>
                      <a:pt x="2882" y="0"/>
                      <a:pt x="2726" y="97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11" name="Freeform 135">
                <a:extLst>
                  <a:ext uri="{FF2B5EF4-FFF2-40B4-BE49-F238E27FC236}">
                    <a16:creationId xmlns:a16="http://schemas.microsoft.com/office/drawing/2014/main" id="{BF21909F-663B-38EA-4E02-B5799C709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2426" y="4583113"/>
                <a:ext cx="142875" cy="169863"/>
              </a:xfrm>
              <a:custGeom>
                <a:avLst/>
                <a:gdLst>
                  <a:gd name="T0" fmla="*/ 268 w 690"/>
                  <a:gd name="T1" fmla="*/ 750 h 827"/>
                  <a:gd name="T2" fmla="*/ 667 w 690"/>
                  <a:gd name="T3" fmla="*/ 220 h 827"/>
                  <a:gd name="T4" fmla="*/ 681 w 690"/>
                  <a:gd name="T5" fmla="*/ 111 h 827"/>
                  <a:gd name="T6" fmla="*/ 616 w 690"/>
                  <a:gd name="T7" fmla="*/ 26 h 827"/>
                  <a:gd name="T8" fmla="*/ 506 w 690"/>
                  <a:gd name="T9" fmla="*/ 11 h 827"/>
                  <a:gd name="T10" fmla="*/ 421 w 690"/>
                  <a:gd name="T11" fmla="*/ 77 h 827"/>
                  <a:gd name="T12" fmla="*/ 23 w 690"/>
                  <a:gd name="T13" fmla="*/ 606 h 827"/>
                  <a:gd name="T14" fmla="*/ 9 w 690"/>
                  <a:gd name="T15" fmla="*/ 716 h 827"/>
                  <a:gd name="T16" fmla="*/ 74 w 690"/>
                  <a:gd name="T17" fmla="*/ 801 h 827"/>
                  <a:gd name="T18" fmla="*/ 183 w 690"/>
                  <a:gd name="T19" fmla="*/ 815 h 827"/>
                  <a:gd name="T20" fmla="*/ 268 w 690"/>
                  <a:gd name="T21" fmla="*/ 750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827">
                    <a:moveTo>
                      <a:pt x="268" y="750"/>
                    </a:moveTo>
                    <a:cubicBezTo>
                      <a:pt x="401" y="573"/>
                      <a:pt x="534" y="397"/>
                      <a:pt x="667" y="220"/>
                    </a:cubicBezTo>
                    <a:cubicBezTo>
                      <a:pt x="687" y="193"/>
                      <a:pt x="690" y="142"/>
                      <a:pt x="681" y="111"/>
                    </a:cubicBezTo>
                    <a:cubicBezTo>
                      <a:pt x="672" y="78"/>
                      <a:pt x="646" y="42"/>
                      <a:pt x="616" y="26"/>
                    </a:cubicBezTo>
                    <a:cubicBezTo>
                      <a:pt x="583" y="8"/>
                      <a:pt x="543" y="0"/>
                      <a:pt x="506" y="11"/>
                    </a:cubicBezTo>
                    <a:cubicBezTo>
                      <a:pt x="469" y="24"/>
                      <a:pt x="445" y="46"/>
                      <a:pt x="421" y="77"/>
                    </a:cubicBezTo>
                    <a:cubicBezTo>
                      <a:pt x="288" y="253"/>
                      <a:pt x="156" y="430"/>
                      <a:pt x="23" y="606"/>
                    </a:cubicBezTo>
                    <a:cubicBezTo>
                      <a:pt x="2" y="634"/>
                      <a:pt x="0" y="684"/>
                      <a:pt x="9" y="716"/>
                    </a:cubicBezTo>
                    <a:cubicBezTo>
                      <a:pt x="18" y="749"/>
                      <a:pt x="43" y="785"/>
                      <a:pt x="74" y="801"/>
                    </a:cubicBezTo>
                    <a:cubicBezTo>
                      <a:pt x="107" y="818"/>
                      <a:pt x="147" y="827"/>
                      <a:pt x="183" y="815"/>
                    </a:cubicBezTo>
                    <a:cubicBezTo>
                      <a:pt x="221" y="803"/>
                      <a:pt x="245" y="781"/>
                      <a:pt x="268" y="750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A2EC989-CE29-EF0A-9E0E-6799136A4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3" y="1610493"/>
            <a:ext cx="3992829" cy="2990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451749-CDEF-E63B-4B53-935F42F1E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93" y="1581920"/>
            <a:ext cx="3837500" cy="2990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5BFE8B-3F89-B361-0792-934F534016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61" y="1477144"/>
            <a:ext cx="3619746" cy="2990081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1C3272C0-69EC-3A07-5C11-01551A81EC50}"/>
              </a:ext>
            </a:extLst>
          </p:cNvPr>
          <p:cNvSpPr/>
          <p:nvPr/>
        </p:nvSpPr>
        <p:spPr>
          <a:xfrm>
            <a:off x="433583" y="4667250"/>
            <a:ext cx="3833617" cy="838068"/>
          </a:xfrm>
          <a:custGeom>
            <a:avLst/>
            <a:gdLst>
              <a:gd name="connsiteX0" fmla="*/ 0 w 3833617"/>
              <a:gd name="connsiteY0" fmla="*/ 83890 h 838068"/>
              <a:gd name="connsiteX1" fmla="*/ 164267 w 3833617"/>
              <a:gd name="connsiteY1" fmla="*/ 0 h 838068"/>
              <a:gd name="connsiteX2" fmla="*/ 3669349 w 3833617"/>
              <a:gd name="connsiteY2" fmla="*/ 0 h 838068"/>
              <a:gd name="connsiteX3" fmla="*/ 3833617 w 3833617"/>
              <a:gd name="connsiteY3" fmla="*/ 83890 h 838068"/>
              <a:gd name="connsiteX4" fmla="*/ 3833617 w 3833617"/>
              <a:gd name="connsiteY4" fmla="*/ 754177 h 838068"/>
              <a:gd name="connsiteX5" fmla="*/ 3669349 w 3833617"/>
              <a:gd name="connsiteY5" fmla="*/ 838068 h 838068"/>
              <a:gd name="connsiteX6" fmla="*/ 164267 w 3833617"/>
              <a:gd name="connsiteY6" fmla="*/ 838068 h 838068"/>
              <a:gd name="connsiteX7" fmla="*/ 0 w 3833617"/>
              <a:gd name="connsiteY7" fmla="*/ 754177 h 838068"/>
              <a:gd name="connsiteX8" fmla="*/ 0 w 3833617"/>
              <a:gd name="connsiteY8" fmla="*/ 83890 h 838068"/>
              <a:gd name="connsiteX0" fmla="*/ 0 w 3833617"/>
              <a:gd name="connsiteY0" fmla="*/ 83890 h 838068"/>
              <a:gd name="connsiteX1" fmla="*/ 164267 w 3833617"/>
              <a:gd name="connsiteY1" fmla="*/ 0 h 838068"/>
              <a:gd name="connsiteX2" fmla="*/ 3669349 w 3833617"/>
              <a:gd name="connsiteY2" fmla="*/ 0 h 838068"/>
              <a:gd name="connsiteX3" fmla="*/ 3833617 w 3833617"/>
              <a:gd name="connsiteY3" fmla="*/ 83890 h 838068"/>
              <a:gd name="connsiteX4" fmla="*/ 3833617 w 3833617"/>
              <a:gd name="connsiteY4" fmla="*/ 754177 h 838068"/>
              <a:gd name="connsiteX5" fmla="*/ 3669349 w 3833617"/>
              <a:gd name="connsiteY5" fmla="*/ 838068 h 838068"/>
              <a:gd name="connsiteX6" fmla="*/ 164267 w 3833617"/>
              <a:gd name="connsiteY6" fmla="*/ 838068 h 838068"/>
              <a:gd name="connsiteX7" fmla="*/ 0 w 3833617"/>
              <a:gd name="connsiteY7" fmla="*/ 754177 h 838068"/>
              <a:gd name="connsiteX8" fmla="*/ 0 w 3833617"/>
              <a:gd name="connsiteY8" fmla="*/ 83890 h 838068"/>
              <a:gd name="connsiteX0" fmla="*/ 0 w 3833617"/>
              <a:gd name="connsiteY0" fmla="*/ 83890 h 838068"/>
              <a:gd name="connsiteX1" fmla="*/ 164267 w 3833617"/>
              <a:gd name="connsiteY1" fmla="*/ 0 h 838068"/>
              <a:gd name="connsiteX2" fmla="*/ 3669349 w 3833617"/>
              <a:gd name="connsiteY2" fmla="*/ 0 h 838068"/>
              <a:gd name="connsiteX3" fmla="*/ 3833617 w 3833617"/>
              <a:gd name="connsiteY3" fmla="*/ 83890 h 838068"/>
              <a:gd name="connsiteX4" fmla="*/ 3833617 w 3833617"/>
              <a:gd name="connsiteY4" fmla="*/ 754177 h 838068"/>
              <a:gd name="connsiteX5" fmla="*/ 3669349 w 3833617"/>
              <a:gd name="connsiteY5" fmla="*/ 838068 h 838068"/>
              <a:gd name="connsiteX6" fmla="*/ 164267 w 3833617"/>
              <a:gd name="connsiteY6" fmla="*/ 838068 h 838068"/>
              <a:gd name="connsiteX7" fmla="*/ 0 w 3833617"/>
              <a:gd name="connsiteY7" fmla="*/ 754177 h 838068"/>
              <a:gd name="connsiteX8" fmla="*/ 0 w 3833617"/>
              <a:gd name="connsiteY8" fmla="*/ 83890 h 83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3617" h="838068" fill="none" extrusionOk="0">
                <a:moveTo>
                  <a:pt x="0" y="83890"/>
                </a:moveTo>
                <a:cubicBezTo>
                  <a:pt x="1158" y="45817"/>
                  <a:pt x="92396" y="-8753"/>
                  <a:pt x="164267" y="0"/>
                </a:cubicBezTo>
                <a:cubicBezTo>
                  <a:pt x="1326197" y="34982"/>
                  <a:pt x="2856611" y="-100944"/>
                  <a:pt x="3669349" y="0"/>
                </a:cubicBezTo>
                <a:cubicBezTo>
                  <a:pt x="3726325" y="-2116"/>
                  <a:pt x="3853511" y="28607"/>
                  <a:pt x="3833617" y="83890"/>
                </a:cubicBezTo>
                <a:cubicBezTo>
                  <a:pt x="3872001" y="364858"/>
                  <a:pt x="3926959" y="493820"/>
                  <a:pt x="3833617" y="754177"/>
                </a:cubicBezTo>
                <a:cubicBezTo>
                  <a:pt x="3808996" y="813469"/>
                  <a:pt x="3781560" y="837699"/>
                  <a:pt x="3669349" y="838068"/>
                </a:cubicBezTo>
                <a:cubicBezTo>
                  <a:pt x="2907572" y="823148"/>
                  <a:pt x="1747630" y="818198"/>
                  <a:pt x="164267" y="838068"/>
                </a:cubicBezTo>
                <a:cubicBezTo>
                  <a:pt x="66665" y="816624"/>
                  <a:pt x="515" y="810103"/>
                  <a:pt x="0" y="754177"/>
                </a:cubicBezTo>
                <a:cubicBezTo>
                  <a:pt x="-123359" y="453579"/>
                  <a:pt x="12746" y="305123"/>
                  <a:pt x="0" y="83890"/>
                </a:cubicBezTo>
                <a:close/>
              </a:path>
              <a:path w="3833617" h="838068" stroke="0" extrusionOk="0">
                <a:moveTo>
                  <a:pt x="0" y="83890"/>
                </a:moveTo>
                <a:cubicBezTo>
                  <a:pt x="-17246" y="41328"/>
                  <a:pt x="87423" y="-9122"/>
                  <a:pt x="164267" y="0"/>
                </a:cubicBezTo>
                <a:cubicBezTo>
                  <a:pt x="1293484" y="-118418"/>
                  <a:pt x="1905658" y="77928"/>
                  <a:pt x="3669349" y="0"/>
                </a:cubicBezTo>
                <a:cubicBezTo>
                  <a:pt x="3720304" y="-1695"/>
                  <a:pt x="3835736" y="49714"/>
                  <a:pt x="3833617" y="83890"/>
                </a:cubicBezTo>
                <a:cubicBezTo>
                  <a:pt x="3847608" y="269071"/>
                  <a:pt x="3976647" y="546146"/>
                  <a:pt x="3833617" y="754177"/>
                </a:cubicBezTo>
                <a:cubicBezTo>
                  <a:pt x="3840708" y="809860"/>
                  <a:pt x="3744541" y="835053"/>
                  <a:pt x="3669349" y="838068"/>
                </a:cubicBezTo>
                <a:cubicBezTo>
                  <a:pt x="2276896" y="827281"/>
                  <a:pt x="548622" y="844576"/>
                  <a:pt x="164267" y="838068"/>
                </a:cubicBezTo>
                <a:cubicBezTo>
                  <a:pt x="76140" y="821312"/>
                  <a:pt x="-1306" y="796893"/>
                  <a:pt x="0" y="754177"/>
                </a:cubicBezTo>
                <a:cubicBezTo>
                  <a:pt x="-84307" y="502716"/>
                  <a:pt x="-149053" y="349657"/>
                  <a:pt x="0" y="83890"/>
                </a:cubicBezTo>
                <a:close/>
              </a:path>
              <a:path w="3833617" h="838068" fill="none" stroke="0" extrusionOk="0">
                <a:moveTo>
                  <a:pt x="0" y="83890"/>
                </a:moveTo>
                <a:cubicBezTo>
                  <a:pt x="-3959" y="31746"/>
                  <a:pt x="92511" y="-1863"/>
                  <a:pt x="164267" y="0"/>
                </a:cubicBezTo>
                <a:cubicBezTo>
                  <a:pt x="1235701" y="43348"/>
                  <a:pt x="2825966" y="51638"/>
                  <a:pt x="3669349" y="0"/>
                </a:cubicBezTo>
                <a:cubicBezTo>
                  <a:pt x="3744506" y="1738"/>
                  <a:pt x="3857510" y="36239"/>
                  <a:pt x="3833617" y="83890"/>
                </a:cubicBezTo>
                <a:cubicBezTo>
                  <a:pt x="3820060" y="404803"/>
                  <a:pt x="3927144" y="483252"/>
                  <a:pt x="3833617" y="754177"/>
                </a:cubicBezTo>
                <a:cubicBezTo>
                  <a:pt x="3823708" y="813588"/>
                  <a:pt x="3767296" y="826993"/>
                  <a:pt x="3669349" y="838068"/>
                </a:cubicBezTo>
                <a:cubicBezTo>
                  <a:pt x="2693966" y="770428"/>
                  <a:pt x="1926395" y="827911"/>
                  <a:pt x="164267" y="838068"/>
                </a:cubicBezTo>
                <a:cubicBezTo>
                  <a:pt x="64258" y="826743"/>
                  <a:pt x="6938" y="805865"/>
                  <a:pt x="0" y="754177"/>
                </a:cubicBezTo>
                <a:cubicBezTo>
                  <a:pt x="-72137" y="529098"/>
                  <a:pt x="81847" y="315345"/>
                  <a:pt x="0" y="83890"/>
                </a:cubicBezTo>
                <a:close/>
              </a:path>
              <a:path w="3833617" h="838068" fill="none" stroke="0" extrusionOk="0">
                <a:moveTo>
                  <a:pt x="0" y="83890"/>
                </a:moveTo>
                <a:cubicBezTo>
                  <a:pt x="329" y="37403"/>
                  <a:pt x="91637" y="-1561"/>
                  <a:pt x="164267" y="0"/>
                </a:cubicBezTo>
                <a:cubicBezTo>
                  <a:pt x="1252478" y="172864"/>
                  <a:pt x="2840742" y="-34529"/>
                  <a:pt x="3669349" y="0"/>
                </a:cubicBezTo>
                <a:cubicBezTo>
                  <a:pt x="3720910" y="-1554"/>
                  <a:pt x="3850750" y="36085"/>
                  <a:pt x="3833617" y="83890"/>
                </a:cubicBezTo>
                <a:cubicBezTo>
                  <a:pt x="3865084" y="387860"/>
                  <a:pt x="3931335" y="490668"/>
                  <a:pt x="3833617" y="754177"/>
                </a:cubicBezTo>
                <a:cubicBezTo>
                  <a:pt x="3811314" y="812332"/>
                  <a:pt x="3772073" y="831651"/>
                  <a:pt x="3669349" y="838068"/>
                </a:cubicBezTo>
                <a:cubicBezTo>
                  <a:pt x="2749645" y="685793"/>
                  <a:pt x="1888609" y="756874"/>
                  <a:pt x="164267" y="838068"/>
                </a:cubicBezTo>
                <a:cubicBezTo>
                  <a:pt x="66607" y="821082"/>
                  <a:pt x="8535" y="809446"/>
                  <a:pt x="0" y="754177"/>
                </a:cubicBezTo>
                <a:cubicBezTo>
                  <a:pt x="-136885" y="484422"/>
                  <a:pt x="15710" y="309087"/>
                  <a:pt x="0" y="8389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3837" h="3064761" fill="none" extrusionOk="0">
                        <a:moveTo>
                          <a:pt x="0" y="306782"/>
                        </a:moveTo>
                        <a:cubicBezTo>
                          <a:pt x="627" y="145472"/>
                          <a:pt x="98807" y="-18564"/>
                          <a:pt x="185701" y="0"/>
                        </a:cubicBezTo>
                        <a:cubicBezTo>
                          <a:pt x="1484694" y="127193"/>
                          <a:pt x="3157633" y="-20260"/>
                          <a:pt x="4148135" y="0"/>
                        </a:cubicBezTo>
                        <a:cubicBezTo>
                          <a:pt x="4213804" y="-7055"/>
                          <a:pt x="4350501" y="119964"/>
                          <a:pt x="4333837" y="306782"/>
                        </a:cubicBezTo>
                        <a:cubicBezTo>
                          <a:pt x="4372653" y="1341341"/>
                          <a:pt x="4428161" y="1764082"/>
                          <a:pt x="4333837" y="2757978"/>
                        </a:cubicBezTo>
                        <a:cubicBezTo>
                          <a:pt x="4311052" y="2957461"/>
                          <a:pt x="4270799" y="3063901"/>
                          <a:pt x="4148135" y="3064761"/>
                        </a:cubicBezTo>
                        <a:cubicBezTo>
                          <a:pt x="3115731" y="2967614"/>
                          <a:pt x="2115464" y="3037472"/>
                          <a:pt x="185701" y="3064761"/>
                        </a:cubicBezTo>
                        <a:cubicBezTo>
                          <a:pt x="76587" y="3011639"/>
                          <a:pt x="551" y="2957657"/>
                          <a:pt x="0" y="2757978"/>
                        </a:cubicBezTo>
                        <a:cubicBezTo>
                          <a:pt x="-130434" y="1721044"/>
                          <a:pt x="5275" y="1129126"/>
                          <a:pt x="0" y="306782"/>
                        </a:cubicBezTo>
                        <a:close/>
                      </a:path>
                      <a:path w="4333837" h="3064761" stroke="0" extrusionOk="0">
                        <a:moveTo>
                          <a:pt x="0" y="306782"/>
                        </a:moveTo>
                        <a:cubicBezTo>
                          <a:pt x="-8068" y="120799"/>
                          <a:pt x="93427" y="8248"/>
                          <a:pt x="185701" y="0"/>
                        </a:cubicBezTo>
                        <a:cubicBezTo>
                          <a:pt x="1453297" y="-205315"/>
                          <a:pt x="2183305" y="149498"/>
                          <a:pt x="4148135" y="0"/>
                        </a:cubicBezTo>
                        <a:cubicBezTo>
                          <a:pt x="4208005" y="-4745"/>
                          <a:pt x="4337182" y="166868"/>
                          <a:pt x="4333837" y="306782"/>
                        </a:cubicBezTo>
                        <a:cubicBezTo>
                          <a:pt x="4333385" y="968375"/>
                          <a:pt x="4470820" y="1855221"/>
                          <a:pt x="4333837" y="2757978"/>
                        </a:cubicBezTo>
                        <a:cubicBezTo>
                          <a:pt x="4327936" y="2947402"/>
                          <a:pt x="4246072" y="3062246"/>
                          <a:pt x="4148135" y="3064761"/>
                        </a:cubicBezTo>
                        <a:cubicBezTo>
                          <a:pt x="2626418" y="3009154"/>
                          <a:pt x="619285" y="3013534"/>
                          <a:pt x="185701" y="3064761"/>
                        </a:cubicBezTo>
                        <a:cubicBezTo>
                          <a:pt x="81612" y="3025992"/>
                          <a:pt x="-961" y="2917887"/>
                          <a:pt x="0" y="2757978"/>
                        </a:cubicBezTo>
                        <a:cubicBezTo>
                          <a:pt x="-89422" y="1813613"/>
                          <a:pt x="-143686" y="1293387"/>
                          <a:pt x="0" y="306782"/>
                        </a:cubicBezTo>
                        <a:close/>
                      </a:path>
                      <a:path w="4333837" h="3064761" fill="none" stroke="0" extrusionOk="0">
                        <a:moveTo>
                          <a:pt x="0" y="306782"/>
                        </a:moveTo>
                        <a:cubicBezTo>
                          <a:pt x="-1070" y="127734"/>
                          <a:pt x="111570" y="-6376"/>
                          <a:pt x="185701" y="0"/>
                        </a:cubicBezTo>
                        <a:cubicBezTo>
                          <a:pt x="1321229" y="264309"/>
                          <a:pt x="3236109" y="-48412"/>
                          <a:pt x="4148135" y="0"/>
                        </a:cubicBezTo>
                        <a:cubicBezTo>
                          <a:pt x="4228470" y="-1481"/>
                          <a:pt x="4351709" y="142331"/>
                          <a:pt x="4333837" y="306782"/>
                        </a:cubicBezTo>
                        <a:cubicBezTo>
                          <a:pt x="4303010" y="1435212"/>
                          <a:pt x="4427773" y="1743140"/>
                          <a:pt x="4333837" y="2757978"/>
                        </a:cubicBezTo>
                        <a:cubicBezTo>
                          <a:pt x="4318274" y="2954180"/>
                          <a:pt x="4251035" y="3058556"/>
                          <a:pt x="4148135" y="3064761"/>
                        </a:cubicBezTo>
                        <a:cubicBezTo>
                          <a:pt x="3061399" y="2780722"/>
                          <a:pt x="2185160" y="2902124"/>
                          <a:pt x="185701" y="3064761"/>
                        </a:cubicBezTo>
                        <a:cubicBezTo>
                          <a:pt x="71772" y="3017591"/>
                          <a:pt x="1989" y="2937795"/>
                          <a:pt x="0" y="2757978"/>
                        </a:cubicBezTo>
                        <a:cubicBezTo>
                          <a:pt x="-126358" y="1845240"/>
                          <a:pt x="95532" y="1144898"/>
                          <a:pt x="0" y="3067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dạy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AE383481-3E52-C687-276F-ECFBD097E25C}"/>
              </a:ext>
            </a:extLst>
          </p:cNvPr>
          <p:cNvSpPr/>
          <p:nvPr/>
        </p:nvSpPr>
        <p:spPr>
          <a:xfrm>
            <a:off x="4443608" y="4705349"/>
            <a:ext cx="3833617" cy="942975"/>
          </a:xfrm>
          <a:custGeom>
            <a:avLst/>
            <a:gdLst>
              <a:gd name="connsiteX0" fmla="*/ 0 w 3833617"/>
              <a:gd name="connsiteY0" fmla="*/ 94391 h 942975"/>
              <a:gd name="connsiteX1" fmla="*/ 164267 w 3833617"/>
              <a:gd name="connsiteY1" fmla="*/ 0 h 942975"/>
              <a:gd name="connsiteX2" fmla="*/ 3669349 w 3833617"/>
              <a:gd name="connsiteY2" fmla="*/ 0 h 942975"/>
              <a:gd name="connsiteX3" fmla="*/ 3833617 w 3833617"/>
              <a:gd name="connsiteY3" fmla="*/ 94391 h 942975"/>
              <a:gd name="connsiteX4" fmla="*/ 3833617 w 3833617"/>
              <a:gd name="connsiteY4" fmla="*/ 848583 h 942975"/>
              <a:gd name="connsiteX5" fmla="*/ 3669349 w 3833617"/>
              <a:gd name="connsiteY5" fmla="*/ 942975 h 942975"/>
              <a:gd name="connsiteX6" fmla="*/ 164267 w 3833617"/>
              <a:gd name="connsiteY6" fmla="*/ 942975 h 942975"/>
              <a:gd name="connsiteX7" fmla="*/ 0 w 3833617"/>
              <a:gd name="connsiteY7" fmla="*/ 848583 h 942975"/>
              <a:gd name="connsiteX8" fmla="*/ 0 w 3833617"/>
              <a:gd name="connsiteY8" fmla="*/ 94391 h 942975"/>
              <a:gd name="connsiteX0" fmla="*/ 0 w 3833617"/>
              <a:gd name="connsiteY0" fmla="*/ 94391 h 942975"/>
              <a:gd name="connsiteX1" fmla="*/ 164267 w 3833617"/>
              <a:gd name="connsiteY1" fmla="*/ 0 h 942975"/>
              <a:gd name="connsiteX2" fmla="*/ 3669349 w 3833617"/>
              <a:gd name="connsiteY2" fmla="*/ 0 h 942975"/>
              <a:gd name="connsiteX3" fmla="*/ 3833617 w 3833617"/>
              <a:gd name="connsiteY3" fmla="*/ 94391 h 942975"/>
              <a:gd name="connsiteX4" fmla="*/ 3833617 w 3833617"/>
              <a:gd name="connsiteY4" fmla="*/ 848583 h 942975"/>
              <a:gd name="connsiteX5" fmla="*/ 3669349 w 3833617"/>
              <a:gd name="connsiteY5" fmla="*/ 942975 h 942975"/>
              <a:gd name="connsiteX6" fmla="*/ 164267 w 3833617"/>
              <a:gd name="connsiteY6" fmla="*/ 942975 h 942975"/>
              <a:gd name="connsiteX7" fmla="*/ 0 w 3833617"/>
              <a:gd name="connsiteY7" fmla="*/ 848583 h 942975"/>
              <a:gd name="connsiteX8" fmla="*/ 0 w 3833617"/>
              <a:gd name="connsiteY8" fmla="*/ 94391 h 942975"/>
              <a:gd name="connsiteX0" fmla="*/ 0 w 3833617"/>
              <a:gd name="connsiteY0" fmla="*/ 94391 h 942975"/>
              <a:gd name="connsiteX1" fmla="*/ 164267 w 3833617"/>
              <a:gd name="connsiteY1" fmla="*/ 0 h 942975"/>
              <a:gd name="connsiteX2" fmla="*/ 3669349 w 3833617"/>
              <a:gd name="connsiteY2" fmla="*/ 0 h 942975"/>
              <a:gd name="connsiteX3" fmla="*/ 3833617 w 3833617"/>
              <a:gd name="connsiteY3" fmla="*/ 94391 h 942975"/>
              <a:gd name="connsiteX4" fmla="*/ 3833617 w 3833617"/>
              <a:gd name="connsiteY4" fmla="*/ 848583 h 942975"/>
              <a:gd name="connsiteX5" fmla="*/ 3669349 w 3833617"/>
              <a:gd name="connsiteY5" fmla="*/ 942975 h 942975"/>
              <a:gd name="connsiteX6" fmla="*/ 164267 w 3833617"/>
              <a:gd name="connsiteY6" fmla="*/ 942975 h 942975"/>
              <a:gd name="connsiteX7" fmla="*/ 0 w 3833617"/>
              <a:gd name="connsiteY7" fmla="*/ 848583 h 942975"/>
              <a:gd name="connsiteX8" fmla="*/ 0 w 3833617"/>
              <a:gd name="connsiteY8" fmla="*/ 94391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3617" h="942975" fill="none" extrusionOk="0">
                <a:moveTo>
                  <a:pt x="0" y="94391"/>
                </a:moveTo>
                <a:cubicBezTo>
                  <a:pt x="1491" y="54118"/>
                  <a:pt x="99408" y="-14549"/>
                  <a:pt x="164267" y="0"/>
                </a:cubicBezTo>
                <a:cubicBezTo>
                  <a:pt x="1325245" y="39321"/>
                  <a:pt x="2855439" y="-99876"/>
                  <a:pt x="3669349" y="0"/>
                </a:cubicBezTo>
                <a:cubicBezTo>
                  <a:pt x="3716822" y="-3942"/>
                  <a:pt x="3852895" y="33215"/>
                  <a:pt x="3833617" y="94391"/>
                </a:cubicBezTo>
                <a:cubicBezTo>
                  <a:pt x="3875548" y="409077"/>
                  <a:pt x="3925039" y="551990"/>
                  <a:pt x="3833617" y="848583"/>
                </a:cubicBezTo>
                <a:cubicBezTo>
                  <a:pt x="3808243" y="915502"/>
                  <a:pt x="3783153" y="942519"/>
                  <a:pt x="3669349" y="942975"/>
                </a:cubicBezTo>
                <a:cubicBezTo>
                  <a:pt x="2908149" y="924774"/>
                  <a:pt x="1781399" y="925559"/>
                  <a:pt x="164267" y="942975"/>
                </a:cubicBezTo>
                <a:cubicBezTo>
                  <a:pt x="66019" y="915585"/>
                  <a:pt x="693" y="919785"/>
                  <a:pt x="0" y="848583"/>
                </a:cubicBezTo>
                <a:cubicBezTo>
                  <a:pt x="-125062" y="508852"/>
                  <a:pt x="42036" y="330581"/>
                  <a:pt x="0" y="94391"/>
                </a:cubicBezTo>
                <a:close/>
              </a:path>
              <a:path w="3833617" h="942975" stroke="0" extrusionOk="0">
                <a:moveTo>
                  <a:pt x="0" y="94391"/>
                </a:moveTo>
                <a:cubicBezTo>
                  <a:pt x="-13849" y="42675"/>
                  <a:pt x="87753" y="-9625"/>
                  <a:pt x="164267" y="0"/>
                </a:cubicBezTo>
                <a:cubicBezTo>
                  <a:pt x="1288278" y="-84562"/>
                  <a:pt x="1902877" y="87064"/>
                  <a:pt x="3669349" y="0"/>
                </a:cubicBezTo>
                <a:cubicBezTo>
                  <a:pt x="3717097" y="-2493"/>
                  <a:pt x="3835725" y="55479"/>
                  <a:pt x="3833617" y="94391"/>
                </a:cubicBezTo>
                <a:cubicBezTo>
                  <a:pt x="3837099" y="299103"/>
                  <a:pt x="3976319" y="609068"/>
                  <a:pt x="3833617" y="848583"/>
                </a:cubicBezTo>
                <a:cubicBezTo>
                  <a:pt x="3834330" y="908737"/>
                  <a:pt x="3750281" y="941042"/>
                  <a:pt x="3669349" y="942975"/>
                </a:cubicBezTo>
                <a:cubicBezTo>
                  <a:pt x="2293075" y="928742"/>
                  <a:pt x="549284" y="964382"/>
                  <a:pt x="164267" y="942975"/>
                </a:cubicBezTo>
                <a:cubicBezTo>
                  <a:pt x="75877" y="925302"/>
                  <a:pt x="-1802" y="895672"/>
                  <a:pt x="0" y="848583"/>
                </a:cubicBezTo>
                <a:cubicBezTo>
                  <a:pt x="-89182" y="571143"/>
                  <a:pt x="-138304" y="395900"/>
                  <a:pt x="0" y="94391"/>
                </a:cubicBezTo>
                <a:close/>
              </a:path>
              <a:path w="3833617" h="942975" fill="none" stroke="0" extrusionOk="0">
                <a:moveTo>
                  <a:pt x="0" y="94391"/>
                </a:moveTo>
                <a:cubicBezTo>
                  <a:pt x="-2333" y="37836"/>
                  <a:pt x="87042" y="-2187"/>
                  <a:pt x="164267" y="0"/>
                </a:cubicBezTo>
                <a:cubicBezTo>
                  <a:pt x="1233927" y="53162"/>
                  <a:pt x="2809147" y="79774"/>
                  <a:pt x="3669349" y="0"/>
                </a:cubicBezTo>
                <a:cubicBezTo>
                  <a:pt x="3748806" y="3938"/>
                  <a:pt x="3856369" y="41489"/>
                  <a:pt x="3833617" y="94391"/>
                </a:cubicBezTo>
                <a:cubicBezTo>
                  <a:pt x="3820225" y="454080"/>
                  <a:pt x="3927772" y="543317"/>
                  <a:pt x="3833617" y="848583"/>
                </a:cubicBezTo>
                <a:cubicBezTo>
                  <a:pt x="3824962" y="916581"/>
                  <a:pt x="3761993" y="938869"/>
                  <a:pt x="3669349" y="942975"/>
                </a:cubicBezTo>
                <a:cubicBezTo>
                  <a:pt x="2625329" y="914515"/>
                  <a:pt x="1918965" y="966184"/>
                  <a:pt x="164267" y="942975"/>
                </a:cubicBezTo>
                <a:cubicBezTo>
                  <a:pt x="67430" y="936516"/>
                  <a:pt x="10501" y="908158"/>
                  <a:pt x="0" y="848583"/>
                </a:cubicBezTo>
                <a:cubicBezTo>
                  <a:pt x="-92678" y="579558"/>
                  <a:pt x="48452" y="383057"/>
                  <a:pt x="0" y="94391"/>
                </a:cubicBezTo>
                <a:close/>
              </a:path>
              <a:path w="3833617" h="942975" fill="none" stroke="0" extrusionOk="0">
                <a:moveTo>
                  <a:pt x="0" y="94391"/>
                </a:moveTo>
                <a:cubicBezTo>
                  <a:pt x="-527" y="33341"/>
                  <a:pt x="96255" y="1638"/>
                  <a:pt x="164267" y="0"/>
                </a:cubicBezTo>
                <a:cubicBezTo>
                  <a:pt x="1257489" y="165846"/>
                  <a:pt x="2834949" y="-31692"/>
                  <a:pt x="3669349" y="0"/>
                </a:cubicBezTo>
                <a:cubicBezTo>
                  <a:pt x="3726539" y="-2119"/>
                  <a:pt x="3851836" y="41679"/>
                  <a:pt x="3833617" y="94391"/>
                </a:cubicBezTo>
                <a:cubicBezTo>
                  <a:pt x="3866670" y="422120"/>
                  <a:pt x="3920705" y="544894"/>
                  <a:pt x="3833617" y="848583"/>
                </a:cubicBezTo>
                <a:cubicBezTo>
                  <a:pt x="3812757" y="911142"/>
                  <a:pt x="3776629" y="941400"/>
                  <a:pt x="3669349" y="942975"/>
                </a:cubicBezTo>
                <a:cubicBezTo>
                  <a:pt x="2750016" y="794601"/>
                  <a:pt x="1883161" y="884040"/>
                  <a:pt x="164267" y="942975"/>
                </a:cubicBezTo>
                <a:cubicBezTo>
                  <a:pt x="64817" y="920311"/>
                  <a:pt x="4630" y="910363"/>
                  <a:pt x="0" y="848583"/>
                </a:cubicBezTo>
                <a:cubicBezTo>
                  <a:pt x="-120959" y="533116"/>
                  <a:pt x="23323" y="347960"/>
                  <a:pt x="0" y="9439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3837" h="3064761" fill="none" extrusionOk="0">
                        <a:moveTo>
                          <a:pt x="0" y="306782"/>
                        </a:moveTo>
                        <a:cubicBezTo>
                          <a:pt x="627" y="145472"/>
                          <a:pt x="98807" y="-18564"/>
                          <a:pt x="185701" y="0"/>
                        </a:cubicBezTo>
                        <a:cubicBezTo>
                          <a:pt x="1484694" y="127193"/>
                          <a:pt x="3157633" y="-20260"/>
                          <a:pt x="4148135" y="0"/>
                        </a:cubicBezTo>
                        <a:cubicBezTo>
                          <a:pt x="4213804" y="-7055"/>
                          <a:pt x="4350501" y="119964"/>
                          <a:pt x="4333837" y="306782"/>
                        </a:cubicBezTo>
                        <a:cubicBezTo>
                          <a:pt x="4372653" y="1341341"/>
                          <a:pt x="4428161" y="1764082"/>
                          <a:pt x="4333837" y="2757978"/>
                        </a:cubicBezTo>
                        <a:cubicBezTo>
                          <a:pt x="4311052" y="2957461"/>
                          <a:pt x="4270799" y="3063901"/>
                          <a:pt x="4148135" y="3064761"/>
                        </a:cubicBezTo>
                        <a:cubicBezTo>
                          <a:pt x="3115731" y="2967614"/>
                          <a:pt x="2115464" y="3037472"/>
                          <a:pt x="185701" y="3064761"/>
                        </a:cubicBezTo>
                        <a:cubicBezTo>
                          <a:pt x="76587" y="3011639"/>
                          <a:pt x="551" y="2957657"/>
                          <a:pt x="0" y="2757978"/>
                        </a:cubicBezTo>
                        <a:cubicBezTo>
                          <a:pt x="-130434" y="1721044"/>
                          <a:pt x="5275" y="1129126"/>
                          <a:pt x="0" y="306782"/>
                        </a:cubicBezTo>
                        <a:close/>
                      </a:path>
                      <a:path w="4333837" h="3064761" stroke="0" extrusionOk="0">
                        <a:moveTo>
                          <a:pt x="0" y="306782"/>
                        </a:moveTo>
                        <a:cubicBezTo>
                          <a:pt x="-8068" y="120799"/>
                          <a:pt x="93427" y="8248"/>
                          <a:pt x="185701" y="0"/>
                        </a:cubicBezTo>
                        <a:cubicBezTo>
                          <a:pt x="1453297" y="-205315"/>
                          <a:pt x="2183305" y="149498"/>
                          <a:pt x="4148135" y="0"/>
                        </a:cubicBezTo>
                        <a:cubicBezTo>
                          <a:pt x="4208005" y="-4745"/>
                          <a:pt x="4337182" y="166868"/>
                          <a:pt x="4333837" y="306782"/>
                        </a:cubicBezTo>
                        <a:cubicBezTo>
                          <a:pt x="4333385" y="968375"/>
                          <a:pt x="4470820" y="1855221"/>
                          <a:pt x="4333837" y="2757978"/>
                        </a:cubicBezTo>
                        <a:cubicBezTo>
                          <a:pt x="4327936" y="2947402"/>
                          <a:pt x="4246072" y="3062246"/>
                          <a:pt x="4148135" y="3064761"/>
                        </a:cubicBezTo>
                        <a:cubicBezTo>
                          <a:pt x="2626418" y="3009154"/>
                          <a:pt x="619285" y="3013534"/>
                          <a:pt x="185701" y="3064761"/>
                        </a:cubicBezTo>
                        <a:cubicBezTo>
                          <a:pt x="81612" y="3025992"/>
                          <a:pt x="-961" y="2917887"/>
                          <a:pt x="0" y="2757978"/>
                        </a:cubicBezTo>
                        <a:cubicBezTo>
                          <a:pt x="-89422" y="1813613"/>
                          <a:pt x="-143686" y="1293387"/>
                          <a:pt x="0" y="306782"/>
                        </a:cubicBezTo>
                        <a:close/>
                      </a:path>
                      <a:path w="4333837" h="3064761" fill="none" stroke="0" extrusionOk="0">
                        <a:moveTo>
                          <a:pt x="0" y="306782"/>
                        </a:moveTo>
                        <a:cubicBezTo>
                          <a:pt x="-1070" y="127734"/>
                          <a:pt x="111570" y="-6376"/>
                          <a:pt x="185701" y="0"/>
                        </a:cubicBezTo>
                        <a:cubicBezTo>
                          <a:pt x="1321229" y="264309"/>
                          <a:pt x="3236109" y="-48412"/>
                          <a:pt x="4148135" y="0"/>
                        </a:cubicBezTo>
                        <a:cubicBezTo>
                          <a:pt x="4228470" y="-1481"/>
                          <a:pt x="4351709" y="142331"/>
                          <a:pt x="4333837" y="306782"/>
                        </a:cubicBezTo>
                        <a:cubicBezTo>
                          <a:pt x="4303010" y="1435212"/>
                          <a:pt x="4427773" y="1743140"/>
                          <a:pt x="4333837" y="2757978"/>
                        </a:cubicBezTo>
                        <a:cubicBezTo>
                          <a:pt x="4318274" y="2954180"/>
                          <a:pt x="4251035" y="3058556"/>
                          <a:pt x="4148135" y="3064761"/>
                        </a:cubicBezTo>
                        <a:cubicBezTo>
                          <a:pt x="3061399" y="2780722"/>
                          <a:pt x="2185160" y="2902124"/>
                          <a:pt x="185701" y="3064761"/>
                        </a:cubicBezTo>
                        <a:cubicBezTo>
                          <a:pt x="71772" y="3017591"/>
                          <a:pt x="1989" y="2937795"/>
                          <a:pt x="0" y="2757978"/>
                        </a:cubicBezTo>
                        <a:cubicBezTo>
                          <a:pt x="-126358" y="1845240"/>
                          <a:pt x="95532" y="1144898"/>
                          <a:pt x="0" y="3067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5B4CCE5C-0C5F-2B4C-2B04-BFDAC0E717D8}"/>
              </a:ext>
            </a:extLst>
          </p:cNvPr>
          <p:cNvSpPr/>
          <p:nvPr/>
        </p:nvSpPr>
        <p:spPr>
          <a:xfrm>
            <a:off x="8520309" y="4686299"/>
            <a:ext cx="3252592" cy="942975"/>
          </a:xfrm>
          <a:custGeom>
            <a:avLst/>
            <a:gdLst>
              <a:gd name="connsiteX0" fmla="*/ 0 w 3252592"/>
              <a:gd name="connsiteY0" fmla="*/ 94391 h 942975"/>
              <a:gd name="connsiteX1" fmla="*/ 139370 w 3252592"/>
              <a:gd name="connsiteY1" fmla="*/ 0 h 942975"/>
              <a:gd name="connsiteX2" fmla="*/ 3113220 w 3252592"/>
              <a:gd name="connsiteY2" fmla="*/ 0 h 942975"/>
              <a:gd name="connsiteX3" fmla="*/ 3252592 w 3252592"/>
              <a:gd name="connsiteY3" fmla="*/ 94391 h 942975"/>
              <a:gd name="connsiteX4" fmla="*/ 3252592 w 3252592"/>
              <a:gd name="connsiteY4" fmla="*/ 848583 h 942975"/>
              <a:gd name="connsiteX5" fmla="*/ 3113220 w 3252592"/>
              <a:gd name="connsiteY5" fmla="*/ 942975 h 942975"/>
              <a:gd name="connsiteX6" fmla="*/ 139370 w 3252592"/>
              <a:gd name="connsiteY6" fmla="*/ 942975 h 942975"/>
              <a:gd name="connsiteX7" fmla="*/ 0 w 3252592"/>
              <a:gd name="connsiteY7" fmla="*/ 848583 h 942975"/>
              <a:gd name="connsiteX8" fmla="*/ 0 w 3252592"/>
              <a:gd name="connsiteY8" fmla="*/ 94391 h 942975"/>
              <a:gd name="connsiteX0" fmla="*/ 0 w 3252592"/>
              <a:gd name="connsiteY0" fmla="*/ 94391 h 942975"/>
              <a:gd name="connsiteX1" fmla="*/ 139370 w 3252592"/>
              <a:gd name="connsiteY1" fmla="*/ 0 h 942975"/>
              <a:gd name="connsiteX2" fmla="*/ 3113220 w 3252592"/>
              <a:gd name="connsiteY2" fmla="*/ 0 h 942975"/>
              <a:gd name="connsiteX3" fmla="*/ 3252592 w 3252592"/>
              <a:gd name="connsiteY3" fmla="*/ 94391 h 942975"/>
              <a:gd name="connsiteX4" fmla="*/ 3252592 w 3252592"/>
              <a:gd name="connsiteY4" fmla="*/ 848583 h 942975"/>
              <a:gd name="connsiteX5" fmla="*/ 3113220 w 3252592"/>
              <a:gd name="connsiteY5" fmla="*/ 942975 h 942975"/>
              <a:gd name="connsiteX6" fmla="*/ 139370 w 3252592"/>
              <a:gd name="connsiteY6" fmla="*/ 942975 h 942975"/>
              <a:gd name="connsiteX7" fmla="*/ 0 w 3252592"/>
              <a:gd name="connsiteY7" fmla="*/ 848583 h 942975"/>
              <a:gd name="connsiteX8" fmla="*/ 0 w 3252592"/>
              <a:gd name="connsiteY8" fmla="*/ 94391 h 942975"/>
              <a:gd name="connsiteX0" fmla="*/ 0 w 3252592"/>
              <a:gd name="connsiteY0" fmla="*/ 94391 h 942975"/>
              <a:gd name="connsiteX1" fmla="*/ 139370 w 3252592"/>
              <a:gd name="connsiteY1" fmla="*/ 0 h 942975"/>
              <a:gd name="connsiteX2" fmla="*/ 3113220 w 3252592"/>
              <a:gd name="connsiteY2" fmla="*/ 0 h 942975"/>
              <a:gd name="connsiteX3" fmla="*/ 3252592 w 3252592"/>
              <a:gd name="connsiteY3" fmla="*/ 94391 h 942975"/>
              <a:gd name="connsiteX4" fmla="*/ 3252592 w 3252592"/>
              <a:gd name="connsiteY4" fmla="*/ 848583 h 942975"/>
              <a:gd name="connsiteX5" fmla="*/ 3113220 w 3252592"/>
              <a:gd name="connsiteY5" fmla="*/ 942975 h 942975"/>
              <a:gd name="connsiteX6" fmla="*/ 139370 w 3252592"/>
              <a:gd name="connsiteY6" fmla="*/ 942975 h 942975"/>
              <a:gd name="connsiteX7" fmla="*/ 0 w 3252592"/>
              <a:gd name="connsiteY7" fmla="*/ 848583 h 942975"/>
              <a:gd name="connsiteX8" fmla="*/ 0 w 3252592"/>
              <a:gd name="connsiteY8" fmla="*/ 94391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52592" h="942975" fill="none" extrusionOk="0">
                <a:moveTo>
                  <a:pt x="0" y="94391"/>
                </a:moveTo>
                <a:cubicBezTo>
                  <a:pt x="960" y="49650"/>
                  <a:pt x="77050" y="-7843"/>
                  <a:pt x="139370" y="0"/>
                </a:cubicBezTo>
                <a:cubicBezTo>
                  <a:pt x="1172444" y="40044"/>
                  <a:pt x="2396733" y="-46680"/>
                  <a:pt x="3113220" y="0"/>
                </a:cubicBezTo>
                <a:cubicBezTo>
                  <a:pt x="3156120" y="-3236"/>
                  <a:pt x="3273045" y="30438"/>
                  <a:pt x="3252592" y="94391"/>
                </a:cubicBezTo>
                <a:cubicBezTo>
                  <a:pt x="3286197" y="410569"/>
                  <a:pt x="3330897" y="551445"/>
                  <a:pt x="3252592" y="848583"/>
                </a:cubicBezTo>
                <a:cubicBezTo>
                  <a:pt x="3229497" y="916326"/>
                  <a:pt x="3211872" y="942473"/>
                  <a:pt x="3113220" y="942975"/>
                </a:cubicBezTo>
                <a:cubicBezTo>
                  <a:pt x="2458305" y="922304"/>
                  <a:pt x="1553419" y="931141"/>
                  <a:pt x="139370" y="942975"/>
                </a:cubicBezTo>
                <a:cubicBezTo>
                  <a:pt x="57170" y="924657"/>
                  <a:pt x="429" y="910761"/>
                  <a:pt x="0" y="848583"/>
                </a:cubicBezTo>
                <a:cubicBezTo>
                  <a:pt x="-114950" y="493096"/>
                  <a:pt x="37275" y="332406"/>
                  <a:pt x="0" y="94391"/>
                </a:cubicBezTo>
                <a:close/>
              </a:path>
              <a:path w="3252592" h="942975" stroke="0" extrusionOk="0">
                <a:moveTo>
                  <a:pt x="0" y="94391"/>
                </a:moveTo>
                <a:cubicBezTo>
                  <a:pt x="-16106" y="45415"/>
                  <a:pt x="71732" y="-1307"/>
                  <a:pt x="139370" y="0"/>
                </a:cubicBezTo>
                <a:cubicBezTo>
                  <a:pt x="1092993" y="-81063"/>
                  <a:pt x="1627338" y="62258"/>
                  <a:pt x="3113220" y="0"/>
                </a:cubicBezTo>
                <a:cubicBezTo>
                  <a:pt x="3153696" y="-2343"/>
                  <a:pt x="3254322" y="55135"/>
                  <a:pt x="3252592" y="94391"/>
                </a:cubicBezTo>
                <a:cubicBezTo>
                  <a:pt x="3272735" y="304023"/>
                  <a:pt x="3380204" y="614887"/>
                  <a:pt x="3252592" y="848583"/>
                </a:cubicBezTo>
                <a:cubicBezTo>
                  <a:pt x="3256816" y="909596"/>
                  <a:pt x="3178878" y="940605"/>
                  <a:pt x="3113220" y="942975"/>
                </a:cubicBezTo>
                <a:cubicBezTo>
                  <a:pt x="1935870" y="929227"/>
                  <a:pt x="466948" y="981685"/>
                  <a:pt x="139370" y="942975"/>
                </a:cubicBezTo>
                <a:cubicBezTo>
                  <a:pt x="66490" y="922878"/>
                  <a:pt x="-1999" y="894947"/>
                  <a:pt x="0" y="848583"/>
                </a:cubicBezTo>
                <a:cubicBezTo>
                  <a:pt x="-80731" y="575748"/>
                  <a:pt x="-127947" y="394268"/>
                  <a:pt x="0" y="94391"/>
                </a:cubicBezTo>
                <a:close/>
              </a:path>
              <a:path w="3252592" h="942975" fill="none" stroke="0" extrusionOk="0">
                <a:moveTo>
                  <a:pt x="0" y="94391"/>
                </a:moveTo>
                <a:cubicBezTo>
                  <a:pt x="-7311" y="32424"/>
                  <a:pt x="80024" y="-2034"/>
                  <a:pt x="139370" y="0"/>
                </a:cubicBezTo>
                <a:cubicBezTo>
                  <a:pt x="1004199" y="75879"/>
                  <a:pt x="2416056" y="7564"/>
                  <a:pt x="3113220" y="0"/>
                </a:cubicBezTo>
                <a:cubicBezTo>
                  <a:pt x="3178626" y="2221"/>
                  <a:pt x="3268763" y="42877"/>
                  <a:pt x="3252592" y="94391"/>
                </a:cubicBezTo>
                <a:cubicBezTo>
                  <a:pt x="3248001" y="458281"/>
                  <a:pt x="3326064" y="538211"/>
                  <a:pt x="3252592" y="848583"/>
                </a:cubicBezTo>
                <a:cubicBezTo>
                  <a:pt x="3241678" y="910095"/>
                  <a:pt x="3191704" y="939363"/>
                  <a:pt x="3113220" y="942975"/>
                </a:cubicBezTo>
                <a:cubicBezTo>
                  <a:pt x="2253735" y="886843"/>
                  <a:pt x="1637858" y="904086"/>
                  <a:pt x="139370" y="942975"/>
                </a:cubicBezTo>
                <a:cubicBezTo>
                  <a:pt x="57421" y="935725"/>
                  <a:pt x="7441" y="906800"/>
                  <a:pt x="0" y="848583"/>
                </a:cubicBezTo>
                <a:cubicBezTo>
                  <a:pt x="-52945" y="593654"/>
                  <a:pt x="59974" y="362277"/>
                  <a:pt x="0" y="94391"/>
                </a:cubicBezTo>
                <a:close/>
              </a:path>
              <a:path w="3252592" h="942975" fill="none" stroke="0" extrusionOk="0">
                <a:moveTo>
                  <a:pt x="0" y="94391"/>
                </a:moveTo>
                <a:cubicBezTo>
                  <a:pt x="-282" y="36812"/>
                  <a:pt x="77603" y="-2849"/>
                  <a:pt x="139370" y="0"/>
                </a:cubicBezTo>
                <a:cubicBezTo>
                  <a:pt x="1073802" y="130989"/>
                  <a:pt x="2428551" y="-42013"/>
                  <a:pt x="3113220" y="0"/>
                </a:cubicBezTo>
                <a:cubicBezTo>
                  <a:pt x="3151516" y="-1539"/>
                  <a:pt x="3266962" y="39466"/>
                  <a:pt x="3252592" y="94391"/>
                </a:cubicBezTo>
                <a:cubicBezTo>
                  <a:pt x="3279636" y="428035"/>
                  <a:pt x="3341814" y="553457"/>
                  <a:pt x="3252592" y="848583"/>
                </a:cubicBezTo>
                <a:cubicBezTo>
                  <a:pt x="3233864" y="912692"/>
                  <a:pt x="3201831" y="939021"/>
                  <a:pt x="3113220" y="942975"/>
                </a:cubicBezTo>
                <a:cubicBezTo>
                  <a:pt x="2331768" y="784270"/>
                  <a:pt x="1615607" y="815663"/>
                  <a:pt x="139370" y="942975"/>
                </a:cubicBezTo>
                <a:cubicBezTo>
                  <a:pt x="55375" y="922093"/>
                  <a:pt x="3563" y="910281"/>
                  <a:pt x="0" y="848583"/>
                </a:cubicBezTo>
                <a:cubicBezTo>
                  <a:pt x="-129040" y="549521"/>
                  <a:pt x="44559" y="348605"/>
                  <a:pt x="0" y="9439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3837" h="3064761" fill="none" extrusionOk="0">
                        <a:moveTo>
                          <a:pt x="0" y="306782"/>
                        </a:moveTo>
                        <a:cubicBezTo>
                          <a:pt x="627" y="145472"/>
                          <a:pt x="98807" y="-18564"/>
                          <a:pt x="185701" y="0"/>
                        </a:cubicBezTo>
                        <a:cubicBezTo>
                          <a:pt x="1484694" y="127193"/>
                          <a:pt x="3157633" y="-20260"/>
                          <a:pt x="4148135" y="0"/>
                        </a:cubicBezTo>
                        <a:cubicBezTo>
                          <a:pt x="4213804" y="-7055"/>
                          <a:pt x="4350501" y="119964"/>
                          <a:pt x="4333837" y="306782"/>
                        </a:cubicBezTo>
                        <a:cubicBezTo>
                          <a:pt x="4372653" y="1341341"/>
                          <a:pt x="4428161" y="1764082"/>
                          <a:pt x="4333837" y="2757978"/>
                        </a:cubicBezTo>
                        <a:cubicBezTo>
                          <a:pt x="4311052" y="2957461"/>
                          <a:pt x="4270799" y="3063901"/>
                          <a:pt x="4148135" y="3064761"/>
                        </a:cubicBezTo>
                        <a:cubicBezTo>
                          <a:pt x="3115731" y="2967614"/>
                          <a:pt x="2115464" y="3037472"/>
                          <a:pt x="185701" y="3064761"/>
                        </a:cubicBezTo>
                        <a:cubicBezTo>
                          <a:pt x="76587" y="3011639"/>
                          <a:pt x="551" y="2957657"/>
                          <a:pt x="0" y="2757978"/>
                        </a:cubicBezTo>
                        <a:cubicBezTo>
                          <a:pt x="-130434" y="1721044"/>
                          <a:pt x="5275" y="1129126"/>
                          <a:pt x="0" y="306782"/>
                        </a:cubicBezTo>
                        <a:close/>
                      </a:path>
                      <a:path w="4333837" h="3064761" stroke="0" extrusionOk="0">
                        <a:moveTo>
                          <a:pt x="0" y="306782"/>
                        </a:moveTo>
                        <a:cubicBezTo>
                          <a:pt x="-8068" y="120799"/>
                          <a:pt x="93427" y="8248"/>
                          <a:pt x="185701" y="0"/>
                        </a:cubicBezTo>
                        <a:cubicBezTo>
                          <a:pt x="1453297" y="-205315"/>
                          <a:pt x="2183305" y="149498"/>
                          <a:pt x="4148135" y="0"/>
                        </a:cubicBezTo>
                        <a:cubicBezTo>
                          <a:pt x="4208005" y="-4745"/>
                          <a:pt x="4337182" y="166868"/>
                          <a:pt x="4333837" y="306782"/>
                        </a:cubicBezTo>
                        <a:cubicBezTo>
                          <a:pt x="4333385" y="968375"/>
                          <a:pt x="4470820" y="1855221"/>
                          <a:pt x="4333837" y="2757978"/>
                        </a:cubicBezTo>
                        <a:cubicBezTo>
                          <a:pt x="4327936" y="2947402"/>
                          <a:pt x="4246072" y="3062246"/>
                          <a:pt x="4148135" y="3064761"/>
                        </a:cubicBezTo>
                        <a:cubicBezTo>
                          <a:pt x="2626418" y="3009154"/>
                          <a:pt x="619285" y="3013534"/>
                          <a:pt x="185701" y="3064761"/>
                        </a:cubicBezTo>
                        <a:cubicBezTo>
                          <a:pt x="81612" y="3025992"/>
                          <a:pt x="-961" y="2917887"/>
                          <a:pt x="0" y="2757978"/>
                        </a:cubicBezTo>
                        <a:cubicBezTo>
                          <a:pt x="-89422" y="1813613"/>
                          <a:pt x="-143686" y="1293387"/>
                          <a:pt x="0" y="306782"/>
                        </a:cubicBezTo>
                        <a:close/>
                      </a:path>
                      <a:path w="4333837" h="3064761" fill="none" stroke="0" extrusionOk="0">
                        <a:moveTo>
                          <a:pt x="0" y="306782"/>
                        </a:moveTo>
                        <a:cubicBezTo>
                          <a:pt x="-1070" y="127734"/>
                          <a:pt x="111570" y="-6376"/>
                          <a:pt x="185701" y="0"/>
                        </a:cubicBezTo>
                        <a:cubicBezTo>
                          <a:pt x="1321229" y="264309"/>
                          <a:pt x="3236109" y="-48412"/>
                          <a:pt x="4148135" y="0"/>
                        </a:cubicBezTo>
                        <a:cubicBezTo>
                          <a:pt x="4228470" y="-1481"/>
                          <a:pt x="4351709" y="142331"/>
                          <a:pt x="4333837" y="306782"/>
                        </a:cubicBezTo>
                        <a:cubicBezTo>
                          <a:pt x="4303010" y="1435212"/>
                          <a:pt x="4427773" y="1743140"/>
                          <a:pt x="4333837" y="2757978"/>
                        </a:cubicBezTo>
                        <a:cubicBezTo>
                          <a:pt x="4318274" y="2954180"/>
                          <a:pt x="4251035" y="3058556"/>
                          <a:pt x="4148135" y="3064761"/>
                        </a:cubicBezTo>
                        <a:cubicBezTo>
                          <a:pt x="3061399" y="2780722"/>
                          <a:pt x="2185160" y="2902124"/>
                          <a:pt x="185701" y="3064761"/>
                        </a:cubicBezTo>
                        <a:cubicBezTo>
                          <a:pt x="71772" y="3017591"/>
                          <a:pt x="1989" y="2937795"/>
                          <a:pt x="0" y="2757978"/>
                        </a:cubicBezTo>
                        <a:cubicBezTo>
                          <a:pt x="-126358" y="1845240"/>
                          <a:pt x="95532" y="1144898"/>
                          <a:pt x="0" y="3067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983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DBA3A22C-2170-10B6-C6DC-997690CD09BA}"/>
              </a:ext>
            </a:extLst>
          </p:cNvPr>
          <p:cNvSpPr/>
          <p:nvPr/>
        </p:nvSpPr>
        <p:spPr>
          <a:xfrm>
            <a:off x="347757" y="4466898"/>
            <a:ext cx="11496486" cy="2170386"/>
          </a:xfrm>
          <a:custGeom>
            <a:avLst/>
            <a:gdLst>
              <a:gd name="connsiteX0" fmla="*/ 0 w 11496486"/>
              <a:gd name="connsiteY0" fmla="*/ 0 h 2170386"/>
              <a:gd name="connsiteX1" fmla="*/ 10411293 w 11496486"/>
              <a:gd name="connsiteY1" fmla="*/ 0 h 2170386"/>
              <a:gd name="connsiteX2" fmla="*/ 11496486 w 11496486"/>
              <a:gd name="connsiteY2" fmla="*/ 1085193 h 2170386"/>
              <a:gd name="connsiteX3" fmla="*/ 10411293 w 11496486"/>
              <a:gd name="connsiteY3" fmla="*/ 2170386 h 2170386"/>
              <a:gd name="connsiteX4" fmla="*/ 0 w 11496486"/>
              <a:gd name="connsiteY4" fmla="*/ 2170386 h 2170386"/>
              <a:gd name="connsiteX5" fmla="*/ 0 w 11496486"/>
              <a:gd name="connsiteY5" fmla="*/ 0 h 217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96486" h="2170386" fill="none" extrusionOk="0">
                <a:moveTo>
                  <a:pt x="0" y="0"/>
                </a:moveTo>
                <a:cubicBezTo>
                  <a:pt x="4855043" y="63269"/>
                  <a:pt x="6650648" y="137826"/>
                  <a:pt x="10411293" y="0"/>
                </a:cubicBezTo>
                <a:cubicBezTo>
                  <a:pt x="10901788" y="501674"/>
                  <a:pt x="11190110" y="953931"/>
                  <a:pt x="11496486" y="1085193"/>
                </a:cubicBezTo>
                <a:cubicBezTo>
                  <a:pt x="11084516" y="1393239"/>
                  <a:pt x="10719397" y="1684151"/>
                  <a:pt x="10411293" y="2170386"/>
                </a:cubicBezTo>
                <a:cubicBezTo>
                  <a:pt x="8233274" y="2301536"/>
                  <a:pt x="1657805" y="2047085"/>
                  <a:pt x="0" y="2170386"/>
                </a:cubicBezTo>
                <a:cubicBezTo>
                  <a:pt x="139772" y="1569648"/>
                  <a:pt x="14259" y="619479"/>
                  <a:pt x="0" y="0"/>
                </a:cubicBezTo>
                <a:close/>
              </a:path>
              <a:path w="11496486" h="2170386" stroke="0" extrusionOk="0">
                <a:moveTo>
                  <a:pt x="0" y="0"/>
                </a:moveTo>
                <a:cubicBezTo>
                  <a:pt x="2429956" y="152021"/>
                  <a:pt x="7423476" y="83965"/>
                  <a:pt x="10411293" y="0"/>
                </a:cubicBezTo>
                <a:cubicBezTo>
                  <a:pt x="10713749" y="365900"/>
                  <a:pt x="11199928" y="648713"/>
                  <a:pt x="11496486" y="1085193"/>
                </a:cubicBezTo>
                <a:cubicBezTo>
                  <a:pt x="10944690" y="1506130"/>
                  <a:pt x="10879060" y="1830575"/>
                  <a:pt x="10411293" y="2170386"/>
                </a:cubicBezTo>
                <a:cubicBezTo>
                  <a:pt x="6882992" y="2088020"/>
                  <a:pt x="3319249" y="2336559"/>
                  <a:pt x="0" y="2170386"/>
                </a:cubicBezTo>
                <a:cubicBezTo>
                  <a:pt x="143162" y="1252564"/>
                  <a:pt x="-84047" y="82575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92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solidFill>
                  <a:srgbClr val="FDCFCF"/>
                </a:solidFill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54" name="Group 3253">
            <a:extLst>
              <a:ext uri="{FF2B5EF4-FFF2-40B4-BE49-F238E27FC236}">
                <a16:creationId xmlns:a16="http://schemas.microsoft.com/office/drawing/2014/main" id="{C4F71473-DA2D-B27F-B98E-4D50887EE891}"/>
              </a:ext>
            </a:extLst>
          </p:cNvPr>
          <p:cNvGrpSpPr/>
          <p:nvPr/>
        </p:nvGrpSpPr>
        <p:grpSpPr>
          <a:xfrm>
            <a:off x="-16119" y="3429000"/>
            <a:ext cx="3284835" cy="3424576"/>
            <a:chOff x="2213578" y="591262"/>
            <a:chExt cx="5732463" cy="6073775"/>
          </a:xfrm>
        </p:grpSpPr>
        <p:grpSp>
          <p:nvGrpSpPr>
            <p:cNvPr id="14" name="Group 205">
              <a:extLst>
                <a:ext uri="{FF2B5EF4-FFF2-40B4-BE49-F238E27FC236}">
                  <a16:creationId xmlns:a16="http://schemas.microsoft.com/office/drawing/2014/main" id="{55FD8C63-C48F-ACF9-D3AF-E0013A35A8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728" y="591262"/>
              <a:ext cx="5675313" cy="6073775"/>
              <a:chOff x="2205" y="293"/>
              <a:chExt cx="3575" cy="3826"/>
            </a:xfrm>
          </p:grpSpPr>
          <p:sp>
            <p:nvSpPr>
              <p:cNvPr id="174" name="Oval 6">
                <a:extLst>
                  <a:ext uri="{FF2B5EF4-FFF2-40B4-BE49-F238E27FC236}">
                    <a16:creationId xmlns:a16="http://schemas.microsoft.com/office/drawing/2014/main" id="{FA548F4D-723A-1A59-61C4-E8BD17327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93"/>
                <a:ext cx="3536" cy="3534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5" name="Oval 7">
                <a:extLst>
                  <a:ext uri="{FF2B5EF4-FFF2-40B4-BE49-F238E27FC236}">
                    <a16:creationId xmlns:a16="http://schemas.microsoft.com/office/drawing/2014/main" id="{46A05438-6E04-C07C-5D90-BAF73E356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627"/>
                <a:ext cx="3543" cy="492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6" name="Freeform 8">
                <a:extLst>
                  <a:ext uri="{FF2B5EF4-FFF2-40B4-BE49-F238E27FC236}">
                    <a16:creationId xmlns:a16="http://schemas.microsoft.com/office/drawing/2014/main" id="{43179FF5-3358-CCFC-0FD3-C5BE542A2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129"/>
                <a:ext cx="1686" cy="2290"/>
              </a:xfrm>
              <a:custGeom>
                <a:avLst/>
                <a:gdLst>
                  <a:gd name="T0" fmla="*/ 1736 w 13011"/>
                  <a:gd name="T1" fmla="*/ 4856 h 17683"/>
                  <a:gd name="T2" fmla="*/ 1484 w 13011"/>
                  <a:gd name="T3" fmla="*/ 5303 h 17683"/>
                  <a:gd name="T4" fmla="*/ 939 w 13011"/>
                  <a:gd name="T5" fmla="*/ 5666 h 17683"/>
                  <a:gd name="T6" fmla="*/ 245 w 13011"/>
                  <a:gd name="T7" fmla="*/ 7722 h 17683"/>
                  <a:gd name="T8" fmla="*/ 1989 w 13011"/>
                  <a:gd name="T9" fmla="*/ 9079 h 17683"/>
                  <a:gd name="T10" fmla="*/ 2269 w 13011"/>
                  <a:gd name="T11" fmla="*/ 9146 h 17683"/>
                  <a:gd name="T12" fmla="*/ 2473 w 13011"/>
                  <a:gd name="T13" fmla="*/ 9473 h 17683"/>
                  <a:gd name="T14" fmla="*/ 3466 w 13011"/>
                  <a:gd name="T15" fmla="*/ 10541 h 17683"/>
                  <a:gd name="T16" fmla="*/ 6021 w 13011"/>
                  <a:gd name="T17" fmla="*/ 10990 h 17683"/>
                  <a:gd name="T18" fmla="*/ 6253 w 13011"/>
                  <a:gd name="T19" fmla="*/ 11099 h 17683"/>
                  <a:gd name="T20" fmla="*/ 6020 w 13011"/>
                  <a:gd name="T21" fmla="*/ 11765 h 17683"/>
                  <a:gd name="T22" fmla="*/ 5242 w 13011"/>
                  <a:gd name="T23" fmla="*/ 12048 h 17683"/>
                  <a:gd name="T24" fmla="*/ 4763 w 13011"/>
                  <a:gd name="T25" fmla="*/ 12978 h 17683"/>
                  <a:gd name="T26" fmla="*/ 3828 w 13011"/>
                  <a:gd name="T27" fmla="*/ 17064 h 17683"/>
                  <a:gd name="T28" fmla="*/ 3807 w 13011"/>
                  <a:gd name="T29" fmla="*/ 17351 h 17683"/>
                  <a:gd name="T30" fmla="*/ 4635 w 13011"/>
                  <a:gd name="T31" fmla="*/ 17629 h 17683"/>
                  <a:gd name="T32" fmla="*/ 5625 w 13011"/>
                  <a:gd name="T33" fmla="*/ 15155 h 17683"/>
                  <a:gd name="T34" fmla="*/ 5758 w 13011"/>
                  <a:gd name="T35" fmla="*/ 14678 h 17683"/>
                  <a:gd name="T36" fmla="*/ 5615 w 13011"/>
                  <a:gd name="T37" fmla="*/ 13729 h 17683"/>
                  <a:gd name="T38" fmla="*/ 6154 w 13011"/>
                  <a:gd name="T39" fmla="*/ 12902 h 17683"/>
                  <a:gd name="T40" fmla="*/ 8415 w 13011"/>
                  <a:gd name="T41" fmla="*/ 11380 h 17683"/>
                  <a:gd name="T42" fmla="*/ 8171 w 13011"/>
                  <a:gd name="T43" fmla="*/ 10852 h 17683"/>
                  <a:gd name="T44" fmla="*/ 8799 w 13011"/>
                  <a:gd name="T45" fmla="*/ 10506 h 17683"/>
                  <a:gd name="T46" fmla="*/ 10345 w 13011"/>
                  <a:gd name="T47" fmla="*/ 9909 h 17683"/>
                  <a:gd name="T48" fmla="*/ 11398 w 13011"/>
                  <a:gd name="T49" fmla="*/ 9043 h 17683"/>
                  <a:gd name="T50" fmla="*/ 11675 w 13011"/>
                  <a:gd name="T51" fmla="*/ 8422 h 17683"/>
                  <a:gd name="T52" fmla="*/ 12381 w 13011"/>
                  <a:gd name="T53" fmla="*/ 7729 h 17683"/>
                  <a:gd name="T54" fmla="*/ 12957 w 13011"/>
                  <a:gd name="T55" fmla="*/ 6141 h 17683"/>
                  <a:gd name="T56" fmla="*/ 12498 w 13011"/>
                  <a:gd name="T57" fmla="*/ 5222 h 17683"/>
                  <a:gd name="T58" fmla="*/ 11533 w 13011"/>
                  <a:gd name="T59" fmla="*/ 5264 h 17683"/>
                  <a:gd name="T60" fmla="*/ 10635 w 13011"/>
                  <a:gd name="T61" fmla="*/ 2983 h 17683"/>
                  <a:gd name="T62" fmla="*/ 10049 w 13011"/>
                  <a:gd name="T63" fmla="*/ 3820 h 17683"/>
                  <a:gd name="T64" fmla="*/ 9109 w 13011"/>
                  <a:gd name="T65" fmla="*/ 3560 h 17683"/>
                  <a:gd name="T66" fmla="*/ 8425 w 13011"/>
                  <a:gd name="T67" fmla="*/ 2774 h 17683"/>
                  <a:gd name="T68" fmla="*/ 8247 w 13011"/>
                  <a:gd name="T69" fmla="*/ 2704 h 17683"/>
                  <a:gd name="T70" fmla="*/ 8108 w 13011"/>
                  <a:gd name="T71" fmla="*/ 2841 h 17683"/>
                  <a:gd name="T72" fmla="*/ 7796 w 13011"/>
                  <a:gd name="T73" fmla="*/ 3608 h 17683"/>
                  <a:gd name="T74" fmla="*/ 6693 w 13011"/>
                  <a:gd name="T75" fmla="*/ 703 h 17683"/>
                  <a:gd name="T76" fmla="*/ 5732 w 13011"/>
                  <a:gd name="T77" fmla="*/ 225 h 17683"/>
                  <a:gd name="T78" fmla="*/ 5495 w 13011"/>
                  <a:gd name="T79" fmla="*/ 571 h 17683"/>
                  <a:gd name="T80" fmla="*/ 5136 w 13011"/>
                  <a:gd name="T81" fmla="*/ 1964 h 17683"/>
                  <a:gd name="T82" fmla="*/ 4830 w 13011"/>
                  <a:gd name="T83" fmla="*/ 3201 h 17683"/>
                  <a:gd name="T84" fmla="*/ 4026 w 13011"/>
                  <a:gd name="T85" fmla="*/ 3703 h 17683"/>
                  <a:gd name="T86" fmla="*/ 3012 w 13011"/>
                  <a:gd name="T87" fmla="*/ 3745 h 17683"/>
                  <a:gd name="T88" fmla="*/ 2425 w 13011"/>
                  <a:gd name="T89" fmla="*/ 3716 h 17683"/>
                  <a:gd name="T90" fmla="*/ 1736 w 13011"/>
                  <a:gd name="T91" fmla="*/ 4856 h 17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011" h="17683">
                    <a:moveTo>
                      <a:pt x="1736" y="4856"/>
                    </a:moveTo>
                    <a:cubicBezTo>
                      <a:pt x="1672" y="5016"/>
                      <a:pt x="1602" y="5178"/>
                      <a:pt x="1484" y="5303"/>
                    </a:cubicBezTo>
                    <a:cubicBezTo>
                      <a:pt x="1334" y="5463"/>
                      <a:pt x="1123" y="5548"/>
                      <a:pt x="939" y="5666"/>
                    </a:cubicBezTo>
                    <a:cubicBezTo>
                      <a:pt x="283" y="6086"/>
                      <a:pt x="0" y="6983"/>
                      <a:pt x="245" y="7722"/>
                    </a:cubicBezTo>
                    <a:cubicBezTo>
                      <a:pt x="490" y="8461"/>
                      <a:pt x="1214" y="9000"/>
                      <a:pt x="1989" y="9079"/>
                    </a:cubicBezTo>
                    <a:cubicBezTo>
                      <a:pt x="2085" y="9089"/>
                      <a:pt x="2187" y="9094"/>
                      <a:pt x="2269" y="9146"/>
                    </a:cubicBezTo>
                    <a:cubicBezTo>
                      <a:pt x="2379" y="9216"/>
                      <a:pt x="2424" y="9352"/>
                      <a:pt x="2473" y="9473"/>
                    </a:cubicBezTo>
                    <a:cubicBezTo>
                      <a:pt x="2658" y="9935"/>
                      <a:pt x="3019" y="10323"/>
                      <a:pt x="3466" y="10541"/>
                    </a:cubicBezTo>
                    <a:cubicBezTo>
                      <a:pt x="4246" y="10923"/>
                      <a:pt x="5180" y="10772"/>
                      <a:pt x="6021" y="10990"/>
                    </a:cubicBezTo>
                    <a:cubicBezTo>
                      <a:pt x="6105" y="11012"/>
                      <a:pt x="6191" y="11039"/>
                      <a:pt x="6253" y="11099"/>
                    </a:cubicBezTo>
                    <a:cubicBezTo>
                      <a:pt x="6454" y="11289"/>
                      <a:pt x="6269" y="11644"/>
                      <a:pt x="6020" y="11765"/>
                    </a:cubicBezTo>
                    <a:cubicBezTo>
                      <a:pt x="5771" y="11886"/>
                      <a:pt x="5472" y="11894"/>
                      <a:pt x="5242" y="12048"/>
                    </a:cubicBezTo>
                    <a:cubicBezTo>
                      <a:pt x="4945" y="12247"/>
                      <a:pt x="4843" y="12629"/>
                      <a:pt x="4763" y="12978"/>
                    </a:cubicBezTo>
                    <a:cubicBezTo>
                      <a:pt x="4451" y="14340"/>
                      <a:pt x="4140" y="15702"/>
                      <a:pt x="3828" y="17064"/>
                    </a:cubicBezTo>
                    <a:cubicBezTo>
                      <a:pt x="3807" y="17158"/>
                      <a:pt x="3785" y="17257"/>
                      <a:pt x="3807" y="17351"/>
                    </a:cubicBezTo>
                    <a:cubicBezTo>
                      <a:pt x="3880" y="17665"/>
                      <a:pt x="4317" y="17683"/>
                      <a:pt x="4635" y="17629"/>
                    </a:cubicBezTo>
                    <a:cubicBezTo>
                      <a:pt x="4624" y="16731"/>
                      <a:pt x="5263" y="15976"/>
                      <a:pt x="5625" y="15155"/>
                    </a:cubicBezTo>
                    <a:cubicBezTo>
                      <a:pt x="5693" y="15003"/>
                      <a:pt x="5751" y="14844"/>
                      <a:pt x="5758" y="14678"/>
                    </a:cubicBezTo>
                    <a:cubicBezTo>
                      <a:pt x="5770" y="14357"/>
                      <a:pt x="5586" y="14049"/>
                      <a:pt x="5615" y="13729"/>
                    </a:cubicBezTo>
                    <a:cubicBezTo>
                      <a:pt x="5646" y="13393"/>
                      <a:pt x="5902" y="13126"/>
                      <a:pt x="6154" y="12902"/>
                    </a:cubicBezTo>
                    <a:cubicBezTo>
                      <a:pt x="6834" y="12296"/>
                      <a:pt x="7597" y="11782"/>
                      <a:pt x="8415" y="11380"/>
                    </a:cubicBezTo>
                    <a:cubicBezTo>
                      <a:pt x="8173" y="11418"/>
                      <a:pt x="8039" y="11058"/>
                      <a:pt x="8171" y="10852"/>
                    </a:cubicBezTo>
                    <a:cubicBezTo>
                      <a:pt x="8304" y="10647"/>
                      <a:pt x="8564" y="10574"/>
                      <a:pt x="8799" y="10506"/>
                    </a:cubicBezTo>
                    <a:cubicBezTo>
                      <a:pt x="9330" y="10353"/>
                      <a:pt x="9848" y="10153"/>
                      <a:pt x="10345" y="9909"/>
                    </a:cubicBezTo>
                    <a:cubicBezTo>
                      <a:pt x="10760" y="9706"/>
                      <a:pt x="11180" y="9451"/>
                      <a:pt x="11398" y="9043"/>
                    </a:cubicBezTo>
                    <a:cubicBezTo>
                      <a:pt x="11504" y="8843"/>
                      <a:pt x="11556" y="8615"/>
                      <a:pt x="11675" y="8422"/>
                    </a:cubicBezTo>
                    <a:cubicBezTo>
                      <a:pt x="11849" y="8141"/>
                      <a:pt x="12146" y="7962"/>
                      <a:pt x="12381" y="7729"/>
                    </a:cubicBezTo>
                    <a:cubicBezTo>
                      <a:pt x="12794" y="7319"/>
                      <a:pt x="13011" y="6720"/>
                      <a:pt x="12957" y="6141"/>
                    </a:cubicBezTo>
                    <a:cubicBezTo>
                      <a:pt x="12924" y="5790"/>
                      <a:pt x="12782" y="5431"/>
                      <a:pt x="12498" y="5222"/>
                    </a:cubicBezTo>
                    <a:cubicBezTo>
                      <a:pt x="12214" y="5013"/>
                      <a:pt x="11772" y="5004"/>
                      <a:pt x="11533" y="5264"/>
                    </a:cubicBezTo>
                    <a:cubicBezTo>
                      <a:pt x="11511" y="4430"/>
                      <a:pt x="11187" y="3608"/>
                      <a:pt x="10635" y="2983"/>
                    </a:cubicBezTo>
                    <a:cubicBezTo>
                      <a:pt x="10367" y="3201"/>
                      <a:pt x="10162" y="3494"/>
                      <a:pt x="10049" y="3820"/>
                    </a:cubicBezTo>
                    <a:cubicBezTo>
                      <a:pt x="9739" y="3980"/>
                      <a:pt x="9355" y="3806"/>
                      <a:pt x="9109" y="3560"/>
                    </a:cubicBezTo>
                    <a:cubicBezTo>
                      <a:pt x="8864" y="3314"/>
                      <a:pt x="8692" y="2998"/>
                      <a:pt x="8425" y="2774"/>
                    </a:cubicBezTo>
                    <a:cubicBezTo>
                      <a:pt x="8374" y="2732"/>
                      <a:pt x="8311" y="2691"/>
                      <a:pt x="8247" y="2704"/>
                    </a:cubicBezTo>
                    <a:cubicBezTo>
                      <a:pt x="8181" y="2718"/>
                      <a:pt x="8140" y="2782"/>
                      <a:pt x="8108" y="2841"/>
                    </a:cubicBezTo>
                    <a:cubicBezTo>
                      <a:pt x="7977" y="3084"/>
                      <a:pt x="7872" y="3342"/>
                      <a:pt x="7796" y="3608"/>
                    </a:cubicBezTo>
                    <a:cubicBezTo>
                      <a:pt x="7624" y="2580"/>
                      <a:pt x="7247" y="1586"/>
                      <a:pt x="6693" y="703"/>
                    </a:cubicBezTo>
                    <a:cubicBezTo>
                      <a:pt x="6480" y="363"/>
                      <a:pt x="6064" y="0"/>
                      <a:pt x="5732" y="225"/>
                    </a:cubicBezTo>
                    <a:cubicBezTo>
                      <a:pt x="5614" y="305"/>
                      <a:pt x="5549" y="440"/>
                      <a:pt x="5495" y="571"/>
                    </a:cubicBezTo>
                    <a:cubicBezTo>
                      <a:pt x="5311" y="1016"/>
                      <a:pt x="5190" y="1486"/>
                      <a:pt x="5136" y="1964"/>
                    </a:cubicBezTo>
                    <a:cubicBezTo>
                      <a:pt x="5088" y="2392"/>
                      <a:pt x="5084" y="2854"/>
                      <a:pt x="4830" y="3201"/>
                    </a:cubicBezTo>
                    <a:cubicBezTo>
                      <a:pt x="4640" y="3461"/>
                      <a:pt x="4335" y="3614"/>
                      <a:pt x="4026" y="3703"/>
                    </a:cubicBezTo>
                    <a:cubicBezTo>
                      <a:pt x="3663" y="3808"/>
                      <a:pt x="3341" y="3776"/>
                      <a:pt x="3012" y="3745"/>
                    </a:cubicBezTo>
                    <a:cubicBezTo>
                      <a:pt x="2822" y="3727"/>
                      <a:pt x="2629" y="3708"/>
                      <a:pt x="2425" y="3716"/>
                    </a:cubicBezTo>
                    <a:cubicBezTo>
                      <a:pt x="1941" y="3735"/>
                      <a:pt x="1885" y="4489"/>
                      <a:pt x="1736" y="4856"/>
                    </a:cubicBezTo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7" name="Freeform 9">
                <a:extLst>
                  <a:ext uri="{FF2B5EF4-FFF2-40B4-BE49-F238E27FC236}">
                    <a16:creationId xmlns:a16="http://schemas.microsoft.com/office/drawing/2014/main" id="{6C955733-30F2-64F1-0C91-576772338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710"/>
                <a:ext cx="522" cy="341"/>
              </a:xfrm>
              <a:custGeom>
                <a:avLst/>
                <a:gdLst>
                  <a:gd name="T0" fmla="*/ 730 w 4024"/>
                  <a:gd name="T1" fmla="*/ 314 h 2630"/>
                  <a:gd name="T2" fmla="*/ 934 w 4024"/>
                  <a:gd name="T3" fmla="*/ 259 h 2630"/>
                  <a:gd name="T4" fmla="*/ 1000 w 4024"/>
                  <a:gd name="T5" fmla="*/ 328 h 2630"/>
                  <a:gd name="T6" fmla="*/ 1552 w 4024"/>
                  <a:gd name="T7" fmla="*/ 1260 h 2630"/>
                  <a:gd name="T8" fmla="*/ 1983 w 4024"/>
                  <a:gd name="T9" fmla="*/ 649 h 2630"/>
                  <a:gd name="T10" fmla="*/ 2299 w 4024"/>
                  <a:gd name="T11" fmla="*/ 355 h 2630"/>
                  <a:gd name="T12" fmla="*/ 2787 w 4024"/>
                  <a:gd name="T13" fmla="*/ 237 h 2630"/>
                  <a:gd name="T14" fmla="*/ 2884 w 4024"/>
                  <a:gd name="T15" fmla="*/ 111 h 2630"/>
                  <a:gd name="T16" fmla="*/ 3267 w 4024"/>
                  <a:gd name="T17" fmla="*/ 169 h 2630"/>
                  <a:gd name="T18" fmla="*/ 3367 w 4024"/>
                  <a:gd name="T19" fmla="*/ 418 h 2630"/>
                  <a:gd name="T20" fmla="*/ 3904 w 4024"/>
                  <a:gd name="T21" fmla="*/ 436 h 2630"/>
                  <a:gd name="T22" fmla="*/ 3933 w 4024"/>
                  <a:gd name="T23" fmla="*/ 809 h 2630"/>
                  <a:gd name="T24" fmla="*/ 3005 w 4024"/>
                  <a:gd name="T25" fmla="*/ 1199 h 2630"/>
                  <a:gd name="T26" fmla="*/ 2905 w 4024"/>
                  <a:gd name="T27" fmla="*/ 1221 h 2630"/>
                  <a:gd name="T28" fmla="*/ 2848 w 4024"/>
                  <a:gd name="T29" fmla="*/ 1319 h 2630"/>
                  <a:gd name="T30" fmla="*/ 2235 w 4024"/>
                  <a:gd name="T31" fmla="*/ 2304 h 2630"/>
                  <a:gd name="T32" fmla="*/ 1133 w 4024"/>
                  <a:gd name="T33" fmla="*/ 2428 h 2630"/>
                  <a:gd name="T34" fmla="*/ 713 w 4024"/>
                  <a:gd name="T35" fmla="*/ 2009 h 2630"/>
                  <a:gd name="T36" fmla="*/ 309 w 4024"/>
                  <a:gd name="T37" fmla="*/ 1548 h 2630"/>
                  <a:gd name="T38" fmla="*/ 6 w 4024"/>
                  <a:gd name="T39" fmla="*/ 1116 h 2630"/>
                  <a:gd name="T40" fmla="*/ 730 w 4024"/>
                  <a:gd name="T41" fmla="*/ 314 h 2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4" h="2630">
                    <a:moveTo>
                      <a:pt x="730" y="314"/>
                    </a:moveTo>
                    <a:cubicBezTo>
                      <a:pt x="790" y="269"/>
                      <a:pt x="868" y="223"/>
                      <a:pt x="934" y="259"/>
                    </a:cubicBezTo>
                    <a:cubicBezTo>
                      <a:pt x="963" y="274"/>
                      <a:pt x="982" y="302"/>
                      <a:pt x="1000" y="328"/>
                    </a:cubicBezTo>
                    <a:cubicBezTo>
                      <a:pt x="1201" y="628"/>
                      <a:pt x="1385" y="939"/>
                      <a:pt x="1552" y="1260"/>
                    </a:cubicBezTo>
                    <a:cubicBezTo>
                      <a:pt x="1696" y="1056"/>
                      <a:pt x="1839" y="852"/>
                      <a:pt x="1983" y="649"/>
                    </a:cubicBezTo>
                    <a:cubicBezTo>
                      <a:pt x="2067" y="529"/>
                      <a:pt x="2160" y="402"/>
                      <a:pt x="2299" y="355"/>
                    </a:cubicBezTo>
                    <a:cubicBezTo>
                      <a:pt x="2460" y="300"/>
                      <a:pt x="2666" y="358"/>
                      <a:pt x="2787" y="237"/>
                    </a:cubicBezTo>
                    <a:cubicBezTo>
                      <a:pt x="2825" y="200"/>
                      <a:pt x="2847" y="150"/>
                      <a:pt x="2884" y="111"/>
                    </a:cubicBezTo>
                    <a:cubicBezTo>
                      <a:pt x="2988" y="0"/>
                      <a:pt x="3200" y="33"/>
                      <a:pt x="3267" y="169"/>
                    </a:cubicBezTo>
                    <a:cubicBezTo>
                      <a:pt x="3307" y="250"/>
                      <a:pt x="3301" y="356"/>
                      <a:pt x="3367" y="418"/>
                    </a:cubicBezTo>
                    <a:cubicBezTo>
                      <a:pt x="3502" y="546"/>
                      <a:pt x="3743" y="343"/>
                      <a:pt x="3904" y="436"/>
                    </a:cubicBezTo>
                    <a:cubicBezTo>
                      <a:pt x="4024" y="506"/>
                      <a:pt x="4007" y="691"/>
                      <a:pt x="3933" y="809"/>
                    </a:cubicBezTo>
                    <a:cubicBezTo>
                      <a:pt x="3746" y="1105"/>
                      <a:pt x="3355" y="1192"/>
                      <a:pt x="3005" y="1199"/>
                    </a:cubicBezTo>
                    <a:cubicBezTo>
                      <a:pt x="2970" y="1200"/>
                      <a:pt x="2933" y="1201"/>
                      <a:pt x="2905" y="1221"/>
                    </a:cubicBezTo>
                    <a:cubicBezTo>
                      <a:pt x="2873" y="1243"/>
                      <a:pt x="2860" y="1282"/>
                      <a:pt x="2848" y="1319"/>
                    </a:cubicBezTo>
                    <a:cubicBezTo>
                      <a:pt x="2730" y="1694"/>
                      <a:pt x="2544" y="2062"/>
                      <a:pt x="2235" y="2304"/>
                    </a:cubicBezTo>
                    <a:cubicBezTo>
                      <a:pt x="1925" y="2545"/>
                      <a:pt x="1470" y="2630"/>
                      <a:pt x="1133" y="2428"/>
                    </a:cubicBezTo>
                    <a:cubicBezTo>
                      <a:pt x="963" y="2326"/>
                      <a:pt x="838" y="2164"/>
                      <a:pt x="713" y="2009"/>
                    </a:cubicBezTo>
                    <a:cubicBezTo>
                      <a:pt x="584" y="1851"/>
                      <a:pt x="449" y="1697"/>
                      <a:pt x="309" y="1548"/>
                    </a:cubicBezTo>
                    <a:cubicBezTo>
                      <a:pt x="199" y="1430"/>
                      <a:pt x="0" y="1295"/>
                      <a:pt x="6" y="1116"/>
                    </a:cubicBezTo>
                    <a:cubicBezTo>
                      <a:pt x="16" y="818"/>
                      <a:pt x="517" y="477"/>
                      <a:pt x="730" y="314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8" name="Freeform 10">
                <a:extLst>
                  <a:ext uri="{FF2B5EF4-FFF2-40B4-BE49-F238E27FC236}">
                    <a16:creationId xmlns:a16="http://schemas.microsoft.com/office/drawing/2014/main" id="{36396820-F7B4-7372-8A22-D4471B9F4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3842"/>
                <a:ext cx="394" cy="162"/>
              </a:xfrm>
              <a:custGeom>
                <a:avLst/>
                <a:gdLst>
                  <a:gd name="T0" fmla="*/ 217 w 3045"/>
                  <a:gd name="T1" fmla="*/ 1065 h 1250"/>
                  <a:gd name="T2" fmla="*/ 272 w 3045"/>
                  <a:gd name="T3" fmla="*/ 1168 h 1250"/>
                  <a:gd name="T4" fmla="*/ 352 w 3045"/>
                  <a:gd name="T5" fmla="*/ 1188 h 1250"/>
                  <a:gd name="T6" fmla="*/ 1065 w 3045"/>
                  <a:gd name="T7" fmla="*/ 1236 h 1250"/>
                  <a:gd name="T8" fmla="*/ 1385 w 3045"/>
                  <a:gd name="T9" fmla="*/ 1218 h 1250"/>
                  <a:gd name="T10" fmla="*/ 1601 w 3045"/>
                  <a:gd name="T11" fmla="*/ 1000 h 1250"/>
                  <a:gd name="T12" fmla="*/ 1994 w 3045"/>
                  <a:gd name="T13" fmla="*/ 1165 h 1250"/>
                  <a:gd name="T14" fmla="*/ 2668 w 3045"/>
                  <a:gd name="T15" fmla="*/ 1146 h 1250"/>
                  <a:gd name="T16" fmla="*/ 2792 w 3045"/>
                  <a:gd name="T17" fmla="*/ 1118 h 1250"/>
                  <a:gd name="T18" fmla="*/ 2859 w 3045"/>
                  <a:gd name="T19" fmla="*/ 1010 h 1250"/>
                  <a:gd name="T20" fmla="*/ 3045 w 3045"/>
                  <a:gd name="T21" fmla="*/ 182 h 1250"/>
                  <a:gd name="T22" fmla="*/ 1834 w 3045"/>
                  <a:gd name="T23" fmla="*/ 6 h 1250"/>
                  <a:gd name="T24" fmla="*/ 1773 w 3045"/>
                  <a:gd name="T25" fmla="*/ 12 h 1250"/>
                  <a:gd name="T26" fmla="*/ 1747 w 3045"/>
                  <a:gd name="T27" fmla="*/ 72 h 1250"/>
                  <a:gd name="T28" fmla="*/ 1703 w 3045"/>
                  <a:gd name="T29" fmla="*/ 407 h 1250"/>
                  <a:gd name="T30" fmla="*/ 1529 w 3045"/>
                  <a:gd name="T31" fmla="*/ 425 h 1250"/>
                  <a:gd name="T32" fmla="*/ 1543 w 3045"/>
                  <a:gd name="T33" fmla="*/ 33 h 1250"/>
                  <a:gd name="T34" fmla="*/ 324 w 3045"/>
                  <a:gd name="T35" fmla="*/ 204 h 1250"/>
                  <a:gd name="T36" fmla="*/ 61 w 3045"/>
                  <a:gd name="T37" fmla="*/ 425 h 1250"/>
                  <a:gd name="T38" fmla="*/ 217 w 3045"/>
                  <a:gd name="T39" fmla="*/ 1065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45" h="1250">
                    <a:moveTo>
                      <a:pt x="217" y="1065"/>
                    </a:moveTo>
                    <a:cubicBezTo>
                      <a:pt x="227" y="1104"/>
                      <a:pt x="239" y="1146"/>
                      <a:pt x="272" y="1168"/>
                    </a:cubicBezTo>
                    <a:cubicBezTo>
                      <a:pt x="295" y="1183"/>
                      <a:pt x="324" y="1186"/>
                      <a:pt x="352" y="1188"/>
                    </a:cubicBezTo>
                    <a:lnTo>
                      <a:pt x="1065" y="1236"/>
                    </a:lnTo>
                    <a:cubicBezTo>
                      <a:pt x="1172" y="1243"/>
                      <a:pt x="1282" y="1250"/>
                      <a:pt x="1385" y="1218"/>
                    </a:cubicBezTo>
                    <a:cubicBezTo>
                      <a:pt x="1488" y="1186"/>
                      <a:pt x="1583" y="1106"/>
                      <a:pt x="1601" y="1000"/>
                    </a:cubicBezTo>
                    <a:cubicBezTo>
                      <a:pt x="1647" y="1146"/>
                      <a:pt x="1840" y="1169"/>
                      <a:pt x="1994" y="1165"/>
                    </a:cubicBezTo>
                    <a:cubicBezTo>
                      <a:pt x="2218" y="1159"/>
                      <a:pt x="2443" y="1152"/>
                      <a:pt x="2668" y="1146"/>
                    </a:cubicBezTo>
                    <a:cubicBezTo>
                      <a:pt x="2711" y="1145"/>
                      <a:pt x="2757" y="1143"/>
                      <a:pt x="2792" y="1118"/>
                    </a:cubicBezTo>
                    <a:cubicBezTo>
                      <a:pt x="2827" y="1093"/>
                      <a:pt x="2844" y="1050"/>
                      <a:pt x="2859" y="1010"/>
                    </a:cubicBezTo>
                    <a:cubicBezTo>
                      <a:pt x="2953" y="742"/>
                      <a:pt x="3016" y="464"/>
                      <a:pt x="3045" y="182"/>
                    </a:cubicBezTo>
                    <a:cubicBezTo>
                      <a:pt x="2642" y="123"/>
                      <a:pt x="2238" y="64"/>
                      <a:pt x="1834" y="6"/>
                    </a:cubicBezTo>
                    <a:cubicBezTo>
                      <a:pt x="1813" y="3"/>
                      <a:pt x="1790" y="0"/>
                      <a:pt x="1773" y="12"/>
                    </a:cubicBezTo>
                    <a:cubicBezTo>
                      <a:pt x="1755" y="25"/>
                      <a:pt x="1750" y="50"/>
                      <a:pt x="1747" y="72"/>
                    </a:cubicBezTo>
                    <a:lnTo>
                      <a:pt x="1703" y="407"/>
                    </a:lnTo>
                    <a:cubicBezTo>
                      <a:pt x="1645" y="393"/>
                      <a:pt x="1583" y="399"/>
                      <a:pt x="1529" y="425"/>
                    </a:cubicBezTo>
                    <a:cubicBezTo>
                      <a:pt x="1581" y="302"/>
                      <a:pt x="1586" y="160"/>
                      <a:pt x="1543" y="33"/>
                    </a:cubicBezTo>
                    <a:cubicBezTo>
                      <a:pt x="1560" y="84"/>
                      <a:pt x="425" y="204"/>
                      <a:pt x="324" y="204"/>
                    </a:cubicBezTo>
                    <a:cubicBezTo>
                      <a:pt x="95" y="204"/>
                      <a:pt x="0" y="169"/>
                      <a:pt x="61" y="425"/>
                    </a:cubicBezTo>
                    <a:cubicBezTo>
                      <a:pt x="112" y="638"/>
                      <a:pt x="165" y="852"/>
                      <a:pt x="217" y="1065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9" name="Freeform 11">
                <a:extLst>
                  <a:ext uri="{FF2B5EF4-FFF2-40B4-BE49-F238E27FC236}">
                    <a16:creationId xmlns:a16="http://schemas.microsoft.com/office/drawing/2014/main" id="{FF3E9835-C347-05FE-09E7-9F1B2B900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060"/>
                <a:ext cx="139" cy="142"/>
              </a:xfrm>
              <a:custGeom>
                <a:avLst/>
                <a:gdLst>
                  <a:gd name="T0" fmla="*/ 1064 w 1071"/>
                  <a:gd name="T1" fmla="*/ 701 h 1090"/>
                  <a:gd name="T2" fmla="*/ 1057 w 1071"/>
                  <a:gd name="T3" fmla="*/ 636 h 1090"/>
                  <a:gd name="T4" fmla="*/ 1017 w 1071"/>
                  <a:gd name="T5" fmla="*/ 498 h 1090"/>
                  <a:gd name="T6" fmla="*/ 906 w 1071"/>
                  <a:gd name="T7" fmla="*/ 320 h 1090"/>
                  <a:gd name="T8" fmla="*/ 803 w 1071"/>
                  <a:gd name="T9" fmla="*/ 221 h 1090"/>
                  <a:gd name="T10" fmla="*/ 681 w 1071"/>
                  <a:gd name="T11" fmla="*/ 148 h 1090"/>
                  <a:gd name="T12" fmla="*/ 581 w 1071"/>
                  <a:gd name="T13" fmla="*/ 111 h 1090"/>
                  <a:gd name="T14" fmla="*/ 578 w 1071"/>
                  <a:gd name="T15" fmla="*/ 108 h 1090"/>
                  <a:gd name="T16" fmla="*/ 469 w 1071"/>
                  <a:gd name="T17" fmla="*/ 30 h 1090"/>
                  <a:gd name="T18" fmla="*/ 385 w 1071"/>
                  <a:gd name="T19" fmla="*/ 7 h 1090"/>
                  <a:gd name="T20" fmla="*/ 258 w 1071"/>
                  <a:gd name="T21" fmla="*/ 17 h 1090"/>
                  <a:gd name="T22" fmla="*/ 178 w 1071"/>
                  <a:gd name="T23" fmla="*/ 49 h 1090"/>
                  <a:gd name="T24" fmla="*/ 76 w 1071"/>
                  <a:gd name="T25" fmla="*/ 133 h 1090"/>
                  <a:gd name="T26" fmla="*/ 30 w 1071"/>
                  <a:gd name="T27" fmla="*/ 211 h 1090"/>
                  <a:gd name="T28" fmla="*/ 7 w 1071"/>
                  <a:gd name="T29" fmla="*/ 381 h 1090"/>
                  <a:gd name="T30" fmla="*/ 15 w 1071"/>
                  <a:gd name="T31" fmla="*/ 423 h 1090"/>
                  <a:gd name="T32" fmla="*/ 46 w 1071"/>
                  <a:gd name="T33" fmla="*/ 542 h 1090"/>
                  <a:gd name="T34" fmla="*/ 77 w 1071"/>
                  <a:gd name="T35" fmla="*/ 624 h 1090"/>
                  <a:gd name="T36" fmla="*/ 157 w 1071"/>
                  <a:gd name="T37" fmla="*/ 772 h 1090"/>
                  <a:gd name="T38" fmla="*/ 208 w 1071"/>
                  <a:gd name="T39" fmla="*/ 843 h 1090"/>
                  <a:gd name="T40" fmla="*/ 235 w 1071"/>
                  <a:gd name="T41" fmla="*/ 874 h 1090"/>
                  <a:gd name="T42" fmla="*/ 325 w 1071"/>
                  <a:gd name="T43" fmla="*/ 963 h 1090"/>
                  <a:gd name="T44" fmla="*/ 467 w 1071"/>
                  <a:gd name="T45" fmla="*/ 1051 h 1090"/>
                  <a:gd name="T46" fmla="*/ 486 w 1071"/>
                  <a:gd name="T47" fmla="*/ 1057 h 1090"/>
                  <a:gd name="T48" fmla="*/ 585 w 1071"/>
                  <a:gd name="T49" fmla="*/ 1084 h 1090"/>
                  <a:gd name="T50" fmla="*/ 620 w 1071"/>
                  <a:gd name="T51" fmla="*/ 1087 h 1090"/>
                  <a:gd name="T52" fmla="*/ 856 w 1071"/>
                  <a:gd name="T53" fmla="*/ 1052 h 1090"/>
                  <a:gd name="T54" fmla="*/ 932 w 1071"/>
                  <a:gd name="T55" fmla="*/ 1010 h 1090"/>
                  <a:gd name="T56" fmla="*/ 1018 w 1071"/>
                  <a:gd name="T57" fmla="*/ 909 h 1090"/>
                  <a:gd name="T58" fmla="*/ 1052 w 1071"/>
                  <a:gd name="T59" fmla="*/ 829 h 1090"/>
                  <a:gd name="T60" fmla="*/ 1064 w 1071"/>
                  <a:gd name="T61" fmla="*/ 701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1" h="1090">
                    <a:moveTo>
                      <a:pt x="1064" y="701"/>
                    </a:moveTo>
                    <a:cubicBezTo>
                      <a:pt x="1064" y="679"/>
                      <a:pt x="1061" y="657"/>
                      <a:pt x="1057" y="636"/>
                    </a:cubicBezTo>
                    <a:cubicBezTo>
                      <a:pt x="1047" y="590"/>
                      <a:pt x="1036" y="541"/>
                      <a:pt x="1017" y="498"/>
                    </a:cubicBezTo>
                    <a:cubicBezTo>
                      <a:pt x="990" y="434"/>
                      <a:pt x="954" y="371"/>
                      <a:pt x="906" y="320"/>
                    </a:cubicBezTo>
                    <a:cubicBezTo>
                      <a:pt x="874" y="286"/>
                      <a:pt x="841" y="249"/>
                      <a:pt x="803" y="221"/>
                    </a:cubicBezTo>
                    <a:cubicBezTo>
                      <a:pt x="765" y="193"/>
                      <a:pt x="723" y="169"/>
                      <a:pt x="681" y="148"/>
                    </a:cubicBezTo>
                    <a:cubicBezTo>
                      <a:pt x="650" y="132"/>
                      <a:pt x="616" y="120"/>
                      <a:pt x="581" y="111"/>
                    </a:cubicBezTo>
                    <a:lnTo>
                      <a:pt x="578" y="108"/>
                    </a:lnTo>
                    <a:cubicBezTo>
                      <a:pt x="549" y="72"/>
                      <a:pt x="513" y="46"/>
                      <a:pt x="469" y="30"/>
                    </a:cubicBezTo>
                    <a:cubicBezTo>
                      <a:pt x="441" y="22"/>
                      <a:pt x="413" y="15"/>
                      <a:pt x="385" y="7"/>
                    </a:cubicBezTo>
                    <a:cubicBezTo>
                      <a:pt x="341" y="0"/>
                      <a:pt x="299" y="3"/>
                      <a:pt x="258" y="17"/>
                    </a:cubicBezTo>
                    <a:cubicBezTo>
                      <a:pt x="228" y="21"/>
                      <a:pt x="202" y="32"/>
                      <a:pt x="178" y="49"/>
                    </a:cubicBezTo>
                    <a:cubicBezTo>
                      <a:pt x="137" y="68"/>
                      <a:pt x="103" y="96"/>
                      <a:pt x="76" y="133"/>
                    </a:cubicBezTo>
                    <a:cubicBezTo>
                      <a:pt x="61" y="159"/>
                      <a:pt x="46" y="185"/>
                      <a:pt x="30" y="211"/>
                    </a:cubicBezTo>
                    <a:cubicBezTo>
                      <a:pt x="8" y="265"/>
                      <a:pt x="0" y="322"/>
                      <a:pt x="7" y="381"/>
                    </a:cubicBezTo>
                    <a:cubicBezTo>
                      <a:pt x="7" y="395"/>
                      <a:pt x="12" y="409"/>
                      <a:pt x="15" y="423"/>
                    </a:cubicBezTo>
                    <a:cubicBezTo>
                      <a:pt x="24" y="463"/>
                      <a:pt x="34" y="503"/>
                      <a:pt x="46" y="542"/>
                    </a:cubicBezTo>
                    <a:cubicBezTo>
                      <a:pt x="54" y="570"/>
                      <a:pt x="65" y="597"/>
                      <a:pt x="77" y="624"/>
                    </a:cubicBezTo>
                    <a:cubicBezTo>
                      <a:pt x="100" y="675"/>
                      <a:pt x="128" y="724"/>
                      <a:pt x="157" y="772"/>
                    </a:cubicBezTo>
                    <a:cubicBezTo>
                      <a:pt x="172" y="797"/>
                      <a:pt x="189" y="821"/>
                      <a:pt x="208" y="843"/>
                    </a:cubicBezTo>
                    <a:cubicBezTo>
                      <a:pt x="216" y="854"/>
                      <a:pt x="225" y="864"/>
                      <a:pt x="235" y="874"/>
                    </a:cubicBezTo>
                    <a:cubicBezTo>
                      <a:pt x="264" y="904"/>
                      <a:pt x="292" y="936"/>
                      <a:pt x="325" y="963"/>
                    </a:cubicBezTo>
                    <a:cubicBezTo>
                      <a:pt x="367" y="998"/>
                      <a:pt x="417" y="1030"/>
                      <a:pt x="467" y="1051"/>
                    </a:cubicBezTo>
                    <a:cubicBezTo>
                      <a:pt x="473" y="1054"/>
                      <a:pt x="480" y="1055"/>
                      <a:pt x="486" y="1057"/>
                    </a:cubicBezTo>
                    <a:cubicBezTo>
                      <a:pt x="519" y="1067"/>
                      <a:pt x="552" y="1077"/>
                      <a:pt x="585" y="1084"/>
                    </a:cubicBezTo>
                    <a:cubicBezTo>
                      <a:pt x="597" y="1086"/>
                      <a:pt x="608" y="1087"/>
                      <a:pt x="620" y="1087"/>
                    </a:cubicBezTo>
                    <a:cubicBezTo>
                      <a:pt x="704" y="1090"/>
                      <a:pt x="777" y="1087"/>
                      <a:pt x="856" y="1052"/>
                    </a:cubicBezTo>
                    <a:cubicBezTo>
                      <a:pt x="881" y="1038"/>
                      <a:pt x="906" y="1024"/>
                      <a:pt x="932" y="1010"/>
                    </a:cubicBezTo>
                    <a:cubicBezTo>
                      <a:pt x="970" y="984"/>
                      <a:pt x="999" y="950"/>
                      <a:pt x="1018" y="909"/>
                    </a:cubicBezTo>
                    <a:cubicBezTo>
                      <a:pt x="1037" y="885"/>
                      <a:pt x="1048" y="858"/>
                      <a:pt x="1052" y="829"/>
                    </a:cubicBezTo>
                    <a:cubicBezTo>
                      <a:pt x="1067" y="788"/>
                      <a:pt x="1071" y="745"/>
                      <a:pt x="1064" y="7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0" name="Freeform 12">
                <a:extLst>
                  <a:ext uri="{FF2B5EF4-FFF2-40B4-BE49-F238E27FC236}">
                    <a16:creationId xmlns:a16="http://schemas.microsoft.com/office/drawing/2014/main" id="{E52F92BB-2B2B-A6C6-39C6-6DBEAA6A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1928"/>
                <a:ext cx="102" cy="137"/>
              </a:xfrm>
              <a:custGeom>
                <a:avLst/>
                <a:gdLst>
                  <a:gd name="T0" fmla="*/ 773 w 789"/>
                  <a:gd name="T1" fmla="*/ 320 h 1063"/>
                  <a:gd name="T2" fmla="*/ 761 w 789"/>
                  <a:gd name="T3" fmla="*/ 276 h 1063"/>
                  <a:gd name="T4" fmla="*/ 761 w 789"/>
                  <a:gd name="T5" fmla="*/ 275 h 1063"/>
                  <a:gd name="T6" fmla="*/ 761 w 789"/>
                  <a:gd name="T7" fmla="*/ 259 h 1063"/>
                  <a:gd name="T8" fmla="*/ 743 w 789"/>
                  <a:gd name="T9" fmla="*/ 186 h 1063"/>
                  <a:gd name="T10" fmla="*/ 678 w 789"/>
                  <a:gd name="T11" fmla="*/ 92 h 1063"/>
                  <a:gd name="T12" fmla="*/ 617 w 789"/>
                  <a:gd name="T13" fmla="*/ 44 h 1063"/>
                  <a:gd name="T14" fmla="*/ 546 w 789"/>
                  <a:gd name="T15" fmla="*/ 14 h 1063"/>
                  <a:gd name="T16" fmla="*/ 472 w 789"/>
                  <a:gd name="T17" fmla="*/ 4 h 1063"/>
                  <a:gd name="T18" fmla="*/ 362 w 789"/>
                  <a:gd name="T19" fmla="*/ 22 h 1063"/>
                  <a:gd name="T20" fmla="*/ 356 w 789"/>
                  <a:gd name="T21" fmla="*/ 25 h 1063"/>
                  <a:gd name="T22" fmla="*/ 260 w 789"/>
                  <a:gd name="T23" fmla="*/ 90 h 1063"/>
                  <a:gd name="T24" fmla="*/ 224 w 789"/>
                  <a:gd name="T25" fmla="*/ 125 h 1063"/>
                  <a:gd name="T26" fmla="*/ 203 w 789"/>
                  <a:gd name="T27" fmla="*/ 149 h 1063"/>
                  <a:gd name="T28" fmla="*/ 164 w 789"/>
                  <a:gd name="T29" fmla="*/ 201 h 1063"/>
                  <a:gd name="T30" fmla="*/ 66 w 789"/>
                  <a:gd name="T31" fmla="*/ 379 h 1063"/>
                  <a:gd name="T32" fmla="*/ 12 w 789"/>
                  <a:gd name="T33" fmla="*/ 571 h 1063"/>
                  <a:gd name="T34" fmla="*/ 5 w 789"/>
                  <a:gd name="T35" fmla="*/ 635 h 1063"/>
                  <a:gd name="T36" fmla="*/ 4 w 789"/>
                  <a:gd name="T37" fmla="*/ 667 h 1063"/>
                  <a:gd name="T38" fmla="*/ 6 w 789"/>
                  <a:gd name="T39" fmla="*/ 779 h 1063"/>
                  <a:gd name="T40" fmla="*/ 26 w 789"/>
                  <a:gd name="T41" fmla="*/ 859 h 1063"/>
                  <a:gd name="T42" fmla="*/ 67 w 789"/>
                  <a:gd name="T43" fmla="*/ 932 h 1063"/>
                  <a:gd name="T44" fmla="*/ 127 w 789"/>
                  <a:gd name="T45" fmla="*/ 994 h 1063"/>
                  <a:gd name="T46" fmla="*/ 243 w 789"/>
                  <a:gd name="T47" fmla="*/ 1049 h 1063"/>
                  <a:gd name="T48" fmla="*/ 324 w 789"/>
                  <a:gd name="T49" fmla="*/ 1060 h 1063"/>
                  <a:gd name="T50" fmla="*/ 406 w 789"/>
                  <a:gd name="T51" fmla="*/ 1050 h 1063"/>
                  <a:gd name="T52" fmla="*/ 482 w 789"/>
                  <a:gd name="T53" fmla="*/ 1019 h 1063"/>
                  <a:gd name="T54" fmla="*/ 581 w 789"/>
                  <a:gd name="T55" fmla="*/ 938 h 1063"/>
                  <a:gd name="T56" fmla="*/ 694 w 789"/>
                  <a:gd name="T57" fmla="*/ 763 h 1063"/>
                  <a:gd name="T58" fmla="*/ 750 w 789"/>
                  <a:gd name="T59" fmla="*/ 641 h 1063"/>
                  <a:gd name="T60" fmla="*/ 784 w 789"/>
                  <a:gd name="T61" fmla="*/ 510 h 1063"/>
                  <a:gd name="T62" fmla="*/ 786 w 789"/>
                  <a:gd name="T63" fmla="*/ 381 h 1063"/>
                  <a:gd name="T64" fmla="*/ 773 w 789"/>
                  <a:gd name="T65" fmla="*/ 32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9" h="1063">
                    <a:moveTo>
                      <a:pt x="773" y="320"/>
                    </a:moveTo>
                    <a:cubicBezTo>
                      <a:pt x="769" y="306"/>
                      <a:pt x="766" y="290"/>
                      <a:pt x="761" y="276"/>
                    </a:cubicBezTo>
                    <a:lnTo>
                      <a:pt x="761" y="275"/>
                    </a:lnTo>
                    <a:cubicBezTo>
                      <a:pt x="761" y="270"/>
                      <a:pt x="762" y="264"/>
                      <a:pt x="761" y="259"/>
                    </a:cubicBezTo>
                    <a:cubicBezTo>
                      <a:pt x="755" y="235"/>
                      <a:pt x="749" y="210"/>
                      <a:pt x="743" y="186"/>
                    </a:cubicBezTo>
                    <a:cubicBezTo>
                      <a:pt x="729" y="148"/>
                      <a:pt x="708" y="117"/>
                      <a:pt x="678" y="92"/>
                    </a:cubicBezTo>
                    <a:cubicBezTo>
                      <a:pt x="662" y="70"/>
                      <a:pt x="641" y="54"/>
                      <a:pt x="617" y="44"/>
                    </a:cubicBezTo>
                    <a:cubicBezTo>
                      <a:pt x="596" y="27"/>
                      <a:pt x="572" y="17"/>
                      <a:pt x="546" y="14"/>
                    </a:cubicBezTo>
                    <a:cubicBezTo>
                      <a:pt x="522" y="4"/>
                      <a:pt x="497" y="1"/>
                      <a:pt x="472" y="4"/>
                    </a:cubicBezTo>
                    <a:cubicBezTo>
                      <a:pt x="434" y="0"/>
                      <a:pt x="397" y="6"/>
                      <a:pt x="362" y="22"/>
                    </a:cubicBezTo>
                    <a:cubicBezTo>
                      <a:pt x="360" y="23"/>
                      <a:pt x="358" y="24"/>
                      <a:pt x="356" y="25"/>
                    </a:cubicBezTo>
                    <a:cubicBezTo>
                      <a:pt x="318" y="38"/>
                      <a:pt x="286" y="60"/>
                      <a:pt x="260" y="90"/>
                    </a:cubicBezTo>
                    <a:cubicBezTo>
                      <a:pt x="248" y="102"/>
                      <a:pt x="236" y="113"/>
                      <a:pt x="224" y="125"/>
                    </a:cubicBezTo>
                    <a:cubicBezTo>
                      <a:pt x="217" y="133"/>
                      <a:pt x="210" y="141"/>
                      <a:pt x="203" y="149"/>
                    </a:cubicBezTo>
                    <a:cubicBezTo>
                      <a:pt x="189" y="166"/>
                      <a:pt x="176" y="183"/>
                      <a:pt x="164" y="201"/>
                    </a:cubicBezTo>
                    <a:cubicBezTo>
                      <a:pt x="127" y="257"/>
                      <a:pt x="91" y="316"/>
                      <a:pt x="66" y="379"/>
                    </a:cubicBezTo>
                    <a:cubicBezTo>
                      <a:pt x="41" y="441"/>
                      <a:pt x="24" y="506"/>
                      <a:pt x="12" y="571"/>
                    </a:cubicBezTo>
                    <a:cubicBezTo>
                      <a:pt x="9" y="593"/>
                      <a:pt x="6" y="614"/>
                      <a:pt x="5" y="635"/>
                    </a:cubicBezTo>
                    <a:cubicBezTo>
                      <a:pt x="4" y="646"/>
                      <a:pt x="4" y="657"/>
                      <a:pt x="4" y="667"/>
                    </a:cubicBezTo>
                    <a:cubicBezTo>
                      <a:pt x="3" y="704"/>
                      <a:pt x="0" y="742"/>
                      <a:pt x="6" y="779"/>
                    </a:cubicBezTo>
                    <a:cubicBezTo>
                      <a:pt x="13" y="805"/>
                      <a:pt x="19" y="832"/>
                      <a:pt x="26" y="859"/>
                    </a:cubicBezTo>
                    <a:cubicBezTo>
                      <a:pt x="40" y="883"/>
                      <a:pt x="53" y="908"/>
                      <a:pt x="67" y="932"/>
                    </a:cubicBezTo>
                    <a:lnTo>
                      <a:pt x="127" y="994"/>
                    </a:lnTo>
                    <a:cubicBezTo>
                      <a:pt x="161" y="1023"/>
                      <a:pt x="200" y="1041"/>
                      <a:pt x="243" y="1049"/>
                    </a:cubicBezTo>
                    <a:cubicBezTo>
                      <a:pt x="269" y="1059"/>
                      <a:pt x="296" y="1063"/>
                      <a:pt x="324" y="1060"/>
                    </a:cubicBezTo>
                    <a:cubicBezTo>
                      <a:pt x="352" y="1063"/>
                      <a:pt x="379" y="1060"/>
                      <a:pt x="406" y="1050"/>
                    </a:cubicBezTo>
                    <a:cubicBezTo>
                      <a:pt x="434" y="1046"/>
                      <a:pt x="459" y="1036"/>
                      <a:pt x="482" y="1019"/>
                    </a:cubicBezTo>
                    <a:cubicBezTo>
                      <a:pt x="522" y="1001"/>
                      <a:pt x="555" y="974"/>
                      <a:pt x="581" y="938"/>
                    </a:cubicBezTo>
                    <a:cubicBezTo>
                      <a:pt x="625" y="884"/>
                      <a:pt x="660" y="824"/>
                      <a:pt x="694" y="763"/>
                    </a:cubicBezTo>
                    <a:cubicBezTo>
                      <a:pt x="717" y="724"/>
                      <a:pt x="735" y="683"/>
                      <a:pt x="750" y="641"/>
                    </a:cubicBezTo>
                    <a:cubicBezTo>
                      <a:pt x="765" y="598"/>
                      <a:pt x="780" y="555"/>
                      <a:pt x="784" y="510"/>
                    </a:cubicBezTo>
                    <a:cubicBezTo>
                      <a:pt x="788" y="468"/>
                      <a:pt x="789" y="424"/>
                      <a:pt x="786" y="381"/>
                    </a:cubicBezTo>
                    <a:cubicBezTo>
                      <a:pt x="784" y="360"/>
                      <a:pt x="778" y="340"/>
                      <a:pt x="773" y="32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1" name="Freeform 13">
                <a:extLst>
                  <a:ext uri="{FF2B5EF4-FFF2-40B4-BE49-F238E27FC236}">
                    <a16:creationId xmlns:a16="http://schemas.microsoft.com/office/drawing/2014/main" id="{234879C3-6D65-782F-48A7-B8E2C6B45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2059"/>
                <a:ext cx="48" cy="37"/>
              </a:xfrm>
              <a:custGeom>
                <a:avLst/>
                <a:gdLst>
                  <a:gd name="T0" fmla="*/ 357 w 364"/>
                  <a:gd name="T1" fmla="*/ 125 h 284"/>
                  <a:gd name="T2" fmla="*/ 353 w 364"/>
                  <a:gd name="T3" fmla="*/ 115 h 284"/>
                  <a:gd name="T4" fmla="*/ 347 w 364"/>
                  <a:gd name="T5" fmla="*/ 80 h 284"/>
                  <a:gd name="T6" fmla="*/ 332 w 364"/>
                  <a:gd name="T7" fmla="*/ 52 h 284"/>
                  <a:gd name="T8" fmla="*/ 308 w 364"/>
                  <a:gd name="T9" fmla="*/ 28 h 284"/>
                  <a:gd name="T10" fmla="*/ 264 w 364"/>
                  <a:gd name="T11" fmla="*/ 7 h 284"/>
                  <a:gd name="T12" fmla="*/ 217 w 364"/>
                  <a:gd name="T13" fmla="*/ 3 h 284"/>
                  <a:gd name="T14" fmla="*/ 179 w 364"/>
                  <a:gd name="T15" fmla="*/ 5 h 284"/>
                  <a:gd name="T16" fmla="*/ 178 w 364"/>
                  <a:gd name="T17" fmla="*/ 5 h 284"/>
                  <a:gd name="T18" fmla="*/ 131 w 364"/>
                  <a:gd name="T19" fmla="*/ 5 h 284"/>
                  <a:gd name="T20" fmla="*/ 125 w 364"/>
                  <a:gd name="T21" fmla="*/ 7 h 284"/>
                  <a:gd name="T22" fmla="*/ 116 w 364"/>
                  <a:gd name="T23" fmla="*/ 7 h 284"/>
                  <a:gd name="T24" fmla="*/ 93 w 364"/>
                  <a:gd name="T25" fmla="*/ 15 h 284"/>
                  <a:gd name="T26" fmla="*/ 85 w 364"/>
                  <a:gd name="T27" fmla="*/ 17 h 284"/>
                  <a:gd name="T28" fmla="*/ 82 w 364"/>
                  <a:gd name="T29" fmla="*/ 19 h 284"/>
                  <a:gd name="T30" fmla="*/ 74 w 364"/>
                  <a:gd name="T31" fmla="*/ 22 h 284"/>
                  <a:gd name="T32" fmla="*/ 67 w 364"/>
                  <a:gd name="T33" fmla="*/ 27 h 284"/>
                  <a:gd name="T34" fmla="*/ 56 w 364"/>
                  <a:gd name="T35" fmla="*/ 34 h 284"/>
                  <a:gd name="T36" fmla="*/ 47 w 364"/>
                  <a:gd name="T37" fmla="*/ 44 h 284"/>
                  <a:gd name="T38" fmla="*/ 39 w 364"/>
                  <a:gd name="T39" fmla="*/ 51 h 284"/>
                  <a:gd name="T40" fmla="*/ 34 w 364"/>
                  <a:gd name="T41" fmla="*/ 59 h 284"/>
                  <a:gd name="T42" fmla="*/ 21 w 364"/>
                  <a:gd name="T43" fmla="*/ 74 h 284"/>
                  <a:gd name="T44" fmla="*/ 8 w 364"/>
                  <a:gd name="T45" fmla="*/ 106 h 284"/>
                  <a:gd name="T46" fmla="*/ 3 w 364"/>
                  <a:gd name="T47" fmla="*/ 156 h 284"/>
                  <a:gd name="T48" fmla="*/ 11 w 364"/>
                  <a:gd name="T49" fmla="*/ 189 h 284"/>
                  <a:gd name="T50" fmla="*/ 28 w 364"/>
                  <a:gd name="T51" fmla="*/ 219 h 284"/>
                  <a:gd name="T52" fmla="*/ 68 w 364"/>
                  <a:gd name="T53" fmla="*/ 253 h 284"/>
                  <a:gd name="T54" fmla="*/ 117 w 364"/>
                  <a:gd name="T55" fmla="*/ 271 h 284"/>
                  <a:gd name="T56" fmla="*/ 162 w 364"/>
                  <a:gd name="T57" fmla="*/ 272 h 284"/>
                  <a:gd name="T58" fmla="*/ 172 w 364"/>
                  <a:gd name="T59" fmla="*/ 271 h 284"/>
                  <a:gd name="T60" fmla="*/ 174 w 364"/>
                  <a:gd name="T61" fmla="*/ 272 h 284"/>
                  <a:gd name="T62" fmla="*/ 209 w 364"/>
                  <a:gd name="T63" fmla="*/ 282 h 284"/>
                  <a:gd name="T64" fmla="*/ 248 w 364"/>
                  <a:gd name="T65" fmla="*/ 283 h 284"/>
                  <a:gd name="T66" fmla="*/ 282 w 364"/>
                  <a:gd name="T67" fmla="*/ 274 h 284"/>
                  <a:gd name="T68" fmla="*/ 310 w 364"/>
                  <a:gd name="T69" fmla="*/ 258 h 284"/>
                  <a:gd name="T70" fmla="*/ 334 w 364"/>
                  <a:gd name="T71" fmla="*/ 235 h 284"/>
                  <a:gd name="T72" fmla="*/ 353 w 364"/>
                  <a:gd name="T73" fmla="*/ 204 h 284"/>
                  <a:gd name="T74" fmla="*/ 361 w 364"/>
                  <a:gd name="T75" fmla="*/ 172 h 284"/>
                  <a:gd name="T76" fmla="*/ 357 w 364"/>
                  <a:gd name="T77" fmla="*/ 12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4" h="284">
                    <a:moveTo>
                      <a:pt x="357" y="125"/>
                    </a:moveTo>
                    <a:cubicBezTo>
                      <a:pt x="357" y="121"/>
                      <a:pt x="354" y="118"/>
                      <a:pt x="353" y="115"/>
                    </a:cubicBezTo>
                    <a:cubicBezTo>
                      <a:pt x="353" y="103"/>
                      <a:pt x="352" y="91"/>
                      <a:pt x="347" y="80"/>
                    </a:cubicBezTo>
                    <a:cubicBezTo>
                      <a:pt x="342" y="71"/>
                      <a:pt x="337" y="62"/>
                      <a:pt x="332" y="52"/>
                    </a:cubicBezTo>
                    <a:cubicBezTo>
                      <a:pt x="324" y="44"/>
                      <a:pt x="316" y="36"/>
                      <a:pt x="308" y="28"/>
                    </a:cubicBezTo>
                    <a:cubicBezTo>
                      <a:pt x="295" y="17"/>
                      <a:pt x="281" y="10"/>
                      <a:pt x="264" y="7"/>
                    </a:cubicBezTo>
                    <a:cubicBezTo>
                      <a:pt x="249" y="2"/>
                      <a:pt x="233" y="0"/>
                      <a:pt x="217" y="3"/>
                    </a:cubicBezTo>
                    <a:cubicBezTo>
                      <a:pt x="204" y="4"/>
                      <a:pt x="191" y="4"/>
                      <a:pt x="179" y="5"/>
                    </a:cubicBezTo>
                    <a:lnTo>
                      <a:pt x="178" y="5"/>
                    </a:lnTo>
                    <a:cubicBezTo>
                      <a:pt x="162" y="4"/>
                      <a:pt x="146" y="2"/>
                      <a:pt x="131" y="5"/>
                    </a:cubicBezTo>
                    <a:cubicBezTo>
                      <a:pt x="129" y="6"/>
                      <a:pt x="127" y="6"/>
                      <a:pt x="125" y="7"/>
                    </a:cubicBezTo>
                    <a:cubicBezTo>
                      <a:pt x="122" y="7"/>
                      <a:pt x="119" y="7"/>
                      <a:pt x="116" y="7"/>
                    </a:cubicBezTo>
                    <a:cubicBezTo>
                      <a:pt x="107" y="8"/>
                      <a:pt x="100" y="12"/>
                      <a:pt x="93" y="15"/>
                    </a:cubicBezTo>
                    <a:cubicBezTo>
                      <a:pt x="90" y="16"/>
                      <a:pt x="88" y="16"/>
                      <a:pt x="85" y="17"/>
                    </a:cubicBezTo>
                    <a:lnTo>
                      <a:pt x="82" y="19"/>
                    </a:lnTo>
                    <a:cubicBezTo>
                      <a:pt x="80" y="20"/>
                      <a:pt x="76" y="20"/>
                      <a:pt x="74" y="22"/>
                    </a:cubicBezTo>
                    <a:cubicBezTo>
                      <a:pt x="71" y="23"/>
                      <a:pt x="70" y="26"/>
                      <a:pt x="67" y="27"/>
                    </a:cubicBezTo>
                    <a:cubicBezTo>
                      <a:pt x="63" y="30"/>
                      <a:pt x="59" y="32"/>
                      <a:pt x="56" y="34"/>
                    </a:cubicBezTo>
                    <a:cubicBezTo>
                      <a:pt x="52" y="37"/>
                      <a:pt x="50" y="41"/>
                      <a:pt x="47" y="44"/>
                    </a:cubicBezTo>
                    <a:cubicBezTo>
                      <a:pt x="44" y="47"/>
                      <a:pt x="41" y="48"/>
                      <a:pt x="39" y="51"/>
                    </a:cubicBezTo>
                    <a:lnTo>
                      <a:pt x="34" y="59"/>
                    </a:lnTo>
                    <a:cubicBezTo>
                      <a:pt x="30" y="65"/>
                      <a:pt x="24" y="68"/>
                      <a:pt x="21" y="74"/>
                    </a:cubicBezTo>
                    <a:cubicBezTo>
                      <a:pt x="14" y="83"/>
                      <a:pt x="9" y="94"/>
                      <a:pt x="8" y="106"/>
                    </a:cubicBezTo>
                    <a:cubicBezTo>
                      <a:pt x="2" y="122"/>
                      <a:pt x="0" y="139"/>
                      <a:pt x="3" y="156"/>
                    </a:cubicBezTo>
                    <a:cubicBezTo>
                      <a:pt x="6" y="167"/>
                      <a:pt x="9" y="178"/>
                      <a:pt x="11" y="189"/>
                    </a:cubicBezTo>
                    <a:cubicBezTo>
                      <a:pt x="17" y="199"/>
                      <a:pt x="23" y="209"/>
                      <a:pt x="28" y="219"/>
                    </a:cubicBezTo>
                    <a:cubicBezTo>
                      <a:pt x="39" y="234"/>
                      <a:pt x="52" y="246"/>
                      <a:pt x="68" y="253"/>
                    </a:cubicBezTo>
                    <a:cubicBezTo>
                      <a:pt x="83" y="264"/>
                      <a:pt x="99" y="270"/>
                      <a:pt x="117" y="271"/>
                    </a:cubicBezTo>
                    <a:cubicBezTo>
                      <a:pt x="132" y="272"/>
                      <a:pt x="147" y="272"/>
                      <a:pt x="162" y="272"/>
                    </a:cubicBezTo>
                    <a:cubicBezTo>
                      <a:pt x="165" y="272"/>
                      <a:pt x="169" y="272"/>
                      <a:pt x="172" y="271"/>
                    </a:cubicBezTo>
                    <a:lnTo>
                      <a:pt x="174" y="272"/>
                    </a:lnTo>
                    <a:cubicBezTo>
                      <a:pt x="185" y="278"/>
                      <a:pt x="197" y="280"/>
                      <a:pt x="209" y="282"/>
                    </a:cubicBezTo>
                    <a:cubicBezTo>
                      <a:pt x="222" y="284"/>
                      <a:pt x="235" y="284"/>
                      <a:pt x="248" y="283"/>
                    </a:cubicBezTo>
                    <a:cubicBezTo>
                      <a:pt x="259" y="281"/>
                      <a:pt x="271" y="278"/>
                      <a:pt x="282" y="274"/>
                    </a:cubicBezTo>
                    <a:cubicBezTo>
                      <a:pt x="292" y="270"/>
                      <a:pt x="302" y="265"/>
                      <a:pt x="310" y="258"/>
                    </a:cubicBezTo>
                    <a:cubicBezTo>
                      <a:pt x="318" y="250"/>
                      <a:pt x="326" y="242"/>
                      <a:pt x="334" y="235"/>
                    </a:cubicBezTo>
                    <a:cubicBezTo>
                      <a:pt x="342" y="226"/>
                      <a:pt x="347" y="214"/>
                      <a:pt x="353" y="204"/>
                    </a:cubicBezTo>
                    <a:cubicBezTo>
                      <a:pt x="355" y="193"/>
                      <a:pt x="358" y="183"/>
                      <a:pt x="361" y="172"/>
                    </a:cubicBezTo>
                    <a:cubicBezTo>
                      <a:pt x="364" y="156"/>
                      <a:pt x="363" y="140"/>
                      <a:pt x="357" y="125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2" name="Freeform 14">
                <a:extLst>
                  <a:ext uri="{FF2B5EF4-FFF2-40B4-BE49-F238E27FC236}">
                    <a16:creationId xmlns:a16="http://schemas.microsoft.com/office/drawing/2014/main" id="{FF961191-1138-907C-6107-F24DB8526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584"/>
                <a:ext cx="171" cy="284"/>
              </a:xfrm>
              <a:custGeom>
                <a:avLst/>
                <a:gdLst>
                  <a:gd name="T0" fmla="*/ 1306 w 1322"/>
                  <a:gd name="T1" fmla="*/ 2026 h 2190"/>
                  <a:gd name="T2" fmla="*/ 1211 w 1322"/>
                  <a:gd name="T3" fmla="*/ 1887 h 2190"/>
                  <a:gd name="T4" fmla="*/ 1111 w 1322"/>
                  <a:gd name="T5" fmla="*/ 1735 h 2190"/>
                  <a:gd name="T6" fmla="*/ 970 w 1322"/>
                  <a:gd name="T7" fmla="*/ 1382 h 2190"/>
                  <a:gd name="T8" fmla="*/ 885 w 1322"/>
                  <a:gd name="T9" fmla="*/ 829 h 2190"/>
                  <a:gd name="T10" fmla="*/ 920 w 1322"/>
                  <a:gd name="T11" fmla="*/ 698 h 2190"/>
                  <a:gd name="T12" fmla="*/ 966 w 1322"/>
                  <a:gd name="T13" fmla="*/ 459 h 2190"/>
                  <a:gd name="T14" fmla="*/ 971 w 1322"/>
                  <a:gd name="T15" fmla="*/ 152 h 2190"/>
                  <a:gd name="T16" fmla="*/ 654 w 1322"/>
                  <a:gd name="T17" fmla="*/ 107 h 2190"/>
                  <a:gd name="T18" fmla="*/ 562 w 1322"/>
                  <a:gd name="T19" fmla="*/ 373 h 2190"/>
                  <a:gd name="T20" fmla="*/ 502 w 1322"/>
                  <a:gd name="T21" fmla="*/ 585 h 2190"/>
                  <a:gd name="T22" fmla="*/ 338 w 1322"/>
                  <a:gd name="T23" fmla="*/ 1046 h 2190"/>
                  <a:gd name="T24" fmla="*/ 131 w 1322"/>
                  <a:gd name="T25" fmla="*/ 1490 h 2190"/>
                  <a:gd name="T26" fmla="*/ 33 w 1322"/>
                  <a:gd name="T27" fmla="*/ 1712 h 2190"/>
                  <a:gd name="T28" fmla="*/ 4 w 1322"/>
                  <a:gd name="T29" fmla="*/ 1956 h 2190"/>
                  <a:gd name="T30" fmla="*/ 156 w 1322"/>
                  <a:gd name="T31" fmla="*/ 2046 h 2190"/>
                  <a:gd name="T32" fmla="*/ 381 w 1322"/>
                  <a:gd name="T33" fmla="*/ 1898 h 2190"/>
                  <a:gd name="T34" fmla="*/ 539 w 1322"/>
                  <a:gd name="T35" fmla="*/ 1676 h 2190"/>
                  <a:gd name="T36" fmla="*/ 646 w 1322"/>
                  <a:gd name="T37" fmla="*/ 1468 h 2190"/>
                  <a:gd name="T38" fmla="*/ 660 w 1322"/>
                  <a:gd name="T39" fmla="*/ 1521 h 2190"/>
                  <a:gd name="T40" fmla="*/ 851 w 1322"/>
                  <a:gd name="T41" fmla="*/ 1942 h 2190"/>
                  <a:gd name="T42" fmla="*/ 1259 w 1322"/>
                  <a:gd name="T43" fmla="*/ 2136 h 2190"/>
                  <a:gd name="T44" fmla="*/ 1306 w 1322"/>
                  <a:gd name="T45" fmla="*/ 2026 h 2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2" h="2190">
                    <a:moveTo>
                      <a:pt x="1306" y="2026"/>
                    </a:moveTo>
                    <a:cubicBezTo>
                      <a:pt x="1285" y="1969"/>
                      <a:pt x="1247" y="1935"/>
                      <a:pt x="1211" y="1887"/>
                    </a:cubicBezTo>
                    <a:cubicBezTo>
                      <a:pt x="1175" y="1839"/>
                      <a:pt x="1144" y="1785"/>
                      <a:pt x="1111" y="1735"/>
                    </a:cubicBezTo>
                    <a:cubicBezTo>
                      <a:pt x="1043" y="1629"/>
                      <a:pt x="1003" y="1503"/>
                      <a:pt x="970" y="1382"/>
                    </a:cubicBezTo>
                    <a:cubicBezTo>
                      <a:pt x="921" y="1202"/>
                      <a:pt x="895" y="1016"/>
                      <a:pt x="885" y="829"/>
                    </a:cubicBezTo>
                    <a:cubicBezTo>
                      <a:pt x="896" y="785"/>
                      <a:pt x="910" y="742"/>
                      <a:pt x="920" y="698"/>
                    </a:cubicBezTo>
                    <a:cubicBezTo>
                      <a:pt x="938" y="619"/>
                      <a:pt x="953" y="539"/>
                      <a:pt x="966" y="459"/>
                    </a:cubicBezTo>
                    <a:cubicBezTo>
                      <a:pt x="983" y="356"/>
                      <a:pt x="1009" y="252"/>
                      <a:pt x="971" y="152"/>
                    </a:cubicBezTo>
                    <a:cubicBezTo>
                      <a:pt x="920" y="19"/>
                      <a:pt x="741" y="0"/>
                      <a:pt x="654" y="107"/>
                    </a:cubicBezTo>
                    <a:cubicBezTo>
                      <a:pt x="593" y="182"/>
                      <a:pt x="585" y="281"/>
                      <a:pt x="562" y="373"/>
                    </a:cubicBezTo>
                    <a:cubicBezTo>
                      <a:pt x="545" y="445"/>
                      <a:pt x="524" y="515"/>
                      <a:pt x="502" y="585"/>
                    </a:cubicBezTo>
                    <a:cubicBezTo>
                      <a:pt x="452" y="740"/>
                      <a:pt x="398" y="895"/>
                      <a:pt x="338" y="1046"/>
                    </a:cubicBezTo>
                    <a:cubicBezTo>
                      <a:pt x="278" y="1198"/>
                      <a:pt x="207" y="1345"/>
                      <a:pt x="131" y="1490"/>
                    </a:cubicBezTo>
                    <a:cubicBezTo>
                      <a:pt x="94" y="1561"/>
                      <a:pt x="63" y="1637"/>
                      <a:pt x="33" y="1712"/>
                    </a:cubicBezTo>
                    <a:cubicBezTo>
                      <a:pt x="0" y="1795"/>
                      <a:pt x="0" y="1868"/>
                      <a:pt x="4" y="1956"/>
                    </a:cubicBezTo>
                    <a:cubicBezTo>
                      <a:pt x="7" y="2031"/>
                      <a:pt x="93" y="2068"/>
                      <a:pt x="156" y="2046"/>
                    </a:cubicBezTo>
                    <a:cubicBezTo>
                      <a:pt x="250" y="2014"/>
                      <a:pt x="316" y="1976"/>
                      <a:pt x="381" y="1898"/>
                    </a:cubicBezTo>
                    <a:cubicBezTo>
                      <a:pt x="439" y="1827"/>
                      <a:pt x="494" y="1757"/>
                      <a:pt x="539" y="1676"/>
                    </a:cubicBezTo>
                    <a:cubicBezTo>
                      <a:pt x="577" y="1608"/>
                      <a:pt x="612" y="1539"/>
                      <a:pt x="646" y="1468"/>
                    </a:cubicBezTo>
                    <a:cubicBezTo>
                      <a:pt x="651" y="1486"/>
                      <a:pt x="655" y="1504"/>
                      <a:pt x="660" y="1521"/>
                    </a:cubicBezTo>
                    <a:cubicBezTo>
                      <a:pt x="705" y="1669"/>
                      <a:pt x="763" y="1814"/>
                      <a:pt x="851" y="1942"/>
                    </a:cubicBezTo>
                    <a:cubicBezTo>
                      <a:pt x="933" y="2061"/>
                      <a:pt x="1110" y="2190"/>
                      <a:pt x="1259" y="2136"/>
                    </a:cubicBezTo>
                    <a:cubicBezTo>
                      <a:pt x="1303" y="2120"/>
                      <a:pt x="1322" y="2068"/>
                      <a:pt x="1306" y="2026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3" name="Freeform 15">
                <a:extLst>
                  <a:ext uri="{FF2B5EF4-FFF2-40B4-BE49-F238E27FC236}">
                    <a16:creationId xmlns:a16="http://schemas.microsoft.com/office/drawing/2014/main" id="{189DF628-A226-4500-5512-C5B0A4571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1226"/>
                <a:ext cx="120" cy="522"/>
              </a:xfrm>
              <a:custGeom>
                <a:avLst/>
                <a:gdLst>
                  <a:gd name="T0" fmla="*/ 683 w 922"/>
                  <a:gd name="T1" fmla="*/ 2975 h 4033"/>
                  <a:gd name="T2" fmla="*/ 510 w 922"/>
                  <a:gd name="T3" fmla="*/ 2022 h 4033"/>
                  <a:gd name="T4" fmla="*/ 269 w 922"/>
                  <a:gd name="T5" fmla="*/ 65 h 4033"/>
                  <a:gd name="T6" fmla="*/ 158 w 922"/>
                  <a:gd name="T7" fmla="*/ 65 h 4033"/>
                  <a:gd name="T8" fmla="*/ 177 w 922"/>
                  <a:gd name="T9" fmla="*/ 2100 h 4033"/>
                  <a:gd name="T10" fmla="*/ 418 w 922"/>
                  <a:gd name="T11" fmla="*/ 3043 h 4033"/>
                  <a:gd name="T12" fmla="*/ 811 w 922"/>
                  <a:gd name="T13" fmla="*/ 3985 h 4033"/>
                  <a:gd name="T14" fmla="*/ 918 w 922"/>
                  <a:gd name="T15" fmla="*/ 3942 h 4033"/>
                  <a:gd name="T16" fmla="*/ 683 w 922"/>
                  <a:gd name="T17" fmla="*/ 2975 h 4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2" h="4033">
                    <a:moveTo>
                      <a:pt x="683" y="2975"/>
                    </a:moveTo>
                    <a:cubicBezTo>
                      <a:pt x="606" y="2661"/>
                      <a:pt x="550" y="2343"/>
                      <a:pt x="510" y="2022"/>
                    </a:cubicBezTo>
                    <a:cubicBezTo>
                      <a:pt x="427" y="1369"/>
                      <a:pt x="376" y="714"/>
                      <a:pt x="269" y="65"/>
                    </a:cubicBezTo>
                    <a:cubicBezTo>
                      <a:pt x="258" y="0"/>
                      <a:pt x="172" y="3"/>
                      <a:pt x="158" y="65"/>
                    </a:cubicBezTo>
                    <a:cubicBezTo>
                      <a:pt x="0" y="735"/>
                      <a:pt x="35" y="1427"/>
                      <a:pt x="177" y="2100"/>
                    </a:cubicBezTo>
                    <a:cubicBezTo>
                      <a:pt x="244" y="2417"/>
                      <a:pt x="326" y="2732"/>
                      <a:pt x="418" y="3043"/>
                    </a:cubicBezTo>
                    <a:cubicBezTo>
                      <a:pt x="513" y="3361"/>
                      <a:pt x="605" y="3717"/>
                      <a:pt x="811" y="3985"/>
                    </a:cubicBezTo>
                    <a:cubicBezTo>
                      <a:pt x="848" y="4033"/>
                      <a:pt x="922" y="4000"/>
                      <a:pt x="918" y="3942"/>
                    </a:cubicBezTo>
                    <a:cubicBezTo>
                      <a:pt x="894" y="3614"/>
                      <a:pt x="760" y="3293"/>
                      <a:pt x="683" y="2975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" name="Freeform 16">
                <a:extLst>
                  <a:ext uri="{FF2B5EF4-FFF2-40B4-BE49-F238E27FC236}">
                    <a16:creationId xmlns:a16="http://schemas.microsoft.com/office/drawing/2014/main" id="{D2DD3DC1-1823-F4E2-223C-B2D6986E4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1540"/>
                <a:ext cx="62" cy="223"/>
              </a:xfrm>
              <a:custGeom>
                <a:avLst/>
                <a:gdLst>
                  <a:gd name="T0" fmla="*/ 460 w 477"/>
                  <a:gd name="T1" fmla="*/ 1301 h 1723"/>
                  <a:gd name="T2" fmla="*/ 422 w 477"/>
                  <a:gd name="T3" fmla="*/ 849 h 1723"/>
                  <a:gd name="T4" fmla="*/ 144 w 477"/>
                  <a:gd name="T5" fmla="*/ 67 h 1723"/>
                  <a:gd name="T6" fmla="*/ 25 w 477"/>
                  <a:gd name="T7" fmla="*/ 133 h 1723"/>
                  <a:gd name="T8" fmla="*/ 96 w 477"/>
                  <a:gd name="T9" fmla="*/ 942 h 1723"/>
                  <a:gd name="T10" fmla="*/ 112 w 477"/>
                  <a:gd name="T11" fmla="*/ 1350 h 1723"/>
                  <a:gd name="T12" fmla="*/ 300 w 477"/>
                  <a:gd name="T13" fmla="*/ 1708 h 1723"/>
                  <a:gd name="T14" fmla="*/ 388 w 477"/>
                  <a:gd name="T15" fmla="*/ 1685 h 1723"/>
                  <a:gd name="T16" fmla="*/ 460 w 477"/>
                  <a:gd name="T17" fmla="*/ 1301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7" h="1723">
                    <a:moveTo>
                      <a:pt x="460" y="1301"/>
                    </a:moveTo>
                    <a:cubicBezTo>
                      <a:pt x="462" y="1151"/>
                      <a:pt x="438" y="997"/>
                      <a:pt x="422" y="849"/>
                    </a:cubicBezTo>
                    <a:cubicBezTo>
                      <a:pt x="395" y="574"/>
                      <a:pt x="300" y="295"/>
                      <a:pt x="144" y="67"/>
                    </a:cubicBezTo>
                    <a:cubicBezTo>
                      <a:pt x="99" y="0"/>
                      <a:pt x="0" y="61"/>
                      <a:pt x="25" y="133"/>
                    </a:cubicBezTo>
                    <a:cubicBezTo>
                      <a:pt x="117" y="394"/>
                      <a:pt x="92" y="670"/>
                      <a:pt x="96" y="942"/>
                    </a:cubicBezTo>
                    <a:cubicBezTo>
                      <a:pt x="98" y="1076"/>
                      <a:pt x="87" y="1217"/>
                      <a:pt x="112" y="1350"/>
                    </a:cubicBezTo>
                    <a:cubicBezTo>
                      <a:pt x="137" y="1484"/>
                      <a:pt x="166" y="1644"/>
                      <a:pt x="300" y="1708"/>
                    </a:cubicBezTo>
                    <a:cubicBezTo>
                      <a:pt x="331" y="1723"/>
                      <a:pt x="367" y="1709"/>
                      <a:pt x="388" y="1685"/>
                    </a:cubicBezTo>
                    <a:cubicBezTo>
                      <a:pt x="477" y="1584"/>
                      <a:pt x="458" y="1427"/>
                      <a:pt x="460" y="13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5" name="Freeform 17">
                <a:extLst>
                  <a:ext uri="{FF2B5EF4-FFF2-40B4-BE49-F238E27FC236}">
                    <a16:creationId xmlns:a16="http://schemas.microsoft.com/office/drawing/2014/main" id="{634114CC-564F-EF88-2CF2-E08B62106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" y="1547"/>
                <a:ext cx="59" cy="186"/>
              </a:xfrm>
              <a:custGeom>
                <a:avLst/>
                <a:gdLst>
                  <a:gd name="T0" fmla="*/ 443 w 455"/>
                  <a:gd name="T1" fmla="*/ 704 h 1434"/>
                  <a:gd name="T2" fmla="*/ 388 w 455"/>
                  <a:gd name="T3" fmla="*/ 353 h 1434"/>
                  <a:gd name="T4" fmla="*/ 333 w 455"/>
                  <a:gd name="T5" fmla="*/ 151 h 1434"/>
                  <a:gd name="T6" fmla="*/ 103 w 455"/>
                  <a:gd name="T7" fmla="*/ 68 h 1434"/>
                  <a:gd name="T8" fmla="*/ 48 w 455"/>
                  <a:gd name="T9" fmla="*/ 417 h 1434"/>
                  <a:gd name="T10" fmla="*/ 82 w 455"/>
                  <a:gd name="T11" fmla="*/ 737 h 1434"/>
                  <a:gd name="T12" fmla="*/ 76 w 455"/>
                  <a:gd name="T13" fmla="*/ 1018 h 1434"/>
                  <a:gd name="T14" fmla="*/ 65 w 455"/>
                  <a:gd name="T15" fmla="*/ 1149 h 1434"/>
                  <a:gd name="T16" fmla="*/ 67 w 455"/>
                  <a:gd name="T17" fmla="*/ 1309 h 1434"/>
                  <a:gd name="T18" fmla="*/ 217 w 455"/>
                  <a:gd name="T19" fmla="*/ 1398 h 1434"/>
                  <a:gd name="T20" fmla="*/ 418 w 455"/>
                  <a:gd name="T21" fmla="*/ 1097 h 1434"/>
                  <a:gd name="T22" fmla="*/ 443 w 455"/>
                  <a:gd name="T23" fmla="*/ 704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1434">
                    <a:moveTo>
                      <a:pt x="443" y="704"/>
                    </a:moveTo>
                    <a:cubicBezTo>
                      <a:pt x="432" y="586"/>
                      <a:pt x="411" y="469"/>
                      <a:pt x="388" y="353"/>
                    </a:cubicBezTo>
                    <a:cubicBezTo>
                      <a:pt x="375" y="284"/>
                      <a:pt x="360" y="216"/>
                      <a:pt x="333" y="151"/>
                    </a:cubicBezTo>
                    <a:cubicBezTo>
                      <a:pt x="299" y="67"/>
                      <a:pt x="187" y="0"/>
                      <a:pt x="103" y="68"/>
                    </a:cubicBezTo>
                    <a:cubicBezTo>
                      <a:pt x="0" y="150"/>
                      <a:pt x="31" y="301"/>
                      <a:pt x="48" y="417"/>
                    </a:cubicBezTo>
                    <a:cubicBezTo>
                      <a:pt x="63" y="523"/>
                      <a:pt x="77" y="630"/>
                      <a:pt x="82" y="737"/>
                    </a:cubicBezTo>
                    <a:cubicBezTo>
                      <a:pt x="86" y="826"/>
                      <a:pt x="78" y="924"/>
                      <a:pt x="76" y="1018"/>
                    </a:cubicBezTo>
                    <a:cubicBezTo>
                      <a:pt x="75" y="1052"/>
                      <a:pt x="69" y="1106"/>
                      <a:pt x="65" y="1149"/>
                    </a:cubicBezTo>
                    <a:cubicBezTo>
                      <a:pt x="61" y="1194"/>
                      <a:pt x="56" y="1265"/>
                      <a:pt x="67" y="1309"/>
                    </a:cubicBezTo>
                    <a:cubicBezTo>
                      <a:pt x="83" y="1371"/>
                      <a:pt x="147" y="1434"/>
                      <a:pt x="217" y="1398"/>
                    </a:cubicBezTo>
                    <a:cubicBezTo>
                      <a:pt x="331" y="1340"/>
                      <a:pt x="385" y="1215"/>
                      <a:pt x="418" y="1097"/>
                    </a:cubicBezTo>
                    <a:cubicBezTo>
                      <a:pt x="455" y="968"/>
                      <a:pt x="455" y="838"/>
                      <a:pt x="443" y="704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6" name="Freeform 18">
                <a:extLst>
                  <a:ext uri="{FF2B5EF4-FFF2-40B4-BE49-F238E27FC236}">
                    <a16:creationId xmlns:a16="http://schemas.microsoft.com/office/drawing/2014/main" id="{898E8505-610A-357C-EF6F-A05A66209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526"/>
                <a:ext cx="166" cy="136"/>
              </a:xfrm>
              <a:custGeom>
                <a:avLst/>
                <a:gdLst>
                  <a:gd name="T0" fmla="*/ 1142 w 1278"/>
                  <a:gd name="T1" fmla="*/ 12 h 1047"/>
                  <a:gd name="T2" fmla="*/ 899 w 1278"/>
                  <a:gd name="T3" fmla="*/ 41 h 1047"/>
                  <a:gd name="T4" fmla="*/ 666 w 1278"/>
                  <a:gd name="T5" fmla="*/ 72 h 1047"/>
                  <a:gd name="T6" fmla="*/ 439 w 1278"/>
                  <a:gd name="T7" fmla="*/ 77 h 1047"/>
                  <a:gd name="T8" fmla="*/ 200 w 1278"/>
                  <a:gd name="T9" fmla="*/ 64 h 1047"/>
                  <a:gd name="T10" fmla="*/ 167 w 1278"/>
                  <a:gd name="T11" fmla="*/ 141 h 1047"/>
                  <a:gd name="T12" fmla="*/ 282 w 1278"/>
                  <a:gd name="T13" fmla="*/ 202 h 1047"/>
                  <a:gd name="T14" fmla="*/ 269 w 1278"/>
                  <a:gd name="T15" fmla="*/ 350 h 1047"/>
                  <a:gd name="T16" fmla="*/ 300 w 1278"/>
                  <a:gd name="T17" fmla="*/ 386 h 1047"/>
                  <a:gd name="T18" fmla="*/ 283 w 1278"/>
                  <a:gd name="T19" fmla="*/ 420 h 1047"/>
                  <a:gd name="T20" fmla="*/ 166 w 1278"/>
                  <a:gd name="T21" fmla="*/ 630 h 1047"/>
                  <a:gd name="T22" fmla="*/ 115 w 1278"/>
                  <a:gd name="T23" fmla="*/ 738 h 1047"/>
                  <a:gd name="T24" fmla="*/ 60 w 1278"/>
                  <a:gd name="T25" fmla="*/ 861 h 1047"/>
                  <a:gd name="T26" fmla="*/ 169 w 1278"/>
                  <a:gd name="T27" fmla="*/ 1007 h 1047"/>
                  <a:gd name="T28" fmla="*/ 442 w 1278"/>
                  <a:gd name="T29" fmla="*/ 811 h 1047"/>
                  <a:gd name="T30" fmla="*/ 702 w 1278"/>
                  <a:gd name="T31" fmla="*/ 606 h 1047"/>
                  <a:gd name="T32" fmla="*/ 953 w 1278"/>
                  <a:gd name="T33" fmla="*/ 405 h 1047"/>
                  <a:gd name="T34" fmla="*/ 1207 w 1278"/>
                  <a:gd name="T35" fmla="*/ 175 h 1047"/>
                  <a:gd name="T36" fmla="*/ 1142 w 1278"/>
                  <a:gd name="T37" fmla="*/ 12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8" h="1047">
                    <a:moveTo>
                      <a:pt x="1142" y="12"/>
                    </a:moveTo>
                    <a:cubicBezTo>
                      <a:pt x="1061" y="23"/>
                      <a:pt x="981" y="33"/>
                      <a:pt x="899" y="41"/>
                    </a:cubicBezTo>
                    <a:cubicBezTo>
                      <a:pt x="821" y="49"/>
                      <a:pt x="745" y="65"/>
                      <a:pt x="666" y="72"/>
                    </a:cubicBezTo>
                    <a:cubicBezTo>
                      <a:pt x="591" y="79"/>
                      <a:pt x="515" y="82"/>
                      <a:pt x="439" y="77"/>
                    </a:cubicBezTo>
                    <a:cubicBezTo>
                      <a:pt x="359" y="71"/>
                      <a:pt x="279" y="73"/>
                      <a:pt x="200" y="64"/>
                    </a:cubicBezTo>
                    <a:cubicBezTo>
                      <a:pt x="160" y="59"/>
                      <a:pt x="128" y="118"/>
                      <a:pt x="167" y="141"/>
                    </a:cubicBezTo>
                    <a:cubicBezTo>
                      <a:pt x="204" y="163"/>
                      <a:pt x="243" y="184"/>
                      <a:pt x="282" y="202"/>
                    </a:cubicBezTo>
                    <a:cubicBezTo>
                      <a:pt x="257" y="244"/>
                      <a:pt x="249" y="296"/>
                      <a:pt x="269" y="350"/>
                    </a:cubicBezTo>
                    <a:cubicBezTo>
                      <a:pt x="275" y="367"/>
                      <a:pt x="288" y="376"/>
                      <a:pt x="300" y="386"/>
                    </a:cubicBezTo>
                    <a:cubicBezTo>
                      <a:pt x="295" y="397"/>
                      <a:pt x="289" y="409"/>
                      <a:pt x="283" y="420"/>
                    </a:cubicBezTo>
                    <a:cubicBezTo>
                      <a:pt x="244" y="490"/>
                      <a:pt x="205" y="560"/>
                      <a:pt x="166" y="630"/>
                    </a:cubicBezTo>
                    <a:cubicBezTo>
                      <a:pt x="146" y="665"/>
                      <a:pt x="130" y="701"/>
                      <a:pt x="115" y="738"/>
                    </a:cubicBezTo>
                    <a:cubicBezTo>
                      <a:pt x="100" y="774"/>
                      <a:pt x="86" y="831"/>
                      <a:pt x="60" y="861"/>
                    </a:cubicBezTo>
                    <a:cubicBezTo>
                      <a:pt x="0" y="929"/>
                      <a:pt x="86" y="1047"/>
                      <a:pt x="169" y="1007"/>
                    </a:cubicBezTo>
                    <a:cubicBezTo>
                      <a:pt x="267" y="958"/>
                      <a:pt x="354" y="876"/>
                      <a:pt x="442" y="811"/>
                    </a:cubicBezTo>
                    <a:cubicBezTo>
                      <a:pt x="531" y="746"/>
                      <a:pt x="616" y="675"/>
                      <a:pt x="702" y="606"/>
                    </a:cubicBezTo>
                    <a:cubicBezTo>
                      <a:pt x="785" y="538"/>
                      <a:pt x="869" y="471"/>
                      <a:pt x="953" y="405"/>
                    </a:cubicBezTo>
                    <a:cubicBezTo>
                      <a:pt x="1043" y="335"/>
                      <a:pt x="1117" y="244"/>
                      <a:pt x="1207" y="175"/>
                    </a:cubicBezTo>
                    <a:cubicBezTo>
                      <a:pt x="1278" y="121"/>
                      <a:pt x="1233" y="0"/>
                      <a:pt x="1142" y="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7" name="Freeform 19">
                <a:extLst>
                  <a:ext uri="{FF2B5EF4-FFF2-40B4-BE49-F238E27FC236}">
                    <a16:creationId xmlns:a16="http://schemas.microsoft.com/office/drawing/2014/main" id="{D60F3861-8A40-F9CF-6DC1-1BD4BF4FE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854"/>
                <a:ext cx="106" cy="389"/>
              </a:xfrm>
              <a:custGeom>
                <a:avLst/>
                <a:gdLst>
                  <a:gd name="T0" fmla="*/ 770 w 817"/>
                  <a:gd name="T1" fmla="*/ 73 h 3010"/>
                  <a:gd name="T2" fmla="*/ 644 w 817"/>
                  <a:gd name="T3" fmla="*/ 56 h 3010"/>
                  <a:gd name="T4" fmla="*/ 446 w 817"/>
                  <a:gd name="T5" fmla="*/ 776 h 3010"/>
                  <a:gd name="T6" fmla="*/ 287 w 817"/>
                  <a:gd name="T7" fmla="*/ 1483 h 3010"/>
                  <a:gd name="T8" fmla="*/ 129 w 817"/>
                  <a:gd name="T9" fmla="*/ 2190 h 3010"/>
                  <a:gd name="T10" fmla="*/ 54 w 817"/>
                  <a:gd name="T11" fmla="*/ 2924 h 3010"/>
                  <a:gd name="T12" fmla="*/ 182 w 817"/>
                  <a:gd name="T13" fmla="*/ 2960 h 3010"/>
                  <a:gd name="T14" fmla="*/ 440 w 817"/>
                  <a:gd name="T15" fmla="*/ 2288 h 3010"/>
                  <a:gd name="T16" fmla="*/ 593 w 817"/>
                  <a:gd name="T17" fmla="*/ 1552 h 3010"/>
                  <a:gd name="T18" fmla="*/ 715 w 817"/>
                  <a:gd name="T19" fmla="*/ 812 h 3010"/>
                  <a:gd name="T20" fmla="*/ 770 w 817"/>
                  <a:gd name="T21" fmla="*/ 73 h 3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3010">
                    <a:moveTo>
                      <a:pt x="770" y="73"/>
                    </a:moveTo>
                    <a:cubicBezTo>
                      <a:pt x="757" y="5"/>
                      <a:pt x="676" y="0"/>
                      <a:pt x="644" y="56"/>
                    </a:cubicBezTo>
                    <a:cubicBezTo>
                      <a:pt x="522" y="270"/>
                      <a:pt x="494" y="536"/>
                      <a:pt x="446" y="776"/>
                    </a:cubicBezTo>
                    <a:cubicBezTo>
                      <a:pt x="398" y="1013"/>
                      <a:pt x="348" y="1249"/>
                      <a:pt x="287" y="1483"/>
                    </a:cubicBezTo>
                    <a:cubicBezTo>
                      <a:pt x="227" y="1717"/>
                      <a:pt x="181" y="1954"/>
                      <a:pt x="129" y="2190"/>
                    </a:cubicBezTo>
                    <a:cubicBezTo>
                      <a:pt x="73" y="2441"/>
                      <a:pt x="0" y="2667"/>
                      <a:pt x="54" y="2924"/>
                    </a:cubicBezTo>
                    <a:cubicBezTo>
                      <a:pt x="67" y="2984"/>
                      <a:pt x="140" y="3010"/>
                      <a:pt x="182" y="2960"/>
                    </a:cubicBezTo>
                    <a:cubicBezTo>
                      <a:pt x="346" y="2760"/>
                      <a:pt x="383" y="2534"/>
                      <a:pt x="440" y="2288"/>
                    </a:cubicBezTo>
                    <a:cubicBezTo>
                      <a:pt x="496" y="2044"/>
                      <a:pt x="555" y="1800"/>
                      <a:pt x="593" y="1552"/>
                    </a:cubicBezTo>
                    <a:cubicBezTo>
                      <a:pt x="631" y="1305"/>
                      <a:pt x="674" y="1059"/>
                      <a:pt x="715" y="812"/>
                    </a:cubicBezTo>
                    <a:cubicBezTo>
                      <a:pt x="756" y="572"/>
                      <a:pt x="817" y="315"/>
                      <a:pt x="770" y="73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8" name="Freeform 20">
                <a:extLst>
                  <a:ext uri="{FF2B5EF4-FFF2-40B4-BE49-F238E27FC236}">
                    <a16:creationId xmlns:a16="http://schemas.microsoft.com/office/drawing/2014/main" id="{064352A8-B5F1-E5EF-4407-F56411492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2741"/>
                <a:ext cx="262" cy="329"/>
              </a:xfrm>
              <a:custGeom>
                <a:avLst/>
                <a:gdLst>
                  <a:gd name="T0" fmla="*/ 1887 w 2021"/>
                  <a:gd name="T1" fmla="*/ 2111 h 2546"/>
                  <a:gd name="T2" fmla="*/ 860 w 2021"/>
                  <a:gd name="T3" fmla="*/ 1251 h 2546"/>
                  <a:gd name="T4" fmla="*/ 1006 w 2021"/>
                  <a:gd name="T5" fmla="*/ 134 h 2546"/>
                  <a:gd name="T6" fmla="*/ 943 w 2021"/>
                  <a:gd name="T7" fmla="*/ 21 h 2546"/>
                  <a:gd name="T8" fmla="*/ 559 w 2021"/>
                  <a:gd name="T9" fmla="*/ 370 h 2546"/>
                  <a:gd name="T10" fmla="*/ 322 w 2021"/>
                  <a:gd name="T11" fmla="*/ 404 h 2546"/>
                  <a:gd name="T12" fmla="*/ 51 w 2021"/>
                  <a:gd name="T13" fmla="*/ 802 h 2546"/>
                  <a:gd name="T14" fmla="*/ 48 w 2021"/>
                  <a:gd name="T15" fmla="*/ 1013 h 2546"/>
                  <a:gd name="T16" fmla="*/ 927 w 2021"/>
                  <a:gd name="T17" fmla="*/ 2016 h 2546"/>
                  <a:gd name="T18" fmla="*/ 1915 w 2021"/>
                  <a:gd name="T19" fmla="*/ 2337 h 2546"/>
                  <a:gd name="T20" fmla="*/ 1887 w 2021"/>
                  <a:gd name="T21" fmla="*/ 2111 h 2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1" h="2546">
                    <a:moveTo>
                      <a:pt x="1887" y="2111"/>
                    </a:moveTo>
                    <a:cubicBezTo>
                      <a:pt x="1458" y="2004"/>
                      <a:pt x="1080" y="1622"/>
                      <a:pt x="860" y="1251"/>
                    </a:cubicBezTo>
                    <a:cubicBezTo>
                      <a:pt x="640" y="880"/>
                      <a:pt x="654" y="419"/>
                      <a:pt x="1006" y="134"/>
                    </a:cubicBezTo>
                    <a:cubicBezTo>
                      <a:pt x="1066" y="86"/>
                      <a:pt x="1013" y="0"/>
                      <a:pt x="943" y="21"/>
                    </a:cubicBezTo>
                    <a:cubicBezTo>
                      <a:pt x="752" y="79"/>
                      <a:pt x="629" y="209"/>
                      <a:pt x="559" y="370"/>
                    </a:cubicBezTo>
                    <a:cubicBezTo>
                      <a:pt x="484" y="322"/>
                      <a:pt x="380" y="318"/>
                      <a:pt x="322" y="404"/>
                    </a:cubicBezTo>
                    <a:cubicBezTo>
                      <a:pt x="232" y="536"/>
                      <a:pt x="141" y="669"/>
                      <a:pt x="51" y="802"/>
                    </a:cubicBezTo>
                    <a:cubicBezTo>
                      <a:pt x="7" y="865"/>
                      <a:pt x="0" y="949"/>
                      <a:pt x="48" y="1013"/>
                    </a:cubicBezTo>
                    <a:cubicBezTo>
                      <a:pt x="316" y="1368"/>
                      <a:pt x="599" y="1714"/>
                      <a:pt x="927" y="2016"/>
                    </a:cubicBezTo>
                    <a:cubicBezTo>
                      <a:pt x="1201" y="2269"/>
                      <a:pt x="1530" y="2546"/>
                      <a:pt x="1915" y="2337"/>
                    </a:cubicBezTo>
                    <a:cubicBezTo>
                      <a:pt x="2021" y="2280"/>
                      <a:pt x="2006" y="2141"/>
                      <a:pt x="1887" y="2111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9" name="Freeform 21">
                <a:extLst>
                  <a:ext uri="{FF2B5EF4-FFF2-40B4-BE49-F238E27FC236}">
                    <a16:creationId xmlns:a16="http://schemas.microsoft.com/office/drawing/2014/main" id="{149EBD36-AC32-095F-E034-A7DC3337B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3850"/>
                <a:ext cx="214" cy="99"/>
              </a:xfrm>
              <a:custGeom>
                <a:avLst/>
                <a:gdLst>
                  <a:gd name="T0" fmla="*/ 1492 w 1646"/>
                  <a:gd name="T1" fmla="*/ 0 h 767"/>
                  <a:gd name="T2" fmla="*/ 986 w 1646"/>
                  <a:gd name="T3" fmla="*/ 144 h 767"/>
                  <a:gd name="T4" fmla="*/ 927 w 1646"/>
                  <a:gd name="T5" fmla="*/ 190 h 767"/>
                  <a:gd name="T6" fmla="*/ 66 w 1646"/>
                  <a:gd name="T7" fmla="*/ 172 h 767"/>
                  <a:gd name="T8" fmla="*/ 66 w 1646"/>
                  <a:gd name="T9" fmla="*/ 277 h 767"/>
                  <a:gd name="T10" fmla="*/ 463 w 1646"/>
                  <a:gd name="T11" fmla="*/ 339 h 767"/>
                  <a:gd name="T12" fmla="*/ 835 w 1646"/>
                  <a:gd name="T13" fmla="*/ 426 h 767"/>
                  <a:gd name="T14" fmla="*/ 1112 w 1646"/>
                  <a:gd name="T15" fmla="*/ 530 h 767"/>
                  <a:gd name="T16" fmla="*/ 1318 w 1646"/>
                  <a:gd name="T17" fmla="*/ 688 h 767"/>
                  <a:gd name="T18" fmla="*/ 1531 w 1646"/>
                  <a:gd name="T19" fmla="*/ 633 h 767"/>
                  <a:gd name="T20" fmla="*/ 1521 w 1646"/>
                  <a:gd name="T21" fmla="*/ 395 h 767"/>
                  <a:gd name="T22" fmla="*/ 1489 w 1646"/>
                  <a:gd name="T23" fmla="*/ 239 h 767"/>
                  <a:gd name="T24" fmla="*/ 1566 w 1646"/>
                  <a:gd name="T25" fmla="*/ 185 h 767"/>
                  <a:gd name="T26" fmla="*/ 1492 w 1646"/>
                  <a:gd name="T27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6" h="767">
                    <a:moveTo>
                      <a:pt x="1492" y="0"/>
                    </a:moveTo>
                    <a:cubicBezTo>
                      <a:pt x="1321" y="1"/>
                      <a:pt x="1147" y="89"/>
                      <a:pt x="986" y="144"/>
                    </a:cubicBezTo>
                    <a:cubicBezTo>
                      <a:pt x="959" y="153"/>
                      <a:pt x="941" y="170"/>
                      <a:pt x="927" y="190"/>
                    </a:cubicBezTo>
                    <a:cubicBezTo>
                      <a:pt x="642" y="137"/>
                      <a:pt x="352" y="106"/>
                      <a:pt x="66" y="172"/>
                    </a:cubicBezTo>
                    <a:cubicBezTo>
                      <a:pt x="13" y="184"/>
                      <a:pt x="0" y="275"/>
                      <a:pt x="66" y="277"/>
                    </a:cubicBezTo>
                    <a:cubicBezTo>
                      <a:pt x="202" y="280"/>
                      <a:pt x="331" y="308"/>
                      <a:pt x="463" y="339"/>
                    </a:cubicBezTo>
                    <a:cubicBezTo>
                      <a:pt x="587" y="368"/>
                      <a:pt x="712" y="392"/>
                      <a:pt x="835" y="426"/>
                    </a:cubicBezTo>
                    <a:cubicBezTo>
                      <a:pt x="931" y="452"/>
                      <a:pt x="1021" y="489"/>
                      <a:pt x="1112" y="530"/>
                    </a:cubicBezTo>
                    <a:cubicBezTo>
                      <a:pt x="1196" y="568"/>
                      <a:pt x="1265" y="610"/>
                      <a:pt x="1318" y="688"/>
                    </a:cubicBezTo>
                    <a:cubicBezTo>
                      <a:pt x="1373" y="767"/>
                      <a:pt x="1529" y="738"/>
                      <a:pt x="1531" y="633"/>
                    </a:cubicBezTo>
                    <a:cubicBezTo>
                      <a:pt x="1532" y="553"/>
                      <a:pt x="1531" y="474"/>
                      <a:pt x="1521" y="395"/>
                    </a:cubicBezTo>
                    <a:cubicBezTo>
                      <a:pt x="1515" y="343"/>
                      <a:pt x="1508" y="289"/>
                      <a:pt x="1489" y="239"/>
                    </a:cubicBezTo>
                    <a:cubicBezTo>
                      <a:pt x="1515" y="222"/>
                      <a:pt x="1542" y="206"/>
                      <a:pt x="1566" y="185"/>
                    </a:cubicBezTo>
                    <a:cubicBezTo>
                      <a:pt x="1646" y="114"/>
                      <a:pt x="1595" y="0"/>
                      <a:pt x="1492" y="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0" name="Freeform 22">
                <a:extLst>
                  <a:ext uri="{FF2B5EF4-FFF2-40B4-BE49-F238E27FC236}">
                    <a16:creationId xmlns:a16="http://schemas.microsoft.com/office/drawing/2014/main" id="{80846D4E-EA45-EA7D-0980-2346C6C77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840"/>
                <a:ext cx="160" cy="110"/>
              </a:xfrm>
              <a:custGeom>
                <a:avLst/>
                <a:gdLst>
                  <a:gd name="T0" fmla="*/ 1176 w 1235"/>
                  <a:gd name="T1" fmla="*/ 212 h 847"/>
                  <a:gd name="T2" fmla="*/ 959 w 1235"/>
                  <a:gd name="T3" fmla="*/ 169 h 847"/>
                  <a:gd name="T4" fmla="*/ 756 w 1235"/>
                  <a:gd name="T5" fmla="*/ 153 h 847"/>
                  <a:gd name="T6" fmla="*/ 745 w 1235"/>
                  <a:gd name="T7" fmla="*/ 153 h 847"/>
                  <a:gd name="T8" fmla="*/ 735 w 1235"/>
                  <a:gd name="T9" fmla="*/ 153 h 847"/>
                  <a:gd name="T10" fmla="*/ 693 w 1235"/>
                  <a:gd name="T11" fmla="*/ 78 h 847"/>
                  <a:gd name="T12" fmla="*/ 436 w 1235"/>
                  <a:gd name="T13" fmla="*/ 10 h 847"/>
                  <a:gd name="T14" fmla="*/ 178 w 1235"/>
                  <a:gd name="T15" fmla="*/ 9 h 847"/>
                  <a:gd name="T16" fmla="*/ 54 w 1235"/>
                  <a:gd name="T17" fmla="*/ 219 h 847"/>
                  <a:gd name="T18" fmla="*/ 81 w 1235"/>
                  <a:gd name="T19" fmla="*/ 432 h 847"/>
                  <a:gd name="T20" fmla="*/ 36 w 1235"/>
                  <a:gd name="T21" fmla="*/ 769 h 847"/>
                  <a:gd name="T22" fmla="*/ 208 w 1235"/>
                  <a:gd name="T23" fmla="*/ 770 h 847"/>
                  <a:gd name="T24" fmla="*/ 311 w 1235"/>
                  <a:gd name="T25" fmla="*/ 478 h 847"/>
                  <a:gd name="T26" fmla="*/ 313 w 1235"/>
                  <a:gd name="T27" fmla="*/ 470 h 847"/>
                  <a:gd name="T28" fmla="*/ 511 w 1235"/>
                  <a:gd name="T29" fmla="*/ 378 h 847"/>
                  <a:gd name="T30" fmla="*/ 820 w 1235"/>
                  <a:gd name="T31" fmla="*/ 366 h 847"/>
                  <a:gd name="T32" fmla="*/ 1188 w 1235"/>
                  <a:gd name="T33" fmla="*/ 308 h 847"/>
                  <a:gd name="T34" fmla="*/ 1176 w 1235"/>
                  <a:gd name="T35" fmla="*/ 212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5" h="847">
                    <a:moveTo>
                      <a:pt x="1176" y="212"/>
                    </a:moveTo>
                    <a:cubicBezTo>
                      <a:pt x="1103" y="198"/>
                      <a:pt x="1032" y="182"/>
                      <a:pt x="959" y="169"/>
                    </a:cubicBezTo>
                    <a:cubicBezTo>
                      <a:pt x="892" y="157"/>
                      <a:pt x="825" y="154"/>
                      <a:pt x="756" y="153"/>
                    </a:cubicBezTo>
                    <a:lnTo>
                      <a:pt x="745" y="153"/>
                    </a:lnTo>
                    <a:cubicBezTo>
                      <a:pt x="742" y="153"/>
                      <a:pt x="738" y="153"/>
                      <a:pt x="735" y="153"/>
                    </a:cubicBezTo>
                    <a:cubicBezTo>
                      <a:pt x="729" y="126"/>
                      <a:pt x="718" y="100"/>
                      <a:pt x="693" y="78"/>
                    </a:cubicBezTo>
                    <a:cubicBezTo>
                      <a:pt x="622" y="15"/>
                      <a:pt x="526" y="15"/>
                      <a:pt x="436" y="10"/>
                    </a:cubicBezTo>
                    <a:cubicBezTo>
                      <a:pt x="352" y="6"/>
                      <a:pt x="263" y="0"/>
                      <a:pt x="178" y="9"/>
                    </a:cubicBezTo>
                    <a:cubicBezTo>
                      <a:pt x="70" y="22"/>
                      <a:pt x="29" y="126"/>
                      <a:pt x="54" y="219"/>
                    </a:cubicBezTo>
                    <a:cubicBezTo>
                      <a:pt x="70" y="284"/>
                      <a:pt x="80" y="358"/>
                      <a:pt x="81" y="432"/>
                    </a:cubicBezTo>
                    <a:cubicBezTo>
                      <a:pt x="23" y="530"/>
                      <a:pt x="0" y="647"/>
                      <a:pt x="36" y="769"/>
                    </a:cubicBezTo>
                    <a:cubicBezTo>
                      <a:pt x="59" y="847"/>
                      <a:pt x="181" y="842"/>
                      <a:pt x="208" y="770"/>
                    </a:cubicBezTo>
                    <a:cubicBezTo>
                      <a:pt x="243" y="673"/>
                      <a:pt x="285" y="579"/>
                      <a:pt x="311" y="478"/>
                    </a:cubicBezTo>
                    <a:cubicBezTo>
                      <a:pt x="312" y="475"/>
                      <a:pt x="312" y="472"/>
                      <a:pt x="313" y="470"/>
                    </a:cubicBezTo>
                    <a:cubicBezTo>
                      <a:pt x="369" y="423"/>
                      <a:pt x="441" y="391"/>
                      <a:pt x="511" y="378"/>
                    </a:cubicBezTo>
                    <a:cubicBezTo>
                      <a:pt x="613" y="358"/>
                      <a:pt x="716" y="360"/>
                      <a:pt x="820" y="366"/>
                    </a:cubicBezTo>
                    <a:cubicBezTo>
                      <a:pt x="948" y="372"/>
                      <a:pt x="1069" y="357"/>
                      <a:pt x="1188" y="308"/>
                    </a:cubicBezTo>
                    <a:cubicBezTo>
                      <a:pt x="1235" y="288"/>
                      <a:pt x="1224" y="222"/>
                      <a:pt x="1176" y="2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095" name="Picture 23">
                <a:extLst>
                  <a:ext uri="{FF2B5EF4-FFF2-40B4-BE49-F238E27FC236}">
                    <a16:creationId xmlns:a16="http://schemas.microsoft.com/office/drawing/2014/main" id="{5323D0C7-4AEE-A844-86E2-56BF11E0B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2443"/>
                <a:ext cx="20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6" name="Picture 24">
                <a:extLst>
                  <a:ext uri="{FF2B5EF4-FFF2-40B4-BE49-F238E27FC236}">
                    <a16:creationId xmlns:a16="http://schemas.microsoft.com/office/drawing/2014/main" id="{7D119FA0-6282-C043-21EA-C5187A5618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5" y="2130"/>
                <a:ext cx="472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7" name="Picture 25">
                <a:extLst>
                  <a:ext uri="{FF2B5EF4-FFF2-40B4-BE49-F238E27FC236}">
                    <a16:creationId xmlns:a16="http://schemas.microsoft.com/office/drawing/2014/main" id="{C61896E4-03E9-4FA6-BB68-E914D9C11D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3" y="2434"/>
                <a:ext cx="17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8" name="Picture 26">
                <a:extLst>
                  <a:ext uri="{FF2B5EF4-FFF2-40B4-BE49-F238E27FC236}">
                    <a16:creationId xmlns:a16="http://schemas.microsoft.com/office/drawing/2014/main" id="{3C0A5CBE-6552-05AB-0831-CB34A3E6AA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" y="2014"/>
                <a:ext cx="473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1" name="Freeform 27">
                <a:extLst>
                  <a:ext uri="{FF2B5EF4-FFF2-40B4-BE49-F238E27FC236}">
                    <a16:creationId xmlns:a16="http://schemas.microsoft.com/office/drawing/2014/main" id="{6116F21F-1DB2-23D9-45E4-6C04B56C0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203"/>
                <a:ext cx="29" cy="31"/>
              </a:xfrm>
              <a:custGeom>
                <a:avLst/>
                <a:gdLst>
                  <a:gd name="T0" fmla="*/ 221 w 228"/>
                  <a:gd name="T1" fmla="*/ 62 h 244"/>
                  <a:gd name="T2" fmla="*/ 209 w 228"/>
                  <a:gd name="T3" fmla="*/ 40 h 244"/>
                  <a:gd name="T4" fmla="*/ 180 w 228"/>
                  <a:gd name="T5" fmla="*/ 15 h 244"/>
                  <a:gd name="T6" fmla="*/ 157 w 228"/>
                  <a:gd name="T7" fmla="*/ 5 h 244"/>
                  <a:gd name="T8" fmla="*/ 145 w 228"/>
                  <a:gd name="T9" fmla="*/ 2 h 244"/>
                  <a:gd name="T10" fmla="*/ 120 w 228"/>
                  <a:gd name="T11" fmla="*/ 2 h 244"/>
                  <a:gd name="T12" fmla="*/ 96 w 228"/>
                  <a:gd name="T13" fmla="*/ 8 h 244"/>
                  <a:gd name="T14" fmla="*/ 74 w 228"/>
                  <a:gd name="T15" fmla="*/ 20 h 244"/>
                  <a:gd name="T16" fmla="*/ 55 w 228"/>
                  <a:gd name="T17" fmla="*/ 39 h 244"/>
                  <a:gd name="T18" fmla="*/ 52 w 228"/>
                  <a:gd name="T19" fmla="*/ 41 h 244"/>
                  <a:gd name="T20" fmla="*/ 42 w 228"/>
                  <a:gd name="T21" fmla="*/ 51 h 244"/>
                  <a:gd name="T22" fmla="*/ 22 w 228"/>
                  <a:gd name="T23" fmla="*/ 72 h 244"/>
                  <a:gd name="T24" fmla="*/ 0 w 228"/>
                  <a:gd name="T25" fmla="*/ 123 h 244"/>
                  <a:gd name="T26" fmla="*/ 0 w 228"/>
                  <a:gd name="T27" fmla="*/ 150 h 244"/>
                  <a:gd name="T28" fmla="*/ 20 w 228"/>
                  <a:gd name="T29" fmla="*/ 200 h 244"/>
                  <a:gd name="T30" fmla="*/ 52 w 228"/>
                  <a:gd name="T31" fmla="*/ 228 h 244"/>
                  <a:gd name="T32" fmla="*/ 91 w 228"/>
                  <a:gd name="T33" fmla="*/ 242 h 244"/>
                  <a:gd name="T34" fmla="*/ 131 w 228"/>
                  <a:gd name="T35" fmla="*/ 239 h 244"/>
                  <a:gd name="T36" fmla="*/ 168 w 228"/>
                  <a:gd name="T37" fmla="*/ 222 h 244"/>
                  <a:gd name="T38" fmla="*/ 203 w 228"/>
                  <a:gd name="T39" fmla="*/ 178 h 244"/>
                  <a:gd name="T40" fmla="*/ 213 w 228"/>
                  <a:gd name="T41" fmla="*/ 152 h 244"/>
                  <a:gd name="T42" fmla="*/ 219 w 228"/>
                  <a:gd name="T43" fmla="*/ 139 h 244"/>
                  <a:gd name="T44" fmla="*/ 220 w 228"/>
                  <a:gd name="T45" fmla="*/ 136 h 244"/>
                  <a:gd name="T46" fmla="*/ 224 w 228"/>
                  <a:gd name="T47" fmla="*/ 123 h 244"/>
                  <a:gd name="T48" fmla="*/ 227 w 228"/>
                  <a:gd name="T49" fmla="*/ 98 h 244"/>
                  <a:gd name="T50" fmla="*/ 221 w 228"/>
                  <a:gd name="T51" fmla="*/ 6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8" h="244">
                    <a:moveTo>
                      <a:pt x="221" y="62"/>
                    </a:moveTo>
                    <a:lnTo>
                      <a:pt x="209" y="40"/>
                    </a:lnTo>
                    <a:cubicBezTo>
                      <a:pt x="199" y="25"/>
                      <a:pt x="193" y="22"/>
                      <a:pt x="180" y="15"/>
                    </a:cubicBezTo>
                    <a:cubicBezTo>
                      <a:pt x="173" y="10"/>
                      <a:pt x="165" y="6"/>
                      <a:pt x="157" y="5"/>
                    </a:cubicBezTo>
                    <a:cubicBezTo>
                      <a:pt x="153" y="4"/>
                      <a:pt x="149" y="3"/>
                      <a:pt x="145" y="2"/>
                    </a:cubicBezTo>
                    <a:cubicBezTo>
                      <a:pt x="136" y="0"/>
                      <a:pt x="128" y="0"/>
                      <a:pt x="120" y="2"/>
                    </a:cubicBezTo>
                    <a:cubicBezTo>
                      <a:pt x="112" y="4"/>
                      <a:pt x="104" y="6"/>
                      <a:pt x="96" y="8"/>
                    </a:cubicBezTo>
                    <a:cubicBezTo>
                      <a:pt x="88" y="12"/>
                      <a:pt x="81" y="16"/>
                      <a:pt x="74" y="20"/>
                    </a:cubicBezTo>
                    <a:cubicBezTo>
                      <a:pt x="67" y="26"/>
                      <a:pt x="61" y="32"/>
                      <a:pt x="55" y="39"/>
                    </a:cubicBezTo>
                    <a:lnTo>
                      <a:pt x="52" y="41"/>
                    </a:lnTo>
                    <a:cubicBezTo>
                      <a:pt x="49" y="45"/>
                      <a:pt x="45" y="48"/>
                      <a:pt x="42" y="51"/>
                    </a:cubicBezTo>
                    <a:cubicBezTo>
                      <a:pt x="35" y="58"/>
                      <a:pt x="29" y="65"/>
                      <a:pt x="22" y="72"/>
                    </a:cubicBezTo>
                    <a:cubicBezTo>
                      <a:pt x="10" y="87"/>
                      <a:pt x="3" y="104"/>
                      <a:pt x="0" y="123"/>
                    </a:cubicBezTo>
                    <a:lnTo>
                      <a:pt x="0" y="150"/>
                    </a:lnTo>
                    <a:cubicBezTo>
                      <a:pt x="2" y="168"/>
                      <a:pt x="9" y="185"/>
                      <a:pt x="20" y="200"/>
                    </a:cubicBezTo>
                    <a:cubicBezTo>
                      <a:pt x="29" y="212"/>
                      <a:pt x="39" y="221"/>
                      <a:pt x="52" y="228"/>
                    </a:cubicBezTo>
                    <a:cubicBezTo>
                      <a:pt x="64" y="236"/>
                      <a:pt x="77" y="241"/>
                      <a:pt x="91" y="242"/>
                    </a:cubicBezTo>
                    <a:cubicBezTo>
                      <a:pt x="105" y="244"/>
                      <a:pt x="118" y="243"/>
                      <a:pt x="131" y="239"/>
                    </a:cubicBezTo>
                    <a:cubicBezTo>
                      <a:pt x="145" y="237"/>
                      <a:pt x="157" y="231"/>
                      <a:pt x="168" y="222"/>
                    </a:cubicBezTo>
                    <a:cubicBezTo>
                      <a:pt x="184" y="210"/>
                      <a:pt x="196" y="196"/>
                      <a:pt x="203" y="178"/>
                    </a:cubicBezTo>
                    <a:cubicBezTo>
                      <a:pt x="207" y="169"/>
                      <a:pt x="210" y="161"/>
                      <a:pt x="213" y="152"/>
                    </a:cubicBezTo>
                    <a:cubicBezTo>
                      <a:pt x="215" y="148"/>
                      <a:pt x="217" y="143"/>
                      <a:pt x="219" y="139"/>
                    </a:cubicBezTo>
                    <a:lnTo>
                      <a:pt x="220" y="136"/>
                    </a:lnTo>
                    <a:cubicBezTo>
                      <a:pt x="222" y="132"/>
                      <a:pt x="223" y="127"/>
                      <a:pt x="224" y="123"/>
                    </a:cubicBezTo>
                    <a:cubicBezTo>
                      <a:pt x="227" y="115"/>
                      <a:pt x="228" y="107"/>
                      <a:pt x="227" y="98"/>
                    </a:cubicBezTo>
                    <a:cubicBezTo>
                      <a:pt x="228" y="86"/>
                      <a:pt x="226" y="74"/>
                      <a:pt x="221" y="62"/>
                    </a:cubicBez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2" name="Freeform 28">
                <a:extLst>
                  <a:ext uri="{FF2B5EF4-FFF2-40B4-BE49-F238E27FC236}">
                    <a16:creationId xmlns:a16="http://schemas.microsoft.com/office/drawing/2014/main" id="{B688EF4F-1FB3-9F69-DCFA-766AA571B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" y="2206"/>
                <a:ext cx="28" cy="27"/>
              </a:xfrm>
              <a:custGeom>
                <a:avLst/>
                <a:gdLst>
                  <a:gd name="T0" fmla="*/ 204 w 213"/>
                  <a:gd name="T1" fmla="*/ 66 h 213"/>
                  <a:gd name="T2" fmla="*/ 172 w 213"/>
                  <a:gd name="T3" fmla="*/ 23 h 213"/>
                  <a:gd name="T4" fmla="*/ 135 w 213"/>
                  <a:gd name="T5" fmla="*/ 6 h 213"/>
                  <a:gd name="T6" fmla="*/ 96 w 213"/>
                  <a:gd name="T7" fmla="*/ 2 h 213"/>
                  <a:gd name="T8" fmla="*/ 48 w 213"/>
                  <a:gd name="T9" fmla="*/ 21 h 213"/>
                  <a:gd name="T10" fmla="*/ 14 w 213"/>
                  <a:gd name="T11" fmla="*/ 64 h 213"/>
                  <a:gd name="T12" fmla="*/ 10 w 213"/>
                  <a:gd name="T13" fmla="*/ 78 h 213"/>
                  <a:gd name="T14" fmla="*/ 6 w 213"/>
                  <a:gd name="T15" fmla="*/ 92 h 213"/>
                  <a:gd name="T16" fmla="*/ 6 w 213"/>
                  <a:gd name="T17" fmla="*/ 94 h 213"/>
                  <a:gd name="T18" fmla="*/ 5 w 213"/>
                  <a:gd name="T19" fmla="*/ 99 h 213"/>
                  <a:gd name="T20" fmla="*/ 4 w 213"/>
                  <a:gd name="T21" fmla="*/ 109 h 213"/>
                  <a:gd name="T22" fmla="*/ 38 w 213"/>
                  <a:gd name="T23" fmla="*/ 192 h 213"/>
                  <a:gd name="T24" fmla="*/ 82 w 213"/>
                  <a:gd name="T25" fmla="*/ 211 h 213"/>
                  <a:gd name="T26" fmla="*/ 127 w 213"/>
                  <a:gd name="T27" fmla="*/ 205 h 213"/>
                  <a:gd name="T28" fmla="*/ 137 w 213"/>
                  <a:gd name="T29" fmla="*/ 202 h 213"/>
                  <a:gd name="T30" fmla="*/ 170 w 213"/>
                  <a:gd name="T31" fmla="*/ 186 h 213"/>
                  <a:gd name="T32" fmla="*/ 203 w 213"/>
                  <a:gd name="T33" fmla="*/ 143 h 213"/>
                  <a:gd name="T34" fmla="*/ 210 w 213"/>
                  <a:gd name="T35" fmla="*/ 91 h 213"/>
                  <a:gd name="T36" fmla="*/ 204 w 213"/>
                  <a:gd name="T37" fmla="*/ 6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3" h="213">
                    <a:moveTo>
                      <a:pt x="204" y="66"/>
                    </a:moveTo>
                    <a:cubicBezTo>
                      <a:pt x="197" y="49"/>
                      <a:pt x="186" y="34"/>
                      <a:pt x="172" y="23"/>
                    </a:cubicBezTo>
                    <a:cubicBezTo>
                      <a:pt x="161" y="14"/>
                      <a:pt x="149" y="8"/>
                      <a:pt x="135" y="6"/>
                    </a:cubicBezTo>
                    <a:cubicBezTo>
                      <a:pt x="123" y="1"/>
                      <a:pt x="110" y="0"/>
                      <a:pt x="96" y="2"/>
                    </a:cubicBezTo>
                    <a:cubicBezTo>
                      <a:pt x="78" y="4"/>
                      <a:pt x="62" y="11"/>
                      <a:pt x="48" y="21"/>
                    </a:cubicBezTo>
                    <a:cubicBezTo>
                      <a:pt x="32" y="33"/>
                      <a:pt x="21" y="47"/>
                      <a:pt x="14" y="64"/>
                    </a:cubicBezTo>
                    <a:cubicBezTo>
                      <a:pt x="11" y="68"/>
                      <a:pt x="10" y="73"/>
                      <a:pt x="10" y="78"/>
                    </a:cubicBezTo>
                    <a:cubicBezTo>
                      <a:pt x="8" y="82"/>
                      <a:pt x="7" y="87"/>
                      <a:pt x="6" y="92"/>
                    </a:cubicBezTo>
                    <a:lnTo>
                      <a:pt x="6" y="94"/>
                    </a:lnTo>
                    <a:cubicBezTo>
                      <a:pt x="6" y="96"/>
                      <a:pt x="6" y="97"/>
                      <a:pt x="5" y="99"/>
                    </a:cubicBezTo>
                    <a:cubicBezTo>
                      <a:pt x="5" y="102"/>
                      <a:pt x="5" y="106"/>
                      <a:pt x="4" y="109"/>
                    </a:cubicBezTo>
                    <a:cubicBezTo>
                      <a:pt x="0" y="141"/>
                      <a:pt x="13" y="173"/>
                      <a:pt x="38" y="192"/>
                    </a:cubicBezTo>
                    <a:cubicBezTo>
                      <a:pt x="51" y="202"/>
                      <a:pt x="65" y="209"/>
                      <a:pt x="82" y="211"/>
                    </a:cubicBezTo>
                    <a:cubicBezTo>
                      <a:pt x="97" y="213"/>
                      <a:pt x="112" y="211"/>
                      <a:pt x="127" y="205"/>
                    </a:cubicBezTo>
                    <a:cubicBezTo>
                      <a:pt x="131" y="204"/>
                      <a:pt x="134" y="203"/>
                      <a:pt x="137" y="202"/>
                    </a:cubicBezTo>
                    <a:cubicBezTo>
                      <a:pt x="149" y="199"/>
                      <a:pt x="158" y="195"/>
                      <a:pt x="170" y="186"/>
                    </a:cubicBezTo>
                    <a:cubicBezTo>
                      <a:pt x="185" y="175"/>
                      <a:pt x="196" y="160"/>
                      <a:pt x="203" y="143"/>
                    </a:cubicBezTo>
                    <a:cubicBezTo>
                      <a:pt x="210" y="126"/>
                      <a:pt x="213" y="109"/>
                      <a:pt x="210" y="91"/>
                    </a:cubicBezTo>
                    <a:lnTo>
                      <a:pt x="204" y="66"/>
                    </a:ln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3" name="Freeform 29">
                <a:extLst>
                  <a:ext uri="{FF2B5EF4-FFF2-40B4-BE49-F238E27FC236}">
                    <a16:creationId xmlns:a16="http://schemas.microsoft.com/office/drawing/2014/main" id="{45C4AD20-AE2A-44DD-0FB5-FBBDFD991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2302"/>
                <a:ext cx="47" cy="51"/>
              </a:xfrm>
              <a:custGeom>
                <a:avLst/>
                <a:gdLst>
                  <a:gd name="T0" fmla="*/ 351 w 361"/>
                  <a:gd name="T1" fmla="*/ 121 h 394"/>
                  <a:gd name="T2" fmla="*/ 336 w 361"/>
                  <a:gd name="T3" fmla="*/ 89 h 394"/>
                  <a:gd name="T4" fmla="*/ 329 w 361"/>
                  <a:gd name="T5" fmla="*/ 67 h 394"/>
                  <a:gd name="T6" fmla="*/ 298 w 361"/>
                  <a:gd name="T7" fmla="*/ 30 h 394"/>
                  <a:gd name="T8" fmla="*/ 210 w 361"/>
                  <a:gd name="T9" fmla="*/ 5 h 394"/>
                  <a:gd name="T10" fmla="*/ 138 w 361"/>
                  <a:gd name="T11" fmla="*/ 15 h 394"/>
                  <a:gd name="T12" fmla="*/ 68 w 361"/>
                  <a:gd name="T13" fmla="*/ 68 h 394"/>
                  <a:gd name="T14" fmla="*/ 43 w 361"/>
                  <a:gd name="T15" fmla="*/ 111 h 394"/>
                  <a:gd name="T16" fmla="*/ 28 w 361"/>
                  <a:gd name="T17" fmla="*/ 142 h 394"/>
                  <a:gd name="T18" fmla="*/ 21 w 361"/>
                  <a:gd name="T19" fmla="*/ 157 h 394"/>
                  <a:gd name="T20" fmla="*/ 18 w 361"/>
                  <a:gd name="T21" fmla="*/ 289 h 394"/>
                  <a:gd name="T22" fmla="*/ 44 w 361"/>
                  <a:gd name="T23" fmla="*/ 332 h 394"/>
                  <a:gd name="T24" fmla="*/ 73 w 361"/>
                  <a:gd name="T25" fmla="*/ 362 h 394"/>
                  <a:gd name="T26" fmla="*/ 107 w 361"/>
                  <a:gd name="T27" fmla="*/ 382 h 394"/>
                  <a:gd name="T28" fmla="*/ 178 w 361"/>
                  <a:gd name="T29" fmla="*/ 391 h 394"/>
                  <a:gd name="T30" fmla="*/ 184 w 361"/>
                  <a:gd name="T31" fmla="*/ 390 h 394"/>
                  <a:gd name="T32" fmla="*/ 187 w 361"/>
                  <a:gd name="T33" fmla="*/ 389 h 394"/>
                  <a:gd name="T34" fmla="*/ 264 w 361"/>
                  <a:gd name="T35" fmla="*/ 359 h 394"/>
                  <a:gd name="T36" fmla="*/ 295 w 361"/>
                  <a:gd name="T37" fmla="*/ 329 h 394"/>
                  <a:gd name="T38" fmla="*/ 328 w 361"/>
                  <a:gd name="T39" fmla="*/ 264 h 394"/>
                  <a:gd name="T40" fmla="*/ 341 w 361"/>
                  <a:gd name="T41" fmla="*/ 237 h 394"/>
                  <a:gd name="T42" fmla="*/ 356 w 361"/>
                  <a:gd name="T43" fmla="*/ 146 h 394"/>
                  <a:gd name="T44" fmla="*/ 351 w 361"/>
                  <a:gd name="T45" fmla="*/ 12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1" h="394">
                    <a:moveTo>
                      <a:pt x="351" y="121"/>
                    </a:moveTo>
                    <a:cubicBezTo>
                      <a:pt x="349" y="109"/>
                      <a:pt x="341" y="99"/>
                      <a:pt x="336" y="89"/>
                    </a:cubicBezTo>
                    <a:cubicBezTo>
                      <a:pt x="334" y="82"/>
                      <a:pt x="333" y="74"/>
                      <a:pt x="329" y="67"/>
                    </a:cubicBezTo>
                    <a:cubicBezTo>
                      <a:pt x="322" y="52"/>
                      <a:pt x="312" y="40"/>
                      <a:pt x="298" y="30"/>
                    </a:cubicBezTo>
                    <a:cubicBezTo>
                      <a:pt x="273" y="12"/>
                      <a:pt x="241" y="0"/>
                      <a:pt x="210" y="5"/>
                    </a:cubicBezTo>
                    <a:cubicBezTo>
                      <a:pt x="186" y="4"/>
                      <a:pt x="162" y="6"/>
                      <a:pt x="138" y="15"/>
                    </a:cubicBezTo>
                    <a:cubicBezTo>
                      <a:pt x="109" y="26"/>
                      <a:pt x="86" y="44"/>
                      <a:pt x="68" y="68"/>
                    </a:cubicBezTo>
                    <a:cubicBezTo>
                      <a:pt x="58" y="81"/>
                      <a:pt x="50" y="96"/>
                      <a:pt x="43" y="111"/>
                    </a:cubicBezTo>
                    <a:cubicBezTo>
                      <a:pt x="37" y="121"/>
                      <a:pt x="32" y="131"/>
                      <a:pt x="28" y="142"/>
                    </a:cubicBezTo>
                    <a:cubicBezTo>
                      <a:pt x="25" y="147"/>
                      <a:pt x="23" y="152"/>
                      <a:pt x="21" y="157"/>
                    </a:cubicBezTo>
                    <a:cubicBezTo>
                      <a:pt x="5" y="201"/>
                      <a:pt x="0" y="244"/>
                      <a:pt x="18" y="289"/>
                    </a:cubicBezTo>
                    <a:cubicBezTo>
                      <a:pt x="26" y="310"/>
                      <a:pt x="32" y="319"/>
                      <a:pt x="44" y="332"/>
                    </a:cubicBezTo>
                    <a:cubicBezTo>
                      <a:pt x="53" y="341"/>
                      <a:pt x="64" y="354"/>
                      <a:pt x="73" y="362"/>
                    </a:cubicBezTo>
                    <a:cubicBezTo>
                      <a:pt x="82" y="371"/>
                      <a:pt x="93" y="378"/>
                      <a:pt x="107" y="382"/>
                    </a:cubicBezTo>
                    <a:cubicBezTo>
                      <a:pt x="130" y="391"/>
                      <a:pt x="153" y="394"/>
                      <a:pt x="178" y="391"/>
                    </a:cubicBezTo>
                    <a:cubicBezTo>
                      <a:pt x="180" y="391"/>
                      <a:pt x="182" y="390"/>
                      <a:pt x="184" y="390"/>
                    </a:cubicBezTo>
                    <a:lnTo>
                      <a:pt x="187" y="389"/>
                    </a:lnTo>
                    <a:cubicBezTo>
                      <a:pt x="215" y="386"/>
                      <a:pt x="241" y="376"/>
                      <a:pt x="264" y="359"/>
                    </a:cubicBezTo>
                    <a:cubicBezTo>
                      <a:pt x="274" y="349"/>
                      <a:pt x="285" y="339"/>
                      <a:pt x="295" y="329"/>
                    </a:cubicBezTo>
                    <a:cubicBezTo>
                      <a:pt x="312" y="308"/>
                      <a:pt x="318" y="287"/>
                      <a:pt x="328" y="264"/>
                    </a:cubicBezTo>
                    <a:cubicBezTo>
                      <a:pt x="332" y="255"/>
                      <a:pt x="336" y="246"/>
                      <a:pt x="341" y="237"/>
                    </a:cubicBezTo>
                    <a:cubicBezTo>
                      <a:pt x="356" y="209"/>
                      <a:pt x="361" y="176"/>
                      <a:pt x="356" y="146"/>
                    </a:cubicBezTo>
                    <a:cubicBezTo>
                      <a:pt x="355" y="137"/>
                      <a:pt x="353" y="131"/>
                      <a:pt x="351" y="121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4" name="Freeform 30">
                <a:extLst>
                  <a:ext uri="{FF2B5EF4-FFF2-40B4-BE49-F238E27FC236}">
                    <a16:creationId xmlns:a16="http://schemas.microsoft.com/office/drawing/2014/main" id="{B49C0E03-8EA0-AAF8-FB5B-1012E05901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" y="2318"/>
                <a:ext cx="13" cy="9"/>
              </a:xfrm>
              <a:custGeom>
                <a:avLst/>
                <a:gdLst>
                  <a:gd name="T0" fmla="*/ 44 w 96"/>
                  <a:gd name="T1" fmla="*/ 0 h 68"/>
                  <a:gd name="T2" fmla="*/ 52 w 96"/>
                  <a:gd name="T3" fmla="*/ 68 h 68"/>
                  <a:gd name="T4" fmla="*/ 44 w 96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68">
                    <a:moveTo>
                      <a:pt x="44" y="0"/>
                    </a:moveTo>
                    <a:cubicBezTo>
                      <a:pt x="0" y="0"/>
                      <a:pt x="9" y="68"/>
                      <a:pt x="52" y="68"/>
                    </a:cubicBezTo>
                    <a:cubicBezTo>
                      <a:pt x="96" y="68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5" name="Freeform 31">
                <a:extLst>
                  <a:ext uri="{FF2B5EF4-FFF2-40B4-BE49-F238E27FC236}">
                    <a16:creationId xmlns:a16="http://schemas.microsoft.com/office/drawing/2014/main" id="{E3E807C9-22E3-D255-BA24-90383121E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10"/>
                <a:ext cx="361" cy="411"/>
              </a:xfrm>
              <a:custGeom>
                <a:avLst/>
                <a:gdLst>
                  <a:gd name="T0" fmla="*/ 2637 w 2792"/>
                  <a:gd name="T1" fmla="*/ 998 h 3170"/>
                  <a:gd name="T2" fmla="*/ 1188 w 2792"/>
                  <a:gd name="T3" fmla="*/ 94 h 3170"/>
                  <a:gd name="T4" fmla="*/ 2 w 2792"/>
                  <a:gd name="T5" fmla="*/ 1421 h 3170"/>
                  <a:gd name="T6" fmla="*/ 7 w 2792"/>
                  <a:gd name="T7" fmla="*/ 1550 h 3170"/>
                  <a:gd name="T8" fmla="*/ 60 w 2792"/>
                  <a:gd name="T9" fmla="*/ 2064 h 3170"/>
                  <a:gd name="T10" fmla="*/ 1336 w 2792"/>
                  <a:gd name="T11" fmla="*/ 3154 h 3170"/>
                  <a:gd name="T12" fmla="*/ 2727 w 2792"/>
                  <a:gd name="T13" fmla="*/ 1922 h 3170"/>
                  <a:gd name="T14" fmla="*/ 2637 w 2792"/>
                  <a:gd name="T15" fmla="*/ 998 h 3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92" h="3170">
                    <a:moveTo>
                      <a:pt x="2637" y="998"/>
                    </a:moveTo>
                    <a:cubicBezTo>
                      <a:pt x="2404" y="428"/>
                      <a:pt x="1861" y="0"/>
                      <a:pt x="1188" y="94"/>
                    </a:cubicBezTo>
                    <a:cubicBezTo>
                      <a:pt x="566" y="182"/>
                      <a:pt x="34" y="797"/>
                      <a:pt x="2" y="1421"/>
                    </a:cubicBezTo>
                    <a:cubicBezTo>
                      <a:pt x="0" y="1466"/>
                      <a:pt x="5" y="1508"/>
                      <a:pt x="7" y="1550"/>
                    </a:cubicBezTo>
                    <a:cubicBezTo>
                      <a:pt x="3" y="1729"/>
                      <a:pt x="23" y="1907"/>
                      <a:pt x="60" y="2064"/>
                    </a:cubicBezTo>
                    <a:cubicBezTo>
                      <a:pt x="202" y="2664"/>
                      <a:pt x="680" y="3170"/>
                      <a:pt x="1336" y="3154"/>
                    </a:cubicBezTo>
                    <a:cubicBezTo>
                      <a:pt x="2016" y="3137"/>
                      <a:pt x="2591" y="2569"/>
                      <a:pt x="2727" y="1922"/>
                    </a:cubicBezTo>
                    <a:cubicBezTo>
                      <a:pt x="2792" y="1610"/>
                      <a:pt x="2754" y="1286"/>
                      <a:pt x="2637" y="99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6" name="Freeform 32">
                <a:extLst>
                  <a:ext uri="{FF2B5EF4-FFF2-40B4-BE49-F238E27FC236}">
                    <a16:creationId xmlns:a16="http://schemas.microsoft.com/office/drawing/2014/main" id="{6E75FB9C-7F16-F933-DD34-31169F063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1738"/>
                <a:ext cx="377" cy="408"/>
              </a:xfrm>
              <a:custGeom>
                <a:avLst/>
                <a:gdLst>
                  <a:gd name="T0" fmla="*/ 2620 w 2912"/>
                  <a:gd name="T1" fmla="*/ 965 h 3147"/>
                  <a:gd name="T2" fmla="*/ 1160 w 2912"/>
                  <a:gd name="T3" fmla="*/ 116 h 3147"/>
                  <a:gd name="T4" fmla="*/ 133 w 2912"/>
                  <a:gd name="T5" fmla="*/ 963 h 3147"/>
                  <a:gd name="T6" fmla="*/ 233 w 2912"/>
                  <a:gd name="T7" fmla="*/ 2376 h 3147"/>
                  <a:gd name="T8" fmla="*/ 1403 w 2912"/>
                  <a:gd name="T9" fmla="*/ 3132 h 3147"/>
                  <a:gd name="T10" fmla="*/ 2620 w 2912"/>
                  <a:gd name="T11" fmla="*/ 965 h 3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2" h="3147">
                    <a:moveTo>
                      <a:pt x="2620" y="965"/>
                    </a:moveTo>
                    <a:cubicBezTo>
                      <a:pt x="2429" y="385"/>
                      <a:pt x="1757" y="0"/>
                      <a:pt x="1160" y="116"/>
                    </a:cubicBezTo>
                    <a:cubicBezTo>
                      <a:pt x="701" y="206"/>
                      <a:pt x="256" y="511"/>
                      <a:pt x="133" y="963"/>
                    </a:cubicBezTo>
                    <a:cubicBezTo>
                      <a:pt x="0" y="1454"/>
                      <a:pt x="33" y="1894"/>
                      <a:pt x="233" y="2376"/>
                    </a:cubicBezTo>
                    <a:cubicBezTo>
                      <a:pt x="417" y="2820"/>
                      <a:pt x="932" y="3147"/>
                      <a:pt x="1403" y="3132"/>
                    </a:cubicBezTo>
                    <a:cubicBezTo>
                      <a:pt x="2497" y="3099"/>
                      <a:pt x="2912" y="1850"/>
                      <a:pt x="2620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7" name="Freeform 33">
                <a:extLst>
                  <a:ext uri="{FF2B5EF4-FFF2-40B4-BE49-F238E27FC236}">
                    <a16:creationId xmlns:a16="http://schemas.microsoft.com/office/drawing/2014/main" id="{348E5847-9F84-442D-628E-C1EADF3DB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2" y="1802"/>
                <a:ext cx="337" cy="285"/>
              </a:xfrm>
              <a:custGeom>
                <a:avLst/>
                <a:gdLst>
                  <a:gd name="T0" fmla="*/ 190 w 2597"/>
                  <a:gd name="T1" fmla="*/ 2203 h 2203"/>
                  <a:gd name="T2" fmla="*/ 79 w 2597"/>
                  <a:gd name="T3" fmla="*/ 1987 h 2203"/>
                  <a:gd name="T4" fmla="*/ 7 w 2597"/>
                  <a:gd name="T5" fmla="*/ 1471 h 2203"/>
                  <a:gd name="T6" fmla="*/ 410 w 2597"/>
                  <a:gd name="T7" fmla="*/ 574 h 2203"/>
                  <a:gd name="T8" fmla="*/ 1336 w 2597"/>
                  <a:gd name="T9" fmla="*/ 49 h 2203"/>
                  <a:gd name="T10" fmla="*/ 1761 w 2597"/>
                  <a:gd name="T11" fmla="*/ 0 h 2203"/>
                  <a:gd name="T12" fmla="*/ 1904 w 2597"/>
                  <a:gd name="T13" fmla="*/ 4 h 2203"/>
                  <a:gd name="T14" fmla="*/ 2451 w 2597"/>
                  <a:gd name="T15" fmla="*/ 176 h 2203"/>
                  <a:gd name="T16" fmla="*/ 2383 w 2597"/>
                  <a:gd name="T17" fmla="*/ 520 h 2203"/>
                  <a:gd name="T18" fmla="*/ 1485 w 2597"/>
                  <a:gd name="T19" fmla="*/ 147 h 2203"/>
                  <a:gd name="T20" fmla="*/ 1299 w 2597"/>
                  <a:gd name="T21" fmla="*/ 160 h 2203"/>
                  <a:gd name="T22" fmla="*/ 113 w 2597"/>
                  <a:gd name="T23" fmla="*/ 1487 h 2203"/>
                  <a:gd name="T24" fmla="*/ 118 w 2597"/>
                  <a:gd name="T25" fmla="*/ 1616 h 2203"/>
                  <a:gd name="T26" fmla="*/ 171 w 2597"/>
                  <a:gd name="T27" fmla="*/ 2130 h 2203"/>
                  <a:gd name="T28" fmla="*/ 190 w 2597"/>
                  <a:gd name="T29" fmla="*/ 2203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7" h="2203">
                    <a:moveTo>
                      <a:pt x="190" y="2203"/>
                    </a:moveTo>
                    <a:cubicBezTo>
                      <a:pt x="141" y="2141"/>
                      <a:pt x="107" y="2060"/>
                      <a:pt x="79" y="1987"/>
                    </a:cubicBezTo>
                    <a:cubicBezTo>
                      <a:pt x="17" y="1820"/>
                      <a:pt x="0" y="1648"/>
                      <a:pt x="7" y="1471"/>
                    </a:cubicBezTo>
                    <a:cubicBezTo>
                      <a:pt x="22" y="1129"/>
                      <a:pt x="173" y="818"/>
                      <a:pt x="410" y="574"/>
                    </a:cubicBezTo>
                    <a:cubicBezTo>
                      <a:pt x="667" y="309"/>
                      <a:pt x="977" y="136"/>
                      <a:pt x="1336" y="49"/>
                    </a:cubicBezTo>
                    <a:cubicBezTo>
                      <a:pt x="1477" y="14"/>
                      <a:pt x="1617" y="0"/>
                      <a:pt x="1761" y="0"/>
                    </a:cubicBezTo>
                    <a:cubicBezTo>
                      <a:pt x="1808" y="0"/>
                      <a:pt x="1856" y="1"/>
                      <a:pt x="1904" y="4"/>
                    </a:cubicBezTo>
                    <a:cubicBezTo>
                      <a:pt x="2073" y="15"/>
                      <a:pt x="2338" y="29"/>
                      <a:pt x="2451" y="176"/>
                    </a:cubicBezTo>
                    <a:cubicBezTo>
                      <a:pt x="2597" y="266"/>
                      <a:pt x="2518" y="471"/>
                      <a:pt x="2383" y="520"/>
                    </a:cubicBezTo>
                    <a:cubicBezTo>
                      <a:pt x="2147" y="292"/>
                      <a:pt x="1838" y="147"/>
                      <a:pt x="1485" y="147"/>
                    </a:cubicBezTo>
                    <a:cubicBezTo>
                      <a:pt x="1424" y="147"/>
                      <a:pt x="1362" y="152"/>
                      <a:pt x="1299" y="160"/>
                    </a:cubicBezTo>
                    <a:cubicBezTo>
                      <a:pt x="677" y="248"/>
                      <a:pt x="145" y="863"/>
                      <a:pt x="113" y="1487"/>
                    </a:cubicBezTo>
                    <a:cubicBezTo>
                      <a:pt x="111" y="1532"/>
                      <a:pt x="116" y="1574"/>
                      <a:pt x="118" y="1616"/>
                    </a:cubicBezTo>
                    <a:cubicBezTo>
                      <a:pt x="114" y="1795"/>
                      <a:pt x="134" y="1973"/>
                      <a:pt x="171" y="2130"/>
                    </a:cubicBezTo>
                    <a:cubicBezTo>
                      <a:pt x="177" y="2154"/>
                      <a:pt x="183" y="2179"/>
                      <a:pt x="190" y="2203"/>
                    </a:cubicBezTo>
                    <a:close/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8" name="Freeform 34">
                <a:extLst>
                  <a:ext uri="{FF2B5EF4-FFF2-40B4-BE49-F238E27FC236}">
                    <a16:creationId xmlns:a16="http://schemas.microsoft.com/office/drawing/2014/main" id="{F5F91637-6021-76DC-B4F8-A663986B0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21"/>
                <a:ext cx="294" cy="291"/>
              </a:xfrm>
              <a:custGeom>
                <a:avLst/>
                <a:gdLst>
                  <a:gd name="T0" fmla="*/ 333 w 2272"/>
                  <a:gd name="T1" fmla="*/ 2245 h 2245"/>
                  <a:gd name="T2" fmla="*/ 278 w 2272"/>
                  <a:gd name="T3" fmla="*/ 2229 h 2245"/>
                  <a:gd name="T4" fmla="*/ 91 w 2272"/>
                  <a:gd name="T5" fmla="*/ 2070 h 2245"/>
                  <a:gd name="T6" fmla="*/ 79 w 2272"/>
                  <a:gd name="T7" fmla="*/ 2056 h 2245"/>
                  <a:gd name="T8" fmla="*/ 60 w 2272"/>
                  <a:gd name="T9" fmla="*/ 1983 h 2245"/>
                  <a:gd name="T10" fmla="*/ 7 w 2272"/>
                  <a:gd name="T11" fmla="*/ 1469 h 2245"/>
                  <a:gd name="T12" fmla="*/ 2 w 2272"/>
                  <a:gd name="T13" fmla="*/ 1340 h 2245"/>
                  <a:gd name="T14" fmla="*/ 1188 w 2272"/>
                  <a:gd name="T15" fmla="*/ 13 h 2245"/>
                  <a:gd name="T16" fmla="*/ 1374 w 2272"/>
                  <a:gd name="T17" fmla="*/ 0 h 2245"/>
                  <a:gd name="T18" fmla="*/ 2272 w 2272"/>
                  <a:gd name="T19" fmla="*/ 373 h 2245"/>
                  <a:gd name="T20" fmla="*/ 2268 w 2272"/>
                  <a:gd name="T21" fmla="*/ 375 h 2245"/>
                  <a:gd name="T22" fmla="*/ 2044 w 2272"/>
                  <a:gd name="T23" fmla="*/ 420 h 2245"/>
                  <a:gd name="T24" fmla="*/ 1964 w 2272"/>
                  <a:gd name="T25" fmla="*/ 418 h 2245"/>
                  <a:gd name="T26" fmla="*/ 1884 w 2272"/>
                  <a:gd name="T27" fmla="*/ 416 h 2245"/>
                  <a:gd name="T28" fmla="*/ 1843 w 2272"/>
                  <a:gd name="T29" fmla="*/ 417 h 2245"/>
                  <a:gd name="T30" fmla="*/ 1385 w 2272"/>
                  <a:gd name="T31" fmla="*/ 479 h 2245"/>
                  <a:gd name="T32" fmla="*/ 1025 w 2272"/>
                  <a:gd name="T33" fmla="*/ 620 h 2245"/>
                  <a:gd name="T34" fmla="*/ 1016 w 2272"/>
                  <a:gd name="T35" fmla="*/ 625 h 2245"/>
                  <a:gd name="T36" fmla="*/ 976 w 2272"/>
                  <a:gd name="T37" fmla="*/ 649 h 2245"/>
                  <a:gd name="T38" fmla="*/ 900 w 2272"/>
                  <a:gd name="T39" fmla="*/ 699 h 2245"/>
                  <a:gd name="T40" fmla="*/ 748 w 2272"/>
                  <a:gd name="T41" fmla="*/ 823 h 2245"/>
                  <a:gd name="T42" fmla="*/ 746 w 2272"/>
                  <a:gd name="T43" fmla="*/ 824 h 2245"/>
                  <a:gd name="T44" fmla="*/ 710 w 2272"/>
                  <a:gd name="T45" fmla="*/ 863 h 2245"/>
                  <a:gd name="T46" fmla="*/ 651 w 2272"/>
                  <a:gd name="T47" fmla="*/ 931 h 2245"/>
                  <a:gd name="T48" fmla="*/ 598 w 2272"/>
                  <a:gd name="T49" fmla="*/ 1004 h 2245"/>
                  <a:gd name="T50" fmla="*/ 565 w 2272"/>
                  <a:gd name="T51" fmla="*/ 1054 h 2245"/>
                  <a:gd name="T52" fmla="*/ 559 w 2272"/>
                  <a:gd name="T53" fmla="*/ 1063 h 2245"/>
                  <a:gd name="T54" fmla="*/ 476 w 2272"/>
                  <a:gd name="T55" fmla="*/ 1227 h 2245"/>
                  <a:gd name="T56" fmla="*/ 415 w 2272"/>
                  <a:gd name="T57" fmla="*/ 1394 h 2245"/>
                  <a:gd name="T58" fmla="*/ 385 w 2272"/>
                  <a:gd name="T59" fmla="*/ 1765 h 2245"/>
                  <a:gd name="T60" fmla="*/ 428 w 2272"/>
                  <a:gd name="T61" fmla="*/ 2144 h 2245"/>
                  <a:gd name="T62" fmla="*/ 333 w 2272"/>
                  <a:gd name="T63" fmla="*/ 2245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2" h="2245">
                    <a:moveTo>
                      <a:pt x="333" y="2245"/>
                    </a:moveTo>
                    <a:cubicBezTo>
                      <a:pt x="314" y="2245"/>
                      <a:pt x="294" y="2240"/>
                      <a:pt x="278" y="2229"/>
                    </a:cubicBezTo>
                    <a:cubicBezTo>
                      <a:pt x="210" y="2183"/>
                      <a:pt x="146" y="2132"/>
                      <a:pt x="91" y="2070"/>
                    </a:cubicBezTo>
                    <a:cubicBezTo>
                      <a:pt x="87" y="2066"/>
                      <a:pt x="83" y="2061"/>
                      <a:pt x="79" y="2056"/>
                    </a:cubicBezTo>
                    <a:cubicBezTo>
                      <a:pt x="72" y="2032"/>
                      <a:pt x="66" y="2007"/>
                      <a:pt x="60" y="1983"/>
                    </a:cubicBezTo>
                    <a:cubicBezTo>
                      <a:pt x="23" y="1826"/>
                      <a:pt x="3" y="1648"/>
                      <a:pt x="7" y="1469"/>
                    </a:cubicBezTo>
                    <a:cubicBezTo>
                      <a:pt x="5" y="1427"/>
                      <a:pt x="0" y="1385"/>
                      <a:pt x="2" y="1340"/>
                    </a:cubicBezTo>
                    <a:cubicBezTo>
                      <a:pt x="34" y="716"/>
                      <a:pt x="566" y="101"/>
                      <a:pt x="1188" y="13"/>
                    </a:cubicBezTo>
                    <a:cubicBezTo>
                      <a:pt x="1251" y="5"/>
                      <a:pt x="1313" y="0"/>
                      <a:pt x="1374" y="0"/>
                    </a:cubicBezTo>
                    <a:cubicBezTo>
                      <a:pt x="1727" y="0"/>
                      <a:pt x="2036" y="145"/>
                      <a:pt x="2272" y="373"/>
                    </a:cubicBezTo>
                    <a:cubicBezTo>
                      <a:pt x="2271" y="374"/>
                      <a:pt x="2270" y="374"/>
                      <a:pt x="2268" y="375"/>
                    </a:cubicBezTo>
                    <a:cubicBezTo>
                      <a:pt x="2201" y="412"/>
                      <a:pt x="2124" y="420"/>
                      <a:pt x="2044" y="420"/>
                    </a:cubicBezTo>
                    <a:cubicBezTo>
                      <a:pt x="2018" y="420"/>
                      <a:pt x="1991" y="419"/>
                      <a:pt x="1964" y="418"/>
                    </a:cubicBezTo>
                    <a:cubicBezTo>
                      <a:pt x="1937" y="417"/>
                      <a:pt x="1910" y="416"/>
                      <a:pt x="1884" y="416"/>
                    </a:cubicBezTo>
                    <a:cubicBezTo>
                      <a:pt x="1870" y="416"/>
                      <a:pt x="1856" y="416"/>
                      <a:pt x="1843" y="417"/>
                    </a:cubicBezTo>
                    <a:cubicBezTo>
                      <a:pt x="1690" y="423"/>
                      <a:pt x="1534" y="445"/>
                      <a:pt x="1385" y="479"/>
                    </a:cubicBezTo>
                    <a:cubicBezTo>
                      <a:pt x="1279" y="504"/>
                      <a:pt x="1138" y="562"/>
                      <a:pt x="1025" y="620"/>
                    </a:cubicBezTo>
                    <a:cubicBezTo>
                      <a:pt x="1019" y="623"/>
                      <a:pt x="1018" y="624"/>
                      <a:pt x="1016" y="625"/>
                    </a:cubicBezTo>
                    <a:cubicBezTo>
                      <a:pt x="1002" y="633"/>
                      <a:pt x="989" y="640"/>
                      <a:pt x="976" y="649"/>
                    </a:cubicBezTo>
                    <a:cubicBezTo>
                      <a:pt x="950" y="665"/>
                      <a:pt x="925" y="682"/>
                      <a:pt x="900" y="699"/>
                    </a:cubicBezTo>
                    <a:cubicBezTo>
                      <a:pt x="847" y="737"/>
                      <a:pt x="796" y="778"/>
                      <a:pt x="748" y="823"/>
                    </a:cubicBezTo>
                    <a:lnTo>
                      <a:pt x="746" y="824"/>
                    </a:lnTo>
                    <a:cubicBezTo>
                      <a:pt x="733" y="837"/>
                      <a:pt x="721" y="850"/>
                      <a:pt x="710" y="863"/>
                    </a:cubicBezTo>
                    <a:cubicBezTo>
                      <a:pt x="690" y="885"/>
                      <a:pt x="670" y="908"/>
                      <a:pt x="651" y="931"/>
                    </a:cubicBezTo>
                    <a:cubicBezTo>
                      <a:pt x="633" y="955"/>
                      <a:pt x="615" y="979"/>
                      <a:pt x="598" y="1004"/>
                    </a:cubicBezTo>
                    <a:cubicBezTo>
                      <a:pt x="586" y="1020"/>
                      <a:pt x="575" y="1037"/>
                      <a:pt x="565" y="1054"/>
                    </a:cubicBezTo>
                    <a:cubicBezTo>
                      <a:pt x="563" y="1058"/>
                      <a:pt x="563" y="1057"/>
                      <a:pt x="559" y="1063"/>
                    </a:cubicBezTo>
                    <a:cubicBezTo>
                      <a:pt x="531" y="1118"/>
                      <a:pt x="501" y="1171"/>
                      <a:pt x="476" y="1227"/>
                    </a:cubicBezTo>
                    <a:cubicBezTo>
                      <a:pt x="449" y="1285"/>
                      <a:pt x="426" y="1351"/>
                      <a:pt x="415" y="1394"/>
                    </a:cubicBezTo>
                    <a:cubicBezTo>
                      <a:pt x="387" y="1513"/>
                      <a:pt x="376" y="1642"/>
                      <a:pt x="385" y="1765"/>
                    </a:cubicBezTo>
                    <a:cubicBezTo>
                      <a:pt x="394" y="1889"/>
                      <a:pt x="403" y="2021"/>
                      <a:pt x="428" y="2144"/>
                    </a:cubicBezTo>
                    <a:cubicBezTo>
                      <a:pt x="441" y="2207"/>
                      <a:pt x="387" y="2245"/>
                      <a:pt x="333" y="2245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9" name="Freeform 35">
                <a:extLst>
                  <a:ext uri="{FF2B5EF4-FFF2-40B4-BE49-F238E27FC236}">
                    <a16:creationId xmlns:a16="http://schemas.microsoft.com/office/drawing/2014/main" id="{92C0E079-A027-D030-FA9C-0A1D10C80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817"/>
                <a:ext cx="39" cy="109"/>
              </a:xfrm>
              <a:custGeom>
                <a:avLst/>
                <a:gdLst>
                  <a:gd name="T0" fmla="*/ 279 w 297"/>
                  <a:gd name="T1" fmla="*/ 841 h 841"/>
                  <a:gd name="T2" fmla="*/ 191 w 297"/>
                  <a:gd name="T3" fmla="*/ 352 h 841"/>
                  <a:gd name="T4" fmla="*/ 0 w 297"/>
                  <a:gd name="T5" fmla="*/ 0 h 841"/>
                  <a:gd name="T6" fmla="*/ 164 w 297"/>
                  <a:gd name="T7" fmla="*/ 207 h 841"/>
                  <a:gd name="T8" fmla="*/ 285 w 297"/>
                  <a:gd name="T9" fmla="*/ 709 h 841"/>
                  <a:gd name="T10" fmla="*/ 279 w 297"/>
                  <a:gd name="T11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7" h="841">
                    <a:moveTo>
                      <a:pt x="279" y="841"/>
                    </a:moveTo>
                    <a:cubicBezTo>
                      <a:pt x="271" y="672"/>
                      <a:pt x="242" y="506"/>
                      <a:pt x="191" y="352"/>
                    </a:cubicBezTo>
                    <a:cubicBezTo>
                      <a:pt x="149" y="224"/>
                      <a:pt x="83" y="105"/>
                      <a:pt x="0" y="0"/>
                    </a:cubicBezTo>
                    <a:cubicBezTo>
                      <a:pt x="62" y="60"/>
                      <a:pt x="117" y="129"/>
                      <a:pt x="164" y="207"/>
                    </a:cubicBezTo>
                    <a:cubicBezTo>
                      <a:pt x="253" y="359"/>
                      <a:pt x="297" y="533"/>
                      <a:pt x="285" y="709"/>
                    </a:cubicBezTo>
                    <a:cubicBezTo>
                      <a:pt x="282" y="753"/>
                      <a:pt x="284" y="797"/>
                      <a:pt x="279" y="841"/>
                    </a:cubicBezTo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0" name="Freeform 36">
                <a:extLst>
                  <a:ext uri="{FF2B5EF4-FFF2-40B4-BE49-F238E27FC236}">
                    <a16:creationId xmlns:a16="http://schemas.microsoft.com/office/drawing/2014/main" id="{59E9086F-812B-E4EC-F47D-9F34D6A03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1766"/>
                <a:ext cx="330" cy="192"/>
              </a:xfrm>
              <a:custGeom>
                <a:avLst/>
                <a:gdLst>
                  <a:gd name="T0" fmla="*/ 2410 w 2550"/>
                  <a:gd name="T1" fmla="*/ 1487 h 1487"/>
                  <a:gd name="T2" fmla="*/ 2393 w 2550"/>
                  <a:gd name="T3" fmla="*/ 1477 h 1487"/>
                  <a:gd name="T4" fmla="*/ 2268 w 2550"/>
                  <a:gd name="T5" fmla="*/ 1346 h 1487"/>
                  <a:gd name="T6" fmla="*/ 2194 w 2550"/>
                  <a:gd name="T7" fmla="*/ 1202 h 1487"/>
                  <a:gd name="T8" fmla="*/ 1996 w 2550"/>
                  <a:gd name="T9" fmla="*/ 912 h 1487"/>
                  <a:gd name="T10" fmla="*/ 1455 w 2550"/>
                  <a:gd name="T11" fmla="*/ 608 h 1487"/>
                  <a:gd name="T12" fmla="*/ 1026 w 2550"/>
                  <a:gd name="T13" fmla="*/ 541 h 1487"/>
                  <a:gd name="T14" fmla="*/ 730 w 2550"/>
                  <a:gd name="T15" fmla="*/ 587 h 1487"/>
                  <a:gd name="T16" fmla="*/ 459 w 2550"/>
                  <a:gd name="T17" fmla="*/ 727 h 1487"/>
                  <a:gd name="T18" fmla="*/ 172 w 2550"/>
                  <a:gd name="T19" fmla="*/ 930 h 1487"/>
                  <a:gd name="T20" fmla="*/ 116 w 2550"/>
                  <a:gd name="T21" fmla="*/ 952 h 1487"/>
                  <a:gd name="T22" fmla="*/ 9 w 2550"/>
                  <a:gd name="T23" fmla="*/ 833 h 1487"/>
                  <a:gd name="T24" fmla="*/ 175 w 2550"/>
                  <a:gd name="T25" fmla="*/ 412 h 1487"/>
                  <a:gd name="T26" fmla="*/ 561 w 2550"/>
                  <a:gd name="T27" fmla="*/ 116 h 1487"/>
                  <a:gd name="T28" fmla="*/ 1084 w 2550"/>
                  <a:gd name="T29" fmla="*/ 0 h 1487"/>
                  <a:gd name="T30" fmla="*/ 1566 w 2550"/>
                  <a:gd name="T31" fmla="*/ 56 h 1487"/>
                  <a:gd name="T32" fmla="*/ 2271 w 2550"/>
                  <a:gd name="T33" fmla="*/ 400 h 1487"/>
                  <a:gd name="T34" fmla="*/ 2462 w 2550"/>
                  <a:gd name="T35" fmla="*/ 752 h 1487"/>
                  <a:gd name="T36" fmla="*/ 2550 w 2550"/>
                  <a:gd name="T37" fmla="*/ 1241 h 1487"/>
                  <a:gd name="T38" fmla="*/ 2535 w 2550"/>
                  <a:gd name="T39" fmla="*/ 1313 h 1487"/>
                  <a:gd name="T40" fmla="*/ 2436 w 2550"/>
                  <a:gd name="T41" fmla="*/ 1472 h 1487"/>
                  <a:gd name="T42" fmla="*/ 2410 w 2550"/>
                  <a:gd name="T43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50" h="1487">
                    <a:moveTo>
                      <a:pt x="2410" y="1487"/>
                    </a:moveTo>
                    <a:cubicBezTo>
                      <a:pt x="2403" y="1487"/>
                      <a:pt x="2397" y="1484"/>
                      <a:pt x="2393" y="1477"/>
                    </a:cubicBezTo>
                    <a:cubicBezTo>
                      <a:pt x="2364" y="1427"/>
                      <a:pt x="2302" y="1394"/>
                      <a:pt x="2268" y="1346"/>
                    </a:cubicBezTo>
                    <a:cubicBezTo>
                      <a:pt x="2237" y="1301"/>
                      <a:pt x="2223" y="1248"/>
                      <a:pt x="2194" y="1202"/>
                    </a:cubicBezTo>
                    <a:cubicBezTo>
                      <a:pt x="2131" y="1104"/>
                      <a:pt x="2068" y="1004"/>
                      <a:pt x="1996" y="912"/>
                    </a:cubicBezTo>
                    <a:cubicBezTo>
                      <a:pt x="1865" y="744"/>
                      <a:pt x="1673" y="667"/>
                      <a:pt x="1455" y="608"/>
                    </a:cubicBezTo>
                    <a:cubicBezTo>
                      <a:pt x="1308" y="569"/>
                      <a:pt x="1167" y="541"/>
                      <a:pt x="1026" y="541"/>
                    </a:cubicBezTo>
                    <a:cubicBezTo>
                      <a:pt x="928" y="541"/>
                      <a:pt x="830" y="554"/>
                      <a:pt x="730" y="587"/>
                    </a:cubicBezTo>
                    <a:cubicBezTo>
                      <a:pt x="631" y="619"/>
                      <a:pt x="541" y="664"/>
                      <a:pt x="459" y="727"/>
                    </a:cubicBezTo>
                    <a:cubicBezTo>
                      <a:pt x="365" y="798"/>
                      <a:pt x="257" y="848"/>
                      <a:pt x="172" y="930"/>
                    </a:cubicBezTo>
                    <a:cubicBezTo>
                      <a:pt x="155" y="946"/>
                      <a:pt x="136" y="952"/>
                      <a:pt x="116" y="952"/>
                    </a:cubicBezTo>
                    <a:cubicBezTo>
                      <a:pt x="58" y="952"/>
                      <a:pt x="0" y="893"/>
                      <a:pt x="9" y="833"/>
                    </a:cubicBezTo>
                    <a:cubicBezTo>
                      <a:pt x="34" y="672"/>
                      <a:pt x="61" y="536"/>
                      <a:pt x="175" y="412"/>
                    </a:cubicBezTo>
                    <a:cubicBezTo>
                      <a:pt x="287" y="290"/>
                      <a:pt x="414" y="194"/>
                      <a:pt x="561" y="116"/>
                    </a:cubicBezTo>
                    <a:cubicBezTo>
                      <a:pt x="723" y="31"/>
                      <a:pt x="902" y="0"/>
                      <a:pt x="1084" y="0"/>
                    </a:cubicBezTo>
                    <a:cubicBezTo>
                      <a:pt x="1246" y="0"/>
                      <a:pt x="1411" y="25"/>
                      <a:pt x="1566" y="56"/>
                    </a:cubicBezTo>
                    <a:cubicBezTo>
                      <a:pt x="1828" y="110"/>
                      <a:pt x="2082" y="216"/>
                      <a:pt x="2271" y="400"/>
                    </a:cubicBezTo>
                    <a:cubicBezTo>
                      <a:pt x="2354" y="505"/>
                      <a:pt x="2420" y="624"/>
                      <a:pt x="2462" y="752"/>
                    </a:cubicBezTo>
                    <a:cubicBezTo>
                      <a:pt x="2513" y="906"/>
                      <a:pt x="2542" y="1072"/>
                      <a:pt x="2550" y="1241"/>
                    </a:cubicBezTo>
                    <a:cubicBezTo>
                      <a:pt x="2548" y="1265"/>
                      <a:pt x="2544" y="1289"/>
                      <a:pt x="2535" y="1313"/>
                    </a:cubicBezTo>
                    <a:cubicBezTo>
                      <a:pt x="2513" y="1376"/>
                      <a:pt x="2461" y="1414"/>
                      <a:pt x="2436" y="1472"/>
                    </a:cubicBezTo>
                    <a:cubicBezTo>
                      <a:pt x="2432" y="1481"/>
                      <a:pt x="2421" y="1487"/>
                      <a:pt x="2410" y="1487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1" name="Freeform 37">
                <a:extLst>
                  <a:ext uri="{FF2B5EF4-FFF2-40B4-BE49-F238E27FC236}">
                    <a16:creationId xmlns:a16="http://schemas.microsoft.com/office/drawing/2014/main" id="{C2453DEB-2572-9D2C-16AB-4E1564AF7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630"/>
                <a:ext cx="2657" cy="3129"/>
              </a:xfrm>
              <a:custGeom>
                <a:avLst/>
                <a:gdLst>
                  <a:gd name="T0" fmla="*/ 19520 w 20513"/>
                  <a:gd name="T1" fmla="*/ 15104 h 24159"/>
                  <a:gd name="T2" fmla="*/ 17260 w 20513"/>
                  <a:gd name="T3" fmla="*/ 10519 h 24159"/>
                  <a:gd name="T4" fmla="*/ 16771 w 20513"/>
                  <a:gd name="T5" fmla="*/ 8303 h 24159"/>
                  <a:gd name="T6" fmla="*/ 16529 w 20513"/>
                  <a:gd name="T7" fmla="*/ 6585 h 24159"/>
                  <a:gd name="T8" fmla="*/ 14454 w 20513"/>
                  <a:gd name="T9" fmla="*/ 2275 h 24159"/>
                  <a:gd name="T10" fmla="*/ 10200 w 20513"/>
                  <a:gd name="T11" fmla="*/ 17 h 24159"/>
                  <a:gd name="T12" fmla="*/ 6626 w 20513"/>
                  <a:gd name="T13" fmla="*/ 681 h 24159"/>
                  <a:gd name="T14" fmla="*/ 2128 w 20513"/>
                  <a:gd name="T15" fmla="*/ 6945 h 24159"/>
                  <a:gd name="T16" fmla="*/ 1811 w 20513"/>
                  <a:gd name="T17" fmla="*/ 11163 h 24159"/>
                  <a:gd name="T18" fmla="*/ 1805 w 20513"/>
                  <a:gd name="T19" fmla="*/ 17145 h 24159"/>
                  <a:gd name="T20" fmla="*/ 1152 w 20513"/>
                  <a:gd name="T21" fmla="*/ 20533 h 24159"/>
                  <a:gd name="T22" fmla="*/ 3227 w 20513"/>
                  <a:gd name="T23" fmla="*/ 23246 h 24159"/>
                  <a:gd name="T24" fmla="*/ 2932 w 20513"/>
                  <a:gd name="T25" fmla="*/ 23754 h 24159"/>
                  <a:gd name="T26" fmla="*/ 4989 w 20513"/>
                  <a:gd name="T27" fmla="*/ 23188 h 24159"/>
                  <a:gd name="T28" fmla="*/ 5457 w 20513"/>
                  <a:gd name="T29" fmla="*/ 22611 h 24159"/>
                  <a:gd name="T30" fmla="*/ 6093 w 20513"/>
                  <a:gd name="T31" fmla="*/ 22687 h 24159"/>
                  <a:gd name="T32" fmla="*/ 6724 w 20513"/>
                  <a:gd name="T33" fmla="*/ 22631 h 24159"/>
                  <a:gd name="T34" fmla="*/ 8000 w 20513"/>
                  <a:gd name="T35" fmla="*/ 22759 h 24159"/>
                  <a:gd name="T36" fmla="*/ 7976 w 20513"/>
                  <a:gd name="T37" fmla="*/ 22349 h 24159"/>
                  <a:gd name="T38" fmla="*/ 7781 w 20513"/>
                  <a:gd name="T39" fmla="*/ 22087 h 24159"/>
                  <a:gd name="T40" fmla="*/ 7733 w 20513"/>
                  <a:gd name="T41" fmla="*/ 21999 h 24159"/>
                  <a:gd name="T42" fmla="*/ 7671 w 20513"/>
                  <a:gd name="T43" fmla="*/ 21877 h 24159"/>
                  <a:gd name="T44" fmla="*/ 7529 w 20513"/>
                  <a:gd name="T45" fmla="*/ 21663 h 24159"/>
                  <a:gd name="T46" fmla="*/ 6845 w 20513"/>
                  <a:gd name="T47" fmla="*/ 20960 h 24159"/>
                  <a:gd name="T48" fmla="*/ 7679 w 20513"/>
                  <a:gd name="T49" fmla="*/ 16656 h 24159"/>
                  <a:gd name="T50" fmla="*/ 9075 w 20513"/>
                  <a:gd name="T51" fmla="*/ 15553 h 24159"/>
                  <a:gd name="T52" fmla="*/ 7553 w 20513"/>
                  <a:gd name="T53" fmla="*/ 14727 h 24159"/>
                  <a:gd name="T54" fmla="*/ 5944 w 20513"/>
                  <a:gd name="T55" fmla="*/ 14182 h 24159"/>
                  <a:gd name="T56" fmla="*/ 5274 w 20513"/>
                  <a:gd name="T57" fmla="*/ 12938 h 24159"/>
                  <a:gd name="T58" fmla="*/ 4883 w 20513"/>
                  <a:gd name="T59" fmla="*/ 12769 h 24159"/>
                  <a:gd name="T60" fmla="*/ 3265 w 20513"/>
                  <a:gd name="T61" fmla="*/ 11441 h 24159"/>
                  <a:gd name="T62" fmla="*/ 4237 w 20513"/>
                  <a:gd name="T63" fmla="*/ 9620 h 24159"/>
                  <a:gd name="T64" fmla="*/ 4455 w 20513"/>
                  <a:gd name="T65" fmla="*/ 9645 h 24159"/>
                  <a:gd name="T66" fmla="*/ 4486 w 20513"/>
                  <a:gd name="T67" fmla="*/ 9607 h 24159"/>
                  <a:gd name="T68" fmla="*/ 4580 w 20513"/>
                  <a:gd name="T69" fmla="*/ 9263 h 24159"/>
                  <a:gd name="T70" fmla="*/ 4491 w 20513"/>
                  <a:gd name="T71" fmla="*/ 9085 h 24159"/>
                  <a:gd name="T72" fmla="*/ 5103 w 20513"/>
                  <a:gd name="T73" fmla="*/ 7498 h 24159"/>
                  <a:gd name="T74" fmla="*/ 6148 w 20513"/>
                  <a:gd name="T75" fmla="*/ 9191 h 24159"/>
                  <a:gd name="T76" fmla="*/ 7927 w 20513"/>
                  <a:gd name="T77" fmla="*/ 8888 h 24159"/>
                  <a:gd name="T78" fmla="*/ 8118 w 20513"/>
                  <a:gd name="T79" fmla="*/ 4885 h 24159"/>
                  <a:gd name="T80" fmla="*/ 8620 w 20513"/>
                  <a:gd name="T81" fmla="*/ 7464 h 24159"/>
                  <a:gd name="T82" fmla="*/ 11063 w 20513"/>
                  <a:gd name="T83" fmla="*/ 8760 h 24159"/>
                  <a:gd name="T84" fmla="*/ 11729 w 20513"/>
                  <a:gd name="T85" fmla="*/ 8330 h 24159"/>
                  <a:gd name="T86" fmla="*/ 13521 w 20513"/>
                  <a:gd name="T87" fmla="*/ 8423 h 24159"/>
                  <a:gd name="T88" fmla="*/ 13973 w 20513"/>
                  <a:gd name="T89" fmla="*/ 8026 h 24159"/>
                  <a:gd name="T90" fmla="*/ 14402 w 20513"/>
                  <a:gd name="T91" fmla="*/ 8969 h 24159"/>
                  <a:gd name="T92" fmla="*/ 15713 w 20513"/>
                  <a:gd name="T93" fmla="*/ 11007 h 24159"/>
                  <a:gd name="T94" fmla="*/ 14629 w 20513"/>
                  <a:gd name="T95" fmla="*/ 10380 h 24159"/>
                  <a:gd name="T96" fmla="*/ 15336 w 20513"/>
                  <a:gd name="T97" fmla="*/ 11617 h 24159"/>
                  <a:gd name="T98" fmla="*/ 14380 w 20513"/>
                  <a:gd name="T99" fmla="*/ 12281 h 24159"/>
                  <a:gd name="T100" fmla="*/ 13136 w 20513"/>
                  <a:gd name="T101" fmla="*/ 13805 h 24159"/>
                  <a:gd name="T102" fmla="*/ 12550 w 20513"/>
                  <a:gd name="T103" fmla="*/ 15643 h 24159"/>
                  <a:gd name="T104" fmla="*/ 13653 w 20513"/>
                  <a:gd name="T105" fmla="*/ 17166 h 24159"/>
                  <a:gd name="T106" fmla="*/ 14583 w 20513"/>
                  <a:gd name="T107" fmla="*/ 16412 h 24159"/>
                  <a:gd name="T108" fmla="*/ 15310 w 20513"/>
                  <a:gd name="T109" fmla="*/ 16102 h 24159"/>
                  <a:gd name="T110" fmla="*/ 15472 w 20513"/>
                  <a:gd name="T111" fmla="*/ 17153 h 24159"/>
                  <a:gd name="T112" fmla="*/ 14307 w 20513"/>
                  <a:gd name="T113" fmla="*/ 18345 h 24159"/>
                  <a:gd name="T114" fmla="*/ 12975 w 20513"/>
                  <a:gd name="T115" fmla="*/ 19451 h 24159"/>
                  <a:gd name="T116" fmla="*/ 13220 w 20513"/>
                  <a:gd name="T117" fmla="*/ 23320 h 24159"/>
                  <a:gd name="T118" fmla="*/ 15259 w 20513"/>
                  <a:gd name="T119" fmla="*/ 23394 h 24159"/>
                  <a:gd name="T120" fmla="*/ 16472 w 20513"/>
                  <a:gd name="T121" fmla="*/ 22206 h 24159"/>
                  <a:gd name="T122" fmla="*/ 18067 w 20513"/>
                  <a:gd name="T123" fmla="*/ 21765 h 24159"/>
                  <a:gd name="T124" fmla="*/ 20434 w 20513"/>
                  <a:gd name="T125" fmla="*/ 18081 h 24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513" h="24159">
                    <a:moveTo>
                      <a:pt x="20434" y="18081"/>
                    </a:moveTo>
                    <a:cubicBezTo>
                      <a:pt x="20396" y="17854"/>
                      <a:pt x="20366" y="17592"/>
                      <a:pt x="20236" y="17395"/>
                    </a:cubicBezTo>
                    <a:cubicBezTo>
                      <a:pt x="20224" y="17110"/>
                      <a:pt x="20167" y="16817"/>
                      <a:pt x="20130" y="16565"/>
                    </a:cubicBezTo>
                    <a:cubicBezTo>
                      <a:pt x="20050" y="16026"/>
                      <a:pt x="19789" y="15570"/>
                      <a:pt x="19520" y="15104"/>
                    </a:cubicBezTo>
                    <a:cubicBezTo>
                      <a:pt x="19000" y="14200"/>
                      <a:pt x="18342" y="13330"/>
                      <a:pt x="17976" y="12348"/>
                    </a:cubicBezTo>
                    <a:cubicBezTo>
                      <a:pt x="17938" y="12244"/>
                      <a:pt x="17857" y="12201"/>
                      <a:pt x="17775" y="12200"/>
                    </a:cubicBezTo>
                    <a:cubicBezTo>
                      <a:pt x="17732" y="12084"/>
                      <a:pt x="17692" y="11967"/>
                      <a:pt x="17653" y="11849"/>
                    </a:cubicBezTo>
                    <a:cubicBezTo>
                      <a:pt x="17507" y="11410"/>
                      <a:pt x="17377" y="10966"/>
                      <a:pt x="17260" y="10519"/>
                    </a:cubicBezTo>
                    <a:cubicBezTo>
                      <a:pt x="17174" y="10188"/>
                      <a:pt x="17097" y="9856"/>
                      <a:pt x="17025" y="9522"/>
                    </a:cubicBezTo>
                    <a:cubicBezTo>
                      <a:pt x="17032" y="9496"/>
                      <a:pt x="17035" y="9467"/>
                      <a:pt x="17031" y="9434"/>
                    </a:cubicBezTo>
                    <a:cubicBezTo>
                      <a:pt x="16996" y="9167"/>
                      <a:pt x="16952" y="8904"/>
                      <a:pt x="16884" y="8643"/>
                    </a:cubicBezTo>
                    <a:cubicBezTo>
                      <a:pt x="16856" y="8537"/>
                      <a:pt x="16812" y="8421"/>
                      <a:pt x="16771" y="8303"/>
                    </a:cubicBezTo>
                    <a:cubicBezTo>
                      <a:pt x="16733" y="8106"/>
                      <a:pt x="16700" y="7908"/>
                      <a:pt x="16680" y="7711"/>
                    </a:cubicBezTo>
                    <a:cubicBezTo>
                      <a:pt x="16677" y="7680"/>
                      <a:pt x="16668" y="7656"/>
                      <a:pt x="16656" y="7636"/>
                    </a:cubicBezTo>
                    <a:cubicBezTo>
                      <a:pt x="16640" y="7518"/>
                      <a:pt x="16620" y="7402"/>
                      <a:pt x="16596" y="7286"/>
                    </a:cubicBezTo>
                    <a:cubicBezTo>
                      <a:pt x="16584" y="7052"/>
                      <a:pt x="16568" y="6817"/>
                      <a:pt x="16529" y="6585"/>
                    </a:cubicBezTo>
                    <a:cubicBezTo>
                      <a:pt x="16433" y="6004"/>
                      <a:pt x="16273" y="5429"/>
                      <a:pt x="16009" y="4900"/>
                    </a:cubicBezTo>
                    <a:cubicBezTo>
                      <a:pt x="15760" y="4399"/>
                      <a:pt x="15481" y="3909"/>
                      <a:pt x="15186" y="3434"/>
                    </a:cubicBezTo>
                    <a:cubicBezTo>
                      <a:pt x="15036" y="3193"/>
                      <a:pt x="14869" y="2907"/>
                      <a:pt x="14670" y="2660"/>
                    </a:cubicBezTo>
                    <a:cubicBezTo>
                      <a:pt x="14606" y="2528"/>
                      <a:pt x="14522" y="2399"/>
                      <a:pt x="14454" y="2275"/>
                    </a:cubicBezTo>
                    <a:cubicBezTo>
                      <a:pt x="14369" y="2121"/>
                      <a:pt x="14280" y="1971"/>
                      <a:pt x="14171" y="1833"/>
                    </a:cubicBezTo>
                    <a:cubicBezTo>
                      <a:pt x="13943" y="1543"/>
                      <a:pt x="13647" y="1322"/>
                      <a:pt x="13332" y="1133"/>
                    </a:cubicBezTo>
                    <a:cubicBezTo>
                      <a:pt x="12693" y="750"/>
                      <a:pt x="11993" y="502"/>
                      <a:pt x="11287" y="274"/>
                    </a:cubicBezTo>
                    <a:cubicBezTo>
                      <a:pt x="10930" y="158"/>
                      <a:pt x="10577" y="34"/>
                      <a:pt x="10200" y="17"/>
                    </a:cubicBezTo>
                    <a:cubicBezTo>
                      <a:pt x="9810" y="0"/>
                      <a:pt x="9422" y="42"/>
                      <a:pt x="9036" y="94"/>
                    </a:cubicBezTo>
                    <a:cubicBezTo>
                      <a:pt x="8662" y="144"/>
                      <a:pt x="8289" y="227"/>
                      <a:pt x="7943" y="382"/>
                    </a:cubicBezTo>
                    <a:cubicBezTo>
                      <a:pt x="7766" y="461"/>
                      <a:pt x="7532" y="563"/>
                      <a:pt x="7377" y="714"/>
                    </a:cubicBezTo>
                    <a:cubicBezTo>
                      <a:pt x="7147" y="626"/>
                      <a:pt x="6849" y="658"/>
                      <a:pt x="6626" y="681"/>
                    </a:cubicBezTo>
                    <a:cubicBezTo>
                      <a:pt x="6240" y="721"/>
                      <a:pt x="5862" y="826"/>
                      <a:pt x="5509" y="985"/>
                    </a:cubicBezTo>
                    <a:cubicBezTo>
                      <a:pt x="4806" y="1301"/>
                      <a:pt x="4212" y="1798"/>
                      <a:pt x="3718" y="2383"/>
                    </a:cubicBezTo>
                    <a:cubicBezTo>
                      <a:pt x="3213" y="2981"/>
                      <a:pt x="2764" y="3683"/>
                      <a:pt x="2497" y="4422"/>
                    </a:cubicBezTo>
                    <a:cubicBezTo>
                      <a:pt x="2208" y="5223"/>
                      <a:pt x="2187" y="6104"/>
                      <a:pt x="2128" y="6945"/>
                    </a:cubicBezTo>
                    <a:cubicBezTo>
                      <a:pt x="2092" y="7445"/>
                      <a:pt x="2065" y="7946"/>
                      <a:pt x="2046" y="8447"/>
                    </a:cubicBezTo>
                    <a:cubicBezTo>
                      <a:pt x="2036" y="8690"/>
                      <a:pt x="2028" y="8932"/>
                      <a:pt x="2023" y="9175"/>
                    </a:cubicBezTo>
                    <a:cubicBezTo>
                      <a:pt x="2019" y="9397"/>
                      <a:pt x="1995" y="9664"/>
                      <a:pt x="2135" y="9848"/>
                    </a:cubicBezTo>
                    <a:cubicBezTo>
                      <a:pt x="2061" y="10295"/>
                      <a:pt x="1960" y="10738"/>
                      <a:pt x="1811" y="11163"/>
                    </a:cubicBezTo>
                    <a:cubicBezTo>
                      <a:pt x="1686" y="11524"/>
                      <a:pt x="1524" y="11873"/>
                      <a:pt x="1311" y="12190"/>
                    </a:cubicBezTo>
                    <a:cubicBezTo>
                      <a:pt x="1101" y="12502"/>
                      <a:pt x="843" y="12775"/>
                      <a:pt x="619" y="13074"/>
                    </a:cubicBezTo>
                    <a:cubicBezTo>
                      <a:pt x="133" y="13722"/>
                      <a:pt x="0" y="14440"/>
                      <a:pt x="397" y="15174"/>
                    </a:cubicBezTo>
                    <a:cubicBezTo>
                      <a:pt x="784" y="15890"/>
                      <a:pt x="1446" y="16405"/>
                      <a:pt x="1805" y="17145"/>
                    </a:cubicBezTo>
                    <a:cubicBezTo>
                      <a:pt x="2016" y="17580"/>
                      <a:pt x="2188" y="18058"/>
                      <a:pt x="2212" y="18545"/>
                    </a:cubicBezTo>
                    <a:cubicBezTo>
                      <a:pt x="2224" y="18774"/>
                      <a:pt x="2191" y="18996"/>
                      <a:pt x="2115" y="19211"/>
                    </a:cubicBezTo>
                    <a:cubicBezTo>
                      <a:pt x="2073" y="19328"/>
                      <a:pt x="2041" y="19451"/>
                      <a:pt x="2005" y="19572"/>
                    </a:cubicBezTo>
                    <a:cubicBezTo>
                      <a:pt x="1679" y="19854"/>
                      <a:pt x="1373" y="20156"/>
                      <a:pt x="1152" y="20533"/>
                    </a:cubicBezTo>
                    <a:cubicBezTo>
                      <a:pt x="860" y="21031"/>
                      <a:pt x="904" y="21660"/>
                      <a:pt x="1274" y="22111"/>
                    </a:cubicBezTo>
                    <a:cubicBezTo>
                      <a:pt x="1434" y="22304"/>
                      <a:pt x="1644" y="22461"/>
                      <a:pt x="1879" y="22552"/>
                    </a:cubicBezTo>
                    <a:cubicBezTo>
                      <a:pt x="2152" y="22657"/>
                      <a:pt x="2450" y="22624"/>
                      <a:pt x="2723" y="22717"/>
                    </a:cubicBezTo>
                    <a:cubicBezTo>
                      <a:pt x="2969" y="22801"/>
                      <a:pt x="3139" y="23008"/>
                      <a:pt x="3227" y="23246"/>
                    </a:cubicBezTo>
                    <a:cubicBezTo>
                      <a:pt x="3267" y="23353"/>
                      <a:pt x="3286" y="23482"/>
                      <a:pt x="3241" y="23591"/>
                    </a:cubicBezTo>
                    <a:cubicBezTo>
                      <a:pt x="3199" y="23693"/>
                      <a:pt x="3117" y="23700"/>
                      <a:pt x="3030" y="23721"/>
                    </a:cubicBezTo>
                    <a:lnTo>
                      <a:pt x="3028" y="23721"/>
                    </a:lnTo>
                    <a:cubicBezTo>
                      <a:pt x="2996" y="23728"/>
                      <a:pt x="2964" y="23737"/>
                      <a:pt x="2932" y="23754"/>
                    </a:cubicBezTo>
                    <a:cubicBezTo>
                      <a:pt x="2856" y="23792"/>
                      <a:pt x="2847" y="23939"/>
                      <a:pt x="2955" y="23941"/>
                    </a:cubicBezTo>
                    <a:cubicBezTo>
                      <a:pt x="3168" y="23945"/>
                      <a:pt x="3326" y="24043"/>
                      <a:pt x="3520" y="24101"/>
                    </a:cubicBezTo>
                    <a:cubicBezTo>
                      <a:pt x="3716" y="24159"/>
                      <a:pt x="3921" y="24047"/>
                      <a:pt x="4088" y="23957"/>
                    </a:cubicBezTo>
                    <a:cubicBezTo>
                      <a:pt x="4442" y="23766"/>
                      <a:pt x="4848" y="23595"/>
                      <a:pt x="4989" y="23188"/>
                    </a:cubicBezTo>
                    <a:cubicBezTo>
                      <a:pt x="4999" y="23158"/>
                      <a:pt x="5005" y="23125"/>
                      <a:pt x="5014" y="23095"/>
                    </a:cubicBezTo>
                    <a:cubicBezTo>
                      <a:pt x="5133" y="23245"/>
                      <a:pt x="5321" y="23340"/>
                      <a:pt x="5515" y="23292"/>
                    </a:cubicBezTo>
                    <a:cubicBezTo>
                      <a:pt x="5592" y="23273"/>
                      <a:pt x="5659" y="23198"/>
                      <a:pt x="5620" y="23114"/>
                    </a:cubicBezTo>
                    <a:cubicBezTo>
                      <a:pt x="5549" y="22956"/>
                      <a:pt x="5479" y="22785"/>
                      <a:pt x="5457" y="22611"/>
                    </a:cubicBezTo>
                    <a:cubicBezTo>
                      <a:pt x="5432" y="22415"/>
                      <a:pt x="5461" y="22218"/>
                      <a:pt x="5507" y="22026"/>
                    </a:cubicBezTo>
                    <a:cubicBezTo>
                      <a:pt x="5518" y="21980"/>
                      <a:pt x="5531" y="21934"/>
                      <a:pt x="5543" y="21888"/>
                    </a:cubicBezTo>
                    <a:cubicBezTo>
                      <a:pt x="5590" y="21995"/>
                      <a:pt x="5645" y="22098"/>
                      <a:pt x="5702" y="22198"/>
                    </a:cubicBezTo>
                    <a:cubicBezTo>
                      <a:pt x="5808" y="22381"/>
                      <a:pt x="5943" y="22539"/>
                      <a:pt x="6093" y="22687"/>
                    </a:cubicBezTo>
                    <a:cubicBezTo>
                      <a:pt x="6239" y="22832"/>
                      <a:pt x="6477" y="23019"/>
                      <a:pt x="6695" y="22917"/>
                    </a:cubicBezTo>
                    <a:cubicBezTo>
                      <a:pt x="6784" y="22876"/>
                      <a:pt x="6817" y="22772"/>
                      <a:pt x="6760" y="22690"/>
                    </a:cubicBezTo>
                    <a:cubicBezTo>
                      <a:pt x="6751" y="22677"/>
                      <a:pt x="6737" y="22667"/>
                      <a:pt x="6727" y="22655"/>
                    </a:cubicBezTo>
                    <a:cubicBezTo>
                      <a:pt x="6726" y="22647"/>
                      <a:pt x="6724" y="22639"/>
                      <a:pt x="6724" y="22631"/>
                    </a:cubicBezTo>
                    <a:cubicBezTo>
                      <a:pt x="6725" y="22590"/>
                      <a:pt x="6720" y="22549"/>
                      <a:pt x="6716" y="22509"/>
                    </a:cubicBezTo>
                    <a:cubicBezTo>
                      <a:pt x="6826" y="22576"/>
                      <a:pt x="6950" y="22623"/>
                      <a:pt x="7078" y="22656"/>
                    </a:cubicBezTo>
                    <a:cubicBezTo>
                      <a:pt x="7218" y="22692"/>
                      <a:pt x="7362" y="22718"/>
                      <a:pt x="7504" y="22747"/>
                    </a:cubicBezTo>
                    <a:cubicBezTo>
                      <a:pt x="7653" y="22777"/>
                      <a:pt x="7865" y="22861"/>
                      <a:pt x="8000" y="22759"/>
                    </a:cubicBezTo>
                    <a:cubicBezTo>
                      <a:pt x="8047" y="22724"/>
                      <a:pt x="8061" y="22674"/>
                      <a:pt x="8055" y="22623"/>
                    </a:cubicBezTo>
                    <a:cubicBezTo>
                      <a:pt x="8077" y="22577"/>
                      <a:pt x="8083" y="22519"/>
                      <a:pt x="8061" y="22475"/>
                    </a:cubicBezTo>
                    <a:cubicBezTo>
                      <a:pt x="8046" y="22446"/>
                      <a:pt x="8034" y="22414"/>
                      <a:pt x="8014" y="22390"/>
                    </a:cubicBezTo>
                    <a:cubicBezTo>
                      <a:pt x="8002" y="22376"/>
                      <a:pt x="7988" y="22363"/>
                      <a:pt x="7976" y="22349"/>
                    </a:cubicBezTo>
                    <a:cubicBezTo>
                      <a:pt x="7949" y="22320"/>
                      <a:pt x="7923" y="22290"/>
                      <a:pt x="7899" y="22259"/>
                    </a:cubicBezTo>
                    <a:cubicBezTo>
                      <a:pt x="7874" y="22228"/>
                      <a:pt x="7851" y="22196"/>
                      <a:pt x="7829" y="22164"/>
                    </a:cubicBezTo>
                    <a:cubicBezTo>
                      <a:pt x="7817" y="22146"/>
                      <a:pt x="7806" y="22129"/>
                      <a:pt x="7795" y="22111"/>
                    </a:cubicBezTo>
                    <a:cubicBezTo>
                      <a:pt x="7790" y="22103"/>
                      <a:pt x="7785" y="22095"/>
                      <a:pt x="7781" y="22087"/>
                    </a:cubicBezTo>
                    <a:cubicBezTo>
                      <a:pt x="7779" y="22084"/>
                      <a:pt x="7769" y="22066"/>
                      <a:pt x="7768" y="22064"/>
                    </a:cubicBezTo>
                    <a:lnTo>
                      <a:pt x="7767" y="22063"/>
                    </a:lnTo>
                    <a:cubicBezTo>
                      <a:pt x="7763" y="22055"/>
                      <a:pt x="7758" y="22047"/>
                      <a:pt x="7754" y="22039"/>
                    </a:cubicBezTo>
                    <a:cubicBezTo>
                      <a:pt x="7747" y="22025"/>
                      <a:pt x="7740" y="22012"/>
                      <a:pt x="7733" y="21999"/>
                    </a:cubicBezTo>
                    <a:cubicBezTo>
                      <a:pt x="7727" y="21988"/>
                      <a:pt x="7721" y="21977"/>
                      <a:pt x="7714" y="21966"/>
                    </a:cubicBezTo>
                    <a:cubicBezTo>
                      <a:pt x="7718" y="21972"/>
                      <a:pt x="7721" y="21977"/>
                      <a:pt x="7724" y="21983"/>
                    </a:cubicBezTo>
                    <a:cubicBezTo>
                      <a:pt x="7713" y="21974"/>
                      <a:pt x="7705" y="21947"/>
                      <a:pt x="7698" y="21934"/>
                    </a:cubicBezTo>
                    <a:cubicBezTo>
                      <a:pt x="7689" y="21915"/>
                      <a:pt x="7680" y="21896"/>
                      <a:pt x="7671" y="21877"/>
                    </a:cubicBezTo>
                    <a:cubicBezTo>
                      <a:pt x="7651" y="21834"/>
                      <a:pt x="7638" y="21783"/>
                      <a:pt x="7609" y="21746"/>
                    </a:cubicBezTo>
                    <a:cubicBezTo>
                      <a:pt x="7594" y="21726"/>
                      <a:pt x="7573" y="21709"/>
                      <a:pt x="7555" y="21692"/>
                    </a:cubicBezTo>
                    <a:cubicBezTo>
                      <a:pt x="7574" y="21711"/>
                      <a:pt x="7553" y="21690"/>
                      <a:pt x="7550" y="21686"/>
                    </a:cubicBezTo>
                    <a:cubicBezTo>
                      <a:pt x="7543" y="21678"/>
                      <a:pt x="7536" y="21671"/>
                      <a:pt x="7529" y="21663"/>
                    </a:cubicBezTo>
                    <a:cubicBezTo>
                      <a:pt x="7492" y="21623"/>
                      <a:pt x="7431" y="21615"/>
                      <a:pt x="7392" y="21649"/>
                    </a:cubicBezTo>
                    <a:cubicBezTo>
                      <a:pt x="7276" y="21582"/>
                      <a:pt x="7127" y="21556"/>
                      <a:pt x="7012" y="21482"/>
                    </a:cubicBezTo>
                    <a:cubicBezTo>
                      <a:pt x="6953" y="21444"/>
                      <a:pt x="6847" y="21380"/>
                      <a:pt x="6819" y="21313"/>
                    </a:cubicBezTo>
                    <a:cubicBezTo>
                      <a:pt x="6784" y="21225"/>
                      <a:pt x="6830" y="21050"/>
                      <a:pt x="6845" y="20960"/>
                    </a:cubicBezTo>
                    <a:cubicBezTo>
                      <a:pt x="6926" y="20472"/>
                      <a:pt x="7119" y="20005"/>
                      <a:pt x="7221" y="19521"/>
                    </a:cubicBezTo>
                    <a:cubicBezTo>
                      <a:pt x="7328" y="19019"/>
                      <a:pt x="7402" y="18509"/>
                      <a:pt x="7481" y="18002"/>
                    </a:cubicBezTo>
                    <a:cubicBezTo>
                      <a:pt x="7521" y="17750"/>
                      <a:pt x="7560" y="17498"/>
                      <a:pt x="7599" y="17246"/>
                    </a:cubicBezTo>
                    <a:cubicBezTo>
                      <a:pt x="7629" y="17052"/>
                      <a:pt x="7674" y="16853"/>
                      <a:pt x="7679" y="16656"/>
                    </a:cubicBezTo>
                    <a:cubicBezTo>
                      <a:pt x="7709" y="16558"/>
                      <a:pt x="7735" y="16464"/>
                      <a:pt x="7761" y="16388"/>
                    </a:cubicBezTo>
                    <a:cubicBezTo>
                      <a:pt x="7807" y="16256"/>
                      <a:pt x="7839" y="16113"/>
                      <a:pt x="7951" y="16020"/>
                    </a:cubicBezTo>
                    <a:cubicBezTo>
                      <a:pt x="8053" y="15937"/>
                      <a:pt x="8182" y="15888"/>
                      <a:pt x="8304" y="15844"/>
                    </a:cubicBezTo>
                    <a:cubicBezTo>
                      <a:pt x="8564" y="15750"/>
                      <a:pt x="8832" y="15689"/>
                      <a:pt x="9075" y="15553"/>
                    </a:cubicBezTo>
                    <a:cubicBezTo>
                      <a:pt x="9304" y="15426"/>
                      <a:pt x="9481" y="15151"/>
                      <a:pt x="9296" y="14905"/>
                    </a:cubicBezTo>
                    <a:cubicBezTo>
                      <a:pt x="9213" y="14794"/>
                      <a:pt x="9077" y="14748"/>
                      <a:pt x="8942" y="14767"/>
                    </a:cubicBezTo>
                    <a:cubicBezTo>
                      <a:pt x="8795" y="14787"/>
                      <a:pt x="8677" y="14825"/>
                      <a:pt x="8525" y="14813"/>
                    </a:cubicBezTo>
                    <a:cubicBezTo>
                      <a:pt x="8202" y="14789"/>
                      <a:pt x="7876" y="14764"/>
                      <a:pt x="7553" y="14727"/>
                    </a:cubicBezTo>
                    <a:cubicBezTo>
                      <a:pt x="7257" y="14693"/>
                      <a:pt x="6989" y="14586"/>
                      <a:pt x="6707" y="14497"/>
                    </a:cubicBezTo>
                    <a:cubicBezTo>
                      <a:pt x="6576" y="14456"/>
                      <a:pt x="6453" y="14403"/>
                      <a:pt x="6326" y="14352"/>
                    </a:cubicBezTo>
                    <a:cubicBezTo>
                      <a:pt x="6206" y="14303"/>
                      <a:pt x="6074" y="14265"/>
                      <a:pt x="5962" y="14200"/>
                    </a:cubicBezTo>
                    <a:cubicBezTo>
                      <a:pt x="5956" y="14194"/>
                      <a:pt x="5949" y="14188"/>
                      <a:pt x="5944" y="14182"/>
                    </a:cubicBezTo>
                    <a:cubicBezTo>
                      <a:pt x="5799" y="14011"/>
                      <a:pt x="5683" y="13814"/>
                      <a:pt x="5595" y="13608"/>
                    </a:cubicBezTo>
                    <a:cubicBezTo>
                      <a:pt x="5548" y="13497"/>
                      <a:pt x="5505" y="13382"/>
                      <a:pt x="5465" y="13267"/>
                    </a:cubicBezTo>
                    <a:cubicBezTo>
                      <a:pt x="5427" y="13160"/>
                      <a:pt x="5400" y="13045"/>
                      <a:pt x="5330" y="12955"/>
                    </a:cubicBezTo>
                    <a:cubicBezTo>
                      <a:pt x="5315" y="12936"/>
                      <a:pt x="5294" y="12932"/>
                      <a:pt x="5274" y="12938"/>
                    </a:cubicBezTo>
                    <a:cubicBezTo>
                      <a:pt x="5279" y="12918"/>
                      <a:pt x="5285" y="12899"/>
                      <a:pt x="5289" y="12879"/>
                    </a:cubicBezTo>
                    <a:cubicBezTo>
                      <a:pt x="5359" y="12518"/>
                      <a:pt x="5351" y="12122"/>
                      <a:pt x="5145" y="11804"/>
                    </a:cubicBezTo>
                    <a:cubicBezTo>
                      <a:pt x="5125" y="11773"/>
                      <a:pt x="5078" y="11790"/>
                      <a:pt x="5072" y="11823"/>
                    </a:cubicBezTo>
                    <a:cubicBezTo>
                      <a:pt x="5015" y="12138"/>
                      <a:pt x="4987" y="12465"/>
                      <a:pt x="4883" y="12769"/>
                    </a:cubicBezTo>
                    <a:cubicBezTo>
                      <a:pt x="4845" y="12879"/>
                      <a:pt x="4798" y="12987"/>
                      <a:pt x="4747" y="13092"/>
                    </a:cubicBezTo>
                    <a:cubicBezTo>
                      <a:pt x="4697" y="13054"/>
                      <a:pt x="4644" y="13017"/>
                      <a:pt x="4589" y="12978"/>
                    </a:cubicBezTo>
                    <a:cubicBezTo>
                      <a:pt x="4396" y="12841"/>
                      <a:pt x="4197" y="12699"/>
                      <a:pt x="4018" y="12543"/>
                    </a:cubicBezTo>
                    <a:cubicBezTo>
                      <a:pt x="3682" y="12250"/>
                      <a:pt x="3403" y="11867"/>
                      <a:pt x="3265" y="11441"/>
                    </a:cubicBezTo>
                    <a:cubicBezTo>
                      <a:pt x="3132" y="11031"/>
                      <a:pt x="3152" y="10557"/>
                      <a:pt x="3378" y="10183"/>
                    </a:cubicBezTo>
                    <a:cubicBezTo>
                      <a:pt x="3492" y="9994"/>
                      <a:pt x="3656" y="9827"/>
                      <a:pt x="3858" y="9734"/>
                    </a:cubicBezTo>
                    <a:cubicBezTo>
                      <a:pt x="3949" y="9693"/>
                      <a:pt x="4050" y="9664"/>
                      <a:pt x="4148" y="9646"/>
                    </a:cubicBezTo>
                    <a:cubicBezTo>
                      <a:pt x="4179" y="9640"/>
                      <a:pt x="4207" y="9629"/>
                      <a:pt x="4237" y="9620"/>
                    </a:cubicBezTo>
                    <a:cubicBezTo>
                      <a:pt x="4255" y="9644"/>
                      <a:pt x="4276" y="9664"/>
                      <a:pt x="4306" y="9672"/>
                    </a:cubicBezTo>
                    <a:cubicBezTo>
                      <a:pt x="4357" y="9686"/>
                      <a:pt x="4405" y="9684"/>
                      <a:pt x="4446" y="9652"/>
                    </a:cubicBezTo>
                    <a:lnTo>
                      <a:pt x="4447" y="9655"/>
                    </a:lnTo>
                    <a:cubicBezTo>
                      <a:pt x="4450" y="9652"/>
                      <a:pt x="4452" y="9648"/>
                      <a:pt x="4455" y="9645"/>
                    </a:cubicBezTo>
                    <a:cubicBezTo>
                      <a:pt x="4457" y="9644"/>
                      <a:pt x="4459" y="9643"/>
                      <a:pt x="4461" y="9641"/>
                    </a:cubicBezTo>
                    <a:cubicBezTo>
                      <a:pt x="4465" y="9637"/>
                      <a:pt x="4468" y="9631"/>
                      <a:pt x="4472" y="9627"/>
                    </a:cubicBezTo>
                    <a:cubicBezTo>
                      <a:pt x="4476" y="9621"/>
                      <a:pt x="4481" y="9615"/>
                      <a:pt x="4485" y="9610"/>
                    </a:cubicBezTo>
                    <a:lnTo>
                      <a:pt x="4486" y="9607"/>
                    </a:lnTo>
                    <a:cubicBezTo>
                      <a:pt x="4499" y="9587"/>
                      <a:pt x="4507" y="9565"/>
                      <a:pt x="4510" y="9542"/>
                    </a:cubicBezTo>
                    <a:cubicBezTo>
                      <a:pt x="4513" y="9534"/>
                      <a:pt x="4518" y="9527"/>
                      <a:pt x="4520" y="9519"/>
                    </a:cubicBezTo>
                    <a:cubicBezTo>
                      <a:pt x="4528" y="9496"/>
                      <a:pt x="4539" y="9476"/>
                      <a:pt x="4549" y="9454"/>
                    </a:cubicBezTo>
                    <a:cubicBezTo>
                      <a:pt x="4576" y="9392"/>
                      <a:pt x="4585" y="9330"/>
                      <a:pt x="4580" y="9263"/>
                    </a:cubicBezTo>
                    <a:cubicBezTo>
                      <a:pt x="4577" y="9216"/>
                      <a:pt x="4538" y="9159"/>
                      <a:pt x="4492" y="9143"/>
                    </a:cubicBezTo>
                    <a:lnTo>
                      <a:pt x="4492" y="9142"/>
                    </a:lnTo>
                    <a:cubicBezTo>
                      <a:pt x="4491" y="9128"/>
                      <a:pt x="4490" y="9114"/>
                      <a:pt x="4491" y="9101"/>
                    </a:cubicBezTo>
                    <a:cubicBezTo>
                      <a:pt x="4491" y="9094"/>
                      <a:pt x="4491" y="9087"/>
                      <a:pt x="4491" y="9085"/>
                    </a:cubicBezTo>
                    <a:cubicBezTo>
                      <a:pt x="4493" y="9061"/>
                      <a:pt x="4492" y="9038"/>
                      <a:pt x="4491" y="9015"/>
                    </a:cubicBezTo>
                    <a:cubicBezTo>
                      <a:pt x="4536" y="8944"/>
                      <a:pt x="4572" y="8865"/>
                      <a:pt x="4607" y="8791"/>
                    </a:cubicBezTo>
                    <a:cubicBezTo>
                      <a:pt x="4712" y="8565"/>
                      <a:pt x="4807" y="8340"/>
                      <a:pt x="4892" y="8106"/>
                    </a:cubicBezTo>
                    <a:cubicBezTo>
                      <a:pt x="4965" y="7904"/>
                      <a:pt x="5036" y="7701"/>
                      <a:pt x="5103" y="7498"/>
                    </a:cubicBezTo>
                    <a:cubicBezTo>
                      <a:pt x="5138" y="7699"/>
                      <a:pt x="5174" y="7900"/>
                      <a:pt x="5213" y="8100"/>
                    </a:cubicBezTo>
                    <a:cubicBezTo>
                      <a:pt x="5291" y="8491"/>
                      <a:pt x="5367" y="8986"/>
                      <a:pt x="5645" y="9292"/>
                    </a:cubicBezTo>
                    <a:cubicBezTo>
                      <a:pt x="5701" y="9353"/>
                      <a:pt x="5770" y="9374"/>
                      <a:pt x="5833" y="9365"/>
                    </a:cubicBezTo>
                    <a:cubicBezTo>
                      <a:pt x="5959" y="9419"/>
                      <a:pt x="6118" y="9340"/>
                      <a:pt x="6148" y="9191"/>
                    </a:cubicBezTo>
                    <a:cubicBezTo>
                      <a:pt x="6133" y="9263"/>
                      <a:pt x="6142" y="9228"/>
                      <a:pt x="6222" y="9207"/>
                    </a:cubicBezTo>
                    <a:cubicBezTo>
                      <a:pt x="6289" y="9189"/>
                      <a:pt x="6357" y="9177"/>
                      <a:pt x="6425" y="9162"/>
                    </a:cubicBezTo>
                    <a:cubicBezTo>
                      <a:pt x="6595" y="9127"/>
                      <a:pt x="6765" y="9095"/>
                      <a:pt x="6935" y="9061"/>
                    </a:cubicBezTo>
                    <a:cubicBezTo>
                      <a:pt x="7264" y="8995"/>
                      <a:pt x="7596" y="8944"/>
                      <a:pt x="7927" y="8888"/>
                    </a:cubicBezTo>
                    <a:cubicBezTo>
                      <a:pt x="8071" y="8864"/>
                      <a:pt x="8127" y="8747"/>
                      <a:pt x="8111" y="8640"/>
                    </a:cubicBezTo>
                    <a:cubicBezTo>
                      <a:pt x="8134" y="8601"/>
                      <a:pt x="8147" y="8556"/>
                      <a:pt x="8138" y="8501"/>
                    </a:cubicBezTo>
                    <a:cubicBezTo>
                      <a:pt x="8004" y="7716"/>
                      <a:pt x="8018" y="6875"/>
                      <a:pt x="8030" y="6080"/>
                    </a:cubicBezTo>
                    <a:cubicBezTo>
                      <a:pt x="8036" y="5680"/>
                      <a:pt x="8071" y="5283"/>
                      <a:pt x="8118" y="4885"/>
                    </a:cubicBezTo>
                    <a:cubicBezTo>
                      <a:pt x="8130" y="4776"/>
                      <a:pt x="8142" y="4667"/>
                      <a:pt x="8154" y="4558"/>
                    </a:cubicBezTo>
                    <a:cubicBezTo>
                      <a:pt x="8157" y="4576"/>
                      <a:pt x="8160" y="4594"/>
                      <a:pt x="8162" y="4611"/>
                    </a:cubicBezTo>
                    <a:cubicBezTo>
                      <a:pt x="8207" y="4924"/>
                      <a:pt x="8253" y="5236"/>
                      <a:pt x="8304" y="5548"/>
                    </a:cubicBezTo>
                    <a:cubicBezTo>
                      <a:pt x="8408" y="6187"/>
                      <a:pt x="8521" y="6824"/>
                      <a:pt x="8620" y="7464"/>
                    </a:cubicBezTo>
                    <a:cubicBezTo>
                      <a:pt x="8668" y="7775"/>
                      <a:pt x="8720" y="8088"/>
                      <a:pt x="8781" y="8397"/>
                    </a:cubicBezTo>
                    <a:cubicBezTo>
                      <a:pt x="8829" y="8635"/>
                      <a:pt x="8928" y="8795"/>
                      <a:pt x="9183" y="8831"/>
                    </a:cubicBezTo>
                    <a:cubicBezTo>
                      <a:pt x="9473" y="8872"/>
                      <a:pt x="9785" y="8856"/>
                      <a:pt x="10077" y="8852"/>
                    </a:cubicBezTo>
                    <a:cubicBezTo>
                      <a:pt x="10410" y="8847"/>
                      <a:pt x="10737" y="8825"/>
                      <a:pt x="11063" y="8760"/>
                    </a:cubicBezTo>
                    <a:cubicBezTo>
                      <a:pt x="11159" y="8740"/>
                      <a:pt x="11250" y="8670"/>
                      <a:pt x="11260" y="8566"/>
                    </a:cubicBezTo>
                    <a:cubicBezTo>
                      <a:pt x="11308" y="8058"/>
                      <a:pt x="11295" y="7549"/>
                      <a:pt x="11253" y="7041"/>
                    </a:cubicBezTo>
                    <a:cubicBezTo>
                      <a:pt x="11294" y="7135"/>
                      <a:pt x="11338" y="7229"/>
                      <a:pt x="11378" y="7323"/>
                    </a:cubicBezTo>
                    <a:cubicBezTo>
                      <a:pt x="11519" y="7645"/>
                      <a:pt x="11718" y="7971"/>
                      <a:pt x="11729" y="8330"/>
                    </a:cubicBezTo>
                    <a:cubicBezTo>
                      <a:pt x="11733" y="8427"/>
                      <a:pt x="11834" y="8525"/>
                      <a:pt x="11930" y="8532"/>
                    </a:cubicBezTo>
                    <a:cubicBezTo>
                      <a:pt x="12113" y="8546"/>
                      <a:pt x="12290" y="8524"/>
                      <a:pt x="12470" y="8489"/>
                    </a:cubicBezTo>
                    <a:cubicBezTo>
                      <a:pt x="12636" y="8457"/>
                      <a:pt x="12809" y="8413"/>
                      <a:pt x="12979" y="8431"/>
                    </a:cubicBezTo>
                    <a:cubicBezTo>
                      <a:pt x="13159" y="8449"/>
                      <a:pt x="13353" y="8531"/>
                      <a:pt x="13521" y="8423"/>
                    </a:cubicBezTo>
                    <a:cubicBezTo>
                      <a:pt x="13707" y="8302"/>
                      <a:pt x="13668" y="8091"/>
                      <a:pt x="13653" y="7901"/>
                    </a:cubicBezTo>
                    <a:cubicBezTo>
                      <a:pt x="13638" y="7702"/>
                      <a:pt x="13624" y="7504"/>
                      <a:pt x="13609" y="7305"/>
                    </a:cubicBezTo>
                    <a:cubicBezTo>
                      <a:pt x="13651" y="7384"/>
                      <a:pt x="13694" y="7462"/>
                      <a:pt x="13733" y="7543"/>
                    </a:cubicBezTo>
                    <a:cubicBezTo>
                      <a:pt x="13810" y="7705"/>
                      <a:pt x="13873" y="7877"/>
                      <a:pt x="13973" y="8026"/>
                    </a:cubicBezTo>
                    <a:cubicBezTo>
                      <a:pt x="14006" y="8076"/>
                      <a:pt x="14040" y="8123"/>
                      <a:pt x="14074" y="8171"/>
                    </a:cubicBezTo>
                    <a:cubicBezTo>
                      <a:pt x="14073" y="8224"/>
                      <a:pt x="14072" y="8277"/>
                      <a:pt x="14076" y="8331"/>
                    </a:cubicBezTo>
                    <a:cubicBezTo>
                      <a:pt x="14087" y="8512"/>
                      <a:pt x="14115" y="8680"/>
                      <a:pt x="14143" y="8858"/>
                    </a:cubicBezTo>
                    <a:cubicBezTo>
                      <a:pt x="14162" y="8980"/>
                      <a:pt x="14300" y="9042"/>
                      <a:pt x="14402" y="8969"/>
                    </a:cubicBezTo>
                    <a:cubicBezTo>
                      <a:pt x="14656" y="8788"/>
                      <a:pt x="14906" y="8705"/>
                      <a:pt x="15195" y="8868"/>
                    </a:cubicBezTo>
                    <a:cubicBezTo>
                      <a:pt x="15440" y="9006"/>
                      <a:pt x="15600" y="9268"/>
                      <a:pt x="15699" y="9523"/>
                    </a:cubicBezTo>
                    <a:cubicBezTo>
                      <a:pt x="15814" y="9818"/>
                      <a:pt x="15895" y="10144"/>
                      <a:pt x="15898" y="10461"/>
                    </a:cubicBezTo>
                    <a:cubicBezTo>
                      <a:pt x="15901" y="10650"/>
                      <a:pt x="15795" y="10839"/>
                      <a:pt x="15713" y="11007"/>
                    </a:cubicBezTo>
                    <a:cubicBezTo>
                      <a:pt x="15669" y="11098"/>
                      <a:pt x="15612" y="11193"/>
                      <a:pt x="15587" y="11292"/>
                    </a:cubicBezTo>
                    <a:cubicBezTo>
                      <a:pt x="15403" y="11174"/>
                      <a:pt x="15218" y="11058"/>
                      <a:pt x="15054" y="10913"/>
                    </a:cubicBezTo>
                    <a:cubicBezTo>
                      <a:pt x="14973" y="10840"/>
                      <a:pt x="14899" y="10757"/>
                      <a:pt x="14830" y="10673"/>
                    </a:cubicBezTo>
                    <a:cubicBezTo>
                      <a:pt x="14754" y="10579"/>
                      <a:pt x="14708" y="10470"/>
                      <a:pt x="14629" y="10380"/>
                    </a:cubicBezTo>
                    <a:cubicBezTo>
                      <a:pt x="14598" y="10344"/>
                      <a:pt x="14527" y="10340"/>
                      <a:pt x="14510" y="10394"/>
                    </a:cubicBezTo>
                    <a:cubicBezTo>
                      <a:pt x="14442" y="10618"/>
                      <a:pt x="14580" y="10879"/>
                      <a:pt x="14718" y="11052"/>
                    </a:cubicBezTo>
                    <a:cubicBezTo>
                      <a:pt x="14885" y="11262"/>
                      <a:pt x="15098" y="11430"/>
                      <a:pt x="15308" y="11594"/>
                    </a:cubicBezTo>
                    <a:cubicBezTo>
                      <a:pt x="15317" y="11601"/>
                      <a:pt x="15327" y="11609"/>
                      <a:pt x="15336" y="11617"/>
                    </a:cubicBezTo>
                    <a:cubicBezTo>
                      <a:pt x="15294" y="11656"/>
                      <a:pt x="15253" y="11695"/>
                      <a:pt x="15209" y="11732"/>
                    </a:cubicBezTo>
                    <a:cubicBezTo>
                      <a:pt x="15190" y="11748"/>
                      <a:pt x="15171" y="11762"/>
                      <a:pt x="15152" y="11777"/>
                    </a:cubicBezTo>
                    <a:cubicBezTo>
                      <a:pt x="15015" y="11789"/>
                      <a:pt x="14870" y="11897"/>
                      <a:pt x="14771" y="11963"/>
                    </a:cubicBezTo>
                    <a:cubicBezTo>
                      <a:pt x="14632" y="12057"/>
                      <a:pt x="14505" y="12170"/>
                      <a:pt x="14380" y="12281"/>
                    </a:cubicBezTo>
                    <a:cubicBezTo>
                      <a:pt x="14326" y="12329"/>
                      <a:pt x="14301" y="12399"/>
                      <a:pt x="14323" y="12466"/>
                    </a:cubicBezTo>
                    <a:cubicBezTo>
                      <a:pt x="14292" y="12522"/>
                      <a:pt x="14266" y="12581"/>
                      <a:pt x="14238" y="12640"/>
                    </a:cubicBezTo>
                    <a:cubicBezTo>
                      <a:pt x="14160" y="12809"/>
                      <a:pt x="14080" y="12973"/>
                      <a:pt x="13975" y="13128"/>
                    </a:cubicBezTo>
                    <a:cubicBezTo>
                      <a:pt x="13767" y="13433"/>
                      <a:pt x="13445" y="13615"/>
                      <a:pt x="13136" y="13805"/>
                    </a:cubicBezTo>
                    <a:cubicBezTo>
                      <a:pt x="12471" y="14215"/>
                      <a:pt x="11725" y="14392"/>
                      <a:pt x="10966" y="14543"/>
                    </a:cubicBezTo>
                    <a:cubicBezTo>
                      <a:pt x="10822" y="14572"/>
                      <a:pt x="10774" y="14709"/>
                      <a:pt x="10843" y="14830"/>
                    </a:cubicBezTo>
                    <a:cubicBezTo>
                      <a:pt x="10987" y="15085"/>
                      <a:pt x="11246" y="15221"/>
                      <a:pt x="11515" y="15314"/>
                    </a:cubicBezTo>
                    <a:cubicBezTo>
                      <a:pt x="11858" y="15432"/>
                      <a:pt x="12211" y="15518"/>
                      <a:pt x="12550" y="15643"/>
                    </a:cubicBezTo>
                    <a:cubicBezTo>
                      <a:pt x="12870" y="15762"/>
                      <a:pt x="13145" y="16007"/>
                      <a:pt x="13356" y="16272"/>
                    </a:cubicBezTo>
                    <a:cubicBezTo>
                      <a:pt x="13406" y="16335"/>
                      <a:pt x="13470" y="16411"/>
                      <a:pt x="13488" y="16492"/>
                    </a:cubicBezTo>
                    <a:cubicBezTo>
                      <a:pt x="13500" y="16548"/>
                      <a:pt x="13479" y="16596"/>
                      <a:pt x="13485" y="16650"/>
                    </a:cubicBezTo>
                    <a:cubicBezTo>
                      <a:pt x="13503" y="16817"/>
                      <a:pt x="13600" y="17009"/>
                      <a:pt x="13653" y="17166"/>
                    </a:cubicBezTo>
                    <a:cubicBezTo>
                      <a:pt x="13694" y="17287"/>
                      <a:pt x="13873" y="17281"/>
                      <a:pt x="13919" y="17168"/>
                    </a:cubicBezTo>
                    <a:cubicBezTo>
                      <a:pt x="14006" y="16957"/>
                      <a:pt x="14115" y="16769"/>
                      <a:pt x="14249" y="16587"/>
                    </a:cubicBezTo>
                    <a:cubicBezTo>
                      <a:pt x="14251" y="16585"/>
                      <a:pt x="14253" y="16584"/>
                      <a:pt x="14255" y="16582"/>
                    </a:cubicBezTo>
                    <a:cubicBezTo>
                      <a:pt x="14337" y="16478"/>
                      <a:pt x="14456" y="16436"/>
                      <a:pt x="14583" y="16412"/>
                    </a:cubicBezTo>
                    <a:cubicBezTo>
                      <a:pt x="14631" y="16403"/>
                      <a:pt x="14684" y="16407"/>
                      <a:pt x="14736" y="16412"/>
                    </a:cubicBezTo>
                    <a:cubicBezTo>
                      <a:pt x="14853" y="16422"/>
                      <a:pt x="14967" y="16432"/>
                      <a:pt x="15026" y="16292"/>
                    </a:cubicBezTo>
                    <a:cubicBezTo>
                      <a:pt x="15050" y="16234"/>
                      <a:pt x="15032" y="16170"/>
                      <a:pt x="15092" y="16134"/>
                    </a:cubicBezTo>
                    <a:cubicBezTo>
                      <a:pt x="15153" y="16097"/>
                      <a:pt x="15242" y="16092"/>
                      <a:pt x="15310" y="16102"/>
                    </a:cubicBezTo>
                    <a:cubicBezTo>
                      <a:pt x="15432" y="16119"/>
                      <a:pt x="15562" y="16228"/>
                      <a:pt x="15504" y="16361"/>
                    </a:cubicBezTo>
                    <a:cubicBezTo>
                      <a:pt x="15454" y="16477"/>
                      <a:pt x="15584" y="16628"/>
                      <a:pt x="15706" y="16566"/>
                    </a:cubicBezTo>
                    <a:cubicBezTo>
                      <a:pt x="15808" y="16514"/>
                      <a:pt x="15906" y="16456"/>
                      <a:pt x="16002" y="16395"/>
                    </a:cubicBezTo>
                    <a:cubicBezTo>
                      <a:pt x="16252" y="16714"/>
                      <a:pt x="15814" y="17128"/>
                      <a:pt x="15472" y="17153"/>
                    </a:cubicBezTo>
                    <a:cubicBezTo>
                      <a:pt x="15438" y="17156"/>
                      <a:pt x="15404" y="17155"/>
                      <a:pt x="15369" y="17153"/>
                    </a:cubicBezTo>
                    <a:cubicBezTo>
                      <a:pt x="15288" y="17150"/>
                      <a:pt x="15207" y="17148"/>
                      <a:pt x="15135" y="17193"/>
                    </a:cubicBezTo>
                    <a:cubicBezTo>
                      <a:pt x="15019" y="17267"/>
                      <a:pt x="14984" y="17427"/>
                      <a:pt x="14925" y="17541"/>
                    </a:cubicBezTo>
                    <a:cubicBezTo>
                      <a:pt x="14771" y="17844"/>
                      <a:pt x="14564" y="18122"/>
                      <a:pt x="14307" y="18345"/>
                    </a:cubicBezTo>
                    <a:cubicBezTo>
                      <a:pt x="14097" y="18529"/>
                      <a:pt x="13608" y="18899"/>
                      <a:pt x="13376" y="18562"/>
                    </a:cubicBezTo>
                    <a:cubicBezTo>
                      <a:pt x="13266" y="18401"/>
                      <a:pt x="13045" y="18494"/>
                      <a:pt x="13007" y="18657"/>
                    </a:cubicBezTo>
                    <a:cubicBezTo>
                      <a:pt x="12968" y="18824"/>
                      <a:pt x="12908" y="18988"/>
                      <a:pt x="12874" y="19156"/>
                    </a:cubicBezTo>
                    <a:cubicBezTo>
                      <a:pt x="12847" y="19291"/>
                      <a:pt x="12894" y="19343"/>
                      <a:pt x="12975" y="19451"/>
                    </a:cubicBezTo>
                    <a:cubicBezTo>
                      <a:pt x="13155" y="19694"/>
                      <a:pt x="13290" y="19976"/>
                      <a:pt x="13363" y="20270"/>
                    </a:cubicBezTo>
                    <a:cubicBezTo>
                      <a:pt x="13516" y="20891"/>
                      <a:pt x="13381" y="21474"/>
                      <a:pt x="13197" y="22071"/>
                    </a:cubicBezTo>
                    <a:cubicBezTo>
                      <a:pt x="13110" y="22353"/>
                      <a:pt x="12988" y="22632"/>
                      <a:pt x="12926" y="22921"/>
                    </a:cubicBezTo>
                    <a:cubicBezTo>
                      <a:pt x="12878" y="23153"/>
                      <a:pt x="13000" y="23280"/>
                      <a:pt x="13220" y="23320"/>
                    </a:cubicBezTo>
                    <a:cubicBezTo>
                      <a:pt x="13546" y="23380"/>
                      <a:pt x="13890" y="23270"/>
                      <a:pt x="14081" y="23027"/>
                    </a:cubicBezTo>
                    <a:cubicBezTo>
                      <a:pt x="14146" y="23128"/>
                      <a:pt x="14233" y="23217"/>
                      <a:pt x="14323" y="23283"/>
                    </a:cubicBezTo>
                    <a:cubicBezTo>
                      <a:pt x="14566" y="23460"/>
                      <a:pt x="14869" y="23499"/>
                      <a:pt x="15159" y="23444"/>
                    </a:cubicBezTo>
                    <a:cubicBezTo>
                      <a:pt x="15196" y="23437"/>
                      <a:pt x="15230" y="23419"/>
                      <a:pt x="15259" y="23394"/>
                    </a:cubicBezTo>
                    <a:cubicBezTo>
                      <a:pt x="15265" y="23396"/>
                      <a:pt x="15269" y="23400"/>
                      <a:pt x="15274" y="23402"/>
                    </a:cubicBezTo>
                    <a:cubicBezTo>
                      <a:pt x="15507" y="23479"/>
                      <a:pt x="15746" y="23375"/>
                      <a:pt x="15927" y="23229"/>
                    </a:cubicBezTo>
                    <a:cubicBezTo>
                      <a:pt x="16222" y="22988"/>
                      <a:pt x="16423" y="22626"/>
                      <a:pt x="16469" y="22248"/>
                    </a:cubicBezTo>
                    <a:cubicBezTo>
                      <a:pt x="16471" y="22234"/>
                      <a:pt x="16471" y="22220"/>
                      <a:pt x="16472" y="22206"/>
                    </a:cubicBezTo>
                    <a:cubicBezTo>
                      <a:pt x="16497" y="22228"/>
                      <a:pt x="16522" y="22250"/>
                      <a:pt x="16546" y="22271"/>
                    </a:cubicBezTo>
                    <a:cubicBezTo>
                      <a:pt x="16738" y="22437"/>
                      <a:pt x="16981" y="22650"/>
                      <a:pt x="17250" y="22637"/>
                    </a:cubicBezTo>
                    <a:cubicBezTo>
                      <a:pt x="17689" y="22616"/>
                      <a:pt x="18288" y="22363"/>
                      <a:pt x="18261" y="21846"/>
                    </a:cubicBezTo>
                    <a:cubicBezTo>
                      <a:pt x="18256" y="21741"/>
                      <a:pt x="18139" y="21717"/>
                      <a:pt x="18067" y="21765"/>
                    </a:cubicBezTo>
                    <a:cubicBezTo>
                      <a:pt x="17613" y="21613"/>
                      <a:pt x="17205" y="21076"/>
                      <a:pt x="17566" y="20627"/>
                    </a:cubicBezTo>
                    <a:cubicBezTo>
                      <a:pt x="17960" y="20137"/>
                      <a:pt x="18766" y="20226"/>
                      <a:pt x="19303" y="20022"/>
                    </a:cubicBezTo>
                    <a:cubicBezTo>
                      <a:pt x="19813" y="19827"/>
                      <a:pt x="20295" y="19588"/>
                      <a:pt x="20436" y="19019"/>
                    </a:cubicBezTo>
                    <a:cubicBezTo>
                      <a:pt x="20513" y="18711"/>
                      <a:pt x="20487" y="18391"/>
                      <a:pt x="20434" y="18081"/>
                    </a:cubicBezTo>
                  </a:path>
                </a:pathLst>
              </a:custGeom>
              <a:solidFill>
                <a:srgbClr val="B561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2" name="Freeform 38">
                <a:extLst>
                  <a:ext uri="{FF2B5EF4-FFF2-40B4-BE49-F238E27FC236}">
                    <a16:creationId xmlns:a16="http://schemas.microsoft.com/office/drawing/2014/main" id="{139F1902-A22B-8B21-6600-BF2A9B788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1151"/>
                <a:ext cx="265" cy="718"/>
              </a:xfrm>
              <a:custGeom>
                <a:avLst/>
                <a:gdLst>
                  <a:gd name="T0" fmla="*/ 1868 w 2048"/>
                  <a:gd name="T1" fmla="*/ 64 h 5541"/>
                  <a:gd name="T2" fmla="*/ 1757 w 2048"/>
                  <a:gd name="T3" fmla="*/ 63 h 5541"/>
                  <a:gd name="T4" fmla="*/ 1258 w 2048"/>
                  <a:gd name="T5" fmla="*/ 2378 h 5541"/>
                  <a:gd name="T6" fmla="*/ 512 w 2048"/>
                  <a:gd name="T7" fmla="*/ 4634 h 5541"/>
                  <a:gd name="T8" fmla="*/ 373 w 2048"/>
                  <a:gd name="T9" fmla="*/ 5103 h 5541"/>
                  <a:gd name="T10" fmla="*/ 373 w 2048"/>
                  <a:gd name="T11" fmla="*/ 5100 h 5541"/>
                  <a:gd name="T12" fmla="*/ 346 w 2048"/>
                  <a:gd name="T13" fmla="*/ 4677 h 5541"/>
                  <a:gd name="T14" fmla="*/ 351 w 2048"/>
                  <a:gd name="T15" fmla="*/ 4256 h 5541"/>
                  <a:gd name="T16" fmla="*/ 356 w 2048"/>
                  <a:gd name="T17" fmla="*/ 4070 h 5541"/>
                  <a:gd name="T18" fmla="*/ 349 w 2048"/>
                  <a:gd name="T19" fmla="*/ 3843 h 5541"/>
                  <a:gd name="T20" fmla="*/ 156 w 2048"/>
                  <a:gd name="T21" fmla="*/ 3815 h 5541"/>
                  <a:gd name="T22" fmla="*/ 78 w 2048"/>
                  <a:gd name="T23" fmla="*/ 4032 h 5541"/>
                  <a:gd name="T24" fmla="*/ 37 w 2048"/>
                  <a:gd name="T25" fmla="*/ 4226 h 5541"/>
                  <a:gd name="T26" fmla="*/ 8 w 2048"/>
                  <a:gd name="T27" fmla="*/ 4647 h 5541"/>
                  <a:gd name="T28" fmla="*/ 28 w 2048"/>
                  <a:gd name="T29" fmla="*/ 5085 h 5541"/>
                  <a:gd name="T30" fmla="*/ 232 w 2048"/>
                  <a:gd name="T31" fmla="*/ 5399 h 5541"/>
                  <a:gd name="T32" fmla="*/ 368 w 2048"/>
                  <a:gd name="T33" fmla="*/ 5208 h 5541"/>
                  <a:gd name="T34" fmla="*/ 463 w 2048"/>
                  <a:gd name="T35" fmla="*/ 5409 h 5541"/>
                  <a:gd name="T36" fmla="*/ 1035 w 2048"/>
                  <a:gd name="T37" fmla="*/ 4901 h 5541"/>
                  <a:gd name="T38" fmla="*/ 1772 w 2048"/>
                  <a:gd name="T39" fmla="*/ 2676 h 5541"/>
                  <a:gd name="T40" fmla="*/ 1868 w 2048"/>
                  <a:gd name="T41" fmla="*/ 64 h 5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8" h="5541">
                    <a:moveTo>
                      <a:pt x="1868" y="64"/>
                    </a:moveTo>
                    <a:cubicBezTo>
                      <a:pt x="1855" y="0"/>
                      <a:pt x="1773" y="2"/>
                      <a:pt x="1757" y="63"/>
                    </a:cubicBezTo>
                    <a:cubicBezTo>
                      <a:pt x="1561" y="826"/>
                      <a:pt x="1436" y="1608"/>
                      <a:pt x="1258" y="2378"/>
                    </a:cubicBezTo>
                    <a:cubicBezTo>
                      <a:pt x="1078" y="3156"/>
                      <a:pt x="793" y="3889"/>
                      <a:pt x="512" y="4634"/>
                    </a:cubicBezTo>
                    <a:cubicBezTo>
                      <a:pt x="477" y="4728"/>
                      <a:pt x="396" y="4926"/>
                      <a:pt x="373" y="5103"/>
                    </a:cubicBezTo>
                    <a:lnTo>
                      <a:pt x="373" y="5100"/>
                    </a:lnTo>
                    <a:cubicBezTo>
                      <a:pt x="369" y="4959"/>
                      <a:pt x="352" y="4819"/>
                      <a:pt x="346" y="4677"/>
                    </a:cubicBezTo>
                    <a:cubicBezTo>
                      <a:pt x="341" y="4536"/>
                      <a:pt x="351" y="4397"/>
                      <a:pt x="351" y="4256"/>
                    </a:cubicBezTo>
                    <a:cubicBezTo>
                      <a:pt x="352" y="4194"/>
                      <a:pt x="353" y="4132"/>
                      <a:pt x="356" y="4070"/>
                    </a:cubicBezTo>
                    <a:cubicBezTo>
                      <a:pt x="360" y="3993"/>
                      <a:pt x="374" y="3917"/>
                      <a:pt x="349" y="3843"/>
                    </a:cubicBezTo>
                    <a:cubicBezTo>
                      <a:pt x="321" y="3759"/>
                      <a:pt x="208" y="3752"/>
                      <a:pt x="156" y="3815"/>
                    </a:cubicBezTo>
                    <a:cubicBezTo>
                      <a:pt x="107" y="3875"/>
                      <a:pt x="96" y="3958"/>
                      <a:pt x="78" y="4032"/>
                    </a:cubicBezTo>
                    <a:cubicBezTo>
                      <a:pt x="63" y="4097"/>
                      <a:pt x="48" y="4161"/>
                      <a:pt x="37" y="4226"/>
                    </a:cubicBezTo>
                    <a:cubicBezTo>
                      <a:pt x="13" y="4364"/>
                      <a:pt x="10" y="4507"/>
                      <a:pt x="8" y="4647"/>
                    </a:cubicBezTo>
                    <a:cubicBezTo>
                      <a:pt x="6" y="4791"/>
                      <a:pt x="0" y="4943"/>
                      <a:pt x="28" y="5085"/>
                    </a:cubicBezTo>
                    <a:cubicBezTo>
                      <a:pt x="47" y="5185"/>
                      <a:pt x="91" y="5401"/>
                      <a:pt x="232" y="5399"/>
                    </a:cubicBezTo>
                    <a:cubicBezTo>
                      <a:pt x="325" y="5398"/>
                      <a:pt x="357" y="5299"/>
                      <a:pt x="368" y="5208"/>
                    </a:cubicBezTo>
                    <a:cubicBezTo>
                      <a:pt x="371" y="5296"/>
                      <a:pt x="395" y="5370"/>
                      <a:pt x="463" y="5409"/>
                    </a:cubicBezTo>
                    <a:cubicBezTo>
                      <a:pt x="698" y="5541"/>
                      <a:pt x="958" y="5046"/>
                      <a:pt x="1035" y="4901"/>
                    </a:cubicBezTo>
                    <a:cubicBezTo>
                      <a:pt x="1395" y="4217"/>
                      <a:pt x="1606" y="3426"/>
                      <a:pt x="1772" y="2676"/>
                    </a:cubicBezTo>
                    <a:cubicBezTo>
                      <a:pt x="1959" y="1826"/>
                      <a:pt x="2048" y="918"/>
                      <a:pt x="1868" y="6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3" name="Freeform 39">
                <a:extLst>
                  <a:ext uri="{FF2B5EF4-FFF2-40B4-BE49-F238E27FC236}">
                    <a16:creationId xmlns:a16="http://schemas.microsoft.com/office/drawing/2014/main" id="{BE3ABF12-51C8-39FE-012B-03CB09068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1114"/>
                <a:ext cx="289" cy="673"/>
              </a:xfrm>
              <a:custGeom>
                <a:avLst/>
                <a:gdLst>
                  <a:gd name="T0" fmla="*/ 2143 w 2234"/>
                  <a:gd name="T1" fmla="*/ 4738 h 5197"/>
                  <a:gd name="T2" fmla="*/ 1532 w 2234"/>
                  <a:gd name="T3" fmla="*/ 2417 h 5197"/>
                  <a:gd name="T4" fmla="*/ 971 w 2234"/>
                  <a:gd name="T5" fmla="*/ 133 h 5197"/>
                  <a:gd name="T6" fmla="*/ 813 w 2234"/>
                  <a:gd name="T7" fmla="*/ 77 h 5197"/>
                  <a:gd name="T8" fmla="*/ 602 w 2234"/>
                  <a:gd name="T9" fmla="*/ 100 h 5197"/>
                  <a:gd name="T10" fmla="*/ 40 w 2234"/>
                  <a:gd name="T11" fmla="*/ 2586 h 5197"/>
                  <a:gd name="T12" fmla="*/ 32 w 2234"/>
                  <a:gd name="T13" fmla="*/ 3843 h 5197"/>
                  <a:gd name="T14" fmla="*/ 284 w 2234"/>
                  <a:gd name="T15" fmla="*/ 4999 h 5197"/>
                  <a:gd name="T16" fmla="*/ 424 w 2234"/>
                  <a:gd name="T17" fmla="*/ 4982 h 5197"/>
                  <a:gd name="T18" fmla="*/ 561 w 2234"/>
                  <a:gd name="T19" fmla="*/ 3801 h 5197"/>
                  <a:gd name="T20" fmla="*/ 628 w 2234"/>
                  <a:gd name="T21" fmla="*/ 2619 h 5197"/>
                  <a:gd name="T22" fmla="*/ 767 w 2234"/>
                  <a:gd name="T23" fmla="*/ 1271 h 5197"/>
                  <a:gd name="T24" fmla="*/ 959 w 2234"/>
                  <a:gd name="T25" fmla="*/ 2575 h 5197"/>
                  <a:gd name="T26" fmla="*/ 1693 w 2234"/>
                  <a:gd name="T27" fmla="*/ 4917 h 5197"/>
                  <a:gd name="T28" fmla="*/ 2143 w 2234"/>
                  <a:gd name="T29" fmla="*/ 4738 h 5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34" h="5197">
                    <a:moveTo>
                      <a:pt x="2143" y="4738"/>
                    </a:moveTo>
                    <a:cubicBezTo>
                      <a:pt x="1910" y="3969"/>
                      <a:pt x="1684" y="3207"/>
                      <a:pt x="1532" y="2417"/>
                    </a:cubicBezTo>
                    <a:cubicBezTo>
                      <a:pt x="1384" y="1644"/>
                      <a:pt x="1238" y="875"/>
                      <a:pt x="971" y="133"/>
                    </a:cubicBezTo>
                    <a:cubicBezTo>
                      <a:pt x="947" y="68"/>
                      <a:pt x="869" y="51"/>
                      <a:pt x="813" y="77"/>
                    </a:cubicBezTo>
                    <a:cubicBezTo>
                      <a:pt x="762" y="8"/>
                      <a:pt x="652" y="0"/>
                      <a:pt x="602" y="100"/>
                    </a:cubicBezTo>
                    <a:cubicBezTo>
                      <a:pt x="223" y="860"/>
                      <a:pt x="97" y="1746"/>
                      <a:pt x="40" y="2586"/>
                    </a:cubicBezTo>
                    <a:cubicBezTo>
                      <a:pt x="11" y="3007"/>
                      <a:pt x="0" y="3422"/>
                      <a:pt x="32" y="3843"/>
                    </a:cubicBezTo>
                    <a:cubicBezTo>
                      <a:pt x="60" y="4211"/>
                      <a:pt x="40" y="4696"/>
                      <a:pt x="284" y="4999"/>
                    </a:cubicBezTo>
                    <a:cubicBezTo>
                      <a:pt x="326" y="5051"/>
                      <a:pt x="394" y="5036"/>
                      <a:pt x="424" y="4982"/>
                    </a:cubicBezTo>
                    <a:cubicBezTo>
                      <a:pt x="612" y="4645"/>
                      <a:pt x="538" y="4175"/>
                      <a:pt x="561" y="3801"/>
                    </a:cubicBezTo>
                    <a:cubicBezTo>
                      <a:pt x="585" y="3407"/>
                      <a:pt x="597" y="3013"/>
                      <a:pt x="628" y="2619"/>
                    </a:cubicBezTo>
                    <a:cubicBezTo>
                      <a:pt x="662" y="2170"/>
                      <a:pt x="720" y="1721"/>
                      <a:pt x="767" y="1271"/>
                    </a:cubicBezTo>
                    <a:cubicBezTo>
                      <a:pt x="801" y="1708"/>
                      <a:pt x="867" y="2142"/>
                      <a:pt x="959" y="2575"/>
                    </a:cubicBezTo>
                    <a:cubicBezTo>
                      <a:pt x="1130" y="3370"/>
                      <a:pt x="1329" y="4185"/>
                      <a:pt x="1693" y="4917"/>
                    </a:cubicBezTo>
                    <a:cubicBezTo>
                      <a:pt x="1832" y="5197"/>
                      <a:pt x="2234" y="5037"/>
                      <a:pt x="2143" y="473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4" name="Freeform 40">
                <a:extLst>
                  <a:ext uri="{FF2B5EF4-FFF2-40B4-BE49-F238E27FC236}">
                    <a16:creationId xmlns:a16="http://schemas.microsoft.com/office/drawing/2014/main" id="{FE798DA3-AB69-49F2-B603-4DA280F3A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1" y="1612"/>
                <a:ext cx="75" cy="199"/>
              </a:xfrm>
              <a:custGeom>
                <a:avLst/>
                <a:gdLst>
                  <a:gd name="T0" fmla="*/ 493 w 577"/>
                  <a:gd name="T1" fmla="*/ 1101 h 1539"/>
                  <a:gd name="T2" fmla="*/ 413 w 577"/>
                  <a:gd name="T3" fmla="*/ 793 h 1539"/>
                  <a:gd name="T4" fmla="*/ 330 w 577"/>
                  <a:gd name="T5" fmla="*/ 460 h 1539"/>
                  <a:gd name="T6" fmla="*/ 230 w 577"/>
                  <a:gd name="T7" fmla="*/ 103 h 1539"/>
                  <a:gd name="T8" fmla="*/ 38 w 577"/>
                  <a:gd name="T9" fmla="*/ 126 h 1539"/>
                  <a:gd name="T10" fmla="*/ 7 w 577"/>
                  <a:gd name="T11" fmla="*/ 499 h 1539"/>
                  <a:gd name="T12" fmla="*/ 48 w 577"/>
                  <a:gd name="T13" fmla="*/ 862 h 1539"/>
                  <a:gd name="T14" fmla="*/ 151 w 577"/>
                  <a:gd name="T15" fmla="*/ 1237 h 1539"/>
                  <a:gd name="T16" fmla="*/ 396 w 577"/>
                  <a:gd name="T17" fmla="*/ 1532 h 1539"/>
                  <a:gd name="T18" fmla="*/ 498 w 577"/>
                  <a:gd name="T19" fmla="*/ 1490 h 1539"/>
                  <a:gd name="T20" fmla="*/ 493 w 577"/>
                  <a:gd name="T21" fmla="*/ 1101 h 1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7" h="1539">
                    <a:moveTo>
                      <a:pt x="493" y="1101"/>
                    </a:moveTo>
                    <a:cubicBezTo>
                      <a:pt x="463" y="999"/>
                      <a:pt x="437" y="897"/>
                      <a:pt x="413" y="793"/>
                    </a:cubicBezTo>
                    <a:cubicBezTo>
                      <a:pt x="388" y="681"/>
                      <a:pt x="354" y="572"/>
                      <a:pt x="330" y="460"/>
                    </a:cubicBezTo>
                    <a:cubicBezTo>
                      <a:pt x="304" y="337"/>
                      <a:pt x="267" y="223"/>
                      <a:pt x="230" y="103"/>
                    </a:cubicBezTo>
                    <a:cubicBezTo>
                      <a:pt x="198" y="0"/>
                      <a:pt x="56" y="36"/>
                      <a:pt x="38" y="126"/>
                    </a:cubicBezTo>
                    <a:cubicBezTo>
                      <a:pt x="13" y="253"/>
                      <a:pt x="0" y="370"/>
                      <a:pt x="7" y="499"/>
                    </a:cubicBezTo>
                    <a:cubicBezTo>
                      <a:pt x="14" y="620"/>
                      <a:pt x="21" y="744"/>
                      <a:pt x="48" y="862"/>
                    </a:cubicBezTo>
                    <a:cubicBezTo>
                      <a:pt x="77" y="988"/>
                      <a:pt x="109" y="1115"/>
                      <a:pt x="151" y="1237"/>
                    </a:cubicBezTo>
                    <a:cubicBezTo>
                      <a:pt x="190" y="1351"/>
                      <a:pt x="267" y="1508"/>
                      <a:pt x="396" y="1532"/>
                    </a:cubicBezTo>
                    <a:cubicBezTo>
                      <a:pt x="434" y="1539"/>
                      <a:pt x="475" y="1520"/>
                      <a:pt x="498" y="1490"/>
                    </a:cubicBezTo>
                    <a:cubicBezTo>
                      <a:pt x="577" y="1387"/>
                      <a:pt x="526" y="1213"/>
                      <a:pt x="493" y="1101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5" name="Freeform 41">
                <a:extLst>
                  <a:ext uri="{FF2B5EF4-FFF2-40B4-BE49-F238E27FC236}">
                    <a16:creationId xmlns:a16="http://schemas.microsoft.com/office/drawing/2014/main" id="{6AC3DC2A-8754-06B3-028B-6E5665400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687"/>
                <a:ext cx="32" cy="70"/>
              </a:xfrm>
              <a:custGeom>
                <a:avLst/>
                <a:gdLst>
                  <a:gd name="T0" fmla="*/ 246 w 251"/>
                  <a:gd name="T1" fmla="*/ 343 h 540"/>
                  <a:gd name="T2" fmla="*/ 235 w 251"/>
                  <a:gd name="T3" fmla="*/ 286 h 540"/>
                  <a:gd name="T4" fmla="*/ 164 w 251"/>
                  <a:gd name="T5" fmla="*/ 56 h 540"/>
                  <a:gd name="T6" fmla="*/ 79 w 251"/>
                  <a:gd name="T7" fmla="*/ 5 h 540"/>
                  <a:gd name="T8" fmla="*/ 8 w 251"/>
                  <a:gd name="T9" fmla="*/ 75 h 540"/>
                  <a:gd name="T10" fmla="*/ 10 w 251"/>
                  <a:gd name="T11" fmla="*/ 313 h 540"/>
                  <a:gd name="T12" fmla="*/ 17 w 251"/>
                  <a:gd name="T13" fmla="*/ 367 h 540"/>
                  <a:gd name="T14" fmla="*/ 28 w 251"/>
                  <a:gd name="T15" fmla="*/ 418 h 540"/>
                  <a:gd name="T16" fmla="*/ 53 w 251"/>
                  <a:gd name="T17" fmla="*/ 462 h 540"/>
                  <a:gd name="T18" fmla="*/ 91 w 251"/>
                  <a:gd name="T19" fmla="*/ 515 h 540"/>
                  <a:gd name="T20" fmla="*/ 158 w 251"/>
                  <a:gd name="T21" fmla="*/ 537 h 540"/>
                  <a:gd name="T22" fmla="*/ 215 w 251"/>
                  <a:gd name="T23" fmla="*/ 499 h 540"/>
                  <a:gd name="T24" fmla="*/ 241 w 251"/>
                  <a:gd name="T25" fmla="*/ 420 h 540"/>
                  <a:gd name="T26" fmla="*/ 246 w 251"/>
                  <a:gd name="T27" fmla="*/ 343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540">
                    <a:moveTo>
                      <a:pt x="246" y="343"/>
                    </a:moveTo>
                    <a:cubicBezTo>
                      <a:pt x="242" y="324"/>
                      <a:pt x="238" y="305"/>
                      <a:pt x="235" y="286"/>
                    </a:cubicBezTo>
                    <a:cubicBezTo>
                      <a:pt x="220" y="207"/>
                      <a:pt x="190" y="132"/>
                      <a:pt x="164" y="56"/>
                    </a:cubicBezTo>
                    <a:cubicBezTo>
                      <a:pt x="153" y="23"/>
                      <a:pt x="113" y="0"/>
                      <a:pt x="79" y="5"/>
                    </a:cubicBezTo>
                    <a:cubicBezTo>
                      <a:pt x="46" y="11"/>
                      <a:pt x="9" y="38"/>
                      <a:pt x="8" y="75"/>
                    </a:cubicBezTo>
                    <a:cubicBezTo>
                      <a:pt x="7" y="154"/>
                      <a:pt x="0" y="235"/>
                      <a:pt x="10" y="313"/>
                    </a:cubicBezTo>
                    <a:lnTo>
                      <a:pt x="17" y="367"/>
                    </a:lnTo>
                    <a:cubicBezTo>
                      <a:pt x="19" y="384"/>
                      <a:pt x="22" y="403"/>
                      <a:pt x="28" y="418"/>
                    </a:cubicBezTo>
                    <a:cubicBezTo>
                      <a:pt x="34" y="433"/>
                      <a:pt x="45" y="448"/>
                      <a:pt x="53" y="462"/>
                    </a:cubicBezTo>
                    <a:cubicBezTo>
                      <a:pt x="64" y="481"/>
                      <a:pt x="74" y="500"/>
                      <a:pt x="91" y="515"/>
                    </a:cubicBezTo>
                    <a:cubicBezTo>
                      <a:pt x="108" y="529"/>
                      <a:pt x="135" y="540"/>
                      <a:pt x="158" y="537"/>
                    </a:cubicBezTo>
                    <a:cubicBezTo>
                      <a:pt x="181" y="535"/>
                      <a:pt x="202" y="517"/>
                      <a:pt x="215" y="499"/>
                    </a:cubicBezTo>
                    <a:cubicBezTo>
                      <a:pt x="232" y="477"/>
                      <a:pt x="235" y="447"/>
                      <a:pt x="241" y="420"/>
                    </a:cubicBezTo>
                    <a:cubicBezTo>
                      <a:pt x="247" y="394"/>
                      <a:pt x="251" y="370"/>
                      <a:pt x="246" y="34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6" name="Freeform 42">
                <a:extLst>
                  <a:ext uri="{FF2B5EF4-FFF2-40B4-BE49-F238E27FC236}">
                    <a16:creationId xmlns:a16="http://schemas.microsoft.com/office/drawing/2014/main" id="{11BFD97B-9AA5-CA77-240B-C692B7518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055"/>
                <a:ext cx="365" cy="707"/>
              </a:xfrm>
              <a:custGeom>
                <a:avLst/>
                <a:gdLst>
                  <a:gd name="T0" fmla="*/ 2786 w 2818"/>
                  <a:gd name="T1" fmla="*/ 4534 h 5462"/>
                  <a:gd name="T2" fmla="*/ 2753 w 2818"/>
                  <a:gd name="T3" fmla="*/ 4408 h 5462"/>
                  <a:gd name="T4" fmla="*/ 2701 w 2818"/>
                  <a:gd name="T5" fmla="*/ 4301 h 5462"/>
                  <a:gd name="T6" fmla="*/ 2660 w 2818"/>
                  <a:gd name="T7" fmla="*/ 4233 h 5462"/>
                  <a:gd name="T8" fmla="*/ 2598 w 2818"/>
                  <a:gd name="T9" fmla="*/ 4125 h 5462"/>
                  <a:gd name="T10" fmla="*/ 2430 w 2818"/>
                  <a:gd name="T11" fmla="*/ 4169 h 5462"/>
                  <a:gd name="T12" fmla="*/ 2209 w 2818"/>
                  <a:gd name="T13" fmla="*/ 3520 h 5462"/>
                  <a:gd name="T14" fmla="*/ 1699 w 2818"/>
                  <a:gd name="T15" fmla="*/ 2335 h 5462"/>
                  <a:gd name="T16" fmla="*/ 388 w 2818"/>
                  <a:gd name="T17" fmla="*/ 287 h 5462"/>
                  <a:gd name="T18" fmla="*/ 232 w 2818"/>
                  <a:gd name="T19" fmla="*/ 100 h 5462"/>
                  <a:gd name="T20" fmla="*/ 33 w 2818"/>
                  <a:gd name="T21" fmla="*/ 211 h 5462"/>
                  <a:gd name="T22" fmla="*/ 770 w 2818"/>
                  <a:gd name="T23" fmla="*/ 2765 h 5462"/>
                  <a:gd name="T24" fmla="*/ 984 w 2818"/>
                  <a:gd name="T25" fmla="*/ 4072 h 5462"/>
                  <a:gd name="T26" fmla="*/ 1185 w 2818"/>
                  <a:gd name="T27" fmla="*/ 5328 h 5462"/>
                  <a:gd name="T28" fmla="*/ 1478 w 2818"/>
                  <a:gd name="T29" fmla="*/ 5330 h 5462"/>
                  <a:gd name="T30" fmla="*/ 1622 w 2818"/>
                  <a:gd name="T31" fmla="*/ 3994 h 5462"/>
                  <a:gd name="T32" fmla="*/ 1542 w 2818"/>
                  <a:gd name="T33" fmla="*/ 3253 h 5462"/>
                  <a:gd name="T34" fmla="*/ 1722 w 2818"/>
                  <a:gd name="T35" fmla="*/ 3713 h 5462"/>
                  <a:gd name="T36" fmla="*/ 2228 w 2818"/>
                  <a:gd name="T37" fmla="*/ 4898 h 5462"/>
                  <a:gd name="T38" fmla="*/ 2521 w 2818"/>
                  <a:gd name="T39" fmla="*/ 4786 h 5462"/>
                  <a:gd name="T40" fmla="*/ 2612 w 2818"/>
                  <a:gd name="T41" fmla="*/ 4973 h 5462"/>
                  <a:gd name="T42" fmla="*/ 2741 w 2818"/>
                  <a:gd name="T43" fmla="*/ 4974 h 5462"/>
                  <a:gd name="T44" fmla="*/ 2818 w 2818"/>
                  <a:gd name="T45" fmla="*/ 4736 h 5462"/>
                  <a:gd name="T46" fmla="*/ 2786 w 2818"/>
                  <a:gd name="T47" fmla="*/ 4534 h 5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8" h="5462">
                    <a:moveTo>
                      <a:pt x="2786" y="4534"/>
                    </a:moveTo>
                    <a:cubicBezTo>
                      <a:pt x="2776" y="4491"/>
                      <a:pt x="2765" y="4449"/>
                      <a:pt x="2753" y="4408"/>
                    </a:cubicBezTo>
                    <a:cubicBezTo>
                      <a:pt x="2742" y="4368"/>
                      <a:pt x="2723" y="4335"/>
                      <a:pt x="2701" y="4301"/>
                    </a:cubicBezTo>
                    <a:cubicBezTo>
                      <a:pt x="2684" y="4273"/>
                      <a:pt x="2677" y="4263"/>
                      <a:pt x="2660" y="4233"/>
                    </a:cubicBezTo>
                    <a:cubicBezTo>
                      <a:pt x="2640" y="4196"/>
                      <a:pt x="2620" y="4160"/>
                      <a:pt x="2598" y="4125"/>
                    </a:cubicBezTo>
                    <a:cubicBezTo>
                      <a:pt x="2555" y="4054"/>
                      <a:pt x="2436" y="4093"/>
                      <a:pt x="2430" y="4169"/>
                    </a:cubicBezTo>
                    <a:cubicBezTo>
                      <a:pt x="2369" y="3947"/>
                      <a:pt x="2288" y="3730"/>
                      <a:pt x="2209" y="3520"/>
                    </a:cubicBezTo>
                    <a:cubicBezTo>
                      <a:pt x="2058" y="3116"/>
                      <a:pt x="1891" y="2721"/>
                      <a:pt x="1699" y="2335"/>
                    </a:cubicBezTo>
                    <a:cubicBezTo>
                      <a:pt x="1335" y="1599"/>
                      <a:pt x="926" y="905"/>
                      <a:pt x="388" y="287"/>
                    </a:cubicBezTo>
                    <a:cubicBezTo>
                      <a:pt x="337" y="224"/>
                      <a:pt x="287" y="160"/>
                      <a:pt x="232" y="100"/>
                    </a:cubicBezTo>
                    <a:cubicBezTo>
                      <a:pt x="142" y="0"/>
                      <a:pt x="0" y="84"/>
                      <a:pt x="33" y="211"/>
                    </a:cubicBezTo>
                    <a:cubicBezTo>
                      <a:pt x="254" y="1071"/>
                      <a:pt x="573" y="1898"/>
                      <a:pt x="770" y="2765"/>
                    </a:cubicBezTo>
                    <a:cubicBezTo>
                      <a:pt x="868" y="3197"/>
                      <a:pt x="924" y="3634"/>
                      <a:pt x="984" y="4072"/>
                    </a:cubicBezTo>
                    <a:cubicBezTo>
                      <a:pt x="1041" y="4486"/>
                      <a:pt x="1035" y="4934"/>
                      <a:pt x="1185" y="5328"/>
                    </a:cubicBezTo>
                    <a:cubicBezTo>
                      <a:pt x="1235" y="5462"/>
                      <a:pt x="1422" y="5452"/>
                      <a:pt x="1478" y="5330"/>
                    </a:cubicBezTo>
                    <a:cubicBezTo>
                      <a:pt x="1666" y="4925"/>
                      <a:pt x="1638" y="4429"/>
                      <a:pt x="1622" y="3994"/>
                    </a:cubicBezTo>
                    <a:cubicBezTo>
                      <a:pt x="1612" y="3747"/>
                      <a:pt x="1583" y="3499"/>
                      <a:pt x="1542" y="3253"/>
                    </a:cubicBezTo>
                    <a:cubicBezTo>
                      <a:pt x="1604" y="3406"/>
                      <a:pt x="1665" y="3559"/>
                      <a:pt x="1722" y="3713"/>
                    </a:cubicBezTo>
                    <a:cubicBezTo>
                      <a:pt x="1873" y="4115"/>
                      <a:pt x="1994" y="4535"/>
                      <a:pt x="2228" y="4898"/>
                    </a:cubicBezTo>
                    <a:cubicBezTo>
                      <a:pt x="2326" y="5049"/>
                      <a:pt x="2517" y="4929"/>
                      <a:pt x="2521" y="4786"/>
                    </a:cubicBezTo>
                    <a:cubicBezTo>
                      <a:pt x="2539" y="4855"/>
                      <a:pt x="2569" y="4915"/>
                      <a:pt x="2612" y="4973"/>
                    </a:cubicBezTo>
                    <a:cubicBezTo>
                      <a:pt x="2641" y="5013"/>
                      <a:pt x="2711" y="5019"/>
                      <a:pt x="2741" y="4974"/>
                    </a:cubicBezTo>
                    <a:cubicBezTo>
                      <a:pt x="2791" y="4901"/>
                      <a:pt x="2818" y="4826"/>
                      <a:pt x="2818" y="4736"/>
                    </a:cubicBezTo>
                    <a:cubicBezTo>
                      <a:pt x="2818" y="4668"/>
                      <a:pt x="2802" y="4600"/>
                      <a:pt x="2786" y="453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7" name="Freeform 43">
                <a:extLst>
                  <a:ext uri="{FF2B5EF4-FFF2-40B4-BE49-F238E27FC236}">
                    <a16:creationId xmlns:a16="http://schemas.microsoft.com/office/drawing/2014/main" id="{1B3B4FD1-22C1-CF1A-5269-061927528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1469"/>
                <a:ext cx="80" cy="273"/>
              </a:xfrm>
              <a:custGeom>
                <a:avLst/>
                <a:gdLst>
                  <a:gd name="T0" fmla="*/ 486 w 614"/>
                  <a:gd name="T1" fmla="*/ 1004 h 2105"/>
                  <a:gd name="T2" fmla="*/ 352 w 614"/>
                  <a:gd name="T3" fmla="*/ 494 h 2105"/>
                  <a:gd name="T4" fmla="*/ 93 w 614"/>
                  <a:gd name="T5" fmla="*/ 37 h 2105"/>
                  <a:gd name="T6" fmla="*/ 9 w 614"/>
                  <a:gd name="T7" fmla="*/ 71 h 2105"/>
                  <a:gd name="T8" fmla="*/ 87 w 614"/>
                  <a:gd name="T9" fmla="*/ 560 h 2105"/>
                  <a:gd name="T10" fmla="*/ 194 w 614"/>
                  <a:gd name="T11" fmla="*/ 1077 h 2105"/>
                  <a:gd name="T12" fmla="*/ 449 w 614"/>
                  <a:gd name="T13" fmla="*/ 2068 h 2105"/>
                  <a:gd name="T14" fmla="*/ 526 w 614"/>
                  <a:gd name="T15" fmla="*/ 2059 h 2105"/>
                  <a:gd name="T16" fmla="*/ 486 w 614"/>
                  <a:gd name="T17" fmla="*/ 1004 h 2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4" h="2105">
                    <a:moveTo>
                      <a:pt x="486" y="1004"/>
                    </a:moveTo>
                    <a:cubicBezTo>
                      <a:pt x="448" y="832"/>
                      <a:pt x="405" y="662"/>
                      <a:pt x="352" y="494"/>
                    </a:cubicBezTo>
                    <a:cubicBezTo>
                      <a:pt x="296" y="316"/>
                      <a:pt x="198" y="188"/>
                      <a:pt x="93" y="37"/>
                    </a:cubicBezTo>
                    <a:cubicBezTo>
                      <a:pt x="67" y="0"/>
                      <a:pt x="0" y="24"/>
                      <a:pt x="9" y="71"/>
                    </a:cubicBezTo>
                    <a:cubicBezTo>
                      <a:pt x="40" y="236"/>
                      <a:pt x="43" y="396"/>
                      <a:pt x="87" y="560"/>
                    </a:cubicBezTo>
                    <a:cubicBezTo>
                      <a:pt x="132" y="730"/>
                      <a:pt x="166" y="903"/>
                      <a:pt x="194" y="1077"/>
                    </a:cubicBezTo>
                    <a:cubicBezTo>
                      <a:pt x="249" y="1408"/>
                      <a:pt x="289" y="1768"/>
                      <a:pt x="449" y="2068"/>
                    </a:cubicBezTo>
                    <a:cubicBezTo>
                      <a:pt x="468" y="2105"/>
                      <a:pt x="516" y="2099"/>
                      <a:pt x="526" y="2059"/>
                    </a:cubicBezTo>
                    <a:cubicBezTo>
                      <a:pt x="614" y="1719"/>
                      <a:pt x="561" y="1341"/>
                      <a:pt x="486" y="100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Freeform 44">
                <a:extLst>
                  <a:ext uri="{FF2B5EF4-FFF2-40B4-BE49-F238E27FC236}">
                    <a16:creationId xmlns:a16="http://schemas.microsoft.com/office/drawing/2014/main" id="{75C674BD-0533-107E-5307-7E1EB8A78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995"/>
                <a:ext cx="373" cy="672"/>
              </a:xfrm>
              <a:custGeom>
                <a:avLst/>
                <a:gdLst>
                  <a:gd name="T0" fmla="*/ 2559 w 2876"/>
                  <a:gd name="T1" fmla="*/ 3753 h 5186"/>
                  <a:gd name="T2" fmla="*/ 1993 w 2876"/>
                  <a:gd name="T3" fmla="*/ 2345 h 5186"/>
                  <a:gd name="T4" fmla="*/ 168 w 2876"/>
                  <a:gd name="T5" fmla="*/ 59 h 5186"/>
                  <a:gd name="T6" fmla="*/ 53 w 2876"/>
                  <a:gd name="T7" fmla="*/ 171 h 5186"/>
                  <a:gd name="T8" fmla="*/ 1459 w 2876"/>
                  <a:gd name="T9" fmla="*/ 2600 h 5186"/>
                  <a:gd name="T10" fmla="*/ 1918 w 2876"/>
                  <a:gd name="T11" fmla="*/ 3879 h 5186"/>
                  <a:gd name="T12" fmla="*/ 2105 w 2876"/>
                  <a:gd name="T13" fmla="*/ 4572 h 5186"/>
                  <a:gd name="T14" fmla="*/ 2399 w 2876"/>
                  <a:gd name="T15" fmla="*/ 5134 h 5186"/>
                  <a:gd name="T16" fmla="*/ 2627 w 2876"/>
                  <a:gd name="T17" fmla="*/ 5106 h 5186"/>
                  <a:gd name="T18" fmla="*/ 2559 w 2876"/>
                  <a:gd name="T19" fmla="*/ 3753 h 5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76" h="5186">
                    <a:moveTo>
                      <a:pt x="2559" y="3753"/>
                    </a:moveTo>
                    <a:cubicBezTo>
                      <a:pt x="2411" y="3269"/>
                      <a:pt x="2220" y="2797"/>
                      <a:pt x="1993" y="2345"/>
                    </a:cubicBezTo>
                    <a:cubicBezTo>
                      <a:pt x="1550" y="1464"/>
                      <a:pt x="923" y="689"/>
                      <a:pt x="168" y="59"/>
                    </a:cubicBezTo>
                    <a:cubicBezTo>
                      <a:pt x="98" y="0"/>
                      <a:pt x="0" y="99"/>
                      <a:pt x="53" y="171"/>
                    </a:cubicBezTo>
                    <a:cubicBezTo>
                      <a:pt x="612" y="928"/>
                      <a:pt x="1077" y="1742"/>
                      <a:pt x="1459" y="2600"/>
                    </a:cubicBezTo>
                    <a:cubicBezTo>
                      <a:pt x="1644" y="3014"/>
                      <a:pt x="1797" y="3442"/>
                      <a:pt x="1918" y="3879"/>
                    </a:cubicBezTo>
                    <a:cubicBezTo>
                      <a:pt x="1982" y="4110"/>
                      <a:pt x="2045" y="4341"/>
                      <a:pt x="2105" y="4572"/>
                    </a:cubicBezTo>
                    <a:cubicBezTo>
                      <a:pt x="2160" y="4781"/>
                      <a:pt x="2224" y="4995"/>
                      <a:pt x="2399" y="5134"/>
                    </a:cubicBezTo>
                    <a:cubicBezTo>
                      <a:pt x="2464" y="5186"/>
                      <a:pt x="2578" y="5179"/>
                      <a:pt x="2627" y="5106"/>
                    </a:cubicBezTo>
                    <a:cubicBezTo>
                      <a:pt x="2876" y="4736"/>
                      <a:pt x="2678" y="4143"/>
                      <a:pt x="2559" y="375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Freeform 45">
                <a:extLst>
                  <a:ext uri="{FF2B5EF4-FFF2-40B4-BE49-F238E27FC236}">
                    <a16:creationId xmlns:a16="http://schemas.microsoft.com/office/drawing/2014/main" id="{3E90B97F-BD53-6755-6B41-A51FA34F6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" y="1521"/>
                <a:ext cx="70" cy="255"/>
              </a:xfrm>
              <a:custGeom>
                <a:avLst/>
                <a:gdLst>
                  <a:gd name="T0" fmla="*/ 476 w 539"/>
                  <a:gd name="T1" fmla="*/ 470 h 1965"/>
                  <a:gd name="T2" fmla="*/ 233 w 539"/>
                  <a:gd name="T3" fmla="*/ 61 h 1965"/>
                  <a:gd name="T4" fmla="*/ 98 w 539"/>
                  <a:gd name="T5" fmla="*/ 137 h 1965"/>
                  <a:gd name="T6" fmla="*/ 157 w 539"/>
                  <a:gd name="T7" fmla="*/ 916 h 1965"/>
                  <a:gd name="T8" fmla="*/ 76 w 539"/>
                  <a:gd name="T9" fmla="*/ 1356 h 1965"/>
                  <a:gd name="T10" fmla="*/ 30 w 539"/>
                  <a:gd name="T11" fmla="*/ 1576 h 1965"/>
                  <a:gd name="T12" fmla="*/ 17 w 539"/>
                  <a:gd name="T13" fmla="*/ 1752 h 1965"/>
                  <a:gd name="T14" fmla="*/ 14 w 539"/>
                  <a:gd name="T15" fmla="*/ 1847 h 1965"/>
                  <a:gd name="T16" fmla="*/ 147 w 539"/>
                  <a:gd name="T17" fmla="*/ 1903 h 1965"/>
                  <a:gd name="T18" fmla="*/ 187 w 539"/>
                  <a:gd name="T19" fmla="*/ 1855 h 1965"/>
                  <a:gd name="T20" fmla="*/ 198 w 539"/>
                  <a:gd name="T21" fmla="*/ 1837 h 1965"/>
                  <a:gd name="T22" fmla="*/ 292 w 539"/>
                  <a:gd name="T23" fmla="*/ 1730 h 1965"/>
                  <a:gd name="T24" fmla="*/ 408 w 539"/>
                  <a:gd name="T25" fmla="*/ 1479 h 1965"/>
                  <a:gd name="T26" fmla="*/ 532 w 539"/>
                  <a:gd name="T27" fmla="*/ 952 h 1965"/>
                  <a:gd name="T28" fmla="*/ 476 w 539"/>
                  <a:gd name="T29" fmla="*/ 470 h 1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1965">
                    <a:moveTo>
                      <a:pt x="476" y="470"/>
                    </a:moveTo>
                    <a:cubicBezTo>
                      <a:pt x="436" y="320"/>
                      <a:pt x="337" y="175"/>
                      <a:pt x="233" y="61"/>
                    </a:cubicBezTo>
                    <a:cubicBezTo>
                      <a:pt x="177" y="0"/>
                      <a:pt x="62" y="50"/>
                      <a:pt x="98" y="137"/>
                    </a:cubicBezTo>
                    <a:cubicBezTo>
                      <a:pt x="200" y="381"/>
                      <a:pt x="192" y="659"/>
                      <a:pt x="157" y="916"/>
                    </a:cubicBezTo>
                    <a:cubicBezTo>
                      <a:pt x="136" y="1066"/>
                      <a:pt x="108" y="1209"/>
                      <a:pt x="76" y="1356"/>
                    </a:cubicBezTo>
                    <a:cubicBezTo>
                      <a:pt x="60" y="1429"/>
                      <a:pt x="47" y="1503"/>
                      <a:pt x="30" y="1576"/>
                    </a:cubicBezTo>
                    <a:cubicBezTo>
                      <a:pt x="14" y="1644"/>
                      <a:pt x="0" y="1695"/>
                      <a:pt x="17" y="1752"/>
                    </a:cubicBezTo>
                    <a:cubicBezTo>
                      <a:pt x="16" y="1784"/>
                      <a:pt x="15" y="1816"/>
                      <a:pt x="14" y="1847"/>
                    </a:cubicBezTo>
                    <a:cubicBezTo>
                      <a:pt x="12" y="1919"/>
                      <a:pt x="98" y="1965"/>
                      <a:pt x="147" y="1903"/>
                    </a:cubicBezTo>
                    <a:cubicBezTo>
                      <a:pt x="161" y="1887"/>
                      <a:pt x="174" y="1872"/>
                      <a:pt x="187" y="1855"/>
                    </a:cubicBezTo>
                    <a:cubicBezTo>
                      <a:pt x="190" y="1851"/>
                      <a:pt x="218" y="1820"/>
                      <a:pt x="198" y="1837"/>
                    </a:cubicBezTo>
                    <a:cubicBezTo>
                      <a:pt x="241" y="1802"/>
                      <a:pt x="266" y="1781"/>
                      <a:pt x="292" y="1730"/>
                    </a:cubicBezTo>
                    <a:cubicBezTo>
                      <a:pt x="334" y="1649"/>
                      <a:pt x="373" y="1564"/>
                      <a:pt x="408" y="1479"/>
                    </a:cubicBezTo>
                    <a:cubicBezTo>
                      <a:pt x="474" y="1321"/>
                      <a:pt x="525" y="1125"/>
                      <a:pt x="532" y="952"/>
                    </a:cubicBezTo>
                    <a:cubicBezTo>
                      <a:pt x="539" y="790"/>
                      <a:pt x="518" y="627"/>
                      <a:pt x="476" y="47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Freeform 46">
                <a:extLst>
                  <a:ext uri="{FF2B5EF4-FFF2-40B4-BE49-F238E27FC236}">
                    <a16:creationId xmlns:a16="http://schemas.microsoft.com/office/drawing/2014/main" id="{8DD1B206-5A47-B236-E37E-554A74B7D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469"/>
                <a:ext cx="734" cy="1134"/>
              </a:xfrm>
              <a:custGeom>
                <a:avLst/>
                <a:gdLst>
                  <a:gd name="T0" fmla="*/ 4898 w 5663"/>
                  <a:gd name="T1" fmla="*/ 608 h 8756"/>
                  <a:gd name="T2" fmla="*/ 3408 w 5663"/>
                  <a:gd name="T3" fmla="*/ 518 h 8756"/>
                  <a:gd name="T4" fmla="*/ 2766 w 5663"/>
                  <a:gd name="T5" fmla="*/ 327 h 8756"/>
                  <a:gd name="T6" fmla="*/ 2254 w 5663"/>
                  <a:gd name="T7" fmla="*/ 35 h 8756"/>
                  <a:gd name="T8" fmla="*/ 2090 w 5663"/>
                  <a:gd name="T9" fmla="*/ 196 h 8756"/>
                  <a:gd name="T10" fmla="*/ 2132 w 5663"/>
                  <a:gd name="T11" fmla="*/ 299 h 8756"/>
                  <a:gd name="T12" fmla="*/ 1305 w 5663"/>
                  <a:gd name="T13" fmla="*/ 2930 h 8756"/>
                  <a:gd name="T14" fmla="*/ 336 w 5663"/>
                  <a:gd name="T15" fmla="*/ 5253 h 8756"/>
                  <a:gd name="T16" fmla="*/ 1041 w 5663"/>
                  <a:gd name="T17" fmla="*/ 6031 h 8756"/>
                  <a:gd name="T18" fmla="*/ 1341 w 5663"/>
                  <a:gd name="T19" fmla="*/ 7156 h 8756"/>
                  <a:gd name="T20" fmla="*/ 1902 w 5663"/>
                  <a:gd name="T21" fmla="*/ 8165 h 8756"/>
                  <a:gd name="T22" fmla="*/ 2443 w 5663"/>
                  <a:gd name="T23" fmla="*/ 8590 h 8756"/>
                  <a:gd name="T24" fmla="*/ 2469 w 5663"/>
                  <a:gd name="T25" fmla="*/ 8647 h 8756"/>
                  <a:gd name="T26" fmla="*/ 2791 w 5663"/>
                  <a:gd name="T27" fmla="*/ 8662 h 8756"/>
                  <a:gd name="T28" fmla="*/ 2803 w 5663"/>
                  <a:gd name="T29" fmla="*/ 8662 h 8756"/>
                  <a:gd name="T30" fmla="*/ 2819 w 5663"/>
                  <a:gd name="T31" fmla="*/ 8662 h 8756"/>
                  <a:gd name="T32" fmla="*/ 2906 w 5663"/>
                  <a:gd name="T33" fmla="*/ 8459 h 8756"/>
                  <a:gd name="T34" fmla="*/ 2875 w 5663"/>
                  <a:gd name="T35" fmla="*/ 8420 h 8756"/>
                  <a:gd name="T36" fmla="*/ 2888 w 5663"/>
                  <a:gd name="T37" fmla="*/ 8329 h 8756"/>
                  <a:gd name="T38" fmla="*/ 2897 w 5663"/>
                  <a:gd name="T39" fmla="*/ 8287 h 8756"/>
                  <a:gd name="T40" fmla="*/ 2955 w 5663"/>
                  <a:gd name="T41" fmla="*/ 8326 h 8756"/>
                  <a:gd name="T42" fmla="*/ 3287 w 5663"/>
                  <a:gd name="T43" fmla="*/ 8499 h 8756"/>
                  <a:gd name="T44" fmla="*/ 3618 w 5663"/>
                  <a:gd name="T45" fmla="*/ 8584 h 8756"/>
                  <a:gd name="T46" fmla="*/ 3804 w 5663"/>
                  <a:gd name="T47" fmla="*/ 8593 h 8756"/>
                  <a:gd name="T48" fmla="*/ 3987 w 5663"/>
                  <a:gd name="T49" fmla="*/ 8549 h 8756"/>
                  <a:gd name="T50" fmla="*/ 4117 w 5663"/>
                  <a:gd name="T51" fmla="*/ 8248 h 8756"/>
                  <a:gd name="T52" fmla="*/ 3795 w 5663"/>
                  <a:gd name="T53" fmla="*/ 7659 h 8756"/>
                  <a:gd name="T54" fmla="*/ 3624 w 5663"/>
                  <a:gd name="T55" fmla="*/ 7350 h 8756"/>
                  <a:gd name="T56" fmla="*/ 3525 w 5663"/>
                  <a:gd name="T57" fmla="*/ 7334 h 8756"/>
                  <a:gd name="T58" fmla="*/ 3329 w 5663"/>
                  <a:gd name="T59" fmla="*/ 7318 h 8756"/>
                  <a:gd name="T60" fmla="*/ 3012 w 5663"/>
                  <a:gd name="T61" fmla="*/ 7277 h 8756"/>
                  <a:gd name="T62" fmla="*/ 2875 w 5663"/>
                  <a:gd name="T63" fmla="*/ 7065 h 8756"/>
                  <a:gd name="T64" fmla="*/ 2839 w 5663"/>
                  <a:gd name="T65" fmla="*/ 6829 h 8756"/>
                  <a:gd name="T66" fmla="*/ 2917 w 5663"/>
                  <a:gd name="T67" fmla="*/ 6746 h 8756"/>
                  <a:gd name="T68" fmla="*/ 3028 w 5663"/>
                  <a:gd name="T69" fmla="*/ 6400 h 8756"/>
                  <a:gd name="T70" fmla="*/ 3211 w 5663"/>
                  <a:gd name="T71" fmla="*/ 5627 h 8756"/>
                  <a:gd name="T72" fmla="*/ 3535 w 5663"/>
                  <a:gd name="T73" fmla="*/ 4175 h 8756"/>
                  <a:gd name="T74" fmla="*/ 3865 w 5663"/>
                  <a:gd name="T75" fmla="*/ 2625 h 8756"/>
                  <a:gd name="T76" fmla="*/ 4022 w 5663"/>
                  <a:gd name="T77" fmla="*/ 1885 h 8756"/>
                  <a:gd name="T78" fmla="*/ 4533 w 5663"/>
                  <a:gd name="T79" fmla="*/ 1581 h 8756"/>
                  <a:gd name="T80" fmla="*/ 5465 w 5663"/>
                  <a:gd name="T81" fmla="*/ 1100 h 8756"/>
                  <a:gd name="T82" fmla="*/ 4898 w 5663"/>
                  <a:gd name="T83" fmla="*/ 608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63" h="8756">
                    <a:moveTo>
                      <a:pt x="4898" y="608"/>
                    </a:moveTo>
                    <a:cubicBezTo>
                      <a:pt x="4403" y="557"/>
                      <a:pt x="3901" y="581"/>
                      <a:pt x="3408" y="518"/>
                    </a:cubicBezTo>
                    <a:cubicBezTo>
                      <a:pt x="3181" y="489"/>
                      <a:pt x="2973" y="423"/>
                      <a:pt x="2766" y="327"/>
                    </a:cubicBezTo>
                    <a:cubicBezTo>
                      <a:pt x="2587" y="244"/>
                      <a:pt x="2440" y="95"/>
                      <a:pt x="2254" y="35"/>
                    </a:cubicBezTo>
                    <a:cubicBezTo>
                      <a:pt x="2145" y="0"/>
                      <a:pt x="2062" y="91"/>
                      <a:pt x="2090" y="196"/>
                    </a:cubicBezTo>
                    <a:cubicBezTo>
                      <a:pt x="2100" y="232"/>
                      <a:pt x="2115" y="266"/>
                      <a:pt x="2132" y="299"/>
                    </a:cubicBezTo>
                    <a:cubicBezTo>
                      <a:pt x="2301" y="1192"/>
                      <a:pt x="1767" y="2201"/>
                      <a:pt x="1305" y="2930"/>
                    </a:cubicBezTo>
                    <a:cubicBezTo>
                      <a:pt x="884" y="3594"/>
                      <a:pt x="0" y="4379"/>
                      <a:pt x="336" y="5253"/>
                    </a:cubicBezTo>
                    <a:cubicBezTo>
                      <a:pt x="470" y="5601"/>
                      <a:pt x="785" y="5784"/>
                      <a:pt x="1041" y="6031"/>
                    </a:cubicBezTo>
                    <a:cubicBezTo>
                      <a:pt x="1355" y="6334"/>
                      <a:pt x="1235" y="6767"/>
                      <a:pt x="1341" y="7156"/>
                    </a:cubicBezTo>
                    <a:cubicBezTo>
                      <a:pt x="1442" y="7530"/>
                      <a:pt x="1640" y="7881"/>
                      <a:pt x="1902" y="8165"/>
                    </a:cubicBezTo>
                    <a:cubicBezTo>
                      <a:pt x="2048" y="8323"/>
                      <a:pt x="2234" y="8494"/>
                      <a:pt x="2443" y="8590"/>
                    </a:cubicBezTo>
                    <a:cubicBezTo>
                      <a:pt x="2451" y="8609"/>
                      <a:pt x="2458" y="8628"/>
                      <a:pt x="2469" y="8647"/>
                    </a:cubicBezTo>
                    <a:cubicBezTo>
                      <a:pt x="2530" y="8756"/>
                      <a:pt x="2715" y="8754"/>
                      <a:pt x="2791" y="8662"/>
                    </a:cubicBezTo>
                    <a:cubicBezTo>
                      <a:pt x="2795" y="8662"/>
                      <a:pt x="2799" y="8662"/>
                      <a:pt x="2803" y="8662"/>
                    </a:cubicBezTo>
                    <a:cubicBezTo>
                      <a:pt x="2808" y="8663"/>
                      <a:pt x="2814" y="8663"/>
                      <a:pt x="2819" y="8662"/>
                    </a:cubicBezTo>
                    <a:cubicBezTo>
                      <a:pt x="2920" y="8653"/>
                      <a:pt x="2955" y="8537"/>
                      <a:pt x="2906" y="8459"/>
                    </a:cubicBezTo>
                    <a:cubicBezTo>
                      <a:pt x="2897" y="8445"/>
                      <a:pt x="2885" y="8433"/>
                      <a:pt x="2875" y="8420"/>
                    </a:cubicBezTo>
                    <a:cubicBezTo>
                      <a:pt x="2879" y="8391"/>
                      <a:pt x="2883" y="8361"/>
                      <a:pt x="2888" y="8329"/>
                    </a:cubicBezTo>
                    <a:cubicBezTo>
                      <a:pt x="2890" y="8315"/>
                      <a:pt x="2894" y="8301"/>
                      <a:pt x="2897" y="8287"/>
                    </a:cubicBezTo>
                    <a:cubicBezTo>
                      <a:pt x="2918" y="8301"/>
                      <a:pt x="2938" y="8315"/>
                      <a:pt x="2955" y="8326"/>
                    </a:cubicBezTo>
                    <a:cubicBezTo>
                      <a:pt x="3062" y="8390"/>
                      <a:pt x="3170" y="8455"/>
                      <a:pt x="3287" y="8499"/>
                    </a:cubicBezTo>
                    <a:cubicBezTo>
                      <a:pt x="3393" y="8538"/>
                      <a:pt x="3506" y="8569"/>
                      <a:pt x="3618" y="8584"/>
                    </a:cubicBezTo>
                    <a:cubicBezTo>
                      <a:pt x="3679" y="8592"/>
                      <a:pt x="3743" y="8596"/>
                      <a:pt x="3804" y="8593"/>
                    </a:cubicBezTo>
                    <a:cubicBezTo>
                      <a:pt x="3870" y="8589"/>
                      <a:pt x="3925" y="8560"/>
                      <a:pt x="3987" y="8549"/>
                    </a:cubicBezTo>
                    <a:cubicBezTo>
                      <a:pt x="4123" y="8525"/>
                      <a:pt x="4208" y="8365"/>
                      <a:pt x="4117" y="8248"/>
                    </a:cubicBezTo>
                    <a:cubicBezTo>
                      <a:pt x="3977" y="8069"/>
                      <a:pt x="3869" y="7874"/>
                      <a:pt x="3795" y="7659"/>
                    </a:cubicBezTo>
                    <a:cubicBezTo>
                      <a:pt x="3761" y="7558"/>
                      <a:pt x="3727" y="7401"/>
                      <a:pt x="3624" y="7350"/>
                    </a:cubicBezTo>
                    <a:cubicBezTo>
                      <a:pt x="3587" y="7332"/>
                      <a:pt x="3554" y="7338"/>
                      <a:pt x="3525" y="7334"/>
                    </a:cubicBezTo>
                    <a:cubicBezTo>
                      <a:pt x="3454" y="7324"/>
                      <a:pt x="3403" y="7314"/>
                      <a:pt x="3329" y="7318"/>
                    </a:cubicBezTo>
                    <a:cubicBezTo>
                      <a:pt x="3224" y="7324"/>
                      <a:pt x="3112" y="7311"/>
                      <a:pt x="3012" y="7277"/>
                    </a:cubicBezTo>
                    <a:cubicBezTo>
                      <a:pt x="2913" y="7243"/>
                      <a:pt x="2899" y="7163"/>
                      <a:pt x="2875" y="7065"/>
                    </a:cubicBezTo>
                    <a:cubicBezTo>
                      <a:pt x="2855" y="6988"/>
                      <a:pt x="2845" y="6909"/>
                      <a:pt x="2839" y="6829"/>
                    </a:cubicBezTo>
                    <a:cubicBezTo>
                      <a:pt x="2867" y="6807"/>
                      <a:pt x="2895" y="6783"/>
                      <a:pt x="2917" y="6746"/>
                    </a:cubicBezTo>
                    <a:cubicBezTo>
                      <a:pt x="2980" y="6642"/>
                      <a:pt x="2999" y="6517"/>
                      <a:pt x="3028" y="6400"/>
                    </a:cubicBezTo>
                    <a:cubicBezTo>
                      <a:pt x="3091" y="6143"/>
                      <a:pt x="3153" y="5885"/>
                      <a:pt x="3211" y="5627"/>
                    </a:cubicBezTo>
                    <a:cubicBezTo>
                      <a:pt x="3319" y="5143"/>
                      <a:pt x="3427" y="4659"/>
                      <a:pt x="3535" y="4175"/>
                    </a:cubicBezTo>
                    <a:cubicBezTo>
                      <a:pt x="3651" y="3659"/>
                      <a:pt x="3760" y="3143"/>
                      <a:pt x="3865" y="2625"/>
                    </a:cubicBezTo>
                    <a:cubicBezTo>
                      <a:pt x="3913" y="2388"/>
                      <a:pt x="3930" y="2109"/>
                      <a:pt x="4022" y="1885"/>
                    </a:cubicBezTo>
                    <a:cubicBezTo>
                      <a:pt x="4110" y="1674"/>
                      <a:pt x="4331" y="1634"/>
                      <a:pt x="4533" y="1581"/>
                    </a:cubicBezTo>
                    <a:cubicBezTo>
                      <a:pt x="4864" y="1493"/>
                      <a:pt x="5295" y="1447"/>
                      <a:pt x="5465" y="1100"/>
                    </a:cubicBezTo>
                    <a:cubicBezTo>
                      <a:pt x="5663" y="696"/>
                      <a:pt x="5171" y="636"/>
                      <a:pt x="4898" y="60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Freeform 47">
                <a:extLst>
                  <a:ext uri="{FF2B5EF4-FFF2-40B4-BE49-F238E27FC236}">
                    <a16:creationId xmlns:a16="http://schemas.microsoft.com/office/drawing/2014/main" id="{A619BC8C-09EB-FDCB-BBE2-A36262B08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356"/>
                <a:ext cx="498" cy="495"/>
              </a:xfrm>
              <a:custGeom>
                <a:avLst/>
                <a:gdLst>
                  <a:gd name="T0" fmla="*/ 3788 w 3839"/>
                  <a:gd name="T1" fmla="*/ 2198 h 3818"/>
                  <a:gd name="T2" fmla="*/ 3308 w 3839"/>
                  <a:gd name="T3" fmla="*/ 175 h 3818"/>
                  <a:gd name="T4" fmla="*/ 2939 w 3839"/>
                  <a:gd name="T5" fmla="*/ 122 h 3818"/>
                  <a:gd name="T6" fmla="*/ 1628 w 3839"/>
                  <a:gd name="T7" fmla="*/ 1001 h 3818"/>
                  <a:gd name="T8" fmla="*/ 894 w 3839"/>
                  <a:gd name="T9" fmla="*/ 1215 h 3818"/>
                  <a:gd name="T10" fmla="*/ 513 w 3839"/>
                  <a:gd name="T11" fmla="*/ 1280 h 3818"/>
                  <a:gd name="T12" fmla="*/ 300 w 3839"/>
                  <a:gd name="T13" fmla="*/ 1319 h 3818"/>
                  <a:gd name="T14" fmla="*/ 201 w 3839"/>
                  <a:gd name="T15" fmla="*/ 1349 h 3818"/>
                  <a:gd name="T16" fmla="*/ 152 w 3839"/>
                  <a:gd name="T17" fmla="*/ 1361 h 3818"/>
                  <a:gd name="T18" fmla="*/ 146 w 3839"/>
                  <a:gd name="T19" fmla="*/ 1360 h 3818"/>
                  <a:gd name="T20" fmla="*/ 41 w 3839"/>
                  <a:gd name="T21" fmla="*/ 1556 h 3818"/>
                  <a:gd name="T22" fmla="*/ 52 w 3839"/>
                  <a:gd name="T23" fmla="*/ 1572 h 3818"/>
                  <a:gd name="T24" fmla="*/ 224 w 3839"/>
                  <a:gd name="T25" fmla="*/ 1831 h 3818"/>
                  <a:gd name="T26" fmla="*/ 738 w 3839"/>
                  <a:gd name="T27" fmla="*/ 1896 h 3818"/>
                  <a:gd name="T28" fmla="*/ 976 w 3839"/>
                  <a:gd name="T29" fmla="*/ 2036 h 3818"/>
                  <a:gd name="T30" fmla="*/ 1743 w 3839"/>
                  <a:gd name="T31" fmla="*/ 2518 h 3818"/>
                  <a:gd name="T32" fmla="*/ 2114 w 3839"/>
                  <a:gd name="T33" fmla="*/ 2727 h 3818"/>
                  <a:gd name="T34" fmla="*/ 2438 w 3839"/>
                  <a:gd name="T35" fmla="*/ 2928 h 3818"/>
                  <a:gd name="T36" fmla="*/ 2587 w 3839"/>
                  <a:gd name="T37" fmla="*/ 3263 h 3818"/>
                  <a:gd name="T38" fmla="*/ 2731 w 3839"/>
                  <a:gd name="T39" fmla="*/ 3718 h 3818"/>
                  <a:gd name="T40" fmla="*/ 2953 w 3839"/>
                  <a:gd name="T41" fmla="*/ 3750 h 3818"/>
                  <a:gd name="T42" fmla="*/ 3305 w 3839"/>
                  <a:gd name="T43" fmla="*/ 3348 h 3818"/>
                  <a:gd name="T44" fmla="*/ 3648 w 3839"/>
                  <a:gd name="T45" fmla="*/ 3013 h 3818"/>
                  <a:gd name="T46" fmla="*/ 3788 w 3839"/>
                  <a:gd name="T47" fmla="*/ 2198 h 3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39" h="3818">
                    <a:moveTo>
                      <a:pt x="3788" y="2198"/>
                    </a:moveTo>
                    <a:cubicBezTo>
                      <a:pt x="3723" y="1515"/>
                      <a:pt x="3483" y="836"/>
                      <a:pt x="3308" y="175"/>
                    </a:cubicBezTo>
                    <a:cubicBezTo>
                      <a:pt x="3261" y="0"/>
                      <a:pt x="3037" y="20"/>
                      <a:pt x="2939" y="122"/>
                    </a:cubicBezTo>
                    <a:cubicBezTo>
                      <a:pt x="2575" y="501"/>
                      <a:pt x="2114" y="803"/>
                      <a:pt x="1628" y="1001"/>
                    </a:cubicBezTo>
                    <a:cubicBezTo>
                      <a:pt x="1390" y="1098"/>
                      <a:pt x="1146" y="1166"/>
                      <a:pt x="894" y="1215"/>
                    </a:cubicBezTo>
                    <a:cubicBezTo>
                      <a:pt x="767" y="1239"/>
                      <a:pt x="641" y="1264"/>
                      <a:pt x="513" y="1280"/>
                    </a:cubicBezTo>
                    <a:cubicBezTo>
                      <a:pt x="440" y="1289"/>
                      <a:pt x="372" y="1299"/>
                      <a:pt x="300" y="1319"/>
                    </a:cubicBezTo>
                    <a:cubicBezTo>
                      <a:pt x="267" y="1330"/>
                      <a:pt x="234" y="1340"/>
                      <a:pt x="201" y="1349"/>
                    </a:cubicBezTo>
                    <a:cubicBezTo>
                      <a:pt x="171" y="1352"/>
                      <a:pt x="155" y="1356"/>
                      <a:pt x="152" y="1361"/>
                    </a:cubicBezTo>
                    <a:cubicBezTo>
                      <a:pt x="150" y="1361"/>
                      <a:pt x="148" y="1360"/>
                      <a:pt x="146" y="1360"/>
                    </a:cubicBezTo>
                    <a:cubicBezTo>
                      <a:pt x="45" y="1365"/>
                      <a:pt x="0" y="1469"/>
                      <a:pt x="41" y="1556"/>
                    </a:cubicBezTo>
                    <a:cubicBezTo>
                      <a:pt x="44" y="1562"/>
                      <a:pt x="48" y="1566"/>
                      <a:pt x="52" y="1572"/>
                    </a:cubicBezTo>
                    <a:cubicBezTo>
                      <a:pt x="38" y="1675"/>
                      <a:pt x="117" y="1803"/>
                      <a:pt x="224" y="1831"/>
                    </a:cubicBezTo>
                    <a:cubicBezTo>
                      <a:pt x="391" y="1875"/>
                      <a:pt x="566" y="1901"/>
                      <a:pt x="738" y="1896"/>
                    </a:cubicBezTo>
                    <a:cubicBezTo>
                      <a:pt x="816" y="1935"/>
                      <a:pt x="894" y="1984"/>
                      <a:pt x="976" y="2036"/>
                    </a:cubicBezTo>
                    <a:cubicBezTo>
                      <a:pt x="1231" y="2198"/>
                      <a:pt x="1485" y="2362"/>
                      <a:pt x="1743" y="2518"/>
                    </a:cubicBezTo>
                    <a:cubicBezTo>
                      <a:pt x="1864" y="2592"/>
                      <a:pt x="1990" y="2658"/>
                      <a:pt x="2114" y="2727"/>
                    </a:cubicBezTo>
                    <a:cubicBezTo>
                      <a:pt x="2222" y="2787"/>
                      <a:pt x="2351" y="2838"/>
                      <a:pt x="2438" y="2928"/>
                    </a:cubicBezTo>
                    <a:cubicBezTo>
                      <a:pt x="2520" y="3013"/>
                      <a:pt x="2550" y="3153"/>
                      <a:pt x="2587" y="3263"/>
                    </a:cubicBezTo>
                    <a:cubicBezTo>
                      <a:pt x="2637" y="3414"/>
                      <a:pt x="2688" y="3565"/>
                      <a:pt x="2731" y="3718"/>
                    </a:cubicBezTo>
                    <a:cubicBezTo>
                      <a:pt x="2760" y="3818"/>
                      <a:pt x="2895" y="3817"/>
                      <a:pt x="2953" y="3750"/>
                    </a:cubicBezTo>
                    <a:cubicBezTo>
                      <a:pt x="3069" y="3615"/>
                      <a:pt x="3182" y="3476"/>
                      <a:pt x="3305" y="3348"/>
                    </a:cubicBezTo>
                    <a:cubicBezTo>
                      <a:pt x="3415" y="3234"/>
                      <a:pt x="3546" y="3135"/>
                      <a:pt x="3648" y="3013"/>
                    </a:cubicBezTo>
                    <a:cubicBezTo>
                      <a:pt x="3839" y="2787"/>
                      <a:pt x="3814" y="2475"/>
                      <a:pt x="3788" y="219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2" name="Freeform 48">
                <a:extLst>
                  <a:ext uri="{FF2B5EF4-FFF2-40B4-BE49-F238E27FC236}">
                    <a16:creationId xmlns:a16="http://schemas.microsoft.com/office/drawing/2014/main" id="{50AB28DC-74EC-9B79-F135-7BEF18046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2956"/>
                <a:ext cx="295" cy="707"/>
              </a:xfrm>
              <a:custGeom>
                <a:avLst/>
                <a:gdLst>
                  <a:gd name="T0" fmla="*/ 1845 w 2274"/>
                  <a:gd name="T1" fmla="*/ 209 h 5458"/>
                  <a:gd name="T2" fmla="*/ 525 w 2274"/>
                  <a:gd name="T3" fmla="*/ 642 h 5458"/>
                  <a:gd name="T4" fmla="*/ 464 w 2274"/>
                  <a:gd name="T5" fmla="*/ 637 h 5458"/>
                  <a:gd name="T6" fmla="*/ 452 w 2274"/>
                  <a:gd name="T7" fmla="*/ 576 h 5458"/>
                  <a:gd name="T8" fmla="*/ 325 w 2274"/>
                  <a:gd name="T9" fmla="*/ 575 h 5458"/>
                  <a:gd name="T10" fmla="*/ 270 w 2274"/>
                  <a:gd name="T11" fmla="*/ 747 h 5458"/>
                  <a:gd name="T12" fmla="*/ 216 w 2274"/>
                  <a:gd name="T13" fmla="*/ 890 h 5458"/>
                  <a:gd name="T14" fmla="*/ 60 w 2274"/>
                  <a:gd name="T15" fmla="*/ 1194 h 5458"/>
                  <a:gd name="T16" fmla="*/ 94 w 2274"/>
                  <a:gd name="T17" fmla="*/ 1466 h 5458"/>
                  <a:gd name="T18" fmla="*/ 677 w 2274"/>
                  <a:gd name="T19" fmla="*/ 3396 h 5458"/>
                  <a:gd name="T20" fmla="*/ 316 w 2274"/>
                  <a:gd name="T21" fmla="*/ 4645 h 5458"/>
                  <a:gd name="T22" fmla="*/ 616 w 2274"/>
                  <a:gd name="T23" fmla="*/ 5413 h 5458"/>
                  <a:gd name="T24" fmla="*/ 906 w 2274"/>
                  <a:gd name="T25" fmla="*/ 5247 h 5458"/>
                  <a:gd name="T26" fmla="*/ 1170 w 2274"/>
                  <a:gd name="T27" fmla="*/ 4008 h 5458"/>
                  <a:gd name="T28" fmla="*/ 1373 w 2274"/>
                  <a:gd name="T29" fmla="*/ 2821 h 5458"/>
                  <a:gd name="T30" fmla="*/ 2209 w 2274"/>
                  <a:gd name="T31" fmla="*/ 422 h 5458"/>
                  <a:gd name="T32" fmla="*/ 1845 w 2274"/>
                  <a:gd name="T33" fmla="*/ 209 h 5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74" h="5458">
                    <a:moveTo>
                      <a:pt x="1845" y="209"/>
                    </a:moveTo>
                    <a:cubicBezTo>
                      <a:pt x="1544" y="620"/>
                      <a:pt x="1006" y="768"/>
                      <a:pt x="525" y="642"/>
                    </a:cubicBezTo>
                    <a:cubicBezTo>
                      <a:pt x="503" y="636"/>
                      <a:pt x="484" y="637"/>
                      <a:pt x="464" y="637"/>
                    </a:cubicBezTo>
                    <a:cubicBezTo>
                      <a:pt x="459" y="617"/>
                      <a:pt x="458" y="597"/>
                      <a:pt x="452" y="576"/>
                    </a:cubicBezTo>
                    <a:cubicBezTo>
                      <a:pt x="437" y="520"/>
                      <a:pt x="341" y="519"/>
                      <a:pt x="325" y="575"/>
                    </a:cubicBezTo>
                    <a:cubicBezTo>
                      <a:pt x="309" y="632"/>
                      <a:pt x="290" y="690"/>
                      <a:pt x="270" y="747"/>
                    </a:cubicBezTo>
                    <a:cubicBezTo>
                      <a:pt x="241" y="789"/>
                      <a:pt x="223" y="838"/>
                      <a:pt x="216" y="890"/>
                    </a:cubicBezTo>
                    <a:cubicBezTo>
                      <a:pt x="172" y="997"/>
                      <a:pt x="121" y="1100"/>
                      <a:pt x="60" y="1194"/>
                    </a:cubicBezTo>
                    <a:cubicBezTo>
                      <a:pt x="7" y="1277"/>
                      <a:pt x="0" y="1403"/>
                      <a:pt x="94" y="1466"/>
                    </a:cubicBezTo>
                    <a:cubicBezTo>
                      <a:pt x="729" y="1892"/>
                      <a:pt x="810" y="2701"/>
                      <a:pt x="677" y="3396"/>
                    </a:cubicBezTo>
                    <a:cubicBezTo>
                      <a:pt x="596" y="3824"/>
                      <a:pt x="433" y="4227"/>
                      <a:pt x="316" y="4645"/>
                    </a:cubicBezTo>
                    <a:cubicBezTo>
                      <a:pt x="233" y="4944"/>
                      <a:pt x="275" y="5307"/>
                      <a:pt x="616" y="5413"/>
                    </a:cubicBezTo>
                    <a:cubicBezTo>
                      <a:pt x="758" y="5458"/>
                      <a:pt x="869" y="5387"/>
                      <a:pt x="906" y="5247"/>
                    </a:cubicBezTo>
                    <a:cubicBezTo>
                      <a:pt x="1017" y="4837"/>
                      <a:pt x="1111" y="4429"/>
                      <a:pt x="1170" y="4008"/>
                    </a:cubicBezTo>
                    <a:cubicBezTo>
                      <a:pt x="1225" y="3609"/>
                      <a:pt x="1261" y="3210"/>
                      <a:pt x="1373" y="2821"/>
                    </a:cubicBezTo>
                    <a:cubicBezTo>
                      <a:pt x="1607" y="2008"/>
                      <a:pt x="1966" y="1233"/>
                      <a:pt x="2209" y="422"/>
                    </a:cubicBezTo>
                    <a:cubicBezTo>
                      <a:pt x="2274" y="207"/>
                      <a:pt x="1997" y="0"/>
                      <a:pt x="1845" y="209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Freeform 49">
                <a:extLst>
                  <a:ext uri="{FF2B5EF4-FFF2-40B4-BE49-F238E27FC236}">
                    <a16:creationId xmlns:a16="http://schemas.microsoft.com/office/drawing/2014/main" id="{8C62843A-90B8-196F-12C0-7D51FA5C1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415"/>
                <a:ext cx="161" cy="233"/>
              </a:xfrm>
              <a:custGeom>
                <a:avLst/>
                <a:gdLst>
                  <a:gd name="T0" fmla="*/ 1223 w 1242"/>
                  <a:gd name="T1" fmla="*/ 1425 h 1802"/>
                  <a:gd name="T2" fmla="*/ 1209 w 1242"/>
                  <a:gd name="T3" fmla="*/ 1399 h 1802"/>
                  <a:gd name="T4" fmla="*/ 1163 w 1242"/>
                  <a:gd name="T5" fmla="*/ 1285 h 1802"/>
                  <a:gd name="T6" fmla="*/ 1155 w 1242"/>
                  <a:gd name="T7" fmla="*/ 1248 h 1802"/>
                  <a:gd name="T8" fmla="*/ 1140 w 1242"/>
                  <a:gd name="T9" fmla="*/ 1216 h 1802"/>
                  <a:gd name="T10" fmla="*/ 1120 w 1242"/>
                  <a:gd name="T11" fmla="*/ 1157 h 1802"/>
                  <a:gd name="T12" fmla="*/ 1120 w 1242"/>
                  <a:gd name="T13" fmla="*/ 1156 h 1802"/>
                  <a:gd name="T14" fmla="*/ 1032 w 1242"/>
                  <a:gd name="T15" fmla="*/ 1067 h 1802"/>
                  <a:gd name="T16" fmla="*/ 980 w 1242"/>
                  <a:gd name="T17" fmla="*/ 1073 h 1802"/>
                  <a:gd name="T18" fmla="*/ 935 w 1242"/>
                  <a:gd name="T19" fmla="*/ 1111 h 1802"/>
                  <a:gd name="T20" fmla="*/ 914 w 1242"/>
                  <a:gd name="T21" fmla="*/ 974 h 1802"/>
                  <a:gd name="T22" fmla="*/ 839 w 1242"/>
                  <a:gd name="T23" fmla="*/ 655 h 1802"/>
                  <a:gd name="T24" fmla="*/ 546 w 1242"/>
                  <a:gd name="T25" fmla="*/ 167 h 1802"/>
                  <a:gd name="T26" fmla="*/ 332 w 1242"/>
                  <a:gd name="T27" fmla="*/ 38 h 1802"/>
                  <a:gd name="T28" fmla="*/ 56 w 1242"/>
                  <a:gd name="T29" fmla="*/ 79 h 1802"/>
                  <a:gd name="T30" fmla="*/ 54 w 1242"/>
                  <a:gd name="T31" fmla="*/ 242 h 1802"/>
                  <a:gd name="T32" fmla="*/ 131 w 1242"/>
                  <a:gd name="T33" fmla="*/ 327 h 1802"/>
                  <a:gd name="T34" fmla="*/ 217 w 1242"/>
                  <a:gd name="T35" fmla="*/ 381 h 1802"/>
                  <a:gd name="T36" fmla="*/ 345 w 1242"/>
                  <a:gd name="T37" fmla="*/ 543 h 1802"/>
                  <a:gd name="T38" fmla="*/ 378 w 1242"/>
                  <a:gd name="T39" fmla="*/ 613 h 1802"/>
                  <a:gd name="T40" fmla="*/ 419 w 1242"/>
                  <a:gd name="T41" fmla="*/ 735 h 1802"/>
                  <a:gd name="T42" fmla="*/ 465 w 1242"/>
                  <a:gd name="T43" fmla="*/ 1015 h 1802"/>
                  <a:gd name="T44" fmla="*/ 652 w 1242"/>
                  <a:gd name="T45" fmla="*/ 1586 h 1802"/>
                  <a:gd name="T46" fmla="*/ 923 w 1242"/>
                  <a:gd name="T47" fmla="*/ 1781 h 1802"/>
                  <a:gd name="T48" fmla="*/ 1196 w 1242"/>
                  <a:gd name="T49" fmla="*/ 1720 h 1802"/>
                  <a:gd name="T50" fmla="*/ 1213 w 1242"/>
                  <a:gd name="T51" fmla="*/ 1596 h 1802"/>
                  <a:gd name="T52" fmla="*/ 1201 w 1242"/>
                  <a:gd name="T53" fmla="*/ 1580 h 1802"/>
                  <a:gd name="T54" fmla="*/ 1222 w 1242"/>
                  <a:gd name="T55" fmla="*/ 1547 h 1802"/>
                  <a:gd name="T56" fmla="*/ 1223 w 1242"/>
                  <a:gd name="T57" fmla="*/ 1425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42" h="1802">
                    <a:moveTo>
                      <a:pt x="1223" y="1425"/>
                    </a:moveTo>
                    <a:cubicBezTo>
                      <a:pt x="1219" y="1416"/>
                      <a:pt x="1214" y="1408"/>
                      <a:pt x="1209" y="1399"/>
                    </a:cubicBezTo>
                    <a:cubicBezTo>
                      <a:pt x="1189" y="1363"/>
                      <a:pt x="1174" y="1325"/>
                      <a:pt x="1163" y="1285"/>
                    </a:cubicBezTo>
                    <a:cubicBezTo>
                      <a:pt x="1161" y="1272"/>
                      <a:pt x="1159" y="1259"/>
                      <a:pt x="1155" y="1248"/>
                    </a:cubicBezTo>
                    <a:cubicBezTo>
                      <a:pt x="1150" y="1237"/>
                      <a:pt x="1145" y="1227"/>
                      <a:pt x="1140" y="1216"/>
                    </a:cubicBezTo>
                    <a:cubicBezTo>
                      <a:pt x="1132" y="1197"/>
                      <a:pt x="1125" y="1177"/>
                      <a:pt x="1120" y="1157"/>
                    </a:cubicBezTo>
                    <a:lnTo>
                      <a:pt x="1120" y="1156"/>
                    </a:lnTo>
                    <a:cubicBezTo>
                      <a:pt x="1111" y="1113"/>
                      <a:pt x="1079" y="1071"/>
                      <a:pt x="1032" y="1067"/>
                    </a:cubicBezTo>
                    <a:cubicBezTo>
                      <a:pt x="1014" y="1065"/>
                      <a:pt x="996" y="1067"/>
                      <a:pt x="980" y="1073"/>
                    </a:cubicBezTo>
                    <a:cubicBezTo>
                      <a:pt x="960" y="1080"/>
                      <a:pt x="947" y="1095"/>
                      <a:pt x="935" y="1111"/>
                    </a:cubicBezTo>
                    <a:cubicBezTo>
                      <a:pt x="929" y="1065"/>
                      <a:pt x="923" y="1019"/>
                      <a:pt x="914" y="974"/>
                    </a:cubicBezTo>
                    <a:cubicBezTo>
                      <a:pt x="892" y="867"/>
                      <a:pt x="869" y="760"/>
                      <a:pt x="839" y="655"/>
                    </a:cubicBezTo>
                    <a:cubicBezTo>
                      <a:pt x="785" y="469"/>
                      <a:pt x="693" y="296"/>
                      <a:pt x="546" y="167"/>
                    </a:cubicBezTo>
                    <a:cubicBezTo>
                      <a:pt x="484" y="113"/>
                      <a:pt x="409" y="67"/>
                      <a:pt x="332" y="38"/>
                    </a:cubicBezTo>
                    <a:cubicBezTo>
                      <a:pt x="230" y="0"/>
                      <a:pt x="140" y="8"/>
                      <a:pt x="56" y="79"/>
                    </a:cubicBezTo>
                    <a:cubicBezTo>
                      <a:pt x="4" y="122"/>
                      <a:pt x="0" y="198"/>
                      <a:pt x="54" y="242"/>
                    </a:cubicBezTo>
                    <a:cubicBezTo>
                      <a:pt x="76" y="261"/>
                      <a:pt x="96" y="305"/>
                      <a:pt x="131" y="327"/>
                    </a:cubicBezTo>
                    <a:cubicBezTo>
                      <a:pt x="173" y="354"/>
                      <a:pt x="183" y="353"/>
                      <a:pt x="217" y="381"/>
                    </a:cubicBezTo>
                    <a:cubicBezTo>
                      <a:pt x="260" y="416"/>
                      <a:pt x="305" y="478"/>
                      <a:pt x="345" y="543"/>
                    </a:cubicBezTo>
                    <a:cubicBezTo>
                      <a:pt x="356" y="561"/>
                      <a:pt x="362" y="574"/>
                      <a:pt x="378" y="613"/>
                    </a:cubicBezTo>
                    <a:cubicBezTo>
                      <a:pt x="394" y="652"/>
                      <a:pt x="409" y="695"/>
                      <a:pt x="419" y="735"/>
                    </a:cubicBezTo>
                    <a:cubicBezTo>
                      <a:pt x="442" y="826"/>
                      <a:pt x="453" y="922"/>
                      <a:pt x="465" y="1015"/>
                    </a:cubicBezTo>
                    <a:cubicBezTo>
                      <a:pt x="491" y="1212"/>
                      <a:pt x="539" y="1420"/>
                      <a:pt x="652" y="1586"/>
                    </a:cubicBezTo>
                    <a:cubicBezTo>
                      <a:pt x="718" y="1683"/>
                      <a:pt x="807" y="1756"/>
                      <a:pt x="923" y="1781"/>
                    </a:cubicBezTo>
                    <a:cubicBezTo>
                      <a:pt x="1014" y="1801"/>
                      <a:pt x="1135" y="1802"/>
                      <a:pt x="1196" y="1720"/>
                    </a:cubicBezTo>
                    <a:cubicBezTo>
                      <a:pt x="1220" y="1686"/>
                      <a:pt x="1233" y="1635"/>
                      <a:pt x="1213" y="1596"/>
                    </a:cubicBezTo>
                    <a:cubicBezTo>
                      <a:pt x="1210" y="1589"/>
                      <a:pt x="1205" y="1586"/>
                      <a:pt x="1201" y="1580"/>
                    </a:cubicBezTo>
                    <a:cubicBezTo>
                      <a:pt x="1210" y="1570"/>
                      <a:pt x="1218" y="1559"/>
                      <a:pt x="1222" y="1547"/>
                    </a:cubicBezTo>
                    <a:cubicBezTo>
                      <a:pt x="1236" y="1510"/>
                      <a:pt x="1242" y="1462"/>
                      <a:pt x="1223" y="14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Freeform 50">
                <a:extLst>
                  <a:ext uri="{FF2B5EF4-FFF2-40B4-BE49-F238E27FC236}">
                    <a16:creationId xmlns:a16="http://schemas.microsoft.com/office/drawing/2014/main" id="{C376EE80-2C7E-27D2-FCBB-DBCE69440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3415"/>
                <a:ext cx="255" cy="155"/>
              </a:xfrm>
              <a:custGeom>
                <a:avLst/>
                <a:gdLst>
                  <a:gd name="T0" fmla="*/ 1957 w 1968"/>
                  <a:gd name="T1" fmla="*/ 432 h 1196"/>
                  <a:gd name="T2" fmla="*/ 1868 w 1968"/>
                  <a:gd name="T3" fmla="*/ 408 h 1196"/>
                  <a:gd name="T4" fmla="*/ 1492 w 1968"/>
                  <a:gd name="T5" fmla="*/ 666 h 1196"/>
                  <a:gd name="T6" fmla="*/ 1036 w 1968"/>
                  <a:gd name="T7" fmla="*/ 671 h 1196"/>
                  <a:gd name="T8" fmla="*/ 574 w 1968"/>
                  <a:gd name="T9" fmla="*/ 425 h 1196"/>
                  <a:gd name="T10" fmla="*/ 174 w 1968"/>
                  <a:gd name="T11" fmla="*/ 63 h 1196"/>
                  <a:gd name="T12" fmla="*/ 9 w 1968"/>
                  <a:gd name="T13" fmla="*/ 157 h 1196"/>
                  <a:gd name="T14" fmla="*/ 996 w 1968"/>
                  <a:gd name="T15" fmla="*/ 1162 h 1196"/>
                  <a:gd name="T16" fmla="*/ 1693 w 1968"/>
                  <a:gd name="T17" fmla="*/ 975 h 1196"/>
                  <a:gd name="T18" fmla="*/ 1909 w 1968"/>
                  <a:gd name="T19" fmla="*/ 715 h 1196"/>
                  <a:gd name="T20" fmla="*/ 1957 w 1968"/>
                  <a:gd name="T21" fmla="*/ 432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8" h="1196">
                    <a:moveTo>
                      <a:pt x="1957" y="432"/>
                    </a:moveTo>
                    <a:cubicBezTo>
                      <a:pt x="1952" y="386"/>
                      <a:pt x="1896" y="378"/>
                      <a:pt x="1868" y="408"/>
                    </a:cubicBezTo>
                    <a:cubicBezTo>
                      <a:pt x="1767" y="516"/>
                      <a:pt x="1635" y="623"/>
                      <a:pt x="1492" y="666"/>
                    </a:cubicBezTo>
                    <a:cubicBezTo>
                      <a:pt x="1351" y="709"/>
                      <a:pt x="1164" y="705"/>
                      <a:pt x="1036" y="671"/>
                    </a:cubicBezTo>
                    <a:cubicBezTo>
                      <a:pt x="852" y="621"/>
                      <a:pt x="716" y="547"/>
                      <a:pt x="574" y="425"/>
                    </a:cubicBezTo>
                    <a:cubicBezTo>
                      <a:pt x="438" y="307"/>
                      <a:pt x="307" y="184"/>
                      <a:pt x="174" y="63"/>
                    </a:cubicBezTo>
                    <a:cubicBezTo>
                      <a:pt x="106" y="0"/>
                      <a:pt x="0" y="73"/>
                      <a:pt x="9" y="157"/>
                    </a:cubicBezTo>
                    <a:cubicBezTo>
                      <a:pt x="62" y="658"/>
                      <a:pt x="495" y="1094"/>
                      <a:pt x="996" y="1162"/>
                    </a:cubicBezTo>
                    <a:cubicBezTo>
                      <a:pt x="1251" y="1196"/>
                      <a:pt x="1495" y="1144"/>
                      <a:pt x="1693" y="975"/>
                    </a:cubicBezTo>
                    <a:cubicBezTo>
                      <a:pt x="1781" y="901"/>
                      <a:pt x="1853" y="815"/>
                      <a:pt x="1909" y="715"/>
                    </a:cubicBezTo>
                    <a:cubicBezTo>
                      <a:pt x="1959" y="624"/>
                      <a:pt x="1968" y="535"/>
                      <a:pt x="1957" y="432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Freeform 51">
                <a:extLst>
                  <a:ext uri="{FF2B5EF4-FFF2-40B4-BE49-F238E27FC236}">
                    <a16:creationId xmlns:a16="http://schemas.microsoft.com/office/drawing/2014/main" id="{45E40987-92E8-60D6-88FE-AA2EBF3C4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" y="3467"/>
                <a:ext cx="200" cy="201"/>
              </a:xfrm>
              <a:custGeom>
                <a:avLst/>
                <a:gdLst>
                  <a:gd name="T0" fmla="*/ 1483 w 1547"/>
                  <a:gd name="T1" fmla="*/ 103 h 1551"/>
                  <a:gd name="T2" fmla="*/ 1334 w 1547"/>
                  <a:gd name="T3" fmla="*/ 83 h 1551"/>
                  <a:gd name="T4" fmla="*/ 1285 w 1547"/>
                  <a:gd name="T5" fmla="*/ 215 h 1551"/>
                  <a:gd name="T6" fmla="*/ 1223 w 1547"/>
                  <a:gd name="T7" fmla="*/ 323 h 1551"/>
                  <a:gd name="T8" fmla="*/ 1115 w 1547"/>
                  <a:gd name="T9" fmla="*/ 574 h 1551"/>
                  <a:gd name="T10" fmla="*/ 1065 w 1547"/>
                  <a:gd name="T11" fmla="*/ 654 h 1551"/>
                  <a:gd name="T12" fmla="*/ 985 w 1547"/>
                  <a:gd name="T13" fmla="*/ 777 h 1551"/>
                  <a:gd name="T14" fmla="*/ 818 w 1547"/>
                  <a:gd name="T15" fmla="*/ 982 h 1551"/>
                  <a:gd name="T16" fmla="*/ 817 w 1547"/>
                  <a:gd name="T17" fmla="*/ 982 h 1551"/>
                  <a:gd name="T18" fmla="*/ 796 w 1547"/>
                  <a:gd name="T19" fmla="*/ 1002 h 1551"/>
                  <a:gd name="T20" fmla="*/ 739 w 1547"/>
                  <a:gd name="T21" fmla="*/ 1055 h 1551"/>
                  <a:gd name="T22" fmla="*/ 640 w 1547"/>
                  <a:gd name="T23" fmla="*/ 1131 h 1551"/>
                  <a:gd name="T24" fmla="*/ 610 w 1547"/>
                  <a:gd name="T25" fmla="*/ 1145 h 1551"/>
                  <a:gd name="T26" fmla="*/ 566 w 1547"/>
                  <a:gd name="T27" fmla="*/ 1160 h 1551"/>
                  <a:gd name="T28" fmla="*/ 520 w 1547"/>
                  <a:gd name="T29" fmla="*/ 1166 h 1551"/>
                  <a:gd name="T30" fmla="*/ 487 w 1547"/>
                  <a:gd name="T31" fmla="*/ 1168 h 1551"/>
                  <a:gd name="T32" fmla="*/ 296 w 1547"/>
                  <a:gd name="T33" fmla="*/ 1121 h 1551"/>
                  <a:gd name="T34" fmla="*/ 104 w 1547"/>
                  <a:gd name="T35" fmla="*/ 1032 h 1551"/>
                  <a:gd name="T36" fmla="*/ 24 w 1547"/>
                  <a:gd name="T37" fmla="*/ 1093 h 1551"/>
                  <a:gd name="T38" fmla="*/ 143 w 1547"/>
                  <a:gd name="T39" fmla="*/ 1349 h 1551"/>
                  <a:gd name="T40" fmla="*/ 390 w 1547"/>
                  <a:gd name="T41" fmla="*/ 1486 h 1551"/>
                  <a:gd name="T42" fmla="*/ 1049 w 1547"/>
                  <a:gd name="T43" fmla="*/ 1342 h 1551"/>
                  <a:gd name="T44" fmla="*/ 1452 w 1547"/>
                  <a:gd name="T45" fmla="*/ 772 h 1551"/>
                  <a:gd name="T46" fmla="*/ 1532 w 1547"/>
                  <a:gd name="T47" fmla="*/ 439 h 1551"/>
                  <a:gd name="T48" fmla="*/ 1483 w 1547"/>
                  <a:gd name="T49" fmla="*/ 103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47" h="1551">
                    <a:moveTo>
                      <a:pt x="1483" y="103"/>
                    </a:moveTo>
                    <a:cubicBezTo>
                      <a:pt x="1467" y="38"/>
                      <a:pt x="1360" y="0"/>
                      <a:pt x="1334" y="83"/>
                    </a:cubicBezTo>
                    <a:cubicBezTo>
                      <a:pt x="1321" y="127"/>
                      <a:pt x="1307" y="174"/>
                      <a:pt x="1285" y="215"/>
                    </a:cubicBezTo>
                    <a:cubicBezTo>
                      <a:pt x="1265" y="252"/>
                      <a:pt x="1239" y="284"/>
                      <a:pt x="1223" y="323"/>
                    </a:cubicBezTo>
                    <a:cubicBezTo>
                      <a:pt x="1188" y="408"/>
                      <a:pt x="1158" y="492"/>
                      <a:pt x="1115" y="574"/>
                    </a:cubicBezTo>
                    <a:cubicBezTo>
                      <a:pt x="1106" y="591"/>
                      <a:pt x="1090" y="618"/>
                      <a:pt x="1065" y="654"/>
                    </a:cubicBezTo>
                    <a:cubicBezTo>
                      <a:pt x="1038" y="695"/>
                      <a:pt x="1012" y="737"/>
                      <a:pt x="985" y="777"/>
                    </a:cubicBezTo>
                    <a:cubicBezTo>
                      <a:pt x="935" y="850"/>
                      <a:pt x="879" y="919"/>
                      <a:pt x="818" y="982"/>
                    </a:cubicBezTo>
                    <a:lnTo>
                      <a:pt x="817" y="982"/>
                    </a:lnTo>
                    <a:cubicBezTo>
                      <a:pt x="810" y="989"/>
                      <a:pt x="803" y="995"/>
                      <a:pt x="796" y="1002"/>
                    </a:cubicBezTo>
                    <a:cubicBezTo>
                      <a:pt x="787" y="1010"/>
                      <a:pt x="704" y="1087"/>
                      <a:pt x="739" y="1055"/>
                    </a:cubicBezTo>
                    <a:cubicBezTo>
                      <a:pt x="708" y="1083"/>
                      <a:pt x="676" y="1110"/>
                      <a:pt x="640" y="1131"/>
                    </a:cubicBezTo>
                    <a:cubicBezTo>
                      <a:pt x="635" y="1133"/>
                      <a:pt x="614" y="1143"/>
                      <a:pt x="610" y="1145"/>
                    </a:cubicBezTo>
                    <a:cubicBezTo>
                      <a:pt x="603" y="1148"/>
                      <a:pt x="555" y="1163"/>
                      <a:pt x="566" y="1160"/>
                    </a:cubicBezTo>
                    <a:cubicBezTo>
                      <a:pt x="578" y="1157"/>
                      <a:pt x="528" y="1165"/>
                      <a:pt x="520" y="1166"/>
                    </a:cubicBezTo>
                    <a:cubicBezTo>
                      <a:pt x="516" y="1166"/>
                      <a:pt x="490" y="1167"/>
                      <a:pt x="487" y="1168"/>
                    </a:cubicBezTo>
                    <a:cubicBezTo>
                      <a:pt x="412" y="1166"/>
                      <a:pt x="366" y="1150"/>
                      <a:pt x="296" y="1121"/>
                    </a:cubicBezTo>
                    <a:cubicBezTo>
                      <a:pt x="228" y="1094"/>
                      <a:pt x="178" y="1045"/>
                      <a:pt x="104" y="1032"/>
                    </a:cubicBezTo>
                    <a:cubicBezTo>
                      <a:pt x="64" y="1024"/>
                      <a:pt x="32" y="1057"/>
                      <a:pt x="24" y="1093"/>
                    </a:cubicBezTo>
                    <a:cubicBezTo>
                      <a:pt x="0" y="1195"/>
                      <a:pt x="76" y="1282"/>
                      <a:pt x="143" y="1349"/>
                    </a:cubicBezTo>
                    <a:cubicBezTo>
                      <a:pt x="211" y="1417"/>
                      <a:pt x="298" y="1460"/>
                      <a:pt x="390" y="1486"/>
                    </a:cubicBezTo>
                    <a:cubicBezTo>
                      <a:pt x="616" y="1551"/>
                      <a:pt x="870" y="1500"/>
                      <a:pt x="1049" y="1342"/>
                    </a:cubicBezTo>
                    <a:cubicBezTo>
                      <a:pt x="1225" y="1186"/>
                      <a:pt x="1376" y="996"/>
                      <a:pt x="1452" y="772"/>
                    </a:cubicBezTo>
                    <a:cubicBezTo>
                      <a:pt x="1489" y="664"/>
                      <a:pt x="1517" y="552"/>
                      <a:pt x="1532" y="439"/>
                    </a:cubicBezTo>
                    <a:cubicBezTo>
                      <a:pt x="1547" y="328"/>
                      <a:pt x="1510" y="211"/>
                      <a:pt x="1483" y="10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0" name="Freeform 52">
                <a:extLst>
                  <a:ext uri="{FF2B5EF4-FFF2-40B4-BE49-F238E27FC236}">
                    <a16:creationId xmlns:a16="http://schemas.microsoft.com/office/drawing/2014/main" id="{50FCBD3D-F01C-F42E-85A4-759444762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1230"/>
                <a:ext cx="50" cy="542"/>
              </a:xfrm>
              <a:custGeom>
                <a:avLst/>
                <a:gdLst>
                  <a:gd name="T0" fmla="*/ 194 w 391"/>
                  <a:gd name="T1" fmla="*/ 3174 h 4186"/>
                  <a:gd name="T2" fmla="*/ 101 w 391"/>
                  <a:gd name="T3" fmla="*/ 2136 h 4186"/>
                  <a:gd name="T4" fmla="*/ 266 w 391"/>
                  <a:gd name="T5" fmla="*/ 33 h 4186"/>
                  <a:gd name="T6" fmla="*/ 223 w 391"/>
                  <a:gd name="T7" fmla="*/ 27 h 4186"/>
                  <a:gd name="T8" fmla="*/ 23 w 391"/>
                  <a:gd name="T9" fmla="*/ 2107 h 4186"/>
                  <a:gd name="T10" fmla="*/ 351 w 391"/>
                  <a:gd name="T11" fmla="*/ 4166 h 4186"/>
                  <a:gd name="T12" fmla="*/ 387 w 391"/>
                  <a:gd name="T13" fmla="*/ 4157 h 4186"/>
                  <a:gd name="T14" fmla="*/ 194 w 391"/>
                  <a:gd name="T15" fmla="*/ 3174 h 4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1" h="4186">
                    <a:moveTo>
                      <a:pt x="194" y="3174"/>
                    </a:moveTo>
                    <a:cubicBezTo>
                      <a:pt x="143" y="2830"/>
                      <a:pt x="112" y="2484"/>
                      <a:pt x="101" y="2136"/>
                    </a:cubicBezTo>
                    <a:cubicBezTo>
                      <a:pt x="79" y="1434"/>
                      <a:pt x="146" y="725"/>
                      <a:pt x="266" y="33"/>
                    </a:cubicBezTo>
                    <a:cubicBezTo>
                      <a:pt x="271" y="5"/>
                      <a:pt x="229" y="0"/>
                      <a:pt x="223" y="27"/>
                    </a:cubicBezTo>
                    <a:cubicBezTo>
                      <a:pt x="60" y="711"/>
                      <a:pt x="0" y="1404"/>
                      <a:pt x="23" y="2107"/>
                    </a:cubicBezTo>
                    <a:cubicBezTo>
                      <a:pt x="46" y="2782"/>
                      <a:pt x="110" y="3530"/>
                      <a:pt x="351" y="4166"/>
                    </a:cubicBezTo>
                    <a:cubicBezTo>
                      <a:pt x="359" y="4186"/>
                      <a:pt x="391" y="4178"/>
                      <a:pt x="387" y="4157"/>
                    </a:cubicBezTo>
                    <a:cubicBezTo>
                      <a:pt x="333" y="3828"/>
                      <a:pt x="244" y="3505"/>
                      <a:pt x="194" y="317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1" name="Freeform 53">
                <a:extLst>
                  <a:ext uri="{FF2B5EF4-FFF2-40B4-BE49-F238E27FC236}">
                    <a16:creationId xmlns:a16="http://schemas.microsoft.com/office/drawing/2014/main" id="{9E6E26B5-B88F-4728-D940-3E9DB5695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078"/>
                <a:ext cx="279" cy="637"/>
              </a:xfrm>
              <a:custGeom>
                <a:avLst/>
                <a:gdLst>
                  <a:gd name="T0" fmla="*/ 1584 w 2151"/>
                  <a:gd name="T1" fmla="*/ 2294 h 4918"/>
                  <a:gd name="T2" fmla="*/ 23 w 2151"/>
                  <a:gd name="T3" fmla="*/ 8 h 4918"/>
                  <a:gd name="T4" fmla="*/ 8 w 2151"/>
                  <a:gd name="T5" fmla="*/ 19 h 4918"/>
                  <a:gd name="T6" fmla="*/ 1405 w 2151"/>
                  <a:gd name="T7" fmla="*/ 2322 h 4918"/>
                  <a:gd name="T8" fmla="*/ 1816 w 2151"/>
                  <a:gd name="T9" fmla="*/ 3593 h 4918"/>
                  <a:gd name="T10" fmla="*/ 1947 w 2151"/>
                  <a:gd name="T11" fmla="*/ 4896 h 4918"/>
                  <a:gd name="T12" fmla="*/ 1984 w 2151"/>
                  <a:gd name="T13" fmla="*/ 4896 h 4918"/>
                  <a:gd name="T14" fmla="*/ 1584 w 2151"/>
                  <a:gd name="T15" fmla="*/ 2294 h 4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1" h="4918">
                    <a:moveTo>
                      <a:pt x="1584" y="2294"/>
                    </a:moveTo>
                    <a:cubicBezTo>
                      <a:pt x="1207" y="1434"/>
                      <a:pt x="669" y="685"/>
                      <a:pt x="23" y="8"/>
                    </a:cubicBezTo>
                    <a:cubicBezTo>
                      <a:pt x="15" y="0"/>
                      <a:pt x="0" y="10"/>
                      <a:pt x="8" y="19"/>
                    </a:cubicBezTo>
                    <a:cubicBezTo>
                      <a:pt x="559" y="721"/>
                      <a:pt x="1060" y="1497"/>
                      <a:pt x="1405" y="2322"/>
                    </a:cubicBezTo>
                    <a:cubicBezTo>
                      <a:pt x="1577" y="2733"/>
                      <a:pt x="1726" y="3155"/>
                      <a:pt x="1816" y="3593"/>
                    </a:cubicBezTo>
                    <a:cubicBezTo>
                      <a:pt x="1903" y="4022"/>
                      <a:pt x="1922" y="4460"/>
                      <a:pt x="1947" y="4896"/>
                    </a:cubicBezTo>
                    <a:cubicBezTo>
                      <a:pt x="1948" y="4918"/>
                      <a:pt x="1980" y="4916"/>
                      <a:pt x="1984" y="4896"/>
                    </a:cubicBezTo>
                    <a:cubicBezTo>
                      <a:pt x="2151" y="4044"/>
                      <a:pt x="1928" y="3079"/>
                      <a:pt x="1584" y="229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2" name="Freeform 54">
                <a:extLst>
                  <a:ext uri="{FF2B5EF4-FFF2-40B4-BE49-F238E27FC236}">
                    <a16:creationId xmlns:a16="http://schemas.microsoft.com/office/drawing/2014/main" id="{98C0611A-9482-81CA-0978-F218AFD7E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" y="2253"/>
                <a:ext cx="77" cy="192"/>
              </a:xfrm>
              <a:custGeom>
                <a:avLst/>
                <a:gdLst>
                  <a:gd name="T0" fmla="*/ 563 w 595"/>
                  <a:gd name="T1" fmla="*/ 20 h 1480"/>
                  <a:gd name="T2" fmla="*/ 332 w 595"/>
                  <a:gd name="T3" fmla="*/ 762 h 1480"/>
                  <a:gd name="T4" fmla="*/ 6 w 595"/>
                  <a:gd name="T5" fmla="*/ 1455 h 1480"/>
                  <a:gd name="T6" fmla="*/ 27 w 595"/>
                  <a:gd name="T7" fmla="*/ 1468 h 1480"/>
                  <a:gd name="T8" fmla="*/ 407 w 595"/>
                  <a:gd name="T9" fmla="*/ 779 h 1480"/>
                  <a:gd name="T10" fmla="*/ 593 w 595"/>
                  <a:gd name="T11" fmla="*/ 24 h 1480"/>
                  <a:gd name="T12" fmla="*/ 563 w 595"/>
                  <a:gd name="T13" fmla="*/ 20 h 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5" h="1480">
                    <a:moveTo>
                      <a:pt x="563" y="20"/>
                    </a:moveTo>
                    <a:cubicBezTo>
                      <a:pt x="522" y="277"/>
                      <a:pt x="428" y="521"/>
                      <a:pt x="332" y="762"/>
                    </a:cubicBezTo>
                    <a:cubicBezTo>
                      <a:pt x="238" y="1000"/>
                      <a:pt x="115" y="1224"/>
                      <a:pt x="6" y="1455"/>
                    </a:cubicBezTo>
                    <a:cubicBezTo>
                      <a:pt x="0" y="1468"/>
                      <a:pt x="20" y="1480"/>
                      <a:pt x="27" y="1468"/>
                    </a:cubicBezTo>
                    <a:cubicBezTo>
                      <a:pt x="169" y="1248"/>
                      <a:pt x="297" y="1016"/>
                      <a:pt x="407" y="779"/>
                    </a:cubicBezTo>
                    <a:cubicBezTo>
                      <a:pt x="518" y="541"/>
                      <a:pt x="577" y="286"/>
                      <a:pt x="593" y="24"/>
                    </a:cubicBezTo>
                    <a:cubicBezTo>
                      <a:pt x="595" y="4"/>
                      <a:pt x="566" y="0"/>
                      <a:pt x="563" y="2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3" name="Freeform 55">
                <a:extLst>
                  <a:ext uri="{FF2B5EF4-FFF2-40B4-BE49-F238E27FC236}">
                    <a16:creationId xmlns:a16="http://schemas.microsoft.com/office/drawing/2014/main" id="{3C1F2059-196A-AD45-B02C-4E56AECE7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2" y="2280"/>
                <a:ext cx="122" cy="408"/>
              </a:xfrm>
              <a:custGeom>
                <a:avLst/>
                <a:gdLst>
                  <a:gd name="T0" fmla="*/ 683 w 942"/>
                  <a:gd name="T1" fmla="*/ 1550 h 3149"/>
                  <a:gd name="T2" fmla="*/ 38 w 942"/>
                  <a:gd name="T3" fmla="*/ 17 h 3149"/>
                  <a:gd name="T4" fmla="*/ 9 w 942"/>
                  <a:gd name="T5" fmla="*/ 28 h 3149"/>
                  <a:gd name="T6" fmla="*/ 560 w 942"/>
                  <a:gd name="T7" fmla="*/ 1478 h 3149"/>
                  <a:gd name="T8" fmla="*/ 843 w 942"/>
                  <a:gd name="T9" fmla="*/ 3125 h 3149"/>
                  <a:gd name="T10" fmla="*/ 873 w 942"/>
                  <a:gd name="T11" fmla="*/ 3129 h 3149"/>
                  <a:gd name="T12" fmla="*/ 683 w 942"/>
                  <a:gd name="T13" fmla="*/ 1550 h 3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2" h="3149">
                    <a:moveTo>
                      <a:pt x="683" y="1550"/>
                    </a:moveTo>
                    <a:cubicBezTo>
                      <a:pt x="533" y="1018"/>
                      <a:pt x="301" y="503"/>
                      <a:pt x="38" y="17"/>
                    </a:cubicBezTo>
                    <a:cubicBezTo>
                      <a:pt x="29" y="0"/>
                      <a:pt x="0" y="10"/>
                      <a:pt x="9" y="28"/>
                    </a:cubicBezTo>
                    <a:cubicBezTo>
                      <a:pt x="237" y="495"/>
                      <a:pt x="418" y="979"/>
                      <a:pt x="560" y="1478"/>
                    </a:cubicBezTo>
                    <a:cubicBezTo>
                      <a:pt x="711" y="2011"/>
                      <a:pt x="851" y="2567"/>
                      <a:pt x="843" y="3125"/>
                    </a:cubicBezTo>
                    <a:cubicBezTo>
                      <a:pt x="842" y="3144"/>
                      <a:pt x="871" y="3149"/>
                      <a:pt x="873" y="3129"/>
                    </a:cubicBezTo>
                    <a:cubicBezTo>
                      <a:pt x="942" y="2591"/>
                      <a:pt x="830" y="2067"/>
                      <a:pt x="683" y="155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4" name="Freeform 56">
                <a:extLst>
                  <a:ext uri="{FF2B5EF4-FFF2-40B4-BE49-F238E27FC236}">
                    <a16:creationId xmlns:a16="http://schemas.microsoft.com/office/drawing/2014/main" id="{5183E5B2-8CFE-A68D-33E1-35A60C35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2506"/>
                <a:ext cx="134" cy="318"/>
              </a:xfrm>
              <a:custGeom>
                <a:avLst/>
                <a:gdLst>
                  <a:gd name="T0" fmla="*/ 1001 w 1034"/>
                  <a:gd name="T1" fmla="*/ 3 h 2458"/>
                  <a:gd name="T2" fmla="*/ 16 w 1034"/>
                  <a:gd name="T3" fmla="*/ 2403 h 2458"/>
                  <a:gd name="T4" fmla="*/ 51 w 1034"/>
                  <a:gd name="T5" fmla="*/ 2438 h 2458"/>
                  <a:gd name="T6" fmla="*/ 1007 w 1034"/>
                  <a:gd name="T7" fmla="*/ 3 h 2458"/>
                  <a:gd name="T8" fmla="*/ 1001 w 1034"/>
                  <a:gd name="T9" fmla="*/ 3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4" h="2458">
                    <a:moveTo>
                      <a:pt x="1001" y="3"/>
                    </a:moveTo>
                    <a:cubicBezTo>
                      <a:pt x="931" y="887"/>
                      <a:pt x="555" y="1709"/>
                      <a:pt x="16" y="2403"/>
                    </a:cubicBezTo>
                    <a:cubicBezTo>
                      <a:pt x="0" y="2424"/>
                      <a:pt x="30" y="2458"/>
                      <a:pt x="51" y="2438"/>
                    </a:cubicBezTo>
                    <a:cubicBezTo>
                      <a:pt x="714" y="1814"/>
                      <a:pt x="1034" y="904"/>
                      <a:pt x="1007" y="3"/>
                    </a:cubicBezTo>
                    <a:cubicBezTo>
                      <a:pt x="1007" y="0"/>
                      <a:pt x="1001" y="0"/>
                      <a:pt x="1001" y="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5" name="Freeform 57">
                <a:extLst>
                  <a:ext uri="{FF2B5EF4-FFF2-40B4-BE49-F238E27FC236}">
                    <a16:creationId xmlns:a16="http://schemas.microsoft.com/office/drawing/2014/main" id="{794D93DA-B52A-2B1C-A453-BD6C0588E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216"/>
                <a:ext cx="122" cy="549"/>
              </a:xfrm>
              <a:custGeom>
                <a:avLst/>
                <a:gdLst>
                  <a:gd name="T0" fmla="*/ 906 w 941"/>
                  <a:gd name="T1" fmla="*/ 110 h 4240"/>
                  <a:gd name="T2" fmla="*/ 827 w 941"/>
                  <a:gd name="T3" fmla="*/ 49 h 4240"/>
                  <a:gd name="T4" fmla="*/ 37 w 941"/>
                  <a:gd name="T5" fmla="*/ 2121 h 4240"/>
                  <a:gd name="T6" fmla="*/ 553 w 941"/>
                  <a:gd name="T7" fmla="*/ 4221 h 4240"/>
                  <a:gd name="T8" fmla="*/ 590 w 941"/>
                  <a:gd name="T9" fmla="*/ 4200 h 4240"/>
                  <a:gd name="T10" fmla="*/ 251 w 941"/>
                  <a:gd name="T11" fmla="*/ 3181 h 4240"/>
                  <a:gd name="T12" fmla="*/ 190 w 941"/>
                  <a:gd name="T13" fmla="*/ 2110 h 4240"/>
                  <a:gd name="T14" fmla="*/ 906 w 941"/>
                  <a:gd name="T15" fmla="*/ 110 h 4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1" h="4240">
                    <a:moveTo>
                      <a:pt x="906" y="110"/>
                    </a:moveTo>
                    <a:cubicBezTo>
                      <a:pt x="941" y="57"/>
                      <a:pt x="870" y="0"/>
                      <a:pt x="827" y="49"/>
                    </a:cubicBezTo>
                    <a:cubicBezTo>
                      <a:pt x="333" y="622"/>
                      <a:pt x="76" y="1370"/>
                      <a:pt x="37" y="2121"/>
                    </a:cubicBezTo>
                    <a:cubicBezTo>
                      <a:pt x="0" y="2820"/>
                      <a:pt x="120" y="3649"/>
                      <a:pt x="553" y="4221"/>
                    </a:cubicBezTo>
                    <a:cubicBezTo>
                      <a:pt x="568" y="4240"/>
                      <a:pt x="599" y="4223"/>
                      <a:pt x="590" y="4200"/>
                    </a:cubicBezTo>
                    <a:cubicBezTo>
                      <a:pt x="463" y="3863"/>
                      <a:pt x="322" y="3535"/>
                      <a:pt x="251" y="3181"/>
                    </a:cubicBezTo>
                    <a:cubicBezTo>
                      <a:pt x="181" y="2829"/>
                      <a:pt x="160" y="2468"/>
                      <a:pt x="190" y="2110"/>
                    </a:cubicBezTo>
                    <a:cubicBezTo>
                      <a:pt x="250" y="1390"/>
                      <a:pt x="508" y="711"/>
                      <a:pt x="906" y="11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6" name="Freeform 58">
                <a:extLst>
                  <a:ext uri="{FF2B5EF4-FFF2-40B4-BE49-F238E27FC236}">
                    <a16:creationId xmlns:a16="http://schemas.microsoft.com/office/drawing/2014/main" id="{13ACECA9-C1D0-96E2-13F5-C2A828125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94"/>
                <a:ext cx="19" cy="169"/>
              </a:xfrm>
              <a:custGeom>
                <a:avLst/>
                <a:gdLst>
                  <a:gd name="T0" fmla="*/ 103 w 153"/>
                  <a:gd name="T1" fmla="*/ 980 h 1306"/>
                  <a:gd name="T2" fmla="*/ 67 w 153"/>
                  <a:gd name="T3" fmla="*/ 660 h 1306"/>
                  <a:gd name="T4" fmla="*/ 73 w 153"/>
                  <a:gd name="T5" fmla="*/ 9 h 1306"/>
                  <a:gd name="T6" fmla="*/ 61 w 153"/>
                  <a:gd name="T7" fmla="*/ 8 h 1306"/>
                  <a:gd name="T8" fmla="*/ 1 w 153"/>
                  <a:gd name="T9" fmla="*/ 644 h 1306"/>
                  <a:gd name="T10" fmla="*/ 25 w 153"/>
                  <a:gd name="T11" fmla="*/ 966 h 1306"/>
                  <a:gd name="T12" fmla="*/ 92 w 153"/>
                  <a:gd name="T13" fmla="*/ 1278 h 1306"/>
                  <a:gd name="T14" fmla="*/ 152 w 153"/>
                  <a:gd name="T15" fmla="*/ 1271 h 1306"/>
                  <a:gd name="T16" fmla="*/ 103 w 153"/>
                  <a:gd name="T17" fmla="*/ 980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306">
                    <a:moveTo>
                      <a:pt x="103" y="980"/>
                    </a:moveTo>
                    <a:cubicBezTo>
                      <a:pt x="87" y="874"/>
                      <a:pt x="76" y="767"/>
                      <a:pt x="67" y="660"/>
                    </a:cubicBezTo>
                    <a:cubicBezTo>
                      <a:pt x="47" y="443"/>
                      <a:pt x="50" y="226"/>
                      <a:pt x="73" y="9"/>
                    </a:cubicBezTo>
                    <a:cubicBezTo>
                      <a:pt x="74" y="1"/>
                      <a:pt x="62" y="0"/>
                      <a:pt x="61" y="8"/>
                    </a:cubicBezTo>
                    <a:cubicBezTo>
                      <a:pt x="21" y="218"/>
                      <a:pt x="0" y="430"/>
                      <a:pt x="1" y="644"/>
                    </a:cubicBezTo>
                    <a:cubicBezTo>
                      <a:pt x="1" y="752"/>
                      <a:pt x="10" y="859"/>
                      <a:pt x="25" y="966"/>
                    </a:cubicBezTo>
                    <a:cubicBezTo>
                      <a:pt x="39" y="1064"/>
                      <a:pt x="46" y="1189"/>
                      <a:pt x="92" y="1278"/>
                    </a:cubicBezTo>
                    <a:cubicBezTo>
                      <a:pt x="105" y="1302"/>
                      <a:pt x="152" y="1306"/>
                      <a:pt x="152" y="1271"/>
                    </a:cubicBezTo>
                    <a:cubicBezTo>
                      <a:pt x="153" y="1175"/>
                      <a:pt x="117" y="1075"/>
                      <a:pt x="103" y="98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7" name="Freeform 59">
                <a:extLst>
                  <a:ext uri="{FF2B5EF4-FFF2-40B4-BE49-F238E27FC236}">
                    <a16:creationId xmlns:a16="http://schemas.microsoft.com/office/drawing/2014/main" id="{428E0F7D-C9DD-052F-0A76-94DB6ED4D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2512"/>
                <a:ext cx="236" cy="663"/>
              </a:xfrm>
              <a:custGeom>
                <a:avLst/>
                <a:gdLst>
                  <a:gd name="T0" fmla="*/ 63 w 1822"/>
                  <a:gd name="T1" fmla="*/ 25 h 5115"/>
                  <a:gd name="T2" fmla="*/ 15 w 1822"/>
                  <a:gd name="T3" fmla="*/ 52 h 5115"/>
                  <a:gd name="T4" fmla="*/ 986 w 1822"/>
                  <a:gd name="T5" fmla="*/ 5078 h 5115"/>
                  <a:gd name="T6" fmla="*/ 1020 w 1822"/>
                  <a:gd name="T7" fmla="*/ 5093 h 5115"/>
                  <a:gd name="T8" fmla="*/ 63 w 1822"/>
                  <a:gd name="T9" fmla="*/ 25 h 5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2" h="5115">
                    <a:moveTo>
                      <a:pt x="63" y="25"/>
                    </a:moveTo>
                    <a:cubicBezTo>
                      <a:pt x="46" y="0"/>
                      <a:pt x="0" y="24"/>
                      <a:pt x="15" y="52"/>
                    </a:cubicBezTo>
                    <a:cubicBezTo>
                      <a:pt x="835" y="1615"/>
                      <a:pt x="1525" y="3305"/>
                      <a:pt x="986" y="5078"/>
                    </a:cubicBezTo>
                    <a:cubicBezTo>
                      <a:pt x="979" y="5101"/>
                      <a:pt x="1010" y="5115"/>
                      <a:pt x="1020" y="5093"/>
                    </a:cubicBezTo>
                    <a:cubicBezTo>
                      <a:pt x="1822" y="3395"/>
                      <a:pt x="1033" y="1463"/>
                      <a:pt x="63" y="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8" name="Freeform 60">
                <a:extLst>
                  <a:ext uri="{FF2B5EF4-FFF2-40B4-BE49-F238E27FC236}">
                    <a16:creationId xmlns:a16="http://schemas.microsoft.com/office/drawing/2014/main" id="{062D650A-7610-8D4E-8F6F-FAF4A087D1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2843"/>
                <a:ext cx="41" cy="223"/>
              </a:xfrm>
              <a:custGeom>
                <a:avLst/>
                <a:gdLst>
                  <a:gd name="T0" fmla="*/ 281 w 315"/>
                  <a:gd name="T1" fmla="*/ 835 h 1719"/>
                  <a:gd name="T2" fmla="*/ 14 w 315"/>
                  <a:gd name="T3" fmla="*/ 7 h 1719"/>
                  <a:gd name="T4" fmla="*/ 3 w 315"/>
                  <a:gd name="T5" fmla="*/ 11 h 1719"/>
                  <a:gd name="T6" fmla="*/ 200 w 315"/>
                  <a:gd name="T7" fmla="*/ 845 h 1719"/>
                  <a:gd name="T8" fmla="*/ 196 w 315"/>
                  <a:gd name="T9" fmla="*/ 1273 h 1719"/>
                  <a:gd name="T10" fmla="*/ 183 w 315"/>
                  <a:gd name="T11" fmla="*/ 1478 h 1719"/>
                  <a:gd name="T12" fmla="*/ 166 w 315"/>
                  <a:gd name="T13" fmla="*/ 1678 h 1719"/>
                  <a:gd name="T14" fmla="*/ 237 w 315"/>
                  <a:gd name="T15" fmla="*/ 1688 h 1719"/>
                  <a:gd name="T16" fmla="*/ 289 w 315"/>
                  <a:gd name="T17" fmla="*/ 1478 h 1719"/>
                  <a:gd name="T18" fmla="*/ 312 w 315"/>
                  <a:gd name="T19" fmla="*/ 1273 h 1719"/>
                  <a:gd name="T20" fmla="*/ 281 w 315"/>
                  <a:gd name="T21" fmla="*/ 835 h 1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1719">
                    <a:moveTo>
                      <a:pt x="281" y="835"/>
                    </a:moveTo>
                    <a:cubicBezTo>
                      <a:pt x="237" y="546"/>
                      <a:pt x="147" y="267"/>
                      <a:pt x="14" y="7"/>
                    </a:cubicBezTo>
                    <a:cubicBezTo>
                      <a:pt x="11" y="0"/>
                      <a:pt x="0" y="4"/>
                      <a:pt x="3" y="11"/>
                    </a:cubicBezTo>
                    <a:cubicBezTo>
                      <a:pt x="112" y="277"/>
                      <a:pt x="180" y="558"/>
                      <a:pt x="200" y="845"/>
                    </a:cubicBezTo>
                    <a:cubicBezTo>
                      <a:pt x="211" y="988"/>
                      <a:pt x="206" y="1130"/>
                      <a:pt x="196" y="1273"/>
                    </a:cubicBezTo>
                    <a:cubicBezTo>
                      <a:pt x="191" y="1341"/>
                      <a:pt x="189" y="1410"/>
                      <a:pt x="183" y="1478"/>
                    </a:cubicBezTo>
                    <a:cubicBezTo>
                      <a:pt x="176" y="1544"/>
                      <a:pt x="161" y="1611"/>
                      <a:pt x="166" y="1678"/>
                    </a:cubicBezTo>
                    <a:cubicBezTo>
                      <a:pt x="169" y="1718"/>
                      <a:pt x="222" y="1719"/>
                      <a:pt x="237" y="1688"/>
                    </a:cubicBezTo>
                    <a:cubicBezTo>
                      <a:pt x="270" y="1624"/>
                      <a:pt x="278" y="1547"/>
                      <a:pt x="289" y="1478"/>
                    </a:cubicBezTo>
                    <a:cubicBezTo>
                      <a:pt x="300" y="1410"/>
                      <a:pt x="310" y="1342"/>
                      <a:pt x="312" y="1273"/>
                    </a:cubicBezTo>
                    <a:cubicBezTo>
                      <a:pt x="315" y="1127"/>
                      <a:pt x="303" y="980"/>
                      <a:pt x="281" y="83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9" name="Freeform 61">
                <a:extLst>
                  <a:ext uri="{FF2B5EF4-FFF2-40B4-BE49-F238E27FC236}">
                    <a16:creationId xmlns:a16="http://schemas.microsoft.com/office/drawing/2014/main" id="{48C3D61E-818E-B3B5-013A-E16F01A01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" y="639"/>
                <a:ext cx="1909" cy="1502"/>
              </a:xfrm>
              <a:custGeom>
                <a:avLst/>
                <a:gdLst>
                  <a:gd name="T0" fmla="*/ 14002 w 14743"/>
                  <a:gd name="T1" fmla="*/ 3953 h 11601"/>
                  <a:gd name="T2" fmla="*/ 12556 w 14743"/>
                  <a:gd name="T3" fmla="*/ 1950 h 11601"/>
                  <a:gd name="T4" fmla="*/ 8458 w 14743"/>
                  <a:gd name="T5" fmla="*/ 13 h 11601"/>
                  <a:gd name="T6" fmla="*/ 5930 w 14743"/>
                  <a:gd name="T7" fmla="*/ 667 h 11601"/>
                  <a:gd name="T8" fmla="*/ 4802 w 14743"/>
                  <a:gd name="T9" fmla="*/ 688 h 11601"/>
                  <a:gd name="T10" fmla="*/ 3652 w 14743"/>
                  <a:gd name="T11" fmla="*/ 1105 h 11601"/>
                  <a:gd name="T12" fmla="*/ 1816 w 14743"/>
                  <a:gd name="T13" fmla="*/ 2597 h 11601"/>
                  <a:gd name="T14" fmla="*/ 730 w 14743"/>
                  <a:gd name="T15" fmla="*/ 5203 h 11601"/>
                  <a:gd name="T16" fmla="*/ 456 w 14743"/>
                  <a:gd name="T17" fmla="*/ 8337 h 11601"/>
                  <a:gd name="T18" fmla="*/ 13 w 14743"/>
                  <a:gd name="T19" fmla="*/ 11568 h 11601"/>
                  <a:gd name="T20" fmla="*/ 37 w 14743"/>
                  <a:gd name="T21" fmla="*/ 11587 h 11601"/>
                  <a:gd name="T22" fmla="*/ 679 w 14743"/>
                  <a:gd name="T23" fmla="*/ 9407 h 11601"/>
                  <a:gd name="T24" fmla="*/ 763 w 14743"/>
                  <a:gd name="T25" fmla="*/ 6238 h 11601"/>
                  <a:gd name="T26" fmla="*/ 1613 w 14743"/>
                  <a:gd name="T27" fmla="*/ 3426 h 11601"/>
                  <a:gd name="T28" fmla="*/ 2009 w 14743"/>
                  <a:gd name="T29" fmla="*/ 3770 h 11601"/>
                  <a:gd name="T30" fmla="*/ 2432 w 14743"/>
                  <a:gd name="T31" fmla="*/ 3579 h 11601"/>
                  <a:gd name="T32" fmla="*/ 2995 w 14743"/>
                  <a:gd name="T33" fmla="*/ 3084 h 11601"/>
                  <a:gd name="T34" fmla="*/ 3333 w 14743"/>
                  <a:gd name="T35" fmla="*/ 2422 h 11601"/>
                  <a:gd name="T36" fmla="*/ 3367 w 14743"/>
                  <a:gd name="T37" fmla="*/ 1971 h 11601"/>
                  <a:gd name="T38" fmla="*/ 3132 w 14743"/>
                  <a:gd name="T39" fmla="*/ 1671 h 11601"/>
                  <a:gd name="T40" fmla="*/ 3341 w 14743"/>
                  <a:gd name="T41" fmla="*/ 1537 h 11601"/>
                  <a:gd name="T42" fmla="*/ 4660 w 14743"/>
                  <a:gd name="T43" fmla="*/ 1048 h 11601"/>
                  <a:gd name="T44" fmla="*/ 5319 w 14743"/>
                  <a:gd name="T45" fmla="*/ 952 h 11601"/>
                  <a:gd name="T46" fmla="*/ 5966 w 14743"/>
                  <a:gd name="T47" fmla="*/ 871 h 11601"/>
                  <a:gd name="T48" fmla="*/ 6025 w 14743"/>
                  <a:gd name="T49" fmla="*/ 762 h 11601"/>
                  <a:gd name="T50" fmla="*/ 8192 w 14743"/>
                  <a:gd name="T51" fmla="*/ 325 h 11601"/>
                  <a:gd name="T52" fmla="*/ 10403 w 14743"/>
                  <a:gd name="T53" fmla="*/ 783 h 11601"/>
                  <a:gd name="T54" fmla="*/ 11003 w 14743"/>
                  <a:gd name="T55" fmla="*/ 1108 h 11601"/>
                  <a:gd name="T56" fmla="*/ 10829 w 14743"/>
                  <a:gd name="T57" fmla="*/ 1199 h 11601"/>
                  <a:gd name="T58" fmla="*/ 10654 w 14743"/>
                  <a:gd name="T59" fmla="*/ 1612 h 11601"/>
                  <a:gd name="T60" fmla="*/ 10801 w 14743"/>
                  <a:gd name="T61" fmla="*/ 1943 h 11601"/>
                  <a:gd name="T62" fmla="*/ 11626 w 14743"/>
                  <a:gd name="T63" fmla="*/ 2635 h 11601"/>
                  <a:gd name="T64" fmla="*/ 12219 w 14743"/>
                  <a:gd name="T65" fmla="*/ 2675 h 11601"/>
                  <a:gd name="T66" fmla="*/ 12450 w 14743"/>
                  <a:gd name="T67" fmla="*/ 2365 h 11601"/>
                  <a:gd name="T68" fmla="*/ 12967 w 14743"/>
                  <a:gd name="T69" fmla="*/ 2963 h 11601"/>
                  <a:gd name="T70" fmla="*/ 13690 w 14743"/>
                  <a:gd name="T71" fmla="*/ 3824 h 11601"/>
                  <a:gd name="T72" fmla="*/ 14716 w 14743"/>
                  <a:gd name="T73" fmla="*/ 6276 h 11601"/>
                  <a:gd name="T74" fmla="*/ 14740 w 14743"/>
                  <a:gd name="T75" fmla="*/ 6270 h 11601"/>
                  <a:gd name="T76" fmla="*/ 14002 w 14743"/>
                  <a:gd name="T77" fmla="*/ 3953 h 11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43" h="11601">
                    <a:moveTo>
                      <a:pt x="14002" y="3953"/>
                    </a:moveTo>
                    <a:cubicBezTo>
                      <a:pt x="13630" y="3222"/>
                      <a:pt x="13105" y="2556"/>
                      <a:pt x="12556" y="1950"/>
                    </a:cubicBezTo>
                    <a:cubicBezTo>
                      <a:pt x="11495" y="778"/>
                      <a:pt x="10056" y="37"/>
                      <a:pt x="8458" y="13"/>
                    </a:cubicBezTo>
                    <a:cubicBezTo>
                      <a:pt x="7578" y="0"/>
                      <a:pt x="6664" y="165"/>
                      <a:pt x="5930" y="667"/>
                    </a:cubicBezTo>
                    <a:cubicBezTo>
                      <a:pt x="5584" y="534"/>
                      <a:pt x="5153" y="617"/>
                      <a:pt x="4802" y="688"/>
                    </a:cubicBezTo>
                    <a:cubicBezTo>
                      <a:pt x="4398" y="770"/>
                      <a:pt x="4022" y="929"/>
                      <a:pt x="3652" y="1105"/>
                    </a:cubicBezTo>
                    <a:cubicBezTo>
                      <a:pt x="2930" y="1448"/>
                      <a:pt x="2286" y="1946"/>
                      <a:pt x="1816" y="2597"/>
                    </a:cubicBezTo>
                    <a:cubicBezTo>
                      <a:pt x="1269" y="3357"/>
                      <a:pt x="970" y="4307"/>
                      <a:pt x="730" y="5203"/>
                    </a:cubicBezTo>
                    <a:cubicBezTo>
                      <a:pt x="456" y="6230"/>
                      <a:pt x="417" y="7280"/>
                      <a:pt x="456" y="8337"/>
                    </a:cubicBezTo>
                    <a:cubicBezTo>
                      <a:pt x="494" y="9374"/>
                      <a:pt x="679" y="10677"/>
                      <a:pt x="13" y="11568"/>
                    </a:cubicBezTo>
                    <a:cubicBezTo>
                      <a:pt x="0" y="11585"/>
                      <a:pt x="23" y="11601"/>
                      <a:pt x="37" y="11587"/>
                    </a:cubicBezTo>
                    <a:cubicBezTo>
                      <a:pt x="614" y="10999"/>
                      <a:pt x="678" y="10194"/>
                      <a:pt x="679" y="9407"/>
                    </a:cubicBezTo>
                    <a:cubicBezTo>
                      <a:pt x="680" y="8353"/>
                      <a:pt x="620" y="7285"/>
                      <a:pt x="763" y="6238"/>
                    </a:cubicBezTo>
                    <a:cubicBezTo>
                      <a:pt x="893" y="5285"/>
                      <a:pt x="1198" y="4296"/>
                      <a:pt x="1613" y="3426"/>
                    </a:cubicBezTo>
                    <a:cubicBezTo>
                      <a:pt x="1617" y="3630"/>
                      <a:pt x="1783" y="3802"/>
                      <a:pt x="2009" y="3770"/>
                    </a:cubicBezTo>
                    <a:cubicBezTo>
                      <a:pt x="2156" y="3748"/>
                      <a:pt x="2307" y="3653"/>
                      <a:pt x="2432" y="3579"/>
                    </a:cubicBezTo>
                    <a:cubicBezTo>
                      <a:pt x="2647" y="3452"/>
                      <a:pt x="2839" y="3279"/>
                      <a:pt x="2995" y="3084"/>
                    </a:cubicBezTo>
                    <a:cubicBezTo>
                      <a:pt x="3150" y="2890"/>
                      <a:pt x="3265" y="2660"/>
                      <a:pt x="3333" y="2422"/>
                    </a:cubicBezTo>
                    <a:cubicBezTo>
                      <a:pt x="3376" y="2267"/>
                      <a:pt x="3396" y="2130"/>
                      <a:pt x="3367" y="1971"/>
                    </a:cubicBezTo>
                    <a:cubicBezTo>
                      <a:pt x="3343" y="1839"/>
                      <a:pt x="3256" y="1722"/>
                      <a:pt x="3132" y="1671"/>
                    </a:cubicBezTo>
                    <a:cubicBezTo>
                      <a:pt x="3201" y="1625"/>
                      <a:pt x="3270" y="1579"/>
                      <a:pt x="3341" y="1537"/>
                    </a:cubicBezTo>
                    <a:cubicBezTo>
                      <a:pt x="3752" y="1291"/>
                      <a:pt x="4191" y="1139"/>
                      <a:pt x="4660" y="1048"/>
                    </a:cubicBezTo>
                    <a:cubicBezTo>
                      <a:pt x="4878" y="1005"/>
                      <a:pt x="5097" y="969"/>
                      <a:pt x="5319" y="952"/>
                    </a:cubicBezTo>
                    <a:cubicBezTo>
                      <a:pt x="5540" y="936"/>
                      <a:pt x="5755" y="940"/>
                      <a:pt x="5966" y="871"/>
                    </a:cubicBezTo>
                    <a:cubicBezTo>
                      <a:pt x="6017" y="854"/>
                      <a:pt x="6032" y="807"/>
                      <a:pt x="6025" y="762"/>
                    </a:cubicBezTo>
                    <a:cubicBezTo>
                      <a:pt x="6731" y="544"/>
                      <a:pt x="7447" y="338"/>
                      <a:pt x="8192" y="325"/>
                    </a:cubicBezTo>
                    <a:cubicBezTo>
                      <a:pt x="8952" y="311"/>
                      <a:pt x="9711" y="470"/>
                      <a:pt x="10403" y="783"/>
                    </a:cubicBezTo>
                    <a:cubicBezTo>
                      <a:pt x="10612" y="878"/>
                      <a:pt x="10811" y="988"/>
                      <a:pt x="11003" y="1108"/>
                    </a:cubicBezTo>
                    <a:cubicBezTo>
                      <a:pt x="10940" y="1128"/>
                      <a:pt x="10881" y="1157"/>
                      <a:pt x="10829" y="1199"/>
                    </a:cubicBezTo>
                    <a:cubicBezTo>
                      <a:pt x="10705" y="1300"/>
                      <a:pt x="10629" y="1450"/>
                      <a:pt x="10654" y="1612"/>
                    </a:cubicBezTo>
                    <a:cubicBezTo>
                      <a:pt x="10673" y="1732"/>
                      <a:pt x="10740" y="1841"/>
                      <a:pt x="10801" y="1943"/>
                    </a:cubicBezTo>
                    <a:cubicBezTo>
                      <a:pt x="10989" y="2251"/>
                      <a:pt x="11292" y="2501"/>
                      <a:pt x="11626" y="2635"/>
                    </a:cubicBezTo>
                    <a:cubicBezTo>
                      <a:pt x="11807" y="2707"/>
                      <a:pt x="12032" y="2766"/>
                      <a:pt x="12219" y="2675"/>
                    </a:cubicBezTo>
                    <a:cubicBezTo>
                      <a:pt x="12349" y="2612"/>
                      <a:pt x="12429" y="2501"/>
                      <a:pt x="12450" y="2365"/>
                    </a:cubicBezTo>
                    <a:cubicBezTo>
                      <a:pt x="12626" y="2561"/>
                      <a:pt x="12798" y="2761"/>
                      <a:pt x="12967" y="2963"/>
                    </a:cubicBezTo>
                    <a:cubicBezTo>
                      <a:pt x="13208" y="3250"/>
                      <a:pt x="13471" y="3518"/>
                      <a:pt x="13690" y="3824"/>
                    </a:cubicBezTo>
                    <a:cubicBezTo>
                      <a:pt x="14213" y="4557"/>
                      <a:pt x="14426" y="5436"/>
                      <a:pt x="14716" y="6276"/>
                    </a:cubicBezTo>
                    <a:cubicBezTo>
                      <a:pt x="14721" y="6290"/>
                      <a:pt x="14743" y="6284"/>
                      <a:pt x="14740" y="6270"/>
                    </a:cubicBezTo>
                    <a:cubicBezTo>
                      <a:pt x="14596" y="5467"/>
                      <a:pt x="14375" y="4685"/>
                      <a:pt x="14002" y="3953"/>
                    </a:cubicBezTo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0" name="Freeform 62">
                <a:extLst>
                  <a:ext uri="{FF2B5EF4-FFF2-40B4-BE49-F238E27FC236}">
                    <a16:creationId xmlns:a16="http://schemas.microsoft.com/office/drawing/2014/main" id="{CFE451A2-5A73-FCD0-7408-23289A59B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913"/>
                <a:ext cx="55" cy="55"/>
              </a:xfrm>
              <a:custGeom>
                <a:avLst/>
                <a:gdLst>
                  <a:gd name="T0" fmla="*/ 378 w 418"/>
                  <a:gd name="T1" fmla="*/ 87 h 423"/>
                  <a:gd name="T2" fmla="*/ 370 w 418"/>
                  <a:gd name="T3" fmla="*/ 79 h 423"/>
                  <a:gd name="T4" fmla="*/ 351 w 418"/>
                  <a:gd name="T5" fmla="*/ 60 h 423"/>
                  <a:gd name="T6" fmla="*/ 290 w 418"/>
                  <a:gd name="T7" fmla="*/ 16 h 423"/>
                  <a:gd name="T8" fmla="*/ 195 w 418"/>
                  <a:gd name="T9" fmla="*/ 3 h 423"/>
                  <a:gd name="T10" fmla="*/ 186 w 418"/>
                  <a:gd name="T11" fmla="*/ 5 h 423"/>
                  <a:gd name="T12" fmla="*/ 87 w 418"/>
                  <a:gd name="T13" fmla="*/ 44 h 423"/>
                  <a:gd name="T14" fmla="*/ 33 w 418"/>
                  <a:gd name="T15" fmla="*/ 107 h 423"/>
                  <a:gd name="T16" fmla="*/ 4 w 418"/>
                  <a:gd name="T17" fmla="*/ 184 h 423"/>
                  <a:gd name="T18" fmla="*/ 17 w 418"/>
                  <a:gd name="T19" fmla="*/ 289 h 423"/>
                  <a:gd name="T20" fmla="*/ 18 w 418"/>
                  <a:gd name="T21" fmla="*/ 289 h 423"/>
                  <a:gd name="T22" fmla="*/ 83 w 418"/>
                  <a:gd name="T23" fmla="*/ 376 h 423"/>
                  <a:gd name="T24" fmla="*/ 157 w 418"/>
                  <a:gd name="T25" fmla="*/ 411 h 423"/>
                  <a:gd name="T26" fmla="*/ 236 w 418"/>
                  <a:gd name="T27" fmla="*/ 419 h 423"/>
                  <a:gd name="T28" fmla="*/ 334 w 418"/>
                  <a:gd name="T29" fmla="*/ 379 h 423"/>
                  <a:gd name="T30" fmla="*/ 335 w 418"/>
                  <a:gd name="T31" fmla="*/ 379 h 423"/>
                  <a:gd name="T32" fmla="*/ 389 w 418"/>
                  <a:gd name="T33" fmla="*/ 316 h 423"/>
                  <a:gd name="T34" fmla="*/ 417 w 418"/>
                  <a:gd name="T35" fmla="*/ 240 h 423"/>
                  <a:gd name="T36" fmla="*/ 418 w 418"/>
                  <a:gd name="T37" fmla="*/ 186 h 423"/>
                  <a:gd name="T38" fmla="*/ 378 w 418"/>
                  <a:gd name="T39" fmla="*/ 87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8" h="423">
                    <a:moveTo>
                      <a:pt x="378" y="87"/>
                    </a:moveTo>
                    <a:lnTo>
                      <a:pt x="370" y="79"/>
                    </a:lnTo>
                    <a:cubicBezTo>
                      <a:pt x="364" y="73"/>
                      <a:pt x="358" y="66"/>
                      <a:pt x="351" y="60"/>
                    </a:cubicBezTo>
                    <a:cubicBezTo>
                      <a:pt x="335" y="40"/>
                      <a:pt x="315" y="26"/>
                      <a:pt x="290" y="16"/>
                    </a:cubicBezTo>
                    <a:cubicBezTo>
                      <a:pt x="260" y="4"/>
                      <a:pt x="228" y="0"/>
                      <a:pt x="195" y="3"/>
                    </a:cubicBezTo>
                    <a:cubicBezTo>
                      <a:pt x="192" y="4"/>
                      <a:pt x="189" y="4"/>
                      <a:pt x="186" y="5"/>
                    </a:cubicBezTo>
                    <a:cubicBezTo>
                      <a:pt x="149" y="9"/>
                      <a:pt x="116" y="23"/>
                      <a:pt x="87" y="44"/>
                    </a:cubicBezTo>
                    <a:cubicBezTo>
                      <a:pt x="63" y="61"/>
                      <a:pt x="45" y="82"/>
                      <a:pt x="33" y="107"/>
                    </a:cubicBezTo>
                    <a:cubicBezTo>
                      <a:pt x="17" y="130"/>
                      <a:pt x="7" y="155"/>
                      <a:pt x="4" y="184"/>
                    </a:cubicBezTo>
                    <a:cubicBezTo>
                      <a:pt x="0" y="220"/>
                      <a:pt x="4" y="255"/>
                      <a:pt x="17" y="289"/>
                    </a:cubicBezTo>
                    <a:lnTo>
                      <a:pt x="18" y="289"/>
                    </a:lnTo>
                    <a:cubicBezTo>
                      <a:pt x="32" y="324"/>
                      <a:pt x="53" y="353"/>
                      <a:pt x="83" y="376"/>
                    </a:cubicBezTo>
                    <a:cubicBezTo>
                      <a:pt x="105" y="395"/>
                      <a:pt x="129" y="406"/>
                      <a:pt x="157" y="411"/>
                    </a:cubicBezTo>
                    <a:cubicBezTo>
                      <a:pt x="182" y="421"/>
                      <a:pt x="209" y="423"/>
                      <a:pt x="236" y="419"/>
                    </a:cubicBezTo>
                    <a:cubicBezTo>
                      <a:pt x="272" y="414"/>
                      <a:pt x="305" y="401"/>
                      <a:pt x="334" y="379"/>
                    </a:cubicBezTo>
                    <a:lnTo>
                      <a:pt x="335" y="379"/>
                    </a:lnTo>
                    <a:cubicBezTo>
                      <a:pt x="359" y="362"/>
                      <a:pt x="377" y="341"/>
                      <a:pt x="389" y="316"/>
                    </a:cubicBezTo>
                    <a:cubicBezTo>
                      <a:pt x="405" y="293"/>
                      <a:pt x="415" y="268"/>
                      <a:pt x="417" y="240"/>
                    </a:cubicBezTo>
                    <a:cubicBezTo>
                      <a:pt x="418" y="222"/>
                      <a:pt x="418" y="204"/>
                      <a:pt x="418" y="186"/>
                    </a:cubicBezTo>
                    <a:cubicBezTo>
                      <a:pt x="413" y="150"/>
                      <a:pt x="400" y="117"/>
                      <a:pt x="378" y="87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1" name="Freeform 63">
                <a:extLst>
                  <a:ext uri="{FF2B5EF4-FFF2-40B4-BE49-F238E27FC236}">
                    <a16:creationId xmlns:a16="http://schemas.microsoft.com/office/drawing/2014/main" id="{0010D882-2D64-22EA-47B4-A7D0E594C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767"/>
                <a:ext cx="41" cy="28"/>
              </a:xfrm>
              <a:custGeom>
                <a:avLst/>
                <a:gdLst>
                  <a:gd name="T0" fmla="*/ 145 w 316"/>
                  <a:gd name="T1" fmla="*/ 0 h 223"/>
                  <a:gd name="T2" fmla="*/ 172 w 316"/>
                  <a:gd name="T3" fmla="*/ 223 h 223"/>
                  <a:gd name="T4" fmla="*/ 145 w 316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223">
                    <a:moveTo>
                      <a:pt x="145" y="0"/>
                    </a:moveTo>
                    <a:cubicBezTo>
                      <a:pt x="0" y="0"/>
                      <a:pt x="29" y="223"/>
                      <a:pt x="172" y="223"/>
                    </a:cubicBezTo>
                    <a:cubicBezTo>
                      <a:pt x="316" y="223"/>
                      <a:pt x="288" y="0"/>
                      <a:pt x="145" y="0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2" name="Freeform 64">
                <a:extLst>
                  <a:ext uri="{FF2B5EF4-FFF2-40B4-BE49-F238E27FC236}">
                    <a16:creationId xmlns:a16="http://schemas.microsoft.com/office/drawing/2014/main" id="{5223C172-D6DC-DA04-17A2-774687665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601"/>
                <a:ext cx="676" cy="506"/>
              </a:xfrm>
              <a:custGeom>
                <a:avLst/>
                <a:gdLst>
                  <a:gd name="T0" fmla="*/ 5172 w 5221"/>
                  <a:gd name="T1" fmla="*/ 1329 h 3906"/>
                  <a:gd name="T2" fmla="*/ 5051 w 5221"/>
                  <a:gd name="T3" fmla="*/ 1110 h 3906"/>
                  <a:gd name="T4" fmla="*/ 4854 w 5221"/>
                  <a:gd name="T5" fmla="*/ 870 h 3906"/>
                  <a:gd name="T6" fmla="*/ 4327 w 5221"/>
                  <a:gd name="T7" fmla="*/ 559 h 3906"/>
                  <a:gd name="T8" fmla="*/ 3555 w 5221"/>
                  <a:gd name="T9" fmla="*/ 206 h 3906"/>
                  <a:gd name="T10" fmla="*/ 3014 w 5221"/>
                  <a:gd name="T11" fmla="*/ 90 h 3906"/>
                  <a:gd name="T12" fmla="*/ 2815 w 5221"/>
                  <a:gd name="T13" fmla="*/ 271 h 3906"/>
                  <a:gd name="T14" fmla="*/ 2475 w 5221"/>
                  <a:gd name="T15" fmla="*/ 502 h 3906"/>
                  <a:gd name="T16" fmla="*/ 1738 w 5221"/>
                  <a:gd name="T17" fmla="*/ 893 h 3906"/>
                  <a:gd name="T18" fmla="*/ 1003 w 5221"/>
                  <a:gd name="T19" fmla="*/ 1290 h 3906"/>
                  <a:gd name="T20" fmla="*/ 468 w 5221"/>
                  <a:gd name="T21" fmla="*/ 1632 h 3906"/>
                  <a:gd name="T22" fmla="*/ 244 w 5221"/>
                  <a:gd name="T23" fmla="*/ 1689 h 3906"/>
                  <a:gd name="T24" fmla="*/ 53 w 5221"/>
                  <a:gd name="T25" fmla="*/ 1952 h 3906"/>
                  <a:gd name="T26" fmla="*/ 150 w 5221"/>
                  <a:gd name="T27" fmla="*/ 2715 h 3906"/>
                  <a:gd name="T28" fmla="*/ 602 w 5221"/>
                  <a:gd name="T29" fmla="*/ 3280 h 3906"/>
                  <a:gd name="T30" fmla="*/ 1271 w 5221"/>
                  <a:gd name="T31" fmla="*/ 3522 h 3906"/>
                  <a:gd name="T32" fmla="*/ 1732 w 5221"/>
                  <a:gd name="T33" fmla="*/ 3423 h 3906"/>
                  <a:gd name="T34" fmla="*/ 2195 w 5221"/>
                  <a:gd name="T35" fmla="*/ 3436 h 3906"/>
                  <a:gd name="T36" fmla="*/ 3141 w 5221"/>
                  <a:gd name="T37" fmla="*/ 3273 h 3906"/>
                  <a:gd name="T38" fmla="*/ 3820 w 5221"/>
                  <a:gd name="T39" fmla="*/ 2942 h 3906"/>
                  <a:gd name="T40" fmla="*/ 3912 w 5221"/>
                  <a:gd name="T41" fmla="*/ 3182 h 3906"/>
                  <a:gd name="T42" fmla="*/ 4260 w 5221"/>
                  <a:gd name="T43" fmla="*/ 3806 h 3906"/>
                  <a:gd name="T44" fmla="*/ 4530 w 5221"/>
                  <a:gd name="T45" fmla="*/ 3772 h 3906"/>
                  <a:gd name="T46" fmla="*/ 4603 w 5221"/>
                  <a:gd name="T47" fmla="*/ 3552 h 3906"/>
                  <a:gd name="T48" fmla="*/ 4660 w 5221"/>
                  <a:gd name="T49" fmla="*/ 3314 h 3906"/>
                  <a:gd name="T50" fmla="*/ 4539 w 5221"/>
                  <a:gd name="T51" fmla="*/ 3156 h 3906"/>
                  <a:gd name="T52" fmla="*/ 4433 w 5221"/>
                  <a:gd name="T53" fmla="*/ 2986 h 3906"/>
                  <a:gd name="T54" fmla="*/ 4253 w 5221"/>
                  <a:gd name="T55" fmla="*/ 2740 h 3906"/>
                  <a:gd name="T56" fmla="*/ 4098 w 5221"/>
                  <a:gd name="T57" fmla="*/ 2547 h 3906"/>
                  <a:gd name="T58" fmla="*/ 4060 w 5221"/>
                  <a:gd name="T59" fmla="*/ 2429 h 3906"/>
                  <a:gd name="T60" fmla="*/ 4055 w 5221"/>
                  <a:gd name="T61" fmla="*/ 2432 h 3906"/>
                  <a:gd name="T62" fmla="*/ 4012 w 5221"/>
                  <a:gd name="T63" fmla="*/ 2367 h 3906"/>
                  <a:gd name="T64" fmla="*/ 3905 w 5221"/>
                  <a:gd name="T65" fmla="*/ 2114 h 3906"/>
                  <a:gd name="T66" fmla="*/ 3709 w 5221"/>
                  <a:gd name="T67" fmla="*/ 2037 h 3906"/>
                  <a:gd name="T68" fmla="*/ 4249 w 5221"/>
                  <a:gd name="T69" fmla="*/ 1505 h 3906"/>
                  <a:gd name="T70" fmla="*/ 4538 w 5221"/>
                  <a:gd name="T71" fmla="*/ 1229 h 3906"/>
                  <a:gd name="T72" fmla="*/ 4703 w 5221"/>
                  <a:gd name="T73" fmla="*/ 1200 h 3906"/>
                  <a:gd name="T74" fmla="*/ 4880 w 5221"/>
                  <a:gd name="T75" fmla="*/ 1367 h 3906"/>
                  <a:gd name="T76" fmla="*/ 4881 w 5221"/>
                  <a:gd name="T77" fmla="*/ 1369 h 3906"/>
                  <a:gd name="T78" fmla="*/ 4915 w 5221"/>
                  <a:gd name="T79" fmla="*/ 1431 h 3906"/>
                  <a:gd name="T80" fmla="*/ 5172 w 5221"/>
                  <a:gd name="T81" fmla="*/ 1329 h 3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21" h="3906">
                    <a:moveTo>
                      <a:pt x="5172" y="1329"/>
                    </a:moveTo>
                    <a:cubicBezTo>
                      <a:pt x="5146" y="1242"/>
                      <a:pt x="5104" y="1169"/>
                      <a:pt x="5051" y="1110"/>
                    </a:cubicBezTo>
                    <a:cubicBezTo>
                      <a:pt x="4998" y="1022"/>
                      <a:pt x="4938" y="940"/>
                      <a:pt x="4854" y="870"/>
                    </a:cubicBezTo>
                    <a:cubicBezTo>
                      <a:pt x="4700" y="740"/>
                      <a:pt x="4508" y="645"/>
                      <a:pt x="4327" y="559"/>
                    </a:cubicBezTo>
                    <a:cubicBezTo>
                      <a:pt x="4072" y="436"/>
                      <a:pt x="3812" y="323"/>
                      <a:pt x="3555" y="206"/>
                    </a:cubicBezTo>
                    <a:cubicBezTo>
                      <a:pt x="3383" y="127"/>
                      <a:pt x="3204" y="0"/>
                      <a:pt x="3014" y="90"/>
                    </a:cubicBezTo>
                    <a:cubicBezTo>
                      <a:pt x="2928" y="131"/>
                      <a:pt x="2880" y="207"/>
                      <a:pt x="2815" y="271"/>
                    </a:cubicBezTo>
                    <a:cubicBezTo>
                      <a:pt x="2714" y="371"/>
                      <a:pt x="2599" y="435"/>
                      <a:pt x="2475" y="502"/>
                    </a:cubicBezTo>
                    <a:cubicBezTo>
                      <a:pt x="2231" y="635"/>
                      <a:pt x="1983" y="762"/>
                      <a:pt x="1738" y="893"/>
                    </a:cubicBezTo>
                    <a:cubicBezTo>
                      <a:pt x="1493" y="1025"/>
                      <a:pt x="1249" y="1159"/>
                      <a:pt x="1003" y="1290"/>
                    </a:cubicBezTo>
                    <a:cubicBezTo>
                      <a:pt x="822" y="1386"/>
                      <a:pt x="619" y="1487"/>
                      <a:pt x="468" y="1632"/>
                    </a:cubicBezTo>
                    <a:cubicBezTo>
                      <a:pt x="392" y="1642"/>
                      <a:pt x="318" y="1648"/>
                      <a:pt x="244" y="1689"/>
                    </a:cubicBezTo>
                    <a:cubicBezTo>
                      <a:pt x="140" y="1746"/>
                      <a:pt x="78" y="1837"/>
                      <a:pt x="53" y="1952"/>
                    </a:cubicBezTo>
                    <a:cubicBezTo>
                      <a:pt x="0" y="2202"/>
                      <a:pt x="49" y="2483"/>
                      <a:pt x="150" y="2715"/>
                    </a:cubicBezTo>
                    <a:cubicBezTo>
                      <a:pt x="247" y="2940"/>
                      <a:pt x="410" y="3128"/>
                      <a:pt x="602" y="3280"/>
                    </a:cubicBezTo>
                    <a:cubicBezTo>
                      <a:pt x="773" y="3416"/>
                      <a:pt x="1042" y="3593"/>
                      <a:pt x="1271" y="3522"/>
                    </a:cubicBezTo>
                    <a:cubicBezTo>
                      <a:pt x="1433" y="3472"/>
                      <a:pt x="1558" y="3422"/>
                      <a:pt x="1732" y="3423"/>
                    </a:cubicBezTo>
                    <a:cubicBezTo>
                      <a:pt x="1887" y="3425"/>
                      <a:pt x="2040" y="3439"/>
                      <a:pt x="2195" y="3436"/>
                    </a:cubicBezTo>
                    <a:cubicBezTo>
                      <a:pt x="2517" y="3429"/>
                      <a:pt x="2831" y="3355"/>
                      <a:pt x="3141" y="3273"/>
                    </a:cubicBezTo>
                    <a:cubicBezTo>
                      <a:pt x="3382" y="3208"/>
                      <a:pt x="3642" y="3125"/>
                      <a:pt x="3820" y="2942"/>
                    </a:cubicBezTo>
                    <a:cubicBezTo>
                      <a:pt x="3844" y="3025"/>
                      <a:pt x="3872" y="3105"/>
                      <a:pt x="3912" y="3182"/>
                    </a:cubicBezTo>
                    <a:cubicBezTo>
                      <a:pt x="4020" y="3394"/>
                      <a:pt x="4143" y="3599"/>
                      <a:pt x="4260" y="3806"/>
                    </a:cubicBezTo>
                    <a:cubicBezTo>
                      <a:pt x="4317" y="3906"/>
                      <a:pt x="4497" y="3879"/>
                      <a:pt x="4530" y="3772"/>
                    </a:cubicBezTo>
                    <a:cubicBezTo>
                      <a:pt x="4553" y="3699"/>
                      <a:pt x="4579" y="3626"/>
                      <a:pt x="4603" y="3552"/>
                    </a:cubicBezTo>
                    <a:cubicBezTo>
                      <a:pt x="4630" y="3474"/>
                      <a:pt x="4644" y="3395"/>
                      <a:pt x="4660" y="3314"/>
                    </a:cubicBezTo>
                    <a:cubicBezTo>
                      <a:pt x="4674" y="3240"/>
                      <a:pt x="4611" y="3166"/>
                      <a:pt x="4539" y="3156"/>
                    </a:cubicBezTo>
                    <a:cubicBezTo>
                      <a:pt x="4508" y="3152"/>
                      <a:pt x="4453" y="3020"/>
                      <a:pt x="4433" y="2986"/>
                    </a:cubicBezTo>
                    <a:cubicBezTo>
                      <a:pt x="4381" y="2900"/>
                      <a:pt x="4310" y="2823"/>
                      <a:pt x="4253" y="2740"/>
                    </a:cubicBezTo>
                    <a:cubicBezTo>
                      <a:pt x="4207" y="2671"/>
                      <a:pt x="4151" y="2610"/>
                      <a:pt x="4098" y="2547"/>
                    </a:cubicBezTo>
                    <a:cubicBezTo>
                      <a:pt x="4087" y="2507"/>
                      <a:pt x="4076" y="2467"/>
                      <a:pt x="4060" y="2429"/>
                    </a:cubicBezTo>
                    <a:lnTo>
                      <a:pt x="4055" y="2432"/>
                    </a:lnTo>
                    <a:cubicBezTo>
                      <a:pt x="4045" y="2407"/>
                      <a:pt x="4031" y="2385"/>
                      <a:pt x="4012" y="2367"/>
                    </a:cubicBezTo>
                    <a:cubicBezTo>
                      <a:pt x="3997" y="2278"/>
                      <a:pt x="3963" y="2191"/>
                      <a:pt x="3905" y="2114"/>
                    </a:cubicBezTo>
                    <a:cubicBezTo>
                      <a:pt x="3851" y="2042"/>
                      <a:pt x="3777" y="2023"/>
                      <a:pt x="3709" y="2037"/>
                    </a:cubicBezTo>
                    <a:cubicBezTo>
                      <a:pt x="3880" y="1849"/>
                      <a:pt x="4067" y="1682"/>
                      <a:pt x="4249" y="1505"/>
                    </a:cubicBezTo>
                    <a:cubicBezTo>
                      <a:pt x="4341" y="1415"/>
                      <a:pt x="4435" y="1304"/>
                      <a:pt x="4538" y="1229"/>
                    </a:cubicBezTo>
                    <a:cubicBezTo>
                      <a:pt x="4597" y="1186"/>
                      <a:pt x="4652" y="1182"/>
                      <a:pt x="4703" y="1200"/>
                    </a:cubicBezTo>
                    <a:cubicBezTo>
                      <a:pt x="4773" y="1249"/>
                      <a:pt x="4837" y="1304"/>
                      <a:pt x="4880" y="1367"/>
                    </a:cubicBezTo>
                    <a:lnTo>
                      <a:pt x="4881" y="1369"/>
                    </a:lnTo>
                    <a:cubicBezTo>
                      <a:pt x="4895" y="1389"/>
                      <a:pt x="4907" y="1409"/>
                      <a:pt x="4915" y="1431"/>
                    </a:cubicBezTo>
                    <a:cubicBezTo>
                      <a:pt x="4985" y="1597"/>
                      <a:pt x="5221" y="1496"/>
                      <a:pt x="5172" y="1329"/>
                    </a:cubicBezTo>
                  </a:path>
                </a:pathLst>
              </a:custGeom>
              <a:solidFill>
                <a:srgbClr val="F46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3" name="Freeform 65">
                <a:extLst>
                  <a:ext uri="{FF2B5EF4-FFF2-40B4-BE49-F238E27FC236}">
                    <a16:creationId xmlns:a16="http://schemas.microsoft.com/office/drawing/2014/main" id="{39E1E588-EF31-8A0C-D072-89D612DA2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982"/>
                <a:ext cx="784" cy="887"/>
              </a:xfrm>
              <a:custGeom>
                <a:avLst/>
                <a:gdLst>
                  <a:gd name="T0" fmla="*/ 5741 w 6056"/>
                  <a:gd name="T1" fmla="*/ 4345 h 6848"/>
                  <a:gd name="T2" fmla="*/ 6001 w 6056"/>
                  <a:gd name="T3" fmla="*/ 2524 h 6848"/>
                  <a:gd name="T4" fmla="*/ 5741 w 6056"/>
                  <a:gd name="T5" fmla="*/ 1776 h 6848"/>
                  <a:gd name="T6" fmla="*/ 5161 w 6056"/>
                  <a:gd name="T7" fmla="*/ 910 h 6848"/>
                  <a:gd name="T8" fmla="*/ 5097 w 6056"/>
                  <a:gd name="T9" fmla="*/ 849 h 6848"/>
                  <a:gd name="T10" fmla="*/ 4775 w 6056"/>
                  <a:gd name="T11" fmla="*/ 163 h 6848"/>
                  <a:gd name="T12" fmla="*/ 4492 w 6056"/>
                  <a:gd name="T13" fmla="*/ 41 h 6848"/>
                  <a:gd name="T14" fmla="*/ 3012 w 6056"/>
                  <a:gd name="T15" fmla="*/ 498 h 6848"/>
                  <a:gd name="T16" fmla="*/ 2630 w 6056"/>
                  <a:gd name="T17" fmla="*/ 528 h 6848"/>
                  <a:gd name="T18" fmla="*/ 2318 w 6056"/>
                  <a:gd name="T19" fmla="*/ 520 h 6848"/>
                  <a:gd name="T20" fmla="*/ 1987 w 6056"/>
                  <a:gd name="T21" fmla="*/ 559 h 6848"/>
                  <a:gd name="T22" fmla="*/ 1813 w 6056"/>
                  <a:gd name="T23" fmla="*/ 498 h 6848"/>
                  <a:gd name="T24" fmla="*/ 1632 w 6056"/>
                  <a:gd name="T25" fmla="*/ 409 h 6848"/>
                  <a:gd name="T26" fmla="*/ 1515 w 6056"/>
                  <a:gd name="T27" fmla="*/ 392 h 6848"/>
                  <a:gd name="T28" fmla="*/ 1494 w 6056"/>
                  <a:gd name="T29" fmla="*/ 379 h 6848"/>
                  <a:gd name="T30" fmla="*/ 1378 w 6056"/>
                  <a:gd name="T31" fmla="*/ 380 h 6848"/>
                  <a:gd name="T32" fmla="*/ 1328 w 6056"/>
                  <a:gd name="T33" fmla="*/ 399 h 6848"/>
                  <a:gd name="T34" fmla="*/ 426 w 6056"/>
                  <a:gd name="T35" fmla="*/ 1893 h 6848"/>
                  <a:gd name="T36" fmla="*/ 144 w 6056"/>
                  <a:gd name="T37" fmla="*/ 3499 h 6848"/>
                  <a:gd name="T38" fmla="*/ 850 w 6056"/>
                  <a:gd name="T39" fmla="*/ 4985 h 6848"/>
                  <a:gd name="T40" fmla="*/ 1286 w 6056"/>
                  <a:gd name="T41" fmla="*/ 5698 h 6848"/>
                  <a:gd name="T42" fmla="*/ 1119 w 6056"/>
                  <a:gd name="T43" fmla="*/ 6586 h 6848"/>
                  <a:gd name="T44" fmla="*/ 1338 w 6056"/>
                  <a:gd name="T45" fmla="*/ 6808 h 6848"/>
                  <a:gd name="T46" fmla="*/ 2799 w 6056"/>
                  <a:gd name="T47" fmla="*/ 6716 h 6848"/>
                  <a:gd name="T48" fmla="*/ 3418 w 6056"/>
                  <a:gd name="T49" fmla="*/ 6686 h 6848"/>
                  <a:gd name="T50" fmla="*/ 4177 w 6056"/>
                  <a:gd name="T51" fmla="*/ 6662 h 6848"/>
                  <a:gd name="T52" fmla="*/ 4275 w 6056"/>
                  <a:gd name="T53" fmla="*/ 6723 h 6848"/>
                  <a:gd name="T54" fmla="*/ 4282 w 6056"/>
                  <a:gd name="T55" fmla="*/ 6724 h 6848"/>
                  <a:gd name="T56" fmla="*/ 4326 w 6056"/>
                  <a:gd name="T57" fmla="*/ 6737 h 6848"/>
                  <a:gd name="T58" fmla="*/ 4388 w 6056"/>
                  <a:gd name="T59" fmla="*/ 6738 h 6848"/>
                  <a:gd name="T60" fmla="*/ 4417 w 6056"/>
                  <a:gd name="T61" fmla="*/ 6736 h 6848"/>
                  <a:gd name="T62" fmla="*/ 4423 w 6056"/>
                  <a:gd name="T63" fmla="*/ 6736 h 6848"/>
                  <a:gd name="T64" fmla="*/ 4517 w 6056"/>
                  <a:gd name="T65" fmla="*/ 6740 h 6848"/>
                  <a:gd name="T66" fmla="*/ 4515 w 6056"/>
                  <a:gd name="T67" fmla="*/ 6741 h 6848"/>
                  <a:gd name="T68" fmla="*/ 4603 w 6056"/>
                  <a:gd name="T69" fmla="*/ 6746 h 6848"/>
                  <a:gd name="T70" fmla="*/ 4846 w 6056"/>
                  <a:gd name="T71" fmla="*/ 6753 h 6848"/>
                  <a:gd name="T72" fmla="*/ 5078 w 6056"/>
                  <a:gd name="T73" fmla="*/ 6694 h 6848"/>
                  <a:gd name="T74" fmla="*/ 5203 w 6056"/>
                  <a:gd name="T75" fmla="*/ 6578 h 6848"/>
                  <a:gd name="T76" fmla="*/ 5294 w 6056"/>
                  <a:gd name="T77" fmla="*/ 6219 h 6848"/>
                  <a:gd name="T78" fmla="*/ 5177 w 6056"/>
                  <a:gd name="T79" fmla="*/ 5570 h 6848"/>
                  <a:gd name="T80" fmla="*/ 5349 w 6056"/>
                  <a:gd name="T81" fmla="*/ 5153 h 6848"/>
                  <a:gd name="T82" fmla="*/ 5741 w 6056"/>
                  <a:gd name="T83" fmla="*/ 4345 h 6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56" h="6848">
                    <a:moveTo>
                      <a:pt x="5741" y="4345"/>
                    </a:moveTo>
                    <a:cubicBezTo>
                      <a:pt x="6005" y="3748"/>
                      <a:pt x="6056" y="3169"/>
                      <a:pt x="6001" y="2524"/>
                    </a:cubicBezTo>
                    <a:cubicBezTo>
                      <a:pt x="5976" y="2236"/>
                      <a:pt x="5901" y="2018"/>
                      <a:pt x="5741" y="1776"/>
                    </a:cubicBezTo>
                    <a:cubicBezTo>
                      <a:pt x="5550" y="1486"/>
                      <a:pt x="5365" y="1192"/>
                      <a:pt x="5161" y="910"/>
                    </a:cubicBezTo>
                    <a:cubicBezTo>
                      <a:pt x="5142" y="884"/>
                      <a:pt x="5120" y="865"/>
                      <a:pt x="5097" y="849"/>
                    </a:cubicBezTo>
                    <a:cubicBezTo>
                      <a:pt x="4971" y="627"/>
                      <a:pt x="4857" y="398"/>
                      <a:pt x="4775" y="163"/>
                    </a:cubicBezTo>
                    <a:cubicBezTo>
                      <a:pt x="4736" y="52"/>
                      <a:pt x="4598" y="0"/>
                      <a:pt x="4492" y="41"/>
                    </a:cubicBezTo>
                    <a:cubicBezTo>
                      <a:pt x="4012" y="231"/>
                      <a:pt x="3525" y="422"/>
                      <a:pt x="3012" y="498"/>
                    </a:cubicBezTo>
                    <a:cubicBezTo>
                      <a:pt x="2886" y="516"/>
                      <a:pt x="2757" y="531"/>
                      <a:pt x="2630" y="528"/>
                    </a:cubicBezTo>
                    <a:cubicBezTo>
                      <a:pt x="2526" y="526"/>
                      <a:pt x="2422" y="500"/>
                      <a:pt x="2318" y="520"/>
                    </a:cubicBezTo>
                    <a:cubicBezTo>
                      <a:pt x="2190" y="545"/>
                      <a:pt x="2125" y="595"/>
                      <a:pt x="1987" y="559"/>
                    </a:cubicBezTo>
                    <a:cubicBezTo>
                      <a:pt x="1926" y="543"/>
                      <a:pt x="1869" y="522"/>
                      <a:pt x="1813" y="498"/>
                    </a:cubicBezTo>
                    <a:cubicBezTo>
                      <a:pt x="1752" y="468"/>
                      <a:pt x="1693" y="438"/>
                      <a:pt x="1632" y="409"/>
                    </a:cubicBezTo>
                    <a:cubicBezTo>
                      <a:pt x="1591" y="387"/>
                      <a:pt x="1552" y="385"/>
                      <a:pt x="1515" y="392"/>
                    </a:cubicBezTo>
                    <a:cubicBezTo>
                      <a:pt x="1508" y="388"/>
                      <a:pt x="1501" y="383"/>
                      <a:pt x="1494" y="379"/>
                    </a:cubicBezTo>
                    <a:cubicBezTo>
                      <a:pt x="1454" y="354"/>
                      <a:pt x="1409" y="358"/>
                      <a:pt x="1378" y="380"/>
                    </a:cubicBezTo>
                    <a:cubicBezTo>
                      <a:pt x="1359" y="381"/>
                      <a:pt x="1341" y="386"/>
                      <a:pt x="1328" y="399"/>
                    </a:cubicBezTo>
                    <a:cubicBezTo>
                      <a:pt x="915" y="825"/>
                      <a:pt x="660" y="1350"/>
                      <a:pt x="426" y="1893"/>
                    </a:cubicBezTo>
                    <a:cubicBezTo>
                      <a:pt x="197" y="2422"/>
                      <a:pt x="0" y="2918"/>
                      <a:pt x="144" y="3499"/>
                    </a:cubicBezTo>
                    <a:cubicBezTo>
                      <a:pt x="275" y="4030"/>
                      <a:pt x="574" y="4518"/>
                      <a:pt x="850" y="4985"/>
                    </a:cubicBezTo>
                    <a:cubicBezTo>
                      <a:pt x="989" y="5219"/>
                      <a:pt x="1178" y="5448"/>
                      <a:pt x="1286" y="5698"/>
                    </a:cubicBezTo>
                    <a:cubicBezTo>
                      <a:pt x="1409" y="5982"/>
                      <a:pt x="1244" y="6328"/>
                      <a:pt x="1119" y="6586"/>
                    </a:cubicBezTo>
                    <a:cubicBezTo>
                      <a:pt x="1052" y="6727"/>
                      <a:pt x="1209" y="6848"/>
                      <a:pt x="1338" y="6808"/>
                    </a:cubicBezTo>
                    <a:cubicBezTo>
                      <a:pt x="1808" y="6662"/>
                      <a:pt x="2313" y="6708"/>
                      <a:pt x="2799" y="6716"/>
                    </a:cubicBezTo>
                    <a:cubicBezTo>
                      <a:pt x="3005" y="6720"/>
                      <a:pt x="3211" y="6703"/>
                      <a:pt x="3418" y="6686"/>
                    </a:cubicBezTo>
                    <a:cubicBezTo>
                      <a:pt x="3672" y="6666"/>
                      <a:pt x="3925" y="6645"/>
                      <a:pt x="4177" y="6662"/>
                    </a:cubicBezTo>
                    <a:cubicBezTo>
                      <a:pt x="4199" y="6693"/>
                      <a:pt x="4233" y="6716"/>
                      <a:pt x="4275" y="6723"/>
                    </a:cubicBezTo>
                    <a:cubicBezTo>
                      <a:pt x="4277" y="6723"/>
                      <a:pt x="4280" y="6723"/>
                      <a:pt x="4282" y="6724"/>
                    </a:cubicBezTo>
                    <a:cubicBezTo>
                      <a:pt x="4296" y="6729"/>
                      <a:pt x="4311" y="6734"/>
                      <a:pt x="4326" y="6737"/>
                    </a:cubicBezTo>
                    <a:cubicBezTo>
                      <a:pt x="4347" y="6739"/>
                      <a:pt x="4368" y="6739"/>
                      <a:pt x="4388" y="6738"/>
                    </a:cubicBezTo>
                    <a:cubicBezTo>
                      <a:pt x="4393" y="6738"/>
                      <a:pt x="4409" y="6737"/>
                      <a:pt x="4417" y="6736"/>
                    </a:cubicBezTo>
                    <a:cubicBezTo>
                      <a:pt x="4419" y="6736"/>
                      <a:pt x="4422" y="6736"/>
                      <a:pt x="4423" y="6736"/>
                    </a:cubicBezTo>
                    <a:cubicBezTo>
                      <a:pt x="4455" y="6739"/>
                      <a:pt x="4484" y="6740"/>
                      <a:pt x="4517" y="6740"/>
                    </a:cubicBezTo>
                    <a:cubicBezTo>
                      <a:pt x="4439" y="6739"/>
                      <a:pt x="4498" y="6740"/>
                      <a:pt x="4515" y="6741"/>
                    </a:cubicBezTo>
                    <a:cubicBezTo>
                      <a:pt x="4545" y="6742"/>
                      <a:pt x="4574" y="6744"/>
                      <a:pt x="4603" y="6746"/>
                    </a:cubicBezTo>
                    <a:cubicBezTo>
                      <a:pt x="4684" y="6752"/>
                      <a:pt x="4765" y="6755"/>
                      <a:pt x="4846" y="6753"/>
                    </a:cubicBezTo>
                    <a:cubicBezTo>
                      <a:pt x="4927" y="6751"/>
                      <a:pt x="5006" y="6729"/>
                      <a:pt x="5078" y="6694"/>
                    </a:cubicBezTo>
                    <a:cubicBezTo>
                      <a:pt x="5131" y="6668"/>
                      <a:pt x="5173" y="6629"/>
                      <a:pt x="5203" y="6578"/>
                    </a:cubicBezTo>
                    <a:cubicBezTo>
                      <a:pt x="5451" y="6495"/>
                      <a:pt x="5380" y="6429"/>
                      <a:pt x="5294" y="6219"/>
                    </a:cubicBezTo>
                    <a:cubicBezTo>
                      <a:pt x="5244" y="6097"/>
                      <a:pt x="5171" y="5701"/>
                      <a:pt x="5177" y="5570"/>
                    </a:cubicBezTo>
                    <a:cubicBezTo>
                      <a:pt x="5182" y="5439"/>
                      <a:pt x="5294" y="5271"/>
                      <a:pt x="5349" y="5153"/>
                    </a:cubicBezTo>
                    <a:cubicBezTo>
                      <a:pt x="5478" y="4883"/>
                      <a:pt x="5620" y="4619"/>
                      <a:pt x="5741" y="4345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4" name="Freeform 66">
                <a:extLst>
                  <a:ext uri="{FF2B5EF4-FFF2-40B4-BE49-F238E27FC236}">
                    <a16:creationId xmlns:a16="http://schemas.microsoft.com/office/drawing/2014/main" id="{BBE0F37A-56BF-BE30-C916-ED4F0E820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3047"/>
                <a:ext cx="5" cy="1"/>
              </a:xfrm>
              <a:custGeom>
                <a:avLst/>
                <a:gdLst>
                  <a:gd name="T0" fmla="*/ 36 w 36"/>
                  <a:gd name="T1" fmla="*/ 7 h 7"/>
                  <a:gd name="T2" fmla="*/ 0 w 36"/>
                  <a:gd name="T3" fmla="*/ 6 h 7"/>
                  <a:gd name="T4" fmla="*/ 29 w 36"/>
                  <a:gd name="T5" fmla="*/ 0 h 7"/>
                  <a:gd name="T6" fmla="*/ 36 w 3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7">
                    <a:moveTo>
                      <a:pt x="36" y="7"/>
                    </a:moveTo>
                    <a:cubicBezTo>
                      <a:pt x="24" y="7"/>
                      <a:pt x="12" y="6"/>
                      <a:pt x="0" y="6"/>
                    </a:cubicBezTo>
                    <a:cubicBezTo>
                      <a:pt x="10" y="4"/>
                      <a:pt x="19" y="2"/>
                      <a:pt x="29" y="0"/>
                    </a:cubicBezTo>
                    <a:cubicBezTo>
                      <a:pt x="32" y="2"/>
                      <a:pt x="34" y="5"/>
                      <a:pt x="36" y="7"/>
                    </a:cubicBezTo>
                    <a:close/>
                  </a:path>
                </a:pathLst>
              </a:custGeom>
              <a:solidFill>
                <a:srgbClr val="FAB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5" name="Freeform 67">
                <a:extLst>
                  <a:ext uri="{FF2B5EF4-FFF2-40B4-BE49-F238E27FC236}">
                    <a16:creationId xmlns:a16="http://schemas.microsoft.com/office/drawing/2014/main" id="{09865DDB-2D30-D5ED-5A6F-25C8C8112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3043"/>
                <a:ext cx="23" cy="8"/>
              </a:xfrm>
              <a:custGeom>
                <a:avLst/>
                <a:gdLst>
                  <a:gd name="T0" fmla="*/ 0 w 177"/>
                  <a:gd name="T1" fmla="*/ 62 h 62"/>
                  <a:gd name="T2" fmla="*/ 97 w 177"/>
                  <a:gd name="T3" fmla="*/ 0 h 62"/>
                  <a:gd name="T4" fmla="*/ 177 w 177"/>
                  <a:gd name="T5" fmla="*/ 33 h 62"/>
                  <a:gd name="T6" fmla="*/ 148 w 177"/>
                  <a:gd name="T7" fmla="*/ 39 h 62"/>
                  <a:gd name="T8" fmla="*/ 148 w 177"/>
                  <a:gd name="T9" fmla="*/ 39 h 62"/>
                  <a:gd name="T10" fmla="*/ 61 w 177"/>
                  <a:gd name="T11" fmla="*/ 47 h 62"/>
                  <a:gd name="T12" fmla="*/ 0 w 177"/>
                  <a:gd name="T1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62">
                    <a:moveTo>
                      <a:pt x="0" y="62"/>
                    </a:moveTo>
                    <a:cubicBezTo>
                      <a:pt x="23" y="19"/>
                      <a:pt x="60" y="0"/>
                      <a:pt x="97" y="0"/>
                    </a:cubicBezTo>
                    <a:cubicBezTo>
                      <a:pt x="126" y="0"/>
                      <a:pt x="155" y="12"/>
                      <a:pt x="177" y="33"/>
                    </a:cubicBezTo>
                    <a:cubicBezTo>
                      <a:pt x="167" y="35"/>
                      <a:pt x="158" y="37"/>
                      <a:pt x="148" y="39"/>
                    </a:cubicBezTo>
                    <a:lnTo>
                      <a:pt x="148" y="39"/>
                    </a:lnTo>
                    <a:cubicBezTo>
                      <a:pt x="119" y="39"/>
                      <a:pt x="90" y="41"/>
                      <a:pt x="61" y="47"/>
                    </a:cubicBezTo>
                    <a:cubicBezTo>
                      <a:pt x="39" y="52"/>
                      <a:pt x="19" y="57"/>
                      <a:pt x="0" y="62"/>
                    </a:cubicBezTo>
                  </a:path>
                </a:pathLst>
              </a:custGeom>
              <a:solidFill>
                <a:srgbClr val="F360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6" name="Freeform 68">
                <a:extLst>
                  <a:ext uri="{FF2B5EF4-FFF2-40B4-BE49-F238E27FC236}">
                    <a16:creationId xmlns:a16="http://schemas.microsoft.com/office/drawing/2014/main" id="{C9F2055F-BA85-02B6-83A6-E6BE6D90B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8" y="3048"/>
                <a:ext cx="71" cy="178"/>
              </a:xfrm>
              <a:custGeom>
                <a:avLst/>
                <a:gdLst>
                  <a:gd name="T0" fmla="*/ 192 w 553"/>
                  <a:gd name="T1" fmla="*/ 1376 h 1376"/>
                  <a:gd name="T2" fmla="*/ 65 w 553"/>
                  <a:gd name="T3" fmla="*/ 1316 h 1376"/>
                  <a:gd name="T4" fmla="*/ 30 w 553"/>
                  <a:gd name="T5" fmla="*/ 1258 h 1376"/>
                  <a:gd name="T6" fmla="*/ 103 w 553"/>
                  <a:gd name="T7" fmla="*/ 1185 h 1376"/>
                  <a:gd name="T8" fmla="*/ 267 w 553"/>
                  <a:gd name="T9" fmla="*/ 1349 h 1376"/>
                  <a:gd name="T10" fmla="*/ 192 w 553"/>
                  <a:gd name="T11" fmla="*/ 1376 h 1376"/>
                  <a:gd name="T12" fmla="*/ 293 w 553"/>
                  <a:gd name="T13" fmla="*/ 1323 h 1376"/>
                  <a:gd name="T14" fmla="*/ 129 w 553"/>
                  <a:gd name="T15" fmla="*/ 1159 h 1376"/>
                  <a:gd name="T16" fmla="*/ 463 w 553"/>
                  <a:gd name="T17" fmla="*/ 825 h 1376"/>
                  <a:gd name="T18" fmla="*/ 416 w 553"/>
                  <a:gd name="T19" fmla="*/ 1029 h 1376"/>
                  <a:gd name="T20" fmla="*/ 380 w 553"/>
                  <a:gd name="T21" fmla="*/ 1192 h 1376"/>
                  <a:gd name="T22" fmla="*/ 293 w 553"/>
                  <a:gd name="T23" fmla="*/ 1323 h 1376"/>
                  <a:gd name="T24" fmla="*/ 16 w 553"/>
                  <a:gd name="T25" fmla="*/ 1220 h 1376"/>
                  <a:gd name="T26" fmla="*/ 4 w 553"/>
                  <a:gd name="T27" fmla="*/ 1087 h 1376"/>
                  <a:gd name="T28" fmla="*/ 76 w 553"/>
                  <a:gd name="T29" fmla="*/ 1159 h 1376"/>
                  <a:gd name="T30" fmla="*/ 16 w 553"/>
                  <a:gd name="T31" fmla="*/ 1220 h 1376"/>
                  <a:gd name="T32" fmla="*/ 103 w 553"/>
                  <a:gd name="T33" fmla="*/ 1133 h 1376"/>
                  <a:gd name="T34" fmla="*/ 10 w 553"/>
                  <a:gd name="T35" fmla="*/ 1040 h 1376"/>
                  <a:gd name="T36" fmla="*/ 27 w 553"/>
                  <a:gd name="T37" fmla="*/ 954 h 1376"/>
                  <a:gd name="T38" fmla="*/ 101 w 553"/>
                  <a:gd name="T39" fmla="*/ 653 h 1376"/>
                  <a:gd name="T40" fmla="*/ 151 w 553"/>
                  <a:gd name="T41" fmla="*/ 491 h 1376"/>
                  <a:gd name="T42" fmla="*/ 448 w 553"/>
                  <a:gd name="T43" fmla="*/ 788 h 1376"/>
                  <a:gd name="T44" fmla="*/ 103 w 553"/>
                  <a:gd name="T45" fmla="*/ 1133 h 1376"/>
                  <a:gd name="T46" fmla="*/ 474 w 553"/>
                  <a:gd name="T47" fmla="*/ 761 h 1376"/>
                  <a:gd name="T48" fmla="*/ 165 w 553"/>
                  <a:gd name="T49" fmla="*/ 452 h 1376"/>
                  <a:gd name="T50" fmla="*/ 207 w 553"/>
                  <a:gd name="T51" fmla="*/ 336 h 1376"/>
                  <a:gd name="T52" fmla="*/ 238 w 553"/>
                  <a:gd name="T53" fmla="*/ 250 h 1376"/>
                  <a:gd name="T54" fmla="*/ 474 w 553"/>
                  <a:gd name="T55" fmla="*/ 14 h 1376"/>
                  <a:gd name="T56" fmla="*/ 553 w 553"/>
                  <a:gd name="T57" fmla="*/ 92 h 1376"/>
                  <a:gd name="T58" fmla="*/ 529 w 553"/>
                  <a:gd name="T59" fmla="*/ 411 h 1376"/>
                  <a:gd name="T60" fmla="*/ 487 w 553"/>
                  <a:gd name="T61" fmla="*/ 717 h 1376"/>
                  <a:gd name="T62" fmla="*/ 479 w 553"/>
                  <a:gd name="T63" fmla="*/ 757 h 1376"/>
                  <a:gd name="T64" fmla="*/ 474 w 553"/>
                  <a:gd name="T65" fmla="*/ 761 h 1376"/>
                  <a:gd name="T66" fmla="*/ 272 w 553"/>
                  <a:gd name="T67" fmla="*/ 163 h 1376"/>
                  <a:gd name="T68" fmla="*/ 332 w 553"/>
                  <a:gd name="T69" fmla="*/ 31 h 1376"/>
                  <a:gd name="T70" fmla="*/ 336 w 553"/>
                  <a:gd name="T71" fmla="*/ 23 h 1376"/>
                  <a:gd name="T72" fmla="*/ 397 w 553"/>
                  <a:gd name="T73" fmla="*/ 8 h 1376"/>
                  <a:gd name="T74" fmla="*/ 484 w 553"/>
                  <a:gd name="T75" fmla="*/ 0 h 1376"/>
                  <a:gd name="T76" fmla="*/ 484 w 553"/>
                  <a:gd name="T77" fmla="*/ 0 h 1376"/>
                  <a:gd name="T78" fmla="*/ 520 w 553"/>
                  <a:gd name="T79" fmla="*/ 1 h 1376"/>
                  <a:gd name="T80" fmla="*/ 520 w 553"/>
                  <a:gd name="T81" fmla="*/ 1 h 1376"/>
                  <a:gd name="T82" fmla="*/ 518 w 553"/>
                  <a:gd name="T83" fmla="*/ 1 h 1376"/>
                  <a:gd name="T84" fmla="*/ 529 w 553"/>
                  <a:gd name="T85" fmla="*/ 12 h 1376"/>
                  <a:gd name="T86" fmla="*/ 536 w 553"/>
                  <a:gd name="T87" fmla="*/ 23 h 1376"/>
                  <a:gd name="T88" fmla="*/ 514 w 553"/>
                  <a:gd name="T89" fmla="*/ 1 h 1376"/>
                  <a:gd name="T90" fmla="*/ 488 w 553"/>
                  <a:gd name="T91" fmla="*/ 0 h 1376"/>
                  <a:gd name="T92" fmla="*/ 484 w 553"/>
                  <a:gd name="T93" fmla="*/ 0 h 1376"/>
                  <a:gd name="T94" fmla="*/ 433 w 553"/>
                  <a:gd name="T95" fmla="*/ 3 h 1376"/>
                  <a:gd name="T96" fmla="*/ 272 w 553"/>
                  <a:gd name="T97" fmla="*/ 163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" h="1376">
                    <a:moveTo>
                      <a:pt x="192" y="1376"/>
                    </a:moveTo>
                    <a:cubicBezTo>
                      <a:pt x="143" y="1376"/>
                      <a:pt x="93" y="1351"/>
                      <a:pt x="65" y="1316"/>
                    </a:cubicBezTo>
                    <a:cubicBezTo>
                      <a:pt x="51" y="1297"/>
                      <a:pt x="39" y="1278"/>
                      <a:pt x="30" y="1258"/>
                    </a:cubicBezTo>
                    <a:lnTo>
                      <a:pt x="103" y="1185"/>
                    </a:lnTo>
                    <a:lnTo>
                      <a:pt x="267" y="1349"/>
                    </a:lnTo>
                    <a:cubicBezTo>
                      <a:pt x="246" y="1368"/>
                      <a:pt x="219" y="1376"/>
                      <a:pt x="192" y="1376"/>
                    </a:cubicBezTo>
                    <a:close/>
                    <a:moveTo>
                      <a:pt x="293" y="1323"/>
                    </a:moveTo>
                    <a:lnTo>
                      <a:pt x="129" y="1159"/>
                    </a:lnTo>
                    <a:lnTo>
                      <a:pt x="463" y="825"/>
                    </a:lnTo>
                    <a:cubicBezTo>
                      <a:pt x="448" y="893"/>
                      <a:pt x="431" y="961"/>
                      <a:pt x="416" y="1029"/>
                    </a:cubicBezTo>
                    <a:cubicBezTo>
                      <a:pt x="404" y="1082"/>
                      <a:pt x="399" y="1141"/>
                      <a:pt x="380" y="1192"/>
                    </a:cubicBezTo>
                    <a:cubicBezTo>
                      <a:pt x="362" y="1242"/>
                      <a:pt x="329" y="1285"/>
                      <a:pt x="293" y="1323"/>
                    </a:cubicBezTo>
                    <a:moveTo>
                      <a:pt x="16" y="1220"/>
                    </a:moveTo>
                    <a:cubicBezTo>
                      <a:pt x="3" y="1177"/>
                      <a:pt x="0" y="1132"/>
                      <a:pt x="4" y="1087"/>
                    </a:cubicBezTo>
                    <a:lnTo>
                      <a:pt x="76" y="1159"/>
                    </a:lnTo>
                    <a:lnTo>
                      <a:pt x="16" y="1220"/>
                    </a:lnTo>
                    <a:close/>
                    <a:moveTo>
                      <a:pt x="103" y="1133"/>
                    </a:moveTo>
                    <a:lnTo>
                      <a:pt x="10" y="1040"/>
                    </a:lnTo>
                    <a:cubicBezTo>
                      <a:pt x="14" y="1011"/>
                      <a:pt x="21" y="982"/>
                      <a:pt x="27" y="954"/>
                    </a:cubicBezTo>
                    <a:cubicBezTo>
                      <a:pt x="51" y="853"/>
                      <a:pt x="75" y="753"/>
                      <a:pt x="101" y="653"/>
                    </a:cubicBezTo>
                    <a:cubicBezTo>
                      <a:pt x="115" y="598"/>
                      <a:pt x="132" y="544"/>
                      <a:pt x="151" y="491"/>
                    </a:cubicBezTo>
                    <a:lnTo>
                      <a:pt x="448" y="788"/>
                    </a:lnTo>
                    <a:lnTo>
                      <a:pt x="103" y="1133"/>
                    </a:lnTo>
                    <a:moveTo>
                      <a:pt x="474" y="761"/>
                    </a:moveTo>
                    <a:lnTo>
                      <a:pt x="165" y="452"/>
                    </a:lnTo>
                    <a:cubicBezTo>
                      <a:pt x="179" y="413"/>
                      <a:pt x="193" y="375"/>
                      <a:pt x="207" y="336"/>
                    </a:cubicBezTo>
                    <a:cubicBezTo>
                      <a:pt x="217" y="307"/>
                      <a:pt x="227" y="279"/>
                      <a:pt x="238" y="250"/>
                    </a:cubicBezTo>
                    <a:lnTo>
                      <a:pt x="474" y="14"/>
                    </a:lnTo>
                    <a:lnTo>
                      <a:pt x="553" y="92"/>
                    </a:lnTo>
                    <a:cubicBezTo>
                      <a:pt x="551" y="200"/>
                      <a:pt x="543" y="304"/>
                      <a:pt x="529" y="411"/>
                    </a:cubicBezTo>
                    <a:cubicBezTo>
                      <a:pt x="516" y="513"/>
                      <a:pt x="508" y="617"/>
                      <a:pt x="487" y="717"/>
                    </a:cubicBezTo>
                    <a:cubicBezTo>
                      <a:pt x="484" y="731"/>
                      <a:pt x="482" y="744"/>
                      <a:pt x="479" y="757"/>
                    </a:cubicBezTo>
                    <a:lnTo>
                      <a:pt x="474" y="761"/>
                    </a:lnTo>
                    <a:moveTo>
                      <a:pt x="272" y="163"/>
                    </a:moveTo>
                    <a:cubicBezTo>
                      <a:pt x="291" y="119"/>
                      <a:pt x="311" y="75"/>
                      <a:pt x="332" y="31"/>
                    </a:cubicBezTo>
                    <a:cubicBezTo>
                      <a:pt x="333" y="28"/>
                      <a:pt x="334" y="25"/>
                      <a:pt x="336" y="23"/>
                    </a:cubicBezTo>
                    <a:cubicBezTo>
                      <a:pt x="355" y="18"/>
                      <a:pt x="375" y="13"/>
                      <a:pt x="397" y="8"/>
                    </a:cubicBezTo>
                    <a:cubicBezTo>
                      <a:pt x="426" y="2"/>
                      <a:pt x="455" y="0"/>
                      <a:pt x="484" y="0"/>
                    </a:cubicBezTo>
                    <a:lnTo>
                      <a:pt x="484" y="0"/>
                    </a:lnTo>
                    <a:cubicBezTo>
                      <a:pt x="496" y="0"/>
                      <a:pt x="508" y="1"/>
                      <a:pt x="520" y="1"/>
                    </a:cubicBezTo>
                    <a:lnTo>
                      <a:pt x="520" y="1"/>
                    </a:lnTo>
                    <a:cubicBezTo>
                      <a:pt x="520" y="1"/>
                      <a:pt x="519" y="1"/>
                      <a:pt x="518" y="1"/>
                    </a:cubicBezTo>
                    <a:lnTo>
                      <a:pt x="529" y="12"/>
                    </a:lnTo>
                    <a:cubicBezTo>
                      <a:pt x="532" y="16"/>
                      <a:pt x="534" y="19"/>
                      <a:pt x="536" y="23"/>
                    </a:cubicBezTo>
                    <a:lnTo>
                      <a:pt x="514" y="1"/>
                    </a:lnTo>
                    <a:cubicBezTo>
                      <a:pt x="505" y="1"/>
                      <a:pt x="496" y="0"/>
                      <a:pt x="488" y="0"/>
                    </a:cubicBezTo>
                    <a:lnTo>
                      <a:pt x="484" y="0"/>
                    </a:lnTo>
                    <a:cubicBezTo>
                      <a:pt x="467" y="0"/>
                      <a:pt x="450" y="1"/>
                      <a:pt x="433" y="3"/>
                    </a:cubicBezTo>
                    <a:lnTo>
                      <a:pt x="272" y="163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7" name="Freeform 69">
                <a:extLst>
                  <a:ext uri="{FF2B5EF4-FFF2-40B4-BE49-F238E27FC236}">
                    <a16:creationId xmlns:a16="http://schemas.microsoft.com/office/drawing/2014/main" id="{50436636-27AD-F685-D730-892EB55AEC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1" y="3186"/>
                <a:ext cx="480" cy="636"/>
              </a:xfrm>
              <a:custGeom>
                <a:avLst/>
                <a:gdLst>
                  <a:gd name="T0" fmla="*/ 2958 w 3699"/>
                  <a:gd name="T1" fmla="*/ 4692 h 4912"/>
                  <a:gd name="T2" fmla="*/ 2875 w 3699"/>
                  <a:gd name="T3" fmla="*/ 4551 h 4912"/>
                  <a:gd name="T4" fmla="*/ 3372 w 3699"/>
                  <a:gd name="T5" fmla="*/ 4489 h 4912"/>
                  <a:gd name="T6" fmla="*/ 2901 w 3699"/>
                  <a:gd name="T7" fmla="*/ 3834 h 4912"/>
                  <a:gd name="T8" fmla="*/ 2901 w 3699"/>
                  <a:gd name="T9" fmla="*/ 4524 h 4912"/>
                  <a:gd name="T10" fmla="*/ 3644 w 3699"/>
                  <a:gd name="T11" fmla="*/ 4160 h 4912"/>
                  <a:gd name="T12" fmla="*/ 2529 w 3699"/>
                  <a:gd name="T13" fmla="*/ 4153 h 4912"/>
                  <a:gd name="T14" fmla="*/ 3272 w 3699"/>
                  <a:gd name="T15" fmla="*/ 4153 h 4912"/>
                  <a:gd name="T16" fmla="*/ 3389 w 3699"/>
                  <a:gd name="T17" fmla="*/ 3734 h 4912"/>
                  <a:gd name="T18" fmla="*/ 3618 w 3699"/>
                  <a:gd name="T19" fmla="*/ 3808 h 4912"/>
                  <a:gd name="T20" fmla="*/ 3670 w 3699"/>
                  <a:gd name="T21" fmla="*/ 3808 h 4912"/>
                  <a:gd name="T22" fmla="*/ 2933 w 3699"/>
                  <a:gd name="T23" fmla="*/ 3801 h 4912"/>
                  <a:gd name="T24" fmla="*/ 2901 w 3699"/>
                  <a:gd name="T25" fmla="*/ 3781 h 4912"/>
                  <a:gd name="T26" fmla="*/ 3644 w 3699"/>
                  <a:gd name="T27" fmla="*/ 3781 h 4912"/>
                  <a:gd name="T28" fmla="*/ 2253 w 3699"/>
                  <a:gd name="T29" fmla="*/ 3134 h 4912"/>
                  <a:gd name="T30" fmla="*/ 2227 w 3699"/>
                  <a:gd name="T31" fmla="*/ 2969 h 4912"/>
                  <a:gd name="T32" fmla="*/ 2827 w 3699"/>
                  <a:gd name="T33" fmla="*/ 2964 h 4912"/>
                  <a:gd name="T34" fmla="*/ 2529 w 3699"/>
                  <a:gd name="T35" fmla="*/ 1976 h 4912"/>
                  <a:gd name="T36" fmla="*/ 2123 w 3699"/>
                  <a:gd name="T37" fmla="*/ 2261 h 4912"/>
                  <a:gd name="T38" fmla="*/ 2556 w 3699"/>
                  <a:gd name="T39" fmla="*/ 1950 h 4912"/>
                  <a:gd name="T40" fmla="*/ 2749 w 3699"/>
                  <a:gd name="T41" fmla="*/ 1452 h 4912"/>
                  <a:gd name="T42" fmla="*/ 2529 w 3699"/>
                  <a:gd name="T43" fmla="*/ 1924 h 4912"/>
                  <a:gd name="T44" fmla="*/ 518 w 3699"/>
                  <a:gd name="T45" fmla="*/ 1591 h 4912"/>
                  <a:gd name="T46" fmla="*/ 573 w 3699"/>
                  <a:gd name="T47" fmla="*/ 1594 h 4912"/>
                  <a:gd name="T48" fmla="*/ 650 w 3699"/>
                  <a:gd name="T49" fmla="*/ 1587 h 4912"/>
                  <a:gd name="T50" fmla="*/ 2503 w 3699"/>
                  <a:gd name="T51" fmla="*/ 1207 h 4912"/>
                  <a:gd name="T52" fmla="*/ 773 w 3699"/>
                  <a:gd name="T53" fmla="*/ 1042 h 4912"/>
                  <a:gd name="T54" fmla="*/ 631 w 3699"/>
                  <a:gd name="T55" fmla="*/ 1174 h 4912"/>
                  <a:gd name="T56" fmla="*/ 2901 w 3699"/>
                  <a:gd name="T57" fmla="*/ 861 h 4912"/>
                  <a:gd name="T58" fmla="*/ 43 w 3699"/>
                  <a:gd name="T59" fmla="*/ 1380 h 4912"/>
                  <a:gd name="T60" fmla="*/ 2184 w 3699"/>
                  <a:gd name="T61" fmla="*/ 835 h 4912"/>
                  <a:gd name="T62" fmla="*/ 184 w 3699"/>
                  <a:gd name="T63" fmla="*/ 1090 h 4912"/>
                  <a:gd name="T64" fmla="*/ 82 w 3699"/>
                  <a:gd name="T65" fmla="*/ 784 h 4912"/>
                  <a:gd name="T66" fmla="*/ 245 w 3699"/>
                  <a:gd name="T67" fmla="*/ 593 h 4912"/>
                  <a:gd name="T68" fmla="*/ 1339 w 3699"/>
                  <a:gd name="T69" fmla="*/ 1052 h 4912"/>
                  <a:gd name="T70" fmla="*/ 1610 w 3699"/>
                  <a:gd name="T71" fmla="*/ 1061 h 4912"/>
                  <a:gd name="T72" fmla="*/ 1441 w 3699"/>
                  <a:gd name="T73" fmla="*/ 835 h 4912"/>
                  <a:gd name="T74" fmla="*/ 1802 w 3699"/>
                  <a:gd name="T75" fmla="*/ 1016 h 4912"/>
                  <a:gd name="T76" fmla="*/ 1161 w 3699"/>
                  <a:gd name="T77" fmla="*/ 1006 h 4912"/>
                  <a:gd name="T78" fmla="*/ 1201 w 3699"/>
                  <a:gd name="T79" fmla="*/ 1018 h 4912"/>
                  <a:gd name="T80" fmla="*/ 3019 w 3699"/>
                  <a:gd name="T81" fmla="*/ 743 h 4912"/>
                  <a:gd name="T82" fmla="*/ 1386 w 3699"/>
                  <a:gd name="T83" fmla="*/ 833 h 4912"/>
                  <a:gd name="T84" fmla="*/ 1729 w 3699"/>
                  <a:gd name="T85" fmla="*/ 490 h 4912"/>
                  <a:gd name="T86" fmla="*/ 1360 w 3699"/>
                  <a:gd name="T87" fmla="*/ 807 h 4912"/>
                  <a:gd name="T88" fmla="*/ 1952 w 3699"/>
                  <a:gd name="T89" fmla="*/ 410 h 4912"/>
                  <a:gd name="T90" fmla="*/ 2376 w 3699"/>
                  <a:gd name="T91" fmla="*/ 336 h 4912"/>
                  <a:gd name="T92" fmla="*/ 394 w 3699"/>
                  <a:gd name="T93" fmla="*/ 392 h 4912"/>
                  <a:gd name="T94" fmla="*/ 828 w 3699"/>
                  <a:gd name="T95" fmla="*/ 339 h 4912"/>
                  <a:gd name="T96" fmla="*/ 2901 w 3699"/>
                  <a:gd name="T97" fmla="*/ 118 h 4912"/>
                  <a:gd name="T98" fmla="*/ 2913 w 3699"/>
                  <a:gd name="T99" fmla="*/ 672 h 4912"/>
                  <a:gd name="T100" fmla="*/ 1143 w 3699"/>
                  <a:gd name="T101" fmla="*/ 390 h 4912"/>
                  <a:gd name="T102" fmla="*/ 1665 w 3699"/>
                  <a:gd name="T103" fmla="*/ 436 h 4912"/>
                  <a:gd name="T104" fmla="*/ 1755 w 3699"/>
                  <a:gd name="T105" fmla="*/ 464 h 4912"/>
                  <a:gd name="T106" fmla="*/ 1760 w 3699"/>
                  <a:gd name="T107" fmla="*/ 464 h 4912"/>
                  <a:gd name="T108" fmla="*/ 1043 w 3699"/>
                  <a:gd name="T109" fmla="*/ 437 h 4912"/>
                  <a:gd name="T110" fmla="*/ 1768 w 3699"/>
                  <a:gd name="T111" fmla="*/ 419 h 4912"/>
                  <a:gd name="T112" fmla="*/ 892 w 3699"/>
                  <a:gd name="T113" fmla="*/ 343 h 4912"/>
                  <a:gd name="T114" fmla="*/ 2815 w 3699"/>
                  <a:gd name="T115" fmla="*/ 32 h 4912"/>
                  <a:gd name="T116" fmla="*/ 3130 w 3699"/>
                  <a:gd name="T117" fmla="*/ 126 h 4912"/>
                  <a:gd name="T118" fmla="*/ 2901 w 3699"/>
                  <a:gd name="T119" fmla="*/ 66 h 4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99" h="4912">
                    <a:moveTo>
                      <a:pt x="2700" y="4912"/>
                    </a:moveTo>
                    <a:cubicBezTo>
                      <a:pt x="2661" y="4912"/>
                      <a:pt x="2622" y="4905"/>
                      <a:pt x="2586" y="4891"/>
                    </a:cubicBezTo>
                    <a:lnTo>
                      <a:pt x="2901" y="4577"/>
                    </a:lnTo>
                    <a:lnTo>
                      <a:pt x="2972" y="4649"/>
                    </a:lnTo>
                    <a:cubicBezTo>
                      <a:pt x="2968" y="4648"/>
                      <a:pt x="2963" y="4648"/>
                      <a:pt x="2959" y="4647"/>
                    </a:cubicBezTo>
                    <a:cubicBezTo>
                      <a:pt x="2958" y="4662"/>
                      <a:pt x="2959" y="4677"/>
                      <a:pt x="2958" y="4692"/>
                    </a:cubicBezTo>
                    <a:cubicBezTo>
                      <a:pt x="2952" y="4839"/>
                      <a:pt x="2826" y="4912"/>
                      <a:pt x="2700" y="4912"/>
                    </a:cubicBezTo>
                    <a:close/>
                    <a:moveTo>
                      <a:pt x="2551" y="4874"/>
                    </a:moveTo>
                    <a:cubicBezTo>
                      <a:pt x="2487" y="4838"/>
                      <a:pt x="2441" y="4776"/>
                      <a:pt x="2439" y="4689"/>
                    </a:cubicBezTo>
                    <a:cubicBezTo>
                      <a:pt x="2435" y="4565"/>
                      <a:pt x="2428" y="4441"/>
                      <a:pt x="2417" y="4317"/>
                    </a:cubicBezTo>
                    <a:lnTo>
                      <a:pt x="2529" y="4205"/>
                    </a:lnTo>
                    <a:lnTo>
                      <a:pt x="2875" y="4551"/>
                    </a:lnTo>
                    <a:lnTo>
                      <a:pt x="2551" y="4874"/>
                    </a:lnTo>
                    <a:close/>
                    <a:moveTo>
                      <a:pt x="3027" y="4650"/>
                    </a:moveTo>
                    <a:lnTo>
                      <a:pt x="2927" y="4551"/>
                    </a:lnTo>
                    <a:lnTo>
                      <a:pt x="3272" y="4205"/>
                    </a:lnTo>
                    <a:lnTo>
                      <a:pt x="3470" y="4403"/>
                    </a:lnTo>
                    <a:cubicBezTo>
                      <a:pt x="3441" y="4434"/>
                      <a:pt x="3408" y="4463"/>
                      <a:pt x="3372" y="4489"/>
                    </a:cubicBezTo>
                    <a:cubicBezTo>
                      <a:pt x="3314" y="4532"/>
                      <a:pt x="3251" y="4567"/>
                      <a:pt x="3187" y="4600"/>
                    </a:cubicBezTo>
                    <a:cubicBezTo>
                      <a:pt x="3143" y="4624"/>
                      <a:pt x="3101" y="4642"/>
                      <a:pt x="3051" y="4648"/>
                    </a:cubicBezTo>
                    <a:cubicBezTo>
                      <a:pt x="3043" y="4649"/>
                      <a:pt x="3035" y="4650"/>
                      <a:pt x="3027" y="4650"/>
                    </a:cubicBezTo>
                    <a:close/>
                    <a:moveTo>
                      <a:pt x="2901" y="4524"/>
                    </a:moveTo>
                    <a:lnTo>
                      <a:pt x="2556" y="4179"/>
                    </a:lnTo>
                    <a:lnTo>
                      <a:pt x="2901" y="3834"/>
                    </a:lnTo>
                    <a:lnTo>
                      <a:pt x="2939" y="3872"/>
                    </a:lnTo>
                    <a:cubicBezTo>
                      <a:pt x="2943" y="3925"/>
                      <a:pt x="2947" y="3979"/>
                      <a:pt x="2950" y="4033"/>
                    </a:cubicBezTo>
                    <a:cubicBezTo>
                      <a:pt x="2966" y="4026"/>
                      <a:pt x="2981" y="4019"/>
                      <a:pt x="2996" y="4012"/>
                    </a:cubicBezTo>
                    <a:cubicBezTo>
                      <a:pt x="3012" y="4001"/>
                      <a:pt x="3029" y="3990"/>
                      <a:pt x="3046" y="3979"/>
                    </a:cubicBezTo>
                    <a:lnTo>
                      <a:pt x="3246" y="4179"/>
                    </a:lnTo>
                    <a:lnTo>
                      <a:pt x="2901" y="4524"/>
                    </a:lnTo>
                    <a:close/>
                    <a:moveTo>
                      <a:pt x="3496" y="4376"/>
                    </a:moveTo>
                    <a:lnTo>
                      <a:pt x="3299" y="4179"/>
                    </a:lnTo>
                    <a:lnTo>
                      <a:pt x="3644" y="3834"/>
                    </a:lnTo>
                    <a:lnTo>
                      <a:pt x="3699" y="3888"/>
                    </a:lnTo>
                    <a:cubicBezTo>
                      <a:pt x="3698" y="3915"/>
                      <a:pt x="3696" y="3942"/>
                      <a:pt x="3692" y="3969"/>
                    </a:cubicBezTo>
                    <a:cubicBezTo>
                      <a:pt x="3684" y="4030"/>
                      <a:pt x="3673" y="4107"/>
                      <a:pt x="3644" y="4160"/>
                    </a:cubicBezTo>
                    <a:cubicBezTo>
                      <a:pt x="3602" y="4238"/>
                      <a:pt x="3554" y="4311"/>
                      <a:pt x="3496" y="4376"/>
                    </a:cubicBezTo>
                    <a:close/>
                    <a:moveTo>
                      <a:pt x="2413" y="4269"/>
                    </a:moveTo>
                    <a:cubicBezTo>
                      <a:pt x="2407" y="4202"/>
                      <a:pt x="2400" y="4135"/>
                      <a:pt x="2392" y="4068"/>
                    </a:cubicBezTo>
                    <a:lnTo>
                      <a:pt x="2503" y="4179"/>
                    </a:lnTo>
                    <a:lnTo>
                      <a:pt x="2413" y="4269"/>
                    </a:lnTo>
                    <a:close/>
                    <a:moveTo>
                      <a:pt x="2529" y="4153"/>
                    </a:moveTo>
                    <a:lnTo>
                      <a:pt x="2385" y="4008"/>
                    </a:lnTo>
                    <a:cubicBezTo>
                      <a:pt x="2370" y="3890"/>
                      <a:pt x="2354" y="3773"/>
                      <a:pt x="2336" y="3655"/>
                    </a:cubicBezTo>
                    <a:lnTo>
                      <a:pt x="2529" y="3462"/>
                    </a:lnTo>
                    <a:lnTo>
                      <a:pt x="2875" y="3808"/>
                    </a:lnTo>
                    <a:lnTo>
                      <a:pt x="2529" y="4153"/>
                    </a:lnTo>
                    <a:close/>
                    <a:moveTo>
                      <a:pt x="3272" y="4153"/>
                    </a:moveTo>
                    <a:lnTo>
                      <a:pt x="3078" y="3958"/>
                    </a:lnTo>
                    <a:cubicBezTo>
                      <a:pt x="3082" y="3956"/>
                      <a:pt x="3086" y="3953"/>
                      <a:pt x="3091" y="3950"/>
                    </a:cubicBezTo>
                    <a:cubicBezTo>
                      <a:pt x="3133" y="3924"/>
                      <a:pt x="3175" y="3896"/>
                      <a:pt x="3213" y="3863"/>
                    </a:cubicBezTo>
                    <a:cubicBezTo>
                      <a:pt x="3234" y="3846"/>
                      <a:pt x="3252" y="3830"/>
                      <a:pt x="3275" y="3816"/>
                    </a:cubicBezTo>
                    <a:cubicBezTo>
                      <a:pt x="3296" y="3804"/>
                      <a:pt x="3315" y="3791"/>
                      <a:pt x="3335" y="3777"/>
                    </a:cubicBezTo>
                    <a:cubicBezTo>
                      <a:pt x="3353" y="3763"/>
                      <a:pt x="3371" y="3749"/>
                      <a:pt x="3389" y="3734"/>
                    </a:cubicBezTo>
                    <a:cubicBezTo>
                      <a:pt x="3398" y="3727"/>
                      <a:pt x="3406" y="3720"/>
                      <a:pt x="3415" y="3712"/>
                    </a:cubicBezTo>
                    <a:cubicBezTo>
                      <a:pt x="3419" y="3709"/>
                      <a:pt x="3423" y="3705"/>
                      <a:pt x="3427" y="3701"/>
                    </a:cubicBezTo>
                    <a:cubicBezTo>
                      <a:pt x="3431" y="3698"/>
                      <a:pt x="3432" y="3697"/>
                      <a:pt x="3432" y="3697"/>
                    </a:cubicBezTo>
                    <a:cubicBezTo>
                      <a:pt x="3432" y="3697"/>
                      <a:pt x="3428" y="3700"/>
                      <a:pt x="3424" y="3705"/>
                    </a:cubicBezTo>
                    <a:cubicBezTo>
                      <a:pt x="3441" y="3689"/>
                      <a:pt x="3459" y="3677"/>
                      <a:pt x="3478" y="3668"/>
                    </a:cubicBezTo>
                    <a:lnTo>
                      <a:pt x="3618" y="3808"/>
                    </a:lnTo>
                    <a:lnTo>
                      <a:pt x="3272" y="4153"/>
                    </a:lnTo>
                    <a:moveTo>
                      <a:pt x="3414" y="3714"/>
                    </a:moveTo>
                    <a:lnTo>
                      <a:pt x="3414" y="3714"/>
                    </a:lnTo>
                    <a:lnTo>
                      <a:pt x="3414" y="3714"/>
                    </a:lnTo>
                    <a:close/>
                    <a:moveTo>
                      <a:pt x="3699" y="3836"/>
                    </a:moveTo>
                    <a:lnTo>
                      <a:pt x="3670" y="3808"/>
                    </a:lnTo>
                    <a:lnTo>
                      <a:pt x="3696" y="3782"/>
                    </a:lnTo>
                    <a:cubicBezTo>
                      <a:pt x="3696" y="3785"/>
                      <a:pt x="3697" y="3789"/>
                      <a:pt x="3697" y="3793"/>
                    </a:cubicBezTo>
                    <a:cubicBezTo>
                      <a:pt x="3698" y="3807"/>
                      <a:pt x="3698" y="3821"/>
                      <a:pt x="3699" y="3836"/>
                    </a:cubicBezTo>
                    <a:close/>
                    <a:moveTo>
                      <a:pt x="2934" y="3815"/>
                    </a:moveTo>
                    <a:lnTo>
                      <a:pt x="2927" y="3808"/>
                    </a:lnTo>
                    <a:lnTo>
                      <a:pt x="2933" y="3801"/>
                    </a:lnTo>
                    <a:cubicBezTo>
                      <a:pt x="2934" y="3806"/>
                      <a:pt x="2934" y="3810"/>
                      <a:pt x="2934" y="3815"/>
                    </a:cubicBezTo>
                    <a:moveTo>
                      <a:pt x="2901" y="3781"/>
                    </a:moveTo>
                    <a:lnTo>
                      <a:pt x="2556" y="3436"/>
                    </a:lnTo>
                    <a:lnTo>
                      <a:pt x="2854" y="3138"/>
                    </a:lnTo>
                    <a:cubicBezTo>
                      <a:pt x="2884" y="3343"/>
                      <a:pt x="2910" y="3548"/>
                      <a:pt x="2929" y="3753"/>
                    </a:cubicBezTo>
                    <a:lnTo>
                      <a:pt x="2901" y="3781"/>
                    </a:lnTo>
                    <a:close/>
                    <a:moveTo>
                      <a:pt x="3644" y="3781"/>
                    </a:moveTo>
                    <a:lnTo>
                      <a:pt x="3518" y="3656"/>
                    </a:lnTo>
                    <a:cubicBezTo>
                      <a:pt x="3525" y="3655"/>
                      <a:pt x="3532" y="3654"/>
                      <a:pt x="3539" y="3654"/>
                    </a:cubicBezTo>
                    <a:cubicBezTo>
                      <a:pt x="3552" y="3654"/>
                      <a:pt x="3566" y="3656"/>
                      <a:pt x="3580" y="3660"/>
                    </a:cubicBezTo>
                    <a:cubicBezTo>
                      <a:pt x="3622" y="3671"/>
                      <a:pt x="3662" y="3702"/>
                      <a:pt x="3683" y="3742"/>
                    </a:cubicBezTo>
                    <a:lnTo>
                      <a:pt x="3644" y="3781"/>
                    </a:lnTo>
                    <a:close/>
                    <a:moveTo>
                      <a:pt x="2329" y="3609"/>
                    </a:moveTo>
                    <a:cubicBezTo>
                      <a:pt x="2309" y="3472"/>
                      <a:pt x="2286" y="3334"/>
                      <a:pt x="2264" y="3197"/>
                    </a:cubicBezTo>
                    <a:lnTo>
                      <a:pt x="2503" y="3436"/>
                    </a:lnTo>
                    <a:lnTo>
                      <a:pt x="2329" y="3609"/>
                    </a:lnTo>
                    <a:close/>
                    <a:moveTo>
                      <a:pt x="2529" y="3410"/>
                    </a:moveTo>
                    <a:lnTo>
                      <a:pt x="2253" y="3134"/>
                    </a:lnTo>
                    <a:cubicBezTo>
                      <a:pt x="2247" y="3094"/>
                      <a:pt x="2240" y="3054"/>
                      <a:pt x="2234" y="3014"/>
                    </a:cubicBezTo>
                    <a:lnTo>
                      <a:pt x="2529" y="2719"/>
                    </a:lnTo>
                    <a:lnTo>
                      <a:pt x="2837" y="3027"/>
                    </a:lnTo>
                    <a:cubicBezTo>
                      <a:pt x="2840" y="3048"/>
                      <a:pt x="2843" y="3070"/>
                      <a:pt x="2847" y="3092"/>
                    </a:cubicBezTo>
                    <a:lnTo>
                      <a:pt x="2529" y="3410"/>
                    </a:lnTo>
                    <a:moveTo>
                      <a:pt x="2227" y="2969"/>
                    </a:moveTo>
                    <a:cubicBezTo>
                      <a:pt x="2199" y="2800"/>
                      <a:pt x="2173" y="2630"/>
                      <a:pt x="2150" y="2460"/>
                    </a:cubicBezTo>
                    <a:cubicBezTo>
                      <a:pt x="2146" y="2429"/>
                      <a:pt x="2142" y="2398"/>
                      <a:pt x="2138" y="2367"/>
                    </a:cubicBezTo>
                    <a:lnTo>
                      <a:pt x="2158" y="2348"/>
                    </a:lnTo>
                    <a:lnTo>
                      <a:pt x="2503" y="2693"/>
                    </a:lnTo>
                    <a:lnTo>
                      <a:pt x="2227" y="2969"/>
                    </a:lnTo>
                    <a:moveTo>
                      <a:pt x="2827" y="2964"/>
                    </a:moveTo>
                    <a:lnTo>
                      <a:pt x="2556" y="2693"/>
                    </a:lnTo>
                    <a:lnTo>
                      <a:pt x="2747" y="2501"/>
                    </a:lnTo>
                    <a:cubicBezTo>
                      <a:pt x="2775" y="2655"/>
                      <a:pt x="2802" y="2810"/>
                      <a:pt x="2827" y="2964"/>
                    </a:cubicBezTo>
                    <a:close/>
                    <a:moveTo>
                      <a:pt x="2529" y="2667"/>
                    </a:moveTo>
                    <a:lnTo>
                      <a:pt x="2184" y="2321"/>
                    </a:lnTo>
                    <a:lnTo>
                      <a:pt x="2529" y="1976"/>
                    </a:lnTo>
                    <a:lnTo>
                      <a:pt x="2679" y="2126"/>
                    </a:lnTo>
                    <a:cubicBezTo>
                      <a:pt x="2695" y="2214"/>
                      <a:pt x="2711" y="2302"/>
                      <a:pt x="2727" y="2389"/>
                    </a:cubicBezTo>
                    <a:cubicBezTo>
                      <a:pt x="2731" y="2412"/>
                      <a:pt x="2735" y="2434"/>
                      <a:pt x="2739" y="2456"/>
                    </a:cubicBezTo>
                    <a:lnTo>
                      <a:pt x="2529" y="2667"/>
                    </a:lnTo>
                    <a:moveTo>
                      <a:pt x="2158" y="2295"/>
                    </a:moveTo>
                    <a:lnTo>
                      <a:pt x="2123" y="2261"/>
                    </a:lnTo>
                    <a:cubicBezTo>
                      <a:pt x="2099" y="2078"/>
                      <a:pt x="2073" y="1895"/>
                      <a:pt x="2050" y="1712"/>
                    </a:cubicBezTo>
                    <a:lnTo>
                      <a:pt x="2158" y="1605"/>
                    </a:lnTo>
                    <a:lnTo>
                      <a:pt x="2503" y="1950"/>
                    </a:lnTo>
                    <a:lnTo>
                      <a:pt x="2158" y="2295"/>
                    </a:lnTo>
                    <a:close/>
                    <a:moveTo>
                      <a:pt x="2667" y="2062"/>
                    </a:moveTo>
                    <a:lnTo>
                      <a:pt x="2556" y="1950"/>
                    </a:lnTo>
                    <a:lnTo>
                      <a:pt x="2633" y="1873"/>
                    </a:lnTo>
                    <a:cubicBezTo>
                      <a:pt x="2644" y="1936"/>
                      <a:pt x="2656" y="1999"/>
                      <a:pt x="2667" y="2062"/>
                    </a:cubicBezTo>
                    <a:close/>
                    <a:moveTo>
                      <a:pt x="2529" y="1924"/>
                    </a:moveTo>
                    <a:lnTo>
                      <a:pt x="2184" y="1578"/>
                    </a:lnTo>
                    <a:lnTo>
                      <a:pt x="2529" y="1233"/>
                    </a:lnTo>
                    <a:lnTo>
                      <a:pt x="2749" y="1452"/>
                    </a:lnTo>
                    <a:cubicBezTo>
                      <a:pt x="2740" y="1459"/>
                      <a:pt x="2732" y="1465"/>
                      <a:pt x="2723" y="1470"/>
                    </a:cubicBezTo>
                    <a:cubicBezTo>
                      <a:pt x="2691" y="1493"/>
                      <a:pt x="2655" y="1507"/>
                      <a:pt x="2616" y="1512"/>
                    </a:cubicBezTo>
                    <a:cubicBezTo>
                      <a:pt x="2612" y="1513"/>
                      <a:pt x="2608" y="1513"/>
                      <a:pt x="2605" y="1513"/>
                    </a:cubicBezTo>
                    <a:cubicBezTo>
                      <a:pt x="2591" y="1513"/>
                      <a:pt x="2577" y="1510"/>
                      <a:pt x="2563" y="1507"/>
                    </a:cubicBezTo>
                    <a:cubicBezTo>
                      <a:pt x="2584" y="1614"/>
                      <a:pt x="2604" y="1721"/>
                      <a:pt x="2624" y="1829"/>
                    </a:cubicBezTo>
                    <a:lnTo>
                      <a:pt x="2529" y="1924"/>
                    </a:lnTo>
                    <a:moveTo>
                      <a:pt x="2044" y="1666"/>
                    </a:moveTo>
                    <a:cubicBezTo>
                      <a:pt x="2036" y="1599"/>
                      <a:pt x="2028" y="1533"/>
                      <a:pt x="2020" y="1467"/>
                    </a:cubicBezTo>
                    <a:lnTo>
                      <a:pt x="2131" y="1578"/>
                    </a:lnTo>
                    <a:lnTo>
                      <a:pt x="2044" y="1666"/>
                    </a:lnTo>
                    <a:close/>
                    <a:moveTo>
                      <a:pt x="563" y="1594"/>
                    </a:moveTo>
                    <a:cubicBezTo>
                      <a:pt x="547" y="1594"/>
                      <a:pt x="531" y="1593"/>
                      <a:pt x="518" y="1591"/>
                    </a:cubicBezTo>
                    <a:cubicBezTo>
                      <a:pt x="463" y="1583"/>
                      <a:pt x="408" y="1555"/>
                      <a:pt x="357" y="1534"/>
                    </a:cubicBezTo>
                    <a:cubicBezTo>
                      <a:pt x="277" y="1502"/>
                      <a:pt x="198" y="1470"/>
                      <a:pt x="118" y="1439"/>
                    </a:cubicBezTo>
                    <a:cubicBezTo>
                      <a:pt x="99" y="1431"/>
                      <a:pt x="83" y="1421"/>
                      <a:pt x="68" y="1408"/>
                    </a:cubicBezTo>
                    <a:lnTo>
                      <a:pt x="243" y="1233"/>
                    </a:lnTo>
                    <a:lnTo>
                      <a:pt x="588" y="1578"/>
                    </a:lnTo>
                    <a:lnTo>
                      <a:pt x="573" y="1594"/>
                    </a:lnTo>
                    <a:cubicBezTo>
                      <a:pt x="569" y="1594"/>
                      <a:pt x="566" y="1594"/>
                      <a:pt x="563" y="1594"/>
                    </a:cubicBezTo>
                    <a:moveTo>
                      <a:pt x="650" y="1587"/>
                    </a:moveTo>
                    <a:lnTo>
                      <a:pt x="641" y="1578"/>
                    </a:lnTo>
                    <a:lnTo>
                      <a:pt x="804" y="1415"/>
                    </a:lnTo>
                    <a:cubicBezTo>
                      <a:pt x="803" y="1425"/>
                      <a:pt x="801" y="1436"/>
                      <a:pt x="799" y="1446"/>
                    </a:cubicBezTo>
                    <a:cubicBezTo>
                      <a:pt x="780" y="1514"/>
                      <a:pt x="720" y="1571"/>
                      <a:pt x="650" y="1587"/>
                    </a:cubicBezTo>
                    <a:moveTo>
                      <a:pt x="2158" y="1552"/>
                    </a:moveTo>
                    <a:lnTo>
                      <a:pt x="2013" y="1408"/>
                    </a:lnTo>
                    <a:cubicBezTo>
                      <a:pt x="2010" y="1378"/>
                      <a:pt x="2007" y="1348"/>
                      <a:pt x="2004" y="1317"/>
                    </a:cubicBezTo>
                    <a:cubicBezTo>
                      <a:pt x="1995" y="1232"/>
                      <a:pt x="1983" y="1141"/>
                      <a:pt x="1972" y="1047"/>
                    </a:cubicBezTo>
                    <a:lnTo>
                      <a:pt x="2158" y="861"/>
                    </a:lnTo>
                    <a:lnTo>
                      <a:pt x="2503" y="1207"/>
                    </a:lnTo>
                    <a:lnTo>
                      <a:pt x="2158" y="1552"/>
                    </a:lnTo>
                    <a:close/>
                    <a:moveTo>
                      <a:pt x="615" y="1552"/>
                    </a:moveTo>
                    <a:lnTo>
                      <a:pt x="269" y="1207"/>
                    </a:lnTo>
                    <a:lnTo>
                      <a:pt x="615" y="861"/>
                    </a:lnTo>
                    <a:lnTo>
                      <a:pt x="794" y="1041"/>
                    </a:lnTo>
                    <a:cubicBezTo>
                      <a:pt x="787" y="1041"/>
                      <a:pt x="780" y="1042"/>
                      <a:pt x="773" y="1042"/>
                    </a:cubicBezTo>
                    <a:cubicBezTo>
                      <a:pt x="763" y="1042"/>
                      <a:pt x="754" y="1041"/>
                      <a:pt x="744" y="1040"/>
                    </a:cubicBezTo>
                    <a:cubicBezTo>
                      <a:pt x="719" y="1040"/>
                      <a:pt x="697" y="1034"/>
                      <a:pt x="676" y="1026"/>
                    </a:cubicBezTo>
                    <a:cubicBezTo>
                      <a:pt x="677" y="1052"/>
                      <a:pt x="674" y="1079"/>
                      <a:pt x="664" y="1104"/>
                    </a:cubicBezTo>
                    <a:lnTo>
                      <a:pt x="640" y="1144"/>
                    </a:lnTo>
                    <a:cubicBezTo>
                      <a:pt x="633" y="1155"/>
                      <a:pt x="621" y="1161"/>
                      <a:pt x="611" y="1169"/>
                    </a:cubicBezTo>
                    <a:cubicBezTo>
                      <a:pt x="618" y="1171"/>
                      <a:pt x="625" y="1172"/>
                      <a:pt x="631" y="1174"/>
                    </a:cubicBezTo>
                    <a:cubicBezTo>
                      <a:pt x="662" y="1185"/>
                      <a:pt x="698" y="1211"/>
                      <a:pt x="726" y="1233"/>
                    </a:cubicBezTo>
                    <a:cubicBezTo>
                      <a:pt x="768" y="1264"/>
                      <a:pt x="795" y="1313"/>
                      <a:pt x="803" y="1364"/>
                    </a:cubicBezTo>
                    <a:lnTo>
                      <a:pt x="615" y="1552"/>
                    </a:lnTo>
                    <a:moveTo>
                      <a:pt x="2776" y="1427"/>
                    </a:moveTo>
                    <a:lnTo>
                      <a:pt x="2556" y="1207"/>
                    </a:lnTo>
                    <a:lnTo>
                      <a:pt x="2901" y="861"/>
                    </a:lnTo>
                    <a:lnTo>
                      <a:pt x="2991" y="951"/>
                    </a:lnTo>
                    <a:cubicBezTo>
                      <a:pt x="2964" y="1010"/>
                      <a:pt x="2941" y="1071"/>
                      <a:pt x="2917" y="1130"/>
                    </a:cubicBezTo>
                    <a:cubicBezTo>
                      <a:pt x="2898" y="1175"/>
                      <a:pt x="2882" y="1220"/>
                      <a:pt x="2862" y="1264"/>
                    </a:cubicBezTo>
                    <a:cubicBezTo>
                      <a:pt x="2852" y="1287"/>
                      <a:pt x="2842" y="1310"/>
                      <a:pt x="2833" y="1333"/>
                    </a:cubicBezTo>
                    <a:cubicBezTo>
                      <a:pt x="2820" y="1367"/>
                      <a:pt x="2801" y="1400"/>
                      <a:pt x="2776" y="1427"/>
                    </a:cubicBezTo>
                    <a:moveTo>
                      <a:pt x="43" y="1380"/>
                    </a:moveTo>
                    <a:cubicBezTo>
                      <a:pt x="11" y="1337"/>
                      <a:pt x="0" y="1279"/>
                      <a:pt x="14" y="1225"/>
                    </a:cubicBezTo>
                    <a:cubicBezTo>
                      <a:pt x="28" y="1173"/>
                      <a:pt x="67" y="1128"/>
                      <a:pt x="116" y="1106"/>
                    </a:cubicBezTo>
                    <a:lnTo>
                      <a:pt x="217" y="1207"/>
                    </a:lnTo>
                    <a:lnTo>
                      <a:pt x="43" y="1380"/>
                    </a:lnTo>
                    <a:close/>
                    <a:moveTo>
                      <a:pt x="2529" y="1180"/>
                    </a:moveTo>
                    <a:lnTo>
                      <a:pt x="2184" y="835"/>
                    </a:lnTo>
                    <a:lnTo>
                      <a:pt x="2529" y="490"/>
                    </a:lnTo>
                    <a:lnTo>
                      <a:pt x="2875" y="835"/>
                    </a:lnTo>
                    <a:lnTo>
                      <a:pt x="2529" y="1180"/>
                    </a:lnTo>
                    <a:close/>
                    <a:moveTo>
                      <a:pt x="243" y="1180"/>
                    </a:moveTo>
                    <a:lnTo>
                      <a:pt x="155" y="1093"/>
                    </a:lnTo>
                    <a:cubicBezTo>
                      <a:pt x="165" y="1091"/>
                      <a:pt x="175" y="1090"/>
                      <a:pt x="184" y="1090"/>
                    </a:cubicBezTo>
                    <a:cubicBezTo>
                      <a:pt x="193" y="1090"/>
                      <a:pt x="202" y="1091"/>
                      <a:pt x="211" y="1093"/>
                    </a:cubicBezTo>
                    <a:cubicBezTo>
                      <a:pt x="231" y="1096"/>
                      <a:pt x="250" y="1100"/>
                      <a:pt x="270" y="1103"/>
                    </a:cubicBezTo>
                    <a:cubicBezTo>
                      <a:pt x="249" y="1084"/>
                      <a:pt x="228" y="1066"/>
                      <a:pt x="210" y="1045"/>
                    </a:cubicBezTo>
                    <a:cubicBezTo>
                      <a:pt x="190" y="1022"/>
                      <a:pt x="175" y="992"/>
                      <a:pt x="159" y="966"/>
                    </a:cubicBezTo>
                    <a:cubicBezTo>
                      <a:pt x="136" y="927"/>
                      <a:pt x="114" y="888"/>
                      <a:pt x="93" y="848"/>
                    </a:cubicBezTo>
                    <a:cubicBezTo>
                      <a:pt x="84" y="827"/>
                      <a:pt x="80" y="806"/>
                      <a:pt x="82" y="784"/>
                    </a:cubicBezTo>
                    <a:cubicBezTo>
                      <a:pt x="80" y="761"/>
                      <a:pt x="84" y="740"/>
                      <a:pt x="94" y="719"/>
                    </a:cubicBezTo>
                    <a:cubicBezTo>
                      <a:pt x="107" y="691"/>
                      <a:pt x="126" y="667"/>
                      <a:pt x="150" y="647"/>
                    </a:cubicBezTo>
                    <a:cubicBezTo>
                      <a:pt x="178" y="624"/>
                      <a:pt x="217" y="615"/>
                      <a:pt x="252" y="615"/>
                    </a:cubicBezTo>
                    <a:lnTo>
                      <a:pt x="253" y="615"/>
                    </a:lnTo>
                    <a:lnTo>
                      <a:pt x="255" y="615"/>
                    </a:lnTo>
                    <a:cubicBezTo>
                      <a:pt x="252" y="608"/>
                      <a:pt x="247" y="601"/>
                      <a:pt x="245" y="593"/>
                    </a:cubicBezTo>
                    <a:cubicBezTo>
                      <a:pt x="234" y="558"/>
                      <a:pt x="232" y="523"/>
                      <a:pt x="243" y="490"/>
                    </a:cubicBezTo>
                    <a:lnTo>
                      <a:pt x="243" y="490"/>
                    </a:lnTo>
                    <a:lnTo>
                      <a:pt x="588" y="835"/>
                    </a:lnTo>
                    <a:lnTo>
                      <a:pt x="243" y="1180"/>
                    </a:lnTo>
                    <a:close/>
                    <a:moveTo>
                      <a:pt x="1506" y="1068"/>
                    </a:moveTo>
                    <a:cubicBezTo>
                      <a:pt x="1451" y="1068"/>
                      <a:pt x="1395" y="1062"/>
                      <a:pt x="1339" y="1052"/>
                    </a:cubicBezTo>
                    <a:cubicBezTo>
                      <a:pt x="1307" y="1046"/>
                      <a:pt x="1276" y="1039"/>
                      <a:pt x="1245" y="1031"/>
                    </a:cubicBezTo>
                    <a:lnTo>
                      <a:pt x="1386" y="890"/>
                    </a:lnTo>
                    <a:lnTo>
                      <a:pt x="1386" y="890"/>
                    </a:lnTo>
                    <a:lnTo>
                      <a:pt x="1562" y="1066"/>
                    </a:lnTo>
                    <a:cubicBezTo>
                      <a:pt x="1543" y="1067"/>
                      <a:pt x="1525" y="1068"/>
                      <a:pt x="1506" y="1068"/>
                    </a:cubicBezTo>
                    <a:close/>
                    <a:moveTo>
                      <a:pt x="1610" y="1061"/>
                    </a:moveTo>
                    <a:lnTo>
                      <a:pt x="1412" y="864"/>
                    </a:lnTo>
                    <a:lnTo>
                      <a:pt x="1415" y="861"/>
                    </a:lnTo>
                    <a:lnTo>
                      <a:pt x="1614" y="1061"/>
                    </a:lnTo>
                    <a:cubicBezTo>
                      <a:pt x="1613" y="1061"/>
                      <a:pt x="1611" y="1061"/>
                      <a:pt x="1610" y="1061"/>
                    </a:cubicBezTo>
                    <a:close/>
                    <a:moveTo>
                      <a:pt x="1660" y="1054"/>
                    </a:moveTo>
                    <a:lnTo>
                      <a:pt x="1441" y="835"/>
                    </a:lnTo>
                    <a:lnTo>
                      <a:pt x="1786" y="490"/>
                    </a:lnTo>
                    <a:lnTo>
                      <a:pt x="2131" y="835"/>
                    </a:lnTo>
                    <a:lnTo>
                      <a:pt x="1967" y="1000"/>
                    </a:lnTo>
                    <a:cubicBezTo>
                      <a:pt x="1964" y="979"/>
                      <a:pt x="1962" y="957"/>
                      <a:pt x="1960" y="936"/>
                    </a:cubicBezTo>
                    <a:cubicBezTo>
                      <a:pt x="1945" y="947"/>
                      <a:pt x="1931" y="957"/>
                      <a:pt x="1909" y="969"/>
                    </a:cubicBezTo>
                    <a:cubicBezTo>
                      <a:pt x="1874" y="988"/>
                      <a:pt x="1840" y="1003"/>
                      <a:pt x="1802" y="1016"/>
                    </a:cubicBezTo>
                    <a:cubicBezTo>
                      <a:pt x="1755" y="1033"/>
                      <a:pt x="1707" y="1045"/>
                      <a:pt x="1660" y="1054"/>
                    </a:cubicBezTo>
                    <a:close/>
                    <a:moveTo>
                      <a:pt x="837" y="1032"/>
                    </a:moveTo>
                    <a:lnTo>
                      <a:pt x="641" y="835"/>
                    </a:lnTo>
                    <a:lnTo>
                      <a:pt x="986" y="490"/>
                    </a:lnTo>
                    <a:lnTo>
                      <a:pt x="1331" y="835"/>
                    </a:lnTo>
                    <a:lnTo>
                      <a:pt x="1161" y="1006"/>
                    </a:lnTo>
                    <a:cubicBezTo>
                      <a:pt x="1093" y="982"/>
                      <a:pt x="1028" y="953"/>
                      <a:pt x="965" y="916"/>
                    </a:cubicBezTo>
                    <a:cubicBezTo>
                      <a:pt x="958" y="931"/>
                      <a:pt x="950" y="946"/>
                      <a:pt x="939" y="961"/>
                    </a:cubicBezTo>
                    <a:cubicBezTo>
                      <a:pt x="915" y="991"/>
                      <a:pt x="886" y="1013"/>
                      <a:pt x="851" y="1027"/>
                    </a:cubicBezTo>
                    <a:cubicBezTo>
                      <a:pt x="846" y="1029"/>
                      <a:pt x="842" y="1030"/>
                      <a:pt x="837" y="1032"/>
                    </a:cubicBezTo>
                    <a:close/>
                    <a:moveTo>
                      <a:pt x="1204" y="1019"/>
                    </a:moveTo>
                    <a:cubicBezTo>
                      <a:pt x="1203" y="1019"/>
                      <a:pt x="1202" y="1019"/>
                      <a:pt x="1201" y="1018"/>
                    </a:cubicBezTo>
                    <a:lnTo>
                      <a:pt x="1358" y="861"/>
                    </a:lnTo>
                    <a:lnTo>
                      <a:pt x="1360" y="864"/>
                    </a:lnTo>
                    <a:lnTo>
                      <a:pt x="1204" y="1019"/>
                    </a:lnTo>
                    <a:close/>
                    <a:moveTo>
                      <a:pt x="3007" y="915"/>
                    </a:moveTo>
                    <a:lnTo>
                      <a:pt x="2927" y="835"/>
                    </a:lnTo>
                    <a:lnTo>
                      <a:pt x="3019" y="743"/>
                    </a:lnTo>
                    <a:cubicBezTo>
                      <a:pt x="3042" y="783"/>
                      <a:pt x="3049" y="835"/>
                      <a:pt x="3028" y="873"/>
                    </a:cubicBezTo>
                    <a:cubicBezTo>
                      <a:pt x="3021" y="887"/>
                      <a:pt x="3014" y="901"/>
                      <a:pt x="3007" y="915"/>
                    </a:cubicBezTo>
                    <a:moveTo>
                      <a:pt x="1386" y="837"/>
                    </a:moveTo>
                    <a:lnTo>
                      <a:pt x="1384" y="835"/>
                    </a:lnTo>
                    <a:lnTo>
                      <a:pt x="1386" y="833"/>
                    </a:lnTo>
                    <a:lnTo>
                      <a:pt x="1386" y="833"/>
                    </a:lnTo>
                    <a:lnTo>
                      <a:pt x="1388" y="835"/>
                    </a:lnTo>
                    <a:lnTo>
                      <a:pt x="1386" y="837"/>
                    </a:lnTo>
                    <a:lnTo>
                      <a:pt x="1386" y="837"/>
                    </a:lnTo>
                    <a:close/>
                    <a:moveTo>
                      <a:pt x="1415" y="809"/>
                    </a:moveTo>
                    <a:lnTo>
                      <a:pt x="1412" y="807"/>
                    </a:lnTo>
                    <a:lnTo>
                      <a:pt x="1729" y="490"/>
                    </a:lnTo>
                    <a:lnTo>
                      <a:pt x="1731" y="492"/>
                    </a:lnTo>
                    <a:lnTo>
                      <a:pt x="1415" y="809"/>
                    </a:lnTo>
                    <a:close/>
                    <a:moveTo>
                      <a:pt x="1358" y="809"/>
                    </a:moveTo>
                    <a:lnTo>
                      <a:pt x="1041" y="492"/>
                    </a:lnTo>
                    <a:lnTo>
                      <a:pt x="1043" y="490"/>
                    </a:lnTo>
                    <a:lnTo>
                      <a:pt x="1360" y="807"/>
                    </a:lnTo>
                    <a:lnTo>
                      <a:pt x="1358" y="809"/>
                    </a:lnTo>
                    <a:close/>
                    <a:moveTo>
                      <a:pt x="2158" y="809"/>
                    </a:moveTo>
                    <a:lnTo>
                      <a:pt x="1812" y="464"/>
                    </a:lnTo>
                    <a:lnTo>
                      <a:pt x="1868" y="408"/>
                    </a:lnTo>
                    <a:cubicBezTo>
                      <a:pt x="1880" y="407"/>
                      <a:pt x="1892" y="406"/>
                      <a:pt x="1904" y="406"/>
                    </a:cubicBezTo>
                    <a:cubicBezTo>
                      <a:pt x="1920" y="406"/>
                      <a:pt x="1936" y="407"/>
                      <a:pt x="1952" y="410"/>
                    </a:cubicBezTo>
                    <a:cubicBezTo>
                      <a:pt x="1956" y="376"/>
                      <a:pt x="1960" y="342"/>
                      <a:pt x="1966" y="310"/>
                    </a:cubicBezTo>
                    <a:lnTo>
                      <a:pt x="2124" y="152"/>
                    </a:lnTo>
                    <a:cubicBezTo>
                      <a:pt x="2151" y="156"/>
                      <a:pt x="2177" y="171"/>
                      <a:pt x="2196" y="202"/>
                    </a:cubicBezTo>
                    <a:cubicBezTo>
                      <a:pt x="2237" y="266"/>
                      <a:pt x="2272" y="338"/>
                      <a:pt x="2302" y="414"/>
                    </a:cubicBezTo>
                    <a:cubicBezTo>
                      <a:pt x="2304" y="412"/>
                      <a:pt x="2305" y="410"/>
                      <a:pt x="2307" y="408"/>
                    </a:cubicBezTo>
                    <a:cubicBezTo>
                      <a:pt x="2328" y="383"/>
                      <a:pt x="2351" y="359"/>
                      <a:pt x="2376" y="336"/>
                    </a:cubicBezTo>
                    <a:lnTo>
                      <a:pt x="2503" y="464"/>
                    </a:lnTo>
                    <a:lnTo>
                      <a:pt x="2158" y="809"/>
                    </a:lnTo>
                    <a:moveTo>
                      <a:pt x="615" y="809"/>
                    </a:moveTo>
                    <a:lnTo>
                      <a:pt x="269" y="464"/>
                    </a:lnTo>
                    <a:lnTo>
                      <a:pt x="332" y="401"/>
                    </a:lnTo>
                    <a:cubicBezTo>
                      <a:pt x="351" y="394"/>
                      <a:pt x="372" y="392"/>
                      <a:pt x="394" y="392"/>
                    </a:cubicBezTo>
                    <a:cubicBezTo>
                      <a:pt x="397" y="392"/>
                      <a:pt x="399" y="392"/>
                      <a:pt x="402" y="392"/>
                    </a:cubicBezTo>
                    <a:cubicBezTo>
                      <a:pt x="422" y="393"/>
                      <a:pt x="443" y="398"/>
                      <a:pt x="463" y="402"/>
                    </a:cubicBezTo>
                    <a:cubicBezTo>
                      <a:pt x="500" y="409"/>
                      <a:pt x="525" y="418"/>
                      <a:pt x="556" y="435"/>
                    </a:cubicBezTo>
                    <a:cubicBezTo>
                      <a:pt x="575" y="445"/>
                      <a:pt x="594" y="455"/>
                      <a:pt x="614" y="466"/>
                    </a:cubicBezTo>
                    <a:cubicBezTo>
                      <a:pt x="635" y="405"/>
                      <a:pt x="692" y="356"/>
                      <a:pt x="757" y="345"/>
                    </a:cubicBezTo>
                    <a:cubicBezTo>
                      <a:pt x="781" y="341"/>
                      <a:pt x="805" y="339"/>
                      <a:pt x="828" y="339"/>
                    </a:cubicBezTo>
                    <a:cubicBezTo>
                      <a:pt x="831" y="339"/>
                      <a:pt x="833" y="339"/>
                      <a:pt x="836" y="340"/>
                    </a:cubicBezTo>
                    <a:lnTo>
                      <a:pt x="960" y="464"/>
                    </a:lnTo>
                    <a:lnTo>
                      <a:pt x="615" y="809"/>
                    </a:lnTo>
                    <a:close/>
                    <a:moveTo>
                      <a:pt x="2901" y="809"/>
                    </a:moveTo>
                    <a:lnTo>
                      <a:pt x="2556" y="464"/>
                    </a:lnTo>
                    <a:lnTo>
                      <a:pt x="2901" y="118"/>
                    </a:lnTo>
                    <a:lnTo>
                      <a:pt x="3133" y="351"/>
                    </a:lnTo>
                    <a:cubicBezTo>
                      <a:pt x="3117" y="379"/>
                      <a:pt x="3094" y="403"/>
                      <a:pt x="3070" y="427"/>
                    </a:cubicBezTo>
                    <a:lnTo>
                      <a:pt x="3102" y="395"/>
                    </a:lnTo>
                    <a:cubicBezTo>
                      <a:pt x="3015" y="481"/>
                      <a:pt x="2937" y="575"/>
                      <a:pt x="2867" y="675"/>
                    </a:cubicBezTo>
                    <a:cubicBezTo>
                      <a:pt x="2877" y="673"/>
                      <a:pt x="2888" y="671"/>
                      <a:pt x="2899" y="671"/>
                    </a:cubicBezTo>
                    <a:cubicBezTo>
                      <a:pt x="2903" y="671"/>
                      <a:pt x="2908" y="671"/>
                      <a:pt x="2913" y="672"/>
                    </a:cubicBezTo>
                    <a:cubicBezTo>
                      <a:pt x="2938" y="677"/>
                      <a:pt x="2962" y="687"/>
                      <a:pt x="2983" y="702"/>
                    </a:cubicBezTo>
                    <a:cubicBezTo>
                      <a:pt x="2988" y="705"/>
                      <a:pt x="2993" y="709"/>
                      <a:pt x="2997" y="713"/>
                    </a:cubicBezTo>
                    <a:lnTo>
                      <a:pt x="2901" y="809"/>
                    </a:lnTo>
                    <a:moveTo>
                      <a:pt x="1386" y="780"/>
                    </a:moveTo>
                    <a:lnTo>
                      <a:pt x="1069" y="464"/>
                    </a:lnTo>
                    <a:lnTo>
                      <a:pt x="1143" y="390"/>
                    </a:lnTo>
                    <a:cubicBezTo>
                      <a:pt x="1190" y="399"/>
                      <a:pt x="1237" y="409"/>
                      <a:pt x="1284" y="423"/>
                    </a:cubicBezTo>
                    <a:cubicBezTo>
                      <a:pt x="1297" y="426"/>
                      <a:pt x="1309" y="429"/>
                      <a:pt x="1322" y="432"/>
                    </a:cubicBezTo>
                    <a:cubicBezTo>
                      <a:pt x="1347" y="437"/>
                      <a:pt x="1373" y="442"/>
                      <a:pt x="1399" y="445"/>
                    </a:cubicBezTo>
                    <a:cubicBezTo>
                      <a:pt x="1424" y="449"/>
                      <a:pt x="1448" y="450"/>
                      <a:pt x="1473" y="452"/>
                    </a:cubicBezTo>
                    <a:cubicBezTo>
                      <a:pt x="1485" y="452"/>
                      <a:pt x="1497" y="451"/>
                      <a:pt x="1508" y="450"/>
                    </a:cubicBezTo>
                    <a:cubicBezTo>
                      <a:pt x="1561" y="447"/>
                      <a:pt x="1613" y="445"/>
                      <a:pt x="1665" y="436"/>
                    </a:cubicBezTo>
                    <a:cubicBezTo>
                      <a:pt x="1668" y="435"/>
                      <a:pt x="1671" y="435"/>
                      <a:pt x="1673" y="434"/>
                    </a:cubicBezTo>
                    <a:lnTo>
                      <a:pt x="1703" y="464"/>
                    </a:lnTo>
                    <a:lnTo>
                      <a:pt x="1386" y="780"/>
                    </a:lnTo>
                    <a:lnTo>
                      <a:pt x="1386" y="780"/>
                    </a:lnTo>
                    <a:close/>
                    <a:moveTo>
                      <a:pt x="1758" y="466"/>
                    </a:moveTo>
                    <a:lnTo>
                      <a:pt x="1755" y="464"/>
                    </a:lnTo>
                    <a:lnTo>
                      <a:pt x="1756" y="463"/>
                    </a:lnTo>
                    <a:lnTo>
                      <a:pt x="1730" y="437"/>
                    </a:lnTo>
                    <a:lnTo>
                      <a:pt x="1729" y="437"/>
                    </a:lnTo>
                    <a:lnTo>
                      <a:pt x="1716" y="424"/>
                    </a:lnTo>
                    <a:cubicBezTo>
                      <a:pt x="1718" y="424"/>
                      <a:pt x="1719" y="424"/>
                      <a:pt x="1720" y="424"/>
                    </a:cubicBezTo>
                    <a:lnTo>
                      <a:pt x="1760" y="464"/>
                    </a:lnTo>
                    <a:lnTo>
                      <a:pt x="1758" y="466"/>
                    </a:lnTo>
                    <a:moveTo>
                      <a:pt x="1015" y="466"/>
                    </a:moveTo>
                    <a:lnTo>
                      <a:pt x="1012" y="464"/>
                    </a:lnTo>
                    <a:lnTo>
                      <a:pt x="1095" y="381"/>
                    </a:lnTo>
                    <a:cubicBezTo>
                      <a:pt x="1096" y="381"/>
                      <a:pt x="1097" y="382"/>
                      <a:pt x="1099" y="382"/>
                    </a:cubicBezTo>
                    <a:lnTo>
                      <a:pt x="1043" y="437"/>
                    </a:lnTo>
                    <a:lnTo>
                      <a:pt x="1042" y="437"/>
                    </a:lnTo>
                    <a:lnTo>
                      <a:pt x="1016" y="463"/>
                    </a:lnTo>
                    <a:lnTo>
                      <a:pt x="1017" y="464"/>
                    </a:lnTo>
                    <a:lnTo>
                      <a:pt x="1015" y="466"/>
                    </a:lnTo>
                    <a:moveTo>
                      <a:pt x="1786" y="437"/>
                    </a:moveTo>
                    <a:lnTo>
                      <a:pt x="1768" y="419"/>
                    </a:lnTo>
                    <a:lnTo>
                      <a:pt x="1768" y="419"/>
                    </a:lnTo>
                    <a:cubicBezTo>
                      <a:pt x="1779" y="419"/>
                      <a:pt x="1790" y="420"/>
                      <a:pt x="1800" y="420"/>
                    </a:cubicBezTo>
                    <a:cubicBezTo>
                      <a:pt x="1801" y="420"/>
                      <a:pt x="1803" y="419"/>
                      <a:pt x="1804" y="419"/>
                    </a:cubicBezTo>
                    <a:lnTo>
                      <a:pt x="1786" y="437"/>
                    </a:lnTo>
                    <a:close/>
                    <a:moveTo>
                      <a:pt x="986" y="437"/>
                    </a:moveTo>
                    <a:lnTo>
                      <a:pt x="892" y="343"/>
                    </a:lnTo>
                    <a:cubicBezTo>
                      <a:pt x="945" y="349"/>
                      <a:pt x="998" y="361"/>
                      <a:pt x="1051" y="372"/>
                    </a:cubicBezTo>
                    <a:lnTo>
                      <a:pt x="986" y="437"/>
                    </a:lnTo>
                    <a:close/>
                    <a:moveTo>
                      <a:pt x="2529" y="437"/>
                    </a:moveTo>
                    <a:lnTo>
                      <a:pt x="2403" y="311"/>
                    </a:lnTo>
                    <a:cubicBezTo>
                      <a:pt x="2455" y="266"/>
                      <a:pt x="2511" y="224"/>
                      <a:pt x="2566" y="185"/>
                    </a:cubicBezTo>
                    <a:cubicBezTo>
                      <a:pt x="2645" y="128"/>
                      <a:pt x="2729" y="79"/>
                      <a:pt x="2815" y="32"/>
                    </a:cubicBezTo>
                    <a:lnTo>
                      <a:pt x="2875" y="92"/>
                    </a:lnTo>
                    <a:lnTo>
                      <a:pt x="2529" y="437"/>
                    </a:lnTo>
                    <a:moveTo>
                      <a:pt x="3150" y="315"/>
                    </a:moveTo>
                    <a:lnTo>
                      <a:pt x="2927" y="92"/>
                    </a:lnTo>
                    <a:lnTo>
                      <a:pt x="3003" y="17"/>
                    </a:lnTo>
                    <a:cubicBezTo>
                      <a:pt x="3057" y="38"/>
                      <a:pt x="3104" y="79"/>
                      <a:pt x="3130" y="126"/>
                    </a:cubicBezTo>
                    <a:cubicBezTo>
                      <a:pt x="3156" y="172"/>
                      <a:pt x="3165" y="220"/>
                      <a:pt x="3160" y="272"/>
                    </a:cubicBezTo>
                    <a:cubicBezTo>
                      <a:pt x="3158" y="287"/>
                      <a:pt x="3155" y="302"/>
                      <a:pt x="3150" y="315"/>
                    </a:cubicBezTo>
                    <a:close/>
                    <a:moveTo>
                      <a:pt x="1984" y="239"/>
                    </a:moveTo>
                    <a:cubicBezTo>
                      <a:pt x="1999" y="205"/>
                      <a:pt x="2028" y="177"/>
                      <a:pt x="2062" y="162"/>
                    </a:cubicBezTo>
                    <a:lnTo>
                      <a:pt x="1984" y="239"/>
                    </a:lnTo>
                    <a:close/>
                    <a:moveTo>
                      <a:pt x="2901" y="66"/>
                    </a:moveTo>
                    <a:lnTo>
                      <a:pt x="2849" y="14"/>
                    </a:lnTo>
                    <a:cubicBezTo>
                      <a:pt x="2872" y="4"/>
                      <a:pt x="2896" y="0"/>
                      <a:pt x="2920" y="0"/>
                    </a:cubicBezTo>
                    <a:cubicBezTo>
                      <a:pt x="2934" y="0"/>
                      <a:pt x="2948" y="1"/>
                      <a:pt x="2962" y="4"/>
                    </a:cubicBezTo>
                    <a:lnTo>
                      <a:pt x="2901" y="66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8" name="Freeform 70">
                <a:extLst>
                  <a:ext uri="{FF2B5EF4-FFF2-40B4-BE49-F238E27FC236}">
                    <a16:creationId xmlns:a16="http://schemas.microsoft.com/office/drawing/2014/main" id="{C83ACFAE-0519-4452-32A4-8A692006A1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0" y="3059"/>
                <a:ext cx="107" cy="67"/>
              </a:xfrm>
              <a:custGeom>
                <a:avLst/>
                <a:gdLst>
                  <a:gd name="T0" fmla="*/ 150 w 832"/>
                  <a:gd name="T1" fmla="*/ 516 h 516"/>
                  <a:gd name="T2" fmla="*/ 5 w 832"/>
                  <a:gd name="T3" fmla="*/ 397 h 516"/>
                  <a:gd name="T4" fmla="*/ 0 w 832"/>
                  <a:gd name="T5" fmla="*/ 364 h 516"/>
                  <a:gd name="T6" fmla="*/ 11 w 832"/>
                  <a:gd name="T7" fmla="*/ 353 h 516"/>
                  <a:gd name="T8" fmla="*/ 171 w 832"/>
                  <a:gd name="T9" fmla="*/ 514 h 516"/>
                  <a:gd name="T10" fmla="*/ 150 w 832"/>
                  <a:gd name="T11" fmla="*/ 516 h 516"/>
                  <a:gd name="T12" fmla="*/ 215 w 832"/>
                  <a:gd name="T13" fmla="*/ 505 h 516"/>
                  <a:gd name="T14" fmla="*/ 37 w 832"/>
                  <a:gd name="T15" fmla="*/ 327 h 516"/>
                  <a:gd name="T16" fmla="*/ 11 w 832"/>
                  <a:gd name="T17" fmla="*/ 301 h 516"/>
                  <a:gd name="T18" fmla="*/ 10 w 832"/>
                  <a:gd name="T19" fmla="*/ 302 h 516"/>
                  <a:gd name="T20" fmla="*/ 11 w 832"/>
                  <a:gd name="T21" fmla="*/ 299 h 516"/>
                  <a:gd name="T22" fmla="*/ 12 w 832"/>
                  <a:gd name="T23" fmla="*/ 295 h 516"/>
                  <a:gd name="T24" fmla="*/ 37 w 832"/>
                  <a:gd name="T25" fmla="*/ 270 h 516"/>
                  <a:gd name="T26" fmla="*/ 37 w 832"/>
                  <a:gd name="T27" fmla="*/ 270 h 516"/>
                  <a:gd name="T28" fmla="*/ 89 w 832"/>
                  <a:gd name="T29" fmla="*/ 218 h 516"/>
                  <a:gd name="T30" fmla="*/ 97 w 832"/>
                  <a:gd name="T31" fmla="*/ 214 h 516"/>
                  <a:gd name="T32" fmla="*/ 345 w 832"/>
                  <a:gd name="T33" fmla="*/ 85 h 516"/>
                  <a:gd name="T34" fmla="*/ 474 w 832"/>
                  <a:gd name="T35" fmla="*/ 27 h 516"/>
                  <a:gd name="T36" fmla="*/ 481 w 832"/>
                  <a:gd name="T37" fmla="*/ 24 h 516"/>
                  <a:gd name="T38" fmla="*/ 754 w 832"/>
                  <a:gd name="T39" fmla="*/ 296 h 516"/>
                  <a:gd name="T40" fmla="*/ 780 w 832"/>
                  <a:gd name="T41" fmla="*/ 270 h 516"/>
                  <a:gd name="T42" fmla="*/ 780 w 832"/>
                  <a:gd name="T43" fmla="*/ 270 h 516"/>
                  <a:gd name="T44" fmla="*/ 829 w 832"/>
                  <a:gd name="T45" fmla="*/ 221 h 516"/>
                  <a:gd name="T46" fmla="*/ 796 w 832"/>
                  <a:gd name="T47" fmla="*/ 288 h 516"/>
                  <a:gd name="T48" fmla="*/ 769 w 832"/>
                  <a:gd name="T49" fmla="*/ 316 h 516"/>
                  <a:gd name="T50" fmla="*/ 754 w 832"/>
                  <a:gd name="T51" fmla="*/ 301 h 516"/>
                  <a:gd name="T52" fmla="*/ 648 w 832"/>
                  <a:gd name="T53" fmla="*/ 406 h 516"/>
                  <a:gd name="T54" fmla="*/ 617 w 832"/>
                  <a:gd name="T55" fmla="*/ 416 h 516"/>
                  <a:gd name="T56" fmla="*/ 446 w 832"/>
                  <a:gd name="T57" fmla="*/ 460 h 516"/>
                  <a:gd name="T58" fmla="*/ 215 w 832"/>
                  <a:gd name="T59" fmla="*/ 505 h 516"/>
                  <a:gd name="T60" fmla="*/ 754 w 832"/>
                  <a:gd name="T61" fmla="*/ 244 h 516"/>
                  <a:gd name="T62" fmla="*/ 521 w 832"/>
                  <a:gd name="T63" fmla="*/ 11 h 516"/>
                  <a:gd name="T64" fmla="*/ 595 w 832"/>
                  <a:gd name="T65" fmla="*/ 0 h 516"/>
                  <a:gd name="T66" fmla="*/ 618 w 832"/>
                  <a:gd name="T67" fmla="*/ 1 h 516"/>
                  <a:gd name="T68" fmla="*/ 683 w 832"/>
                  <a:gd name="T69" fmla="*/ 10 h 516"/>
                  <a:gd name="T70" fmla="*/ 821 w 832"/>
                  <a:gd name="T71" fmla="*/ 117 h 516"/>
                  <a:gd name="T72" fmla="*/ 832 w 832"/>
                  <a:gd name="T73" fmla="*/ 166 h 516"/>
                  <a:gd name="T74" fmla="*/ 754 w 832"/>
                  <a:gd name="T75" fmla="*/ 244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2" h="516">
                    <a:moveTo>
                      <a:pt x="150" y="516"/>
                    </a:moveTo>
                    <a:cubicBezTo>
                      <a:pt x="82" y="516"/>
                      <a:pt x="21" y="460"/>
                      <a:pt x="5" y="397"/>
                    </a:cubicBezTo>
                    <a:cubicBezTo>
                      <a:pt x="2" y="386"/>
                      <a:pt x="0" y="375"/>
                      <a:pt x="0" y="364"/>
                    </a:cubicBezTo>
                    <a:lnTo>
                      <a:pt x="11" y="353"/>
                    </a:lnTo>
                    <a:lnTo>
                      <a:pt x="171" y="514"/>
                    </a:lnTo>
                    <a:cubicBezTo>
                      <a:pt x="164" y="515"/>
                      <a:pt x="157" y="516"/>
                      <a:pt x="150" y="516"/>
                    </a:cubicBezTo>
                    <a:close/>
                    <a:moveTo>
                      <a:pt x="215" y="505"/>
                    </a:moveTo>
                    <a:lnTo>
                      <a:pt x="37" y="327"/>
                    </a:lnTo>
                    <a:lnTo>
                      <a:pt x="11" y="301"/>
                    </a:lnTo>
                    <a:lnTo>
                      <a:pt x="10" y="302"/>
                    </a:lnTo>
                    <a:lnTo>
                      <a:pt x="11" y="299"/>
                    </a:lnTo>
                    <a:lnTo>
                      <a:pt x="12" y="295"/>
                    </a:lnTo>
                    <a:lnTo>
                      <a:pt x="37" y="270"/>
                    </a:lnTo>
                    <a:lnTo>
                      <a:pt x="37" y="270"/>
                    </a:lnTo>
                    <a:lnTo>
                      <a:pt x="89" y="218"/>
                    </a:lnTo>
                    <a:cubicBezTo>
                      <a:pt x="91" y="217"/>
                      <a:pt x="94" y="215"/>
                      <a:pt x="97" y="214"/>
                    </a:cubicBezTo>
                    <a:cubicBezTo>
                      <a:pt x="179" y="171"/>
                      <a:pt x="262" y="128"/>
                      <a:pt x="345" y="85"/>
                    </a:cubicBezTo>
                    <a:cubicBezTo>
                      <a:pt x="387" y="63"/>
                      <a:pt x="429" y="44"/>
                      <a:pt x="474" y="27"/>
                    </a:cubicBezTo>
                    <a:cubicBezTo>
                      <a:pt x="476" y="26"/>
                      <a:pt x="479" y="25"/>
                      <a:pt x="481" y="24"/>
                    </a:cubicBezTo>
                    <a:lnTo>
                      <a:pt x="754" y="296"/>
                    </a:lnTo>
                    <a:lnTo>
                      <a:pt x="780" y="270"/>
                    </a:lnTo>
                    <a:lnTo>
                      <a:pt x="780" y="270"/>
                    </a:lnTo>
                    <a:lnTo>
                      <a:pt x="829" y="221"/>
                    </a:lnTo>
                    <a:cubicBezTo>
                      <a:pt x="824" y="246"/>
                      <a:pt x="814" y="270"/>
                      <a:pt x="796" y="288"/>
                    </a:cubicBezTo>
                    <a:cubicBezTo>
                      <a:pt x="787" y="297"/>
                      <a:pt x="778" y="307"/>
                      <a:pt x="769" y="316"/>
                    </a:cubicBezTo>
                    <a:lnTo>
                      <a:pt x="754" y="301"/>
                    </a:lnTo>
                    <a:lnTo>
                      <a:pt x="648" y="406"/>
                    </a:lnTo>
                    <a:cubicBezTo>
                      <a:pt x="638" y="410"/>
                      <a:pt x="628" y="413"/>
                      <a:pt x="617" y="416"/>
                    </a:cubicBezTo>
                    <a:cubicBezTo>
                      <a:pt x="561" y="434"/>
                      <a:pt x="504" y="448"/>
                      <a:pt x="446" y="460"/>
                    </a:cubicBezTo>
                    <a:lnTo>
                      <a:pt x="215" y="505"/>
                    </a:lnTo>
                    <a:moveTo>
                      <a:pt x="754" y="244"/>
                    </a:moveTo>
                    <a:lnTo>
                      <a:pt x="521" y="11"/>
                    </a:lnTo>
                    <a:cubicBezTo>
                      <a:pt x="545" y="4"/>
                      <a:pt x="569" y="0"/>
                      <a:pt x="595" y="0"/>
                    </a:cubicBezTo>
                    <a:cubicBezTo>
                      <a:pt x="602" y="0"/>
                      <a:pt x="610" y="1"/>
                      <a:pt x="618" y="1"/>
                    </a:cubicBezTo>
                    <a:cubicBezTo>
                      <a:pt x="640" y="3"/>
                      <a:pt x="661" y="7"/>
                      <a:pt x="683" y="10"/>
                    </a:cubicBezTo>
                    <a:cubicBezTo>
                      <a:pt x="744" y="18"/>
                      <a:pt x="798" y="60"/>
                      <a:pt x="821" y="117"/>
                    </a:cubicBezTo>
                    <a:cubicBezTo>
                      <a:pt x="826" y="132"/>
                      <a:pt x="830" y="149"/>
                      <a:pt x="832" y="166"/>
                    </a:cubicBezTo>
                    <a:lnTo>
                      <a:pt x="754" y="244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9" name="Freeform 71">
                <a:extLst>
                  <a:ext uri="{FF2B5EF4-FFF2-40B4-BE49-F238E27FC236}">
                    <a16:creationId xmlns:a16="http://schemas.microsoft.com/office/drawing/2014/main" id="{BA31133A-87B5-8D3E-EC11-9B9F7BBBA4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64"/>
                <a:ext cx="85" cy="70"/>
              </a:xfrm>
              <a:custGeom>
                <a:avLst/>
                <a:gdLst>
                  <a:gd name="T0" fmla="*/ 491 w 658"/>
                  <a:gd name="T1" fmla="*/ 541 h 541"/>
                  <a:gd name="T2" fmla="*/ 427 w 658"/>
                  <a:gd name="T3" fmla="*/ 529 h 541"/>
                  <a:gd name="T4" fmla="*/ 349 w 658"/>
                  <a:gd name="T5" fmla="*/ 480 h 541"/>
                  <a:gd name="T6" fmla="*/ 304 w 658"/>
                  <a:gd name="T7" fmla="*/ 435 h 541"/>
                  <a:gd name="T8" fmla="*/ 236 w 658"/>
                  <a:gd name="T9" fmla="*/ 382 h 541"/>
                  <a:gd name="T10" fmla="*/ 164 w 658"/>
                  <a:gd name="T11" fmla="*/ 351 h 541"/>
                  <a:gd name="T12" fmla="*/ 105 w 658"/>
                  <a:gd name="T13" fmla="*/ 292 h 541"/>
                  <a:gd name="T14" fmla="*/ 105 w 658"/>
                  <a:gd name="T15" fmla="*/ 292 h 541"/>
                  <a:gd name="T16" fmla="*/ 79 w 658"/>
                  <a:gd name="T17" fmla="*/ 266 h 541"/>
                  <a:gd name="T18" fmla="*/ 49 w 658"/>
                  <a:gd name="T19" fmla="*/ 296 h 541"/>
                  <a:gd name="T20" fmla="*/ 33 w 658"/>
                  <a:gd name="T21" fmla="*/ 279 h 541"/>
                  <a:gd name="T22" fmla="*/ 0 w 658"/>
                  <a:gd name="T23" fmla="*/ 182 h 541"/>
                  <a:gd name="T24" fmla="*/ 79 w 658"/>
                  <a:gd name="T25" fmla="*/ 261 h 541"/>
                  <a:gd name="T26" fmla="*/ 105 w 658"/>
                  <a:gd name="T27" fmla="*/ 235 h 541"/>
                  <a:gd name="T28" fmla="*/ 105 w 658"/>
                  <a:gd name="T29" fmla="*/ 235 h 541"/>
                  <a:gd name="T30" fmla="*/ 313 w 658"/>
                  <a:gd name="T31" fmla="*/ 27 h 541"/>
                  <a:gd name="T32" fmla="*/ 340 w 658"/>
                  <a:gd name="T33" fmla="*/ 36 h 541"/>
                  <a:gd name="T34" fmla="*/ 468 w 658"/>
                  <a:gd name="T35" fmla="*/ 102 h 541"/>
                  <a:gd name="T36" fmla="*/ 550 w 658"/>
                  <a:gd name="T37" fmla="*/ 166 h 541"/>
                  <a:gd name="T38" fmla="*/ 633 w 658"/>
                  <a:gd name="T39" fmla="*/ 275 h 541"/>
                  <a:gd name="T40" fmla="*/ 642 w 658"/>
                  <a:gd name="T41" fmla="*/ 297 h 541"/>
                  <a:gd name="T42" fmla="*/ 645 w 658"/>
                  <a:gd name="T43" fmla="*/ 309 h 541"/>
                  <a:gd name="T44" fmla="*/ 656 w 658"/>
                  <a:gd name="T45" fmla="*/ 372 h 541"/>
                  <a:gd name="T46" fmla="*/ 656 w 658"/>
                  <a:gd name="T47" fmla="*/ 398 h 541"/>
                  <a:gd name="T48" fmla="*/ 644 w 658"/>
                  <a:gd name="T49" fmla="*/ 444 h 541"/>
                  <a:gd name="T50" fmla="*/ 564 w 658"/>
                  <a:gd name="T51" fmla="*/ 523 h 541"/>
                  <a:gd name="T52" fmla="*/ 491 w 658"/>
                  <a:gd name="T53" fmla="*/ 541 h 541"/>
                  <a:gd name="T54" fmla="*/ 83 w 658"/>
                  <a:gd name="T55" fmla="*/ 323 h 541"/>
                  <a:gd name="T56" fmla="*/ 78 w 658"/>
                  <a:gd name="T57" fmla="*/ 319 h 541"/>
                  <a:gd name="T58" fmla="*/ 79 w 658"/>
                  <a:gd name="T59" fmla="*/ 318 h 541"/>
                  <a:gd name="T60" fmla="*/ 83 w 658"/>
                  <a:gd name="T61" fmla="*/ 323 h 541"/>
                  <a:gd name="T62" fmla="*/ 79 w 658"/>
                  <a:gd name="T63" fmla="*/ 209 h 541"/>
                  <a:gd name="T64" fmla="*/ 3 w 658"/>
                  <a:gd name="T65" fmla="*/ 133 h 541"/>
                  <a:gd name="T66" fmla="*/ 69 w 658"/>
                  <a:gd name="T67" fmla="*/ 34 h 541"/>
                  <a:gd name="T68" fmla="*/ 176 w 658"/>
                  <a:gd name="T69" fmla="*/ 0 h 541"/>
                  <a:gd name="T70" fmla="*/ 197 w 658"/>
                  <a:gd name="T71" fmla="*/ 2 h 541"/>
                  <a:gd name="T72" fmla="*/ 272 w 658"/>
                  <a:gd name="T73" fmla="*/ 16 h 541"/>
                  <a:gd name="T74" fmla="*/ 79 w 658"/>
                  <a:gd name="T75" fmla="*/ 20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8" h="541">
                    <a:moveTo>
                      <a:pt x="491" y="541"/>
                    </a:moveTo>
                    <a:cubicBezTo>
                      <a:pt x="470" y="541"/>
                      <a:pt x="448" y="537"/>
                      <a:pt x="427" y="529"/>
                    </a:cubicBezTo>
                    <a:cubicBezTo>
                      <a:pt x="401" y="520"/>
                      <a:pt x="372" y="497"/>
                      <a:pt x="349" y="480"/>
                    </a:cubicBezTo>
                    <a:cubicBezTo>
                      <a:pt x="332" y="467"/>
                      <a:pt x="318" y="451"/>
                      <a:pt x="304" y="435"/>
                    </a:cubicBezTo>
                    <a:cubicBezTo>
                      <a:pt x="283" y="415"/>
                      <a:pt x="260" y="398"/>
                      <a:pt x="236" y="382"/>
                    </a:cubicBezTo>
                    <a:cubicBezTo>
                      <a:pt x="213" y="370"/>
                      <a:pt x="189" y="359"/>
                      <a:pt x="164" y="351"/>
                    </a:cubicBezTo>
                    <a:lnTo>
                      <a:pt x="105" y="292"/>
                    </a:lnTo>
                    <a:lnTo>
                      <a:pt x="105" y="292"/>
                    </a:lnTo>
                    <a:lnTo>
                      <a:pt x="79" y="266"/>
                    </a:lnTo>
                    <a:lnTo>
                      <a:pt x="49" y="296"/>
                    </a:lnTo>
                    <a:cubicBezTo>
                      <a:pt x="43" y="290"/>
                      <a:pt x="38" y="285"/>
                      <a:pt x="33" y="279"/>
                    </a:cubicBezTo>
                    <a:cubicBezTo>
                      <a:pt x="11" y="251"/>
                      <a:pt x="1" y="217"/>
                      <a:pt x="0" y="182"/>
                    </a:cubicBezTo>
                    <a:lnTo>
                      <a:pt x="79" y="261"/>
                    </a:lnTo>
                    <a:lnTo>
                      <a:pt x="105" y="235"/>
                    </a:lnTo>
                    <a:lnTo>
                      <a:pt x="105" y="235"/>
                    </a:lnTo>
                    <a:lnTo>
                      <a:pt x="313" y="27"/>
                    </a:lnTo>
                    <a:cubicBezTo>
                      <a:pt x="322" y="30"/>
                      <a:pt x="331" y="33"/>
                      <a:pt x="340" y="36"/>
                    </a:cubicBezTo>
                    <a:cubicBezTo>
                      <a:pt x="385" y="53"/>
                      <a:pt x="427" y="77"/>
                      <a:pt x="468" y="102"/>
                    </a:cubicBezTo>
                    <a:cubicBezTo>
                      <a:pt x="498" y="120"/>
                      <a:pt x="526" y="141"/>
                      <a:pt x="550" y="166"/>
                    </a:cubicBezTo>
                    <a:cubicBezTo>
                      <a:pt x="586" y="200"/>
                      <a:pt x="615" y="228"/>
                      <a:pt x="633" y="275"/>
                    </a:cubicBezTo>
                    <a:cubicBezTo>
                      <a:pt x="636" y="282"/>
                      <a:pt x="639" y="289"/>
                      <a:pt x="642" y="297"/>
                    </a:cubicBezTo>
                    <a:cubicBezTo>
                      <a:pt x="643" y="301"/>
                      <a:pt x="644" y="305"/>
                      <a:pt x="645" y="309"/>
                    </a:cubicBezTo>
                    <a:cubicBezTo>
                      <a:pt x="654" y="329"/>
                      <a:pt x="658" y="350"/>
                      <a:pt x="656" y="372"/>
                    </a:cubicBezTo>
                    <a:cubicBezTo>
                      <a:pt x="656" y="381"/>
                      <a:pt x="656" y="389"/>
                      <a:pt x="656" y="398"/>
                    </a:cubicBezTo>
                    <a:cubicBezTo>
                      <a:pt x="655" y="414"/>
                      <a:pt x="650" y="429"/>
                      <a:pt x="644" y="444"/>
                    </a:cubicBezTo>
                    <a:lnTo>
                      <a:pt x="564" y="523"/>
                    </a:lnTo>
                    <a:cubicBezTo>
                      <a:pt x="540" y="535"/>
                      <a:pt x="516" y="541"/>
                      <a:pt x="491" y="541"/>
                    </a:cubicBezTo>
                    <a:close/>
                    <a:moveTo>
                      <a:pt x="83" y="323"/>
                    </a:moveTo>
                    <a:cubicBezTo>
                      <a:pt x="81" y="322"/>
                      <a:pt x="79" y="321"/>
                      <a:pt x="78" y="319"/>
                    </a:cubicBezTo>
                    <a:lnTo>
                      <a:pt x="79" y="318"/>
                    </a:lnTo>
                    <a:lnTo>
                      <a:pt x="83" y="323"/>
                    </a:lnTo>
                    <a:close/>
                    <a:moveTo>
                      <a:pt x="79" y="209"/>
                    </a:moveTo>
                    <a:lnTo>
                      <a:pt x="3" y="133"/>
                    </a:lnTo>
                    <a:cubicBezTo>
                      <a:pt x="12" y="95"/>
                      <a:pt x="39" y="57"/>
                      <a:pt x="69" y="34"/>
                    </a:cubicBezTo>
                    <a:cubicBezTo>
                      <a:pt x="99" y="12"/>
                      <a:pt x="138" y="0"/>
                      <a:pt x="176" y="0"/>
                    </a:cubicBezTo>
                    <a:cubicBezTo>
                      <a:pt x="183" y="0"/>
                      <a:pt x="190" y="1"/>
                      <a:pt x="197" y="2"/>
                    </a:cubicBezTo>
                    <a:cubicBezTo>
                      <a:pt x="222" y="5"/>
                      <a:pt x="247" y="9"/>
                      <a:pt x="272" y="16"/>
                    </a:cubicBezTo>
                    <a:lnTo>
                      <a:pt x="79" y="209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0" name="Freeform 72">
                <a:extLst>
                  <a:ext uri="{FF2B5EF4-FFF2-40B4-BE49-F238E27FC236}">
                    <a16:creationId xmlns:a16="http://schemas.microsoft.com/office/drawing/2014/main" id="{70D2F605-361E-7530-7763-9008072963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5" y="3682"/>
                <a:ext cx="57" cy="48"/>
              </a:xfrm>
              <a:custGeom>
                <a:avLst/>
                <a:gdLst>
                  <a:gd name="T0" fmla="*/ 251 w 437"/>
                  <a:gd name="T1" fmla="*/ 370 h 370"/>
                  <a:gd name="T2" fmla="*/ 226 w 437"/>
                  <a:gd name="T3" fmla="*/ 369 h 370"/>
                  <a:gd name="T4" fmla="*/ 184 w 437"/>
                  <a:gd name="T5" fmla="*/ 357 h 370"/>
                  <a:gd name="T6" fmla="*/ 167 w 437"/>
                  <a:gd name="T7" fmla="*/ 349 h 370"/>
                  <a:gd name="T8" fmla="*/ 164 w 437"/>
                  <a:gd name="T9" fmla="*/ 348 h 370"/>
                  <a:gd name="T10" fmla="*/ 163 w 437"/>
                  <a:gd name="T11" fmla="*/ 347 h 370"/>
                  <a:gd name="T12" fmla="*/ 395 w 437"/>
                  <a:gd name="T13" fmla="*/ 115 h 370"/>
                  <a:gd name="T14" fmla="*/ 402 w 437"/>
                  <a:gd name="T15" fmla="*/ 124 h 370"/>
                  <a:gd name="T16" fmla="*/ 433 w 437"/>
                  <a:gd name="T17" fmla="*/ 203 h 370"/>
                  <a:gd name="T18" fmla="*/ 428 w 437"/>
                  <a:gd name="T19" fmla="*/ 258 h 370"/>
                  <a:gd name="T20" fmla="*/ 414 w 437"/>
                  <a:gd name="T21" fmla="*/ 293 h 370"/>
                  <a:gd name="T22" fmla="*/ 376 w 437"/>
                  <a:gd name="T23" fmla="*/ 337 h 370"/>
                  <a:gd name="T24" fmla="*/ 343 w 437"/>
                  <a:gd name="T25" fmla="*/ 355 h 370"/>
                  <a:gd name="T26" fmla="*/ 319 w 437"/>
                  <a:gd name="T27" fmla="*/ 363 h 370"/>
                  <a:gd name="T28" fmla="*/ 293 w 437"/>
                  <a:gd name="T29" fmla="*/ 368 h 370"/>
                  <a:gd name="T30" fmla="*/ 279 w 437"/>
                  <a:gd name="T31" fmla="*/ 369 h 370"/>
                  <a:gd name="T32" fmla="*/ 271 w 437"/>
                  <a:gd name="T33" fmla="*/ 369 h 370"/>
                  <a:gd name="T34" fmla="*/ 251 w 437"/>
                  <a:gd name="T35" fmla="*/ 370 h 370"/>
                  <a:gd name="T36" fmla="*/ 137 w 437"/>
                  <a:gd name="T37" fmla="*/ 321 h 370"/>
                  <a:gd name="T38" fmla="*/ 1 w 437"/>
                  <a:gd name="T39" fmla="*/ 185 h 370"/>
                  <a:gd name="T40" fmla="*/ 2 w 437"/>
                  <a:gd name="T41" fmla="*/ 143 h 370"/>
                  <a:gd name="T42" fmla="*/ 13 w 437"/>
                  <a:gd name="T43" fmla="*/ 101 h 370"/>
                  <a:gd name="T44" fmla="*/ 51 w 437"/>
                  <a:gd name="T45" fmla="*/ 48 h 370"/>
                  <a:gd name="T46" fmla="*/ 104 w 437"/>
                  <a:gd name="T47" fmla="*/ 11 h 370"/>
                  <a:gd name="T48" fmla="*/ 155 w 437"/>
                  <a:gd name="T49" fmla="*/ 0 h 370"/>
                  <a:gd name="T50" fmla="*/ 166 w 437"/>
                  <a:gd name="T51" fmla="*/ 1 h 370"/>
                  <a:gd name="T52" fmla="*/ 176 w 437"/>
                  <a:gd name="T53" fmla="*/ 1 h 370"/>
                  <a:gd name="T54" fmla="*/ 229 w 437"/>
                  <a:gd name="T55" fmla="*/ 12 h 370"/>
                  <a:gd name="T56" fmla="*/ 297 w 437"/>
                  <a:gd name="T57" fmla="*/ 40 h 370"/>
                  <a:gd name="T58" fmla="*/ 352 w 437"/>
                  <a:gd name="T59" fmla="*/ 69 h 370"/>
                  <a:gd name="T60" fmla="*/ 371 w 437"/>
                  <a:gd name="T61" fmla="*/ 87 h 370"/>
                  <a:gd name="T62" fmla="*/ 137 w 437"/>
                  <a:gd name="T63" fmla="*/ 321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7" h="370">
                    <a:moveTo>
                      <a:pt x="251" y="370"/>
                    </a:moveTo>
                    <a:cubicBezTo>
                      <a:pt x="243" y="370"/>
                      <a:pt x="234" y="369"/>
                      <a:pt x="226" y="369"/>
                    </a:cubicBezTo>
                    <a:lnTo>
                      <a:pt x="184" y="357"/>
                    </a:lnTo>
                    <a:cubicBezTo>
                      <a:pt x="178" y="355"/>
                      <a:pt x="173" y="352"/>
                      <a:pt x="167" y="349"/>
                    </a:cubicBezTo>
                    <a:cubicBezTo>
                      <a:pt x="166" y="349"/>
                      <a:pt x="165" y="348"/>
                      <a:pt x="164" y="348"/>
                    </a:cubicBezTo>
                    <a:lnTo>
                      <a:pt x="163" y="347"/>
                    </a:lnTo>
                    <a:lnTo>
                      <a:pt x="395" y="115"/>
                    </a:lnTo>
                    <a:cubicBezTo>
                      <a:pt x="397" y="118"/>
                      <a:pt x="400" y="121"/>
                      <a:pt x="402" y="124"/>
                    </a:cubicBezTo>
                    <a:cubicBezTo>
                      <a:pt x="421" y="149"/>
                      <a:pt x="427" y="173"/>
                      <a:pt x="433" y="203"/>
                    </a:cubicBezTo>
                    <a:cubicBezTo>
                      <a:pt x="437" y="222"/>
                      <a:pt x="435" y="240"/>
                      <a:pt x="428" y="258"/>
                    </a:cubicBezTo>
                    <a:cubicBezTo>
                      <a:pt x="427" y="271"/>
                      <a:pt x="422" y="282"/>
                      <a:pt x="414" y="293"/>
                    </a:cubicBezTo>
                    <a:cubicBezTo>
                      <a:pt x="405" y="311"/>
                      <a:pt x="393" y="325"/>
                      <a:pt x="376" y="337"/>
                    </a:cubicBezTo>
                    <a:cubicBezTo>
                      <a:pt x="365" y="343"/>
                      <a:pt x="354" y="349"/>
                      <a:pt x="343" y="355"/>
                    </a:cubicBezTo>
                    <a:cubicBezTo>
                      <a:pt x="335" y="360"/>
                      <a:pt x="332" y="360"/>
                      <a:pt x="319" y="363"/>
                    </a:cubicBezTo>
                    <a:cubicBezTo>
                      <a:pt x="308" y="366"/>
                      <a:pt x="303" y="368"/>
                      <a:pt x="293" y="368"/>
                    </a:cubicBezTo>
                    <a:cubicBezTo>
                      <a:pt x="289" y="368"/>
                      <a:pt x="284" y="369"/>
                      <a:pt x="279" y="369"/>
                    </a:cubicBezTo>
                    <a:cubicBezTo>
                      <a:pt x="277" y="369"/>
                      <a:pt x="274" y="369"/>
                      <a:pt x="271" y="369"/>
                    </a:cubicBezTo>
                    <a:cubicBezTo>
                      <a:pt x="265" y="370"/>
                      <a:pt x="258" y="370"/>
                      <a:pt x="251" y="370"/>
                    </a:cubicBezTo>
                    <a:moveTo>
                      <a:pt x="137" y="321"/>
                    </a:moveTo>
                    <a:lnTo>
                      <a:pt x="1" y="185"/>
                    </a:lnTo>
                    <a:cubicBezTo>
                      <a:pt x="0" y="171"/>
                      <a:pt x="0" y="157"/>
                      <a:pt x="2" y="143"/>
                    </a:cubicBezTo>
                    <a:cubicBezTo>
                      <a:pt x="5" y="129"/>
                      <a:pt x="9" y="115"/>
                      <a:pt x="13" y="101"/>
                    </a:cubicBezTo>
                    <a:cubicBezTo>
                      <a:pt x="21" y="80"/>
                      <a:pt x="34" y="62"/>
                      <a:pt x="51" y="48"/>
                    </a:cubicBezTo>
                    <a:cubicBezTo>
                      <a:pt x="65" y="31"/>
                      <a:pt x="83" y="19"/>
                      <a:pt x="104" y="11"/>
                    </a:cubicBezTo>
                    <a:cubicBezTo>
                      <a:pt x="121" y="4"/>
                      <a:pt x="138" y="0"/>
                      <a:pt x="155" y="0"/>
                    </a:cubicBezTo>
                    <a:cubicBezTo>
                      <a:pt x="159" y="0"/>
                      <a:pt x="162" y="1"/>
                      <a:pt x="166" y="1"/>
                    </a:cubicBezTo>
                    <a:cubicBezTo>
                      <a:pt x="170" y="1"/>
                      <a:pt x="173" y="1"/>
                      <a:pt x="176" y="1"/>
                    </a:cubicBezTo>
                    <a:cubicBezTo>
                      <a:pt x="194" y="1"/>
                      <a:pt x="212" y="4"/>
                      <a:pt x="229" y="12"/>
                    </a:cubicBezTo>
                    <a:lnTo>
                      <a:pt x="297" y="40"/>
                    </a:lnTo>
                    <a:cubicBezTo>
                      <a:pt x="317" y="48"/>
                      <a:pt x="333" y="55"/>
                      <a:pt x="352" y="69"/>
                    </a:cubicBezTo>
                    <a:cubicBezTo>
                      <a:pt x="359" y="75"/>
                      <a:pt x="365" y="81"/>
                      <a:pt x="371" y="87"/>
                    </a:cubicBezTo>
                    <a:lnTo>
                      <a:pt x="137" y="321"/>
                    </a:lnTo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1" name="Freeform 73">
                <a:extLst>
                  <a:ext uri="{FF2B5EF4-FFF2-40B4-BE49-F238E27FC236}">
                    <a16:creationId xmlns:a16="http://schemas.microsoft.com/office/drawing/2014/main" id="{D5924DC9-26D5-4323-332F-BD23CFEAB4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" y="2997"/>
                <a:ext cx="104" cy="101"/>
              </a:xfrm>
              <a:custGeom>
                <a:avLst/>
                <a:gdLst>
                  <a:gd name="T0" fmla="*/ 773 w 799"/>
                  <a:gd name="T1" fmla="*/ 777 h 777"/>
                  <a:gd name="T2" fmla="*/ 401 w 799"/>
                  <a:gd name="T3" fmla="*/ 406 h 777"/>
                  <a:gd name="T4" fmla="*/ 428 w 799"/>
                  <a:gd name="T5" fmla="*/ 380 h 777"/>
                  <a:gd name="T6" fmla="*/ 773 w 799"/>
                  <a:gd name="T7" fmla="*/ 725 h 777"/>
                  <a:gd name="T8" fmla="*/ 747 w 799"/>
                  <a:gd name="T9" fmla="*/ 751 h 777"/>
                  <a:gd name="T10" fmla="*/ 773 w 799"/>
                  <a:gd name="T11" fmla="*/ 777 h 777"/>
                  <a:gd name="T12" fmla="*/ 773 w 799"/>
                  <a:gd name="T13" fmla="*/ 777 h 777"/>
                  <a:gd name="T14" fmla="*/ 799 w 799"/>
                  <a:gd name="T15" fmla="*/ 751 h 777"/>
                  <a:gd name="T16" fmla="*/ 799 w 799"/>
                  <a:gd name="T17" fmla="*/ 751 h 777"/>
                  <a:gd name="T18" fmla="*/ 773 w 799"/>
                  <a:gd name="T19" fmla="*/ 777 h 777"/>
                  <a:gd name="T20" fmla="*/ 375 w 799"/>
                  <a:gd name="T21" fmla="*/ 380 h 777"/>
                  <a:gd name="T22" fmla="*/ 30 w 799"/>
                  <a:gd name="T23" fmla="*/ 34 h 777"/>
                  <a:gd name="T24" fmla="*/ 56 w 799"/>
                  <a:gd name="T25" fmla="*/ 8 h 777"/>
                  <a:gd name="T26" fmla="*/ 401 w 799"/>
                  <a:gd name="T27" fmla="*/ 353 h 777"/>
                  <a:gd name="T28" fmla="*/ 375 w 799"/>
                  <a:gd name="T29" fmla="*/ 380 h 777"/>
                  <a:gd name="T30" fmla="*/ 4 w 799"/>
                  <a:gd name="T31" fmla="*/ 8 h 777"/>
                  <a:gd name="T32" fmla="*/ 0 w 799"/>
                  <a:gd name="T33" fmla="*/ 4 h 777"/>
                  <a:gd name="T34" fmla="*/ 12 w 799"/>
                  <a:gd name="T35" fmla="*/ 0 h 777"/>
                  <a:gd name="T36" fmla="*/ 4 w 799"/>
                  <a:gd name="T37" fmla="*/ 8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9" h="777">
                    <a:moveTo>
                      <a:pt x="773" y="777"/>
                    </a:moveTo>
                    <a:lnTo>
                      <a:pt x="401" y="406"/>
                    </a:lnTo>
                    <a:lnTo>
                      <a:pt x="428" y="380"/>
                    </a:lnTo>
                    <a:lnTo>
                      <a:pt x="773" y="725"/>
                    </a:lnTo>
                    <a:lnTo>
                      <a:pt x="747" y="751"/>
                    </a:lnTo>
                    <a:lnTo>
                      <a:pt x="773" y="777"/>
                    </a:lnTo>
                    <a:moveTo>
                      <a:pt x="773" y="777"/>
                    </a:moveTo>
                    <a:lnTo>
                      <a:pt x="799" y="751"/>
                    </a:lnTo>
                    <a:lnTo>
                      <a:pt x="799" y="751"/>
                    </a:lnTo>
                    <a:lnTo>
                      <a:pt x="773" y="777"/>
                    </a:lnTo>
                    <a:close/>
                    <a:moveTo>
                      <a:pt x="375" y="380"/>
                    </a:moveTo>
                    <a:lnTo>
                      <a:pt x="30" y="34"/>
                    </a:lnTo>
                    <a:lnTo>
                      <a:pt x="56" y="8"/>
                    </a:lnTo>
                    <a:lnTo>
                      <a:pt x="401" y="353"/>
                    </a:lnTo>
                    <a:lnTo>
                      <a:pt x="375" y="380"/>
                    </a:lnTo>
                    <a:close/>
                    <a:moveTo>
                      <a:pt x="4" y="8"/>
                    </a:moveTo>
                    <a:lnTo>
                      <a:pt x="0" y="4"/>
                    </a:lnTo>
                    <a:cubicBezTo>
                      <a:pt x="4" y="3"/>
                      <a:pt x="8" y="2"/>
                      <a:pt x="12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2" name="Freeform 74">
                <a:extLst>
                  <a:ext uri="{FF2B5EF4-FFF2-40B4-BE49-F238E27FC236}">
                    <a16:creationId xmlns:a16="http://schemas.microsoft.com/office/drawing/2014/main" id="{0A467103-3BAF-3979-BFEB-B7DA7114B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046"/>
                <a:ext cx="18" cy="17"/>
              </a:xfrm>
              <a:custGeom>
                <a:avLst/>
                <a:gdLst>
                  <a:gd name="T0" fmla="*/ 99 w 139"/>
                  <a:gd name="T1" fmla="*/ 125 h 125"/>
                  <a:gd name="T2" fmla="*/ 0 w 139"/>
                  <a:gd name="T3" fmla="*/ 26 h 125"/>
                  <a:gd name="T4" fmla="*/ 27 w 139"/>
                  <a:gd name="T5" fmla="*/ 0 h 125"/>
                  <a:gd name="T6" fmla="*/ 139 w 139"/>
                  <a:gd name="T7" fmla="*/ 112 h 125"/>
                  <a:gd name="T8" fmla="*/ 99 w 139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25">
                    <a:moveTo>
                      <a:pt x="99" y="125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139" y="112"/>
                    </a:lnTo>
                    <a:cubicBezTo>
                      <a:pt x="126" y="116"/>
                      <a:pt x="113" y="120"/>
                      <a:pt x="99" y="125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3" name="Freeform 75">
                <a:extLst>
                  <a:ext uri="{FF2B5EF4-FFF2-40B4-BE49-F238E27FC236}">
                    <a16:creationId xmlns:a16="http://schemas.microsoft.com/office/drawing/2014/main" id="{6596A473-4767-CBC7-FC92-43219FE180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2" y="3061"/>
                <a:ext cx="39" cy="37"/>
              </a:xfrm>
              <a:custGeom>
                <a:avLst/>
                <a:gdLst>
                  <a:gd name="T0" fmla="*/ 273 w 299"/>
                  <a:gd name="T1" fmla="*/ 285 h 285"/>
                  <a:gd name="T2" fmla="*/ 0 w 299"/>
                  <a:gd name="T3" fmla="*/ 13 h 285"/>
                  <a:gd name="T4" fmla="*/ 40 w 299"/>
                  <a:gd name="T5" fmla="*/ 0 h 285"/>
                  <a:gd name="T6" fmla="*/ 273 w 299"/>
                  <a:gd name="T7" fmla="*/ 233 h 285"/>
                  <a:gd name="T8" fmla="*/ 247 w 299"/>
                  <a:gd name="T9" fmla="*/ 259 h 285"/>
                  <a:gd name="T10" fmla="*/ 273 w 299"/>
                  <a:gd name="T11" fmla="*/ 285 h 285"/>
                  <a:gd name="T12" fmla="*/ 273 w 299"/>
                  <a:gd name="T13" fmla="*/ 285 h 285"/>
                  <a:gd name="T14" fmla="*/ 299 w 299"/>
                  <a:gd name="T15" fmla="*/ 259 h 285"/>
                  <a:gd name="T16" fmla="*/ 299 w 299"/>
                  <a:gd name="T17" fmla="*/ 259 h 285"/>
                  <a:gd name="T18" fmla="*/ 273 w 299"/>
                  <a:gd name="T19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9" h="285">
                    <a:moveTo>
                      <a:pt x="273" y="285"/>
                    </a:moveTo>
                    <a:lnTo>
                      <a:pt x="0" y="13"/>
                    </a:lnTo>
                    <a:cubicBezTo>
                      <a:pt x="14" y="8"/>
                      <a:pt x="27" y="4"/>
                      <a:pt x="40" y="0"/>
                    </a:cubicBezTo>
                    <a:lnTo>
                      <a:pt x="273" y="233"/>
                    </a:lnTo>
                    <a:lnTo>
                      <a:pt x="247" y="259"/>
                    </a:lnTo>
                    <a:lnTo>
                      <a:pt x="273" y="285"/>
                    </a:lnTo>
                    <a:moveTo>
                      <a:pt x="273" y="285"/>
                    </a:moveTo>
                    <a:lnTo>
                      <a:pt x="299" y="259"/>
                    </a:lnTo>
                    <a:lnTo>
                      <a:pt x="299" y="259"/>
                    </a:lnTo>
                    <a:lnTo>
                      <a:pt x="273" y="28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4" name="Freeform 76">
                <a:extLst>
                  <a:ext uri="{FF2B5EF4-FFF2-40B4-BE49-F238E27FC236}">
                    <a16:creationId xmlns:a16="http://schemas.microsoft.com/office/drawing/2014/main" id="{8E769C7F-A593-6C2A-CBBC-7D71464CA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022"/>
                <a:ext cx="26" cy="24"/>
              </a:xfrm>
              <a:custGeom>
                <a:avLst/>
                <a:gdLst>
                  <a:gd name="T0" fmla="*/ 23 w 26"/>
                  <a:gd name="T1" fmla="*/ 24 h 24"/>
                  <a:gd name="T2" fmla="*/ 0 w 26"/>
                  <a:gd name="T3" fmla="*/ 1 h 24"/>
                  <a:gd name="T4" fmla="*/ 5 w 26"/>
                  <a:gd name="T5" fmla="*/ 0 h 24"/>
                  <a:gd name="T6" fmla="*/ 26 w 26"/>
                  <a:gd name="T7" fmla="*/ 21 h 24"/>
                  <a:gd name="T8" fmla="*/ 23 w 26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23" y="24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26" y="21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5" name="Freeform 77">
                <a:extLst>
                  <a:ext uri="{FF2B5EF4-FFF2-40B4-BE49-F238E27FC236}">
                    <a16:creationId xmlns:a16="http://schemas.microsoft.com/office/drawing/2014/main" id="{CC82BFCA-8EA7-8383-73B1-CA5E0DFD2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94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6" name="Freeform 78">
                <a:extLst>
                  <a:ext uri="{FF2B5EF4-FFF2-40B4-BE49-F238E27FC236}">
                    <a16:creationId xmlns:a16="http://schemas.microsoft.com/office/drawing/2014/main" id="{00522FCC-BCD5-0846-4174-A9CBB86DC5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7" y="3042"/>
                <a:ext cx="54" cy="52"/>
              </a:xfrm>
              <a:custGeom>
                <a:avLst/>
                <a:gdLst>
                  <a:gd name="T0" fmla="*/ 390 w 417"/>
                  <a:gd name="T1" fmla="*/ 404 h 404"/>
                  <a:gd name="T2" fmla="*/ 45 w 417"/>
                  <a:gd name="T3" fmla="*/ 59 h 404"/>
                  <a:gd name="T4" fmla="*/ 71 w 417"/>
                  <a:gd name="T5" fmla="*/ 33 h 404"/>
                  <a:gd name="T6" fmla="*/ 417 w 417"/>
                  <a:gd name="T7" fmla="*/ 378 h 404"/>
                  <a:gd name="T8" fmla="*/ 390 w 417"/>
                  <a:gd name="T9" fmla="*/ 404 h 404"/>
                  <a:gd name="T10" fmla="*/ 19 w 417"/>
                  <a:gd name="T11" fmla="*/ 33 h 404"/>
                  <a:gd name="T12" fmla="*/ 17 w 417"/>
                  <a:gd name="T13" fmla="*/ 30 h 404"/>
                  <a:gd name="T14" fmla="*/ 20 w 417"/>
                  <a:gd name="T15" fmla="*/ 27 h 404"/>
                  <a:gd name="T16" fmla="*/ 0 w 417"/>
                  <a:gd name="T17" fmla="*/ 8 h 404"/>
                  <a:gd name="T18" fmla="*/ 39 w 417"/>
                  <a:gd name="T19" fmla="*/ 0 h 404"/>
                  <a:gd name="T20" fmla="*/ 45 w 417"/>
                  <a:gd name="T21" fmla="*/ 6 h 404"/>
                  <a:gd name="T22" fmla="*/ 19 w 417"/>
                  <a:gd name="T23" fmla="*/ 33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7" h="404">
                    <a:moveTo>
                      <a:pt x="390" y="404"/>
                    </a:moveTo>
                    <a:lnTo>
                      <a:pt x="45" y="59"/>
                    </a:lnTo>
                    <a:lnTo>
                      <a:pt x="71" y="33"/>
                    </a:lnTo>
                    <a:lnTo>
                      <a:pt x="417" y="378"/>
                    </a:lnTo>
                    <a:lnTo>
                      <a:pt x="390" y="404"/>
                    </a:lnTo>
                    <a:moveTo>
                      <a:pt x="19" y="33"/>
                    </a:moveTo>
                    <a:lnTo>
                      <a:pt x="17" y="30"/>
                    </a:lnTo>
                    <a:lnTo>
                      <a:pt x="20" y="27"/>
                    </a:lnTo>
                    <a:lnTo>
                      <a:pt x="0" y="8"/>
                    </a:lnTo>
                    <a:cubicBezTo>
                      <a:pt x="13" y="5"/>
                      <a:pt x="26" y="3"/>
                      <a:pt x="39" y="0"/>
                    </a:cubicBezTo>
                    <a:lnTo>
                      <a:pt x="45" y="6"/>
                    </a:lnTo>
                    <a:lnTo>
                      <a:pt x="19" y="3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7" name="Freeform 79">
                <a:extLst>
                  <a:ext uri="{FF2B5EF4-FFF2-40B4-BE49-F238E27FC236}">
                    <a16:creationId xmlns:a16="http://schemas.microsoft.com/office/drawing/2014/main" id="{A115D3DF-0BD9-5E13-B840-1B781C282E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87"/>
                <a:ext cx="7" cy="11"/>
              </a:xfrm>
              <a:custGeom>
                <a:avLst/>
                <a:gdLst>
                  <a:gd name="T0" fmla="*/ 29 w 55"/>
                  <a:gd name="T1" fmla="*/ 81 h 81"/>
                  <a:gd name="T2" fmla="*/ 55 w 55"/>
                  <a:gd name="T3" fmla="*/ 55 h 81"/>
                  <a:gd name="T4" fmla="*/ 55 w 55"/>
                  <a:gd name="T5" fmla="*/ 55 h 81"/>
                  <a:gd name="T6" fmla="*/ 29 w 55"/>
                  <a:gd name="T7" fmla="*/ 81 h 81"/>
                  <a:gd name="T8" fmla="*/ 2 w 55"/>
                  <a:gd name="T9" fmla="*/ 55 h 81"/>
                  <a:gd name="T10" fmla="*/ 0 w 55"/>
                  <a:gd name="T11" fmla="*/ 53 h 81"/>
                  <a:gd name="T12" fmla="*/ 26 w 55"/>
                  <a:gd name="T13" fmla="*/ 27 h 81"/>
                  <a:gd name="T14" fmla="*/ 29 w 55"/>
                  <a:gd name="T15" fmla="*/ 29 h 81"/>
                  <a:gd name="T16" fmla="*/ 2 w 55"/>
                  <a:gd name="T17" fmla="*/ 55 h 81"/>
                  <a:gd name="T18" fmla="*/ 0 w 55"/>
                  <a:gd name="T19" fmla="*/ 0 h 81"/>
                  <a:gd name="T20" fmla="*/ 0 w 55"/>
                  <a:gd name="T21" fmla="*/ 0 h 81"/>
                  <a:gd name="T22" fmla="*/ 0 w 55"/>
                  <a:gd name="T23" fmla="*/ 0 h 81"/>
                  <a:gd name="T24" fmla="*/ 0 w 55"/>
                  <a:gd name="T2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81">
                    <a:moveTo>
                      <a:pt x="29" y="81"/>
                    </a:moveTo>
                    <a:lnTo>
                      <a:pt x="55" y="55"/>
                    </a:lnTo>
                    <a:lnTo>
                      <a:pt x="55" y="55"/>
                    </a:lnTo>
                    <a:lnTo>
                      <a:pt x="29" y="81"/>
                    </a:lnTo>
                    <a:close/>
                    <a:moveTo>
                      <a:pt x="2" y="55"/>
                    </a:moveTo>
                    <a:lnTo>
                      <a:pt x="0" y="53"/>
                    </a:lnTo>
                    <a:lnTo>
                      <a:pt x="26" y="27"/>
                    </a:lnTo>
                    <a:lnTo>
                      <a:pt x="29" y="29"/>
                    </a:lnTo>
                    <a:lnTo>
                      <a:pt x="2" y="55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8" name="Freeform 80">
                <a:extLst>
                  <a:ext uri="{FF2B5EF4-FFF2-40B4-BE49-F238E27FC236}">
                    <a16:creationId xmlns:a16="http://schemas.microsoft.com/office/drawing/2014/main" id="{7B83D917-ADF2-F8BB-8577-B37A1E1E8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0"/>
                <a:ext cx="62" cy="58"/>
              </a:xfrm>
              <a:custGeom>
                <a:avLst/>
                <a:gdLst>
                  <a:gd name="T0" fmla="*/ 27 w 474"/>
                  <a:gd name="T1" fmla="*/ 447 h 447"/>
                  <a:gd name="T2" fmla="*/ 0 w 474"/>
                  <a:gd name="T3" fmla="*/ 421 h 447"/>
                  <a:gd name="T4" fmla="*/ 27 w 474"/>
                  <a:gd name="T5" fmla="*/ 395 h 447"/>
                  <a:gd name="T6" fmla="*/ 372 w 474"/>
                  <a:gd name="T7" fmla="*/ 50 h 447"/>
                  <a:gd name="T8" fmla="*/ 398 w 474"/>
                  <a:gd name="T9" fmla="*/ 23 h 447"/>
                  <a:gd name="T10" fmla="*/ 407 w 474"/>
                  <a:gd name="T11" fmla="*/ 14 h 447"/>
                  <a:gd name="T12" fmla="*/ 474 w 474"/>
                  <a:gd name="T13" fmla="*/ 0 h 447"/>
                  <a:gd name="T14" fmla="*/ 424 w 474"/>
                  <a:gd name="T15" fmla="*/ 50 h 447"/>
                  <a:gd name="T16" fmla="*/ 398 w 474"/>
                  <a:gd name="T17" fmla="*/ 76 h 447"/>
                  <a:gd name="T18" fmla="*/ 53 w 474"/>
                  <a:gd name="T19" fmla="*/ 421 h 447"/>
                  <a:gd name="T20" fmla="*/ 27 w 474"/>
                  <a:gd name="T21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4" h="447">
                    <a:moveTo>
                      <a:pt x="27" y="447"/>
                    </a:moveTo>
                    <a:lnTo>
                      <a:pt x="0" y="421"/>
                    </a:lnTo>
                    <a:lnTo>
                      <a:pt x="27" y="395"/>
                    </a:lnTo>
                    <a:lnTo>
                      <a:pt x="372" y="50"/>
                    </a:lnTo>
                    <a:lnTo>
                      <a:pt x="398" y="23"/>
                    </a:lnTo>
                    <a:lnTo>
                      <a:pt x="407" y="14"/>
                    </a:lnTo>
                    <a:cubicBezTo>
                      <a:pt x="430" y="10"/>
                      <a:pt x="452" y="5"/>
                      <a:pt x="474" y="0"/>
                    </a:cubicBezTo>
                    <a:lnTo>
                      <a:pt x="424" y="50"/>
                    </a:lnTo>
                    <a:lnTo>
                      <a:pt x="398" y="76"/>
                    </a:lnTo>
                    <a:lnTo>
                      <a:pt x="53" y="421"/>
                    </a:lnTo>
                    <a:lnTo>
                      <a:pt x="27" y="44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9" name="Freeform 81">
                <a:extLst>
                  <a:ext uri="{FF2B5EF4-FFF2-40B4-BE49-F238E27FC236}">
                    <a16:creationId xmlns:a16="http://schemas.microsoft.com/office/drawing/2014/main" id="{40C816F3-AAE6-8233-81A5-0704D7A5F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2993"/>
                <a:ext cx="108" cy="105"/>
              </a:xfrm>
              <a:custGeom>
                <a:avLst/>
                <a:gdLst>
                  <a:gd name="T0" fmla="*/ 27 w 838"/>
                  <a:gd name="T1" fmla="*/ 811 h 811"/>
                  <a:gd name="T2" fmla="*/ 0 w 838"/>
                  <a:gd name="T3" fmla="*/ 785 h 811"/>
                  <a:gd name="T4" fmla="*/ 27 w 838"/>
                  <a:gd name="T5" fmla="*/ 759 h 811"/>
                  <a:gd name="T6" fmla="*/ 372 w 838"/>
                  <a:gd name="T7" fmla="*/ 414 h 811"/>
                  <a:gd name="T8" fmla="*/ 398 w 838"/>
                  <a:gd name="T9" fmla="*/ 387 h 811"/>
                  <a:gd name="T10" fmla="*/ 744 w 838"/>
                  <a:gd name="T11" fmla="*/ 42 h 811"/>
                  <a:gd name="T12" fmla="*/ 752 w 838"/>
                  <a:gd name="T13" fmla="*/ 34 h 811"/>
                  <a:gd name="T14" fmla="*/ 838 w 838"/>
                  <a:gd name="T15" fmla="*/ 0 h 811"/>
                  <a:gd name="T16" fmla="*/ 796 w 838"/>
                  <a:gd name="T17" fmla="*/ 42 h 811"/>
                  <a:gd name="T18" fmla="*/ 770 w 838"/>
                  <a:gd name="T19" fmla="*/ 68 h 811"/>
                  <a:gd name="T20" fmla="*/ 425 w 838"/>
                  <a:gd name="T21" fmla="*/ 414 h 811"/>
                  <a:gd name="T22" fmla="*/ 398 w 838"/>
                  <a:gd name="T23" fmla="*/ 440 h 811"/>
                  <a:gd name="T24" fmla="*/ 105 w 838"/>
                  <a:gd name="T25" fmla="*/ 733 h 811"/>
                  <a:gd name="T26" fmla="*/ 28 w 838"/>
                  <a:gd name="T27" fmla="*/ 810 h 811"/>
                  <a:gd name="T28" fmla="*/ 27 w 838"/>
                  <a:gd name="T29" fmla="*/ 811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8" h="811">
                    <a:moveTo>
                      <a:pt x="27" y="811"/>
                    </a:moveTo>
                    <a:lnTo>
                      <a:pt x="0" y="785"/>
                    </a:lnTo>
                    <a:lnTo>
                      <a:pt x="27" y="759"/>
                    </a:lnTo>
                    <a:lnTo>
                      <a:pt x="372" y="414"/>
                    </a:lnTo>
                    <a:lnTo>
                      <a:pt x="398" y="387"/>
                    </a:lnTo>
                    <a:lnTo>
                      <a:pt x="744" y="42"/>
                    </a:lnTo>
                    <a:lnTo>
                      <a:pt x="752" y="34"/>
                    </a:lnTo>
                    <a:cubicBezTo>
                      <a:pt x="780" y="23"/>
                      <a:pt x="809" y="12"/>
                      <a:pt x="838" y="0"/>
                    </a:cubicBezTo>
                    <a:lnTo>
                      <a:pt x="796" y="42"/>
                    </a:lnTo>
                    <a:lnTo>
                      <a:pt x="770" y="68"/>
                    </a:lnTo>
                    <a:lnTo>
                      <a:pt x="425" y="414"/>
                    </a:lnTo>
                    <a:lnTo>
                      <a:pt x="398" y="440"/>
                    </a:lnTo>
                    <a:lnTo>
                      <a:pt x="105" y="733"/>
                    </a:lnTo>
                    <a:cubicBezTo>
                      <a:pt x="72" y="751"/>
                      <a:pt x="43" y="774"/>
                      <a:pt x="28" y="810"/>
                    </a:cubicBezTo>
                    <a:lnTo>
                      <a:pt x="27" y="81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0" name="Freeform 82">
                <a:extLst>
                  <a:ext uri="{FF2B5EF4-FFF2-40B4-BE49-F238E27FC236}">
                    <a16:creationId xmlns:a16="http://schemas.microsoft.com/office/drawing/2014/main" id="{D34A39A4-9D57-3175-9458-A4933E7A8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88"/>
                <a:ext cx="10" cy="10"/>
              </a:xfrm>
              <a:custGeom>
                <a:avLst/>
                <a:gdLst>
                  <a:gd name="T0" fmla="*/ 0 w 77"/>
                  <a:gd name="T1" fmla="*/ 77 h 77"/>
                  <a:gd name="T2" fmla="*/ 77 w 77"/>
                  <a:gd name="T3" fmla="*/ 0 h 77"/>
                  <a:gd name="T4" fmla="*/ 25 w 77"/>
                  <a:gd name="T5" fmla="*/ 52 h 77"/>
                  <a:gd name="T6" fmla="*/ 0 w 77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77">
                    <a:moveTo>
                      <a:pt x="0" y="77"/>
                    </a:moveTo>
                    <a:cubicBezTo>
                      <a:pt x="15" y="41"/>
                      <a:pt x="44" y="18"/>
                      <a:pt x="77" y="0"/>
                    </a:cubicBezTo>
                    <a:lnTo>
                      <a:pt x="25" y="52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1" name="Freeform 83">
                <a:extLst>
                  <a:ext uri="{FF2B5EF4-FFF2-40B4-BE49-F238E27FC236}">
                    <a16:creationId xmlns:a16="http://schemas.microsoft.com/office/drawing/2014/main" id="{61E9F3E5-0EA1-B339-B9AF-B6795ED47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023"/>
                <a:ext cx="60" cy="65"/>
              </a:xfrm>
              <a:custGeom>
                <a:avLst/>
                <a:gdLst>
                  <a:gd name="T0" fmla="*/ 0 w 465"/>
                  <a:gd name="T1" fmla="*/ 502 h 502"/>
                  <a:gd name="T2" fmla="*/ 3 w 465"/>
                  <a:gd name="T3" fmla="*/ 447 h 502"/>
                  <a:gd name="T4" fmla="*/ 270 w 465"/>
                  <a:gd name="T5" fmla="*/ 180 h 502"/>
                  <a:gd name="T6" fmla="*/ 296 w 465"/>
                  <a:gd name="T7" fmla="*/ 153 h 502"/>
                  <a:gd name="T8" fmla="*/ 450 w 465"/>
                  <a:gd name="T9" fmla="*/ 0 h 502"/>
                  <a:gd name="T10" fmla="*/ 465 w 465"/>
                  <a:gd name="T11" fmla="*/ 37 h 502"/>
                  <a:gd name="T12" fmla="*/ 323 w 465"/>
                  <a:gd name="T13" fmla="*/ 180 h 502"/>
                  <a:gd name="T14" fmla="*/ 296 w 465"/>
                  <a:gd name="T15" fmla="*/ 206 h 502"/>
                  <a:gd name="T16" fmla="*/ 0 w 465"/>
                  <a:gd name="T17" fmla="*/ 502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5" h="502">
                    <a:moveTo>
                      <a:pt x="0" y="502"/>
                    </a:moveTo>
                    <a:cubicBezTo>
                      <a:pt x="4" y="484"/>
                      <a:pt x="5" y="465"/>
                      <a:pt x="3" y="447"/>
                    </a:cubicBezTo>
                    <a:lnTo>
                      <a:pt x="270" y="180"/>
                    </a:lnTo>
                    <a:lnTo>
                      <a:pt x="296" y="153"/>
                    </a:lnTo>
                    <a:lnTo>
                      <a:pt x="450" y="0"/>
                    </a:lnTo>
                    <a:cubicBezTo>
                      <a:pt x="455" y="13"/>
                      <a:pt x="460" y="25"/>
                      <a:pt x="465" y="37"/>
                    </a:cubicBezTo>
                    <a:lnTo>
                      <a:pt x="323" y="180"/>
                    </a:lnTo>
                    <a:lnTo>
                      <a:pt x="296" y="206"/>
                    </a:lnTo>
                    <a:lnTo>
                      <a:pt x="0" y="50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2" name="Freeform 84">
                <a:extLst>
                  <a:ext uri="{FF2B5EF4-FFF2-40B4-BE49-F238E27FC236}">
                    <a16:creationId xmlns:a16="http://schemas.microsoft.com/office/drawing/2014/main" id="{98A54C3B-5223-C750-0C93-FDDAE6D41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3081"/>
                <a:ext cx="14" cy="17"/>
              </a:xfrm>
              <a:custGeom>
                <a:avLst/>
                <a:gdLst>
                  <a:gd name="T0" fmla="*/ 26 w 106"/>
                  <a:gd name="T1" fmla="*/ 130 h 130"/>
                  <a:gd name="T2" fmla="*/ 26 w 106"/>
                  <a:gd name="T3" fmla="*/ 130 h 130"/>
                  <a:gd name="T4" fmla="*/ 0 w 106"/>
                  <a:gd name="T5" fmla="*/ 104 h 130"/>
                  <a:gd name="T6" fmla="*/ 26 w 106"/>
                  <a:gd name="T7" fmla="*/ 78 h 130"/>
                  <a:gd name="T8" fmla="*/ 104 w 106"/>
                  <a:gd name="T9" fmla="*/ 0 h 130"/>
                  <a:gd name="T10" fmla="*/ 101 w 106"/>
                  <a:gd name="T11" fmla="*/ 55 h 130"/>
                  <a:gd name="T12" fmla="*/ 52 w 106"/>
                  <a:gd name="T13" fmla="*/ 104 h 130"/>
                  <a:gd name="T14" fmla="*/ 26 w 106"/>
                  <a:gd name="T1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30">
                    <a:moveTo>
                      <a:pt x="26" y="130"/>
                    </a:moveTo>
                    <a:lnTo>
                      <a:pt x="26" y="130"/>
                    </a:lnTo>
                    <a:lnTo>
                      <a:pt x="0" y="104"/>
                    </a:lnTo>
                    <a:lnTo>
                      <a:pt x="26" y="78"/>
                    </a:lnTo>
                    <a:lnTo>
                      <a:pt x="104" y="0"/>
                    </a:lnTo>
                    <a:cubicBezTo>
                      <a:pt x="106" y="18"/>
                      <a:pt x="105" y="37"/>
                      <a:pt x="101" y="55"/>
                    </a:cubicBezTo>
                    <a:lnTo>
                      <a:pt x="52" y="104"/>
                    </a:lnTo>
                    <a:lnTo>
                      <a:pt x="26" y="13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3" name="Freeform 85">
                <a:extLst>
                  <a:ext uri="{FF2B5EF4-FFF2-40B4-BE49-F238E27FC236}">
                    <a16:creationId xmlns:a16="http://schemas.microsoft.com/office/drawing/2014/main" id="{CE4EE633-FA87-5B54-378D-9F68FE3B8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" y="3088"/>
                <a:ext cx="9" cy="10"/>
              </a:xfrm>
              <a:custGeom>
                <a:avLst/>
                <a:gdLst>
                  <a:gd name="T0" fmla="*/ 26 w 72"/>
                  <a:gd name="T1" fmla="*/ 79 h 79"/>
                  <a:gd name="T2" fmla="*/ 26 w 72"/>
                  <a:gd name="T3" fmla="*/ 79 h 79"/>
                  <a:gd name="T4" fmla="*/ 0 w 72"/>
                  <a:gd name="T5" fmla="*/ 53 h 79"/>
                  <a:gd name="T6" fmla="*/ 26 w 72"/>
                  <a:gd name="T7" fmla="*/ 27 h 79"/>
                  <a:gd name="T8" fmla="*/ 52 w 72"/>
                  <a:gd name="T9" fmla="*/ 0 h 79"/>
                  <a:gd name="T10" fmla="*/ 70 w 72"/>
                  <a:gd name="T11" fmla="*/ 31 h 79"/>
                  <a:gd name="T12" fmla="*/ 72 w 72"/>
                  <a:gd name="T13" fmla="*/ 33 h 79"/>
                  <a:gd name="T14" fmla="*/ 52 w 72"/>
                  <a:gd name="T15" fmla="*/ 53 h 79"/>
                  <a:gd name="T16" fmla="*/ 26 w 72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9">
                    <a:moveTo>
                      <a:pt x="26" y="79"/>
                    </a:moveTo>
                    <a:lnTo>
                      <a:pt x="26" y="79"/>
                    </a:lnTo>
                    <a:lnTo>
                      <a:pt x="0" y="53"/>
                    </a:lnTo>
                    <a:lnTo>
                      <a:pt x="26" y="27"/>
                    </a:lnTo>
                    <a:lnTo>
                      <a:pt x="52" y="0"/>
                    </a:lnTo>
                    <a:cubicBezTo>
                      <a:pt x="58" y="11"/>
                      <a:pt x="64" y="21"/>
                      <a:pt x="70" y="31"/>
                    </a:cubicBezTo>
                    <a:cubicBezTo>
                      <a:pt x="71" y="32"/>
                      <a:pt x="71" y="32"/>
                      <a:pt x="72" y="33"/>
                    </a:cubicBezTo>
                    <a:lnTo>
                      <a:pt x="52" y="53"/>
                    </a:lnTo>
                    <a:lnTo>
                      <a:pt x="26" y="7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4" name="Freeform 86">
                <a:extLst>
                  <a:ext uri="{FF2B5EF4-FFF2-40B4-BE49-F238E27FC236}">
                    <a16:creationId xmlns:a16="http://schemas.microsoft.com/office/drawing/2014/main" id="{F18D1D7C-FE2D-7609-5B3D-56CCF91FE0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0" y="3043"/>
                <a:ext cx="9" cy="7"/>
              </a:xfrm>
              <a:custGeom>
                <a:avLst/>
                <a:gdLst>
                  <a:gd name="T0" fmla="*/ 41 w 68"/>
                  <a:gd name="T1" fmla="*/ 48 h 48"/>
                  <a:gd name="T2" fmla="*/ 41 w 68"/>
                  <a:gd name="T3" fmla="*/ 48 h 48"/>
                  <a:gd name="T4" fmla="*/ 68 w 68"/>
                  <a:gd name="T5" fmla="*/ 22 h 48"/>
                  <a:gd name="T6" fmla="*/ 68 w 68"/>
                  <a:gd name="T7" fmla="*/ 22 h 48"/>
                  <a:gd name="T8" fmla="*/ 41 w 68"/>
                  <a:gd name="T9" fmla="*/ 48 h 48"/>
                  <a:gd name="T10" fmla="*/ 15 w 68"/>
                  <a:gd name="T11" fmla="*/ 22 h 48"/>
                  <a:gd name="T12" fmla="*/ 0 w 68"/>
                  <a:gd name="T13" fmla="*/ 6 h 48"/>
                  <a:gd name="T14" fmla="*/ 37 w 68"/>
                  <a:gd name="T15" fmla="*/ 0 h 48"/>
                  <a:gd name="T16" fmla="*/ 15 w 68"/>
                  <a:gd name="T17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8">
                    <a:moveTo>
                      <a:pt x="41" y="48"/>
                    </a:moveTo>
                    <a:lnTo>
                      <a:pt x="41" y="48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41" y="48"/>
                    </a:lnTo>
                    <a:moveTo>
                      <a:pt x="15" y="22"/>
                    </a:moveTo>
                    <a:lnTo>
                      <a:pt x="0" y="6"/>
                    </a:lnTo>
                    <a:cubicBezTo>
                      <a:pt x="12" y="4"/>
                      <a:pt x="25" y="2"/>
                      <a:pt x="37" y="0"/>
                    </a:cubicBezTo>
                    <a:lnTo>
                      <a:pt x="15" y="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5" name="Freeform 87">
                <a:extLst>
                  <a:ext uri="{FF2B5EF4-FFF2-40B4-BE49-F238E27FC236}">
                    <a16:creationId xmlns:a16="http://schemas.microsoft.com/office/drawing/2014/main" id="{A2E5CF0E-760E-861B-9CEC-FE4AABE9F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3"/>
                <a:ext cx="49" cy="51"/>
              </a:xfrm>
              <a:custGeom>
                <a:avLst/>
                <a:gdLst>
                  <a:gd name="T0" fmla="*/ 0 w 375"/>
                  <a:gd name="T1" fmla="*/ 394 h 394"/>
                  <a:gd name="T2" fmla="*/ 0 w 375"/>
                  <a:gd name="T3" fmla="*/ 341 h 394"/>
                  <a:gd name="T4" fmla="*/ 317 w 375"/>
                  <a:gd name="T5" fmla="*/ 25 h 394"/>
                  <a:gd name="T6" fmla="*/ 339 w 375"/>
                  <a:gd name="T7" fmla="*/ 3 h 394"/>
                  <a:gd name="T8" fmla="*/ 355 w 375"/>
                  <a:gd name="T9" fmla="*/ 0 h 394"/>
                  <a:gd name="T10" fmla="*/ 375 w 375"/>
                  <a:gd name="T11" fmla="*/ 19 h 394"/>
                  <a:gd name="T12" fmla="*/ 372 w 375"/>
                  <a:gd name="T13" fmla="*/ 22 h 394"/>
                  <a:gd name="T14" fmla="*/ 370 w 375"/>
                  <a:gd name="T15" fmla="*/ 25 h 394"/>
                  <a:gd name="T16" fmla="*/ 343 w 375"/>
                  <a:gd name="T17" fmla="*/ 51 h 394"/>
                  <a:gd name="T18" fmla="*/ 26 w 375"/>
                  <a:gd name="T19" fmla="*/ 368 h 394"/>
                  <a:gd name="T20" fmla="*/ 0 w 375"/>
                  <a:gd name="T21" fmla="*/ 394 h 394"/>
                  <a:gd name="T22" fmla="*/ 0 w 375"/>
                  <a:gd name="T23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5" h="394">
                    <a:moveTo>
                      <a:pt x="0" y="394"/>
                    </a:moveTo>
                    <a:lnTo>
                      <a:pt x="0" y="341"/>
                    </a:lnTo>
                    <a:lnTo>
                      <a:pt x="317" y="25"/>
                    </a:lnTo>
                    <a:lnTo>
                      <a:pt x="339" y="3"/>
                    </a:lnTo>
                    <a:cubicBezTo>
                      <a:pt x="344" y="2"/>
                      <a:pt x="350" y="1"/>
                      <a:pt x="355" y="0"/>
                    </a:cubicBezTo>
                    <a:lnTo>
                      <a:pt x="375" y="19"/>
                    </a:lnTo>
                    <a:lnTo>
                      <a:pt x="372" y="22"/>
                    </a:lnTo>
                    <a:lnTo>
                      <a:pt x="370" y="25"/>
                    </a:lnTo>
                    <a:lnTo>
                      <a:pt x="343" y="51"/>
                    </a:lnTo>
                    <a:lnTo>
                      <a:pt x="26" y="368"/>
                    </a:lnTo>
                    <a:lnTo>
                      <a:pt x="0" y="394"/>
                    </a:lnTo>
                    <a:lnTo>
                      <a:pt x="0" y="3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6" name="Freeform 88">
                <a:extLst>
                  <a:ext uri="{FF2B5EF4-FFF2-40B4-BE49-F238E27FC236}">
                    <a16:creationId xmlns:a16="http://schemas.microsoft.com/office/drawing/2014/main" id="{B421E144-459D-9414-3A8D-5F176DCD55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" y="3305"/>
                <a:ext cx="192" cy="195"/>
              </a:xfrm>
              <a:custGeom>
                <a:avLst/>
                <a:gdLst>
                  <a:gd name="T0" fmla="*/ 1471 w 1483"/>
                  <a:gd name="T1" fmla="*/ 1507 h 1507"/>
                  <a:gd name="T2" fmla="*/ 1396 w 1483"/>
                  <a:gd name="T3" fmla="*/ 1433 h 1507"/>
                  <a:gd name="T4" fmla="*/ 1422 w 1483"/>
                  <a:gd name="T5" fmla="*/ 1406 h 1507"/>
                  <a:gd name="T6" fmla="*/ 1483 w 1483"/>
                  <a:gd name="T7" fmla="*/ 1467 h 1507"/>
                  <a:gd name="T8" fmla="*/ 1471 w 1483"/>
                  <a:gd name="T9" fmla="*/ 1507 h 1507"/>
                  <a:gd name="T10" fmla="*/ 1370 w 1483"/>
                  <a:gd name="T11" fmla="*/ 1406 h 1507"/>
                  <a:gd name="T12" fmla="*/ 1024 w 1483"/>
                  <a:gd name="T13" fmla="*/ 1061 h 1507"/>
                  <a:gd name="T14" fmla="*/ 1051 w 1483"/>
                  <a:gd name="T15" fmla="*/ 1035 h 1507"/>
                  <a:gd name="T16" fmla="*/ 1396 w 1483"/>
                  <a:gd name="T17" fmla="*/ 1380 h 1507"/>
                  <a:gd name="T18" fmla="*/ 1370 w 1483"/>
                  <a:gd name="T19" fmla="*/ 1406 h 1507"/>
                  <a:gd name="T20" fmla="*/ 998 w 1483"/>
                  <a:gd name="T21" fmla="*/ 1035 h 1507"/>
                  <a:gd name="T22" fmla="*/ 653 w 1483"/>
                  <a:gd name="T23" fmla="*/ 689 h 1507"/>
                  <a:gd name="T24" fmla="*/ 679 w 1483"/>
                  <a:gd name="T25" fmla="*/ 663 h 1507"/>
                  <a:gd name="T26" fmla="*/ 1024 w 1483"/>
                  <a:gd name="T27" fmla="*/ 1008 h 1507"/>
                  <a:gd name="T28" fmla="*/ 998 w 1483"/>
                  <a:gd name="T29" fmla="*/ 1035 h 1507"/>
                  <a:gd name="T30" fmla="*/ 627 w 1483"/>
                  <a:gd name="T31" fmla="*/ 663 h 1507"/>
                  <a:gd name="T32" fmla="*/ 281 w 1483"/>
                  <a:gd name="T33" fmla="*/ 318 h 1507"/>
                  <a:gd name="T34" fmla="*/ 308 w 1483"/>
                  <a:gd name="T35" fmla="*/ 292 h 1507"/>
                  <a:gd name="T36" fmla="*/ 653 w 1483"/>
                  <a:gd name="T37" fmla="*/ 637 h 1507"/>
                  <a:gd name="T38" fmla="*/ 627 w 1483"/>
                  <a:gd name="T39" fmla="*/ 663 h 1507"/>
                  <a:gd name="T40" fmla="*/ 255 w 1483"/>
                  <a:gd name="T41" fmla="*/ 292 h 1507"/>
                  <a:gd name="T42" fmla="*/ 0 w 1483"/>
                  <a:gd name="T43" fmla="*/ 36 h 1507"/>
                  <a:gd name="T44" fmla="*/ 16 w 1483"/>
                  <a:gd name="T45" fmla="*/ 0 h 1507"/>
                  <a:gd name="T46" fmla="*/ 281 w 1483"/>
                  <a:gd name="T47" fmla="*/ 265 h 1507"/>
                  <a:gd name="T48" fmla="*/ 255 w 1483"/>
                  <a:gd name="T49" fmla="*/ 292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83" h="1507">
                    <a:moveTo>
                      <a:pt x="1471" y="1507"/>
                    </a:moveTo>
                    <a:lnTo>
                      <a:pt x="1396" y="1433"/>
                    </a:lnTo>
                    <a:lnTo>
                      <a:pt x="1422" y="1406"/>
                    </a:lnTo>
                    <a:lnTo>
                      <a:pt x="1483" y="1467"/>
                    </a:lnTo>
                    <a:cubicBezTo>
                      <a:pt x="1479" y="1481"/>
                      <a:pt x="1475" y="1494"/>
                      <a:pt x="1471" y="1507"/>
                    </a:cubicBezTo>
                    <a:moveTo>
                      <a:pt x="1370" y="1406"/>
                    </a:moveTo>
                    <a:lnTo>
                      <a:pt x="1024" y="1061"/>
                    </a:lnTo>
                    <a:lnTo>
                      <a:pt x="1051" y="1035"/>
                    </a:lnTo>
                    <a:lnTo>
                      <a:pt x="1396" y="1380"/>
                    </a:lnTo>
                    <a:lnTo>
                      <a:pt x="1370" y="1406"/>
                    </a:lnTo>
                    <a:close/>
                    <a:moveTo>
                      <a:pt x="998" y="1035"/>
                    </a:moveTo>
                    <a:lnTo>
                      <a:pt x="653" y="689"/>
                    </a:lnTo>
                    <a:lnTo>
                      <a:pt x="679" y="663"/>
                    </a:lnTo>
                    <a:lnTo>
                      <a:pt x="1024" y="1008"/>
                    </a:lnTo>
                    <a:lnTo>
                      <a:pt x="998" y="1035"/>
                    </a:lnTo>
                    <a:moveTo>
                      <a:pt x="627" y="663"/>
                    </a:moveTo>
                    <a:lnTo>
                      <a:pt x="281" y="318"/>
                    </a:lnTo>
                    <a:lnTo>
                      <a:pt x="308" y="292"/>
                    </a:lnTo>
                    <a:lnTo>
                      <a:pt x="653" y="637"/>
                    </a:lnTo>
                    <a:lnTo>
                      <a:pt x="627" y="663"/>
                    </a:lnTo>
                    <a:moveTo>
                      <a:pt x="255" y="292"/>
                    </a:moveTo>
                    <a:lnTo>
                      <a:pt x="0" y="36"/>
                    </a:lnTo>
                    <a:cubicBezTo>
                      <a:pt x="5" y="24"/>
                      <a:pt x="11" y="12"/>
                      <a:pt x="16" y="0"/>
                    </a:cubicBezTo>
                    <a:lnTo>
                      <a:pt x="281" y="265"/>
                    </a:lnTo>
                    <a:lnTo>
                      <a:pt x="255" y="29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7" name="Freeform 89">
                <a:extLst>
                  <a:ext uri="{FF2B5EF4-FFF2-40B4-BE49-F238E27FC236}">
                    <a16:creationId xmlns:a16="http://schemas.microsoft.com/office/drawing/2014/main" id="{5FC94650-E720-99B4-C7E1-202705358A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246"/>
                <a:ext cx="62" cy="63"/>
              </a:xfrm>
              <a:custGeom>
                <a:avLst/>
                <a:gdLst>
                  <a:gd name="T0" fmla="*/ 462 w 478"/>
                  <a:gd name="T1" fmla="*/ 487 h 487"/>
                  <a:gd name="T2" fmla="*/ 372 w 478"/>
                  <a:gd name="T3" fmla="*/ 397 h 487"/>
                  <a:gd name="T4" fmla="*/ 398 w 478"/>
                  <a:gd name="T5" fmla="*/ 371 h 487"/>
                  <a:gd name="T6" fmla="*/ 478 w 478"/>
                  <a:gd name="T7" fmla="*/ 451 h 487"/>
                  <a:gd name="T8" fmla="*/ 462 w 478"/>
                  <a:gd name="T9" fmla="*/ 487 h 487"/>
                  <a:gd name="T10" fmla="*/ 346 w 478"/>
                  <a:gd name="T11" fmla="*/ 371 h 487"/>
                  <a:gd name="T12" fmla="*/ 0 w 478"/>
                  <a:gd name="T13" fmla="*/ 26 h 487"/>
                  <a:gd name="T14" fmla="*/ 27 w 478"/>
                  <a:gd name="T15" fmla="*/ 0 h 487"/>
                  <a:gd name="T16" fmla="*/ 372 w 478"/>
                  <a:gd name="T17" fmla="*/ 345 h 487"/>
                  <a:gd name="T18" fmla="*/ 346 w 478"/>
                  <a:gd name="T19" fmla="*/ 371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8" h="487">
                    <a:moveTo>
                      <a:pt x="462" y="487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478" y="451"/>
                    </a:lnTo>
                    <a:cubicBezTo>
                      <a:pt x="473" y="463"/>
                      <a:pt x="467" y="475"/>
                      <a:pt x="462" y="487"/>
                    </a:cubicBezTo>
                    <a:moveTo>
                      <a:pt x="346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8" name="Freeform 90">
                <a:extLst>
                  <a:ext uri="{FF2B5EF4-FFF2-40B4-BE49-F238E27FC236}">
                    <a16:creationId xmlns:a16="http://schemas.microsoft.com/office/drawing/2014/main" id="{2055108A-DB2F-754D-C0ED-BDFC3BAC0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98"/>
                <a:ext cx="32" cy="32"/>
              </a:xfrm>
              <a:custGeom>
                <a:avLst/>
                <a:gdLst>
                  <a:gd name="T0" fmla="*/ 218 w 245"/>
                  <a:gd name="T1" fmla="*/ 244 h 244"/>
                  <a:gd name="T2" fmla="*/ 0 w 245"/>
                  <a:gd name="T3" fmla="*/ 26 h 244"/>
                  <a:gd name="T4" fmla="*/ 26 w 245"/>
                  <a:gd name="T5" fmla="*/ 0 h 244"/>
                  <a:gd name="T6" fmla="*/ 245 w 245"/>
                  <a:gd name="T7" fmla="*/ 219 h 244"/>
                  <a:gd name="T8" fmla="*/ 218 w 24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44">
                    <a:moveTo>
                      <a:pt x="218" y="244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5" y="219"/>
                    </a:lnTo>
                    <a:cubicBezTo>
                      <a:pt x="236" y="228"/>
                      <a:pt x="227" y="236"/>
                      <a:pt x="218" y="24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9" name="Freeform 91">
                <a:extLst>
                  <a:ext uri="{FF2B5EF4-FFF2-40B4-BE49-F238E27FC236}">
                    <a16:creationId xmlns:a16="http://schemas.microsoft.com/office/drawing/2014/main" id="{188245E7-4A55-DEBA-D731-9E76253F2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3226"/>
                <a:ext cx="20" cy="20"/>
              </a:xfrm>
              <a:custGeom>
                <a:avLst/>
                <a:gdLst>
                  <a:gd name="T0" fmla="*/ 127 w 153"/>
                  <a:gd name="T1" fmla="*/ 153 h 153"/>
                  <a:gd name="T2" fmla="*/ 0 w 153"/>
                  <a:gd name="T3" fmla="*/ 25 h 153"/>
                  <a:gd name="T4" fmla="*/ 27 w 153"/>
                  <a:gd name="T5" fmla="*/ 0 h 153"/>
                  <a:gd name="T6" fmla="*/ 153 w 153"/>
                  <a:gd name="T7" fmla="*/ 126 h 153"/>
                  <a:gd name="T8" fmla="*/ 127 w 153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53">
                    <a:moveTo>
                      <a:pt x="127" y="153"/>
                    </a:moveTo>
                    <a:lnTo>
                      <a:pt x="0" y="25"/>
                    </a:lnTo>
                    <a:cubicBezTo>
                      <a:pt x="9" y="17"/>
                      <a:pt x="18" y="9"/>
                      <a:pt x="27" y="0"/>
                    </a:cubicBezTo>
                    <a:lnTo>
                      <a:pt x="153" y="126"/>
                    </a:lnTo>
                    <a:lnTo>
                      <a:pt x="127" y="15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0" name="Freeform 92">
                <a:extLst>
                  <a:ext uri="{FF2B5EF4-FFF2-40B4-BE49-F238E27FC236}">
                    <a16:creationId xmlns:a16="http://schemas.microsoft.com/office/drawing/2014/main" id="{FB0F1380-B485-B759-7F58-727534429D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5" y="3098"/>
                <a:ext cx="96" cy="100"/>
              </a:xfrm>
              <a:custGeom>
                <a:avLst/>
                <a:gdLst>
                  <a:gd name="T0" fmla="*/ 716 w 743"/>
                  <a:gd name="T1" fmla="*/ 769 h 769"/>
                  <a:gd name="T2" fmla="*/ 371 w 743"/>
                  <a:gd name="T3" fmla="*/ 424 h 769"/>
                  <a:gd name="T4" fmla="*/ 397 w 743"/>
                  <a:gd name="T5" fmla="*/ 397 h 769"/>
                  <a:gd name="T6" fmla="*/ 743 w 743"/>
                  <a:gd name="T7" fmla="*/ 743 h 769"/>
                  <a:gd name="T8" fmla="*/ 716 w 743"/>
                  <a:gd name="T9" fmla="*/ 769 h 769"/>
                  <a:gd name="T10" fmla="*/ 345 w 743"/>
                  <a:gd name="T11" fmla="*/ 397 h 769"/>
                  <a:gd name="T12" fmla="*/ 0 w 743"/>
                  <a:gd name="T13" fmla="*/ 52 h 769"/>
                  <a:gd name="T14" fmla="*/ 26 w 743"/>
                  <a:gd name="T15" fmla="*/ 26 h 769"/>
                  <a:gd name="T16" fmla="*/ 0 w 743"/>
                  <a:gd name="T17" fmla="*/ 0 h 769"/>
                  <a:gd name="T18" fmla="*/ 371 w 743"/>
                  <a:gd name="T19" fmla="*/ 371 h 769"/>
                  <a:gd name="T20" fmla="*/ 345 w 743"/>
                  <a:gd name="T21" fmla="*/ 397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3" h="769">
                    <a:moveTo>
                      <a:pt x="716" y="769"/>
                    </a:moveTo>
                    <a:lnTo>
                      <a:pt x="371" y="424"/>
                    </a:lnTo>
                    <a:lnTo>
                      <a:pt x="397" y="397"/>
                    </a:lnTo>
                    <a:lnTo>
                      <a:pt x="743" y="743"/>
                    </a:lnTo>
                    <a:lnTo>
                      <a:pt x="716" y="769"/>
                    </a:lnTo>
                    <a:moveTo>
                      <a:pt x="345" y="397"/>
                    </a:moveTo>
                    <a:lnTo>
                      <a:pt x="0" y="52"/>
                    </a:lnTo>
                    <a:lnTo>
                      <a:pt x="26" y="26"/>
                    </a:lnTo>
                    <a:lnTo>
                      <a:pt x="0" y="0"/>
                    </a:lnTo>
                    <a:lnTo>
                      <a:pt x="371" y="371"/>
                    </a:lnTo>
                    <a:lnTo>
                      <a:pt x="345" y="3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1" name="Freeform 93">
                <a:extLst>
                  <a:ext uri="{FF2B5EF4-FFF2-40B4-BE49-F238E27FC236}">
                    <a16:creationId xmlns:a16="http://schemas.microsoft.com/office/drawing/2014/main" id="{044ACE12-F698-ED2D-CD75-94052B7B08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8" y="3371"/>
                <a:ext cx="196" cy="197"/>
              </a:xfrm>
              <a:custGeom>
                <a:avLst/>
                <a:gdLst>
                  <a:gd name="T0" fmla="*/ 1498 w 1515"/>
                  <a:gd name="T1" fmla="*/ 1524 h 1524"/>
                  <a:gd name="T2" fmla="*/ 1266 w 1515"/>
                  <a:gd name="T3" fmla="*/ 1292 h 1524"/>
                  <a:gd name="T4" fmla="*/ 1293 w 1515"/>
                  <a:gd name="T5" fmla="*/ 1266 h 1524"/>
                  <a:gd name="T6" fmla="*/ 1515 w 1515"/>
                  <a:gd name="T7" fmla="*/ 1488 h 1524"/>
                  <a:gd name="T8" fmla="*/ 1498 w 1515"/>
                  <a:gd name="T9" fmla="*/ 1524 h 1524"/>
                  <a:gd name="T10" fmla="*/ 1240 w 1515"/>
                  <a:gd name="T11" fmla="*/ 1266 h 1524"/>
                  <a:gd name="T12" fmla="*/ 895 w 1515"/>
                  <a:gd name="T13" fmla="*/ 921 h 1524"/>
                  <a:gd name="T14" fmla="*/ 921 w 1515"/>
                  <a:gd name="T15" fmla="*/ 894 h 1524"/>
                  <a:gd name="T16" fmla="*/ 1266 w 1515"/>
                  <a:gd name="T17" fmla="*/ 1240 h 1524"/>
                  <a:gd name="T18" fmla="*/ 1240 w 1515"/>
                  <a:gd name="T19" fmla="*/ 1266 h 1524"/>
                  <a:gd name="T20" fmla="*/ 869 w 1515"/>
                  <a:gd name="T21" fmla="*/ 894 h 1524"/>
                  <a:gd name="T22" fmla="*/ 523 w 1515"/>
                  <a:gd name="T23" fmla="*/ 549 h 1524"/>
                  <a:gd name="T24" fmla="*/ 550 w 1515"/>
                  <a:gd name="T25" fmla="*/ 523 h 1524"/>
                  <a:gd name="T26" fmla="*/ 895 w 1515"/>
                  <a:gd name="T27" fmla="*/ 868 h 1524"/>
                  <a:gd name="T28" fmla="*/ 869 w 1515"/>
                  <a:gd name="T29" fmla="*/ 894 h 1524"/>
                  <a:gd name="T30" fmla="*/ 497 w 1515"/>
                  <a:gd name="T31" fmla="*/ 523 h 1524"/>
                  <a:gd name="T32" fmla="*/ 152 w 1515"/>
                  <a:gd name="T33" fmla="*/ 178 h 1524"/>
                  <a:gd name="T34" fmla="*/ 178 w 1515"/>
                  <a:gd name="T35" fmla="*/ 151 h 1524"/>
                  <a:gd name="T36" fmla="*/ 523 w 1515"/>
                  <a:gd name="T37" fmla="*/ 497 h 1524"/>
                  <a:gd name="T38" fmla="*/ 497 w 1515"/>
                  <a:gd name="T39" fmla="*/ 523 h 1524"/>
                  <a:gd name="T40" fmla="*/ 126 w 1515"/>
                  <a:gd name="T41" fmla="*/ 151 h 1524"/>
                  <a:gd name="T42" fmla="*/ 0 w 1515"/>
                  <a:gd name="T43" fmla="*/ 25 h 1524"/>
                  <a:gd name="T44" fmla="*/ 27 w 1515"/>
                  <a:gd name="T45" fmla="*/ 0 h 1524"/>
                  <a:gd name="T46" fmla="*/ 152 w 1515"/>
                  <a:gd name="T47" fmla="*/ 125 h 1524"/>
                  <a:gd name="T48" fmla="*/ 126 w 1515"/>
                  <a:gd name="T49" fmla="*/ 151 h 1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15" h="1524">
                    <a:moveTo>
                      <a:pt x="1498" y="1524"/>
                    </a:moveTo>
                    <a:lnTo>
                      <a:pt x="1266" y="1292"/>
                    </a:lnTo>
                    <a:lnTo>
                      <a:pt x="1293" y="1266"/>
                    </a:lnTo>
                    <a:lnTo>
                      <a:pt x="1515" y="1488"/>
                    </a:lnTo>
                    <a:lnTo>
                      <a:pt x="1498" y="1524"/>
                    </a:lnTo>
                    <a:moveTo>
                      <a:pt x="1240" y="1266"/>
                    </a:moveTo>
                    <a:lnTo>
                      <a:pt x="895" y="921"/>
                    </a:lnTo>
                    <a:lnTo>
                      <a:pt x="921" y="894"/>
                    </a:lnTo>
                    <a:lnTo>
                      <a:pt x="1266" y="1240"/>
                    </a:lnTo>
                    <a:lnTo>
                      <a:pt x="1240" y="1266"/>
                    </a:lnTo>
                    <a:moveTo>
                      <a:pt x="869" y="894"/>
                    </a:moveTo>
                    <a:lnTo>
                      <a:pt x="523" y="549"/>
                    </a:lnTo>
                    <a:lnTo>
                      <a:pt x="550" y="523"/>
                    </a:lnTo>
                    <a:lnTo>
                      <a:pt x="895" y="868"/>
                    </a:lnTo>
                    <a:lnTo>
                      <a:pt x="869" y="894"/>
                    </a:lnTo>
                    <a:moveTo>
                      <a:pt x="497" y="523"/>
                    </a:moveTo>
                    <a:lnTo>
                      <a:pt x="152" y="178"/>
                    </a:lnTo>
                    <a:lnTo>
                      <a:pt x="178" y="151"/>
                    </a:lnTo>
                    <a:lnTo>
                      <a:pt x="523" y="497"/>
                    </a:lnTo>
                    <a:lnTo>
                      <a:pt x="497" y="523"/>
                    </a:lnTo>
                    <a:close/>
                    <a:moveTo>
                      <a:pt x="126" y="151"/>
                    </a:moveTo>
                    <a:lnTo>
                      <a:pt x="0" y="25"/>
                    </a:lnTo>
                    <a:cubicBezTo>
                      <a:pt x="9" y="18"/>
                      <a:pt x="18" y="9"/>
                      <a:pt x="27" y="0"/>
                    </a:cubicBezTo>
                    <a:lnTo>
                      <a:pt x="152" y="125"/>
                    </a:lnTo>
                    <a:lnTo>
                      <a:pt x="126" y="15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2" name="Freeform 94">
                <a:extLst>
                  <a:ext uri="{FF2B5EF4-FFF2-40B4-BE49-F238E27FC236}">
                    <a16:creationId xmlns:a16="http://schemas.microsoft.com/office/drawing/2014/main" id="{308D8619-1589-6A11-7B50-903A261735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3" y="3246"/>
                <a:ext cx="128" cy="128"/>
              </a:xfrm>
              <a:custGeom>
                <a:avLst/>
                <a:gdLst>
                  <a:gd name="T0" fmla="*/ 963 w 990"/>
                  <a:gd name="T1" fmla="*/ 988 h 988"/>
                  <a:gd name="T2" fmla="*/ 743 w 990"/>
                  <a:gd name="T3" fmla="*/ 769 h 988"/>
                  <a:gd name="T4" fmla="*/ 770 w 990"/>
                  <a:gd name="T5" fmla="*/ 743 h 988"/>
                  <a:gd name="T6" fmla="*/ 990 w 990"/>
                  <a:gd name="T7" fmla="*/ 963 h 988"/>
                  <a:gd name="T8" fmla="*/ 963 w 990"/>
                  <a:gd name="T9" fmla="*/ 988 h 988"/>
                  <a:gd name="T10" fmla="*/ 717 w 990"/>
                  <a:gd name="T11" fmla="*/ 743 h 988"/>
                  <a:gd name="T12" fmla="*/ 372 w 990"/>
                  <a:gd name="T13" fmla="*/ 397 h 988"/>
                  <a:gd name="T14" fmla="*/ 398 w 990"/>
                  <a:gd name="T15" fmla="*/ 371 h 988"/>
                  <a:gd name="T16" fmla="*/ 743 w 990"/>
                  <a:gd name="T17" fmla="*/ 716 h 988"/>
                  <a:gd name="T18" fmla="*/ 717 w 990"/>
                  <a:gd name="T19" fmla="*/ 743 h 988"/>
                  <a:gd name="T20" fmla="*/ 345 w 990"/>
                  <a:gd name="T21" fmla="*/ 371 h 988"/>
                  <a:gd name="T22" fmla="*/ 0 w 990"/>
                  <a:gd name="T23" fmla="*/ 26 h 988"/>
                  <a:gd name="T24" fmla="*/ 26 w 990"/>
                  <a:gd name="T25" fmla="*/ 0 h 988"/>
                  <a:gd name="T26" fmla="*/ 372 w 990"/>
                  <a:gd name="T27" fmla="*/ 345 h 988"/>
                  <a:gd name="T28" fmla="*/ 345 w 990"/>
                  <a:gd name="T29" fmla="*/ 371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0" h="988">
                    <a:moveTo>
                      <a:pt x="963" y="988"/>
                    </a:moveTo>
                    <a:lnTo>
                      <a:pt x="743" y="769"/>
                    </a:lnTo>
                    <a:lnTo>
                      <a:pt x="770" y="743"/>
                    </a:lnTo>
                    <a:lnTo>
                      <a:pt x="990" y="963"/>
                    </a:lnTo>
                    <a:cubicBezTo>
                      <a:pt x="981" y="972"/>
                      <a:pt x="972" y="981"/>
                      <a:pt x="963" y="988"/>
                    </a:cubicBezTo>
                    <a:close/>
                    <a:moveTo>
                      <a:pt x="717" y="743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743" y="716"/>
                    </a:lnTo>
                    <a:lnTo>
                      <a:pt x="717" y="743"/>
                    </a:lnTo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2" y="345"/>
                    </a:lnTo>
                    <a:lnTo>
                      <a:pt x="345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3" name="Freeform 95">
                <a:extLst>
                  <a:ext uri="{FF2B5EF4-FFF2-40B4-BE49-F238E27FC236}">
                    <a16:creationId xmlns:a16="http://schemas.microsoft.com/office/drawing/2014/main" id="{FC2C8D29-C14C-5E1A-3BBA-8BD5E4B1C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3198"/>
                <a:ext cx="45" cy="43"/>
              </a:xfrm>
              <a:custGeom>
                <a:avLst/>
                <a:gdLst>
                  <a:gd name="T0" fmla="*/ 305 w 353"/>
                  <a:gd name="T1" fmla="*/ 332 h 332"/>
                  <a:gd name="T2" fmla="*/ 0 w 353"/>
                  <a:gd name="T3" fmla="*/ 26 h 332"/>
                  <a:gd name="T4" fmla="*/ 26 w 353"/>
                  <a:gd name="T5" fmla="*/ 0 h 332"/>
                  <a:gd name="T6" fmla="*/ 353 w 353"/>
                  <a:gd name="T7" fmla="*/ 327 h 332"/>
                  <a:gd name="T8" fmla="*/ 316 w 353"/>
                  <a:gd name="T9" fmla="*/ 330 h 332"/>
                  <a:gd name="T10" fmla="*/ 305 w 353"/>
                  <a:gd name="T11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32">
                    <a:moveTo>
                      <a:pt x="305" y="332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53" y="327"/>
                    </a:lnTo>
                    <a:cubicBezTo>
                      <a:pt x="341" y="327"/>
                      <a:pt x="328" y="328"/>
                      <a:pt x="316" y="330"/>
                    </a:cubicBezTo>
                    <a:cubicBezTo>
                      <a:pt x="312" y="330"/>
                      <a:pt x="309" y="331"/>
                      <a:pt x="305" y="332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4" name="Freeform 96">
                <a:extLst>
                  <a:ext uri="{FF2B5EF4-FFF2-40B4-BE49-F238E27FC236}">
                    <a16:creationId xmlns:a16="http://schemas.microsoft.com/office/drawing/2014/main" id="{45B87617-2318-9ECB-A568-466ABBF77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240"/>
                <a:ext cx="9" cy="6"/>
              </a:xfrm>
              <a:custGeom>
                <a:avLst/>
                <a:gdLst>
                  <a:gd name="T0" fmla="*/ 40 w 66"/>
                  <a:gd name="T1" fmla="*/ 45 h 45"/>
                  <a:gd name="T2" fmla="*/ 0 w 66"/>
                  <a:gd name="T3" fmla="*/ 5 h 45"/>
                  <a:gd name="T4" fmla="*/ 11 w 66"/>
                  <a:gd name="T5" fmla="*/ 3 h 45"/>
                  <a:gd name="T6" fmla="*/ 48 w 66"/>
                  <a:gd name="T7" fmla="*/ 0 h 45"/>
                  <a:gd name="T8" fmla="*/ 66 w 66"/>
                  <a:gd name="T9" fmla="*/ 18 h 45"/>
                  <a:gd name="T10" fmla="*/ 40 w 66"/>
                  <a:gd name="T1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45">
                    <a:moveTo>
                      <a:pt x="40" y="45"/>
                    </a:moveTo>
                    <a:lnTo>
                      <a:pt x="0" y="5"/>
                    </a:lnTo>
                    <a:cubicBezTo>
                      <a:pt x="4" y="4"/>
                      <a:pt x="7" y="3"/>
                      <a:pt x="11" y="3"/>
                    </a:cubicBezTo>
                    <a:cubicBezTo>
                      <a:pt x="23" y="1"/>
                      <a:pt x="36" y="0"/>
                      <a:pt x="48" y="0"/>
                    </a:cubicBezTo>
                    <a:lnTo>
                      <a:pt x="66" y="18"/>
                    </a:lnTo>
                    <a:lnTo>
                      <a:pt x="40" y="45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5" name="Freeform 97">
                <a:extLst>
                  <a:ext uri="{FF2B5EF4-FFF2-40B4-BE49-F238E27FC236}">
                    <a16:creationId xmlns:a16="http://schemas.microsoft.com/office/drawing/2014/main" id="{3E209FDD-EA8F-463D-ECF8-46B2444BF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0 w 4"/>
                  <a:gd name="T5" fmla="*/ 4 h 4"/>
                  <a:gd name="T6" fmla="*/ 3 w 4"/>
                  <a:gd name="T7" fmla="*/ 0 h 4"/>
                  <a:gd name="T8" fmla="*/ 4 w 4"/>
                  <a:gd name="T9" fmla="*/ 1 h 4"/>
                  <a:gd name="T10" fmla="*/ 0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6" name="Freeform 98">
                <a:extLst>
                  <a:ext uri="{FF2B5EF4-FFF2-40B4-BE49-F238E27FC236}">
                    <a16:creationId xmlns:a16="http://schemas.microsoft.com/office/drawing/2014/main" id="{EE954659-F7D8-BDAC-BD45-E413DD178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7" y="3453"/>
                <a:ext cx="175" cy="178"/>
              </a:xfrm>
              <a:custGeom>
                <a:avLst/>
                <a:gdLst>
                  <a:gd name="T0" fmla="*/ 1322 w 1348"/>
                  <a:gd name="T1" fmla="*/ 1374 h 1374"/>
                  <a:gd name="T2" fmla="*/ 977 w 1348"/>
                  <a:gd name="T3" fmla="*/ 1029 h 1374"/>
                  <a:gd name="T4" fmla="*/ 1003 w 1348"/>
                  <a:gd name="T5" fmla="*/ 1002 h 1374"/>
                  <a:gd name="T6" fmla="*/ 1348 w 1348"/>
                  <a:gd name="T7" fmla="*/ 1348 h 1374"/>
                  <a:gd name="T8" fmla="*/ 1322 w 1348"/>
                  <a:gd name="T9" fmla="*/ 1374 h 1374"/>
                  <a:gd name="T10" fmla="*/ 951 w 1348"/>
                  <a:gd name="T11" fmla="*/ 1002 h 1374"/>
                  <a:gd name="T12" fmla="*/ 605 w 1348"/>
                  <a:gd name="T13" fmla="*/ 657 h 1374"/>
                  <a:gd name="T14" fmla="*/ 632 w 1348"/>
                  <a:gd name="T15" fmla="*/ 631 h 1374"/>
                  <a:gd name="T16" fmla="*/ 977 w 1348"/>
                  <a:gd name="T17" fmla="*/ 976 h 1374"/>
                  <a:gd name="T18" fmla="*/ 951 w 1348"/>
                  <a:gd name="T19" fmla="*/ 1002 h 1374"/>
                  <a:gd name="T20" fmla="*/ 579 w 1348"/>
                  <a:gd name="T21" fmla="*/ 631 h 1374"/>
                  <a:gd name="T22" fmla="*/ 234 w 1348"/>
                  <a:gd name="T23" fmla="*/ 286 h 1374"/>
                  <a:gd name="T24" fmla="*/ 260 w 1348"/>
                  <a:gd name="T25" fmla="*/ 259 h 1374"/>
                  <a:gd name="T26" fmla="*/ 605 w 1348"/>
                  <a:gd name="T27" fmla="*/ 605 h 1374"/>
                  <a:gd name="T28" fmla="*/ 579 w 1348"/>
                  <a:gd name="T29" fmla="*/ 631 h 1374"/>
                  <a:gd name="T30" fmla="*/ 208 w 1348"/>
                  <a:gd name="T31" fmla="*/ 259 h 1374"/>
                  <a:gd name="T32" fmla="*/ 12 w 1348"/>
                  <a:gd name="T33" fmla="*/ 64 h 1374"/>
                  <a:gd name="T34" fmla="*/ 0 w 1348"/>
                  <a:gd name="T35" fmla="*/ 0 h 1374"/>
                  <a:gd name="T36" fmla="*/ 234 w 1348"/>
                  <a:gd name="T37" fmla="*/ 233 h 1374"/>
                  <a:gd name="T38" fmla="*/ 208 w 1348"/>
                  <a:gd name="T39" fmla="*/ 259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8" h="1374">
                    <a:moveTo>
                      <a:pt x="1322" y="1374"/>
                    </a:moveTo>
                    <a:lnTo>
                      <a:pt x="977" y="1029"/>
                    </a:lnTo>
                    <a:lnTo>
                      <a:pt x="1003" y="1002"/>
                    </a:lnTo>
                    <a:lnTo>
                      <a:pt x="1348" y="1348"/>
                    </a:lnTo>
                    <a:lnTo>
                      <a:pt x="1322" y="1374"/>
                    </a:lnTo>
                    <a:moveTo>
                      <a:pt x="951" y="1002"/>
                    </a:moveTo>
                    <a:lnTo>
                      <a:pt x="605" y="657"/>
                    </a:lnTo>
                    <a:lnTo>
                      <a:pt x="632" y="631"/>
                    </a:lnTo>
                    <a:lnTo>
                      <a:pt x="977" y="976"/>
                    </a:lnTo>
                    <a:lnTo>
                      <a:pt x="951" y="1002"/>
                    </a:lnTo>
                    <a:moveTo>
                      <a:pt x="579" y="631"/>
                    </a:moveTo>
                    <a:lnTo>
                      <a:pt x="234" y="286"/>
                    </a:lnTo>
                    <a:lnTo>
                      <a:pt x="260" y="259"/>
                    </a:lnTo>
                    <a:lnTo>
                      <a:pt x="605" y="605"/>
                    </a:lnTo>
                    <a:lnTo>
                      <a:pt x="579" y="631"/>
                    </a:lnTo>
                    <a:close/>
                    <a:moveTo>
                      <a:pt x="208" y="259"/>
                    </a:moveTo>
                    <a:lnTo>
                      <a:pt x="12" y="64"/>
                    </a:lnTo>
                    <a:cubicBezTo>
                      <a:pt x="8" y="42"/>
                      <a:pt x="4" y="21"/>
                      <a:pt x="0" y="0"/>
                    </a:cubicBezTo>
                    <a:lnTo>
                      <a:pt x="234" y="233"/>
                    </a:lnTo>
                    <a:lnTo>
                      <a:pt x="208" y="25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7" name="Freeform 99">
                <a:extLst>
                  <a:ext uri="{FF2B5EF4-FFF2-40B4-BE49-F238E27FC236}">
                    <a16:creationId xmlns:a16="http://schemas.microsoft.com/office/drawing/2014/main" id="{E187D571-39BC-BC35-3582-A86C6D48AB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390"/>
                <a:ext cx="68" cy="71"/>
              </a:xfrm>
              <a:custGeom>
                <a:avLst/>
                <a:gdLst>
                  <a:gd name="T0" fmla="*/ 521 w 521"/>
                  <a:gd name="T1" fmla="*/ 548 h 548"/>
                  <a:gd name="T2" fmla="*/ 371 w 521"/>
                  <a:gd name="T3" fmla="*/ 398 h 548"/>
                  <a:gd name="T4" fmla="*/ 398 w 521"/>
                  <a:gd name="T5" fmla="*/ 372 h 548"/>
                  <a:gd name="T6" fmla="*/ 509 w 521"/>
                  <a:gd name="T7" fmla="*/ 484 h 548"/>
                  <a:gd name="T8" fmla="*/ 521 w 521"/>
                  <a:gd name="T9" fmla="*/ 548 h 548"/>
                  <a:gd name="T10" fmla="*/ 345 w 521"/>
                  <a:gd name="T11" fmla="*/ 372 h 548"/>
                  <a:gd name="T12" fmla="*/ 0 w 521"/>
                  <a:gd name="T13" fmla="*/ 27 h 548"/>
                  <a:gd name="T14" fmla="*/ 26 w 521"/>
                  <a:gd name="T15" fmla="*/ 0 h 548"/>
                  <a:gd name="T16" fmla="*/ 371 w 521"/>
                  <a:gd name="T17" fmla="*/ 346 h 548"/>
                  <a:gd name="T18" fmla="*/ 345 w 521"/>
                  <a:gd name="T19" fmla="*/ 372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1" h="548">
                    <a:moveTo>
                      <a:pt x="521" y="548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509" y="484"/>
                    </a:lnTo>
                    <a:cubicBezTo>
                      <a:pt x="513" y="505"/>
                      <a:pt x="517" y="526"/>
                      <a:pt x="521" y="548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8" name="Freeform 100">
                <a:extLst>
                  <a:ext uri="{FF2B5EF4-FFF2-40B4-BE49-F238E27FC236}">
                    <a16:creationId xmlns:a16="http://schemas.microsoft.com/office/drawing/2014/main" id="{5B2F892A-5C6D-5D69-3027-7CBE10180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342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1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1"/>
                    </a:lnTo>
                    <a:cubicBezTo>
                      <a:pt x="230" y="220"/>
                      <a:pt x="232" y="240"/>
                      <a:pt x="234" y="260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9" name="Freeform 101">
                <a:extLst>
                  <a:ext uri="{FF2B5EF4-FFF2-40B4-BE49-F238E27FC236}">
                    <a16:creationId xmlns:a16="http://schemas.microsoft.com/office/drawing/2014/main" id="{9BBF90F4-20DB-A745-F165-89ECD84EC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3368"/>
                <a:ext cx="19" cy="22"/>
              </a:xfrm>
              <a:custGeom>
                <a:avLst/>
                <a:gdLst>
                  <a:gd name="T0" fmla="*/ 118 w 145"/>
                  <a:gd name="T1" fmla="*/ 170 h 170"/>
                  <a:gd name="T2" fmla="*/ 7 w 145"/>
                  <a:gd name="T3" fmla="*/ 59 h 170"/>
                  <a:gd name="T4" fmla="*/ 0 w 145"/>
                  <a:gd name="T5" fmla="*/ 0 h 170"/>
                  <a:gd name="T6" fmla="*/ 145 w 145"/>
                  <a:gd name="T7" fmla="*/ 144 h 170"/>
                  <a:gd name="T8" fmla="*/ 118 w 145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70">
                    <a:moveTo>
                      <a:pt x="118" y="170"/>
                    </a:moveTo>
                    <a:lnTo>
                      <a:pt x="7" y="59"/>
                    </a:lnTo>
                    <a:cubicBezTo>
                      <a:pt x="5" y="39"/>
                      <a:pt x="3" y="19"/>
                      <a:pt x="0" y="0"/>
                    </a:cubicBezTo>
                    <a:lnTo>
                      <a:pt x="145" y="144"/>
                    </a:lnTo>
                    <a:lnTo>
                      <a:pt x="118" y="17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0" name="Freeform 102">
                <a:extLst>
                  <a:ext uri="{FF2B5EF4-FFF2-40B4-BE49-F238E27FC236}">
                    <a16:creationId xmlns:a16="http://schemas.microsoft.com/office/drawing/2014/main" id="{D9E74489-CF72-5E10-4DF1-15798EBBC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3323"/>
                <a:ext cx="22" cy="19"/>
              </a:xfrm>
              <a:custGeom>
                <a:avLst/>
                <a:gdLst>
                  <a:gd name="T0" fmla="*/ 146 w 172"/>
                  <a:gd name="T1" fmla="*/ 153 h 153"/>
                  <a:gd name="T2" fmla="*/ 0 w 172"/>
                  <a:gd name="T3" fmla="*/ 7 h 153"/>
                  <a:gd name="T4" fmla="*/ 46 w 172"/>
                  <a:gd name="T5" fmla="*/ 0 h 153"/>
                  <a:gd name="T6" fmla="*/ 172 w 172"/>
                  <a:gd name="T7" fmla="*/ 126 h 153"/>
                  <a:gd name="T8" fmla="*/ 146 w 172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53">
                    <a:moveTo>
                      <a:pt x="146" y="153"/>
                    </a:moveTo>
                    <a:lnTo>
                      <a:pt x="0" y="7"/>
                    </a:lnTo>
                    <a:cubicBezTo>
                      <a:pt x="15" y="5"/>
                      <a:pt x="30" y="3"/>
                      <a:pt x="46" y="0"/>
                    </a:cubicBezTo>
                    <a:lnTo>
                      <a:pt x="172" y="126"/>
                    </a:lnTo>
                    <a:lnTo>
                      <a:pt x="146" y="15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1" name="Freeform 103">
                <a:extLst>
                  <a:ext uri="{FF2B5EF4-FFF2-40B4-BE49-F238E27FC236}">
                    <a16:creationId xmlns:a16="http://schemas.microsoft.com/office/drawing/2014/main" id="{76F118AE-80D0-4B20-D2FC-5BDAE54AEC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91"/>
                <a:ext cx="36" cy="33"/>
              </a:xfrm>
              <a:custGeom>
                <a:avLst/>
                <a:gdLst>
                  <a:gd name="T0" fmla="*/ 228 w 274"/>
                  <a:gd name="T1" fmla="*/ 254 h 254"/>
                  <a:gd name="T2" fmla="*/ 29 w 274"/>
                  <a:gd name="T3" fmla="*/ 54 h 254"/>
                  <a:gd name="T4" fmla="*/ 55 w 274"/>
                  <a:gd name="T5" fmla="*/ 28 h 254"/>
                  <a:gd name="T6" fmla="*/ 274 w 274"/>
                  <a:gd name="T7" fmla="*/ 247 h 254"/>
                  <a:gd name="T8" fmla="*/ 228 w 274"/>
                  <a:gd name="T9" fmla="*/ 254 h 254"/>
                  <a:gd name="T10" fmla="*/ 2 w 274"/>
                  <a:gd name="T11" fmla="*/ 28 h 254"/>
                  <a:gd name="T12" fmla="*/ 0 w 274"/>
                  <a:gd name="T13" fmla="*/ 26 h 254"/>
                  <a:gd name="T14" fmla="*/ 0 w 274"/>
                  <a:gd name="T15" fmla="*/ 26 h 254"/>
                  <a:gd name="T16" fmla="*/ 26 w 274"/>
                  <a:gd name="T17" fmla="*/ 0 h 254"/>
                  <a:gd name="T18" fmla="*/ 29 w 274"/>
                  <a:gd name="T19" fmla="*/ 2 h 254"/>
                  <a:gd name="T20" fmla="*/ 2 w 274"/>
                  <a:gd name="T21" fmla="*/ 2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4" h="254">
                    <a:moveTo>
                      <a:pt x="228" y="254"/>
                    </a:moveTo>
                    <a:lnTo>
                      <a:pt x="29" y="54"/>
                    </a:lnTo>
                    <a:lnTo>
                      <a:pt x="55" y="28"/>
                    </a:lnTo>
                    <a:lnTo>
                      <a:pt x="274" y="247"/>
                    </a:lnTo>
                    <a:cubicBezTo>
                      <a:pt x="258" y="250"/>
                      <a:pt x="243" y="252"/>
                      <a:pt x="228" y="254"/>
                    </a:cubicBez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2" name="Freeform 104">
                <a:extLst>
                  <a:ext uri="{FF2B5EF4-FFF2-40B4-BE49-F238E27FC236}">
                    <a16:creationId xmlns:a16="http://schemas.microsoft.com/office/drawing/2014/main" id="{1C4B1F89-669D-D7C8-F92C-DAFF3C460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3683"/>
                <a:ext cx="10" cy="16"/>
              </a:xfrm>
              <a:custGeom>
                <a:avLst/>
                <a:gdLst>
                  <a:gd name="T0" fmla="*/ 72 w 81"/>
                  <a:gd name="T1" fmla="*/ 124 h 124"/>
                  <a:gd name="T2" fmla="*/ 0 w 81"/>
                  <a:gd name="T3" fmla="*/ 52 h 124"/>
                  <a:gd name="T4" fmla="*/ 0 w 81"/>
                  <a:gd name="T5" fmla="*/ 0 h 124"/>
                  <a:gd name="T6" fmla="*/ 81 w 81"/>
                  <a:gd name="T7" fmla="*/ 81 h 124"/>
                  <a:gd name="T8" fmla="*/ 72 w 81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24">
                    <a:moveTo>
                      <a:pt x="72" y="124"/>
                    </a:moveTo>
                    <a:lnTo>
                      <a:pt x="0" y="52"/>
                    </a:lnTo>
                    <a:cubicBezTo>
                      <a:pt x="0" y="35"/>
                      <a:pt x="0" y="17"/>
                      <a:pt x="0" y="0"/>
                    </a:cubicBezTo>
                    <a:lnTo>
                      <a:pt x="81" y="81"/>
                    </a:lnTo>
                    <a:cubicBezTo>
                      <a:pt x="77" y="96"/>
                      <a:pt x="74" y="110"/>
                      <a:pt x="72" y="12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3" name="Freeform 105">
                <a:extLst>
                  <a:ext uri="{FF2B5EF4-FFF2-40B4-BE49-F238E27FC236}">
                    <a16:creationId xmlns:a16="http://schemas.microsoft.com/office/drawing/2014/main" id="{9CD2BC60-A2DD-5E14-E9B9-47ABBC846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4" y="3679"/>
                <a:ext cx="7" cy="11"/>
              </a:xfrm>
              <a:custGeom>
                <a:avLst/>
                <a:gdLst>
                  <a:gd name="T0" fmla="*/ 55 w 55"/>
                  <a:gd name="T1" fmla="*/ 80 h 80"/>
                  <a:gd name="T2" fmla="*/ 0 w 55"/>
                  <a:gd name="T3" fmla="*/ 26 h 80"/>
                  <a:gd name="T4" fmla="*/ 26 w 55"/>
                  <a:gd name="T5" fmla="*/ 0 h 80"/>
                  <a:gd name="T6" fmla="*/ 55 w 55"/>
                  <a:gd name="T7" fmla="*/ 28 h 80"/>
                  <a:gd name="T8" fmla="*/ 55 w 55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80">
                    <a:moveTo>
                      <a:pt x="55" y="8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55" y="28"/>
                    </a:lnTo>
                    <a:cubicBezTo>
                      <a:pt x="55" y="45"/>
                      <a:pt x="55" y="63"/>
                      <a:pt x="55" y="80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4" name="Freeform 106">
                <a:extLst>
                  <a:ext uri="{FF2B5EF4-FFF2-40B4-BE49-F238E27FC236}">
                    <a16:creationId xmlns:a16="http://schemas.microsoft.com/office/drawing/2014/main" id="{E4B3CD1F-EF18-7C78-8E9C-9B70B8DBF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631"/>
                <a:ext cx="32" cy="30"/>
              </a:xfrm>
              <a:custGeom>
                <a:avLst/>
                <a:gdLst>
                  <a:gd name="T0" fmla="*/ 206 w 246"/>
                  <a:gd name="T1" fmla="*/ 232 h 232"/>
                  <a:gd name="T2" fmla="*/ 0 w 246"/>
                  <a:gd name="T3" fmla="*/ 26 h 232"/>
                  <a:gd name="T4" fmla="*/ 27 w 246"/>
                  <a:gd name="T5" fmla="*/ 0 h 232"/>
                  <a:gd name="T6" fmla="*/ 246 w 246"/>
                  <a:gd name="T7" fmla="*/ 220 h 232"/>
                  <a:gd name="T8" fmla="*/ 206 w 246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32">
                    <a:moveTo>
                      <a:pt x="206" y="23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46" y="220"/>
                    </a:lnTo>
                    <a:cubicBezTo>
                      <a:pt x="232" y="222"/>
                      <a:pt x="219" y="226"/>
                      <a:pt x="206" y="23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5" name="Freeform 107">
                <a:extLst>
                  <a:ext uri="{FF2B5EF4-FFF2-40B4-BE49-F238E27FC236}">
                    <a16:creationId xmlns:a16="http://schemas.microsoft.com/office/drawing/2014/main" id="{34EC23C1-F51A-2C93-2B46-349463082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660"/>
                <a:ext cx="22" cy="19"/>
              </a:xfrm>
              <a:custGeom>
                <a:avLst/>
                <a:gdLst>
                  <a:gd name="T0" fmla="*/ 140 w 166"/>
                  <a:gd name="T1" fmla="*/ 152 h 152"/>
                  <a:gd name="T2" fmla="*/ 0 w 166"/>
                  <a:gd name="T3" fmla="*/ 12 h 152"/>
                  <a:gd name="T4" fmla="*/ 40 w 166"/>
                  <a:gd name="T5" fmla="*/ 0 h 152"/>
                  <a:gd name="T6" fmla="*/ 166 w 166"/>
                  <a:gd name="T7" fmla="*/ 125 h 152"/>
                  <a:gd name="T8" fmla="*/ 140 w 166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52">
                    <a:moveTo>
                      <a:pt x="140" y="152"/>
                    </a:moveTo>
                    <a:lnTo>
                      <a:pt x="0" y="12"/>
                    </a:lnTo>
                    <a:cubicBezTo>
                      <a:pt x="13" y="6"/>
                      <a:pt x="26" y="2"/>
                      <a:pt x="40" y="0"/>
                    </a:cubicBezTo>
                    <a:lnTo>
                      <a:pt x="166" y="125"/>
                    </a:lnTo>
                    <a:lnTo>
                      <a:pt x="140" y="15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6" name="Freeform 108">
                <a:extLst>
                  <a:ext uri="{FF2B5EF4-FFF2-40B4-BE49-F238E27FC236}">
                    <a16:creationId xmlns:a16="http://schemas.microsoft.com/office/drawing/2014/main" id="{C56A3862-D11B-7E0A-CBA7-08445B605C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8" y="3570"/>
                <a:ext cx="57" cy="61"/>
              </a:xfrm>
              <a:custGeom>
                <a:avLst/>
                <a:gdLst>
                  <a:gd name="T0" fmla="*/ 419 w 445"/>
                  <a:gd name="T1" fmla="*/ 472 h 472"/>
                  <a:gd name="T2" fmla="*/ 74 w 445"/>
                  <a:gd name="T3" fmla="*/ 127 h 472"/>
                  <a:gd name="T4" fmla="*/ 100 w 445"/>
                  <a:gd name="T5" fmla="*/ 100 h 472"/>
                  <a:gd name="T6" fmla="*/ 445 w 445"/>
                  <a:gd name="T7" fmla="*/ 446 h 472"/>
                  <a:gd name="T8" fmla="*/ 419 w 445"/>
                  <a:gd name="T9" fmla="*/ 472 h 472"/>
                  <a:gd name="T10" fmla="*/ 48 w 445"/>
                  <a:gd name="T11" fmla="*/ 100 h 472"/>
                  <a:gd name="T12" fmla="*/ 10 w 445"/>
                  <a:gd name="T13" fmla="*/ 63 h 472"/>
                  <a:gd name="T14" fmla="*/ 0 w 445"/>
                  <a:gd name="T15" fmla="*/ 0 h 472"/>
                  <a:gd name="T16" fmla="*/ 74 w 445"/>
                  <a:gd name="T17" fmla="*/ 74 h 472"/>
                  <a:gd name="T18" fmla="*/ 48 w 445"/>
                  <a:gd name="T19" fmla="*/ 10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5" h="472">
                    <a:moveTo>
                      <a:pt x="419" y="472"/>
                    </a:moveTo>
                    <a:lnTo>
                      <a:pt x="74" y="127"/>
                    </a:lnTo>
                    <a:lnTo>
                      <a:pt x="100" y="100"/>
                    </a:lnTo>
                    <a:lnTo>
                      <a:pt x="445" y="446"/>
                    </a:lnTo>
                    <a:lnTo>
                      <a:pt x="419" y="472"/>
                    </a:lnTo>
                    <a:moveTo>
                      <a:pt x="48" y="100"/>
                    </a:moveTo>
                    <a:lnTo>
                      <a:pt x="10" y="63"/>
                    </a:lnTo>
                    <a:cubicBezTo>
                      <a:pt x="6" y="42"/>
                      <a:pt x="3" y="21"/>
                      <a:pt x="0" y="0"/>
                    </a:cubicBezTo>
                    <a:lnTo>
                      <a:pt x="74" y="74"/>
                    </a:lnTo>
                    <a:lnTo>
                      <a:pt x="48" y="10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7" name="Freeform 109">
                <a:extLst>
                  <a:ext uri="{FF2B5EF4-FFF2-40B4-BE49-F238E27FC236}">
                    <a16:creationId xmlns:a16="http://schemas.microsoft.com/office/drawing/2014/main" id="{E2CCB404-EE4E-4C00-671C-AA24EDAAB5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487"/>
                <a:ext cx="88" cy="91"/>
              </a:xfrm>
              <a:custGeom>
                <a:avLst/>
                <a:gdLst>
                  <a:gd name="T0" fmla="*/ 679 w 679"/>
                  <a:gd name="T1" fmla="*/ 706 h 706"/>
                  <a:gd name="T2" fmla="*/ 371 w 679"/>
                  <a:gd name="T3" fmla="*/ 398 h 706"/>
                  <a:gd name="T4" fmla="*/ 398 w 679"/>
                  <a:gd name="T5" fmla="*/ 372 h 706"/>
                  <a:gd name="T6" fmla="*/ 669 w 679"/>
                  <a:gd name="T7" fmla="*/ 643 h 706"/>
                  <a:gd name="T8" fmla="*/ 679 w 679"/>
                  <a:gd name="T9" fmla="*/ 706 h 706"/>
                  <a:gd name="T10" fmla="*/ 345 w 679"/>
                  <a:gd name="T11" fmla="*/ 372 h 706"/>
                  <a:gd name="T12" fmla="*/ 0 w 679"/>
                  <a:gd name="T13" fmla="*/ 27 h 706"/>
                  <a:gd name="T14" fmla="*/ 26 w 679"/>
                  <a:gd name="T15" fmla="*/ 0 h 706"/>
                  <a:gd name="T16" fmla="*/ 371 w 679"/>
                  <a:gd name="T17" fmla="*/ 346 h 706"/>
                  <a:gd name="T18" fmla="*/ 345 w 679"/>
                  <a:gd name="T19" fmla="*/ 372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9" h="706">
                    <a:moveTo>
                      <a:pt x="679" y="706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669" y="643"/>
                    </a:lnTo>
                    <a:cubicBezTo>
                      <a:pt x="672" y="664"/>
                      <a:pt x="675" y="685"/>
                      <a:pt x="679" y="706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8" name="Freeform 110">
                <a:extLst>
                  <a:ext uri="{FF2B5EF4-FFF2-40B4-BE49-F238E27FC236}">
                    <a16:creationId xmlns:a16="http://schemas.microsoft.com/office/drawing/2014/main" id="{DEBA9C9C-1441-BA92-B058-94B9AC972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439"/>
                <a:ext cx="45" cy="48"/>
              </a:xfrm>
              <a:custGeom>
                <a:avLst/>
                <a:gdLst>
                  <a:gd name="T0" fmla="*/ 345 w 346"/>
                  <a:gd name="T1" fmla="*/ 371 h 371"/>
                  <a:gd name="T2" fmla="*/ 0 w 346"/>
                  <a:gd name="T3" fmla="*/ 26 h 371"/>
                  <a:gd name="T4" fmla="*/ 27 w 346"/>
                  <a:gd name="T5" fmla="*/ 0 h 371"/>
                  <a:gd name="T6" fmla="*/ 337 w 346"/>
                  <a:gd name="T7" fmla="*/ 311 h 371"/>
                  <a:gd name="T8" fmla="*/ 346 w 346"/>
                  <a:gd name="T9" fmla="*/ 371 h 371"/>
                  <a:gd name="T10" fmla="*/ 345 w 346"/>
                  <a:gd name="T11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6" h="371">
                    <a:moveTo>
                      <a:pt x="345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37" y="311"/>
                    </a:lnTo>
                    <a:cubicBezTo>
                      <a:pt x="340" y="331"/>
                      <a:pt x="343" y="351"/>
                      <a:pt x="346" y="371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9" name="Freeform 111">
                <a:extLst>
                  <a:ext uri="{FF2B5EF4-FFF2-40B4-BE49-F238E27FC236}">
                    <a16:creationId xmlns:a16="http://schemas.microsoft.com/office/drawing/2014/main" id="{8654014E-97E3-77F7-8DAA-738AFD8D0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3479"/>
                <a:ext cx="5" cy="8"/>
              </a:xfrm>
              <a:custGeom>
                <a:avLst/>
                <a:gdLst>
                  <a:gd name="T0" fmla="*/ 9 w 35"/>
                  <a:gd name="T1" fmla="*/ 60 h 60"/>
                  <a:gd name="T2" fmla="*/ 0 w 35"/>
                  <a:gd name="T3" fmla="*/ 0 h 60"/>
                  <a:gd name="T4" fmla="*/ 35 w 35"/>
                  <a:gd name="T5" fmla="*/ 34 h 60"/>
                  <a:gd name="T6" fmla="*/ 9 w 3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60">
                    <a:moveTo>
                      <a:pt x="9" y="60"/>
                    </a:moveTo>
                    <a:cubicBezTo>
                      <a:pt x="6" y="40"/>
                      <a:pt x="3" y="20"/>
                      <a:pt x="0" y="0"/>
                    </a:cubicBezTo>
                    <a:lnTo>
                      <a:pt x="35" y="34"/>
                    </a:lnTo>
                    <a:lnTo>
                      <a:pt x="9" y="6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0" name="Freeform 112">
                <a:extLst>
                  <a:ext uri="{FF2B5EF4-FFF2-40B4-BE49-F238E27FC236}">
                    <a16:creationId xmlns:a16="http://schemas.microsoft.com/office/drawing/2014/main" id="{C963293F-A6B2-ED65-E8A8-7A0A363827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87"/>
                <a:ext cx="52" cy="52"/>
              </a:xfrm>
              <a:custGeom>
                <a:avLst/>
                <a:gdLst>
                  <a:gd name="T0" fmla="*/ 374 w 400"/>
                  <a:gd name="T1" fmla="*/ 400 h 400"/>
                  <a:gd name="T2" fmla="*/ 29 w 400"/>
                  <a:gd name="T3" fmla="*/ 55 h 400"/>
                  <a:gd name="T4" fmla="*/ 55 w 400"/>
                  <a:gd name="T5" fmla="*/ 28 h 400"/>
                  <a:gd name="T6" fmla="*/ 400 w 400"/>
                  <a:gd name="T7" fmla="*/ 374 h 400"/>
                  <a:gd name="T8" fmla="*/ 374 w 400"/>
                  <a:gd name="T9" fmla="*/ 400 h 400"/>
                  <a:gd name="T10" fmla="*/ 2 w 400"/>
                  <a:gd name="T11" fmla="*/ 28 h 400"/>
                  <a:gd name="T12" fmla="*/ 0 w 400"/>
                  <a:gd name="T13" fmla="*/ 26 h 400"/>
                  <a:gd name="T14" fmla="*/ 0 w 400"/>
                  <a:gd name="T15" fmla="*/ 26 h 400"/>
                  <a:gd name="T16" fmla="*/ 26 w 400"/>
                  <a:gd name="T17" fmla="*/ 0 h 400"/>
                  <a:gd name="T18" fmla="*/ 29 w 400"/>
                  <a:gd name="T19" fmla="*/ 2 h 400"/>
                  <a:gd name="T20" fmla="*/ 2 w 400"/>
                  <a:gd name="T21" fmla="*/ 28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0" h="400"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1" name="Freeform 113">
                <a:extLst>
                  <a:ext uri="{FF2B5EF4-FFF2-40B4-BE49-F238E27FC236}">
                    <a16:creationId xmlns:a16="http://schemas.microsoft.com/office/drawing/2014/main" id="{19722B3B-BA69-A404-23B4-A3D81F9211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1" y="3753"/>
                <a:ext cx="64" cy="67"/>
              </a:xfrm>
              <a:custGeom>
                <a:avLst/>
                <a:gdLst>
                  <a:gd name="T0" fmla="*/ 490 w 495"/>
                  <a:gd name="T1" fmla="*/ 517 h 517"/>
                  <a:gd name="T2" fmla="*/ 174 w 495"/>
                  <a:gd name="T3" fmla="*/ 201 h 517"/>
                  <a:gd name="T4" fmla="*/ 200 w 495"/>
                  <a:gd name="T5" fmla="*/ 175 h 517"/>
                  <a:gd name="T6" fmla="*/ 493 w 495"/>
                  <a:gd name="T7" fmla="*/ 468 h 517"/>
                  <a:gd name="T8" fmla="*/ 495 w 495"/>
                  <a:gd name="T9" fmla="*/ 486 h 517"/>
                  <a:gd name="T10" fmla="*/ 490 w 495"/>
                  <a:gd name="T11" fmla="*/ 517 h 517"/>
                  <a:gd name="T12" fmla="*/ 148 w 495"/>
                  <a:gd name="T13" fmla="*/ 175 h 517"/>
                  <a:gd name="T14" fmla="*/ 0 w 495"/>
                  <a:gd name="T15" fmla="*/ 27 h 517"/>
                  <a:gd name="T16" fmla="*/ 26 w 495"/>
                  <a:gd name="T17" fmla="*/ 0 h 517"/>
                  <a:gd name="T18" fmla="*/ 174 w 495"/>
                  <a:gd name="T19" fmla="*/ 148 h 517"/>
                  <a:gd name="T20" fmla="*/ 148 w 495"/>
                  <a:gd name="T21" fmla="*/ 175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5" h="517">
                    <a:moveTo>
                      <a:pt x="490" y="517"/>
                    </a:moveTo>
                    <a:lnTo>
                      <a:pt x="174" y="201"/>
                    </a:lnTo>
                    <a:lnTo>
                      <a:pt x="200" y="175"/>
                    </a:lnTo>
                    <a:lnTo>
                      <a:pt x="493" y="468"/>
                    </a:lnTo>
                    <a:cubicBezTo>
                      <a:pt x="494" y="474"/>
                      <a:pt x="495" y="480"/>
                      <a:pt x="495" y="486"/>
                    </a:cubicBezTo>
                    <a:cubicBezTo>
                      <a:pt x="495" y="497"/>
                      <a:pt x="493" y="507"/>
                      <a:pt x="490" y="517"/>
                    </a:cubicBezTo>
                    <a:close/>
                    <a:moveTo>
                      <a:pt x="148" y="175"/>
                    </a:moveTo>
                    <a:lnTo>
                      <a:pt x="0" y="27"/>
                    </a:lnTo>
                    <a:cubicBezTo>
                      <a:pt x="9" y="19"/>
                      <a:pt x="18" y="10"/>
                      <a:pt x="26" y="0"/>
                    </a:cubicBezTo>
                    <a:lnTo>
                      <a:pt x="174" y="148"/>
                    </a:lnTo>
                    <a:lnTo>
                      <a:pt x="148" y="175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2" name="Freeform 114">
                <a:extLst>
                  <a:ext uri="{FF2B5EF4-FFF2-40B4-BE49-F238E27FC236}">
                    <a16:creationId xmlns:a16="http://schemas.microsoft.com/office/drawing/2014/main" id="{49BD94C2-A469-F7FF-5946-8D3068967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727"/>
                <a:ext cx="29" cy="29"/>
              </a:xfrm>
              <a:custGeom>
                <a:avLst/>
                <a:gdLst>
                  <a:gd name="T0" fmla="*/ 198 w 224"/>
                  <a:gd name="T1" fmla="*/ 224 h 224"/>
                  <a:gd name="T2" fmla="*/ 0 w 224"/>
                  <a:gd name="T3" fmla="*/ 26 h 224"/>
                  <a:gd name="T4" fmla="*/ 27 w 224"/>
                  <a:gd name="T5" fmla="*/ 0 h 224"/>
                  <a:gd name="T6" fmla="*/ 224 w 224"/>
                  <a:gd name="T7" fmla="*/ 197 h 224"/>
                  <a:gd name="T8" fmla="*/ 198 w 224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4">
                    <a:moveTo>
                      <a:pt x="198" y="224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24" y="197"/>
                    </a:lnTo>
                    <a:cubicBezTo>
                      <a:pt x="216" y="207"/>
                      <a:pt x="207" y="216"/>
                      <a:pt x="198" y="224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3" name="Freeform 115">
                <a:extLst>
                  <a:ext uri="{FF2B5EF4-FFF2-40B4-BE49-F238E27FC236}">
                    <a16:creationId xmlns:a16="http://schemas.microsoft.com/office/drawing/2014/main" id="{26C13AF7-0F3F-B953-1113-D14B56303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3680"/>
                <a:ext cx="18" cy="21"/>
              </a:xfrm>
              <a:custGeom>
                <a:avLst/>
                <a:gdLst>
                  <a:gd name="T0" fmla="*/ 112 w 144"/>
                  <a:gd name="T1" fmla="*/ 164 h 164"/>
                  <a:gd name="T2" fmla="*/ 5 w 144"/>
                  <a:gd name="T3" fmla="*/ 57 h 164"/>
                  <a:gd name="T4" fmla="*/ 0 w 144"/>
                  <a:gd name="T5" fmla="*/ 0 h 164"/>
                  <a:gd name="T6" fmla="*/ 144 w 144"/>
                  <a:gd name="T7" fmla="*/ 143 h 164"/>
                  <a:gd name="T8" fmla="*/ 112 w 144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64">
                    <a:moveTo>
                      <a:pt x="112" y="164"/>
                    </a:moveTo>
                    <a:lnTo>
                      <a:pt x="5" y="57"/>
                    </a:lnTo>
                    <a:cubicBezTo>
                      <a:pt x="3" y="38"/>
                      <a:pt x="2" y="19"/>
                      <a:pt x="0" y="0"/>
                    </a:cubicBezTo>
                    <a:lnTo>
                      <a:pt x="144" y="143"/>
                    </a:lnTo>
                    <a:cubicBezTo>
                      <a:pt x="133" y="150"/>
                      <a:pt x="122" y="157"/>
                      <a:pt x="112" y="16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4" name="Freeform 116">
                <a:extLst>
                  <a:ext uri="{FF2B5EF4-FFF2-40B4-BE49-F238E27FC236}">
                    <a16:creationId xmlns:a16="http://schemas.microsoft.com/office/drawing/2014/main" id="{DCBBFCFA-D220-D104-B43C-3906EE2370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631"/>
                <a:ext cx="96" cy="96"/>
              </a:xfrm>
              <a:custGeom>
                <a:avLst/>
                <a:gdLst>
                  <a:gd name="T0" fmla="*/ 717 w 743"/>
                  <a:gd name="T1" fmla="*/ 743 h 743"/>
                  <a:gd name="T2" fmla="*/ 517 w 743"/>
                  <a:gd name="T3" fmla="*/ 543 h 743"/>
                  <a:gd name="T4" fmla="*/ 549 w 743"/>
                  <a:gd name="T5" fmla="*/ 522 h 743"/>
                  <a:gd name="T6" fmla="*/ 743 w 743"/>
                  <a:gd name="T7" fmla="*/ 717 h 743"/>
                  <a:gd name="T8" fmla="*/ 717 w 743"/>
                  <a:gd name="T9" fmla="*/ 743 h 743"/>
                  <a:gd name="T10" fmla="*/ 410 w 743"/>
                  <a:gd name="T11" fmla="*/ 436 h 743"/>
                  <a:gd name="T12" fmla="*/ 372 w 743"/>
                  <a:gd name="T13" fmla="*/ 398 h 743"/>
                  <a:gd name="T14" fmla="*/ 398 w 743"/>
                  <a:gd name="T15" fmla="*/ 372 h 743"/>
                  <a:gd name="T16" fmla="*/ 405 w 743"/>
                  <a:gd name="T17" fmla="*/ 379 h 743"/>
                  <a:gd name="T18" fmla="*/ 410 w 743"/>
                  <a:gd name="T19" fmla="*/ 436 h 743"/>
                  <a:gd name="T20" fmla="*/ 346 w 743"/>
                  <a:gd name="T21" fmla="*/ 372 h 743"/>
                  <a:gd name="T22" fmla="*/ 0 w 743"/>
                  <a:gd name="T23" fmla="*/ 26 h 743"/>
                  <a:gd name="T24" fmla="*/ 27 w 743"/>
                  <a:gd name="T25" fmla="*/ 0 h 743"/>
                  <a:gd name="T26" fmla="*/ 372 w 743"/>
                  <a:gd name="T27" fmla="*/ 345 h 743"/>
                  <a:gd name="T28" fmla="*/ 346 w 743"/>
                  <a:gd name="T29" fmla="*/ 372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3" h="743">
                    <a:moveTo>
                      <a:pt x="717" y="743"/>
                    </a:moveTo>
                    <a:lnTo>
                      <a:pt x="517" y="543"/>
                    </a:lnTo>
                    <a:cubicBezTo>
                      <a:pt x="527" y="536"/>
                      <a:pt x="538" y="529"/>
                      <a:pt x="549" y="522"/>
                    </a:cubicBezTo>
                    <a:lnTo>
                      <a:pt x="743" y="717"/>
                    </a:lnTo>
                    <a:lnTo>
                      <a:pt x="717" y="743"/>
                    </a:lnTo>
                    <a:moveTo>
                      <a:pt x="410" y="436"/>
                    </a:moveTo>
                    <a:lnTo>
                      <a:pt x="372" y="398"/>
                    </a:lnTo>
                    <a:lnTo>
                      <a:pt x="398" y="372"/>
                    </a:lnTo>
                    <a:lnTo>
                      <a:pt x="405" y="379"/>
                    </a:lnTo>
                    <a:cubicBezTo>
                      <a:pt x="407" y="398"/>
                      <a:pt x="408" y="417"/>
                      <a:pt x="410" y="436"/>
                    </a:cubicBezTo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5" name="Freeform 117">
                <a:extLst>
                  <a:ext uri="{FF2B5EF4-FFF2-40B4-BE49-F238E27FC236}">
                    <a16:creationId xmlns:a16="http://schemas.microsoft.com/office/drawing/2014/main" id="{9646C0C7-ADA1-DB86-C37F-4A9838086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583"/>
                <a:ext cx="14" cy="17"/>
              </a:xfrm>
              <a:custGeom>
                <a:avLst/>
                <a:gdLst>
                  <a:gd name="T0" fmla="*/ 106 w 106"/>
                  <a:gd name="T1" fmla="*/ 133 h 133"/>
                  <a:gd name="T2" fmla="*/ 0 w 106"/>
                  <a:gd name="T3" fmla="*/ 27 h 133"/>
                  <a:gd name="T4" fmla="*/ 26 w 106"/>
                  <a:gd name="T5" fmla="*/ 0 h 133"/>
                  <a:gd name="T6" fmla="*/ 95 w 106"/>
                  <a:gd name="T7" fmla="*/ 70 h 133"/>
                  <a:gd name="T8" fmla="*/ 106 w 106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33">
                    <a:moveTo>
                      <a:pt x="106" y="133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95" y="70"/>
                    </a:lnTo>
                    <a:cubicBezTo>
                      <a:pt x="99" y="91"/>
                      <a:pt x="102" y="112"/>
                      <a:pt x="106" y="133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6" name="Freeform 118">
                <a:extLst>
                  <a:ext uri="{FF2B5EF4-FFF2-40B4-BE49-F238E27FC236}">
                    <a16:creationId xmlns:a16="http://schemas.microsoft.com/office/drawing/2014/main" id="{C771FD72-C7CE-09BE-363F-4342361B8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592"/>
                <a:ext cx="36" cy="39"/>
              </a:xfrm>
              <a:custGeom>
                <a:avLst/>
                <a:gdLst>
                  <a:gd name="T0" fmla="*/ 250 w 276"/>
                  <a:gd name="T1" fmla="*/ 302 h 302"/>
                  <a:gd name="T2" fmla="*/ 11 w 276"/>
                  <a:gd name="T3" fmla="*/ 63 h 302"/>
                  <a:gd name="T4" fmla="*/ 0 w 276"/>
                  <a:gd name="T5" fmla="*/ 0 h 302"/>
                  <a:gd name="T6" fmla="*/ 276 w 276"/>
                  <a:gd name="T7" fmla="*/ 276 h 302"/>
                  <a:gd name="T8" fmla="*/ 250 w 276"/>
                  <a:gd name="T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02">
                    <a:moveTo>
                      <a:pt x="250" y="302"/>
                    </a:moveTo>
                    <a:lnTo>
                      <a:pt x="11" y="63"/>
                    </a:lnTo>
                    <a:cubicBezTo>
                      <a:pt x="7" y="42"/>
                      <a:pt x="4" y="21"/>
                      <a:pt x="0" y="0"/>
                    </a:cubicBezTo>
                    <a:lnTo>
                      <a:pt x="276" y="276"/>
                    </a:lnTo>
                    <a:lnTo>
                      <a:pt x="250" y="30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7" name="Freeform 119">
                <a:extLst>
                  <a:ext uri="{FF2B5EF4-FFF2-40B4-BE49-F238E27FC236}">
                    <a16:creationId xmlns:a16="http://schemas.microsoft.com/office/drawing/2014/main" id="{949F32B1-DBFF-A47D-9A07-EBA750B941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3"/>
                <a:ext cx="100" cy="100"/>
              </a:xfrm>
              <a:custGeom>
                <a:avLst/>
                <a:gdLst>
                  <a:gd name="T0" fmla="*/ 745 w 772"/>
                  <a:gd name="T1" fmla="*/ 771 h 771"/>
                  <a:gd name="T2" fmla="*/ 400 w 772"/>
                  <a:gd name="T3" fmla="*/ 426 h 771"/>
                  <a:gd name="T4" fmla="*/ 426 w 772"/>
                  <a:gd name="T5" fmla="*/ 400 h 771"/>
                  <a:gd name="T6" fmla="*/ 772 w 772"/>
                  <a:gd name="T7" fmla="*/ 745 h 771"/>
                  <a:gd name="T8" fmla="*/ 745 w 772"/>
                  <a:gd name="T9" fmla="*/ 771 h 771"/>
                  <a:gd name="T10" fmla="*/ 374 w 772"/>
                  <a:gd name="T11" fmla="*/ 400 h 771"/>
                  <a:gd name="T12" fmla="*/ 29 w 772"/>
                  <a:gd name="T13" fmla="*/ 55 h 771"/>
                  <a:gd name="T14" fmla="*/ 55 w 772"/>
                  <a:gd name="T15" fmla="*/ 28 h 771"/>
                  <a:gd name="T16" fmla="*/ 400 w 772"/>
                  <a:gd name="T17" fmla="*/ 374 h 771"/>
                  <a:gd name="T18" fmla="*/ 374 w 772"/>
                  <a:gd name="T19" fmla="*/ 400 h 771"/>
                  <a:gd name="T20" fmla="*/ 2 w 772"/>
                  <a:gd name="T21" fmla="*/ 28 h 771"/>
                  <a:gd name="T22" fmla="*/ 0 w 772"/>
                  <a:gd name="T23" fmla="*/ 26 h 771"/>
                  <a:gd name="T24" fmla="*/ 0 w 772"/>
                  <a:gd name="T25" fmla="*/ 26 h 771"/>
                  <a:gd name="T26" fmla="*/ 26 w 772"/>
                  <a:gd name="T27" fmla="*/ 0 h 771"/>
                  <a:gd name="T28" fmla="*/ 29 w 772"/>
                  <a:gd name="T29" fmla="*/ 2 h 771"/>
                  <a:gd name="T30" fmla="*/ 2 w 772"/>
                  <a:gd name="T31" fmla="*/ 2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2" h="771">
                    <a:moveTo>
                      <a:pt x="745" y="771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1"/>
                    </a:lnTo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8" name="Freeform 120">
                <a:extLst>
                  <a:ext uri="{FF2B5EF4-FFF2-40B4-BE49-F238E27FC236}">
                    <a16:creationId xmlns:a16="http://schemas.microsoft.com/office/drawing/2014/main" id="{5A403077-EF7C-6017-C234-3D1CDF056D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6" y="3788"/>
                <a:ext cx="74" cy="68"/>
              </a:xfrm>
              <a:custGeom>
                <a:avLst/>
                <a:gdLst>
                  <a:gd name="T0" fmla="*/ 521 w 566"/>
                  <a:gd name="T1" fmla="*/ 520 h 520"/>
                  <a:gd name="T2" fmla="*/ 300 w 566"/>
                  <a:gd name="T3" fmla="*/ 299 h 520"/>
                  <a:gd name="T4" fmla="*/ 327 w 566"/>
                  <a:gd name="T5" fmla="*/ 273 h 520"/>
                  <a:gd name="T6" fmla="*/ 566 w 566"/>
                  <a:gd name="T7" fmla="*/ 512 h 520"/>
                  <a:gd name="T8" fmla="*/ 521 w 566"/>
                  <a:gd name="T9" fmla="*/ 520 h 520"/>
                  <a:gd name="T10" fmla="*/ 274 w 566"/>
                  <a:gd name="T11" fmla="*/ 273 h 520"/>
                  <a:gd name="T12" fmla="*/ 0 w 566"/>
                  <a:gd name="T13" fmla="*/ 0 h 520"/>
                  <a:gd name="T14" fmla="*/ 41 w 566"/>
                  <a:gd name="T15" fmla="*/ 1 h 520"/>
                  <a:gd name="T16" fmla="*/ 55 w 566"/>
                  <a:gd name="T17" fmla="*/ 1 h 520"/>
                  <a:gd name="T18" fmla="*/ 300 w 566"/>
                  <a:gd name="T19" fmla="*/ 247 h 520"/>
                  <a:gd name="T20" fmla="*/ 274 w 566"/>
                  <a:gd name="T21" fmla="*/ 273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6" h="520">
                    <a:moveTo>
                      <a:pt x="521" y="520"/>
                    </a:moveTo>
                    <a:lnTo>
                      <a:pt x="300" y="299"/>
                    </a:lnTo>
                    <a:lnTo>
                      <a:pt x="327" y="273"/>
                    </a:lnTo>
                    <a:lnTo>
                      <a:pt x="566" y="512"/>
                    </a:lnTo>
                    <a:cubicBezTo>
                      <a:pt x="551" y="516"/>
                      <a:pt x="536" y="518"/>
                      <a:pt x="521" y="520"/>
                    </a:cubicBezTo>
                    <a:close/>
                    <a:moveTo>
                      <a:pt x="274" y="273"/>
                    </a:moveTo>
                    <a:lnTo>
                      <a:pt x="0" y="0"/>
                    </a:lnTo>
                    <a:cubicBezTo>
                      <a:pt x="14" y="1"/>
                      <a:pt x="28" y="1"/>
                      <a:pt x="41" y="1"/>
                    </a:cubicBezTo>
                    <a:cubicBezTo>
                      <a:pt x="46" y="1"/>
                      <a:pt x="50" y="1"/>
                      <a:pt x="55" y="1"/>
                    </a:cubicBezTo>
                    <a:lnTo>
                      <a:pt x="300" y="247"/>
                    </a:lnTo>
                    <a:lnTo>
                      <a:pt x="274" y="27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9" name="Freeform 121">
                <a:extLst>
                  <a:ext uri="{FF2B5EF4-FFF2-40B4-BE49-F238E27FC236}">
                    <a16:creationId xmlns:a16="http://schemas.microsoft.com/office/drawing/2014/main" id="{F664DF21-9193-E248-CE4E-DA37F1E18D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727"/>
                <a:ext cx="65" cy="61"/>
              </a:xfrm>
              <a:custGeom>
                <a:avLst/>
                <a:gdLst>
                  <a:gd name="T0" fmla="*/ 484 w 498"/>
                  <a:gd name="T1" fmla="*/ 471 h 471"/>
                  <a:gd name="T2" fmla="*/ 443 w 498"/>
                  <a:gd name="T3" fmla="*/ 470 h 471"/>
                  <a:gd name="T4" fmla="*/ 372 w 498"/>
                  <a:gd name="T5" fmla="*/ 398 h 471"/>
                  <a:gd name="T6" fmla="*/ 398 w 498"/>
                  <a:gd name="T7" fmla="*/ 372 h 471"/>
                  <a:gd name="T8" fmla="*/ 498 w 498"/>
                  <a:gd name="T9" fmla="*/ 471 h 471"/>
                  <a:gd name="T10" fmla="*/ 484 w 498"/>
                  <a:gd name="T11" fmla="*/ 471 h 471"/>
                  <a:gd name="T12" fmla="*/ 346 w 498"/>
                  <a:gd name="T13" fmla="*/ 372 h 471"/>
                  <a:gd name="T14" fmla="*/ 0 w 498"/>
                  <a:gd name="T15" fmla="*/ 26 h 471"/>
                  <a:gd name="T16" fmla="*/ 27 w 498"/>
                  <a:gd name="T17" fmla="*/ 0 h 471"/>
                  <a:gd name="T18" fmla="*/ 372 w 498"/>
                  <a:gd name="T19" fmla="*/ 345 h 471"/>
                  <a:gd name="T20" fmla="*/ 346 w 498"/>
                  <a:gd name="T21" fmla="*/ 372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8" h="471">
                    <a:moveTo>
                      <a:pt x="484" y="471"/>
                    </a:moveTo>
                    <a:cubicBezTo>
                      <a:pt x="471" y="471"/>
                      <a:pt x="457" y="471"/>
                      <a:pt x="443" y="470"/>
                    </a:cubicBezTo>
                    <a:lnTo>
                      <a:pt x="372" y="398"/>
                    </a:lnTo>
                    <a:lnTo>
                      <a:pt x="398" y="372"/>
                    </a:lnTo>
                    <a:lnTo>
                      <a:pt x="498" y="471"/>
                    </a:lnTo>
                    <a:cubicBezTo>
                      <a:pt x="493" y="471"/>
                      <a:pt x="489" y="471"/>
                      <a:pt x="484" y="471"/>
                    </a:cubicBezTo>
                    <a:close/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0" name="Freeform 122">
                <a:extLst>
                  <a:ext uri="{FF2B5EF4-FFF2-40B4-BE49-F238E27FC236}">
                    <a16:creationId xmlns:a16="http://schemas.microsoft.com/office/drawing/2014/main" id="{BA2D7B2F-9693-7F52-6680-352D6BBB1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679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0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0"/>
                    </a:lnTo>
                    <a:cubicBezTo>
                      <a:pt x="229" y="220"/>
                      <a:pt x="231" y="240"/>
                      <a:pt x="234" y="26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1" name="Freeform 123">
                <a:extLst>
                  <a:ext uri="{FF2B5EF4-FFF2-40B4-BE49-F238E27FC236}">
                    <a16:creationId xmlns:a16="http://schemas.microsoft.com/office/drawing/2014/main" id="{AAD57FAB-DE1B-6739-AB1E-B9090F44B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3705"/>
                <a:ext cx="19" cy="22"/>
              </a:xfrm>
              <a:custGeom>
                <a:avLst/>
                <a:gdLst>
                  <a:gd name="T0" fmla="*/ 118 w 144"/>
                  <a:gd name="T1" fmla="*/ 171 h 171"/>
                  <a:gd name="T2" fmla="*/ 7 w 144"/>
                  <a:gd name="T3" fmla="*/ 60 h 171"/>
                  <a:gd name="T4" fmla="*/ 0 w 144"/>
                  <a:gd name="T5" fmla="*/ 0 h 171"/>
                  <a:gd name="T6" fmla="*/ 144 w 144"/>
                  <a:gd name="T7" fmla="*/ 145 h 171"/>
                  <a:gd name="T8" fmla="*/ 118 w 144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71">
                    <a:moveTo>
                      <a:pt x="118" y="171"/>
                    </a:moveTo>
                    <a:lnTo>
                      <a:pt x="7" y="60"/>
                    </a:lnTo>
                    <a:cubicBezTo>
                      <a:pt x="4" y="40"/>
                      <a:pt x="2" y="20"/>
                      <a:pt x="0" y="0"/>
                    </a:cubicBezTo>
                    <a:lnTo>
                      <a:pt x="144" y="145"/>
                    </a:lnTo>
                    <a:lnTo>
                      <a:pt x="118" y="17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2" name="Freeform 124">
                <a:extLst>
                  <a:ext uri="{FF2B5EF4-FFF2-40B4-BE49-F238E27FC236}">
                    <a16:creationId xmlns:a16="http://schemas.microsoft.com/office/drawing/2014/main" id="{025E5C98-2A4E-0753-6CC8-4EF5E3525C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79"/>
                <a:ext cx="100" cy="100"/>
              </a:xfrm>
              <a:custGeom>
                <a:avLst/>
                <a:gdLst>
                  <a:gd name="T0" fmla="*/ 745 w 772"/>
                  <a:gd name="T1" fmla="*/ 772 h 772"/>
                  <a:gd name="T2" fmla="*/ 400 w 772"/>
                  <a:gd name="T3" fmla="*/ 426 h 772"/>
                  <a:gd name="T4" fmla="*/ 426 w 772"/>
                  <a:gd name="T5" fmla="*/ 400 h 772"/>
                  <a:gd name="T6" fmla="*/ 772 w 772"/>
                  <a:gd name="T7" fmla="*/ 745 h 772"/>
                  <a:gd name="T8" fmla="*/ 745 w 772"/>
                  <a:gd name="T9" fmla="*/ 772 h 772"/>
                  <a:gd name="T10" fmla="*/ 374 w 772"/>
                  <a:gd name="T11" fmla="*/ 400 h 772"/>
                  <a:gd name="T12" fmla="*/ 372 w 772"/>
                  <a:gd name="T13" fmla="*/ 398 h 772"/>
                  <a:gd name="T14" fmla="*/ 372 w 772"/>
                  <a:gd name="T15" fmla="*/ 397 h 772"/>
                  <a:gd name="T16" fmla="*/ 346 w 772"/>
                  <a:gd name="T17" fmla="*/ 371 h 772"/>
                  <a:gd name="T18" fmla="*/ 345 w 772"/>
                  <a:gd name="T19" fmla="*/ 372 h 772"/>
                  <a:gd name="T20" fmla="*/ 29 w 772"/>
                  <a:gd name="T21" fmla="*/ 55 h 772"/>
                  <a:gd name="T22" fmla="*/ 55 w 772"/>
                  <a:gd name="T23" fmla="*/ 28 h 772"/>
                  <a:gd name="T24" fmla="*/ 400 w 772"/>
                  <a:gd name="T25" fmla="*/ 374 h 772"/>
                  <a:gd name="T26" fmla="*/ 374 w 772"/>
                  <a:gd name="T27" fmla="*/ 400 h 772"/>
                  <a:gd name="T28" fmla="*/ 2 w 772"/>
                  <a:gd name="T29" fmla="*/ 28 h 772"/>
                  <a:gd name="T30" fmla="*/ 0 w 772"/>
                  <a:gd name="T31" fmla="*/ 26 h 772"/>
                  <a:gd name="T32" fmla="*/ 0 w 772"/>
                  <a:gd name="T33" fmla="*/ 26 h 772"/>
                  <a:gd name="T34" fmla="*/ 26 w 772"/>
                  <a:gd name="T35" fmla="*/ 0 h 772"/>
                  <a:gd name="T36" fmla="*/ 29 w 772"/>
                  <a:gd name="T37" fmla="*/ 2 h 772"/>
                  <a:gd name="T38" fmla="*/ 2 w 772"/>
                  <a:gd name="T39" fmla="*/ 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2" h="772"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3" name="Freeform 125">
                <a:extLst>
                  <a:ext uri="{FF2B5EF4-FFF2-40B4-BE49-F238E27FC236}">
                    <a16:creationId xmlns:a16="http://schemas.microsoft.com/office/drawing/2014/main" id="{EF602490-D295-0E59-A7DC-68AB5B07FD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76"/>
                <a:ext cx="172" cy="168"/>
              </a:xfrm>
              <a:custGeom>
                <a:avLst/>
                <a:gdLst>
                  <a:gd name="T0" fmla="*/ 1328 w 1328"/>
                  <a:gd name="T1" fmla="*/ 1301 h 1301"/>
                  <a:gd name="T2" fmla="*/ 1273 w 1328"/>
                  <a:gd name="T3" fmla="*/ 1299 h 1301"/>
                  <a:gd name="T4" fmla="*/ 1143 w 1328"/>
                  <a:gd name="T5" fmla="*/ 1169 h 1301"/>
                  <a:gd name="T6" fmla="*/ 1170 w 1328"/>
                  <a:gd name="T7" fmla="*/ 1143 h 1301"/>
                  <a:gd name="T8" fmla="*/ 1328 w 1328"/>
                  <a:gd name="T9" fmla="*/ 1301 h 1301"/>
                  <a:gd name="T10" fmla="*/ 1117 w 1328"/>
                  <a:gd name="T11" fmla="*/ 1143 h 1301"/>
                  <a:gd name="T12" fmla="*/ 772 w 1328"/>
                  <a:gd name="T13" fmla="*/ 798 h 1301"/>
                  <a:gd name="T14" fmla="*/ 798 w 1328"/>
                  <a:gd name="T15" fmla="*/ 772 h 1301"/>
                  <a:gd name="T16" fmla="*/ 1143 w 1328"/>
                  <a:gd name="T17" fmla="*/ 1117 h 1301"/>
                  <a:gd name="T18" fmla="*/ 1117 w 1328"/>
                  <a:gd name="T19" fmla="*/ 1143 h 1301"/>
                  <a:gd name="T20" fmla="*/ 745 w 1328"/>
                  <a:gd name="T21" fmla="*/ 772 h 1301"/>
                  <a:gd name="T22" fmla="*/ 400 w 1328"/>
                  <a:gd name="T23" fmla="*/ 426 h 1301"/>
                  <a:gd name="T24" fmla="*/ 426 w 1328"/>
                  <a:gd name="T25" fmla="*/ 400 h 1301"/>
                  <a:gd name="T26" fmla="*/ 772 w 1328"/>
                  <a:gd name="T27" fmla="*/ 745 h 1301"/>
                  <a:gd name="T28" fmla="*/ 745 w 1328"/>
                  <a:gd name="T29" fmla="*/ 772 h 1301"/>
                  <a:gd name="T30" fmla="*/ 374 w 1328"/>
                  <a:gd name="T31" fmla="*/ 400 h 1301"/>
                  <a:gd name="T32" fmla="*/ 372 w 1328"/>
                  <a:gd name="T33" fmla="*/ 398 h 1301"/>
                  <a:gd name="T34" fmla="*/ 372 w 1328"/>
                  <a:gd name="T35" fmla="*/ 397 h 1301"/>
                  <a:gd name="T36" fmla="*/ 346 w 1328"/>
                  <a:gd name="T37" fmla="*/ 371 h 1301"/>
                  <a:gd name="T38" fmla="*/ 345 w 1328"/>
                  <a:gd name="T39" fmla="*/ 372 h 1301"/>
                  <a:gd name="T40" fmla="*/ 29 w 1328"/>
                  <a:gd name="T41" fmla="*/ 55 h 1301"/>
                  <a:gd name="T42" fmla="*/ 55 w 1328"/>
                  <a:gd name="T43" fmla="*/ 29 h 1301"/>
                  <a:gd name="T44" fmla="*/ 400 w 1328"/>
                  <a:gd name="T45" fmla="*/ 374 h 1301"/>
                  <a:gd name="T46" fmla="*/ 374 w 1328"/>
                  <a:gd name="T47" fmla="*/ 400 h 1301"/>
                  <a:gd name="T48" fmla="*/ 2 w 1328"/>
                  <a:gd name="T49" fmla="*/ 29 h 1301"/>
                  <a:gd name="T50" fmla="*/ 0 w 1328"/>
                  <a:gd name="T51" fmla="*/ 26 h 1301"/>
                  <a:gd name="T52" fmla="*/ 0 w 1328"/>
                  <a:gd name="T53" fmla="*/ 26 h 1301"/>
                  <a:gd name="T54" fmla="*/ 26 w 1328"/>
                  <a:gd name="T55" fmla="*/ 0 h 1301"/>
                  <a:gd name="T56" fmla="*/ 29 w 1328"/>
                  <a:gd name="T57" fmla="*/ 2 h 1301"/>
                  <a:gd name="T58" fmla="*/ 2 w 1328"/>
                  <a:gd name="T59" fmla="*/ 29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28" h="1301">
                    <a:moveTo>
                      <a:pt x="1328" y="1301"/>
                    </a:moveTo>
                    <a:cubicBezTo>
                      <a:pt x="1309" y="1300"/>
                      <a:pt x="1291" y="1300"/>
                      <a:pt x="1273" y="1299"/>
                    </a:cubicBezTo>
                    <a:lnTo>
                      <a:pt x="1143" y="1169"/>
                    </a:lnTo>
                    <a:lnTo>
                      <a:pt x="1170" y="1143"/>
                    </a:lnTo>
                    <a:lnTo>
                      <a:pt x="1328" y="1301"/>
                    </a:lnTo>
                    <a:close/>
                    <a:moveTo>
                      <a:pt x="1117" y="1143"/>
                    </a:moveTo>
                    <a:lnTo>
                      <a:pt x="772" y="798"/>
                    </a:lnTo>
                    <a:lnTo>
                      <a:pt x="798" y="772"/>
                    </a:lnTo>
                    <a:lnTo>
                      <a:pt x="1143" y="1117"/>
                    </a:lnTo>
                    <a:lnTo>
                      <a:pt x="1117" y="1143"/>
                    </a:lnTo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4" name="Freeform 126">
                <a:extLst>
                  <a:ext uri="{FF2B5EF4-FFF2-40B4-BE49-F238E27FC236}">
                    <a16:creationId xmlns:a16="http://schemas.microsoft.com/office/drawing/2014/main" id="{A50D1009-7958-5FC8-57C9-5DD6919880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2"/>
                <a:ext cx="79" cy="76"/>
              </a:xfrm>
              <a:custGeom>
                <a:avLst/>
                <a:gdLst>
                  <a:gd name="T0" fmla="*/ 564 w 613"/>
                  <a:gd name="T1" fmla="*/ 590 h 590"/>
                  <a:gd name="T2" fmla="*/ 400 w 613"/>
                  <a:gd name="T3" fmla="*/ 426 h 590"/>
                  <a:gd name="T4" fmla="*/ 426 w 613"/>
                  <a:gd name="T5" fmla="*/ 400 h 590"/>
                  <a:gd name="T6" fmla="*/ 613 w 613"/>
                  <a:gd name="T7" fmla="*/ 586 h 590"/>
                  <a:gd name="T8" fmla="*/ 564 w 613"/>
                  <a:gd name="T9" fmla="*/ 590 h 590"/>
                  <a:gd name="T10" fmla="*/ 374 w 613"/>
                  <a:gd name="T11" fmla="*/ 400 h 590"/>
                  <a:gd name="T12" fmla="*/ 372 w 613"/>
                  <a:gd name="T13" fmla="*/ 398 h 590"/>
                  <a:gd name="T14" fmla="*/ 373 w 613"/>
                  <a:gd name="T15" fmla="*/ 397 h 590"/>
                  <a:gd name="T16" fmla="*/ 347 w 613"/>
                  <a:gd name="T17" fmla="*/ 370 h 590"/>
                  <a:gd name="T18" fmla="*/ 345 w 613"/>
                  <a:gd name="T19" fmla="*/ 372 h 590"/>
                  <a:gd name="T20" fmla="*/ 29 w 613"/>
                  <a:gd name="T21" fmla="*/ 55 h 590"/>
                  <a:gd name="T22" fmla="*/ 55 w 613"/>
                  <a:gd name="T23" fmla="*/ 29 h 590"/>
                  <a:gd name="T24" fmla="*/ 400 w 613"/>
                  <a:gd name="T25" fmla="*/ 374 h 590"/>
                  <a:gd name="T26" fmla="*/ 374 w 613"/>
                  <a:gd name="T27" fmla="*/ 400 h 590"/>
                  <a:gd name="T28" fmla="*/ 2 w 613"/>
                  <a:gd name="T29" fmla="*/ 29 h 590"/>
                  <a:gd name="T30" fmla="*/ 0 w 613"/>
                  <a:gd name="T31" fmla="*/ 26 h 590"/>
                  <a:gd name="T32" fmla="*/ 0 w 613"/>
                  <a:gd name="T33" fmla="*/ 26 h 590"/>
                  <a:gd name="T34" fmla="*/ 26 w 613"/>
                  <a:gd name="T35" fmla="*/ 0 h 590"/>
                  <a:gd name="T36" fmla="*/ 29 w 613"/>
                  <a:gd name="T37" fmla="*/ 2 h 590"/>
                  <a:gd name="T38" fmla="*/ 2 w 613"/>
                  <a:gd name="T39" fmla="*/ 29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590">
                    <a:moveTo>
                      <a:pt x="564" y="590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613" y="586"/>
                    </a:lnTo>
                    <a:cubicBezTo>
                      <a:pt x="596" y="588"/>
                      <a:pt x="580" y="589"/>
                      <a:pt x="564" y="590"/>
                    </a:cubicBez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3" y="397"/>
                    </a:lnTo>
                    <a:lnTo>
                      <a:pt x="347" y="370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5" name="Freeform 127">
                <a:extLst>
                  <a:ext uri="{FF2B5EF4-FFF2-40B4-BE49-F238E27FC236}">
                    <a16:creationId xmlns:a16="http://schemas.microsoft.com/office/drawing/2014/main" id="{7553D14E-1ECD-E9AA-2E1F-5DF881F6FB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7" y="3227"/>
                <a:ext cx="190" cy="193"/>
              </a:xfrm>
              <a:custGeom>
                <a:avLst/>
                <a:gdLst>
                  <a:gd name="T0" fmla="*/ 1457 w 1462"/>
                  <a:gd name="T1" fmla="*/ 1492 h 1492"/>
                  <a:gd name="T2" fmla="*/ 1254 w 1462"/>
                  <a:gd name="T3" fmla="*/ 1289 h 1492"/>
                  <a:gd name="T4" fmla="*/ 1280 w 1462"/>
                  <a:gd name="T5" fmla="*/ 1263 h 1492"/>
                  <a:gd name="T6" fmla="*/ 1462 w 1462"/>
                  <a:gd name="T7" fmla="*/ 1445 h 1492"/>
                  <a:gd name="T8" fmla="*/ 1457 w 1462"/>
                  <a:gd name="T9" fmla="*/ 1492 h 1492"/>
                  <a:gd name="T10" fmla="*/ 1228 w 1462"/>
                  <a:gd name="T11" fmla="*/ 1263 h 1492"/>
                  <a:gd name="T12" fmla="*/ 882 w 1462"/>
                  <a:gd name="T13" fmla="*/ 918 h 1492"/>
                  <a:gd name="T14" fmla="*/ 909 w 1462"/>
                  <a:gd name="T15" fmla="*/ 892 h 1492"/>
                  <a:gd name="T16" fmla="*/ 1254 w 1462"/>
                  <a:gd name="T17" fmla="*/ 1237 h 1492"/>
                  <a:gd name="T18" fmla="*/ 1228 w 1462"/>
                  <a:gd name="T19" fmla="*/ 1263 h 1492"/>
                  <a:gd name="T20" fmla="*/ 856 w 1462"/>
                  <a:gd name="T21" fmla="*/ 892 h 1492"/>
                  <a:gd name="T22" fmla="*/ 511 w 1462"/>
                  <a:gd name="T23" fmla="*/ 546 h 1492"/>
                  <a:gd name="T24" fmla="*/ 537 w 1462"/>
                  <a:gd name="T25" fmla="*/ 520 h 1492"/>
                  <a:gd name="T26" fmla="*/ 882 w 1462"/>
                  <a:gd name="T27" fmla="*/ 865 h 1492"/>
                  <a:gd name="T28" fmla="*/ 856 w 1462"/>
                  <a:gd name="T29" fmla="*/ 892 h 1492"/>
                  <a:gd name="T30" fmla="*/ 485 w 1462"/>
                  <a:gd name="T31" fmla="*/ 520 h 1492"/>
                  <a:gd name="T32" fmla="*/ 139 w 1462"/>
                  <a:gd name="T33" fmla="*/ 175 h 1492"/>
                  <a:gd name="T34" fmla="*/ 166 w 1462"/>
                  <a:gd name="T35" fmla="*/ 149 h 1492"/>
                  <a:gd name="T36" fmla="*/ 511 w 1462"/>
                  <a:gd name="T37" fmla="*/ 494 h 1492"/>
                  <a:gd name="T38" fmla="*/ 485 w 1462"/>
                  <a:gd name="T39" fmla="*/ 520 h 1492"/>
                  <a:gd name="T40" fmla="*/ 113 w 1462"/>
                  <a:gd name="T41" fmla="*/ 149 h 1492"/>
                  <a:gd name="T42" fmla="*/ 0 w 1462"/>
                  <a:gd name="T43" fmla="*/ 36 h 1492"/>
                  <a:gd name="T44" fmla="*/ 17 w 1462"/>
                  <a:gd name="T45" fmla="*/ 0 h 1492"/>
                  <a:gd name="T46" fmla="*/ 139 w 1462"/>
                  <a:gd name="T47" fmla="*/ 122 h 1492"/>
                  <a:gd name="T48" fmla="*/ 113 w 1462"/>
                  <a:gd name="T49" fmla="*/ 149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62" h="1492">
                    <a:moveTo>
                      <a:pt x="1457" y="1492"/>
                    </a:moveTo>
                    <a:lnTo>
                      <a:pt x="1254" y="1289"/>
                    </a:lnTo>
                    <a:lnTo>
                      <a:pt x="1280" y="1263"/>
                    </a:lnTo>
                    <a:lnTo>
                      <a:pt x="1462" y="1445"/>
                    </a:lnTo>
                    <a:cubicBezTo>
                      <a:pt x="1460" y="1460"/>
                      <a:pt x="1458" y="1476"/>
                      <a:pt x="1457" y="1492"/>
                    </a:cubicBezTo>
                    <a:close/>
                    <a:moveTo>
                      <a:pt x="1228" y="1263"/>
                    </a:moveTo>
                    <a:lnTo>
                      <a:pt x="882" y="918"/>
                    </a:lnTo>
                    <a:lnTo>
                      <a:pt x="909" y="892"/>
                    </a:lnTo>
                    <a:lnTo>
                      <a:pt x="1254" y="1237"/>
                    </a:lnTo>
                    <a:lnTo>
                      <a:pt x="1228" y="1263"/>
                    </a:lnTo>
                    <a:close/>
                    <a:moveTo>
                      <a:pt x="856" y="892"/>
                    </a:moveTo>
                    <a:lnTo>
                      <a:pt x="511" y="546"/>
                    </a:lnTo>
                    <a:lnTo>
                      <a:pt x="537" y="520"/>
                    </a:lnTo>
                    <a:lnTo>
                      <a:pt x="882" y="865"/>
                    </a:lnTo>
                    <a:lnTo>
                      <a:pt x="856" y="892"/>
                    </a:lnTo>
                    <a:moveTo>
                      <a:pt x="485" y="520"/>
                    </a:moveTo>
                    <a:lnTo>
                      <a:pt x="139" y="175"/>
                    </a:lnTo>
                    <a:lnTo>
                      <a:pt x="166" y="149"/>
                    </a:lnTo>
                    <a:lnTo>
                      <a:pt x="511" y="494"/>
                    </a:lnTo>
                    <a:lnTo>
                      <a:pt x="485" y="520"/>
                    </a:lnTo>
                    <a:moveTo>
                      <a:pt x="113" y="149"/>
                    </a:moveTo>
                    <a:lnTo>
                      <a:pt x="0" y="36"/>
                    </a:lnTo>
                    <a:cubicBezTo>
                      <a:pt x="7" y="25"/>
                      <a:pt x="13" y="13"/>
                      <a:pt x="17" y="0"/>
                    </a:cubicBezTo>
                    <a:lnTo>
                      <a:pt x="139" y="122"/>
                    </a:lnTo>
                    <a:lnTo>
                      <a:pt x="113" y="1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6" name="Freeform 128">
                <a:extLst>
                  <a:ext uri="{FF2B5EF4-FFF2-40B4-BE49-F238E27FC236}">
                    <a16:creationId xmlns:a16="http://schemas.microsoft.com/office/drawing/2014/main" id="{BBB49809-A2E3-8B2C-AC1C-913A8CD5B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198"/>
                <a:ext cx="33" cy="34"/>
              </a:xfrm>
              <a:custGeom>
                <a:avLst/>
                <a:gdLst>
                  <a:gd name="T0" fmla="*/ 232 w 249"/>
                  <a:gd name="T1" fmla="*/ 259 h 259"/>
                  <a:gd name="T2" fmla="*/ 0 w 249"/>
                  <a:gd name="T3" fmla="*/ 26 h 259"/>
                  <a:gd name="T4" fmla="*/ 26 w 249"/>
                  <a:gd name="T5" fmla="*/ 0 h 259"/>
                  <a:gd name="T6" fmla="*/ 249 w 249"/>
                  <a:gd name="T7" fmla="*/ 223 h 259"/>
                  <a:gd name="T8" fmla="*/ 232 w 249"/>
                  <a:gd name="T9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59">
                    <a:moveTo>
                      <a:pt x="232" y="259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9" y="223"/>
                    </a:lnTo>
                    <a:cubicBezTo>
                      <a:pt x="245" y="236"/>
                      <a:pt x="239" y="248"/>
                      <a:pt x="232" y="25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7" name="Freeform 129">
                <a:extLst>
                  <a:ext uri="{FF2B5EF4-FFF2-40B4-BE49-F238E27FC236}">
                    <a16:creationId xmlns:a16="http://schemas.microsoft.com/office/drawing/2014/main" id="{84A5CAC2-58D8-FDE9-B00B-6D70AF097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150"/>
                <a:ext cx="42" cy="40"/>
              </a:xfrm>
              <a:custGeom>
                <a:avLst/>
                <a:gdLst>
                  <a:gd name="T0" fmla="*/ 286 w 320"/>
                  <a:gd name="T1" fmla="*/ 312 h 312"/>
                  <a:gd name="T2" fmla="*/ 0 w 320"/>
                  <a:gd name="T3" fmla="*/ 27 h 312"/>
                  <a:gd name="T4" fmla="*/ 27 w 320"/>
                  <a:gd name="T5" fmla="*/ 0 h 312"/>
                  <a:gd name="T6" fmla="*/ 320 w 320"/>
                  <a:gd name="T7" fmla="*/ 294 h 312"/>
                  <a:gd name="T8" fmla="*/ 309 w 320"/>
                  <a:gd name="T9" fmla="*/ 300 h 312"/>
                  <a:gd name="T10" fmla="*/ 286 w 320"/>
                  <a:gd name="T11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312">
                    <a:moveTo>
                      <a:pt x="286" y="312"/>
                    </a:moveTo>
                    <a:lnTo>
                      <a:pt x="0" y="27"/>
                    </a:lnTo>
                    <a:lnTo>
                      <a:pt x="27" y="0"/>
                    </a:lnTo>
                    <a:lnTo>
                      <a:pt x="320" y="294"/>
                    </a:lnTo>
                    <a:cubicBezTo>
                      <a:pt x="316" y="296"/>
                      <a:pt x="312" y="298"/>
                      <a:pt x="309" y="300"/>
                    </a:cubicBezTo>
                    <a:cubicBezTo>
                      <a:pt x="301" y="304"/>
                      <a:pt x="293" y="308"/>
                      <a:pt x="286" y="31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8" name="Freeform 130">
                <a:extLst>
                  <a:ext uri="{FF2B5EF4-FFF2-40B4-BE49-F238E27FC236}">
                    <a16:creationId xmlns:a16="http://schemas.microsoft.com/office/drawing/2014/main" id="{EE13FB86-34A6-8DEB-150E-3C0A4B1B4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3188"/>
                <a:ext cx="11" cy="10"/>
              </a:xfrm>
              <a:custGeom>
                <a:avLst/>
                <a:gdLst>
                  <a:gd name="T0" fmla="*/ 60 w 86"/>
                  <a:gd name="T1" fmla="*/ 78 h 78"/>
                  <a:gd name="T2" fmla="*/ 0 w 86"/>
                  <a:gd name="T3" fmla="*/ 18 h 78"/>
                  <a:gd name="T4" fmla="*/ 23 w 86"/>
                  <a:gd name="T5" fmla="*/ 6 h 78"/>
                  <a:gd name="T6" fmla="*/ 34 w 86"/>
                  <a:gd name="T7" fmla="*/ 0 h 78"/>
                  <a:gd name="T8" fmla="*/ 86 w 86"/>
                  <a:gd name="T9" fmla="*/ 52 h 78"/>
                  <a:gd name="T10" fmla="*/ 60 w 86"/>
                  <a:gd name="T1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78">
                    <a:moveTo>
                      <a:pt x="60" y="78"/>
                    </a:moveTo>
                    <a:lnTo>
                      <a:pt x="0" y="18"/>
                    </a:lnTo>
                    <a:cubicBezTo>
                      <a:pt x="7" y="14"/>
                      <a:pt x="15" y="10"/>
                      <a:pt x="23" y="6"/>
                    </a:cubicBezTo>
                    <a:cubicBezTo>
                      <a:pt x="26" y="4"/>
                      <a:pt x="30" y="2"/>
                      <a:pt x="34" y="0"/>
                    </a:cubicBezTo>
                    <a:lnTo>
                      <a:pt x="86" y="52"/>
                    </a:lnTo>
                    <a:lnTo>
                      <a:pt x="60" y="7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9" name="Freeform 131">
                <a:extLst>
                  <a:ext uri="{FF2B5EF4-FFF2-40B4-BE49-F238E27FC236}">
                    <a16:creationId xmlns:a16="http://schemas.microsoft.com/office/drawing/2014/main" id="{2B271EDE-BE56-D634-51FB-02238FFD0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3125"/>
                <a:ext cx="27" cy="25"/>
              </a:xfrm>
              <a:custGeom>
                <a:avLst/>
                <a:gdLst>
                  <a:gd name="T0" fmla="*/ 185 w 211"/>
                  <a:gd name="T1" fmla="*/ 193 h 193"/>
                  <a:gd name="T2" fmla="*/ 0 w 211"/>
                  <a:gd name="T3" fmla="*/ 9 h 193"/>
                  <a:gd name="T4" fmla="*/ 2 w 211"/>
                  <a:gd name="T5" fmla="*/ 8 h 193"/>
                  <a:gd name="T6" fmla="*/ 44 w 211"/>
                  <a:gd name="T7" fmla="*/ 0 h 193"/>
                  <a:gd name="T8" fmla="*/ 211 w 211"/>
                  <a:gd name="T9" fmla="*/ 167 h 193"/>
                  <a:gd name="T10" fmla="*/ 185 w 211"/>
                  <a:gd name="T11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193">
                    <a:moveTo>
                      <a:pt x="185" y="193"/>
                    </a:moveTo>
                    <a:lnTo>
                      <a:pt x="0" y="9"/>
                    </a:lnTo>
                    <a:cubicBezTo>
                      <a:pt x="1" y="9"/>
                      <a:pt x="2" y="9"/>
                      <a:pt x="2" y="8"/>
                    </a:cubicBezTo>
                    <a:cubicBezTo>
                      <a:pt x="16" y="6"/>
                      <a:pt x="30" y="3"/>
                      <a:pt x="44" y="0"/>
                    </a:cubicBezTo>
                    <a:lnTo>
                      <a:pt x="211" y="167"/>
                    </a:lnTo>
                    <a:lnTo>
                      <a:pt x="185" y="19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0" name="Freeform 132">
                <a:extLst>
                  <a:ext uri="{FF2B5EF4-FFF2-40B4-BE49-F238E27FC236}">
                    <a16:creationId xmlns:a16="http://schemas.microsoft.com/office/drawing/2014/main" id="{09B4A52E-D096-A1E4-A674-AAFDF81F4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02"/>
                <a:ext cx="26" cy="24"/>
              </a:xfrm>
              <a:custGeom>
                <a:avLst/>
                <a:gdLst>
                  <a:gd name="T0" fmla="*/ 160 w 204"/>
                  <a:gd name="T1" fmla="*/ 187 h 187"/>
                  <a:gd name="T2" fmla="*/ 0 w 204"/>
                  <a:gd name="T3" fmla="*/ 26 h 187"/>
                  <a:gd name="T4" fmla="*/ 26 w 204"/>
                  <a:gd name="T5" fmla="*/ 0 h 187"/>
                  <a:gd name="T6" fmla="*/ 204 w 204"/>
                  <a:gd name="T7" fmla="*/ 178 h 187"/>
                  <a:gd name="T8" fmla="*/ 162 w 204"/>
                  <a:gd name="T9" fmla="*/ 186 h 187"/>
                  <a:gd name="T10" fmla="*/ 160 w 204"/>
                  <a:gd name="T1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187">
                    <a:moveTo>
                      <a:pt x="160" y="18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04" y="178"/>
                    </a:lnTo>
                    <a:cubicBezTo>
                      <a:pt x="190" y="181"/>
                      <a:pt x="176" y="184"/>
                      <a:pt x="162" y="186"/>
                    </a:cubicBezTo>
                    <a:cubicBezTo>
                      <a:pt x="162" y="187"/>
                      <a:pt x="161" y="187"/>
                      <a:pt x="160" y="187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1" name="Freeform 133">
                <a:extLst>
                  <a:ext uri="{FF2B5EF4-FFF2-40B4-BE49-F238E27FC236}">
                    <a16:creationId xmlns:a16="http://schemas.microsoft.com/office/drawing/2014/main" id="{01B5428D-91F4-801C-8B78-5DF638FA1B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7" y="3102"/>
                <a:ext cx="221" cy="223"/>
              </a:xfrm>
              <a:custGeom>
                <a:avLst/>
                <a:gdLst>
                  <a:gd name="T0" fmla="*/ 1701 w 1701"/>
                  <a:gd name="T1" fmla="*/ 1727 h 1727"/>
                  <a:gd name="T2" fmla="*/ 1486 w 1701"/>
                  <a:gd name="T3" fmla="*/ 1512 h 1727"/>
                  <a:gd name="T4" fmla="*/ 1512 w 1701"/>
                  <a:gd name="T5" fmla="*/ 1486 h 1727"/>
                  <a:gd name="T6" fmla="*/ 1697 w 1701"/>
                  <a:gd name="T7" fmla="*/ 1670 h 1727"/>
                  <a:gd name="T8" fmla="*/ 1701 w 1701"/>
                  <a:gd name="T9" fmla="*/ 1727 h 1727"/>
                  <a:gd name="T10" fmla="*/ 1460 w 1701"/>
                  <a:gd name="T11" fmla="*/ 1486 h 1727"/>
                  <a:gd name="T12" fmla="*/ 1114 w 1701"/>
                  <a:gd name="T13" fmla="*/ 1141 h 1727"/>
                  <a:gd name="T14" fmla="*/ 1141 w 1701"/>
                  <a:gd name="T15" fmla="*/ 1115 h 1727"/>
                  <a:gd name="T16" fmla="*/ 1486 w 1701"/>
                  <a:gd name="T17" fmla="*/ 1460 h 1727"/>
                  <a:gd name="T18" fmla="*/ 1460 w 1701"/>
                  <a:gd name="T19" fmla="*/ 1486 h 1727"/>
                  <a:gd name="T20" fmla="*/ 1088 w 1701"/>
                  <a:gd name="T21" fmla="*/ 1115 h 1727"/>
                  <a:gd name="T22" fmla="*/ 743 w 1701"/>
                  <a:gd name="T23" fmla="*/ 769 h 1727"/>
                  <a:gd name="T24" fmla="*/ 769 w 1701"/>
                  <a:gd name="T25" fmla="*/ 743 h 1727"/>
                  <a:gd name="T26" fmla="*/ 1114 w 1701"/>
                  <a:gd name="T27" fmla="*/ 1088 h 1727"/>
                  <a:gd name="T28" fmla="*/ 1088 w 1701"/>
                  <a:gd name="T29" fmla="*/ 1115 h 1727"/>
                  <a:gd name="T30" fmla="*/ 717 w 1701"/>
                  <a:gd name="T31" fmla="*/ 743 h 1727"/>
                  <a:gd name="T32" fmla="*/ 371 w 1701"/>
                  <a:gd name="T33" fmla="*/ 398 h 1727"/>
                  <a:gd name="T34" fmla="*/ 398 w 1701"/>
                  <a:gd name="T35" fmla="*/ 371 h 1727"/>
                  <a:gd name="T36" fmla="*/ 743 w 1701"/>
                  <a:gd name="T37" fmla="*/ 717 h 1727"/>
                  <a:gd name="T38" fmla="*/ 717 w 1701"/>
                  <a:gd name="T39" fmla="*/ 743 h 1727"/>
                  <a:gd name="T40" fmla="*/ 345 w 1701"/>
                  <a:gd name="T41" fmla="*/ 371 h 1727"/>
                  <a:gd name="T42" fmla="*/ 0 w 1701"/>
                  <a:gd name="T43" fmla="*/ 26 h 1727"/>
                  <a:gd name="T44" fmla="*/ 26 w 1701"/>
                  <a:gd name="T45" fmla="*/ 0 h 1727"/>
                  <a:gd name="T46" fmla="*/ 371 w 1701"/>
                  <a:gd name="T47" fmla="*/ 345 h 1727"/>
                  <a:gd name="T48" fmla="*/ 345 w 1701"/>
                  <a:gd name="T49" fmla="*/ 371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1" h="1727">
                    <a:moveTo>
                      <a:pt x="1701" y="1727"/>
                    </a:moveTo>
                    <a:lnTo>
                      <a:pt x="1486" y="1512"/>
                    </a:lnTo>
                    <a:lnTo>
                      <a:pt x="1512" y="1486"/>
                    </a:lnTo>
                    <a:lnTo>
                      <a:pt x="1697" y="1670"/>
                    </a:lnTo>
                    <a:cubicBezTo>
                      <a:pt x="1698" y="1689"/>
                      <a:pt x="1699" y="1708"/>
                      <a:pt x="1701" y="1727"/>
                    </a:cubicBezTo>
                    <a:close/>
                    <a:moveTo>
                      <a:pt x="1460" y="1486"/>
                    </a:moveTo>
                    <a:lnTo>
                      <a:pt x="1114" y="1141"/>
                    </a:lnTo>
                    <a:lnTo>
                      <a:pt x="1141" y="1115"/>
                    </a:lnTo>
                    <a:lnTo>
                      <a:pt x="1486" y="1460"/>
                    </a:lnTo>
                    <a:lnTo>
                      <a:pt x="1460" y="1486"/>
                    </a:lnTo>
                    <a:moveTo>
                      <a:pt x="1088" y="1115"/>
                    </a:moveTo>
                    <a:lnTo>
                      <a:pt x="743" y="769"/>
                    </a:lnTo>
                    <a:lnTo>
                      <a:pt x="769" y="743"/>
                    </a:lnTo>
                    <a:lnTo>
                      <a:pt x="1114" y="1088"/>
                    </a:lnTo>
                    <a:lnTo>
                      <a:pt x="1088" y="1115"/>
                    </a:lnTo>
                    <a:moveTo>
                      <a:pt x="717" y="743"/>
                    </a:moveTo>
                    <a:lnTo>
                      <a:pt x="371" y="398"/>
                    </a:lnTo>
                    <a:lnTo>
                      <a:pt x="398" y="371"/>
                    </a:lnTo>
                    <a:lnTo>
                      <a:pt x="743" y="717"/>
                    </a:lnTo>
                    <a:lnTo>
                      <a:pt x="717" y="743"/>
                    </a:ln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2" name="Freeform 134">
                <a:extLst>
                  <a:ext uri="{FF2B5EF4-FFF2-40B4-BE49-F238E27FC236}">
                    <a16:creationId xmlns:a16="http://schemas.microsoft.com/office/drawing/2014/main" id="{B70085C1-1DEB-1C98-E84F-127621BEB3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4" y="3102"/>
                <a:ext cx="56" cy="60"/>
              </a:xfrm>
              <a:custGeom>
                <a:avLst/>
                <a:gdLst>
                  <a:gd name="T0" fmla="*/ 435 w 435"/>
                  <a:gd name="T1" fmla="*/ 462 h 462"/>
                  <a:gd name="T2" fmla="*/ 371 w 435"/>
                  <a:gd name="T3" fmla="*/ 398 h 462"/>
                  <a:gd name="T4" fmla="*/ 385 w 435"/>
                  <a:gd name="T5" fmla="*/ 385 h 462"/>
                  <a:gd name="T6" fmla="*/ 435 w 435"/>
                  <a:gd name="T7" fmla="*/ 462 h 462"/>
                  <a:gd name="T8" fmla="*/ 345 w 435"/>
                  <a:gd name="T9" fmla="*/ 371 h 462"/>
                  <a:gd name="T10" fmla="*/ 0 w 435"/>
                  <a:gd name="T11" fmla="*/ 26 h 462"/>
                  <a:gd name="T12" fmla="*/ 26 w 435"/>
                  <a:gd name="T13" fmla="*/ 0 h 462"/>
                  <a:gd name="T14" fmla="*/ 332 w 435"/>
                  <a:gd name="T15" fmla="*/ 306 h 462"/>
                  <a:gd name="T16" fmla="*/ 364 w 435"/>
                  <a:gd name="T17" fmla="*/ 353 h 462"/>
                  <a:gd name="T18" fmla="*/ 345 w 435"/>
                  <a:gd name="T19" fmla="*/ 371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" h="462">
                    <a:moveTo>
                      <a:pt x="435" y="462"/>
                    </a:moveTo>
                    <a:lnTo>
                      <a:pt x="371" y="398"/>
                    </a:lnTo>
                    <a:lnTo>
                      <a:pt x="385" y="385"/>
                    </a:lnTo>
                    <a:cubicBezTo>
                      <a:pt x="402" y="410"/>
                      <a:pt x="418" y="436"/>
                      <a:pt x="435" y="462"/>
                    </a:cubicBez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32" y="306"/>
                    </a:lnTo>
                    <a:cubicBezTo>
                      <a:pt x="343" y="322"/>
                      <a:pt x="353" y="337"/>
                      <a:pt x="364" y="353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3" name="Freeform 135">
                <a:extLst>
                  <a:ext uri="{FF2B5EF4-FFF2-40B4-BE49-F238E27FC236}">
                    <a16:creationId xmlns:a16="http://schemas.microsoft.com/office/drawing/2014/main" id="{E427CC14-CA3E-5682-1AC6-F0BD5EA15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750"/>
                <a:ext cx="104" cy="104"/>
              </a:xfrm>
              <a:custGeom>
                <a:avLst/>
                <a:gdLst>
                  <a:gd name="T0" fmla="*/ 50 w 810"/>
                  <a:gd name="T1" fmla="*/ 804 h 804"/>
                  <a:gd name="T2" fmla="*/ 3 w 810"/>
                  <a:gd name="T3" fmla="*/ 801 h 804"/>
                  <a:gd name="T4" fmla="*/ 0 w 810"/>
                  <a:gd name="T5" fmla="*/ 801 h 804"/>
                  <a:gd name="T6" fmla="*/ 235 w 810"/>
                  <a:gd name="T7" fmla="*/ 566 h 804"/>
                  <a:gd name="T8" fmla="*/ 261 w 810"/>
                  <a:gd name="T9" fmla="*/ 540 h 804"/>
                  <a:gd name="T10" fmla="*/ 607 w 810"/>
                  <a:gd name="T11" fmla="*/ 195 h 804"/>
                  <a:gd name="T12" fmla="*/ 633 w 810"/>
                  <a:gd name="T13" fmla="*/ 168 h 804"/>
                  <a:gd name="T14" fmla="*/ 802 w 810"/>
                  <a:gd name="T15" fmla="*/ 0 h 804"/>
                  <a:gd name="T16" fmla="*/ 810 w 810"/>
                  <a:gd name="T17" fmla="*/ 43 h 804"/>
                  <a:gd name="T18" fmla="*/ 659 w 810"/>
                  <a:gd name="T19" fmla="*/ 195 h 804"/>
                  <a:gd name="T20" fmla="*/ 633 w 810"/>
                  <a:gd name="T21" fmla="*/ 221 h 804"/>
                  <a:gd name="T22" fmla="*/ 288 w 810"/>
                  <a:gd name="T23" fmla="*/ 566 h 804"/>
                  <a:gd name="T24" fmla="*/ 261 w 810"/>
                  <a:gd name="T25" fmla="*/ 592 h 804"/>
                  <a:gd name="T26" fmla="*/ 50 w 810"/>
                  <a:gd name="T27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0" h="804">
                    <a:moveTo>
                      <a:pt x="50" y="804"/>
                    </a:moveTo>
                    <a:cubicBezTo>
                      <a:pt x="34" y="804"/>
                      <a:pt x="19" y="803"/>
                      <a:pt x="3" y="801"/>
                    </a:cubicBezTo>
                    <a:cubicBezTo>
                      <a:pt x="3" y="801"/>
                      <a:pt x="1" y="801"/>
                      <a:pt x="0" y="801"/>
                    </a:cubicBezTo>
                    <a:lnTo>
                      <a:pt x="235" y="566"/>
                    </a:lnTo>
                    <a:lnTo>
                      <a:pt x="261" y="540"/>
                    </a:lnTo>
                    <a:lnTo>
                      <a:pt x="607" y="195"/>
                    </a:lnTo>
                    <a:lnTo>
                      <a:pt x="633" y="168"/>
                    </a:lnTo>
                    <a:lnTo>
                      <a:pt x="802" y="0"/>
                    </a:lnTo>
                    <a:cubicBezTo>
                      <a:pt x="804" y="14"/>
                      <a:pt x="807" y="29"/>
                      <a:pt x="810" y="43"/>
                    </a:cubicBezTo>
                    <a:lnTo>
                      <a:pt x="659" y="195"/>
                    </a:lnTo>
                    <a:lnTo>
                      <a:pt x="633" y="221"/>
                    </a:lnTo>
                    <a:lnTo>
                      <a:pt x="288" y="566"/>
                    </a:lnTo>
                    <a:lnTo>
                      <a:pt x="261" y="592"/>
                    </a:lnTo>
                    <a:lnTo>
                      <a:pt x="50" y="80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4" name="Freeform 136">
                <a:extLst>
                  <a:ext uri="{FF2B5EF4-FFF2-40B4-BE49-F238E27FC236}">
                    <a16:creationId xmlns:a16="http://schemas.microsoft.com/office/drawing/2014/main" id="{05492006-843F-6AC5-B892-7A3F308053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626"/>
                <a:ext cx="218" cy="219"/>
              </a:xfrm>
              <a:custGeom>
                <a:avLst/>
                <a:gdLst>
                  <a:gd name="T0" fmla="*/ 0 w 1684"/>
                  <a:gd name="T1" fmla="*/ 1684 h 1684"/>
                  <a:gd name="T2" fmla="*/ 162 w 1684"/>
                  <a:gd name="T3" fmla="*/ 1522 h 1684"/>
                  <a:gd name="T4" fmla="*/ 188 w 1684"/>
                  <a:gd name="T5" fmla="*/ 1496 h 1684"/>
                  <a:gd name="T6" fmla="*/ 210 w 1684"/>
                  <a:gd name="T7" fmla="*/ 1474 h 1684"/>
                  <a:gd name="T8" fmla="*/ 245 w 1684"/>
                  <a:gd name="T9" fmla="*/ 1491 h 1684"/>
                  <a:gd name="T10" fmla="*/ 215 w 1684"/>
                  <a:gd name="T11" fmla="*/ 1522 h 1684"/>
                  <a:gd name="T12" fmla="*/ 188 w 1684"/>
                  <a:gd name="T13" fmla="*/ 1548 h 1684"/>
                  <a:gd name="T14" fmla="*/ 56 w 1684"/>
                  <a:gd name="T15" fmla="*/ 1681 h 1684"/>
                  <a:gd name="T16" fmla="*/ 0 w 1684"/>
                  <a:gd name="T17" fmla="*/ 1684 h 1684"/>
                  <a:gd name="T18" fmla="*/ 1355 w 1684"/>
                  <a:gd name="T19" fmla="*/ 382 h 1684"/>
                  <a:gd name="T20" fmla="*/ 1342 w 1684"/>
                  <a:gd name="T21" fmla="*/ 342 h 1684"/>
                  <a:gd name="T22" fmla="*/ 1648 w 1684"/>
                  <a:gd name="T23" fmla="*/ 36 h 1684"/>
                  <a:gd name="T24" fmla="*/ 1674 w 1684"/>
                  <a:gd name="T25" fmla="*/ 10 h 1684"/>
                  <a:gd name="T26" fmla="*/ 1684 w 1684"/>
                  <a:gd name="T27" fmla="*/ 0 h 1684"/>
                  <a:gd name="T28" fmla="*/ 1633 w 1684"/>
                  <a:gd name="T29" fmla="*/ 103 h 1684"/>
                  <a:gd name="T30" fmla="*/ 1355 w 1684"/>
                  <a:gd name="T31" fmla="*/ 382 h 1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4" h="1684">
                    <a:moveTo>
                      <a:pt x="0" y="1684"/>
                    </a:moveTo>
                    <a:lnTo>
                      <a:pt x="162" y="1522"/>
                    </a:lnTo>
                    <a:lnTo>
                      <a:pt x="188" y="1496"/>
                    </a:lnTo>
                    <a:lnTo>
                      <a:pt x="210" y="1474"/>
                    </a:lnTo>
                    <a:cubicBezTo>
                      <a:pt x="221" y="1481"/>
                      <a:pt x="233" y="1486"/>
                      <a:pt x="245" y="1491"/>
                    </a:cubicBezTo>
                    <a:lnTo>
                      <a:pt x="215" y="1522"/>
                    </a:lnTo>
                    <a:lnTo>
                      <a:pt x="188" y="1548"/>
                    </a:lnTo>
                    <a:lnTo>
                      <a:pt x="56" y="1681"/>
                    </a:lnTo>
                    <a:cubicBezTo>
                      <a:pt x="37" y="1682"/>
                      <a:pt x="19" y="1683"/>
                      <a:pt x="0" y="1684"/>
                    </a:cubicBezTo>
                    <a:moveTo>
                      <a:pt x="1355" y="382"/>
                    </a:moveTo>
                    <a:cubicBezTo>
                      <a:pt x="1353" y="368"/>
                      <a:pt x="1348" y="355"/>
                      <a:pt x="1342" y="342"/>
                    </a:cubicBezTo>
                    <a:lnTo>
                      <a:pt x="1648" y="36"/>
                    </a:lnTo>
                    <a:lnTo>
                      <a:pt x="1674" y="10"/>
                    </a:lnTo>
                    <a:lnTo>
                      <a:pt x="1684" y="0"/>
                    </a:lnTo>
                    <a:cubicBezTo>
                      <a:pt x="1667" y="35"/>
                      <a:pt x="1650" y="69"/>
                      <a:pt x="1633" y="103"/>
                    </a:cubicBezTo>
                    <a:lnTo>
                      <a:pt x="1355" y="38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5" name="Freeform 137">
                <a:extLst>
                  <a:ext uri="{FF2B5EF4-FFF2-40B4-BE49-F238E27FC236}">
                    <a16:creationId xmlns:a16="http://schemas.microsoft.com/office/drawing/2014/main" id="{ECCA9970-5021-D327-6E89-200AC4546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3671"/>
                <a:ext cx="148" cy="149"/>
              </a:xfrm>
              <a:custGeom>
                <a:avLst/>
                <a:gdLst>
                  <a:gd name="T0" fmla="*/ 35 w 1145"/>
                  <a:gd name="T1" fmla="*/ 1149 h 1149"/>
                  <a:gd name="T2" fmla="*/ 0 w 1145"/>
                  <a:gd name="T3" fmla="*/ 1132 h 1149"/>
                  <a:gd name="T4" fmla="*/ 324 w 1145"/>
                  <a:gd name="T5" fmla="*/ 809 h 1149"/>
                  <a:gd name="T6" fmla="*/ 350 w 1145"/>
                  <a:gd name="T7" fmla="*/ 782 h 1149"/>
                  <a:gd name="T8" fmla="*/ 695 w 1145"/>
                  <a:gd name="T9" fmla="*/ 437 h 1149"/>
                  <a:gd name="T10" fmla="*/ 721 w 1145"/>
                  <a:gd name="T11" fmla="*/ 411 h 1149"/>
                  <a:gd name="T12" fmla="*/ 1067 w 1145"/>
                  <a:gd name="T13" fmla="*/ 66 h 1149"/>
                  <a:gd name="T14" fmla="*/ 1093 w 1145"/>
                  <a:gd name="T15" fmla="*/ 39 h 1149"/>
                  <a:gd name="T16" fmla="*/ 1132 w 1145"/>
                  <a:gd name="T17" fmla="*/ 0 h 1149"/>
                  <a:gd name="T18" fmla="*/ 1145 w 1145"/>
                  <a:gd name="T19" fmla="*/ 40 h 1149"/>
                  <a:gd name="T20" fmla="*/ 1119 w 1145"/>
                  <a:gd name="T21" fmla="*/ 66 h 1149"/>
                  <a:gd name="T22" fmla="*/ 1093 w 1145"/>
                  <a:gd name="T23" fmla="*/ 92 h 1149"/>
                  <a:gd name="T24" fmla="*/ 748 w 1145"/>
                  <a:gd name="T25" fmla="*/ 437 h 1149"/>
                  <a:gd name="T26" fmla="*/ 721 w 1145"/>
                  <a:gd name="T27" fmla="*/ 463 h 1149"/>
                  <a:gd name="T28" fmla="*/ 376 w 1145"/>
                  <a:gd name="T29" fmla="*/ 809 h 1149"/>
                  <a:gd name="T30" fmla="*/ 350 w 1145"/>
                  <a:gd name="T31" fmla="*/ 835 h 1149"/>
                  <a:gd name="T32" fmla="*/ 35 w 1145"/>
                  <a:gd name="T33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5" h="1149">
                    <a:moveTo>
                      <a:pt x="35" y="1149"/>
                    </a:moveTo>
                    <a:cubicBezTo>
                      <a:pt x="23" y="1144"/>
                      <a:pt x="11" y="1139"/>
                      <a:pt x="0" y="1132"/>
                    </a:cubicBezTo>
                    <a:lnTo>
                      <a:pt x="324" y="809"/>
                    </a:lnTo>
                    <a:lnTo>
                      <a:pt x="350" y="782"/>
                    </a:lnTo>
                    <a:lnTo>
                      <a:pt x="695" y="437"/>
                    </a:lnTo>
                    <a:lnTo>
                      <a:pt x="721" y="411"/>
                    </a:lnTo>
                    <a:lnTo>
                      <a:pt x="1067" y="66"/>
                    </a:lnTo>
                    <a:lnTo>
                      <a:pt x="1093" y="39"/>
                    </a:lnTo>
                    <a:lnTo>
                      <a:pt x="1132" y="0"/>
                    </a:lnTo>
                    <a:cubicBezTo>
                      <a:pt x="1138" y="13"/>
                      <a:pt x="1143" y="26"/>
                      <a:pt x="1145" y="40"/>
                    </a:cubicBezTo>
                    <a:lnTo>
                      <a:pt x="1119" y="66"/>
                    </a:lnTo>
                    <a:lnTo>
                      <a:pt x="1093" y="92"/>
                    </a:lnTo>
                    <a:lnTo>
                      <a:pt x="748" y="437"/>
                    </a:lnTo>
                    <a:lnTo>
                      <a:pt x="721" y="463"/>
                    </a:lnTo>
                    <a:lnTo>
                      <a:pt x="376" y="809"/>
                    </a:lnTo>
                    <a:lnTo>
                      <a:pt x="350" y="835"/>
                    </a:lnTo>
                    <a:lnTo>
                      <a:pt x="35" y="114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6" name="Freeform 138">
                <a:extLst>
                  <a:ext uri="{FF2B5EF4-FFF2-40B4-BE49-F238E27FC236}">
                    <a16:creationId xmlns:a16="http://schemas.microsoft.com/office/drawing/2014/main" id="{F657D802-C929-E660-5972-FF76ADF3A0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3464"/>
                <a:ext cx="387" cy="387"/>
              </a:xfrm>
              <a:custGeom>
                <a:avLst/>
                <a:gdLst>
                  <a:gd name="T0" fmla="*/ 0 w 2989"/>
                  <a:gd name="T1" fmla="*/ 2989 h 2989"/>
                  <a:gd name="T2" fmla="*/ 214 w 2989"/>
                  <a:gd name="T3" fmla="*/ 2775 h 2989"/>
                  <a:gd name="T4" fmla="*/ 240 w 2989"/>
                  <a:gd name="T5" fmla="*/ 2749 h 2989"/>
                  <a:gd name="T6" fmla="*/ 585 w 2989"/>
                  <a:gd name="T7" fmla="*/ 2404 h 2989"/>
                  <a:gd name="T8" fmla="*/ 612 w 2989"/>
                  <a:gd name="T9" fmla="*/ 2377 h 2989"/>
                  <a:gd name="T10" fmla="*/ 867 w 2989"/>
                  <a:gd name="T11" fmla="*/ 2122 h 2989"/>
                  <a:gd name="T12" fmla="*/ 871 w 2989"/>
                  <a:gd name="T13" fmla="*/ 2170 h 2989"/>
                  <a:gd name="T14" fmla="*/ 638 w 2989"/>
                  <a:gd name="T15" fmla="*/ 2404 h 2989"/>
                  <a:gd name="T16" fmla="*/ 612 w 2989"/>
                  <a:gd name="T17" fmla="*/ 2430 h 2989"/>
                  <a:gd name="T18" fmla="*/ 266 w 2989"/>
                  <a:gd name="T19" fmla="*/ 2775 h 2989"/>
                  <a:gd name="T20" fmla="*/ 240 w 2989"/>
                  <a:gd name="T21" fmla="*/ 2801 h 2989"/>
                  <a:gd name="T22" fmla="*/ 54 w 2989"/>
                  <a:gd name="T23" fmla="*/ 2988 h 2989"/>
                  <a:gd name="T24" fmla="*/ 0 w 2989"/>
                  <a:gd name="T25" fmla="*/ 2989 h 2989"/>
                  <a:gd name="T26" fmla="*/ 1387 w 2989"/>
                  <a:gd name="T27" fmla="*/ 1654 h 2989"/>
                  <a:gd name="T28" fmla="*/ 1383 w 2989"/>
                  <a:gd name="T29" fmla="*/ 1606 h 2989"/>
                  <a:gd name="T30" fmla="*/ 1700 w 2989"/>
                  <a:gd name="T31" fmla="*/ 1289 h 2989"/>
                  <a:gd name="T32" fmla="*/ 1726 w 2989"/>
                  <a:gd name="T33" fmla="*/ 1263 h 2989"/>
                  <a:gd name="T34" fmla="*/ 2072 w 2989"/>
                  <a:gd name="T35" fmla="*/ 917 h 2989"/>
                  <a:gd name="T36" fmla="*/ 2098 w 2989"/>
                  <a:gd name="T37" fmla="*/ 891 h 2989"/>
                  <a:gd name="T38" fmla="*/ 2443 w 2989"/>
                  <a:gd name="T39" fmla="*/ 546 h 2989"/>
                  <a:gd name="T40" fmla="*/ 2469 w 2989"/>
                  <a:gd name="T41" fmla="*/ 520 h 2989"/>
                  <a:gd name="T42" fmla="*/ 2815 w 2989"/>
                  <a:gd name="T43" fmla="*/ 174 h 2989"/>
                  <a:gd name="T44" fmla="*/ 2841 w 2989"/>
                  <a:gd name="T45" fmla="*/ 148 h 2989"/>
                  <a:gd name="T46" fmla="*/ 2989 w 2989"/>
                  <a:gd name="T47" fmla="*/ 0 h 2989"/>
                  <a:gd name="T48" fmla="*/ 2973 w 2989"/>
                  <a:gd name="T49" fmla="*/ 68 h 2989"/>
                  <a:gd name="T50" fmla="*/ 2867 w 2989"/>
                  <a:gd name="T51" fmla="*/ 174 h 2989"/>
                  <a:gd name="T52" fmla="*/ 2841 w 2989"/>
                  <a:gd name="T53" fmla="*/ 201 h 2989"/>
                  <a:gd name="T54" fmla="*/ 2496 w 2989"/>
                  <a:gd name="T55" fmla="*/ 546 h 2989"/>
                  <a:gd name="T56" fmla="*/ 2469 w 2989"/>
                  <a:gd name="T57" fmla="*/ 572 h 2989"/>
                  <a:gd name="T58" fmla="*/ 2124 w 2989"/>
                  <a:gd name="T59" fmla="*/ 917 h 2989"/>
                  <a:gd name="T60" fmla="*/ 2098 w 2989"/>
                  <a:gd name="T61" fmla="*/ 944 h 2989"/>
                  <a:gd name="T62" fmla="*/ 1753 w 2989"/>
                  <a:gd name="T63" fmla="*/ 1289 h 2989"/>
                  <a:gd name="T64" fmla="*/ 1726 w 2989"/>
                  <a:gd name="T65" fmla="*/ 1315 h 2989"/>
                  <a:gd name="T66" fmla="*/ 1387 w 2989"/>
                  <a:gd name="T67" fmla="*/ 1654 h 2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89" h="2989">
                    <a:moveTo>
                      <a:pt x="0" y="2989"/>
                    </a:moveTo>
                    <a:lnTo>
                      <a:pt x="214" y="2775"/>
                    </a:lnTo>
                    <a:lnTo>
                      <a:pt x="240" y="2749"/>
                    </a:lnTo>
                    <a:lnTo>
                      <a:pt x="585" y="2404"/>
                    </a:lnTo>
                    <a:lnTo>
                      <a:pt x="612" y="2377"/>
                    </a:lnTo>
                    <a:lnTo>
                      <a:pt x="867" y="2122"/>
                    </a:lnTo>
                    <a:cubicBezTo>
                      <a:pt x="868" y="2138"/>
                      <a:pt x="870" y="2154"/>
                      <a:pt x="871" y="2170"/>
                    </a:cubicBezTo>
                    <a:lnTo>
                      <a:pt x="638" y="2404"/>
                    </a:lnTo>
                    <a:lnTo>
                      <a:pt x="612" y="2430"/>
                    </a:lnTo>
                    <a:lnTo>
                      <a:pt x="266" y="2775"/>
                    </a:lnTo>
                    <a:lnTo>
                      <a:pt x="240" y="2801"/>
                    </a:lnTo>
                    <a:lnTo>
                      <a:pt x="54" y="2988"/>
                    </a:lnTo>
                    <a:cubicBezTo>
                      <a:pt x="36" y="2988"/>
                      <a:pt x="18" y="2989"/>
                      <a:pt x="0" y="2989"/>
                    </a:cubicBezTo>
                    <a:moveTo>
                      <a:pt x="1387" y="1654"/>
                    </a:moveTo>
                    <a:cubicBezTo>
                      <a:pt x="1386" y="1638"/>
                      <a:pt x="1384" y="1622"/>
                      <a:pt x="1383" y="1606"/>
                    </a:cubicBezTo>
                    <a:lnTo>
                      <a:pt x="1700" y="1289"/>
                    </a:lnTo>
                    <a:lnTo>
                      <a:pt x="1726" y="1263"/>
                    </a:lnTo>
                    <a:lnTo>
                      <a:pt x="2072" y="917"/>
                    </a:lnTo>
                    <a:lnTo>
                      <a:pt x="2098" y="891"/>
                    </a:lnTo>
                    <a:lnTo>
                      <a:pt x="2443" y="546"/>
                    </a:lnTo>
                    <a:lnTo>
                      <a:pt x="2469" y="520"/>
                    </a:lnTo>
                    <a:lnTo>
                      <a:pt x="2815" y="174"/>
                    </a:lnTo>
                    <a:lnTo>
                      <a:pt x="2841" y="148"/>
                    </a:lnTo>
                    <a:lnTo>
                      <a:pt x="2989" y="0"/>
                    </a:lnTo>
                    <a:cubicBezTo>
                      <a:pt x="2984" y="23"/>
                      <a:pt x="2979" y="46"/>
                      <a:pt x="2973" y="68"/>
                    </a:cubicBezTo>
                    <a:lnTo>
                      <a:pt x="2867" y="174"/>
                    </a:lnTo>
                    <a:lnTo>
                      <a:pt x="2841" y="201"/>
                    </a:lnTo>
                    <a:lnTo>
                      <a:pt x="2496" y="546"/>
                    </a:lnTo>
                    <a:lnTo>
                      <a:pt x="2469" y="572"/>
                    </a:lnTo>
                    <a:lnTo>
                      <a:pt x="2124" y="917"/>
                    </a:lnTo>
                    <a:lnTo>
                      <a:pt x="2098" y="944"/>
                    </a:lnTo>
                    <a:lnTo>
                      <a:pt x="1753" y="1289"/>
                    </a:lnTo>
                    <a:lnTo>
                      <a:pt x="1726" y="1315"/>
                    </a:lnTo>
                    <a:lnTo>
                      <a:pt x="1387" y="165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7" name="Freeform 139">
                <a:extLst>
                  <a:ext uri="{FF2B5EF4-FFF2-40B4-BE49-F238E27FC236}">
                    <a16:creationId xmlns:a16="http://schemas.microsoft.com/office/drawing/2014/main" id="{4CFA997D-FBA7-FD4A-107C-B55D530B7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672"/>
                <a:ext cx="67" cy="73"/>
              </a:xfrm>
              <a:custGeom>
                <a:avLst/>
                <a:gdLst>
                  <a:gd name="T0" fmla="*/ 4 w 520"/>
                  <a:gd name="T1" fmla="*/ 564 h 564"/>
                  <a:gd name="T2" fmla="*/ 0 w 520"/>
                  <a:gd name="T3" fmla="*/ 516 h 564"/>
                  <a:gd name="T4" fmla="*/ 90 w 520"/>
                  <a:gd name="T5" fmla="*/ 426 h 564"/>
                  <a:gd name="T6" fmla="*/ 116 w 520"/>
                  <a:gd name="T7" fmla="*/ 400 h 564"/>
                  <a:gd name="T8" fmla="*/ 462 w 520"/>
                  <a:gd name="T9" fmla="*/ 55 h 564"/>
                  <a:gd name="T10" fmla="*/ 488 w 520"/>
                  <a:gd name="T11" fmla="*/ 28 h 564"/>
                  <a:gd name="T12" fmla="*/ 516 w 520"/>
                  <a:gd name="T13" fmla="*/ 0 h 564"/>
                  <a:gd name="T14" fmla="*/ 520 w 520"/>
                  <a:gd name="T15" fmla="*/ 48 h 564"/>
                  <a:gd name="T16" fmla="*/ 514 w 520"/>
                  <a:gd name="T17" fmla="*/ 55 h 564"/>
                  <a:gd name="T18" fmla="*/ 488 w 520"/>
                  <a:gd name="T19" fmla="*/ 81 h 564"/>
                  <a:gd name="T20" fmla="*/ 143 w 520"/>
                  <a:gd name="T21" fmla="*/ 426 h 564"/>
                  <a:gd name="T22" fmla="*/ 116 w 520"/>
                  <a:gd name="T23" fmla="*/ 452 h 564"/>
                  <a:gd name="T24" fmla="*/ 4 w 520"/>
                  <a:gd name="T25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" h="564">
                    <a:moveTo>
                      <a:pt x="4" y="564"/>
                    </a:moveTo>
                    <a:cubicBezTo>
                      <a:pt x="3" y="548"/>
                      <a:pt x="1" y="532"/>
                      <a:pt x="0" y="516"/>
                    </a:cubicBezTo>
                    <a:lnTo>
                      <a:pt x="90" y="426"/>
                    </a:lnTo>
                    <a:lnTo>
                      <a:pt x="116" y="400"/>
                    </a:lnTo>
                    <a:lnTo>
                      <a:pt x="462" y="55"/>
                    </a:lnTo>
                    <a:lnTo>
                      <a:pt x="488" y="28"/>
                    </a:lnTo>
                    <a:lnTo>
                      <a:pt x="516" y="0"/>
                    </a:lnTo>
                    <a:cubicBezTo>
                      <a:pt x="517" y="16"/>
                      <a:pt x="519" y="32"/>
                      <a:pt x="520" y="48"/>
                    </a:cubicBezTo>
                    <a:lnTo>
                      <a:pt x="514" y="55"/>
                    </a:lnTo>
                    <a:lnTo>
                      <a:pt x="488" y="81"/>
                    </a:lnTo>
                    <a:lnTo>
                      <a:pt x="143" y="426"/>
                    </a:lnTo>
                    <a:lnTo>
                      <a:pt x="116" y="452"/>
                    </a:lnTo>
                    <a:lnTo>
                      <a:pt x="4" y="564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8" name="Freeform 140">
                <a:extLst>
                  <a:ext uri="{FF2B5EF4-FFF2-40B4-BE49-F238E27FC236}">
                    <a16:creationId xmlns:a16="http://schemas.microsoft.com/office/drawing/2014/main" id="{05F24204-5143-65A4-FF7B-7146E94C72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58"/>
                <a:ext cx="418" cy="421"/>
              </a:xfrm>
              <a:custGeom>
                <a:avLst/>
                <a:gdLst>
                  <a:gd name="T0" fmla="*/ 26 w 3226"/>
                  <a:gd name="T1" fmla="*/ 3251 h 3251"/>
                  <a:gd name="T2" fmla="*/ 0 w 3226"/>
                  <a:gd name="T3" fmla="*/ 3225 h 3251"/>
                  <a:gd name="T4" fmla="*/ 0 w 3226"/>
                  <a:gd name="T5" fmla="*/ 3225 h 3251"/>
                  <a:gd name="T6" fmla="*/ 2 w 3226"/>
                  <a:gd name="T7" fmla="*/ 3223 h 3251"/>
                  <a:gd name="T8" fmla="*/ 29 w 3226"/>
                  <a:gd name="T9" fmla="*/ 3196 h 3251"/>
                  <a:gd name="T10" fmla="*/ 345 w 3226"/>
                  <a:gd name="T11" fmla="*/ 2880 h 3251"/>
                  <a:gd name="T12" fmla="*/ 346 w 3226"/>
                  <a:gd name="T13" fmla="*/ 2880 h 3251"/>
                  <a:gd name="T14" fmla="*/ 372 w 3226"/>
                  <a:gd name="T15" fmla="*/ 2854 h 3251"/>
                  <a:gd name="T16" fmla="*/ 372 w 3226"/>
                  <a:gd name="T17" fmla="*/ 2853 h 3251"/>
                  <a:gd name="T18" fmla="*/ 374 w 3226"/>
                  <a:gd name="T19" fmla="*/ 2851 h 3251"/>
                  <a:gd name="T20" fmla="*/ 400 w 3226"/>
                  <a:gd name="T21" fmla="*/ 2825 h 3251"/>
                  <a:gd name="T22" fmla="*/ 745 w 3226"/>
                  <a:gd name="T23" fmla="*/ 2480 h 3251"/>
                  <a:gd name="T24" fmla="*/ 772 w 3226"/>
                  <a:gd name="T25" fmla="*/ 2453 h 3251"/>
                  <a:gd name="T26" fmla="*/ 943 w 3226"/>
                  <a:gd name="T27" fmla="*/ 2281 h 3251"/>
                  <a:gd name="T28" fmla="*/ 950 w 3226"/>
                  <a:gd name="T29" fmla="*/ 2327 h 3251"/>
                  <a:gd name="T30" fmla="*/ 798 w 3226"/>
                  <a:gd name="T31" fmla="*/ 2480 h 3251"/>
                  <a:gd name="T32" fmla="*/ 772 w 3226"/>
                  <a:gd name="T33" fmla="*/ 2506 h 3251"/>
                  <a:gd name="T34" fmla="*/ 426 w 3226"/>
                  <a:gd name="T35" fmla="*/ 2851 h 3251"/>
                  <a:gd name="T36" fmla="*/ 400 w 3226"/>
                  <a:gd name="T37" fmla="*/ 2877 h 3251"/>
                  <a:gd name="T38" fmla="*/ 55 w 3226"/>
                  <a:gd name="T39" fmla="*/ 3223 h 3251"/>
                  <a:gd name="T40" fmla="*/ 29 w 3226"/>
                  <a:gd name="T41" fmla="*/ 3249 h 3251"/>
                  <a:gd name="T42" fmla="*/ 26 w 3226"/>
                  <a:gd name="T43" fmla="*/ 3251 h 3251"/>
                  <a:gd name="T44" fmla="*/ 1468 w 3226"/>
                  <a:gd name="T45" fmla="*/ 1810 h 3251"/>
                  <a:gd name="T46" fmla="*/ 1461 w 3226"/>
                  <a:gd name="T47" fmla="*/ 1764 h 3251"/>
                  <a:gd name="T48" fmla="*/ 1489 w 3226"/>
                  <a:gd name="T49" fmla="*/ 1736 h 3251"/>
                  <a:gd name="T50" fmla="*/ 1515 w 3226"/>
                  <a:gd name="T51" fmla="*/ 1710 h 3251"/>
                  <a:gd name="T52" fmla="*/ 1860 w 3226"/>
                  <a:gd name="T53" fmla="*/ 1365 h 3251"/>
                  <a:gd name="T54" fmla="*/ 1886 w 3226"/>
                  <a:gd name="T55" fmla="*/ 1339 h 3251"/>
                  <a:gd name="T56" fmla="*/ 2232 w 3226"/>
                  <a:gd name="T57" fmla="*/ 993 h 3251"/>
                  <a:gd name="T58" fmla="*/ 2258 w 3226"/>
                  <a:gd name="T59" fmla="*/ 967 h 3251"/>
                  <a:gd name="T60" fmla="*/ 2603 w 3226"/>
                  <a:gd name="T61" fmla="*/ 622 h 3251"/>
                  <a:gd name="T62" fmla="*/ 2629 w 3226"/>
                  <a:gd name="T63" fmla="*/ 595 h 3251"/>
                  <a:gd name="T64" fmla="*/ 2975 w 3226"/>
                  <a:gd name="T65" fmla="*/ 250 h 3251"/>
                  <a:gd name="T66" fmla="*/ 3001 w 3226"/>
                  <a:gd name="T67" fmla="*/ 224 h 3251"/>
                  <a:gd name="T68" fmla="*/ 3225 w 3226"/>
                  <a:gd name="T69" fmla="*/ 0 h 3251"/>
                  <a:gd name="T70" fmla="*/ 3226 w 3226"/>
                  <a:gd name="T71" fmla="*/ 52 h 3251"/>
                  <a:gd name="T72" fmla="*/ 3027 w 3226"/>
                  <a:gd name="T73" fmla="*/ 250 h 3251"/>
                  <a:gd name="T74" fmla="*/ 3001 w 3226"/>
                  <a:gd name="T75" fmla="*/ 276 h 3251"/>
                  <a:gd name="T76" fmla="*/ 2656 w 3226"/>
                  <a:gd name="T77" fmla="*/ 622 h 3251"/>
                  <a:gd name="T78" fmla="*/ 2629 w 3226"/>
                  <a:gd name="T79" fmla="*/ 648 h 3251"/>
                  <a:gd name="T80" fmla="*/ 2284 w 3226"/>
                  <a:gd name="T81" fmla="*/ 993 h 3251"/>
                  <a:gd name="T82" fmla="*/ 2258 w 3226"/>
                  <a:gd name="T83" fmla="*/ 1020 h 3251"/>
                  <a:gd name="T84" fmla="*/ 1913 w 3226"/>
                  <a:gd name="T85" fmla="*/ 1365 h 3251"/>
                  <a:gd name="T86" fmla="*/ 1886 w 3226"/>
                  <a:gd name="T87" fmla="*/ 1391 h 3251"/>
                  <a:gd name="T88" fmla="*/ 1541 w 3226"/>
                  <a:gd name="T89" fmla="*/ 1736 h 3251"/>
                  <a:gd name="T90" fmla="*/ 1515 w 3226"/>
                  <a:gd name="T91" fmla="*/ 1763 h 3251"/>
                  <a:gd name="T92" fmla="*/ 1468 w 3226"/>
                  <a:gd name="T93" fmla="*/ 1810 h 3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26" h="3251">
                    <a:moveTo>
                      <a:pt x="26" y="3251"/>
                    </a:moveTo>
                    <a:lnTo>
                      <a:pt x="0" y="3225"/>
                    </a:lnTo>
                    <a:lnTo>
                      <a:pt x="0" y="3225"/>
                    </a:lnTo>
                    <a:lnTo>
                      <a:pt x="2" y="3223"/>
                    </a:lnTo>
                    <a:lnTo>
                      <a:pt x="29" y="3196"/>
                    </a:lnTo>
                    <a:lnTo>
                      <a:pt x="345" y="2880"/>
                    </a:lnTo>
                    <a:lnTo>
                      <a:pt x="346" y="2880"/>
                    </a:lnTo>
                    <a:lnTo>
                      <a:pt x="372" y="2854"/>
                    </a:lnTo>
                    <a:lnTo>
                      <a:pt x="372" y="2853"/>
                    </a:lnTo>
                    <a:lnTo>
                      <a:pt x="374" y="2851"/>
                    </a:lnTo>
                    <a:lnTo>
                      <a:pt x="400" y="2825"/>
                    </a:lnTo>
                    <a:lnTo>
                      <a:pt x="745" y="2480"/>
                    </a:lnTo>
                    <a:lnTo>
                      <a:pt x="772" y="2453"/>
                    </a:lnTo>
                    <a:lnTo>
                      <a:pt x="943" y="2281"/>
                    </a:lnTo>
                    <a:cubicBezTo>
                      <a:pt x="946" y="2297"/>
                      <a:pt x="948" y="2312"/>
                      <a:pt x="950" y="2327"/>
                    </a:cubicBezTo>
                    <a:lnTo>
                      <a:pt x="798" y="2480"/>
                    </a:lnTo>
                    <a:lnTo>
                      <a:pt x="772" y="2506"/>
                    </a:lnTo>
                    <a:lnTo>
                      <a:pt x="426" y="2851"/>
                    </a:lnTo>
                    <a:lnTo>
                      <a:pt x="400" y="2877"/>
                    </a:lnTo>
                    <a:lnTo>
                      <a:pt x="55" y="3223"/>
                    </a:lnTo>
                    <a:lnTo>
                      <a:pt x="29" y="3249"/>
                    </a:lnTo>
                    <a:lnTo>
                      <a:pt x="26" y="3251"/>
                    </a:lnTo>
                    <a:moveTo>
                      <a:pt x="1468" y="1810"/>
                    </a:moveTo>
                    <a:cubicBezTo>
                      <a:pt x="1465" y="1795"/>
                      <a:pt x="1463" y="1779"/>
                      <a:pt x="1461" y="1764"/>
                    </a:cubicBezTo>
                    <a:lnTo>
                      <a:pt x="1489" y="1736"/>
                    </a:lnTo>
                    <a:lnTo>
                      <a:pt x="1515" y="1710"/>
                    </a:lnTo>
                    <a:lnTo>
                      <a:pt x="1860" y="1365"/>
                    </a:lnTo>
                    <a:lnTo>
                      <a:pt x="1886" y="1339"/>
                    </a:lnTo>
                    <a:lnTo>
                      <a:pt x="2232" y="993"/>
                    </a:lnTo>
                    <a:lnTo>
                      <a:pt x="2258" y="967"/>
                    </a:lnTo>
                    <a:lnTo>
                      <a:pt x="2603" y="622"/>
                    </a:lnTo>
                    <a:lnTo>
                      <a:pt x="2629" y="595"/>
                    </a:lnTo>
                    <a:lnTo>
                      <a:pt x="2975" y="250"/>
                    </a:lnTo>
                    <a:lnTo>
                      <a:pt x="3001" y="224"/>
                    </a:lnTo>
                    <a:lnTo>
                      <a:pt x="3225" y="0"/>
                    </a:lnTo>
                    <a:cubicBezTo>
                      <a:pt x="3226" y="17"/>
                      <a:pt x="3226" y="34"/>
                      <a:pt x="3226" y="52"/>
                    </a:cubicBezTo>
                    <a:lnTo>
                      <a:pt x="3027" y="250"/>
                    </a:lnTo>
                    <a:lnTo>
                      <a:pt x="3001" y="276"/>
                    </a:lnTo>
                    <a:lnTo>
                      <a:pt x="2656" y="622"/>
                    </a:lnTo>
                    <a:lnTo>
                      <a:pt x="2629" y="648"/>
                    </a:lnTo>
                    <a:lnTo>
                      <a:pt x="2284" y="993"/>
                    </a:lnTo>
                    <a:lnTo>
                      <a:pt x="2258" y="1020"/>
                    </a:lnTo>
                    <a:lnTo>
                      <a:pt x="1913" y="1365"/>
                    </a:lnTo>
                    <a:lnTo>
                      <a:pt x="1886" y="1391"/>
                    </a:lnTo>
                    <a:lnTo>
                      <a:pt x="1541" y="1736"/>
                    </a:lnTo>
                    <a:lnTo>
                      <a:pt x="1515" y="1763"/>
                    </a:lnTo>
                    <a:lnTo>
                      <a:pt x="1468" y="181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9" name="Freeform 141">
                <a:extLst>
                  <a:ext uri="{FF2B5EF4-FFF2-40B4-BE49-F238E27FC236}">
                    <a16:creationId xmlns:a16="http://schemas.microsoft.com/office/drawing/2014/main" id="{A40938A4-CE6D-CA57-52BD-177E02436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587"/>
                <a:ext cx="68" cy="72"/>
              </a:xfrm>
              <a:custGeom>
                <a:avLst/>
                <a:gdLst>
                  <a:gd name="T0" fmla="*/ 7 w 525"/>
                  <a:gd name="T1" fmla="*/ 563 h 563"/>
                  <a:gd name="T2" fmla="*/ 0 w 525"/>
                  <a:gd name="T3" fmla="*/ 517 h 563"/>
                  <a:gd name="T4" fmla="*/ 174 w 525"/>
                  <a:gd name="T5" fmla="*/ 344 h 563"/>
                  <a:gd name="T6" fmla="*/ 200 w 525"/>
                  <a:gd name="T7" fmla="*/ 318 h 563"/>
                  <a:gd name="T8" fmla="*/ 518 w 525"/>
                  <a:gd name="T9" fmla="*/ 0 h 563"/>
                  <a:gd name="T10" fmla="*/ 525 w 525"/>
                  <a:gd name="T11" fmla="*/ 46 h 563"/>
                  <a:gd name="T12" fmla="*/ 227 w 525"/>
                  <a:gd name="T13" fmla="*/ 344 h 563"/>
                  <a:gd name="T14" fmla="*/ 200 w 525"/>
                  <a:gd name="T15" fmla="*/ 370 h 563"/>
                  <a:gd name="T16" fmla="*/ 7 w 525"/>
                  <a:gd name="T17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563">
                    <a:moveTo>
                      <a:pt x="7" y="563"/>
                    </a:moveTo>
                    <a:cubicBezTo>
                      <a:pt x="5" y="548"/>
                      <a:pt x="3" y="533"/>
                      <a:pt x="0" y="517"/>
                    </a:cubicBezTo>
                    <a:lnTo>
                      <a:pt x="174" y="344"/>
                    </a:lnTo>
                    <a:lnTo>
                      <a:pt x="200" y="318"/>
                    </a:lnTo>
                    <a:lnTo>
                      <a:pt x="518" y="0"/>
                    </a:lnTo>
                    <a:cubicBezTo>
                      <a:pt x="520" y="15"/>
                      <a:pt x="522" y="31"/>
                      <a:pt x="525" y="46"/>
                    </a:cubicBezTo>
                    <a:lnTo>
                      <a:pt x="227" y="344"/>
                    </a:lnTo>
                    <a:lnTo>
                      <a:pt x="200" y="370"/>
                    </a:lnTo>
                    <a:lnTo>
                      <a:pt x="7" y="5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0" name="Freeform 142">
                <a:extLst>
                  <a:ext uri="{FF2B5EF4-FFF2-40B4-BE49-F238E27FC236}">
                    <a16:creationId xmlns:a16="http://schemas.microsoft.com/office/drawing/2014/main" id="{031B7DC5-311A-B613-51CE-161B5C0242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71"/>
                <a:ext cx="410" cy="412"/>
              </a:xfrm>
              <a:custGeom>
                <a:avLst/>
                <a:gdLst>
                  <a:gd name="T0" fmla="*/ 26 w 3167"/>
                  <a:gd name="T1" fmla="*/ 3183 h 3183"/>
                  <a:gd name="T2" fmla="*/ 0 w 3167"/>
                  <a:gd name="T3" fmla="*/ 3157 h 3183"/>
                  <a:gd name="T4" fmla="*/ 0 w 3167"/>
                  <a:gd name="T5" fmla="*/ 3157 h 3183"/>
                  <a:gd name="T6" fmla="*/ 2 w 3167"/>
                  <a:gd name="T7" fmla="*/ 3155 h 3183"/>
                  <a:gd name="T8" fmla="*/ 29 w 3167"/>
                  <a:gd name="T9" fmla="*/ 3128 h 3183"/>
                  <a:gd name="T10" fmla="*/ 345 w 3167"/>
                  <a:gd name="T11" fmla="*/ 2812 h 3183"/>
                  <a:gd name="T12" fmla="*/ 346 w 3167"/>
                  <a:gd name="T13" fmla="*/ 2812 h 3183"/>
                  <a:gd name="T14" fmla="*/ 372 w 3167"/>
                  <a:gd name="T15" fmla="*/ 2786 h 3183"/>
                  <a:gd name="T16" fmla="*/ 372 w 3167"/>
                  <a:gd name="T17" fmla="*/ 2785 h 3183"/>
                  <a:gd name="T18" fmla="*/ 374 w 3167"/>
                  <a:gd name="T19" fmla="*/ 2783 h 3183"/>
                  <a:gd name="T20" fmla="*/ 400 w 3167"/>
                  <a:gd name="T21" fmla="*/ 2757 h 3183"/>
                  <a:gd name="T22" fmla="*/ 745 w 3167"/>
                  <a:gd name="T23" fmla="*/ 2411 h 3183"/>
                  <a:gd name="T24" fmla="*/ 772 w 3167"/>
                  <a:gd name="T25" fmla="*/ 2385 h 3183"/>
                  <a:gd name="T26" fmla="*/ 841 w 3167"/>
                  <a:gd name="T27" fmla="*/ 2316 h 3183"/>
                  <a:gd name="T28" fmla="*/ 848 w 3167"/>
                  <a:gd name="T29" fmla="*/ 2361 h 3183"/>
                  <a:gd name="T30" fmla="*/ 798 w 3167"/>
                  <a:gd name="T31" fmla="*/ 2411 h 3183"/>
                  <a:gd name="T32" fmla="*/ 772 w 3167"/>
                  <a:gd name="T33" fmla="*/ 2438 h 3183"/>
                  <a:gd name="T34" fmla="*/ 426 w 3167"/>
                  <a:gd name="T35" fmla="*/ 2783 h 3183"/>
                  <a:gd name="T36" fmla="*/ 400 w 3167"/>
                  <a:gd name="T37" fmla="*/ 2809 h 3183"/>
                  <a:gd name="T38" fmla="*/ 55 w 3167"/>
                  <a:gd name="T39" fmla="*/ 3155 h 3183"/>
                  <a:gd name="T40" fmla="*/ 29 w 3167"/>
                  <a:gd name="T41" fmla="*/ 3181 h 3183"/>
                  <a:gd name="T42" fmla="*/ 26 w 3167"/>
                  <a:gd name="T43" fmla="*/ 3183 h 3183"/>
                  <a:gd name="T44" fmla="*/ 1361 w 3167"/>
                  <a:gd name="T45" fmla="*/ 1848 h 3183"/>
                  <a:gd name="T46" fmla="*/ 1353 w 3167"/>
                  <a:gd name="T47" fmla="*/ 1803 h 3183"/>
                  <a:gd name="T48" fmla="*/ 1489 w 3167"/>
                  <a:gd name="T49" fmla="*/ 1668 h 3183"/>
                  <a:gd name="T50" fmla="*/ 1515 w 3167"/>
                  <a:gd name="T51" fmla="*/ 1642 h 3183"/>
                  <a:gd name="T52" fmla="*/ 1860 w 3167"/>
                  <a:gd name="T53" fmla="*/ 1297 h 3183"/>
                  <a:gd name="T54" fmla="*/ 1886 w 3167"/>
                  <a:gd name="T55" fmla="*/ 1271 h 3183"/>
                  <a:gd name="T56" fmla="*/ 2232 w 3167"/>
                  <a:gd name="T57" fmla="*/ 925 h 3183"/>
                  <a:gd name="T58" fmla="*/ 2258 w 3167"/>
                  <a:gd name="T59" fmla="*/ 899 h 3183"/>
                  <a:gd name="T60" fmla="*/ 2603 w 3167"/>
                  <a:gd name="T61" fmla="*/ 554 h 3183"/>
                  <a:gd name="T62" fmla="*/ 2629 w 3167"/>
                  <a:gd name="T63" fmla="*/ 527 h 3183"/>
                  <a:gd name="T64" fmla="*/ 2975 w 3167"/>
                  <a:gd name="T65" fmla="*/ 182 h 3183"/>
                  <a:gd name="T66" fmla="*/ 3001 w 3167"/>
                  <a:gd name="T67" fmla="*/ 156 h 3183"/>
                  <a:gd name="T68" fmla="*/ 3157 w 3167"/>
                  <a:gd name="T69" fmla="*/ 0 h 3183"/>
                  <a:gd name="T70" fmla="*/ 3167 w 3167"/>
                  <a:gd name="T71" fmla="*/ 42 h 3183"/>
                  <a:gd name="T72" fmla="*/ 3027 w 3167"/>
                  <a:gd name="T73" fmla="*/ 182 h 3183"/>
                  <a:gd name="T74" fmla="*/ 3001 w 3167"/>
                  <a:gd name="T75" fmla="*/ 208 h 3183"/>
                  <a:gd name="T76" fmla="*/ 2656 w 3167"/>
                  <a:gd name="T77" fmla="*/ 554 h 3183"/>
                  <a:gd name="T78" fmla="*/ 2629 w 3167"/>
                  <a:gd name="T79" fmla="*/ 580 h 3183"/>
                  <a:gd name="T80" fmla="*/ 2284 w 3167"/>
                  <a:gd name="T81" fmla="*/ 925 h 3183"/>
                  <a:gd name="T82" fmla="*/ 2258 w 3167"/>
                  <a:gd name="T83" fmla="*/ 951 h 3183"/>
                  <a:gd name="T84" fmla="*/ 1913 w 3167"/>
                  <a:gd name="T85" fmla="*/ 1297 h 3183"/>
                  <a:gd name="T86" fmla="*/ 1886 w 3167"/>
                  <a:gd name="T87" fmla="*/ 1323 h 3183"/>
                  <a:gd name="T88" fmla="*/ 1541 w 3167"/>
                  <a:gd name="T89" fmla="*/ 1668 h 3183"/>
                  <a:gd name="T90" fmla="*/ 1515 w 3167"/>
                  <a:gd name="T91" fmla="*/ 1695 h 3183"/>
                  <a:gd name="T92" fmla="*/ 1361 w 3167"/>
                  <a:gd name="T93" fmla="*/ 1848 h 3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67" h="3183">
                    <a:moveTo>
                      <a:pt x="26" y="3183"/>
                    </a:moveTo>
                    <a:lnTo>
                      <a:pt x="0" y="3157"/>
                    </a:lnTo>
                    <a:lnTo>
                      <a:pt x="0" y="3157"/>
                    </a:lnTo>
                    <a:lnTo>
                      <a:pt x="2" y="3155"/>
                    </a:lnTo>
                    <a:lnTo>
                      <a:pt x="29" y="3128"/>
                    </a:lnTo>
                    <a:lnTo>
                      <a:pt x="345" y="2812"/>
                    </a:lnTo>
                    <a:lnTo>
                      <a:pt x="346" y="2812"/>
                    </a:lnTo>
                    <a:lnTo>
                      <a:pt x="372" y="2786"/>
                    </a:lnTo>
                    <a:lnTo>
                      <a:pt x="372" y="2785"/>
                    </a:lnTo>
                    <a:lnTo>
                      <a:pt x="374" y="2783"/>
                    </a:lnTo>
                    <a:lnTo>
                      <a:pt x="400" y="2757"/>
                    </a:lnTo>
                    <a:lnTo>
                      <a:pt x="745" y="2411"/>
                    </a:lnTo>
                    <a:lnTo>
                      <a:pt x="772" y="2385"/>
                    </a:lnTo>
                    <a:lnTo>
                      <a:pt x="841" y="2316"/>
                    </a:lnTo>
                    <a:cubicBezTo>
                      <a:pt x="843" y="2331"/>
                      <a:pt x="846" y="2346"/>
                      <a:pt x="848" y="2361"/>
                    </a:cubicBezTo>
                    <a:lnTo>
                      <a:pt x="798" y="2411"/>
                    </a:lnTo>
                    <a:lnTo>
                      <a:pt x="772" y="2438"/>
                    </a:lnTo>
                    <a:lnTo>
                      <a:pt x="426" y="2783"/>
                    </a:lnTo>
                    <a:lnTo>
                      <a:pt x="400" y="2809"/>
                    </a:lnTo>
                    <a:lnTo>
                      <a:pt x="55" y="3155"/>
                    </a:lnTo>
                    <a:lnTo>
                      <a:pt x="29" y="3181"/>
                    </a:lnTo>
                    <a:lnTo>
                      <a:pt x="26" y="3183"/>
                    </a:lnTo>
                    <a:moveTo>
                      <a:pt x="1361" y="1848"/>
                    </a:moveTo>
                    <a:lnTo>
                      <a:pt x="1353" y="1803"/>
                    </a:lnTo>
                    <a:lnTo>
                      <a:pt x="1489" y="1668"/>
                    </a:lnTo>
                    <a:lnTo>
                      <a:pt x="1515" y="1642"/>
                    </a:lnTo>
                    <a:lnTo>
                      <a:pt x="1860" y="1297"/>
                    </a:lnTo>
                    <a:lnTo>
                      <a:pt x="1886" y="1271"/>
                    </a:lnTo>
                    <a:lnTo>
                      <a:pt x="2232" y="925"/>
                    </a:lnTo>
                    <a:lnTo>
                      <a:pt x="2258" y="899"/>
                    </a:lnTo>
                    <a:lnTo>
                      <a:pt x="2603" y="554"/>
                    </a:lnTo>
                    <a:lnTo>
                      <a:pt x="2629" y="527"/>
                    </a:lnTo>
                    <a:lnTo>
                      <a:pt x="2975" y="182"/>
                    </a:lnTo>
                    <a:lnTo>
                      <a:pt x="3001" y="156"/>
                    </a:lnTo>
                    <a:lnTo>
                      <a:pt x="3157" y="0"/>
                    </a:lnTo>
                    <a:cubicBezTo>
                      <a:pt x="3160" y="14"/>
                      <a:pt x="3164" y="28"/>
                      <a:pt x="3167" y="42"/>
                    </a:cubicBezTo>
                    <a:lnTo>
                      <a:pt x="3027" y="182"/>
                    </a:lnTo>
                    <a:lnTo>
                      <a:pt x="3001" y="208"/>
                    </a:lnTo>
                    <a:lnTo>
                      <a:pt x="2656" y="554"/>
                    </a:lnTo>
                    <a:lnTo>
                      <a:pt x="2629" y="580"/>
                    </a:lnTo>
                    <a:lnTo>
                      <a:pt x="2284" y="925"/>
                    </a:lnTo>
                    <a:lnTo>
                      <a:pt x="2258" y="951"/>
                    </a:lnTo>
                    <a:lnTo>
                      <a:pt x="1913" y="1297"/>
                    </a:lnTo>
                    <a:lnTo>
                      <a:pt x="1886" y="1323"/>
                    </a:lnTo>
                    <a:lnTo>
                      <a:pt x="1541" y="1668"/>
                    </a:lnTo>
                    <a:lnTo>
                      <a:pt x="1515" y="1695"/>
                    </a:lnTo>
                    <a:lnTo>
                      <a:pt x="1361" y="184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1" name="Freeform 143">
                <a:extLst>
                  <a:ext uri="{FF2B5EF4-FFF2-40B4-BE49-F238E27FC236}">
                    <a16:creationId xmlns:a16="http://schemas.microsoft.com/office/drawing/2014/main" id="{DBD9892D-F792-1748-1D05-2398F2046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504"/>
                <a:ext cx="67" cy="72"/>
              </a:xfrm>
              <a:custGeom>
                <a:avLst/>
                <a:gdLst>
                  <a:gd name="T0" fmla="*/ 7 w 520"/>
                  <a:gd name="T1" fmla="*/ 558 h 558"/>
                  <a:gd name="T2" fmla="*/ 0 w 520"/>
                  <a:gd name="T3" fmla="*/ 513 h 558"/>
                  <a:gd name="T4" fmla="*/ 276 w 520"/>
                  <a:gd name="T5" fmla="*/ 237 h 558"/>
                  <a:gd name="T6" fmla="*/ 302 w 520"/>
                  <a:gd name="T7" fmla="*/ 211 h 558"/>
                  <a:gd name="T8" fmla="*/ 512 w 520"/>
                  <a:gd name="T9" fmla="*/ 0 h 558"/>
                  <a:gd name="T10" fmla="*/ 520 w 520"/>
                  <a:gd name="T11" fmla="*/ 45 h 558"/>
                  <a:gd name="T12" fmla="*/ 329 w 520"/>
                  <a:gd name="T13" fmla="*/ 237 h 558"/>
                  <a:gd name="T14" fmla="*/ 302 w 520"/>
                  <a:gd name="T15" fmla="*/ 263 h 558"/>
                  <a:gd name="T16" fmla="*/ 7 w 520"/>
                  <a:gd name="T17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558">
                    <a:moveTo>
                      <a:pt x="7" y="558"/>
                    </a:moveTo>
                    <a:cubicBezTo>
                      <a:pt x="5" y="543"/>
                      <a:pt x="2" y="528"/>
                      <a:pt x="0" y="513"/>
                    </a:cubicBezTo>
                    <a:lnTo>
                      <a:pt x="276" y="237"/>
                    </a:lnTo>
                    <a:lnTo>
                      <a:pt x="302" y="211"/>
                    </a:lnTo>
                    <a:lnTo>
                      <a:pt x="512" y="0"/>
                    </a:lnTo>
                    <a:lnTo>
                      <a:pt x="520" y="45"/>
                    </a:lnTo>
                    <a:lnTo>
                      <a:pt x="329" y="237"/>
                    </a:lnTo>
                    <a:lnTo>
                      <a:pt x="302" y="263"/>
                    </a:lnTo>
                    <a:lnTo>
                      <a:pt x="7" y="55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2" name="Freeform 144">
                <a:extLst>
                  <a:ext uri="{FF2B5EF4-FFF2-40B4-BE49-F238E27FC236}">
                    <a16:creationId xmlns:a16="http://schemas.microsoft.com/office/drawing/2014/main" id="{8B32ED01-20ED-E572-43D2-7165FBEE19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380" cy="381"/>
              </a:xfrm>
              <a:custGeom>
                <a:avLst/>
                <a:gdLst>
                  <a:gd name="T0" fmla="*/ 26 w 2937"/>
                  <a:gd name="T1" fmla="*/ 2942 h 2942"/>
                  <a:gd name="T2" fmla="*/ 0 w 2937"/>
                  <a:gd name="T3" fmla="*/ 2916 h 2942"/>
                  <a:gd name="T4" fmla="*/ 0 w 2937"/>
                  <a:gd name="T5" fmla="*/ 2916 h 2942"/>
                  <a:gd name="T6" fmla="*/ 2 w 2937"/>
                  <a:gd name="T7" fmla="*/ 2913 h 2942"/>
                  <a:gd name="T8" fmla="*/ 29 w 2937"/>
                  <a:gd name="T9" fmla="*/ 2887 h 2942"/>
                  <a:gd name="T10" fmla="*/ 345 w 2937"/>
                  <a:gd name="T11" fmla="*/ 2570 h 2942"/>
                  <a:gd name="T12" fmla="*/ 347 w 2937"/>
                  <a:gd name="T13" fmla="*/ 2572 h 2942"/>
                  <a:gd name="T14" fmla="*/ 373 w 2937"/>
                  <a:gd name="T15" fmla="*/ 2545 h 2942"/>
                  <a:gd name="T16" fmla="*/ 372 w 2937"/>
                  <a:gd name="T17" fmla="*/ 2544 h 2942"/>
                  <a:gd name="T18" fmla="*/ 374 w 2937"/>
                  <a:gd name="T19" fmla="*/ 2542 h 2942"/>
                  <a:gd name="T20" fmla="*/ 400 w 2937"/>
                  <a:gd name="T21" fmla="*/ 2516 h 2942"/>
                  <a:gd name="T22" fmla="*/ 745 w 2937"/>
                  <a:gd name="T23" fmla="*/ 2170 h 2942"/>
                  <a:gd name="T24" fmla="*/ 746 w 2937"/>
                  <a:gd name="T25" fmla="*/ 2170 h 2942"/>
                  <a:gd name="T26" fmla="*/ 752 w 2937"/>
                  <a:gd name="T27" fmla="*/ 2216 h 2942"/>
                  <a:gd name="T28" fmla="*/ 426 w 2937"/>
                  <a:gd name="T29" fmla="*/ 2542 h 2942"/>
                  <a:gd name="T30" fmla="*/ 400 w 2937"/>
                  <a:gd name="T31" fmla="*/ 2568 h 2942"/>
                  <a:gd name="T32" fmla="*/ 55 w 2937"/>
                  <a:gd name="T33" fmla="*/ 2913 h 2942"/>
                  <a:gd name="T34" fmla="*/ 29 w 2937"/>
                  <a:gd name="T35" fmla="*/ 2940 h 2942"/>
                  <a:gd name="T36" fmla="*/ 26 w 2937"/>
                  <a:gd name="T37" fmla="*/ 2942 h 2942"/>
                  <a:gd name="T38" fmla="*/ 1247 w 2937"/>
                  <a:gd name="T39" fmla="*/ 1722 h 2942"/>
                  <a:gd name="T40" fmla="*/ 1238 w 2937"/>
                  <a:gd name="T41" fmla="*/ 1678 h 2942"/>
                  <a:gd name="T42" fmla="*/ 1489 w 2937"/>
                  <a:gd name="T43" fmla="*/ 1427 h 2942"/>
                  <a:gd name="T44" fmla="*/ 1515 w 2937"/>
                  <a:gd name="T45" fmla="*/ 1401 h 2942"/>
                  <a:gd name="T46" fmla="*/ 1860 w 2937"/>
                  <a:gd name="T47" fmla="*/ 1056 h 2942"/>
                  <a:gd name="T48" fmla="*/ 1886 w 2937"/>
                  <a:gd name="T49" fmla="*/ 1029 h 2942"/>
                  <a:gd name="T50" fmla="*/ 2232 w 2937"/>
                  <a:gd name="T51" fmla="*/ 684 h 2942"/>
                  <a:gd name="T52" fmla="*/ 2258 w 2937"/>
                  <a:gd name="T53" fmla="*/ 658 h 2942"/>
                  <a:gd name="T54" fmla="*/ 2603 w 2937"/>
                  <a:gd name="T55" fmla="*/ 313 h 2942"/>
                  <a:gd name="T56" fmla="*/ 2629 w 2937"/>
                  <a:gd name="T57" fmla="*/ 286 h 2942"/>
                  <a:gd name="T58" fmla="*/ 2916 w 2937"/>
                  <a:gd name="T59" fmla="*/ 0 h 2942"/>
                  <a:gd name="T60" fmla="*/ 2937 w 2937"/>
                  <a:gd name="T61" fmla="*/ 32 h 2942"/>
                  <a:gd name="T62" fmla="*/ 2656 w 2937"/>
                  <a:gd name="T63" fmla="*/ 313 h 2942"/>
                  <a:gd name="T64" fmla="*/ 2629 w 2937"/>
                  <a:gd name="T65" fmla="*/ 339 h 2942"/>
                  <a:gd name="T66" fmla="*/ 2284 w 2937"/>
                  <a:gd name="T67" fmla="*/ 684 h 2942"/>
                  <a:gd name="T68" fmla="*/ 2258 w 2937"/>
                  <a:gd name="T69" fmla="*/ 710 h 2942"/>
                  <a:gd name="T70" fmla="*/ 1913 w 2937"/>
                  <a:gd name="T71" fmla="*/ 1056 h 2942"/>
                  <a:gd name="T72" fmla="*/ 1886 w 2937"/>
                  <a:gd name="T73" fmla="*/ 1082 h 2942"/>
                  <a:gd name="T74" fmla="*/ 1541 w 2937"/>
                  <a:gd name="T75" fmla="*/ 1427 h 2942"/>
                  <a:gd name="T76" fmla="*/ 1515 w 2937"/>
                  <a:gd name="T77" fmla="*/ 1454 h 2942"/>
                  <a:gd name="T78" fmla="*/ 1247 w 2937"/>
                  <a:gd name="T79" fmla="*/ 1722 h 2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37" h="2942">
                    <a:moveTo>
                      <a:pt x="26" y="2942"/>
                    </a:moveTo>
                    <a:lnTo>
                      <a:pt x="0" y="2916"/>
                    </a:lnTo>
                    <a:lnTo>
                      <a:pt x="0" y="2916"/>
                    </a:lnTo>
                    <a:lnTo>
                      <a:pt x="2" y="2913"/>
                    </a:lnTo>
                    <a:lnTo>
                      <a:pt x="29" y="2887"/>
                    </a:lnTo>
                    <a:lnTo>
                      <a:pt x="345" y="2570"/>
                    </a:lnTo>
                    <a:lnTo>
                      <a:pt x="347" y="2572"/>
                    </a:lnTo>
                    <a:lnTo>
                      <a:pt x="373" y="2545"/>
                    </a:lnTo>
                    <a:lnTo>
                      <a:pt x="372" y="2544"/>
                    </a:lnTo>
                    <a:lnTo>
                      <a:pt x="374" y="2542"/>
                    </a:lnTo>
                    <a:lnTo>
                      <a:pt x="400" y="2516"/>
                    </a:lnTo>
                    <a:lnTo>
                      <a:pt x="745" y="2170"/>
                    </a:lnTo>
                    <a:lnTo>
                      <a:pt x="746" y="2170"/>
                    </a:lnTo>
                    <a:cubicBezTo>
                      <a:pt x="748" y="2186"/>
                      <a:pt x="750" y="2201"/>
                      <a:pt x="752" y="2216"/>
                    </a:cubicBezTo>
                    <a:lnTo>
                      <a:pt x="426" y="2542"/>
                    </a:lnTo>
                    <a:lnTo>
                      <a:pt x="400" y="2568"/>
                    </a:lnTo>
                    <a:lnTo>
                      <a:pt x="55" y="2913"/>
                    </a:lnTo>
                    <a:lnTo>
                      <a:pt x="29" y="2940"/>
                    </a:lnTo>
                    <a:lnTo>
                      <a:pt x="26" y="2942"/>
                    </a:lnTo>
                    <a:close/>
                    <a:moveTo>
                      <a:pt x="1247" y="1722"/>
                    </a:moveTo>
                    <a:cubicBezTo>
                      <a:pt x="1244" y="1707"/>
                      <a:pt x="1241" y="1692"/>
                      <a:pt x="1238" y="1678"/>
                    </a:cubicBezTo>
                    <a:lnTo>
                      <a:pt x="1489" y="1427"/>
                    </a:lnTo>
                    <a:lnTo>
                      <a:pt x="1515" y="1401"/>
                    </a:lnTo>
                    <a:lnTo>
                      <a:pt x="1860" y="1056"/>
                    </a:lnTo>
                    <a:lnTo>
                      <a:pt x="1886" y="1029"/>
                    </a:lnTo>
                    <a:lnTo>
                      <a:pt x="2232" y="684"/>
                    </a:lnTo>
                    <a:lnTo>
                      <a:pt x="2258" y="658"/>
                    </a:lnTo>
                    <a:lnTo>
                      <a:pt x="2603" y="313"/>
                    </a:lnTo>
                    <a:lnTo>
                      <a:pt x="2629" y="286"/>
                    </a:lnTo>
                    <a:lnTo>
                      <a:pt x="2916" y="0"/>
                    </a:lnTo>
                    <a:cubicBezTo>
                      <a:pt x="2923" y="11"/>
                      <a:pt x="2930" y="21"/>
                      <a:pt x="2937" y="32"/>
                    </a:cubicBezTo>
                    <a:lnTo>
                      <a:pt x="2656" y="313"/>
                    </a:lnTo>
                    <a:lnTo>
                      <a:pt x="2629" y="339"/>
                    </a:lnTo>
                    <a:lnTo>
                      <a:pt x="2284" y="684"/>
                    </a:lnTo>
                    <a:lnTo>
                      <a:pt x="2258" y="710"/>
                    </a:lnTo>
                    <a:lnTo>
                      <a:pt x="1913" y="1056"/>
                    </a:lnTo>
                    <a:lnTo>
                      <a:pt x="1886" y="1082"/>
                    </a:lnTo>
                    <a:lnTo>
                      <a:pt x="1541" y="1427"/>
                    </a:lnTo>
                    <a:lnTo>
                      <a:pt x="1515" y="1454"/>
                    </a:lnTo>
                    <a:lnTo>
                      <a:pt x="1247" y="17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3" name="Freeform 145">
                <a:extLst>
                  <a:ext uri="{FF2B5EF4-FFF2-40B4-BE49-F238E27FC236}">
                    <a16:creationId xmlns:a16="http://schemas.microsoft.com/office/drawing/2014/main" id="{1B1F94BE-7C72-3A6D-22FF-499D4E4A3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3423"/>
                <a:ext cx="65" cy="70"/>
              </a:xfrm>
              <a:custGeom>
                <a:avLst/>
                <a:gdLst>
                  <a:gd name="T0" fmla="*/ 6 w 501"/>
                  <a:gd name="T1" fmla="*/ 538 h 538"/>
                  <a:gd name="T2" fmla="*/ 0 w 501"/>
                  <a:gd name="T3" fmla="*/ 492 h 538"/>
                  <a:gd name="T4" fmla="*/ 26 w 501"/>
                  <a:gd name="T5" fmla="*/ 466 h 538"/>
                  <a:gd name="T6" fmla="*/ 371 w 501"/>
                  <a:gd name="T7" fmla="*/ 121 h 538"/>
                  <a:gd name="T8" fmla="*/ 397 w 501"/>
                  <a:gd name="T9" fmla="*/ 95 h 538"/>
                  <a:gd name="T10" fmla="*/ 492 w 501"/>
                  <a:gd name="T11" fmla="*/ 0 h 538"/>
                  <a:gd name="T12" fmla="*/ 501 w 501"/>
                  <a:gd name="T13" fmla="*/ 44 h 538"/>
                  <a:gd name="T14" fmla="*/ 424 w 501"/>
                  <a:gd name="T15" fmla="*/ 121 h 538"/>
                  <a:gd name="T16" fmla="*/ 397 w 501"/>
                  <a:gd name="T17" fmla="*/ 147 h 538"/>
                  <a:gd name="T18" fmla="*/ 52 w 501"/>
                  <a:gd name="T19" fmla="*/ 492 h 538"/>
                  <a:gd name="T20" fmla="*/ 26 w 501"/>
                  <a:gd name="T21" fmla="*/ 519 h 538"/>
                  <a:gd name="T22" fmla="*/ 6 w 501"/>
                  <a:gd name="T23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1" h="538">
                    <a:moveTo>
                      <a:pt x="6" y="538"/>
                    </a:moveTo>
                    <a:cubicBezTo>
                      <a:pt x="4" y="523"/>
                      <a:pt x="2" y="508"/>
                      <a:pt x="0" y="492"/>
                    </a:cubicBezTo>
                    <a:lnTo>
                      <a:pt x="26" y="466"/>
                    </a:lnTo>
                    <a:lnTo>
                      <a:pt x="371" y="121"/>
                    </a:lnTo>
                    <a:lnTo>
                      <a:pt x="397" y="95"/>
                    </a:lnTo>
                    <a:lnTo>
                      <a:pt x="492" y="0"/>
                    </a:lnTo>
                    <a:cubicBezTo>
                      <a:pt x="495" y="14"/>
                      <a:pt x="498" y="29"/>
                      <a:pt x="501" y="44"/>
                    </a:cubicBezTo>
                    <a:lnTo>
                      <a:pt x="424" y="121"/>
                    </a:lnTo>
                    <a:lnTo>
                      <a:pt x="397" y="147"/>
                    </a:lnTo>
                    <a:lnTo>
                      <a:pt x="52" y="492"/>
                    </a:lnTo>
                    <a:lnTo>
                      <a:pt x="26" y="519"/>
                    </a:lnTo>
                    <a:lnTo>
                      <a:pt x="6" y="53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4" name="Freeform 146">
                <a:extLst>
                  <a:ext uri="{FF2B5EF4-FFF2-40B4-BE49-F238E27FC236}">
                    <a16:creationId xmlns:a16="http://schemas.microsoft.com/office/drawing/2014/main" id="{A013AD4E-905F-2AE3-8761-4402EC610A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47"/>
                <a:ext cx="342" cy="347"/>
              </a:xfrm>
              <a:custGeom>
                <a:avLst/>
                <a:gdLst>
                  <a:gd name="T0" fmla="*/ 0 w 2643"/>
                  <a:gd name="T1" fmla="*/ 2674 h 2674"/>
                  <a:gd name="T2" fmla="*/ 0 w 2643"/>
                  <a:gd name="T3" fmla="*/ 2674 h 2674"/>
                  <a:gd name="T4" fmla="*/ 0 w 2643"/>
                  <a:gd name="T5" fmla="*/ 2674 h 2674"/>
                  <a:gd name="T6" fmla="*/ 27 w 2643"/>
                  <a:gd name="T7" fmla="*/ 2648 h 2674"/>
                  <a:gd name="T8" fmla="*/ 0 w 2643"/>
                  <a:gd name="T9" fmla="*/ 2622 h 2674"/>
                  <a:gd name="T10" fmla="*/ 2 w 2643"/>
                  <a:gd name="T11" fmla="*/ 2619 h 2674"/>
                  <a:gd name="T12" fmla="*/ 29 w 2643"/>
                  <a:gd name="T13" fmla="*/ 2593 h 2674"/>
                  <a:gd name="T14" fmla="*/ 345 w 2643"/>
                  <a:gd name="T15" fmla="*/ 2276 h 2674"/>
                  <a:gd name="T16" fmla="*/ 347 w 2643"/>
                  <a:gd name="T17" fmla="*/ 2278 h 2674"/>
                  <a:gd name="T18" fmla="*/ 373 w 2643"/>
                  <a:gd name="T19" fmla="*/ 2252 h 2674"/>
                  <a:gd name="T20" fmla="*/ 372 w 2643"/>
                  <a:gd name="T21" fmla="*/ 2250 h 2674"/>
                  <a:gd name="T22" fmla="*/ 374 w 2643"/>
                  <a:gd name="T23" fmla="*/ 2248 h 2674"/>
                  <a:gd name="T24" fmla="*/ 400 w 2643"/>
                  <a:gd name="T25" fmla="*/ 2222 h 2674"/>
                  <a:gd name="T26" fmla="*/ 658 w 2643"/>
                  <a:gd name="T27" fmla="*/ 1964 h 2674"/>
                  <a:gd name="T28" fmla="*/ 664 w 2643"/>
                  <a:gd name="T29" fmla="*/ 2010 h 2674"/>
                  <a:gd name="T30" fmla="*/ 427 w 2643"/>
                  <a:gd name="T31" fmla="*/ 2248 h 2674"/>
                  <a:gd name="T32" fmla="*/ 400 w 2643"/>
                  <a:gd name="T33" fmla="*/ 2274 h 2674"/>
                  <a:gd name="T34" fmla="*/ 55 w 2643"/>
                  <a:gd name="T35" fmla="*/ 2619 h 2674"/>
                  <a:gd name="T36" fmla="*/ 29 w 2643"/>
                  <a:gd name="T37" fmla="*/ 2646 h 2674"/>
                  <a:gd name="T38" fmla="*/ 27 w 2643"/>
                  <a:gd name="T39" fmla="*/ 2648 h 2674"/>
                  <a:gd name="T40" fmla="*/ 1633 w 2643"/>
                  <a:gd name="T41" fmla="*/ 1041 h 2674"/>
                  <a:gd name="T42" fmla="*/ 1611 w 2643"/>
                  <a:gd name="T43" fmla="*/ 1011 h 2674"/>
                  <a:gd name="T44" fmla="*/ 1860 w 2643"/>
                  <a:gd name="T45" fmla="*/ 762 h 2674"/>
                  <a:gd name="T46" fmla="*/ 1886 w 2643"/>
                  <a:gd name="T47" fmla="*/ 735 h 2674"/>
                  <a:gd name="T48" fmla="*/ 2232 w 2643"/>
                  <a:gd name="T49" fmla="*/ 390 h 2674"/>
                  <a:gd name="T50" fmla="*/ 2258 w 2643"/>
                  <a:gd name="T51" fmla="*/ 364 h 2674"/>
                  <a:gd name="T52" fmla="*/ 2603 w 2643"/>
                  <a:gd name="T53" fmla="*/ 18 h 2674"/>
                  <a:gd name="T54" fmla="*/ 2622 w 2643"/>
                  <a:gd name="T55" fmla="*/ 0 h 2674"/>
                  <a:gd name="T56" fmla="*/ 2643 w 2643"/>
                  <a:gd name="T57" fmla="*/ 32 h 2674"/>
                  <a:gd name="T58" fmla="*/ 2629 w 2643"/>
                  <a:gd name="T59" fmla="*/ 45 h 2674"/>
                  <a:gd name="T60" fmla="*/ 2284 w 2643"/>
                  <a:gd name="T61" fmla="*/ 390 h 2674"/>
                  <a:gd name="T62" fmla="*/ 2258 w 2643"/>
                  <a:gd name="T63" fmla="*/ 416 h 2674"/>
                  <a:gd name="T64" fmla="*/ 1913 w 2643"/>
                  <a:gd name="T65" fmla="*/ 762 h 2674"/>
                  <a:gd name="T66" fmla="*/ 1886 w 2643"/>
                  <a:gd name="T67" fmla="*/ 788 h 2674"/>
                  <a:gd name="T68" fmla="*/ 1633 w 2643"/>
                  <a:gd name="T69" fmla="*/ 1041 h 2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43" h="2674">
                    <a:moveTo>
                      <a:pt x="0" y="2674"/>
                    </a:moveTo>
                    <a:lnTo>
                      <a:pt x="0" y="2674"/>
                    </a:lnTo>
                    <a:lnTo>
                      <a:pt x="0" y="2674"/>
                    </a:lnTo>
                    <a:close/>
                    <a:moveTo>
                      <a:pt x="27" y="2648"/>
                    </a:moveTo>
                    <a:lnTo>
                      <a:pt x="0" y="2622"/>
                    </a:lnTo>
                    <a:lnTo>
                      <a:pt x="2" y="2619"/>
                    </a:lnTo>
                    <a:lnTo>
                      <a:pt x="29" y="2593"/>
                    </a:lnTo>
                    <a:lnTo>
                      <a:pt x="345" y="2276"/>
                    </a:lnTo>
                    <a:lnTo>
                      <a:pt x="347" y="2278"/>
                    </a:lnTo>
                    <a:lnTo>
                      <a:pt x="373" y="2252"/>
                    </a:lnTo>
                    <a:lnTo>
                      <a:pt x="372" y="2250"/>
                    </a:lnTo>
                    <a:lnTo>
                      <a:pt x="374" y="2248"/>
                    </a:lnTo>
                    <a:lnTo>
                      <a:pt x="400" y="2222"/>
                    </a:lnTo>
                    <a:lnTo>
                      <a:pt x="658" y="1964"/>
                    </a:lnTo>
                    <a:cubicBezTo>
                      <a:pt x="660" y="1979"/>
                      <a:pt x="662" y="1995"/>
                      <a:pt x="664" y="2010"/>
                    </a:cubicBezTo>
                    <a:lnTo>
                      <a:pt x="427" y="2248"/>
                    </a:lnTo>
                    <a:lnTo>
                      <a:pt x="400" y="2274"/>
                    </a:lnTo>
                    <a:lnTo>
                      <a:pt x="55" y="2619"/>
                    </a:lnTo>
                    <a:lnTo>
                      <a:pt x="29" y="2646"/>
                    </a:lnTo>
                    <a:lnTo>
                      <a:pt x="27" y="2648"/>
                    </a:lnTo>
                    <a:moveTo>
                      <a:pt x="1633" y="1041"/>
                    </a:moveTo>
                    <a:cubicBezTo>
                      <a:pt x="1627" y="1030"/>
                      <a:pt x="1619" y="1020"/>
                      <a:pt x="1611" y="1011"/>
                    </a:cubicBezTo>
                    <a:lnTo>
                      <a:pt x="1860" y="762"/>
                    </a:lnTo>
                    <a:lnTo>
                      <a:pt x="1886" y="735"/>
                    </a:lnTo>
                    <a:lnTo>
                      <a:pt x="2232" y="390"/>
                    </a:lnTo>
                    <a:lnTo>
                      <a:pt x="2258" y="364"/>
                    </a:lnTo>
                    <a:lnTo>
                      <a:pt x="2603" y="18"/>
                    </a:lnTo>
                    <a:lnTo>
                      <a:pt x="2622" y="0"/>
                    </a:lnTo>
                    <a:lnTo>
                      <a:pt x="2643" y="32"/>
                    </a:lnTo>
                    <a:lnTo>
                      <a:pt x="2629" y="45"/>
                    </a:lnTo>
                    <a:lnTo>
                      <a:pt x="2284" y="390"/>
                    </a:lnTo>
                    <a:lnTo>
                      <a:pt x="2258" y="416"/>
                    </a:lnTo>
                    <a:lnTo>
                      <a:pt x="1913" y="762"/>
                    </a:lnTo>
                    <a:lnTo>
                      <a:pt x="1886" y="788"/>
                    </a:lnTo>
                    <a:lnTo>
                      <a:pt x="1633" y="104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5" name="Freeform 147">
                <a:extLst>
                  <a:ext uri="{FF2B5EF4-FFF2-40B4-BE49-F238E27FC236}">
                    <a16:creationId xmlns:a16="http://schemas.microsoft.com/office/drawing/2014/main" id="{59086F43-E1E2-954F-9A62-09799DFCB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278"/>
                <a:ext cx="127" cy="130"/>
              </a:xfrm>
              <a:custGeom>
                <a:avLst/>
                <a:gdLst>
                  <a:gd name="T0" fmla="*/ 6 w 975"/>
                  <a:gd name="T1" fmla="*/ 999 h 999"/>
                  <a:gd name="T2" fmla="*/ 0 w 975"/>
                  <a:gd name="T3" fmla="*/ 953 h 999"/>
                  <a:gd name="T4" fmla="*/ 87 w 975"/>
                  <a:gd name="T5" fmla="*/ 865 h 999"/>
                  <a:gd name="T6" fmla="*/ 114 w 975"/>
                  <a:gd name="T7" fmla="*/ 839 h 999"/>
                  <a:gd name="T8" fmla="*/ 459 w 975"/>
                  <a:gd name="T9" fmla="*/ 494 h 999"/>
                  <a:gd name="T10" fmla="*/ 485 w 975"/>
                  <a:gd name="T11" fmla="*/ 467 h 999"/>
                  <a:gd name="T12" fmla="*/ 831 w 975"/>
                  <a:gd name="T13" fmla="*/ 122 h 999"/>
                  <a:gd name="T14" fmla="*/ 857 w 975"/>
                  <a:gd name="T15" fmla="*/ 96 h 999"/>
                  <a:gd name="T16" fmla="*/ 953 w 975"/>
                  <a:gd name="T17" fmla="*/ 0 h 999"/>
                  <a:gd name="T18" fmla="*/ 975 w 975"/>
                  <a:gd name="T19" fmla="*/ 30 h 999"/>
                  <a:gd name="T20" fmla="*/ 883 w 975"/>
                  <a:gd name="T21" fmla="*/ 122 h 999"/>
                  <a:gd name="T22" fmla="*/ 857 w 975"/>
                  <a:gd name="T23" fmla="*/ 148 h 999"/>
                  <a:gd name="T24" fmla="*/ 512 w 975"/>
                  <a:gd name="T25" fmla="*/ 494 h 999"/>
                  <a:gd name="T26" fmla="*/ 485 w 975"/>
                  <a:gd name="T27" fmla="*/ 520 h 999"/>
                  <a:gd name="T28" fmla="*/ 140 w 975"/>
                  <a:gd name="T29" fmla="*/ 865 h 999"/>
                  <a:gd name="T30" fmla="*/ 114 w 975"/>
                  <a:gd name="T31" fmla="*/ 892 h 999"/>
                  <a:gd name="T32" fmla="*/ 6 w 975"/>
                  <a:gd name="T33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5" h="999">
                    <a:moveTo>
                      <a:pt x="6" y="999"/>
                    </a:moveTo>
                    <a:cubicBezTo>
                      <a:pt x="4" y="984"/>
                      <a:pt x="2" y="968"/>
                      <a:pt x="0" y="953"/>
                    </a:cubicBezTo>
                    <a:lnTo>
                      <a:pt x="87" y="865"/>
                    </a:lnTo>
                    <a:lnTo>
                      <a:pt x="114" y="839"/>
                    </a:lnTo>
                    <a:lnTo>
                      <a:pt x="459" y="494"/>
                    </a:lnTo>
                    <a:lnTo>
                      <a:pt x="485" y="467"/>
                    </a:lnTo>
                    <a:lnTo>
                      <a:pt x="831" y="122"/>
                    </a:lnTo>
                    <a:lnTo>
                      <a:pt x="857" y="96"/>
                    </a:lnTo>
                    <a:lnTo>
                      <a:pt x="953" y="0"/>
                    </a:lnTo>
                    <a:cubicBezTo>
                      <a:pt x="961" y="9"/>
                      <a:pt x="969" y="19"/>
                      <a:pt x="975" y="30"/>
                    </a:cubicBezTo>
                    <a:lnTo>
                      <a:pt x="883" y="122"/>
                    </a:lnTo>
                    <a:lnTo>
                      <a:pt x="857" y="148"/>
                    </a:lnTo>
                    <a:lnTo>
                      <a:pt x="512" y="494"/>
                    </a:lnTo>
                    <a:lnTo>
                      <a:pt x="485" y="520"/>
                    </a:lnTo>
                    <a:lnTo>
                      <a:pt x="140" y="865"/>
                    </a:lnTo>
                    <a:lnTo>
                      <a:pt x="114" y="892"/>
                    </a:lnTo>
                    <a:lnTo>
                      <a:pt x="6" y="99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6" name="Freeform 148">
                <a:extLst>
                  <a:ext uri="{FF2B5EF4-FFF2-40B4-BE49-F238E27FC236}">
                    <a16:creationId xmlns:a16="http://schemas.microsoft.com/office/drawing/2014/main" id="{736D6F81-3216-8B01-714D-F8418273A1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296" cy="296"/>
              </a:xfrm>
              <a:custGeom>
                <a:avLst/>
                <a:gdLst>
                  <a:gd name="T0" fmla="*/ 26 w 2284"/>
                  <a:gd name="T1" fmla="*/ 2284 h 2284"/>
                  <a:gd name="T2" fmla="*/ 0 w 2284"/>
                  <a:gd name="T3" fmla="*/ 2258 h 2284"/>
                  <a:gd name="T4" fmla="*/ 0 w 2284"/>
                  <a:gd name="T5" fmla="*/ 2257 h 2284"/>
                  <a:gd name="T6" fmla="*/ 2 w 2284"/>
                  <a:gd name="T7" fmla="*/ 2255 h 2284"/>
                  <a:gd name="T8" fmla="*/ 29 w 2284"/>
                  <a:gd name="T9" fmla="*/ 2229 h 2284"/>
                  <a:gd name="T10" fmla="*/ 345 w 2284"/>
                  <a:gd name="T11" fmla="*/ 1912 h 2284"/>
                  <a:gd name="T12" fmla="*/ 348 w 2284"/>
                  <a:gd name="T13" fmla="*/ 1914 h 2284"/>
                  <a:gd name="T14" fmla="*/ 374 w 2284"/>
                  <a:gd name="T15" fmla="*/ 1888 h 2284"/>
                  <a:gd name="T16" fmla="*/ 372 w 2284"/>
                  <a:gd name="T17" fmla="*/ 1886 h 2284"/>
                  <a:gd name="T18" fmla="*/ 374 w 2284"/>
                  <a:gd name="T19" fmla="*/ 1884 h 2284"/>
                  <a:gd name="T20" fmla="*/ 400 w 2284"/>
                  <a:gd name="T21" fmla="*/ 1857 h 2284"/>
                  <a:gd name="T22" fmla="*/ 581 w 2284"/>
                  <a:gd name="T23" fmla="*/ 1677 h 2284"/>
                  <a:gd name="T24" fmla="*/ 586 w 2284"/>
                  <a:gd name="T25" fmla="*/ 1724 h 2284"/>
                  <a:gd name="T26" fmla="*/ 426 w 2284"/>
                  <a:gd name="T27" fmla="*/ 1884 h 2284"/>
                  <a:gd name="T28" fmla="*/ 400 w 2284"/>
                  <a:gd name="T29" fmla="*/ 1910 h 2284"/>
                  <a:gd name="T30" fmla="*/ 55 w 2284"/>
                  <a:gd name="T31" fmla="*/ 2255 h 2284"/>
                  <a:gd name="T32" fmla="*/ 29 w 2284"/>
                  <a:gd name="T33" fmla="*/ 2282 h 2284"/>
                  <a:gd name="T34" fmla="*/ 26 w 2284"/>
                  <a:gd name="T35" fmla="*/ 2284 h 2284"/>
                  <a:gd name="T36" fmla="*/ 1617 w 2284"/>
                  <a:gd name="T37" fmla="*/ 694 h 2284"/>
                  <a:gd name="T38" fmla="*/ 1576 w 2284"/>
                  <a:gd name="T39" fmla="*/ 681 h 2284"/>
                  <a:gd name="T40" fmla="*/ 1860 w 2284"/>
                  <a:gd name="T41" fmla="*/ 397 h 2284"/>
                  <a:gd name="T42" fmla="*/ 1886 w 2284"/>
                  <a:gd name="T43" fmla="*/ 371 h 2284"/>
                  <a:gd name="T44" fmla="*/ 2258 w 2284"/>
                  <a:gd name="T45" fmla="*/ 0 h 2284"/>
                  <a:gd name="T46" fmla="*/ 2284 w 2284"/>
                  <a:gd name="T47" fmla="*/ 26 h 2284"/>
                  <a:gd name="T48" fmla="*/ 2258 w 2284"/>
                  <a:gd name="T49" fmla="*/ 52 h 2284"/>
                  <a:gd name="T50" fmla="*/ 1913 w 2284"/>
                  <a:gd name="T51" fmla="*/ 397 h 2284"/>
                  <a:gd name="T52" fmla="*/ 1886 w 2284"/>
                  <a:gd name="T53" fmla="*/ 424 h 2284"/>
                  <a:gd name="T54" fmla="*/ 1617 w 2284"/>
                  <a:gd name="T55" fmla="*/ 694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84" h="2284">
                    <a:moveTo>
                      <a:pt x="26" y="2284"/>
                    </a:moveTo>
                    <a:lnTo>
                      <a:pt x="0" y="2258"/>
                    </a:lnTo>
                    <a:lnTo>
                      <a:pt x="0" y="2257"/>
                    </a:lnTo>
                    <a:lnTo>
                      <a:pt x="2" y="2255"/>
                    </a:lnTo>
                    <a:lnTo>
                      <a:pt x="29" y="2229"/>
                    </a:lnTo>
                    <a:lnTo>
                      <a:pt x="345" y="1912"/>
                    </a:lnTo>
                    <a:lnTo>
                      <a:pt x="348" y="1914"/>
                    </a:lnTo>
                    <a:lnTo>
                      <a:pt x="374" y="1888"/>
                    </a:lnTo>
                    <a:lnTo>
                      <a:pt x="372" y="1886"/>
                    </a:lnTo>
                    <a:lnTo>
                      <a:pt x="374" y="1884"/>
                    </a:lnTo>
                    <a:lnTo>
                      <a:pt x="400" y="1857"/>
                    </a:lnTo>
                    <a:lnTo>
                      <a:pt x="581" y="1677"/>
                    </a:lnTo>
                    <a:cubicBezTo>
                      <a:pt x="583" y="1693"/>
                      <a:pt x="584" y="1708"/>
                      <a:pt x="586" y="1724"/>
                    </a:cubicBezTo>
                    <a:lnTo>
                      <a:pt x="426" y="1884"/>
                    </a:lnTo>
                    <a:lnTo>
                      <a:pt x="400" y="1910"/>
                    </a:lnTo>
                    <a:lnTo>
                      <a:pt x="55" y="2255"/>
                    </a:lnTo>
                    <a:lnTo>
                      <a:pt x="29" y="2282"/>
                    </a:lnTo>
                    <a:lnTo>
                      <a:pt x="26" y="2284"/>
                    </a:lnTo>
                    <a:moveTo>
                      <a:pt x="1617" y="694"/>
                    </a:moveTo>
                    <a:cubicBezTo>
                      <a:pt x="1603" y="688"/>
                      <a:pt x="1590" y="684"/>
                      <a:pt x="1576" y="681"/>
                    </a:cubicBezTo>
                    <a:lnTo>
                      <a:pt x="1860" y="397"/>
                    </a:lnTo>
                    <a:lnTo>
                      <a:pt x="1886" y="371"/>
                    </a:lnTo>
                    <a:lnTo>
                      <a:pt x="2258" y="0"/>
                    </a:lnTo>
                    <a:lnTo>
                      <a:pt x="2284" y="26"/>
                    </a:lnTo>
                    <a:lnTo>
                      <a:pt x="2258" y="52"/>
                    </a:lnTo>
                    <a:lnTo>
                      <a:pt x="1913" y="397"/>
                    </a:lnTo>
                    <a:lnTo>
                      <a:pt x="1886" y="424"/>
                    </a:lnTo>
                    <a:lnTo>
                      <a:pt x="1617" y="6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7" name="Freeform 149">
                <a:extLst>
                  <a:ext uri="{FF2B5EF4-FFF2-40B4-BE49-F238E27FC236}">
                    <a16:creationId xmlns:a16="http://schemas.microsoft.com/office/drawing/2014/main" id="{F47EB561-5374-8C50-F876-712C9E377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3187"/>
                <a:ext cx="134" cy="135"/>
              </a:xfrm>
              <a:custGeom>
                <a:avLst/>
                <a:gdLst>
                  <a:gd name="T0" fmla="*/ 5 w 1036"/>
                  <a:gd name="T1" fmla="*/ 1043 h 1043"/>
                  <a:gd name="T2" fmla="*/ 0 w 1036"/>
                  <a:gd name="T3" fmla="*/ 996 h 1043"/>
                  <a:gd name="T4" fmla="*/ 164 w 1036"/>
                  <a:gd name="T5" fmla="*/ 831 h 1043"/>
                  <a:gd name="T6" fmla="*/ 191 w 1036"/>
                  <a:gd name="T7" fmla="*/ 805 h 1043"/>
                  <a:gd name="T8" fmla="*/ 536 w 1036"/>
                  <a:gd name="T9" fmla="*/ 460 h 1043"/>
                  <a:gd name="T10" fmla="*/ 562 w 1036"/>
                  <a:gd name="T11" fmla="*/ 433 h 1043"/>
                  <a:gd name="T12" fmla="*/ 908 w 1036"/>
                  <a:gd name="T13" fmla="*/ 88 h 1043"/>
                  <a:gd name="T14" fmla="*/ 934 w 1036"/>
                  <a:gd name="T15" fmla="*/ 62 h 1043"/>
                  <a:gd name="T16" fmla="*/ 995 w 1036"/>
                  <a:gd name="T17" fmla="*/ 0 h 1043"/>
                  <a:gd name="T18" fmla="*/ 1036 w 1036"/>
                  <a:gd name="T19" fmla="*/ 13 h 1043"/>
                  <a:gd name="T20" fmla="*/ 960 w 1036"/>
                  <a:gd name="T21" fmla="*/ 88 h 1043"/>
                  <a:gd name="T22" fmla="*/ 934 w 1036"/>
                  <a:gd name="T23" fmla="*/ 114 h 1043"/>
                  <a:gd name="T24" fmla="*/ 589 w 1036"/>
                  <a:gd name="T25" fmla="*/ 460 h 1043"/>
                  <a:gd name="T26" fmla="*/ 562 w 1036"/>
                  <a:gd name="T27" fmla="*/ 486 h 1043"/>
                  <a:gd name="T28" fmla="*/ 217 w 1036"/>
                  <a:gd name="T29" fmla="*/ 831 h 1043"/>
                  <a:gd name="T30" fmla="*/ 191 w 1036"/>
                  <a:gd name="T31" fmla="*/ 857 h 1043"/>
                  <a:gd name="T32" fmla="*/ 5 w 1036"/>
                  <a:gd name="T33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6" h="1043">
                    <a:moveTo>
                      <a:pt x="5" y="1043"/>
                    </a:moveTo>
                    <a:cubicBezTo>
                      <a:pt x="3" y="1027"/>
                      <a:pt x="2" y="1012"/>
                      <a:pt x="0" y="996"/>
                    </a:cubicBezTo>
                    <a:lnTo>
                      <a:pt x="164" y="831"/>
                    </a:lnTo>
                    <a:lnTo>
                      <a:pt x="191" y="805"/>
                    </a:lnTo>
                    <a:lnTo>
                      <a:pt x="536" y="460"/>
                    </a:lnTo>
                    <a:lnTo>
                      <a:pt x="562" y="433"/>
                    </a:lnTo>
                    <a:lnTo>
                      <a:pt x="908" y="88"/>
                    </a:lnTo>
                    <a:lnTo>
                      <a:pt x="934" y="62"/>
                    </a:lnTo>
                    <a:lnTo>
                      <a:pt x="995" y="0"/>
                    </a:lnTo>
                    <a:cubicBezTo>
                      <a:pt x="1009" y="3"/>
                      <a:pt x="1022" y="7"/>
                      <a:pt x="1036" y="13"/>
                    </a:cubicBezTo>
                    <a:lnTo>
                      <a:pt x="960" y="88"/>
                    </a:lnTo>
                    <a:lnTo>
                      <a:pt x="934" y="114"/>
                    </a:lnTo>
                    <a:lnTo>
                      <a:pt x="589" y="460"/>
                    </a:lnTo>
                    <a:lnTo>
                      <a:pt x="562" y="486"/>
                    </a:lnTo>
                    <a:lnTo>
                      <a:pt x="217" y="831"/>
                    </a:lnTo>
                    <a:lnTo>
                      <a:pt x="191" y="857"/>
                    </a:lnTo>
                    <a:lnTo>
                      <a:pt x="5" y="1043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8" name="Freeform 150">
                <a:extLst>
                  <a:ext uri="{FF2B5EF4-FFF2-40B4-BE49-F238E27FC236}">
                    <a16:creationId xmlns:a16="http://schemas.microsoft.com/office/drawing/2014/main" id="{E40474B9-423C-FF54-E1AD-A9C6380F4D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5" y="3100"/>
                <a:ext cx="146" cy="140"/>
              </a:xfrm>
              <a:custGeom>
                <a:avLst/>
                <a:gdLst>
                  <a:gd name="T0" fmla="*/ 0 w 1123"/>
                  <a:gd name="T1" fmla="*/ 1081 h 1081"/>
                  <a:gd name="T2" fmla="*/ 180 w 1123"/>
                  <a:gd name="T3" fmla="*/ 901 h 1081"/>
                  <a:gd name="T4" fmla="*/ 174 w 1123"/>
                  <a:gd name="T5" fmla="*/ 920 h 1081"/>
                  <a:gd name="T6" fmla="*/ 162 w 1123"/>
                  <a:gd name="T7" fmla="*/ 972 h 1081"/>
                  <a:gd name="T8" fmla="*/ 64 w 1123"/>
                  <a:gd name="T9" fmla="*/ 1070 h 1081"/>
                  <a:gd name="T10" fmla="*/ 15 w 1123"/>
                  <a:gd name="T11" fmla="*/ 1079 h 1081"/>
                  <a:gd name="T12" fmla="*/ 0 w 1123"/>
                  <a:gd name="T13" fmla="*/ 1081 h 1081"/>
                  <a:gd name="T14" fmla="*/ 258 w 1123"/>
                  <a:gd name="T15" fmla="*/ 824 h 1081"/>
                  <a:gd name="T16" fmla="*/ 327 w 1123"/>
                  <a:gd name="T17" fmla="*/ 754 h 1081"/>
                  <a:gd name="T18" fmla="*/ 354 w 1123"/>
                  <a:gd name="T19" fmla="*/ 728 h 1081"/>
                  <a:gd name="T20" fmla="*/ 699 w 1123"/>
                  <a:gd name="T21" fmla="*/ 382 h 1081"/>
                  <a:gd name="T22" fmla="*/ 725 w 1123"/>
                  <a:gd name="T23" fmla="*/ 356 h 1081"/>
                  <a:gd name="T24" fmla="*/ 991 w 1123"/>
                  <a:gd name="T25" fmla="*/ 90 h 1081"/>
                  <a:gd name="T26" fmla="*/ 995 w 1123"/>
                  <a:gd name="T27" fmla="*/ 89 h 1081"/>
                  <a:gd name="T28" fmla="*/ 1096 w 1123"/>
                  <a:gd name="T29" fmla="*/ 17 h 1081"/>
                  <a:gd name="T30" fmla="*/ 1112 w 1123"/>
                  <a:gd name="T31" fmla="*/ 0 h 1081"/>
                  <a:gd name="T32" fmla="*/ 1123 w 1123"/>
                  <a:gd name="T33" fmla="*/ 11 h 1081"/>
                  <a:gd name="T34" fmla="*/ 1097 w 1123"/>
                  <a:gd name="T35" fmla="*/ 37 h 1081"/>
                  <a:gd name="T36" fmla="*/ 752 w 1123"/>
                  <a:gd name="T37" fmla="*/ 382 h 1081"/>
                  <a:gd name="T38" fmla="*/ 725 w 1123"/>
                  <a:gd name="T39" fmla="*/ 409 h 1081"/>
                  <a:gd name="T40" fmla="*/ 380 w 1123"/>
                  <a:gd name="T41" fmla="*/ 754 h 1081"/>
                  <a:gd name="T42" fmla="*/ 354 w 1123"/>
                  <a:gd name="T43" fmla="*/ 780 h 1081"/>
                  <a:gd name="T44" fmla="*/ 320 w 1123"/>
                  <a:gd name="T45" fmla="*/ 814 h 1081"/>
                  <a:gd name="T46" fmla="*/ 306 w 1123"/>
                  <a:gd name="T47" fmla="*/ 813 h 1081"/>
                  <a:gd name="T48" fmla="*/ 258 w 1123"/>
                  <a:gd name="T49" fmla="*/ 824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3" h="1081">
                    <a:moveTo>
                      <a:pt x="0" y="1081"/>
                    </a:moveTo>
                    <a:lnTo>
                      <a:pt x="180" y="901"/>
                    </a:lnTo>
                    <a:cubicBezTo>
                      <a:pt x="178" y="907"/>
                      <a:pt x="176" y="913"/>
                      <a:pt x="174" y="920"/>
                    </a:cubicBezTo>
                    <a:cubicBezTo>
                      <a:pt x="170" y="937"/>
                      <a:pt x="166" y="954"/>
                      <a:pt x="162" y="972"/>
                    </a:cubicBezTo>
                    <a:lnTo>
                      <a:pt x="64" y="1070"/>
                    </a:lnTo>
                    <a:cubicBezTo>
                      <a:pt x="48" y="1072"/>
                      <a:pt x="32" y="1075"/>
                      <a:pt x="15" y="1079"/>
                    </a:cubicBezTo>
                    <a:cubicBezTo>
                      <a:pt x="8" y="1080"/>
                      <a:pt x="4" y="1081"/>
                      <a:pt x="0" y="1081"/>
                    </a:cubicBezTo>
                    <a:moveTo>
                      <a:pt x="258" y="824"/>
                    </a:moveTo>
                    <a:lnTo>
                      <a:pt x="327" y="754"/>
                    </a:lnTo>
                    <a:lnTo>
                      <a:pt x="354" y="728"/>
                    </a:lnTo>
                    <a:lnTo>
                      <a:pt x="699" y="382"/>
                    </a:lnTo>
                    <a:lnTo>
                      <a:pt x="725" y="356"/>
                    </a:lnTo>
                    <a:lnTo>
                      <a:pt x="991" y="90"/>
                    </a:lnTo>
                    <a:cubicBezTo>
                      <a:pt x="993" y="90"/>
                      <a:pt x="994" y="89"/>
                      <a:pt x="995" y="89"/>
                    </a:cubicBezTo>
                    <a:cubicBezTo>
                      <a:pt x="1040" y="73"/>
                      <a:pt x="1064" y="50"/>
                      <a:pt x="1096" y="17"/>
                    </a:cubicBezTo>
                    <a:cubicBezTo>
                      <a:pt x="1101" y="11"/>
                      <a:pt x="1107" y="6"/>
                      <a:pt x="1112" y="0"/>
                    </a:cubicBezTo>
                    <a:lnTo>
                      <a:pt x="1123" y="11"/>
                    </a:lnTo>
                    <a:lnTo>
                      <a:pt x="1097" y="37"/>
                    </a:lnTo>
                    <a:lnTo>
                      <a:pt x="752" y="382"/>
                    </a:lnTo>
                    <a:lnTo>
                      <a:pt x="725" y="409"/>
                    </a:lnTo>
                    <a:lnTo>
                      <a:pt x="380" y="754"/>
                    </a:lnTo>
                    <a:lnTo>
                      <a:pt x="354" y="780"/>
                    </a:lnTo>
                    <a:lnTo>
                      <a:pt x="320" y="814"/>
                    </a:lnTo>
                    <a:cubicBezTo>
                      <a:pt x="315" y="814"/>
                      <a:pt x="311" y="813"/>
                      <a:pt x="306" y="813"/>
                    </a:cubicBezTo>
                    <a:cubicBezTo>
                      <a:pt x="290" y="813"/>
                      <a:pt x="273" y="817"/>
                      <a:pt x="258" y="82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9" name="Freeform 151">
                <a:extLst>
                  <a:ext uri="{FF2B5EF4-FFF2-40B4-BE49-F238E27FC236}">
                    <a16:creationId xmlns:a16="http://schemas.microsoft.com/office/drawing/2014/main" id="{51556E66-929C-A2DB-21C3-CA2F6226B2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96" cy="92"/>
              </a:xfrm>
              <a:custGeom>
                <a:avLst/>
                <a:gdLst>
                  <a:gd name="T0" fmla="*/ 26 w 738"/>
                  <a:gd name="T1" fmla="*/ 713 h 713"/>
                  <a:gd name="T2" fmla="*/ 0 w 738"/>
                  <a:gd name="T3" fmla="*/ 686 h 713"/>
                  <a:gd name="T4" fmla="*/ 0 w 738"/>
                  <a:gd name="T5" fmla="*/ 686 h 713"/>
                  <a:gd name="T6" fmla="*/ 2 w 738"/>
                  <a:gd name="T7" fmla="*/ 684 h 713"/>
                  <a:gd name="T8" fmla="*/ 29 w 738"/>
                  <a:gd name="T9" fmla="*/ 658 h 713"/>
                  <a:gd name="T10" fmla="*/ 345 w 738"/>
                  <a:gd name="T11" fmla="*/ 341 h 713"/>
                  <a:gd name="T12" fmla="*/ 348 w 738"/>
                  <a:gd name="T13" fmla="*/ 344 h 713"/>
                  <a:gd name="T14" fmla="*/ 374 w 738"/>
                  <a:gd name="T15" fmla="*/ 318 h 713"/>
                  <a:gd name="T16" fmla="*/ 372 w 738"/>
                  <a:gd name="T17" fmla="*/ 315 h 713"/>
                  <a:gd name="T18" fmla="*/ 374 w 738"/>
                  <a:gd name="T19" fmla="*/ 313 h 713"/>
                  <a:gd name="T20" fmla="*/ 400 w 738"/>
                  <a:gd name="T21" fmla="*/ 286 h 713"/>
                  <a:gd name="T22" fmla="*/ 418 w 738"/>
                  <a:gd name="T23" fmla="*/ 268 h 713"/>
                  <a:gd name="T24" fmla="*/ 433 w 738"/>
                  <a:gd name="T25" fmla="*/ 266 h 713"/>
                  <a:gd name="T26" fmla="*/ 482 w 738"/>
                  <a:gd name="T27" fmla="*/ 257 h 713"/>
                  <a:gd name="T28" fmla="*/ 426 w 738"/>
                  <a:gd name="T29" fmla="*/ 313 h 713"/>
                  <a:gd name="T30" fmla="*/ 400 w 738"/>
                  <a:gd name="T31" fmla="*/ 339 h 713"/>
                  <a:gd name="T32" fmla="*/ 55 w 738"/>
                  <a:gd name="T33" fmla="*/ 684 h 713"/>
                  <a:gd name="T34" fmla="*/ 29 w 738"/>
                  <a:gd name="T35" fmla="*/ 710 h 713"/>
                  <a:gd name="T36" fmla="*/ 26 w 738"/>
                  <a:gd name="T37" fmla="*/ 713 h 713"/>
                  <a:gd name="T38" fmla="*/ 580 w 738"/>
                  <a:gd name="T39" fmla="*/ 159 h 713"/>
                  <a:gd name="T40" fmla="*/ 592 w 738"/>
                  <a:gd name="T41" fmla="*/ 107 h 713"/>
                  <a:gd name="T42" fmla="*/ 598 w 738"/>
                  <a:gd name="T43" fmla="*/ 88 h 713"/>
                  <a:gd name="T44" fmla="*/ 676 w 738"/>
                  <a:gd name="T45" fmla="*/ 11 h 713"/>
                  <a:gd name="T46" fmla="*/ 724 w 738"/>
                  <a:gd name="T47" fmla="*/ 0 h 713"/>
                  <a:gd name="T48" fmla="*/ 738 w 738"/>
                  <a:gd name="T49" fmla="*/ 1 h 713"/>
                  <a:gd name="T50" fmla="*/ 580 w 738"/>
                  <a:gd name="T51" fmla="*/ 159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8" h="713">
                    <a:moveTo>
                      <a:pt x="26" y="713"/>
                    </a:moveTo>
                    <a:lnTo>
                      <a:pt x="0" y="686"/>
                    </a:lnTo>
                    <a:lnTo>
                      <a:pt x="0" y="686"/>
                    </a:lnTo>
                    <a:lnTo>
                      <a:pt x="2" y="684"/>
                    </a:lnTo>
                    <a:lnTo>
                      <a:pt x="29" y="658"/>
                    </a:lnTo>
                    <a:lnTo>
                      <a:pt x="345" y="341"/>
                    </a:lnTo>
                    <a:lnTo>
                      <a:pt x="348" y="344"/>
                    </a:lnTo>
                    <a:lnTo>
                      <a:pt x="374" y="318"/>
                    </a:lnTo>
                    <a:lnTo>
                      <a:pt x="372" y="315"/>
                    </a:lnTo>
                    <a:lnTo>
                      <a:pt x="374" y="313"/>
                    </a:lnTo>
                    <a:lnTo>
                      <a:pt x="400" y="286"/>
                    </a:lnTo>
                    <a:lnTo>
                      <a:pt x="418" y="268"/>
                    </a:lnTo>
                    <a:cubicBezTo>
                      <a:pt x="422" y="268"/>
                      <a:pt x="426" y="267"/>
                      <a:pt x="433" y="266"/>
                    </a:cubicBezTo>
                    <a:cubicBezTo>
                      <a:pt x="450" y="262"/>
                      <a:pt x="466" y="259"/>
                      <a:pt x="482" y="257"/>
                    </a:cubicBezTo>
                    <a:lnTo>
                      <a:pt x="426" y="313"/>
                    </a:lnTo>
                    <a:lnTo>
                      <a:pt x="400" y="339"/>
                    </a:lnTo>
                    <a:lnTo>
                      <a:pt x="55" y="684"/>
                    </a:lnTo>
                    <a:lnTo>
                      <a:pt x="29" y="710"/>
                    </a:lnTo>
                    <a:lnTo>
                      <a:pt x="26" y="713"/>
                    </a:lnTo>
                    <a:moveTo>
                      <a:pt x="580" y="159"/>
                    </a:moveTo>
                    <a:cubicBezTo>
                      <a:pt x="584" y="141"/>
                      <a:pt x="588" y="124"/>
                      <a:pt x="592" y="107"/>
                    </a:cubicBezTo>
                    <a:cubicBezTo>
                      <a:pt x="594" y="100"/>
                      <a:pt x="596" y="94"/>
                      <a:pt x="598" y="88"/>
                    </a:cubicBezTo>
                    <a:lnTo>
                      <a:pt x="676" y="11"/>
                    </a:lnTo>
                    <a:cubicBezTo>
                      <a:pt x="691" y="4"/>
                      <a:pt x="708" y="0"/>
                      <a:pt x="724" y="0"/>
                    </a:cubicBezTo>
                    <a:cubicBezTo>
                      <a:pt x="729" y="0"/>
                      <a:pt x="733" y="1"/>
                      <a:pt x="738" y="1"/>
                    </a:cubicBezTo>
                    <a:lnTo>
                      <a:pt x="580" y="15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0" name="Freeform 152">
                <a:extLst>
                  <a:ext uri="{FF2B5EF4-FFF2-40B4-BE49-F238E27FC236}">
                    <a16:creationId xmlns:a16="http://schemas.microsoft.com/office/drawing/2014/main" id="{51CBB6E8-AEC3-EC04-2AE2-EBE07F8F6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3098"/>
                <a:ext cx="15" cy="14"/>
              </a:xfrm>
              <a:custGeom>
                <a:avLst/>
                <a:gdLst>
                  <a:gd name="T0" fmla="*/ 0 w 121"/>
                  <a:gd name="T1" fmla="*/ 105 h 105"/>
                  <a:gd name="T2" fmla="*/ 106 w 121"/>
                  <a:gd name="T3" fmla="*/ 0 h 105"/>
                  <a:gd name="T4" fmla="*/ 121 w 121"/>
                  <a:gd name="T5" fmla="*/ 15 h 105"/>
                  <a:gd name="T6" fmla="*/ 105 w 121"/>
                  <a:gd name="T7" fmla="*/ 32 h 105"/>
                  <a:gd name="T8" fmla="*/ 4 w 121"/>
                  <a:gd name="T9" fmla="*/ 104 h 105"/>
                  <a:gd name="T10" fmla="*/ 0 w 121"/>
                  <a:gd name="T11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05">
                    <a:moveTo>
                      <a:pt x="0" y="105"/>
                    </a:moveTo>
                    <a:lnTo>
                      <a:pt x="106" y="0"/>
                    </a:lnTo>
                    <a:lnTo>
                      <a:pt x="121" y="15"/>
                    </a:lnTo>
                    <a:cubicBezTo>
                      <a:pt x="116" y="21"/>
                      <a:pt x="110" y="26"/>
                      <a:pt x="105" y="32"/>
                    </a:cubicBezTo>
                    <a:cubicBezTo>
                      <a:pt x="73" y="65"/>
                      <a:pt x="49" y="88"/>
                      <a:pt x="4" y="104"/>
                    </a:cubicBezTo>
                    <a:cubicBezTo>
                      <a:pt x="3" y="104"/>
                      <a:pt x="2" y="105"/>
                      <a:pt x="0" y="105"/>
                    </a:cubicBez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1" name="Freeform 153">
                <a:extLst>
                  <a:ext uri="{FF2B5EF4-FFF2-40B4-BE49-F238E27FC236}">
                    <a16:creationId xmlns:a16="http://schemas.microsoft.com/office/drawing/2014/main" id="{B0122BB0-F9CD-14A9-FE23-51A46C403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99"/>
                <a:ext cx="100" cy="103"/>
              </a:xfrm>
              <a:custGeom>
                <a:avLst/>
                <a:gdLst>
                  <a:gd name="T0" fmla="*/ 26 w 771"/>
                  <a:gd name="T1" fmla="*/ 797 h 797"/>
                  <a:gd name="T2" fmla="*/ 0 w 771"/>
                  <a:gd name="T3" fmla="*/ 770 h 797"/>
                  <a:gd name="T4" fmla="*/ 0 w 771"/>
                  <a:gd name="T5" fmla="*/ 770 h 797"/>
                  <a:gd name="T6" fmla="*/ 2 w 771"/>
                  <a:gd name="T7" fmla="*/ 768 h 797"/>
                  <a:gd name="T8" fmla="*/ 29 w 771"/>
                  <a:gd name="T9" fmla="*/ 742 h 797"/>
                  <a:gd name="T10" fmla="*/ 346 w 771"/>
                  <a:gd name="T11" fmla="*/ 425 h 797"/>
                  <a:gd name="T12" fmla="*/ 349 w 771"/>
                  <a:gd name="T13" fmla="*/ 428 h 797"/>
                  <a:gd name="T14" fmla="*/ 375 w 771"/>
                  <a:gd name="T15" fmla="*/ 402 h 797"/>
                  <a:gd name="T16" fmla="*/ 372 w 771"/>
                  <a:gd name="T17" fmla="*/ 399 h 797"/>
                  <a:gd name="T18" fmla="*/ 374 w 771"/>
                  <a:gd name="T19" fmla="*/ 396 h 797"/>
                  <a:gd name="T20" fmla="*/ 400 w 771"/>
                  <a:gd name="T21" fmla="*/ 370 h 797"/>
                  <a:gd name="T22" fmla="*/ 771 w 771"/>
                  <a:gd name="T23" fmla="*/ 0 h 797"/>
                  <a:gd name="T24" fmla="*/ 761 w 771"/>
                  <a:gd name="T25" fmla="*/ 62 h 797"/>
                  <a:gd name="T26" fmla="*/ 426 w 771"/>
                  <a:gd name="T27" fmla="*/ 396 h 797"/>
                  <a:gd name="T28" fmla="*/ 400 w 771"/>
                  <a:gd name="T29" fmla="*/ 423 h 797"/>
                  <a:gd name="T30" fmla="*/ 55 w 771"/>
                  <a:gd name="T31" fmla="*/ 768 h 797"/>
                  <a:gd name="T32" fmla="*/ 29 w 771"/>
                  <a:gd name="T33" fmla="*/ 794 h 797"/>
                  <a:gd name="T34" fmla="*/ 26 w 771"/>
                  <a:gd name="T35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1" h="797">
                    <a:moveTo>
                      <a:pt x="26" y="797"/>
                    </a:moveTo>
                    <a:lnTo>
                      <a:pt x="0" y="770"/>
                    </a:lnTo>
                    <a:lnTo>
                      <a:pt x="0" y="770"/>
                    </a:lnTo>
                    <a:lnTo>
                      <a:pt x="2" y="768"/>
                    </a:lnTo>
                    <a:lnTo>
                      <a:pt x="29" y="742"/>
                    </a:lnTo>
                    <a:lnTo>
                      <a:pt x="346" y="425"/>
                    </a:lnTo>
                    <a:lnTo>
                      <a:pt x="349" y="428"/>
                    </a:lnTo>
                    <a:lnTo>
                      <a:pt x="375" y="402"/>
                    </a:lnTo>
                    <a:lnTo>
                      <a:pt x="372" y="399"/>
                    </a:lnTo>
                    <a:lnTo>
                      <a:pt x="374" y="396"/>
                    </a:lnTo>
                    <a:lnTo>
                      <a:pt x="400" y="370"/>
                    </a:lnTo>
                    <a:lnTo>
                      <a:pt x="771" y="0"/>
                    </a:lnTo>
                    <a:cubicBezTo>
                      <a:pt x="763" y="21"/>
                      <a:pt x="760" y="41"/>
                      <a:pt x="761" y="62"/>
                    </a:cubicBezTo>
                    <a:lnTo>
                      <a:pt x="426" y="396"/>
                    </a:lnTo>
                    <a:lnTo>
                      <a:pt x="400" y="423"/>
                    </a:lnTo>
                    <a:lnTo>
                      <a:pt x="55" y="768"/>
                    </a:lnTo>
                    <a:lnTo>
                      <a:pt x="29" y="794"/>
                    </a:lnTo>
                    <a:lnTo>
                      <a:pt x="26" y="7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2" name="Freeform 154">
                <a:extLst>
                  <a:ext uri="{FF2B5EF4-FFF2-40B4-BE49-F238E27FC236}">
                    <a16:creationId xmlns:a16="http://schemas.microsoft.com/office/drawing/2014/main" id="{72AC23CD-C406-757C-CA41-D8FE5AD3A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3098"/>
                <a:ext cx="5" cy="9"/>
              </a:xfrm>
              <a:custGeom>
                <a:avLst/>
                <a:gdLst>
                  <a:gd name="T0" fmla="*/ 1 w 38"/>
                  <a:gd name="T1" fmla="*/ 63 h 63"/>
                  <a:gd name="T2" fmla="*/ 11 w 38"/>
                  <a:gd name="T3" fmla="*/ 1 h 63"/>
                  <a:gd name="T4" fmla="*/ 12 w 38"/>
                  <a:gd name="T5" fmla="*/ 0 h 63"/>
                  <a:gd name="T6" fmla="*/ 38 w 38"/>
                  <a:gd name="T7" fmla="*/ 26 h 63"/>
                  <a:gd name="T8" fmla="*/ 12 w 38"/>
                  <a:gd name="T9" fmla="*/ 52 h 63"/>
                  <a:gd name="T10" fmla="*/ 1 w 38"/>
                  <a:gd name="T1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63">
                    <a:moveTo>
                      <a:pt x="1" y="63"/>
                    </a:moveTo>
                    <a:cubicBezTo>
                      <a:pt x="0" y="42"/>
                      <a:pt x="3" y="22"/>
                      <a:pt x="11" y="1"/>
                    </a:cubicBezTo>
                    <a:lnTo>
                      <a:pt x="12" y="0"/>
                    </a:lnTo>
                    <a:lnTo>
                      <a:pt x="38" y="26"/>
                    </a:lnTo>
                    <a:lnTo>
                      <a:pt x="12" y="52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3" name="Freeform 155">
                <a:extLst>
                  <a:ext uri="{FF2B5EF4-FFF2-40B4-BE49-F238E27FC236}">
                    <a16:creationId xmlns:a16="http://schemas.microsoft.com/office/drawing/2014/main" id="{3573A503-FF5E-43E1-F11E-4A57107E01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7" cy="11"/>
              </a:xfrm>
              <a:custGeom>
                <a:avLst/>
                <a:gdLst>
                  <a:gd name="T0" fmla="*/ 0 w 55"/>
                  <a:gd name="T1" fmla="*/ 81 h 81"/>
                  <a:gd name="T2" fmla="*/ 0 w 55"/>
                  <a:gd name="T3" fmla="*/ 81 h 81"/>
                  <a:gd name="T4" fmla="*/ 0 w 55"/>
                  <a:gd name="T5" fmla="*/ 81 h 81"/>
                  <a:gd name="T6" fmla="*/ 0 w 55"/>
                  <a:gd name="T7" fmla="*/ 81 h 81"/>
                  <a:gd name="T8" fmla="*/ 26 w 55"/>
                  <a:gd name="T9" fmla="*/ 54 h 81"/>
                  <a:gd name="T10" fmla="*/ 0 w 55"/>
                  <a:gd name="T11" fmla="*/ 28 h 81"/>
                  <a:gd name="T12" fmla="*/ 29 w 55"/>
                  <a:gd name="T13" fmla="*/ 0 h 81"/>
                  <a:gd name="T14" fmla="*/ 55 w 55"/>
                  <a:gd name="T15" fmla="*/ 26 h 81"/>
                  <a:gd name="T16" fmla="*/ 29 w 55"/>
                  <a:gd name="T17" fmla="*/ 52 h 81"/>
                  <a:gd name="T18" fmla="*/ 26 w 55"/>
                  <a:gd name="T19" fmla="*/ 5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81">
                    <a:moveTo>
                      <a:pt x="0" y="81"/>
                    </a:moveTo>
                    <a:lnTo>
                      <a:pt x="0" y="81"/>
                    </a:lnTo>
                    <a:lnTo>
                      <a:pt x="0" y="81"/>
                    </a:lnTo>
                    <a:lnTo>
                      <a:pt x="0" y="81"/>
                    </a:lnTo>
                    <a:close/>
                    <a:moveTo>
                      <a:pt x="26" y="54"/>
                    </a:moveTo>
                    <a:lnTo>
                      <a:pt x="0" y="28"/>
                    </a:lnTo>
                    <a:lnTo>
                      <a:pt x="29" y="0"/>
                    </a:lnTo>
                    <a:lnTo>
                      <a:pt x="55" y="26"/>
                    </a:lnTo>
                    <a:lnTo>
                      <a:pt x="29" y="52"/>
                    </a:lnTo>
                    <a:lnTo>
                      <a:pt x="26" y="5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4" name="Freeform 156">
                <a:extLst>
                  <a:ext uri="{FF2B5EF4-FFF2-40B4-BE49-F238E27FC236}">
                    <a16:creationId xmlns:a16="http://schemas.microsoft.com/office/drawing/2014/main" id="{D1191729-BD45-12B9-0472-7BA57FA9EE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6"/>
                <a:ext cx="48" cy="51"/>
              </a:xfrm>
              <a:custGeom>
                <a:avLst/>
                <a:gdLst>
                  <a:gd name="T0" fmla="*/ 345 w 372"/>
                  <a:gd name="T1" fmla="*/ 397 h 397"/>
                  <a:gd name="T2" fmla="*/ 343 w 372"/>
                  <a:gd name="T3" fmla="*/ 395 h 397"/>
                  <a:gd name="T4" fmla="*/ 370 w 372"/>
                  <a:gd name="T5" fmla="*/ 369 h 397"/>
                  <a:gd name="T6" fmla="*/ 372 w 372"/>
                  <a:gd name="T7" fmla="*/ 371 h 397"/>
                  <a:gd name="T8" fmla="*/ 345 w 372"/>
                  <a:gd name="T9" fmla="*/ 397 h 397"/>
                  <a:gd name="T10" fmla="*/ 317 w 372"/>
                  <a:gd name="T11" fmla="*/ 369 h 397"/>
                  <a:gd name="T12" fmla="*/ 0 w 372"/>
                  <a:gd name="T13" fmla="*/ 52 h 397"/>
                  <a:gd name="T14" fmla="*/ 0 w 372"/>
                  <a:gd name="T15" fmla="*/ 0 h 397"/>
                  <a:gd name="T16" fmla="*/ 26 w 372"/>
                  <a:gd name="T17" fmla="*/ 26 h 397"/>
                  <a:gd name="T18" fmla="*/ 343 w 372"/>
                  <a:gd name="T19" fmla="*/ 343 h 397"/>
                  <a:gd name="T20" fmla="*/ 317 w 372"/>
                  <a:gd name="T21" fmla="*/ 36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2" h="397">
                    <a:moveTo>
                      <a:pt x="345" y="397"/>
                    </a:move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45" y="397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5" name="Freeform 157">
                <a:extLst>
                  <a:ext uri="{FF2B5EF4-FFF2-40B4-BE49-F238E27FC236}">
                    <a16:creationId xmlns:a16="http://schemas.microsoft.com/office/drawing/2014/main" id="{A5E455B6-ECDE-6836-DF21-6783AB0924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80"/>
                <a:ext cx="48" cy="51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6" name="Freeform 158">
                <a:extLst>
                  <a:ext uri="{FF2B5EF4-FFF2-40B4-BE49-F238E27FC236}">
                    <a16:creationId xmlns:a16="http://schemas.microsoft.com/office/drawing/2014/main" id="{BEBB1B85-3F8A-24EC-759D-BC6E30617F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83"/>
                <a:ext cx="48" cy="52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7" name="Freeform 159">
                <a:extLst>
                  <a:ext uri="{FF2B5EF4-FFF2-40B4-BE49-F238E27FC236}">
                    <a16:creationId xmlns:a16="http://schemas.microsoft.com/office/drawing/2014/main" id="{AE16EA01-4C6A-9407-097C-D7B8BAA7AD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7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70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2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52 h 399"/>
                  <a:gd name="T20" fmla="*/ 0 w 373"/>
                  <a:gd name="T21" fmla="*/ 0 h 399"/>
                  <a:gd name="T22" fmla="*/ 0 w 373"/>
                  <a:gd name="T23" fmla="*/ 0 h 399"/>
                  <a:gd name="T24" fmla="*/ 27 w 373"/>
                  <a:gd name="T25" fmla="*/ 26 h 399"/>
                  <a:gd name="T26" fmla="*/ 343 w 373"/>
                  <a:gd name="T27" fmla="*/ 343 h 399"/>
                  <a:gd name="T28" fmla="*/ 317 w 373"/>
                  <a:gd name="T29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73" y="372"/>
                    </a:lnTo>
                    <a:lnTo>
                      <a:pt x="347" y="399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7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8" name="Freeform 160">
                <a:extLst>
                  <a:ext uri="{FF2B5EF4-FFF2-40B4-BE49-F238E27FC236}">
                    <a16:creationId xmlns:a16="http://schemas.microsoft.com/office/drawing/2014/main" id="{2F51CD26-6387-402E-F744-24723681D5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91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69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3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0 h 399"/>
                  <a:gd name="T20" fmla="*/ 26 w 373"/>
                  <a:gd name="T21" fmla="*/ 26 h 399"/>
                  <a:gd name="T22" fmla="*/ 343 w 373"/>
                  <a:gd name="T23" fmla="*/ 343 h 399"/>
                  <a:gd name="T24" fmla="*/ 317 w 373"/>
                  <a:gd name="T25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3" y="373"/>
                    </a:lnTo>
                    <a:lnTo>
                      <a:pt x="347" y="399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9" name="Freeform 161">
                <a:extLst>
                  <a:ext uri="{FF2B5EF4-FFF2-40B4-BE49-F238E27FC236}">
                    <a16:creationId xmlns:a16="http://schemas.microsoft.com/office/drawing/2014/main" id="{673F9243-FC20-7F9A-4C41-BDCEB3CF66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4" y="3324"/>
                <a:ext cx="25" cy="22"/>
              </a:xfrm>
              <a:custGeom>
                <a:avLst/>
                <a:gdLst>
                  <a:gd name="T0" fmla="*/ 172 w 198"/>
                  <a:gd name="T1" fmla="*/ 176 h 176"/>
                  <a:gd name="T2" fmla="*/ 169 w 198"/>
                  <a:gd name="T3" fmla="*/ 174 h 176"/>
                  <a:gd name="T4" fmla="*/ 167 w 198"/>
                  <a:gd name="T5" fmla="*/ 172 h 176"/>
                  <a:gd name="T6" fmla="*/ 193 w 198"/>
                  <a:gd name="T7" fmla="*/ 146 h 176"/>
                  <a:gd name="T8" fmla="*/ 196 w 198"/>
                  <a:gd name="T9" fmla="*/ 148 h 176"/>
                  <a:gd name="T10" fmla="*/ 198 w 198"/>
                  <a:gd name="T11" fmla="*/ 150 h 176"/>
                  <a:gd name="T12" fmla="*/ 172 w 198"/>
                  <a:gd name="T13" fmla="*/ 176 h 176"/>
                  <a:gd name="T14" fmla="*/ 141 w 198"/>
                  <a:gd name="T15" fmla="*/ 146 h 176"/>
                  <a:gd name="T16" fmla="*/ 0 w 198"/>
                  <a:gd name="T17" fmla="*/ 5 h 176"/>
                  <a:gd name="T18" fmla="*/ 48 w 198"/>
                  <a:gd name="T19" fmla="*/ 0 h 176"/>
                  <a:gd name="T20" fmla="*/ 167 w 198"/>
                  <a:gd name="T21" fmla="*/ 119 h 176"/>
                  <a:gd name="T22" fmla="*/ 141 w 198"/>
                  <a:gd name="T23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176">
                    <a:moveTo>
                      <a:pt x="172" y="176"/>
                    </a:moveTo>
                    <a:lnTo>
                      <a:pt x="169" y="174"/>
                    </a:lnTo>
                    <a:lnTo>
                      <a:pt x="167" y="172"/>
                    </a:lnTo>
                    <a:lnTo>
                      <a:pt x="193" y="146"/>
                    </a:lnTo>
                    <a:lnTo>
                      <a:pt x="196" y="148"/>
                    </a:lnTo>
                    <a:lnTo>
                      <a:pt x="198" y="150"/>
                    </a:lnTo>
                    <a:lnTo>
                      <a:pt x="172" y="176"/>
                    </a:lnTo>
                    <a:moveTo>
                      <a:pt x="141" y="146"/>
                    </a:moveTo>
                    <a:lnTo>
                      <a:pt x="0" y="5"/>
                    </a:lnTo>
                    <a:cubicBezTo>
                      <a:pt x="16" y="4"/>
                      <a:pt x="32" y="2"/>
                      <a:pt x="48" y="0"/>
                    </a:cubicBezTo>
                    <a:lnTo>
                      <a:pt x="167" y="119"/>
                    </a:lnTo>
                    <a:lnTo>
                      <a:pt x="141" y="146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0" name="Freeform 162">
                <a:extLst>
                  <a:ext uri="{FF2B5EF4-FFF2-40B4-BE49-F238E27FC236}">
                    <a16:creationId xmlns:a16="http://schemas.microsoft.com/office/drawing/2014/main" id="{6CDC564A-A439-5AC6-9F78-519E48832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95"/>
                <a:ext cx="29" cy="29"/>
              </a:xfrm>
              <a:custGeom>
                <a:avLst/>
                <a:gdLst>
                  <a:gd name="T0" fmla="*/ 176 w 224"/>
                  <a:gd name="T1" fmla="*/ 229 h 229"/>
                  <a:gd name="T2" fmla="*/ 0 w 224"/>
                  <a:gd name="T3" fmla="*/ 53 h 229"/>
                  <a:gd name="T4" fmla="*/ 0 w 224"/>
                  <a:gd name="T5" fmla="*/ 0 h 229"/>
                  <a:gd name="T6" fmla="*/ 26 w 224"/>
                  <a:gd name="T7" fmla="*/ 27 h 229"/>
                  <a:gd name="T8" fmla="*/ 224 w 224"/>
                  <a:gd name="T9" fmla="*/ 224 h 229"/>
                  <a:gd name="T10" fmla="*/ 176 w 224"/>
                  <a:gd name="T1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229">
                    <a:moveTo>
                      <a:pt x="176" y="229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224" y="224"/>
                    </a:lnTo>
                    <a:cubicBezTo>
                      <a:pt x="208" y="226"/>
                      <a:pt x="192" y="228"/>
                      <a:pt x="176" y="22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1" name="Freeform 163">
                <a:extLst>
                  <a:ext uri="{FF2B5EF4-FFF2-40B4-BE49-F238E27FC236}">
                    <a16:creationId xmlns:a16="http://schemas.microsoft.com/office/drawing/2014/main" id="{9A8F00CA-770D-8FA0-B2CF-1CF4C3D93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246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4 w 4"/>
                  <a:gd name="T7" fmla="*/ 0 h 4"/>
                  <a:gd name="T8" fmla="*/ 4 w 4"/>
                  <a:gd name="T9" fmla="*/ 0 h 4"/>
                  <a:gd name="T10" fmla="*/ 4 w 4"/>
                  <a:gd name="T11" fmla="*/ 1 h 4"/>
                  <a:gd name="T12" fmla="*/ 1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2" name="Freeform 164">
                <a:extLst>
                  <a:ext uri="{FF2B5EF4-FFF2-40B4-BE49-F238E27FC236}">
                    <a16:creationId xmlns:a16="http://schemas.microsoft.com/office/drawing/2014/main" id="{1D7D8DE8-CC43-6093-CB97-6F28301A3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8"/>
                <a:ext cx="43" cy="44"/>
              </a:xfrm>
              <a:custGeom>
                <a:avLst/>
                <a:gdLst>
                  <a:gd name="T0" fmla="*/ 287 w 330"/>
                  <a:gd name="T1" fmla="*/ 340 h 340"/>
                  <a:gd name="T2" fmla="*/ 0 w 330"/>
                  <a:gd name="T3" fmla="*/ 53 h 340"/>
                  <a:gd name="T4" fmla="*/ 0 w 330"/>
                  <a:gd name="T5" fmla="*/ 0 h 340"/>
                  <a:gd name="T6" fmla="*/ 26 w 330"/>
                  <a:gd name="T7" fmla="*/ 27 h 340"/>
                  <a:gd name="T8" fmla="*/ 330 w 330"/>
                  <a:gd name="T9" fmla="*/ 330 h 340"/>
                  <a:gd name="T10" fmla="*/ 287 w 330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0" h="340">
                    <a:moveTo>
                      <a:pt x="287" y="340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330" y="330"/>
                    </a:lnTo>
                    <a:cubicBezTo>
                      <a:pt x="316" y="333"/>
                      <a:pt x="302" y="337"/>
                      <a:pt x="287" y="34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3" name="Freeform 165">
                <a:extLst>
                  <a:ext uri="{FF2B5EF4-FFF2-40B4-BE49-F238E27FC236}">
                    <a16:creationId xmlns:a16="http://schemas.microsoft.com/office/drawing/2014/main" id="{76FD69D2-C439-72E4-EB32-002EC27EA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3241"/>
                <a:ext cx="7" cy="5"/>
              </a:xfrm>
              <a:custGeom>
                <a:avLst/>
                <a:gdLst>
                  <a:gd name="T0" fmla="*/ 30 w 56"/>
                  <a:gd name="T1" fmla="*/ 40 h 40"/>
                  <a:gd name="T2" fmla="*/ 0 w 56"/>
                  <a:gd name="T3" fmla="*/ 10 h 40"/>
                  <a:gd name="T4" fmla="*/ 43 w 56"/>
                  <a:gd name="T5" fmla="*/ 0 h 40"/>
                  <a:gd name="T6" fmla="*/ 56 w 56"/>
                  <a:gd name="T7" fmla="*/ 13 h 40"/>
                  <a:gd name="T8" fmla="*/ 30 w 5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0">
                    <a:moveTo>
                      <a:pt x="30" y="40"/>
                    </a:moveTo>
                    <a:lnTo>
                      <a:pt x="0" y="10"/>
                    </a:lnTo>
                    <a:cubicBezTo>
                      <a:pt x="15" y="7"/>
                      <a:pt x="29" y="3"/>
                      <a:pt x="43" y="0"/>
                    </a:cubicBezTo>
                    <a:lnTo>
                      <a:pt x="56" y="13"/>
                    </a:lnTo>
                    <a:lnTo>
                      <a:pt x="30" y="4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4" name="Freeform 166">
                <a:extLst>
                  <a:ext uri="{FF2B5EF4-FFF2-40B4-BE49-F238E27FC236}">
                    <a16:creationId xmlns:a16="http://schemas.microsoft.com/office/drawing/2014/main" id="{77603A78-0856-26A1-50F3-E8776B9FC0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02"/>
                <a:ext cx="49" cy="52"/>
              </a:xfrm>
              <a:custGeom>
                <a:avLst/>
                <a:gdLst>
                  <a:gd name="T0" fmla="*/ 349 w 375"/>
                  <a:gd name="T1" fmla="*/ 401 h 401"/>
                  <a:gd name="T2" fmla="*/ 346 w 375"/>
                  <a:gd name="T3" fmla="*/ 398 h 401"/>
                  <a:gd name="T4" fmla="*/ 343 w 375"/>
                  <a:gd name="T5" fmla="*/ 396 h 401"/>
                  <a:gd name="T6" fmla="*/ 370 w 375"/>
                  <a:gd name="T7" fmla="*/ 369 h 401"/>
                  <a:gd name="T8" fmla="*/ 372 w 375"/>
                  <a:gd name="T9" fmla="*/ 372 h 401"/>
                  <a:gd name="T10" fmla="*/ 375 w 375"/>
                  <a:gd name="T11" fmla="*/ 375 h 401"/>
                  <a:gd name="T12" fmla="*/ 349 w 375"/>
                  <a:gd name="T13" fmla="*/ 401 h 401"/>
                  <a:gd name="T14" fmla="*/ 317 w 375"/>
                  <a:gd name="T15" fmla="*/ 369 h 401"/>
                  <a:gd name="T16" fmla="*/ 0 w 375"/>
                  <a:gd name="T17" fmla="*/ 53 h 401"/>
                  <a:gd name="T18" fmla="*/ 0 w 375"/>
                  <a:gd name="T19" fmla="*/ 53 h 401"/>
                  <a:gd name="T20" fmla="*/ 0 w 375"/>
                  <a:gd name="T21" fmla="*/ 0 h 401"/>
                  <a:gd name="T22" fmla="*/ 0 w 375"/>
                  <a:gd name="T23" fmla="*/ 0 h 401"/>
                  <a:gd name="T24" fmla="*/ 26 w 375"/>
                  <a:gd name="T25" fmla="*/ 26 h 401"/>
                  <a:gd name="T26" fmla="*/ 343 w 375"/>
                  <a:gd name="T27" fmla="*/ 343 h 401"/>
                  <a:gd name="T28" fmla="*/ 317 w 375"/>
                  <a:gd name="T29" fmla="*/ 36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5" h="401">
                    <a:moveTo>
                      <a:pt x="349" y="401"/>
                    </a:moveTo>
                    <a:lnTo>
                      <a:pt x="346" y="398"/>
                    </a:lnTo>
                    <a:lnTo>
                      <a:pt x="343" y="396"/>
                    </a:lnTo>
                    <a:lnTo>
                      <a:pt x="370" y="369"/>
                    </a:lnTo>
                    <a:lnTo>
                      <a:pt x="372" y="372"/>
                    </a:lnTo>
                    <a:lnTo>
                      <a:pt x="375" y="375"/>
                    </a:lnTo>
                    <a:lnTo>
                      <a:pt x="349" y="401"/>
                    </a:lnTo>
                    <a:close/>
                    <a:moveTo>
                      <a:pt x="317" y="369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5" name="Freeform 167">
                <a:extLst>
                  <a:ext uri="{FF2B5EF4-FFF2-40B4-BE49-F238E27FC236}">
                    <a16:creationId xmlns:a16="http://schemas.microsoft.com/office/drawing/2014/main" id="{E281D871-0829-ABC7-F07A-927B82A12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46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0 h 52"/>
                  <a:gd name="T8" fmla="*/ 44 w 48"/>
                  <a:gd name="T9" fmla="*/ 0 h 52"/>
                  <a:gd name="T10" fmla="*/ 48 w 48"/>
                  <a:gd name="T11" fmla="*/ 4 h 52"/>
                  <a:gd name="T12" fmla="*/ 44 w 48"/>
                  <a:gd name="T13" fmla="*/ 7 h 52"/>
                  <a:gd name="T14" fmla="*/ 3 w 48"/>
                  <a:gd name="T15" fmla="*/ 48 h 52"/>
                  <a:gd name="T16" fmla="*/ 0 w 4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6" name="Freeform 168">
                <a:extLst>
                  <a:ext uri="{FF2B5EF4-FFF2-40B4-BE49-F238E27FC236}">
                    <a16:creationId xmlns:a16="http://schemas.microsoft.com/office/drawing/2014/main" id="{D3FB1A5F-E5A8-98FE-BEBD-80905739F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43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7" name="Freeform 169">
                <a:extLst>
                  <a:ext uri="{FF2B5EF4-FFF2-40B4-BE49-F238E27FC236}">
                    <a16:creationId xmlns:a16="http://schemas.microsoft.com/office/drawing/2014/main" id="{7DCFF624-AFDA-F743-AFD0-3B9E225F5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339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8" name="Freeform 170">
                <a:extLst>
                  <a:ext uri="{FF2B5EF4-FFF2-40B4-BE49-F238E27FC236}">
                    <a16:creationId xmlns:a16="http://schemas.microsoft.com/office/drawing/2014/main" id="{B6F79599-4AEB-C9CF-F4E0-E4CB4959F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435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5 h 51"/>
                  <a:gd name="T4" fmla="*/ 41 w 48"/>
                  <a:gd name="T5" fmla="*/ 4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4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9" name="Freeform 171">
                <a:extLst>
                  <a:ext uri="{FF2B5EF4-FFF2-40B4-BE49-F238E27FC236}">
                    <a16:creationId xmlns:a16="http://schemas.microsoft.com/office/drawing/2014/main" id="{73157900-D072-9A63-7CA6-3E0BE3A4C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531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0 h 52"/>
                  <a:gd name="T10" fmla="*/ 48 w 48"/>
                  <a:gd name="T11" fmla="*/ 4 h 52"/>
                  <a:gd name="T12" fmla="*/ 48 w 48"/>
                  <a:gd name="T13" fmla="*/ 4 h 52"/>
                  <a:gd name="T14" fmla="*/ 44 w 48"/>
                  <a:gd name="T15" fmla="*/ 7 h 52"/>
                  <a:gd name="T16" fmla="*/ 3 w 48"/>
                  <a:gd name="T17" fmla="*/ 48 h 52"/>
                  <a:gd name="T18" fmla="*/ 0 w 48"/>
                  <a:gd name="T1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0" name="Freeform 172">
                <a:extLst>
                  <a:ext uri="{FF2B5EF4-FFF2-40B4-BE49-F238E27FC236}">
                    <a16:creationId xmlns:a16="http://schemas.microsoft.com/office/drawing/2014/main" id="{74F2FDC0-7E7B-C316-18FB-C866048DC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627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1 h 52"/>
                  <a:gd name="T10" fmla="*/ 45 w 48"/>
                  <a:gd name="T11" fmla="*/ 0 h 52"/>
                  <a:gd name="T12" fmla="*/ 48 w 48"/>
                  <a:gd name="T13" fmla="*/ 4 h 52"/>
                  <a:gd name="T14" fmla="*/ 48 w 48"/>
                  <a:gd name="T15" fmla="*/ 4 h 52"/>
                  <a:gd name="T16" fmla="*/ 48 w 48"/>
                  <a:gd name="T17" fmla="*/ 4 h 52"/>
                  <a:gd name="T18" fmla="*/ 44 w 48"/>
                  <a:gd name="T19" fmla="*/ 7 h 52"/>
                  <a:gd name="T20" fmla="*/ 3 w 48"/>
                  <a:gd name="T21" fmla="*/ 49 h 52"/>
                  <a:gd name="T22" fmla="*/ 0 w 48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9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1" name="Freeform 173">
                <a:extLst>
                  <a:ext uri="{FF2B5EF4-FFF2-40B4-BE49-F238E27FC236}">
                    <a16:creationId xmlns:a16="http://schemas.microsoft.com/office/drawing/2014/main" id="{3E43A20E-FFF9-6247-E3C1-2965422F2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724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5 w 48"/>
                  <a:gd name="T11" fmla="*/ 0 h 51"/>
                  <a:gd name="T12" fmla="*/ 48 w 48"/>
                  <a:gd name="T13" fmla="*/ 3 h 51"/>
                  <a:gd name="T14" fmla="*/ 48 w 48"/>
                  <a:gd name="T15" fmla="*/ 3 h 51"/>
                  <a:gd name="T16" fmla="*/ 48 w 48"/>
                  <a:gd name="T17" fmla="*/ 3 h 51"/>
                  <a:gd name="T18" fmla="*/ 44 w 48"/>
                  <a:gd name="T19" fmla="*/ 7 h 51"/>
                  <a:gd name="T20" fmla="*/ 3 w 48"/>
                  <a:gd name="T21" fmla="*/ 48 h 51"/>
                  <a:gd name="T22" fmla="*/ 0 w 48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2" name="Freeform 174">
                <a:extLst>
                  <a:ext uri="{FF2B5EF4-FFF2-40B4-BE49-F238E27FC236}">
                    <a16:creationId xmlns:a16="http://schemas.microsoft.com/office/drawing/2014/main" id="{96922445-9AA9-A9E8-75D3-9DB5CAB0A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820"/>
                <a:ext cx="35" cy="32"/>
              </a:xfrm>
              <a:custGeom>
                <a:avLst/>
                <a:gdLst>
                  <a:gd name="T0" fmla="*/ 0 w 271"/>
                  <a:gd name="T1" fmla="*/ 246 h 246"/>
                  <a:gd name="T2" fmla="*/ 215 w 271"/>
                  <a:gd name="T3" fmla="*/ 30 h 246"/>
                  <a:gd name="T4" fmla="*/ 241 w 271"/>
                  <a:gd name="T5" fmla="*/ 4 h 246"/>
                  <a:gd name="T6" fmla="*/ 243 w 271"/>
                  <a:gd name="T7" fmla="*/ 2 h 246"/>
                  <a:gd name="T8" fmla="*/ 245 w 271"/>
                  <a:gd name="T9" fmla="*/ 0 h 246"/>
                  <a:gd name="T10" fmla="*/ 271 w 271"/>
                  <a:gd name="T11" fmla="*/ 27 h 246"/>
                  <a:gd name="T12" fmla="*/ 270 w 271"/>
                  <a:gd name="T13" fmla="*/ 28 h 246"/>
                  <a:gd name="T14" fmla="*/ 268 w 271"/>
                  <a:gd name="T15" fmla="*/ 30 h 246"/>
                  <a:gd name="T16" fmla="*/ 241 w 271"/>
                  <a:gd name="T17" fmla="*/ 56 h 246"/>
                  <a:gd name="T18" fmla="*/ 53 w 271"/>
                  <a:gd name="T19" fmla="*/ 245 h 246"/>
                  <a:gd name="T20" fmla="*/ 0 w 271"/>
                  <a:gd name="T2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1" h="246">
                    <a:moveTo>
                      <a:pt x="0" y="246"/>
                    </a:moveTo>
                    <a:lnTo>
                      <a:pt x="215" y="30"/>
                    </a:lnTo>
                    <a:lnTo>
                      <a:pt x="241" y="4"/>
                    </a:lnTo>
                    <a:lnTo>
                      <a:pt x="243" y="2"/>
                    </a:lnTo>
                    <a:lnTo>
                      <a:pt x="245" y="0"/>
                    </a:lnTo>
                    <a:lnTo>
                      <a:pt x="271" y="27"/>
                    </a:lnTo>
                    <a:lnTo>
                      <a:pt x="270" y="28"/>
                    </a:lnTo>
                    <a:lnTo>
                      <a:pt x="268" y="30"/>
                    </a:lnTo>
                    <a:lnTo>
                      <a:pt x="241" y="56"/>
                    </a:lnTo>
                    <a:lnTo>
                      <a:pt x="53" y="245"/>
                    </a:lnTo>
                    <a:cubicBezTo>
                      <a:pt x="35" y="245"/>
                      <a:pt x="17" y="245"/>
                      <a:pt x="0" y="246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3" name="Freeform 175">
                <a:extLst>
                  <a:ext uri="{FF2B5EF4-FFF2-40B4-BE49-F238E27FC236}">
                    <a16:creationId xmlns:a16="http://schemas.microsoft.com/office/drawing/2014/main" id="{064791B2-F1E3-7354-AF84-3F2C18551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48"/>
                <a:ext cx="44" cy="43"/>
              </a:xfrm>
              <a:custGeom>
                <a:avLst/>
                <a:gdLst>
                  <a:gd name="T0" fmla="*/ 317 w 343"/>
                  <a:gd name="T1" fmla="*/ 328 h 328"/>
                  <a:gd name="T2" fmla="*/ 0 w 343"/>
                  <a:gd name="T3" fmla="*/ 11 h 328"/>
                  <a:gd name="T4" fmla="*/ 11 w 343"/>
                  <a:gd name="T5" fmla="*/ 0 h 328"/>
                  <a:gd name="T6" fmla="*/ 44 w 343"/>
                  <a:gd name="T7" fmla="*/ 3 h 328"/>
                  <a:gd name="T8" fmla="*/ 343 w 343"/>
                  <a:gd name="T9" fmla="*/ 301 h 328"/>
                  <a:gd name="T10" fmla="*/ 343 w 343"/>
                  <a:gd name="T11" fmla="*/ 301 h 328"/>
                  <a:gd name="T12" fmla="*/ 317 w 343"/>
                  <a:gd name="T13" fmla="*/ 32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3" h="328">
                    <a:moveTo>
                      <a:pt x="317" y="328"/>
                    </a:moveTo>
                    <a:lnTo>
                      <a:pt x="0" y="11"/>
                    </a:lnTo>
                    <a:lnTo>
                      <a:pt x="11" y="0"/>
                    </a:lnTo>
                    <a:cubicBezTo>
                      <a:pt x="22" y="1"/>
                      <a:pt x="33" y="2"/>
                      <a:pt x="44" y="3"/>
                    </a:cubicBezTo>
                    <a:lnTo>
                      <a:pt x="343" y="301"/>
                    </a:lnTo>
                    <a:lnTo>
                      <a:pt x="343" y="301"/>
                    </a:lnTo>
                    <a:lnTo>
                      <a:pt x="317" y="3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4" name="Freeform 176">
                <a:extLst>
                  <a:ext uri="{FF2B5EF4-FFF2-40B4-BE49-F238E27FC236}">
                    <a16:creationId xmlns:a16="http://schemas.microsoft.com/office/drawing/2014/main" id="{2FF089C3-B49B-7E89-4035-0F1D13EF9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3" cy="2"/>
              </a:xfrm>
              <a:custGeom>
                <a:avLst/>
                <a:gdLst>
                  <a:gd name="T0" fmla="*/ 11 w 22"/>
                  <a:gd name="T1" fmla="*/ 13 h 13"/>
                  <a:gd name="T2" fmla="*/ 9 w 22"/>
                  <a:gd name="T3" fmla="*/ 11 h 13"/>
                  <a:gd name="T4" fmla="*/ 0 w 22"/>
                  <a:gd name="T5" fmla="*/ 0 h 13"/>
                  <a:gd name="T6" fmla="*/ 22 w 22"/>
                  <a:gd name="T7" fmla="*/ 2 h 13"/>
                  <a:gd name="T8" fmla="*/ 11 w 22"/>
                  <a:gd name="T9" fmla="*/ 13 h 13"/>
                  <a:gd name="T10" fmla="*/ 11 w 22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11" y="13"/>
                    </a:moveTo>
                    <a:lnTo>
                      <a:pt x="9" y="11"/>
                    </a:lnTo>
                    <a:cubicBezTo>
                      <a:pt x="7" y="8"/>
                      <a:pt x="4" y="4"/>
                      <a:pt x="0" y="0"/>
                    </a:cubicBezTo>
                    <a:cubicBezTo>
                      <a:pt x="8" y="1"/>
                      <a:pt x="15" y="1"/>
                      <a:pt x="22" y="2"/>
                    </a:cubicBezTo>
                    <a:lnTo>
                      <a:pt x="11" y="13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5" name="Freeform 177">
                <a:extLst>
                  <a:ext uri="{FF2B5EF4-FFF2-40B4-BE49-F238E27FC236}">
                    <a16:creationId xmlns:a16="http://schemas.microsoft.com/office/drawing/2014/main" id="{7DA4AB2D-2C59-1CF3-E1D5-4609AF2F8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1" cy="1"/>
              </a:xfrm>
              <a:custGeom>
                <a:avLst/>
                <a:gdLst>
                  <a:gd name="T0" fmla="*/ 11 w 11"/>
                  <a:gd name="T1" fmla="*/ 11 h 11"/>
                  <a:gd name="T2" fmla="*/ 0 w 11"/>
                  <a:gd name="T3" fmla="*/ 0 h 11"/>
                  <a:gd name="T4" fmla="*/ 2 w 11"/>
                  <a:gd name="T5" fmla="*/ 0 h 11"/>
                  <a:gd name="T6" fmla="*/ 11 w 11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2" y="0"/>
                    </a:cubicBezTo>
                    <a:cubicBezTo>
                      <a:pt x="6" y="4"/>
                      <a:pt x="9" y="8"/>
                      <a:pt x="11" y="11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6" name="Freeform 178">
                <a:extLst>
                  <a:ext uri="{FF2B5EF4-FFF2-40B4-BE49-F238E27FC236}">
                    <a16:creationId xmlns:a16="http://schemas.microsoft.com/office/drawing/2014/main" id="{587CA442-28BD-A62E-7023-A1717305F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51"/>
                <a:ext cx="40" cy="43"/>
              </a:xfrm>
              <a:custGeom>
                <a:avLst/>
                <a:gdLst>
                  <a:gd name="T0" fmla="*/ 284 w 310"/>
                  <a:gd name="T1" fmla="*/ 336 h 336"/>
                  <a:gd name="T2" fmla="*/ 17 w 310"/>
                  <a:gd name="T3" fmla="*/ 69 h 336"/>
                  <a:gd name="T4" fmla="*/ 17 w 310"/>
                  <a:gd name="T5" fmla="*/ 67 h 336"/>
                  <a:gd name="T6" fmla="*/ 0 w 310"/>
                  <a:gd name="T7" fmla="*/ 0 h 336"/>
                  <a:gd name="T8" fmla="*/ 310 w 310"/>
                  <a:gd name="T9" fmla="*/ 310 h 336"/>
                  <a:gd name="T10" fmla="*/ 284 w 310"/>
                  <a:gd name="T11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36">
                    <a:moveTo>
                      <a:pt x="284" y="336"/>
                    </a:moveTo>
                    <a:lnTo>
                      <a:pt x="17" y="69"/>
                    </a:lnTo>
                    <a:lnTo>
                      <a:pt x="17" y="67"/>
                    </a:lnTo>
                    <a:cubicBezTo>
                      <a:pt x="17" y="42"/>
                      <a:pt x="11" y="19"/>
                      <a:pt x="0" y="0"/>
                    </a:cubicBezTo>
                    <a:lnTo>
                      <a:pt x="310" y="310"/>
                    </a:lnTo>
                    <a:lnTo>
                      <a:pt x="284" y="33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7" name="Freeform 179">
                <a:extLst>
                  <a:ext uri="{FF2B5EF4-FFF2-40B4-BE49-F238E27FC236}">
                    <a16:creationId xmlns:a16="http://schemas.microsoft.com/office/drawing/2014/main" id="{DD101898-3822-2C41-AEE1-45B2A192E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9" y="3048"/>
                <a:ext cx="10" cy="12"/>
              </a:xfrm>
              <a:custGeom>
                <a:avLst/>
                <a:gdLst>
                  <a:gd name="T0" fmla="*/ 79 w 79"/>
                  <a:gd name="T1" fmla="*/ 92 h 92"/>
                  <a:gd name="T2" fmla="*/ 0 w 79"/>
                  <a:gd name="T3" fmla="*/ 14 h 92"/>
                  <a:gd name="T4" fmla="*/ 14 w 79"/>
                  <a:gd name="T5" fmla="*/ 0 h 92"/>
                  <a:gd name="T6" fmla="*/ 40 w 79"/>
                  <a:gd name="T7" fmla="*/ 1 h 92"/>
                  <a:gd name="T8" fmla="*/ 62 w 79"/>
                  <a:gd name="T9" fmla="*/ 23 h 92"/>
                  <a:gd name="T10" fmla="*/ 79 w 79"/>
                  <a:gd name="T11" fmla="*/ 90 h 92"/>
                  <a:gd name="T12" fmla="*/ 79 w 79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2">
                    <a:moveTo>
                      <a:pt x="79" y="92"/>
                    </a:moveTo>
                    <a:lnTo>
                      <a:pt x="0" y="14"/>
                    </a:lnTo>
                    <a:lnTo>
                      <a:pt x="14" y="0"/>
                    </a:lnTo>
                    <a:cubicBezTo>
                      <a:pt x="22" y="0"/>
                      <a:pt x="31" y="1"/>
                      <a:pt x="40" y="1"/>
                    </a:cubicBezTo>
                    <a:lnTo>
                      <a:pt x="62" y="23"/>
                    </a:lnTo>
                    <a:cubicBezTo>
                      <a:pt x="73" y="42"/>
                      <a:pt x="79" y="65"/>
                      <a:pt x="79" y="90"/>
                    </a:cubicBezTo>
                    <a:lnTo>
                      <a:pt x="79" y="9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8" name="Freeform 180">
                <a:extLst>
                  <a:ext uri="{FF2B5EF4-FFF2-40B4-BE49-F238E27FC236}">
                    <a16:creationId xmlns:a16="http://schemas.microsoft.com/office/drawing/2014/main" id="{5A8187A9-2A1D-67E8-2537-806DEE756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" y="3032"/>
                <a:ext cx="69" cy="66"/>
              </a:xfrm>
              <a:custGeom>
                <a:avLst/>
                <a:gdLst>
                  <a:gd name="T0" fmla="*/ 506 w 532"/>
                  <a:gd name="T1" fmla="*/ 509 h 509"/>
                  <a:gd name="T2" fmla="*/ 134 w 532"/>
                  <a:gd name="T3" fmla="*/ 138 h 509"/>
                  <a:gd name="T4" fmla="*/ 160 w 532"/>
                  <a:gd name="T5" fmla="*/ 112 h 509"/>
                  <a:gd name="T6" fmla="*/ 506 w 532"/>
                  <a:gd name="T7" fmla="*/ 457 h 509"/>
                  <a:gd name="T8" fmla="*/ 479 w 532"/>
                  <a:gd name="T9" fmla="*/ 483 h 509"/>
                  <a:gd name="T10" fmla="*/ 506 w 532"/>
                  <a:gd name="T11" fmla="*/ 509 h 509"/>
                  <a:gd name="T12" fmla="*/ 506 w 532"/>
                  <a:gd name="T13" fmla="*/ 509 h 509"/>
                  <a:gd name="T14" fmla="*/ 532 w 532"/>
                  <a:gd name="T15" fmla="*/ 483 h 509"/>
                  <a:gd name="T16" fmla="*/ 532 w 532"/>
                  <a:gd name="T17" fmla="*/ 483 h 509"/>
                  <a:gd name="T18" fmla="*/ 506 w 532"/>
                  <a:gd name="T19" fmla="*/ 509 h 509"/>
                  <a:gd name="T20" fmla="*/ 108 w 532"/>
                  <a:gd name="T21" fmla="*/ 112 h 509"/>
                  <a:gd name="T22" fmla="*/ 0 w 532"/>
                  <a:gd name="T23" fmla="*/ 4 h 509"/>
                  <a:gd name="T24" fmla="*/ 35 w 532"/>
                  <a:gd name="T25" fmla="*/ 0 h 509"/>
                  <a:gd name="T26" fmla="*/ 50 w 532"/>
                  <a:gd name="T27" fmla="*/ 1 h 509"/>
                  <a:gd name="T28" fmla="*/ 134 w 532"/>
                  <a:gd name="T29" fmla="*/ 85 h 509"/>
                  <a:gd name="T30" fmla="*/ 108 w 532"/>
                  <a:gd name="T31" fmla="*/ 112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2" h="509">
                    <a:moveTo>
                      <a:pt x="506" y="509"/>
                    </a:moveTo>
                    <a:lnTo>
                      <a:pt x="134" y="138"/>
                    </a:lnTo>
                    <a:lnTo>
                      <a:pt x="160" y="112"/>
                    </a:lnTo>
                    <a:lnTo>
                      <a:pt x="506" y="457"/>
                    </a:lnTo>
                    <a:lnTo>
                      <a:pt x="479" y="483"/>
                    </a:lnTo>
                    <a:lnTo>
                      <a:pt x="506" y="509"/>
                    </a:lnTo>
                    <a:moveTo>
                      <a:pt x="506" y="509"/>
                    </a:moveTo>
                    <a:lnTo>
                      <a:pt x="532" y="483"/>
                    </a:lnTo>
                    <a:lnTo>
                      <a:pt x="532" y="483"/>
                    </a:lnTo>
                    <a:lnTo>
                      <a:pt x="506" y="509"/>
                    </a:lnTo>
                    <a:close/>
                    <a:moveTo>
                      <a:pt x="108" y="112"/>
                    </a:moveTo>
                    <a:lnTo>
                      <a:pt x="0" y="4"/>
                    </a:lnTo>
                    <a:cubicBezTo>
                      <a:pt x="12" y="2"/>
                      <a:pt x="23" y="0"/>
                      <a:pt x="35" y="0"/>
                    </a:cubicBezTo>
                    <a:cubicBezTo>
                      <a:pt x="40" y="0"/>
                      <a:pt x="45" y="1"/>
                      <a:pt x="50" y="1"/>
                    </a:cubicBezTo>
                    <a:lnTo>
                      <a:pt x="134" y="85"/>
                    </a:lnTo>
                    <a:lnTo>
                      <a:pt x="108" y="11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9" name="Freeform 181">
                <a:extLst>
                  <a:ext uri="{FF2B5EF4-FFF2-40B4-BE49-F238E27FC236}">
                    <a16:creationId xmlns:a16="http://schemas.microsoft.com/office/drawing/2014/main" id="{0311C41C-13FC-F7B5-C12E-8A9A30339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68"/>
                <a:ext cx="17" cy="20"/>
              </a:xfrm>
              <a:custGeom>
                <a:avLst/>
                <a:gdLst>
                  <a:gd name="T0" fmla="*/ 125 w 128"/>
                  <a:gd name="T1" fmla="*/ 154 h 154"/>
                  <a:gd name="T2" fmla="*/ 0 w 128"/>
                  <a:gd name="T3" fmla="*/ 30 h 154"/>
                  <a:gd name="T4" fmla="*/ 23 w 128"/>
                  <a:gd name="T5" fmla="*/ 0 h 154"/>
                  <a:gd name="T6" fmla="*/ 128 w 128"/>
                  <a:gd name="T7" fmla="*/ 105 h 154"/>
                  <a:gd name="T8" fmla="*/ 125 w 128"/>
                  <a:gd name="T9" fmla="*/ 123 h 154"/>
                  <a:gd name="T10" fmla="*/ 125 w 128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" h="154">
                    <a:moveTo>
                      <a:pt x="125" y="154"/>
                    </a:moveTo>
                    <a:lnTo>
                      <a:pt x="0" y="30"/>
                    </a:lnTo>
                    <a:cubicBezTo>
                      <a:pt x="8" y="20"/>
                      <a:pt x="15" y="10"/>
                      <a:pt x="23" y="0"/>
                    </a:cubicBezTo>
                    <a:lnTo>
                      <a:pt x="128" y="105"/>
                    </a:lnTo>
                    <a:cubicBezTo>
                      <a:pt x="127" y="111"/>
                      <a:pt x="126" y="117"/>
                      <a:pt x="125" y="123"/>
                    </a:cubicBezTo>
                    <a:cubicBezTo>
                      <a:pt x="124" y="133"/>
                      <a:pt x="124" y="144"/>
                      <a:pt x="125" y="15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0" name="Freeform 182">
                <a:extLst>
                  <a:ext uri="{FF2B5EF4-FFF2-40B4-BE49-F238E27FC236}">
                    <a16:creationId xmlns:a16="http://schemas.microsoft.com/office/drawing/2014/main" id="{459EBEF1-91B0-5092-23DD-6095E76AE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81"/>
                <a:ext cx="13" cy="17"/>
              </a:xfrm>
              <a:custGeom>
                <a:avLst/>
                <a:gdLst>
                  <a:gd name="T0" fmla="*/ 80 w 106"/>
                  <a:gd name="T1" fmla="*/ 128 h 128"/>
                  <a:gd name="T2" fmla="*/ 1 w 106"/>
                  <a:gd name="T3" fmla="*/ 49 h 128"/>
                  <a:gd name="T4" fmla="*/ 1 w 106"/>
                  <a:gd name="T5" fmla="*/ 18 h 128"/>
                  <a:gd name="T6" fmla="*/ 4 w 106"/>
                  <a:gd name="T7" fmla="*/ 0 h 128"/>
                  <a:gd name="T8" fmla="*/ 80 w 106"/>
                  <a:gd name="T9" fmla="*/ 76 h 128"/>
                  <a:gd name="T10" fmla="*/ 53 w 106"/>
                  <a:gd name="T11" fmla="*/ 102 h 128"/>
                  <a:gd name="T12" fmla="*/ 80 w 106"/>
                  <a:gd name="T13" fmla="*/ 128 h 128"/>
                  <a:gd name="T14" fmla="*/ 80 w 106"/>
                  <a:gd name="T15" fmla="*/ 128 h 128"/>
                  <a:gd name="T16" fmla="*/ 106 w 106"/>
                  <a:gd name="T17" fmla="*/ 102 h 128"/>
                  <a:gd name="T18" fmla="*/ 106 w 106"/>
                  <a:gd name="T19" fmla="*/ 102 h 128"/>
                  <a:gd name="T20" fmla="*/ 80 w 106"/>
                  <a:gd name="T2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128">
                    <a:moveTo>
                      <a:pt x="80" y="128"/>
                    </a:moveTo>
                    <a:lnTo>
                      <a:pt x="1" y="49"/>
                    </a:lnTo>
                    <a:cubicBezTo>
                      <a:pt x="0" y="39"/>
                      <a:pt x="0" y="28"/>
                      <a:pt x="1" y="18"/>
                    </a:cubicBezTo>
                    <a:cubicBezTo>
                      <a:pt x="2" y="12"/>
                      <a:pt x="3" y="6"/>
                      <a:pt x="4" y="0"/>
                    </a:cubicBezTo>
                    <a:lnTo>
                      <a:pt x="80" y="76"/>
                    </a:lnTo>
                    <a:lnTo>
                      <a:pt x="53" y="102"/>
                    </a:lnTo>
                    <a:lnTo>
                      <a:pt x="80" y="128"/>
                    </a:lnTo>
                    <a:close/>
                    <a:moveTo>
                      <a:pt x="80" y="128"/>
                    </a:moveTo>
                    <a:lnTo>
                      <a:pt x="106" y="102"/>
                    </a:lnTo>
                    <a:lnTo>
                      <a:pt x="106" y="102"/>
                    </a:lnTo>
                    <a:lnTo>
                      <a:pt x="80" y="1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1" name="Freeform 183">
                <a:extLst>
                  <a:ext uri="{FF2B5EF4-FFF2-40B4-BE49-F238E27FC236}">
                    <a16:creationId xmlns:a16="http://schemas.microsoft.com/office/drawing/2014/main" id="{2CD9B927-F6C7-1E7F-A44C-0900455F9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038"/>
                <a:ext cx="32" cy="29"/>
              </a:xfrm>
              <a:custGeom>
                <a:avLst/>
                <a:gdLst>
                  <a:gd name="T0" fmla="*/ 41 w 250"/>
                  <a:gd name="T1" fmla="*/ 226 h 226"/>
                  <a:gd name="T2" fmla="*/ 0 w 250"/>
                  <a:gd name="T3" fmla="*/ 215 h 226"/>
                  <a:gd name="T4" fmla="*/ 152 w 250"/>
                  <a:gd name="T5" fmla="*/ 63 h 226"/>
                  <a:gd name="T6" fmla="*/ 178 w 250"/>
                  <a:gd name="T7" fmla="*/ 36 h 226"/>
                  <a:gd name="T8" fmla="*/ 215 w 250"/>
                  <a:gd name="T9" fmla="*/ 0 h 226"/>
                  <a:gd name="T10" fmla="*/ 250 w 250"/>
                  <a:gd name="T11" fmla="*/ 17 h 226"/>
                  <a:gd name="T12" fmla="*/ 204 w 250"/>
                  <a:gd name="T13" fmla="*/ 63 h 226"/>
                  <a:gd name="T14" fmla="*/ 178 w 250"/>
                  <a:gd name="T15" fmla="*/ 89 h 226"/>
                  <a:gd name="T16" fmla="*/ 41 w 250"/>
                  <a:gd name="T1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226">
                    <a:moveTo>
                      <a:pt x="41" y="226"/>
                    </a:moveTo>
                    <a:cubicBezTo>
                      <a:pt x="27" y="222"/>
                      <a:pt x="13" y="218"/>
                      <a:pt x="0" y="215"/>
                    </a:cubicBezTo>
                    <a:lnTo>
                      <a:pt x="152" y="63"/>
                    </a:lnTo>
                    <a:lnTo>
                      <a:pt x="178" y="36"/>
                    </a:lnTo>
                    <a:lnTo>
                      <a:pt x="215" y="0"/>
                    </a:lnTo>
                    <a:cubicBezTo>
                      <a:pt x="226" y="5"/>
                      <a:pt x="238" y="11"/>
                      <a:pt x="250" y="17"/>
                    </a:cubicBezTo>
                    <a:lnTo>
                      <a:pt x="204" y="63"/>
                    </a:lnTo>
                    <a:lnTo>
                      <a:pt x="178" y="89"/>
                    </a:lnTo>
                    <a:lnTo>
                      <a:pt x="41" y="22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2" name="Freeform 184">
                <a:extLst>
                  <a:ext uri="{FF2B5EF4-FFF2-40B4-BE49-F238E27FC236}">
                    <a16:creationId xmlns:a16="http://schemas.microsoft.com/office/drawing/2014/main" id="{CEC35376-33BA-7BBB-C1A2-E90C8D02A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" y="3066"/>
                <a:ext cx="34" cy="32"/>
              </a:xfrm>
              <a:custGeom>
                <a:avLst/>
                <a:gdLst>
                  <a:gd name="T0" fmla="*/ 27 w 261"/>
                  <a:gd name="T1" fmla="*/ 245 h 245"/>
                  <a:gd name="T2" fmla="*/ 27 w 261"/>
                  <a:gd name="T3" fmla="*/ 245 h 245"/>
                  <a:gd name="T4" fmla="*/ 0 w 261"/>
                  <a:gd name="T5" fmla="*/ 219 h 245"/>
                  <a:gd name="T6" fmla="*/ 27 w 261"/>
                  <a:gd name="T7" fmla="*/ 193 h 245"/>
                  <a:gd name="T8" fmla="*/ 220 w 261"/>
                  <a:gd name="T9" fmla="*/ 0 h 245"/>
                  <a:gd name="T10" fmla="*/ 261 w 261"/>
                  <a:gd name="T11" fmla="*/ 11 h 245"/>
                  <a:gd name="T12" fmla="*/ 53 w 261"/>
                  <a:gd name="T13" fmla="*/ 219 h 245"/>
                  <a:gd name="T14" fmla="*/ 27 w 261"/>
                  <a:gd name="T15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1" h="245">
                    <a:moveTo>
                      <a:pt x="27" y="245"/>
                    </a:moveTo>
                    <a:lnTo>
                      <a:pt x="27" y="245"/>
                    </a:lnTo>
                    <a:lnTo>
                      <a:pt x="0" y="219"/>
                    </a:lnTo>
                    <a:lnTo>
                      <a:pt x="27" y="193"/>
                    </a:lnTo>
                    <a:lnTo>
                      <a:pt x="220" y="0"/>
                    </a:lnTo>
                    <a:cubicBezTo>
                      <a:pt x="233" y="3"/>
                      <a:pt x="247" y="7"/>
                      <a:pt x="261" y="11"/>
                    </a:cubicBezTo>
                    <a:lnTo>
                      <a:pt x="53" y="219"/>
                    </a:lnTo>
                    <a:lnTo>
                      <a:pt x="27" y="24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3" name="Freeform 185">
                <a:extLst>
                  <a:ext uri="{FF2B5EF4-FFF2-40B4-BE49-F238E27FC236}">
                    <a16:creationId xmlns:a16="http://schemas.microsoft.com/office/drawing/2014/main" id="{87972B69-90D2-6C3A-3416-F2FFFDB8E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3069"/>
                <a:ext cx="25" cy="29"/>
              </a:xfrm>
              <a:custGeom>
                <a:avLst/>
                <a:gdLst>
                  <a:gd name="T0" fmla="*/ 27 w 196"/>
                  <a:gd name="T1" fmla="*/ 222 h 222"/>
                  <a:gd name="T2" fmla="*/ 27 w 196"/>
                  <a:gd name="T3" fmla="*/ 222 h 222"/>
                  <a:gd name="T4" fmla="*/ 0 w 196"/>
                  <a:gd name="T5" fmla="*/ 196 h 222"/>
                  <a:gd name="T6" fmla="*/ 27 w 196"/>
                  <a:gd name="T7" fmla="*/ 170 h 222"/>
                  <a:gd name="T8" fmla="*/ 196 w 196"/>
                  <a:gd name="T9" fmla="*/ 0 h 222"/>
                  <a:gd name="T10" fmla="*/ 162 w 196"/>
                  <a:gd name="T11" fmla="*/ 87 h 222"/>
                  <a:gd name="T12" fmla="*/ 53 w 196"/>
                  <a:gd name="T13" fmla="*/ 196 h 222"/>
                  <a:gd name="T14" fmla="*/ 27 w 196"/>
                  <a:gd name="T15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222">
                    <a:moveTo>
                      <a:pt x="27" y="222"/>
                    </a:moveTo>
                    <a:lnTo>
                      <a:pt x="27" y="222"/>
                    </a:lnTo>
                    <a:lnTo>
                      <a:pt x="0" y="196"/>
                    </a:lnTo>
                    <a:lnTo>
                      <a:pt x="27" y="170"/>
                    </a:lnTo>
                    <a:lnTo>
                      <a:pt x="196" y="0"/>
                    </a:lnTo>
                    <a:cubicBezTo>
                      <a:pt x="184" y="29"/>
                      <a:pt x="173" y="58"/>
                      <a:pt x="162" y="87"/>
                    </a:cubicBezTo>
                    <a:lnTo>
                      <a:pt x="53" y="196"/>
                    </a:lnTo>
                    <a:lnTo>
                      <a:pt x="27" y="22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4" name="Freeform 186">
                <a:extLst>
                  <a:ext uri="{FF2B5EF4-FFF2-40B4-BE49-F238E27FC236}">
                    <a16:creationId xmlns:a16="http://schemas.microsoft.com/office/drawing/2014/main" id="{F6ED2466-73D3-D141-BE2C-374CAAA2B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3048"/>
                <a:ext cx="32" cy="32"/>
              </a:xfrm>
              <a:custGeom>
                <a:avLst/>
                <a:gdLst>
                  <a:gd name="T0" fmla="*/ 0 w 250"/>
                  <a:gd name="T1" fmla="*/ 250 h 250"/>
                  <a:gd name="T2" fmla="*/ 34 w 250"/>
                  <a:gd name="T3" fmla="*/ 163 h 250"/>
                  <a:gd name="T4" fmla="*/ 195 w 250"/>
                  <a:gd name="T5" fmla="*/ 3 h 250"/>
                  <a:gd name="T6" fmla="*/ 246 w 250"/>
                  <a:gd name="T7" fmla="*/ 0 h 250"/>
                  <a:gd name="T8" fmla="*/ 250 w 250"/>
                  <a:gd name="T9" fmla="*/ 0 h 250"/>
                  <a:gd name="T10" fmla="*/ 236 w 250"/>
                  <a:gd name="T11" fmla="*/ 14 h 250"/>
                  <a:gd name="T12" fmla="*/ 0 w 250"/>
                  <a:gd name="T13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250">
                    <a:moveTo>
                      <a:pt x="0" y="250"/>
                    </a:moveTo>
                    <a:cubicBezTo>
                      <a:pt x="11" y="221"/>
                      <a:pt x="22" y="192"/>
                      <a:pt x="34" y="163"/>
                    </a:cubicBezTo>
                    <a:lnTo>
                      <a:pt x="195" y="3"/>
                    </a:lnTo>
                    <a:cubicBezTo>
                      <a:pt x="212" y="1"/>
                      <a:pt x="229" y="0"/>
                      <a:pt x="246" y="0"/>
                    </a:cubicBezTo>
                    <a:lnTo>
                      <a:pt x="250" y="0"/>
                    </a:lnTo>
                    <a:lnTo>
                      <a:pt x="236" y="14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5" name="Freeform 187">
                <a:extLst>
                  <a:ext uri="{FF2B5EF4-FFF2-40B4-BE49-F238E27FC236}">
                    <a16:creationId xmlns:a16="http://schemas.microsoft.com/office/drawing/2014/main" id="{A79AF827-4FCF-EA6F-B61D-3D494A88B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087"/>
                <a:ext cx="7" cy="11"/>
              </a:xfrm>
              <a:custGeom>
                <a:avLst/>
                <a:gdLst>
                  <a:gd name="T0" fmla="*/ 3 w 7"/>
                  <a:gd name="T1" fmla="*/ 11 h 11"/>
                  <a:gd name="T2" fmla="*/ 0 w 7"/>
                  <a:gd name="T3" fmla="*/ 7 h 11"/>
                  <a:gd name="T4" fmla="*/ 3 w 7"/>
                  <a:gd name="T5" fmla="*/ 4 h 11"/>
                  <a:gd name="T6" fmla="*/ 4 w 7"/>
                  <a:gd name="T7" fmla="*/ 4 h 11"/>
                  <a:gd name="T8" fmla="*/ 7 w 7"/>
                  <a:gd name="T9" fmla="*/ 0 h 11"/>
                  <a:gd name="T10" fmla="*/ 7 w 7"/>
                  <a:gd name="T11" fmla="*/ 7 h 11"/>
                  <a:gd name="T12" fmla="*/ 3 w 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">
                    <a:moveTo>
                      <a:pt x="3" y="11"/>
                    </a:moveTo>
                    <a:lnTo>
                      <a:pt x="0" y="7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6" name="Freeform 188">
                <a:extLst>
                  <a:ext uri="{FF2B5EF4-FFF2-40B4-BE49-F238E27FC236}">
                    <a16:creationId xmlns:a16="http://schemas.microsoft.com/office/drawing/2014/main" id="{53DC830E-19E7-349A-CAC6-175D671F0D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146"/>
                <a:ext cx="48" cy="52"/>
              </a:xfrm>
              <a:custGeom>
                <a:avLst/>
                <a:gdLst>
                  <a:gd name="T0" fmla="*/ 369 w 369"/>
                  <a:gd name="T1" fmla="*/ 396 h 396"/>
                  <a:gd name="T2" fmla="*/ 369 w 369"/>
                  <a:gd name="T3" fmla="*/ 396 h 396"/>
                  <a:gd name="T4" fmla="*/ 369 w 369"/>
                  <a:gd name="T5" fmla="*/ 396 h 396"/>
                  <a:gd name="T6" fmla="*/ 369 w 369"/>
                  <a:gd name="T7" fmla="*/ 396 h 396"/>
                  <a:gd name="T8" fmla="*/ 343 w 369"/>
                  <a:gd name="T9" fmla="*/ 370 h 396"/>
                  <a:gd name="T10" fmla="*/ 26 w 369"/>
                  <a:gd name="T11" fmla="*/ 53 h 396"/>
                  <a:gd name="T12" fmla="*/ 52 w 369"/>
                  <a:gd name="T13" fmla="*/ 27 h 396"/>
                  <a:gd name="T14" fmla="*/ 369 w 369"/>
                  <a:gd name="T15" fmla="*/ 343 h 396"/>
                  <a:gd name="T16" fmla="*/ 343 w 369"/>
                  <a:gd name="T17" fmla="*/ 370 h 396"/>
                  <a:gd name="T18" fmla="*/ 0 w 369"/>
                  <a:gd name="T19" fmla="*/ 27 h 396"/>
                  <a:gd name="T20" fmla="*/ 0 w 369"/>
                  <a:gd name="T21" fmla="*/ 26 h 396"/>
                  <a:gd name="T22" fmla="*/ 26 w 369"/>
                  <a:gd name="T23" fmla="*/ 0 h 396"/>
                  <a:gd name="T24" fmla="*/ 0 w 369"/>
                  <a:gd name="T25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396">
                    <a:moveTo>
                      <a:pt x="369" y="396"/>
                    </a:moveTo>
                    <a:lnTo>
                      <a:pt x="369" y="396"/>
                    </a:lnTo>
                    <a:lnTo>
                      <a:pt x="369" y="396"/>
                    </a:lnTo>
                    <a:lnTo>
                      <a:pt x="369" y="396"/>
                    </a:lnTo>
                    <a:close/>
                    <a:moveTo>
                      <a:pt x="343" y="370"/>
                    </a:moveTo>
                    <a:lnTo>
                      <a:pt x="26" y="53"/>
                    </a:lnTo>
                    <a:lnTo>
                      <a:pt x="52" y="27"/>
                    </a:lnTo>
                    <a:lnTo>
                      <a:pt x="369" y="343"/>
                    </a:lnTo>
                    <a:lnTo>
                      <a:pt x="343" y="370"/>
                    </a:lnTo>
                    <a:moveTo>
                      <a:pt x="0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7" name="Freeform 189">
                <a:extLst>
                  <a:ext uri="{FF2B5EF4-FFF2-40B4-BE49-F238E27FC236}">
                    <a16:creationId xmlns:a16="http://schemas.microsoft.com/office/drawing/2014/main" id="{118165F8-165D-F24A-4324-952D12B317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243"/>
                <a:ext cx="48" cy="51"/>
              </a:xfrm>
              <a:custGeom>
                <a:avLst/>
                <a:gdLst>
                  <a:gd name="T0" fmla="*/ 370 w 370"/>
                  <a:gd name="T1" fmla="*/ 396 h 396"/>
                  <a:gd name="T2" fmla="*/ 370 w 370"/>
                  <a:gd name="T3" fmla="*/ 396 h 396"/>
                  <a:gd name="T4" fmla="*/ 370 w 370"/>
                  <a:gd name="T5" fmla="*/ 396 h 396"/>
                  <a:gd name="T6" fmla="*/ 370 w 370"/>
                  <a:gd name="T7" fmla="*/ 396 h 396"/>
                  <a:gd name="T8" fmla="*/ 344 w 370"/>
                  <a:gd name="T9" fmla="*/ 370 h 396"/>
                  <a:gd name="T10" fmla="*/ 27 w 370"/>
                  <a:gd name="T11" fmla="*/ 53 h 396"/>
                  <a:gd name="T12" fmla="*/ 53 w 370"/>
                  <a:gd name="T13" fmla="*/ 27 h 396"/>
                  <a:gd name="T14" fmla="*/ 370 w 370"/>
                  <a:gd name="T15" fmla="*/ 343 h 396"/>
                  <a:gd name="T16" fmla="*/ 344 w 370"/>
                  <a:gd name="T17" fmla="*/ 370 h 396"/>
                  <a:gd name="T18" fmla="*/ 1 w 370"/>
                  <a:gd name="T19" fmla="*/ 27 h 396"/>
                  <a:gd name="T20" fmla="*/ 0 w 370"/>
                  <a:gd name="T21" fmla="*/ 26 h 396"/>
                  <a:gd name="T22" fmla="*/ 26 w 370"/>
                  <a:gd name="T23" fmla="*/ 0 h 396"/>
                  <a:gd name="T24" fmla="*/ 27 w 370"/>
                  <a:gd name="T25" fmla="*/ 0 h 396"/>
                  <a:gd name="T26" fmla="*/ 1 w 370"/>
                  <a:gd name="T27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6">
                    <a:moveTo>
                      <a:pt x="370" y="396"/>
                    </a:moveTo>
                    <a:lnTo>
                      <a:pt x="370" y="396"/>
                    </a:lnTo>
                    <a:lnTo>
                      <a:pt x="370" y="396"/>
                    </a:lnTo>
                    <a:lnTo>
                      <a:pt x="370" y="396"/>
                    </a:lnTo>
                    <a:close/>
                    <a:moveTo>
                      <a:pt x="344" y="370"/>
                    </a:moveTo>
                    <a:lnTo>
                      <a:pt x="27" y="53"/>
                    </a:lnTo>
                    <a:lnTo>
                      <a:pt x="53" y="27"/>
                    </a:lnTo>
                    <a:lnTo>
                      <a:pt x="370" y="343"/>
                    </a:lnTo>
                    <a:lnTo>
                      <a:pt x="344" y="370"/>
                    </a:lnTo>
                    <a:moveTo>
                      <a:pt x="1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8" name="Freeform 190">
                <a:extLst>
                  <a:ext uri="{FF2B5EF4-FFF2-40B4-BE49-F238E27FC236}">
                    <a16:creationId xmlns:a16="http://schemas.microsoft.com/office/drawing/2014/main" id="{93C68A07-F838-5FE3-E166-4E4AACE038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39"/>
                <a:ext cx="48" cy="51"/>
              </a:xfrm>
              <a:custGeom>
                <a:avLst/>
                <a:gdLst>
                  <a:gd name="T0" fmla="*/ 370 w 370"/>
                  <a:gd name="T1" fmla="*/ 397 h 397"/>
                  <a:gd name="T2" fmla="*/ 370 w 370"/>
                  <a:gd name="T3" fmla="*/ 397 h 397"/>
                  <a:gd name="T4" fmla="*/ 370 w 370"/>
                  <a:gd name="T5" fmla="*/ 397 h 397"/>
                  <a:gd name="T6" fmla="*/ 370 w 370"/>
                  <a:gd name="T7" fmla="*/ 397 h 397"/>
                  <a:gd name="T8" fmla="*/ 344 w 370"/>
                  <a:gd name="T9" fmla="*/ 371 h 397"/>
                  <a:gd name="T10" fmla="*/ 27 w 370"/>
                  <a:gd name="T11" fmla="*/ 54 h 397"/>
                  <a:gd name="T12" fmla="*/ 53 w 370"/>
                  <a:gd name="T13" fmla="*/ 28 h 397"/>
                  <a:gd name="T14" fmla="*/ 370 w 370"/>
                  <a:gd name="T15" fmla="*/ 345 h 397"/>
                  <a:gd name="T16" fmla="*/ 344 w 370"/>
                  <a:gd name="T17" fmla="*/ 371 h 397"/>
                  <a:gd name="T18" fmla="*/ 1 w 370"/>
                  <a:gd name="T19" fmla="*/ 28 h 397"/>
                  <a:gd name="T20" fmla="*/ 0 w 370"/>
                  <a:gd name="T21" fmla="*/ 27 h 397"/>
                  <a:gd name="T22" fmla="*/ 26 w 370"/>
                  <a:gd name="T23" fmla="*/ 0 h 397"/>
                  <a:gd name="T24" fmla="*/ 27 w 370"/>
                  <a:gd name="T25" fmla="*/ 1 h 397"/>
                  <a:gd name="T26" fmla="*/ 1 w 370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7">
                    <a:moveTo>
                      <a:pt x="370" y="397"/>
                    </a:moveTo>
                    <a:lnTo>
                      <a:pt x="370" y="397"/>
                    </a:lnTo>
                    <a:lnTo>
                      <a:pt x="370" y="397"/>
                    </a:lnTo>
                    <a:lnTo>
                      <a:pt x="370" y="397"/>
                    </a:lnTo>
                    <a:close/>
                    <a:moveTo>
                      <a:pt x="344" y="371"/>
                    </a:moveTo>
                    <a:lnTo>
                      <a:pt x="27" y="54"/>
                    </a:lnTo>
                    <a:lnTo>
                      <a:pt x="53" y="28"/>
                    </a:lnTo>
                    <a:lnTo>
                      <a:pt x="370" y="345"/>
                    </a:lnTo>
                    <a:lnTo>
                      <a:pt x="344" y="371"/>
                    </a:lnTo>
                    <a:moveTo>
                      <a:pt x="1" y="28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9" name="Freeform 191">
                <a:extLst>
                  <a:ext uri="{FF2B5EF4-FFF2-40B4-BE49-F238E27FC236}">
                    <a16:creationId xmlns:a16="http://schemas.microsoft.com/office/drawing/2014/main" id="{03657215-ACB7-C657-0F34-CD287CD121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435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0" name="Freeform 192">
                <a:extLst>
                  <a:ext uri="{FF2B5EF4-FFF2-40B4-BE49-F238E27FC236}">
                    <a16:creationId xmlns:a16="http://schemas.microsoft.com/office/drawing/2014/main" id="{702CA073-5465-278C-CEDB-A24EDBD4A5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31"/>
                <a:ext cx="48" cy="52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1" name="Freeform 193">
                <a:extLst>
                  <a:ext uri="{FF2B5EF4-FFF2-40B4-BE49-F238E27FC236}">
                    <a16:creationId xmlns:a16="http://schemas.microsoft.com/office/drawing/2014/main" id="{091EACD1-4771-83E1-4ADF-46488CCB5E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28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2" name="Freeform 194">
                <a:extLst>
                  <a:ext uri="{FF2B5EF4-FFF2-40B4-BE49-F238E27FC236}">
                    <a16:creationId xmlns:a16="http://schemas.microsoft.com/office/drawing/2014/main" id="{0F85CE5F-400D-00C4-29BF-6C841CFA93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24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3" name="Freeform 195">
                <a:extLst>
                  <a:ext uri="{FF2B5EF4-FFF2-40B4-BE49-F238E27FC236}">
                    <a16:creationId xmlns:a16="http://schemas.microsoft.com/office/drawing/2014/main" id="{B9D9B78C-15A9-178D-F13F-82125279F3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820"/>
                <a:ext cx="35" cy="31"/>
              </a:xfrm>
              <a:custGeom>
                <a:avLst/>
                <a:gdLst>
                  <a:gd name="T0" fmla="*/ 268 w 268"/>
                  <a:gd name="T1" fmla="*/ 241 h 241"/>
                  <a:gd name="T2" fmla="*/ 214 w 268"/>
                  <a:gd name="T3" fmla="*/ 240 h 241"/>
                  <a:gd name="T4" fmla="*/ 28 w 268"/>
                  <a:gd name="T5" fmla="*/ 54 h 241"/>
                  <a:gd name="T6" fmla="*/ 54 w 268"/>
                  <a:gd name="T7" fmla="*/ 28 h 241"/>
                  <a:gd name="T8" fmla="*/ 268 w 268"/>
                  <a:gd name="T9" fmla="*/ 241 h 241"/>
                  <a:gd name="T10" fmla="*/ 2 w 268"/>
                  <a:gd name="T11" fmla="*/ 28 h 241"/>
                  <a:gd name="T12" fmla="*/ 0 w 268"/>
                  <a:gd name="T13" fmla="*/ 26 h 241"/>
                  <a:gd name="T14" fmla="*/ 26 w 268"/>
                  <a:gd name="T15" fmla="*/ 0 h 241"/>
                  <a:gd name="T16" fmla="*/ 28 w 268"/>
                  <a:gd name="T17" fmla="*/ 2 h 241"/>
                  <a:gd name="T18" fmla="*/ 2 w 268"/>
                  <a:gd name="T19" fmla="*/ 2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41">
                    <a:moveTo>
                      <a:pt x="268" y="241"/>
                    </a:moveTo>
                    <a:cubicBezTo>
                      <a:pt x="250" y="241"/>
                      <a:pt x="232" y="240"/>
                      <a:pt x="214" y="240"/>
                    </a:cubicBezTo>
                    <a:lnTo>
                      <a:pt x="28" y="54"/>
                    </a:lnTo>
                    <a:lnTo>
                      <a:pt x="54" y="28"/>
                    </a:lnTo>
                    <a:lnTo>
                      <a:pt x="268" y="24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4" name="Freeform 196">
                <a:extLst>
                  <a:ext uri="{FF2B5EF4-FFF2-40B4-BE49-F238E27FC236}">
                    <a16:creationId xmlns:a16="http://schemas.microsoft.com/office/drawing/2014/main" id="{D50C075B-4085-40F6-E522-65530D0989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76"/>
                <a:ext cx="48" cy="51"/>
              </a:xfrm>
              <a:custGeom>
                <a:avLst/>
                <a:gdLst>
                  <a:gd name="T0" fmla="*/ 26 w 371"/>
                  <a:gd name="T1" fmla="*/ 397 h 397"/>
                  <a:gd name="T2" fmla="*/ 0 w 371"/>
                  <a:gd name="T3" fmla="*/ 371 h 397"/>
                  <a:gd name="T4" fmla="*/ 2 w 371"/>
                  <a:gd name="T5" fmla="*/ 369 h 397"/>
                  <a:gd name="T6" fmla="*/ 28 w 371"/>
                  <a:gd name="T7" fmla="*/ 343 h 397"/>
                  <a:gd name="T8" fmla="*/ 345 w 371"/>
                  <a:gd name="T9" fmla="*/ 26 h 397"/>
                  <a:gd name="T10" fmla="*/ 371 w 371"/>
                  <a:gd name="T11" fmla="*/ 52 h 397"/>
                  <a:gd name="T12" fmla="*/ 54 w 371"/>
                  <a:gd name="T13" fmla="*/ 369 h 397"/>
                  <a:gd name="T14" fmla="*/ 28 w 371"/>
                  <a:gd name="T15" fmla="*/ 395 h 397"/>
                  <a:gd name="T16" fmla="*/ 26 w 371"/>
                  <a:gd name="T17" fmla="*/ 397 h 397"/>
                  <a:gd name="T18" fmla="*/ 371 w 371"/>
                  <a:gd name="T19" fmla="*/ 0 h 397"/>
                  <a:gd name="T20" fmla="*/ 371 w 371"/>
                  <a:gd name="T21" fmla="*/ 0 h 397"/>
                  <a:gd name="T22" fmla="*/ 371 w 371"/>
                  <a:gd name="T23" fmla="*/ 0 h 397"/>
                  <a:gd name="T24" fmla="*/ 371 w 371"/>
                  <a:gd name="T25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7">
                    <a:moveTo>
                      <a:pt x="26" y="397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7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5" name="Freeform 197">
                <a:extLst>
                  <a:ext uri="{FF2B5EF4-FFF2-40B4-BE49-F238E27FC236}">
                    <a16:creationId xmlns:a16="http://schemas.microsoft.com/office/drawing/2014/main" id="{092907D9-3DD6-EA74-2F42-F29F9FB9EC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80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6" name="Freeform 198">
                <a:extLst>
                  <a:ext uri="{FF2B5EF4-FFF2-40B4-BE49-F238E27FC236}">
                    <a16:creationId xmlns:a16="http://schemas.microsoft.com/office/drawing/2014/main" id="{31E53272-DC14-DF81-E8E9-674ACE7A9B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83"/>
                <a:ext cx="48" cy="52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7" name="Freeform 199">
                <a:extLst>
                  <a:ext uri="{FF2B5EF4-FFF2-40B4-BE49-F238E27FC236}">
                    <a16:creationId xmlns:a16="http://schemas.microsoft.com/office/drawing/2014/main" id="{F041F31F-9082-7739-4B65-218006355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490"/>
                <a:ext cx="48" cy="49"/>
              </a:xfrm>
              <a:custGeom>
                <a:avLst/>
                <a:gdLst>
                  <a:gd name="T0" fmla="*/ 3 w 48"/>
                  <a:gd name="T1" fmla="*/ 49 h 49"/>
                  <a:gd name="T2" fmla="*/ 0 w 48"/>
                  <a:gd name="T3" fmla="*/ 45 h 49"/>
                  <a:gd name="T4" fmla="*/ 0 w 48"/>
                  <a:gd name="T5" fmla="*/ 45 h 49"/>
                  <a:gd name="T6" fmla="*/ 4 w 48"/>
                  <a:gd name="T7" fmla="*/ 42 h 49"/>
                  <a:gd name="T8" fmla="*/ 45 w 48"/>
                  <a:gd name="T9" fmla="*/ 0 h 49"/>
                  <a:gd name="T10" fmla="*/ 48 w 48"/>
                  <a:gd name="T11" fmla="*/ 4 h 49"/>
                  <a:gd name="T12" fmla="*/ 48 w 48"/>
                  <a:gd name="T13" fmla="*/ 4 h 49"/>
                  <a:gd name="T14" fmla="*/ 7 w 48"/>
                  <a:gd name="T15" fmla="*/ 45 h 49"/>
                  <a:gd name="T16" fmla="*/ 4 w 48"/>
                  <a:gd name="T17" fmla="*/ 48 h 49"/>
                  <a:gd name="T18" fmla="*/ 3 w 48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9">
                    <a:moveTo>
                      <a:pt x="3" y="49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4" y="42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7" y="45"/>
                    </a:lnTo>
                    <a:lnTo>
                      <a:pt x="4" y="48"/>
                    </a:lnTo>
                    <a:lnTo>
                      <a:pt x="3" y="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8" name="Freeform 200">
                <a:extLst>
                  <a:ext uri="{FF2B5EF4-FFF2-40B4-BE49-F238E27FC236}">
                    <a16:creationId xmlns:a16="http://schemas.microsoft.com/office/drawing/2014/main" id="{36C7A68A-447F-B4C2-302A-6E41A123F1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91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2 h 398"/>
                  <a:gd name="T4" fmla="*/ 2 w 371"/>
                  <a:gd name="T5" fmla="*/ 370 h 398"/>
                  <a:gd name="T6" fmla="*/ 28 w 371"/>
                  <a:gd name="T7" fmla="*/ 344 h 398"/>
                  <a:gd name="T8" fmla="*/ 345 w 371"/>
                  <a:gd name="T9" fmla="*/ 27 h 398"/>
                  <a:gd name="T10" fmla="*/ 371 w 371"/>
                  <a:gd name="T11" fmla="*/ 53 h 398"/>
                  <a:gd name="T12" fmla="*/ 54 w 371"/>
                  <a:gd name="T13" fmla="*/ 370 h 398"/>
                  <a:gd name="T14" fmla="*/ 28 w 371"/>
                  <a:gd name="T15" fmla="*/ 396 h 398"/>
                  <a:gd name="T16" fmla="*/ 26 w 371"/>
                  <a:gd name="T17" fmla="*/ 398 h 398"/>
                  <a:gd name="T18" fmla="*/ 371 w 371"/>
                  <a:gd name="T19" fmla="*/ 1 h 398"/>
                  <a:gd name="T20" fmla="*/ 371 w 371"/>
                  <a:gd name="T21" fmla="*/ 1 h 398"/>
                  <a:gd name="T22" fmla="*/ 371 w 371"/>
                  <a:gd name="T23" fmla="*/ 0 h 398"/>
                  <a:gd name="T24" fmla="*/ 371 w 371"/>
                  <a:gd name="T25" fmla="*/ 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2"/>
                    </a:lnTo>
                    <a:lnTo>
                      <a:pt x="2" y="370"/>
                    </a:lnTo>
                    <a:lnTo>
                      <a:pt x="28" y="344"/>
                    </a:lnTo>
                    <a:lnTo>
                      <a:pt x="345" y="27"/>
                    </a:lnTo>
                    <a:lnTo>
                      <a:pt x="371" y="53"/>
                    </a:lnTo>
                    <a:lnTo>
                      <a:pt x="54" y="370"/>
                    </a:lnTo>
                    <a:lnTo>
                      <a:pt x="28" y="396"/>
                    </a:lnTo>
                    <a:lnTo>
                      <a:pt x="26" y="398"/>
                    </a:lnTo>
                    <a:moveTo>
                      <a:pt x="371" y="1"/>
                    </a:moveTo>
                    <a:lnTo>
                      <a:pt x="371" y="1"/>
                    </a:lnTo>
                    <a:lnTo>
                      <a:pt x="371" y="0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9" name="Freeform 201">
                <a:extLst>
                  <a:ext uri="{FF2B5EF4-FFF2-40B4-BE49-F238E27FC236}">
                    <a16:creationId xmlns:a16="http://schemas.microsoft.com/office/drawing/2014/main" id="{B3039372-0124-7A68-5023-89FDE92CC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318"/>
                <a:ext cx="30" cy="28"/>
              </a:xfrm>
              <a:custGeom>
                <a:avLst/>
                <a:gdLst>
                  <a:gd name="T0" fmla="*/ 26 w 230"/>
                  <a:gd name="T1" fmla="*/ 216 h 216"/>
                  <a:gd name="T2" fmla="*/ 0 w 230"/>
                  <a:gd name="T3" fmla="*/ 190 h 216"/>
                  <a:gd name="T4" fmla="*/ 2 w 230"/>
                  <a:gd name="T5" fmla="*/ 188 h 216"/>
                  <a:gd name="T6" fmla="*/ 28 w 230"/>
                  <a:gd name="T7" fmla="*/ 161 h 216"/>
                  <a:gd name="T8" fmla="*/ 189 w 230"/>
                  <a:gd name="T9" fmla="*/ 0 h 216"/>
                  <a:gd name="T10" fmla="*/ 230 w 230"/>
                  <a:gd name="T11" fmla="*/ 12 h 216"/>
                  <a:gd name="T12" fmla="*/ 54 w 230"/>
                  <a:gd name="T13" fmla="*/ 188 h 216"/>
                  <a:gd name="T14" fmla="*/ 28 w 230"/>
                  <a:gd name="T15" fmla="*/ 214 h 216"/>
                  <a:gd name="T16" fmla="*/ 26 w 230"/>
                  <a:gd name="T17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16">
                    <a:moveTo>
                      <a:pt x="26" y="216"/>
                    </a:moveTo>
                    <a:lnTo>
                      <a:pt x="0" y="190"/>
                    </a:lnTo>
                    <a:lnTo>
                      <a:pt x="2" y="188"/>
                    </a:lnTo>
                    <a:lnTo>
                      <a:pt x="28" y="161"/>
                    </a:lnTo>
                    <a:lnTo>
                      <a:pt x="189" y="0"/>
                    </a:lnTo>
                    <a:cubicBezTo>
                      <a:pt x="203" y="4"/>
                      <a:pt x="216" y="8"/>
                      <a:pt x="230" y="12"/>
                    </a:cubicBezTo>
                    <a:lnTo>
                      <a:pt x="54" y="188"/>
                    </a:lnTo>
                    <a:lnTo>
                      <a:pt x="28" y="214"/>
                    </a:lnTo>
                    <a:lnTo>
                      <a:pt x="26" y="21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0" name="Freeform 202">
                <a:extLst>
                  <a:ext uri="{FF2B5EF4-FFF2-40B4-BE49-F238E27FC236}">
                    <a16:creationId xmlns:a16="http://schemas.microsoft.com/office/drawing/2014/main" id="{3A0CEE0B-D9D3-4516-A315-CEFAE6DA3D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7" y="3295"/>
                <a:ext cx="24" cy="25"/>
              </a:xfrm>
              <a:custGeom>
                <a:avLst/>
                <a:gdLst>
                  <a:gd name="T0" fmla="*/ 41 w 182"/>
                  <a:gd name="T1" fmla="*/ 194 h 194"/>
                  <a:gd name="T2" fmla="*/ 0 w 182"/>
                  <a:gd name="T3" fmla="*/ 182 h 194"/>
                  <a:gd name="T4" fmla="*/ 156 w 182"/>
                  <a:gd name="T5" fmla="*/ 27 h 194"/>
                  <a:gd name="T6" fmla="*/ 182 w 182"/>
                  <a:gd name="T7" fmla="*/ 53 h 194"/>
                  <a:gd name="T8" fmla="*/ 41 w 182"/>
                  <a:gd name="T9" fmla="*/ 194 h 194"/>
                  <a:gd name="T10" fmla="*/ 182 w 182"/>
                  <a:gd name="T11" fmla="*/ 0 h 194"/>
                  <a:gd name="T12" fmla="*/ 182 w 182"/>
                  <a:gd name="T13" fmla="*/ 0 h 194"/>
                  <a:gd name="T14" fmla="*/ 182 w 182"/>
                  <a:gd name="T15" fmla="*/ 0 h 194"/>
                  <a:gd name="T16" fmla="*/ 182 w 182"/>
                  <a:gd name="T17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194">
                    <a:moveTo>
                      <a:pt x="41" y="194"/>
                    </a:moveTo>
                    <a:cubicBezTo>
                      <a:pt x="27" y="190"/>
                      <a:pt x="14" y="186"/>
                      <a:pt x="0" y="182"/>
                    </a:cubicBezTo>
                    <a:lnTo>
                      <a:pt x="156" y="27"/>
                    </a:lnTo>
                    <a:lnTo>
                      <a:pt x="182" y="53"/>
                    </a:lnTo>
                    <a:lnTo>
                      <a:pt x="41" y="194"/>
                    </a:lnTo>
                    <a:moveTo>
                      <a:pt x="182" y="0"/>
                    </a:moveTo>
                    <a:lnTo>
                      <a:pt x="182" y="0"/>
                    </a:lnTo>
                    <a:lnTo>
                      <a:pt x="182" y="0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1" name="Freeform 203">
                <a:extLst>
                  <a:ext uri="{FF2B5EF4-FFF2-40B4-BE49-F238E27FC236}">
                    <a16:creationId xmlns:a16="http://schemas.microsoft.com/office/drawing/2014/main" id="{320AD45C-CFC3-3DF2-6D60-6C7EB96C8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3202"/>
                <a:ext cx="37" cy="35"/>
              </a:xfrm>
              <a:custGeom>
                <a:avLst/>
                <a:gdLst>
                  <a:gd name="T0" fmla="*/ 44 w 287"/>
                  <a:gd name="T1" fmla="*/ 269 h 269"/>
                  <a:gd name="T2" fmla="*/ 0 w 287"/>
                  <a:gd name="T3" fmla="*/ 261 h 269"/>
                  <a:gd name="T4" fmla="*/ 261 w 287"/>
                  <a:gd name="T5" fmla="*/ 0 h 269"/>
                  <a:gd name="T6" fmla="*/ 287 w 287"/>
                  <a:gd name="T7" fmla="*/ 26 h 269"/>
                  <a:gd name="T8" fmla="*/ 44 w 287"/>
                  <a:gd name="T9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69">
                    <a:moveTo>
                      <a:pt x="44" y="269"/>
                    </a:moveTo>
                    <a:cubicBezTo>
                      <a:pt x="29" y="266"/>
                      <a:pt x="14" y="264"/>
                      <a:pt x="0" y="261"/>
                    </a:cubicBezTo>
                    <a:lnTo>
                      <a:pt x="261" y="0"/>
                    </a:lnTo>
                    <a:lnTo>
                      <a:pt x="287" y="26"/>
                    </a:lnTo>
                    <a:lnTo>
                      <a:pt x="44" y="2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2" name="Freeform 204">
                <a:extLst>
                  <a:ext uri="{FF2B5EF4-FFF2-40B4-BE49-F238E27FC236}">
                    <a16:creationId xmlns:a16="http://schemas.microsoft.com/office/drawing/2014/main" id="{8A13F314-6DCC-C0AE-FDCE-C6A3BB444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236"/>
                <a:ext cx="17" cy="14"/>
              </a:xfrm>
              <a:custGeom>
                <a:avLst/>
                <a:gdLst>
                  <a:gd name="T0" fmla="*/ 26 w 128"/>
                  <a:gd name="T1" fmla="*/ 110 h 110"/>
                  <a:gd name="T2" fmla="*/ 0 w 128"/>
                  <a:gd name="T3" fmla="*/ 84 h 110"/>
                  <a:gd name="T4" fmla="*/ 2 w 128"/>
                  <a:gd name="T5" fmla="*/ 82 h 110"/>
                  <a:gd name="T6" fmla="*/ 28 w 128"/>
                  <a:gd name="T7" fmla="*/ 55 h 110"/>
                  <a:gd name="T8" fmla="*/ 84 w 128"/>
                  <a:gd name="T9" fmla="*/ 0 h 110"/>
                  <a:gd name="T10" fmla="*/ 128 w 128"/>
                  <a:gd name="T11" fmla="*/ 8 h 110"/>
                  <a:gd name="T12" fmla="*/ 54 w 128"/>
                  <a:gd name="T13" fmla="*/ 82 h 110"/>
                  <a:gd name="T14" fmla="*/ 28 w 128"/>
                  <a:gd name="T15" fmla="*/ 108 h 110"/>
                  <a:gd name="T16" fmla="*/ 26 w 128"/>
                  <a:gd name="T1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10">
                    <a:moveTo>
                      <a:pt x="26" y="110"/>
                    </a:moveTo>
                    <a:lnTo>
                      <a:pt x="0" y="84"/>
                    </a:lnTo>
                    <a:lnTo>
                      <a:pt x="2" y="82"/>
                    </a:lnTo>
                    <a:lnTo>
                      <a:pt x="28" y="55"/>
                    </a:lnTo>
                    <a:lnTo>
                      <a:pt x="84" y="0"/>
                    </a:lnTo>
                    <a:cubicBezTo>
                      <a:pt x="98" y="3"/>
                      <a:pt x="113" y="5"/>
                      <a:pt x="128" y="8"/>
                    </a:cubicBezTo>
                    <a:lnTo>
                      <a:pt x="54" y="82"/>
                    </a:lnTo>
                    <a:lnTo>
                      <a:pt x="28" y="108"/>
                    </a:lnTo>
                    <a:lnTo>
                      <a:pt x="26" y="11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206">
              <a:extLst>
                <a:ext uri="{FF2B5EF4-FFF2-40B4-BE49-F238E27FC236}">
                  <a16:creationId xmlns:a16="http://schemas.microsoft.com/office/drawing/2014/main" id="{704FC41D-1CC1-D441-E9B8-6E047A510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753" y="5202949"/>
              <a:ext cx="1588" cy="1588"/>
            </a:xfrm>
            <a:prstGeom prst="rect">
              <a:avLst/>
            </a:pr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207">
              <a:extLst>
                <a:ext uri="{FF2B5EF4-FFF2-40B4-BE49-F238E27FC236}">
                  <a16:creationId xmlns:a16="http://schemas.microsoft.com/office/drawing/2014/main" id="{98853047-38A6-1293-A16B-A40FB307C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553" y="5055312"/>
              <a:ext cx="76200" cy="77788"/>
            </a:xfrm>
            <a:custGeom>
              <a:avLst/>
              <a:gdLst>
                <a:gd name="T0" fmla="*/ 3 w 48"/>
                <a:gd name="T1" fmla="*/ 49 h 49"/>
                <a:gd name="T2" fmla="*/ 0 w 48"/>
                <a:gd name="T3" fmla="*/ 45 h 49"/>
                <a:gd name="T4" fmla="*/ 0 w 48"/>
                <a:gd name="T5" fmla="*/ 45 h 49"/>
                <a:gd name="T6" fmla="*/ 4 w 48"/>
                <a:gd name="T7" fmla="*/ 41 h 49"/>
                <a:gd name="T8" fmla="*/ 45 w 48"/>
                <a:gd name="T9" fmla="*/ 0 h 49"/>
                <a:gd name="T10" fmla="*/ 48 w 48"/>
                <a:gd name="T11" fmla="*/ 4 h 49"/>
                <a:gd name="T12" fmla="*/ 48 w 48"/>
                <a:gd name="T13" fmla="*/ 4 h 49"/>
                <a:gd name="T14" fmla="*/ 7 w 48"/>
                <a:gd name="T15" fmla="*/ 45 h 49"/>
                <a:gd name="T16" fmla="*/ 4 w 48"/>
                <a:gd name="T17" fmla="*/ 48 h 49"/>
                <a:gd name="T18" fmla="*/ 3 w 48"/>
                <a:gd name="T1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9">
                  <a:moveTo>
                    <a:pt x="3" y="49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4" y="41"/>
                  </a:lnTo>
                  <a:lnTo>
                    <a:pt x="45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7" y="45"/>
                  </a:lnTo>
                  <a:lnTo>
                    <a:pt x="4" y="48"/>
                  </a:lnTo>
                  <a:lnTo>
                    <a:pt x="3" y="4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208">
              <a:extLst>
                <a:ext uri="{FF2B5EF4-FFF2-40B4-BE49-F238E27FC236}">
                  <a16:creationId xmlns:a16="http://schemas.microsoft.com/office/drawing/2014/main" id="{3B5C5ED8-E93A-49B0-E9F3-B8FD6D06F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091" y="6230062"/>
              <a:ext cx="28575" cy="30163"/>
            </a:xfrm>
            <a:custGeom>
              <a:avLst/>
              <a:gdLst>
                <a:gd name="T0" fmla="*/ 141 w 141"/>
                <a:gd name="T1" fmla="*/ 141 h 141"/>
                <a:gd name="T2" fmla="*/ 0 w 141"/>
                <a:gd name="T3" fmla="*/ 0 h 141"/>
                <a:gd name="T4" fmla="*/ 141 w 141"/>
                <a:gd name="T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1">
                  <a:moveTo>
                    <a:pt x="141" y="141"/>
                  </a:moveTo>
                  <a:cubicBezTo>
                    <a:pt x="70" y="126"/>
                    <a:pt x="8" y="71"/>
                    <a:pt x="0" y="0"/>
                  </a:cubicBezTo>
                  <a:lnTo>
                    <a:pt x="141" y="14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209">
              <a:extLst>
                <a:ext uri="{FF2B5EF4-FFF2-40B4-BE49-F238E27FC236}">
                  <a16:creationId xmlns:a16="http://schemas.microsoft.com/office/drawing/2014/main" id="{C3FD7A8E-A296-EC4B-424B-D99A0A2A6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4191" y="6120524"/>
              <a:ext cx="123825" cy="119063"/>
            </a:xfrm>
            <a:custGeom>
              <a:avLst/>
              <a:gdLst>
                <a:gd name="T0" fmla="*/ 549 w 598"/>
                <a:gd name="T1" fmla="*/ 585 h 585"/>
                <a:gd name="T2" fmla="*/ 361 w 598"/>
                <a:gd name="T3" fmla="*/ 397 h 585"/>
                <a:gd name="T4" fmla="*/ 387 w 598"/>
                <a:gd name="T5" fmla="*/ 371 h 585"/>
                <a:gd name="T6" fmla="*/ 598 w 598"/>
                <a:gd name="T7" fmla="*/ 582 h 585"/>
                <a:gd name="T8" fmla="*/ 549 w 598"/>
                <a:gd name="T9" fmla="*/ 585 h 585"/>
                <a:gd name="T10" fmla="*/ 335 w 598"/>
                <a:gd name="T11" fmla="*/ 371 h 585"/>
                <a:gd name="T12" fmla="*/ 0 w 598"/>
                <a:gd name="T13" fmla="*/ 37 h 585"/>
                <a:gd name="T14" fmla="*/ 8 w 598"/>
                <a:gd name="T15" fmla="*/ 7 h 585"/>
                <a:gd name="T16" fmla="*/ 16 w 598"/>
                <a:gd name="T17" fmla="*/ 0 h 585"/>
                <a:gd name="T18" fmla="*/ 361 w 598"/>
                <a:gd name="T19" fmla="*/ 345 h 585"/>
                <a:gd name="T20" fmla="*/ 335 w 598"/>
                <a:gd name="T21" fmla="*/ 371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" h="585">
                  <a:moveTo>
                    <a:pt x="549" y="585"/>
                  </a:moveTo>
                  <a:lnTo>
                    <a:pt x="361" y="397"/>
                  </a:lnTo>
                  <a:lnTo>
                    <a:pt x="387" y="371"/>
                  </a:lnTo>
                  <a:lnTo>
                    <a:pt x="598" y="582"/>
                  </a:lnTo>
                  <a:cubicBezTo>
                    <a:pt x="582" y="583"/>
                    <a:pt x="565" y="584"/>
                    <a:pt x="549" y="585"/>
                  </a:cubicBezTo>
                  <a:moveTo>
                    <a:pt x="335" y="371"/>
                  </a:moveTo>
                  <a:lnTo>
                    <a:pt x="0" y="37"/>
                  </a:lnTo>
                  <a:cubicBezTo>
                    <a:pt x="3" y="27"/>
                    <a:pt x="6" y="17"/>
                    <a:pt x="8" y="7"/>
                  </a:cubicBezTo>
                  <a:lnTo>
                    <a:pt x="16" y="0"/>
                  </a:lnTo>
                  <a:lnTo>
                    <a:pt x="361" y="345"/>
                  </a:lnTo>
                  <a:lnTo>
                    <a:pt x="335" y="37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210">
              <a:extLst>
                <a:ext uri="{FF2B5EF4-FFF2-40B4-BE49-F238E27FC236}">
                  <a16:creationId xmlns:a16="http://schemas.microsoft.com/office/drawing/2014/main" id="{16F779C7-ED5B-122F-D35E-DEA746CD53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6042737"/>
              <a:ext cx="201613" cy="196850"/>
            </a:xfrm>
            <a:custGeom>
              <a:avLst/>
              <a:gdLst>
                <a:gd name="T0" fmla="*/ 981 w 981"/>
                <a:gd name="T1" fmla="*/ 955 h 955"/>
                <a:gd name="T2" fmla="*/ 927 w 981"/>
                <a:gd name="T3" fmla="*/ 953 h 955"/>
                <a:gd name="T4" fmla="*/ 743 w 981"/>
                <a:gd name="T5" fmla="*/ 769 h 955"/>
                <a:gd name="T6" fmla="*/ 769 w 981"/>
                <a:gd name="T7" fmla="*/ 743 h 955"/>
                <a:gd name="T8" fmla="*/ 981 w 981"/>
                <a:gd name="T9" fmla="*/ 955 h 955"/>
                <a:gd name="T10" fmla="*/ 717 w 981"/>
                <a:gd name="T11" fmla="*/ 743 h 955"/>
                <a:gd name="T12" fmla="*/ 372 w 981"/>
                <a:gd name="T13" fmla="*/ 398 h 955"/>
                <a:gd name="T14" fmla="*/ 398 w 981"/>
                <a:gd name="T15" fmla="*/ 372 h 955"/>
                <a:gd name="T16" fmla="*/ 743 w 981"/>
                <a:gd name="T17" fmla="*/ 717 h 955"/>
                <a:gd name="T18" fmla="*/ 717 w 981"/>
                <a:gd name="T19" fmla="*/ 743 h 955"/>
                <a:gd name="T20" fmla="*/ 345 w 981"/>
                <a:gd name="T21" fmla="*/ 372 h 955"/>
                <a:gd name="T22" fmla="*/ 0 w 981"/>
                <a:gd name="T23" fmla="*/ 26 h 955"/>
                <a:gd name="T24" fmla="*/ 26 w 981"/>
                <a:gd name="T25" fmla="*/ 0 h 955"/>
                <a:gd name="T26" fmla="*/ 27 w 981"/>
                <a:gd name="T27" fmla="*/ 1 h 955"/>
                <a:gd name="T28" fmla="*/ 372 w 981"/>
                <a:gd name="T29" fmla="*/ 345 h 955"/>
                <a:gd name="T30" fmla="*/ 345 w 981"/>
                <a:gd name="T31" fmla="*/ 372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1" h="955">
                  <a:moveTo>
                    <a:pt x="981" y="955"/>
                  </a:moveTo>
                  <a:cubicBezTo>
                    <a:pt x="963" y="954"/>
                    <a:pt x="945" y="954"/>
                    <a:pt x="927" y="953"/>
                  </a:cubicBezTo>
                  <a:lnTo>
                    <a:pt x="743" y="769"/>
                  </a:lnTo>
                  <a:lnTo>
                    <a:pt x="769" y="743"/>
                  </a:lnTo>
                  <a:lnTo>
                    <a:pt x="981" y="955"/>
                  </a:lnTo>
                  <a:moveTo>
                    <a:pt x="717" y="743"/>
                  </a:moveTo>
                  <a:lnTo>
                    <a:pt x="372" y="398"/>
                  </a:lnTo>
                  <a:lnTo>
                    <a:pt x="398" y="372"/>
                  </a:lnTo>
                  <a:lnTo>
                    <a:pt x="743" y="717"/>
                  </a:lnTo>
                  <a:lnTo>
                    <a:pt x="717" y="743"/>
                  </a:lnTo>
                  <a:moveTo>
                    <a:pt x="345" y="372"/>
                  </a:moveTo>
                  <a:lnTo>
                    <a:pt x="0" y="26"/>
                  </a:lnTo>
                  <a:lnTo>
                    <a:pt x="26" y="0"/>
                  </a:lnTo>
                  <a:cubicBezTo>
                    <a:pt x="26" y="0"/>
                    <a:pt x="27" y="1"/>
                    <a:pt x="27" y="1"/>
                  </a:cubicBezTo>
                  <a:lnTo>
                    <a:pt x="372" y="345"/>
                  </a:ln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211">
              <a:extLst>
                <a:ext uri="{FF2B5EF4-FFF2-40B4-BE49-F238E27FC236}">
                  <a16:creationId xmlns:a16="http://schemas.microsoft.com/office/drawing/2014/main" id="{4DB564E9-BB2E-0F93-DA72-0F574E5A6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566" y="6042737"/>
              <a:ext cx="0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212">
              <a:extLst>
                <a:ext uri="{FF2B5EF4-FFF2-40B4-BE49-F238E27FC236}">
                  <a16:creationId xmlns:a16="http://schemas.microsoft.com/office/drawing/2014/main" id="{2D51A855-78AC-6AE2-E813-FBAAA26D9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966537"/>
              <a:ext cx="74613" cy="76200"/>
            </a:xfrm>
            <a:custGeom>
              <a:avLst/>
              <a:gdLst>
                <a:gd name="T0" fmla="*/ 345 w 362"/>
                <a:gd name="T1" fmla="*/ 372 h 372"/>
                <a:gd name="T2" fmla="*/ 0 w 362"/>
                <a:gd name="T3" fmla="*/ 27 h 372"/>
                <a:gd name="T4" fmla="*/ 26 w 362"/>
                <a:gd name="T5" fmla="*/ 0 h 372"/>
                <a:gd name="T6" fmla="*/ 235 w 362"/>
                <a:gd name="T7" fmla="*/ 210 h 372"/>
                <a:gd name="T8" fmla="*/ 246 w 362"/>
                <a:gd name="T9" fmla="*/ 251 h 372"/>
                <a:gd name="T10" fmla="*/ 267 w 362"/>
                <a:gd name="T11" fmla="*/ 288 h 372"/>
                <a:gd name="T12" fmla="*/ 336 w 362"/>
                <a:gd name="T13" fmla="*/ 342 h 372"/>
                <a:gd name="T14" fmla="*/ 362 w 362"/>
                <a:gd name="T15" fmla="*/ 355 h 372"/>
                <a:gd name="T16" fmla="*/ 345 w 362"/>
                <a:gd name="T17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72">
                  <a:moveTo>
                    <a:pt x="345" y="372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35" y="210"/>
                  </a:lnTo>
                  <a:cubicBezTo>
                    <a:pt x="237" y="224"/>
                    <a:pt x="240" y="237"/>
                    <a:pt x="246" y="251"/>
                  </a:cubicBezTo>
                  <a:cubicBezTo>
                    <a:pt x="253" y="263"/>
                    <a:pt x="260" y="276"/>
                    <a:pt x="267" y="288"/>
                  </a:cubicBezTo>
                  <a:cubicBezTo>
                    <a:pt x="285" y="312"/>
                    <a:pt x="308" y="330"/>
                    <a:pt x="336" y="342"/>
                  </a:cubicBezTo>
                  <a:cubicBezTo>
                    <a:pt x="344" y="347"/>
                    <a:pt x="353" y="351"/>
                    <a:pt x="362" y="355"/>
                  </a:cubicBez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213">
              <a:extLst>
                <a:ext uri="{FF2B5EF4-FFF2-40B4-BE49-F238E27FC236}">
                  <a16:creationId xmlns:a16="http://schemas.microsoft.com/office/drawing/2014/main" id="{9B1B7ABE-EDEB-621B-9F51-8A51D7744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28" y="6009399"/>
              <a:ext cx="28575" cy="30163"/>
            </a:xfrm>
            <a:custGeom>
              <a:avLst/>
              <a:gdLst>
                <a:gd name="T0" fmla="*/ 127 w 136"/>
                <a:gd name="T1" fmla="*/ 145 h 145"/>
                <a:gd name="T2" fmla="*/ 101 w 136"/>
                <a:gd name="T3" fmla="*/ 132 h 145"/>
                <a:gd name="T4" fmla="*/ 32 w 136"/>
                <a:gd name="T5" fmla="*/ 78 h 145"/>
                <a:gd name="T6" fmla="*/ 11 w 136"/>
                <a:gd name="T7" fmla="*/ 41 h 145"/>
                <a:gd name="T8" fmla="*/ 0 w 136"/>
                <a:gd name="T9" fmla="*/ 0 h 145"/>
                <a:gd name="T10" fmla="*/ 136 w 136"/>
                <a:gd name="T11" fmla="*/ 136 h 145"/>
                <a:gd name="T12" fmla="*/ 127 w 136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45">
                  <a:moveTo>
                    <a:pt x="127" y="145"/>
                  </a:moveTo>
                  <a:cubicBezTo>
                    <a:pt x="118" y="141"/>
                    <a:pt x="109" y="137"/>
                    <a:pt x="101" y="132"/>
                  </a:cubicBezTo>
                  <a:cubicBezTo>
                    <a:pt x="73" y="120"/>
                    <a:pt x="50" y="102"/>
                    <a:pt x="32" y="78"/>
                  </a:cubicBezTo>
                  <a:cubicBezTo>
                    <a:pt x="25" y="66"/>
                    <a:pt x="18" y="53"/>
                    <a:pt x="11" y="41"/>
                  </a:cubicBezTo>
                  <a:cubicBezTo>
                    <a:pt x="5" y="27"/>
                    <a:pt x="2" y="14"/>
                    <a:pt x="0" y="0"/>
                  </a:cubicBezTo>
                  <a:lnTo>
                    <a:pt x="136" y="136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214">
              <a:extLst>
                <a:ext uri="{FF2B5EF4-FFF2-40B4-BE49-F238E27FC236}">
                  <a16:creationId xmlns:a16="http://schemas.microsoft.com/office/drawing/2014/main" id="{F9CBDA72-34E2-4799-11DF-EA65F697F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5890337"/>
              <a:ext cx="76200" cy="76200"/>
            </a:xfrm>
            <a:custGeom>
              <a:avLst/>
              <a:gdLst>
                <a:gd name="T0" fmla="*/ 44 w 48"/>
                <a:gd name="T1" fmla="*/ 48 h 48"/>
                <a:gd name="T2" fmla="*/ 0 w 48"/>
                <a:gd name="T3" fmla="*/ 3 h 48"/>
                <a:gd name="T4" fmla="*/ 3 w 48"/>
                <a:gd name="T5" fmla="*/ 0 h 48"/>
                <a:gd name="T6" fmla="*/ 48 w 48"/>
                <a:gd name="T7" fmla="*/ 45 h 48"/>
                <a:gd name="T8" fmla="*/ 44 w 4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44" y="48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8" y="45"/>
                  </a:lnTo>
                  <a:lnTo>
                    <a:pt x="44" y="4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215">
              <a:extLst>
                <a:ext uri="{FF2B5EF4-FFF2-40B4-BE49-F238E27FC236}">
                  <a16:creationId xmlns:a16="http://schemas.microsoft.com/office/drawing/2014/main" id="{607F08DF-4923-5941-D14D-35A79E9AB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828" y="5856999"/>
              <a:ext cx="28575" cy="33338"/>
            </a:xfrm>
            <a:custGeom>
              <a:avLst/>
              <a:gdLst>
                <a:gd name="T0" fmla="*/ 113 w 139"/>
                <a:gd name="T1" fmla="*/ 165 h 165"/>
                <a:gd name="T2" fmla="*/ 77 w 139"/>
                <a:gd name="T3" fmla="*/ 129 h 165"/>
                <a:gd name="T4" fmla="*/ 0 w 139"/>
                <a:gd name="T5" fmla="*/ 0 h 165"/>
                <a:gd name="T6" fmla="*/ 139 w 139"/>
                <a:gd name="T7" fmla="*/ 139 h 165"/>
                <a:gd name="T8" fmla="*/ 113 w 139"/>
                <a:gd name="T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65">
                  <a:moveTo>
                    <a:pt x="113" y="165"/>
                  </a:moveTo>
                  <a:lnTo>
                    <a:pt x="77" y="129"/>
                  </a:lnTo>
                  <a:cubicBezTo>
                    <a:pt x="51" y="86"/>
                    <a:pt x="26" y="43"/>
                    <a:pt x="0" y="0"/>
                  </a:cubicBezTo>
                  <a:lnTo>
                    <a:pt x="139" y="139"/>
                  </a:lnTo>
                  <a:lnTo>
                    <a:pt x="113" y="165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216">
              <a:extLst>
                <a:ext uri="{FF2B5EF4-FFF2-40B4-BE49-F238E27FC236}">
                  <a16:creationId xmlns:a16="http://schemas.microsoft.com/office/drawing/2014/main" id="{EE75F94E-3ABE-219B-1DE9-C35355BAC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2416" y="5585537"/>
              <a:ext cx="541338" cy="546100"/>
            </a:xfrm>
            <a:custGeom>
              <a:avLst/>
              <a:gdLst>
                <a:gd name="T0" fmla="*/ 2629 w 2629"/>
                <a:gd name="T1" fmla="*/ 2655 h 2655"/>
                <a:gd name="T2" fmla="*/ 2629 w 2629"/>
                <a:gd name="T3" fmla="*/ 2655 h 2655"/>
                <a:gd name="T4" fmla="*/ 2603 w 2629"/>
                <a:gd name="T5" fmla="*/ 2629 h 2655"/>
                <a:gd name="T6" fmla="*/ 2601 w 2629"/>
                <a:gd name="T7" fmla="*/ 2627 h 2655"/>
                <a:gd name="T8" fmla="*/ 2627 w 2629"/>
                <a:gd name="T9" fmla="*/ 2601 h 2655"/>
                <a:gd name="T10" fmla="*/ 2629 w 2629"/>
                <a:gd name="T11" fmla="*/ 2603 h 2655"/>
                <a:gd name="T12" fmla="*/ 2629 w 2629"/>
                <a:gd name="T13" fmla="*/ 2603 h 2655"/>
                <a:gd name="T14" fmla="*/ 2629 w 2629"/>
                <a:gd name="T15" fmla="*/ 2655 h 2655"/>
                <a:gd name="T16" fmla="*/ 2574 w 2629"/>
                <a:gd name="T17" fmla="*/ 2601 h 2655"/>
                <a:gd name="T18" fmla="*/ 2229 w 2629"/>
                <a:gd name="T19" fmla="*/ 2255 h 2655"/>
                <a:gd name="T20" fmla="*/ 2255 w 2629"/>
                <a:gd name="T21" fmla="*/ 2229 h 2655"/>
                <a:gd name="T22" fmla="*/ 2258 w 2629"/>
                <a:gd name="T23" fmla="*/ 2231 h 2655"/>
                <a:gd name="T24" fmla="*/ 2284 w 2629"/>
                <a:gd name="T25" fmla="*/ 2258 h 2655"/>
                <a:gd name="T26" fmla="*/ 2601 w 2629"/>
                <a:gd name="T27" fmla="*/ 2574 h 2655"/>
                <a:gd name="T28" fmla="*/ 2574 w 2629"/>
                <a:gd name="T29" fmla="*/ 2601 h 2655"/>
                <a:gd name="T30" fmla="*/ 2203 w 2629"/>
                <a:gd name="T31" fmla="*/ 2229 h 2655"/>
                <a:gd name="T32" fmla="*/ 1858 w 2629"/>
                <a:gd name="T33" fmla="*/ 1884 h 2655"/>
                <a:gd name="T34" fmla="*/ 1884 w 2629"/>
                <a:gd name="T35" fmla="*/ 1858 h 2655"/>
                <a:gd name="T36" fmla="*/ 2229 w 2629"/>
                <a:gd name="T37" fmla="*/ 2203 h 2655"/>
                <a:gd name="T38" fmla="*/ 2203 w 2629"/>
                <a:gd name="T39" fmla="*/ 2229 h 2655"/>
                <a:gd name="T40" fmla="*/ 1831 w 2629"/>
                <a:gd name="T41" fmla="*/ 1858 h 2655"/>
                <a:gd name="T42" fmla="*/ 1486 w 2629"/>
                <a:gd name="T43" fmla="*/ 1512 h 2655"/>
                <a:gd name="T44" fmla="*/ 1512 w 2629"/>
                <a:gd name="T45" fmla="*/ 1486 h 2655"/>
                <a:gd name="T46" fmla="*/ 1858 w 2629"/>
                <a:gd name="T47" fmla="*/ 1831 h 2655"/>
                <a:gd name="T48" fmla="*/ 1831 w 2629"/>
                <a:gd name="T49" fmla="*/ 1858 h 2655"/>
                <a:gd name="T50" fmla="*/ 1460 w 2629"/>
                <a:gd name="T51" fmla="*/ 1486 h 2655"/>
                <a:gd name="T52" fmla="*/ 1115 w 2629"/>
                <a:gd name="T53" fmla="*/ 1141 h 2655"/>
                <a:gd name="T54" fmla="*/ 1141 w 2629"/>
                <a:gd name="T55" fmla="*/ 1114 h 2655"/>
                <a:gd name="T56" fmla="*/ 1486 w 2629"/>
                <a:gd name="T57" fmla="*/ 1460 h 2655"/>
                <a:gd name="T58" fmla="*/ 1460 w 2629"/>
                <a:gd name="T59" fmla="*/ 1486 h 2655"/>
                <a:gd name="T60" fmla="*/ 1088 w 2629"/>
                <a:gd name="T61" fmla="*/ 1114 h 2655"/>
                <a:gd name="T62" fmla="*/ 743 w 2629"/>
                <a:gd name="T63" fmla="*/ 769 h 2655"/>
                <a:gd name="T64" fmla="*/ 769 w 2629"/>
                <a:gd name="T65" fmla="*/ 743 h 2655"/>
                <a:gd name="T66" fmla="*/ 1115 w 2629"/>
                <a:gd name="T67" fmla="*/ 1088 h 2655"/>
                <a:gd name="T68" fmla="*/ 1088 w 2629"/>
                <a:gd name="T69" fmla="*/ 1114 h 2655"/>
                <a:gd name="T70" fmla="*/ 717 w 2629"/>
                <a:gd name="T71" fmla="*/ 743 h 2655"/>
                <a:gd name="T72" fmla="*/ 371 w 2629"/>
                <a:gd name="T73" fmla="*/ 398 h 2655"/>
                <a:gd name="T74" fmla="*/ 398 w 2629"/>
                <a:gd name="T75" fmla="*/ 371 h 2655"/>
                <a:gd name="T76" fmla="*/ 743 w 2629"/>
                <a:gd name="T77" fmla="*/ 717 h 2655"/>
                <a:gd name="T78" fmla="*/ 717 w 2629"/>
                <a:gd name="T79" fmla="*/ 743 h 2655"/>
                <a:gd name="T80" fmla="*/ 345 w 2629"/>
                <a:gd name="T81" fmla="*/ 371 h 2655"/>
                <a:gd name="T82" fmla="*/ 0 w 2629"/>
                <a:gd name="T83" fmla="*/ 26 h 2655"/>
                <a:gd name="T84" fmla="*/ 26 w 2629"/>
                <a:gd name="T85" fmla="*/ 0 h 2655"/>
                <a:gd name="T86" fmla="*/ 371 w 2629"/>
                <a:gd name="T87" fmla="*/ 345 h 2655"/>
                <a:gd name="T88" fmla="*/ 345 w 2629"/>
                <a:gd name="T89" fmla="*/ 371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29" h="2655">
                  <a:moveTo>
                    <a:pt x="2629" y="2655"/>
                  </a:moveTo>
                  <a:lnTo>
                    <a:pt x="2629" y="2655"/>
                  </a:lnTo>
                  <a:lnTo>
                    <a:pt x="2603" y="2629"/>
                  </a:lnTo>
                  <a:lnTo>
                    <a:pt x="2601" y="2627"/>
                  </a:lnTo>
                  <a:lnTo>
                    <a:pt x="2627" y="2601"/>
                  </a:lnTo>
                  <a:lnTo>
                    <a:pt x="2629" y="2603"/>
                  </a:lnTo>
                  <a:lnTo>
                    <a:pt x="2629" y="2603"/>
                  </a:lnTo>
                  <a:lnTo>
                    <a:pt x="2629" y="2655"/>
                  </a:lnTo>
                  <a:moveTo>
                    <a:pt x="2574" y="2601"/>
                  </a:moveTo>
                  <a:lnTo>
                    <a:pt x="2229" y="2255"/>
                  </a:lnTo>
                  <a:lnTo>
                    <a:pt x="2255" y="2229"/>
                  </a:lnTo>
                  <a:lnTo>
                    <a:pt x="2258" y="2231"/>
                  </a:lnTo>
                  <a:lnTo>
                    <a:pt x="2284" y="2258"/>
                  </a:lnTo>
                  <a:lnTo>
                    <a:pt x="2601" y="2574"/>
                  </a:lnTo>
                  <a:lnTo>
                    <a:pt x="2574" y="2601"/>
                  </a:lnTo>
                  <a:moveTo>
                    <a:pt x="2203" y="2229"/>
                  </a:moveTo>
                  <a:lnTo>
                    <a:pt x="1858" y="1884"/>
                  </a:lnTo>
                  <a:lnTo>
                    <a:pt x="1884" y="1858"/>
                  </a:lnTo>
                  <a:lnTo>
                    <a:pt x="2229" y="2203"/>
                  </a:lnTo>
                  <a:lnTo>
                    <a:pt x="2203" y="2229"/>
                  </a:lnTo>
                  <a:close/>
                  <a:moveTo>
                    <a:pt x="1831" y="1858"/>
                  </a:moveTo>
                  <a:lnTo>
                    <a:pt x="1486" y="1512"/>
                  </a:lnTo>
                  <a:lnTo>
                    <a:pt x="1512" y="1486"/>
                  </a:lnTo>
                  <a:lnTo>
                    <a:pt x="1858" y="1831"/>
                  </a:lnTo>
                  <a:lnTo>
                    <a:pt x="1831" y="1858"/>
                  </a:lnTo>
                  <a:moveTo>
                    <a:pt x="1460" y="1486"/>
                  </a:moveTo>
                  <a:lnTo>
                    <a:pt x="1115" y="1141"/>
                  </a:lnTo>
                  <a:lnTo>
                    <a:pt x="1141" y="1114"/>
                  </a:lnTo>
                  <a:lnTo>
                    <a:pt x="1486" y="1460"/>
                  </a:lnTo>
                  <a:lnTo>
                    <a:pt x="1460" y="1486"/>
                  </a:lnTo>
                  <a:close/>
                  <a:moveTo>
                    <a:pt x="1088" y="1114"/>
                  </a:moveTo>
                  <a:lnTo>
                    <a:pt x="743" y="769"/>
                  </a:lnTo>
                  <a:lnTo>
                    <a:pt x="769" y="743"/>
                  </a:lnTo>
                  <a:lnTo>
                    <a:pt x="1115" y="1088"/>
                  </a:lnTo>
                  <a:lnTo>
                    <a:pt x="1088" y="1114"/>
                  </a:lnTo>
                  <a:moveTo>
                    <a:pt x="717" y="743"/>
                  </a:moveTo>
                  <a:lnTo>
                    <a:pt x="371" y="398"/>
                  </a:lnTo>
                  <a:lnTo>
                    <a:pt x="398" y="371"/>
                  </a:lnTo>
                  <a:lnTo>
                    <a:pt x="743" y="717"/>
                  </a:lnTo>
                  <a:lnTo>
                    <a:pt x="717" y="743"/>
                  </a:ln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1" y="345"/>
                  </a:lnTo>
                  <a:lnTo>
                    <a:pt x="345" y="37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217">
              <a:extLst>
                <a:ext uri="{FF2B5EF4-FFF2-40B4-BE49-F238E27FC236}">
                  <a16:creationId xmlns:a16="http://schemas.microsoft.com/office/drawing/2014/main" id="{223C2A45-2BA5-23CC-FF15-32434CEB9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653" y="5574424"/>
              <a:ext cx="4763" cy="7938"/>
            </a:xfrm>
            <a:custGeom>
              <a:avLst/>
              <a:gdLst>
                <a:gd name="T0" fmla="*/ 11 w 28"/>
                <a:gd name="T1" fmla="*/ 44 h 44"/>
                <a:gd name="T2" fmla="*/ 6 w 28"/>
                <a:gd name="T3" fmla="*/ 24 h 44"/>
                <a:gd name="T4" fmla="*/ 0 w 28"/>
                <a:gd name="T5" fmla="*/ 0 h 44"/>
                <a:gd name="T6" fmla="*/ 28 w 28"/>
                <a:gd name="T7" fmla="*/ 27 h 44"/>
                <a:gd name="T8" fmla="*/ 11 w 28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1" y="44"/>
                  </a:moveTo>
                  <a:cubicBezTo>
                    <a:pt x="9" y="38"/>
                    <a:pt x="8" y="31"/>
                    <a:pt x="6" y="24"/>
                  </a:cubicBezTo>
                  <a:lnTo>
                    <a:pt x="0" y="0"/>
                  </a:lnTo>
                  <a:lnTo>
                    <a:pt x="28" y="27"/>
                  </a:lnTo>
                  <a:lnTo>
                    <a:pt x="11" y="44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218">
              <a:extLst>
                <a:ext uri="{FF2B5EF4-FFF2-40B4-BE49-F238E27FC236}">
                  <a16:creationId xmlns:a16="http://schemas.microsoft.com/office/drawing/2014/main" id="{D3766C59-0F6F-0B20-92E5-456DB4928C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478" y="5420437"/>
              <a:ext cx="549275" cy="557213"/>
            </a:xfrm>
            <a:custGeom>
              <a:avLst/>
              <a:gdLst>
                <a:gd name="T0" fmla="*/ 2670 w 2670"/>
                <a:gd name="T1" fmla="*/ 2714 h 2714"/>
                <a:gd name="T2" fmla="*/ 2670 w 2670"/>
                <a:gd name="T3" fmla="*/ 2714 h 2714"/>
                <a:gd name="T4" fmla="*/ 2644 w 2670"/>
                <a:gd name="T5" fmla="*/ 2688 h 2714"/>
                <a:gd name="T6" fmla="*/ 2642 w 2670"/>
                <a:gd name="T7" fmla="*/ 2686 h 2714"/>
                <a:gd name="T8" fmla="*/ 2668 w 2670"/>
                <a:gd name="T9" fmla="*/ 2660 h 2714"/>
                <a:gd name="T10" fmla="*/ 2670 w 2670"/>
                <a:gd name="T11" fmla="*/ 2662 h 2714"/>
                <a:gd name="T12" fmla="*/ 2670 w 2670"/>
                <a:gd name="T13" fmla="*/ 2662 h 2714"/>
                <a:gd name="T14" fmla="*/ 2670 w 2670"/>
                <a:gd name="T15" fmla="*/ 2714 h 2714"/>
                <a:gd name="T16" fmla="*/ 2615 w 2670"/>
                <a:gd name="T17" fmla="*/ 2660 h 2714"/>
                <a:gd name="T18" fmla="*/ 2270 w 2670"/>
                <a:gd name="T19" fmla="*/ 2314 h 2714"/>
                <a:gd name="T20" fmla="*/ 2296 w 2670"/>
                <a:gd name="T21" fmla="*/ 2288 h 2714"/>
                <a:gd name="T22" fmla="*/ 2299 w 2670"/>
                <a:gd name="T23" fmla="*/ 2290 h 2714"/>
                <a:gd name="T24" fmla="*/ 2325 w 2670"/>
                <a:gd name="T25" fmla="*/ 2317 h 2714"/>
                <a:gd name="T26" fmla="*/ 2642 w 2670"/>
                <a:gd name="T27" fmla="*/ 2633 h 2714"/>
                <a:gd name="T28" fmla="*/ 2615 w 2670"/>
                <a:gd name="T29" fmla="*/ 2660 h 2714"/>
                <a:gd name="T30" fmla="*/ 2244 w 2670"/>
                <a:gd name="T31" fmla="*/ 2288 h 2714"/>
                <a:gd name="T32" fmla="*/ 1899 w 2670"/>
                <a:gd name="T33" fmla="*/ 1943 h 2714"/>
                <a:gd name="T34" fmla="*/ 1925 w 2670"/>
                <a:gd name="T35" fmla="*/ 1916 h 2714"/>
                <a:gd name="T36" fmla="*/ 2270 w 2670"/>
                <a:gd name="T37" fmla="*/ 2262 h 2714"/>
                <a:gd name="T38" fmla="*/ 2244 w 2670"/>
                <a:gd name="T39" fmla="*/ 2288 h 2714"/>
                <a:gd name="T40" fmla="*/ 1872 w 2670"/>
                <a:gd name="T41" fmla="*/ 1916 h 2714"/>
                <a:gd name="T42" fmla="*/ 1527 w 2670"/>
                <a:gd name="T43" fmla="*/ 1571 h 2714"/>
                <a:gd name="T44" fmla="*/ 1553 w 2670"/>
                <a:gd name="T45" fmla="*/ 1545 h 2714"/>
                <a:gd name="T46" fmla="*/ 1899 w 2670"/>
                <a:gd name="T47" fmla="*/ 1890 h 2714"/>
                <a:gd name="T48" fmla="*/ 1872 w 2670"/>
                <a:gd name="T49" fmla="*/ 1916 h 2714"/>
                <a:gd name="T50" fmla="*/ 1501 w 2670"/>
                <a:gd name="T51" fmla="*/ 1545 h 2714"/>
                <a:gd name="T52" fmla="*/ 1156 w 2670"/>
                <a:gd name="T53" fmla="*/ 1200 h 2714"/>
                <a:gd name="T54" fmla="*/ 1182 w 2670"/>
                <a:gd name="T55" fmla="*/ 1173 h 2714"/>
                <a:gd name="T56" fmla="*/ 1527 w 2670"/>
                <a:gd name="T57" fmla="*/ 1519 h 2714"/>
                <a:gd name="T58" fmla="*/ 1501 w 2670"/>
                <a:gd name="T59" fmla="*/ 1545 h 2714"/>
                <a:gd name="T60" fmla="*/ 1129 w 2670"/>
                <a:gd name="T61" fmla="*/ 1173 h 2714"/>
                <a:gd name="T62" fmla="*/ 784 w 2670"/>
                <a:gd name="T63" fmla="*/ 828 h 2714"/>
                <a:gd name="T64" fmla="*/ 810 w 2670"/>
                <a:gd name="T65" fmla="*/ 802 h 2714"/>
                <a:gd name="T66" fmla="*/ 1156 w 2670"/>
                <a:gd name="T67" fmla="*/ 1147 h 2714"/>
                <a:gd name="T68" fmla="*/ 1129 w 2670"/>
                <a:gd name="T69" fmla="*/ 1173 h 2714"/>
                <a:gd name="T70" fmla="*/ 758 w 2670"/>
                <a:gd name="T71" fmla="*/ 802 h 2714"/>
                <a:gd name="T72" fmla="*/ 412 w 2670"/>
                <a:gd name="T73" fmla="*/ 457 h 2714"/>
                <a:gd name="T74" fmla="*/ 439 w 2670"/>
                <a:gd name="T75" fmla="*/ 430 h 2714"/>
                <a:gd name="T76" fmla="*/ 784 w 2670"/>
                <a:gd name="T77" fmla="*/ 776 h 2714"/>
                <a:gd name="T78" fmla="*/ 758 w 2670"/>
                <a:gd name="T79" fmla="*/ 802 h 2714"/>
                <a:gd name="T80" fmla="*/ 386 w 2670"/>
                <a:gd name="T81" fmla="*/ 430 h 2714"/>
                <a:gd name="T82" fmla="*/ 41 w 2670"/>
                <a:gd name="T83" fmla="*/ 85 h 2714"/>
                <a:gd name="T84" fmla="*/ 67 w 2670"/>
                <a:gd name="T85" fmla="*/ 59 h 2714"/>
                <a:gd name="T86" fmla="*/ 412 w 2670"/>
                <a:gd name="T87" fmla="*/ 404 h 2714"/>
                <a:gd name="T88" fmla="*/ 386 w 2670"/>
                <a:gd name="T89" fmla="*/ 430 h 2714"/>
                <a:gd name="T90" fmla="*/ 15 w 2670"/>
                <a:gd name="T91" fmla="*/ 59 h 2714"/>
                <a:gd name="T92" fmla="*/ 0 w 2670"/>
                <a:gd name="T93" fmla="*/ 45 h 2714"/>
                <a:gd name="T94" fmla="*/ 9 w 2670"/>
                <a:gd name="T95" fmla="*/ 0 h 2714"/>
                <a:gd name="T96" fmla="*/ 41 w 2670"/>
                <a:gd name="T97" fmla="*/ 32 h 2714"/>
                <a:gd name="T98" fmla="*/ 15 w 2670"/>
                <a:gd name="T99" fmla="*/ 59 h 2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70" h="2714">
                  <a:moveTo>
                    <a:pt x="2670" y="2714"/>
                  </a:moveTo>
                  <a:lnTo>
                    <a:pt x="2670" y="2714"/>
                  </a:lnTo>
                  <a:lnTo>
                    <a:pt x="2644" y="2688"/>
                  </a:lnTo>
                  <a:lnTo>
                    <a:pt x="2642" y="2686"/>
                  </a:lnTo>
                  <a:lnTo>
                    <a:pt x="2668" y="2660"/>
                  </a:lnTo>
                  <a:lnTo>
                    <a:pt x="2670" y="2662"/>
                  </a:lnTo>
                  <a:lnTo>
                    <a:pt x="2670" y="2662"/>
                  </a:lnTo>
                  <a:lnTo>
                    <a:pt x="2670" y="2714"/>
                  </a:lnTo>
                  <a:close/>
                  <a:moveTo>
                    <a:pt x="2615" y="2660"/>
                  </a:moveTo>
                  <a:lnTo>
                    <a:pt x="2270" y="2314"/>
                  </a:lnTo>
                  <a:lnTo>
                    <a:pt x="2296" y="2288"/>
                  </a:lnTo>
                  <a:lnTo>
                    <a:pt x="2299" y="2290"/>
                  </a:lnTo>
                  <a:lnTo>
                    <a:pt x="2325" y="2317"/>
                  </a:lnTo>
                  <a:lnTo>
                    <a:pt x="2642" y="2633"/>
                  </a:lnTo>
                  <a:lnTo>
                    <a:pt x="2615" y="2660"/>
                  </a:lnTo>
                  <a:moveTo>
                    <a:pt x="2244" y="2288"/>
                  </a:moveTo>
                  <a:lnTo>
                    <a:pt x="1899" y="1943"/>
                  </a:lnTo>
                  <a:lnTo>
                    <a:pt x="1925" y="1916"/>
                  </a:lnTo>
                  <a:lnTo>
                    <a:pt x="2270" y="2262"/>
                  </a:lnTo>
                  <a:lnTo>
                    <a:pt x="2244" y="2288"/>
                  </a:lnTo>
                  <a:moveTo>
                    <a:pt x="1872" y="1916"/>
                  </a:moveTo>
                  <a:lnTo>
                    <a:pt x="1527" y="1571"/>
                  </a:lnTo>
                  <a:lnTo>
                    <a:pt x="1553" y="1545"/>
                  </a:lnTo>
                  <a:lnTo>
                    <a:pt x="1899" y="1890"/>
                  </a:lnTo>
                  <a:lnTo>
                    <a:pt x="1872" y="1916"/>
                  </a:lnTo>
                  <a:close/>
                  <a:moveTo>
                    <a:pt x="1501" y="1545"/>
                  </a:moveTo>
                  <a:lnTo>
                    <a:pt x="1156" y="1200"/>
                  </a:lnTo>
                  <a:lnTo>
                    <a:pt x="1182" y="1173"/>
                  </a:lnTo>
                  <a:lnTo>
                    <a:pt x="1527" y="1519"/>
                  </a:lnTo>
                  <a:lnTo>
                    <a:pt x="1501" y="1545"/>
                  </a:lnTo>
                  <a:moveTo>
                    <a:pt x="1129" y="1173"/>
                  </a:moveTo>
                  <a:lnTo>
                    <a:pt x="784" y="828"/>
                  </a:lnTo>
                  <a:lnTo>
                    <a:pt x="810" y="802"/>
                  </a:lnTo>
                  <a:lnTo>
                    <a:pt x="1156" y="1147"/>
                  </a:lnTo>
                  <a:lnTo>
                    <a:pt x="1129" y="1173"/>
                  </a:lnTo>
                  <a:close/>
                  <a:moveTo>
                    <a:pt x="758" y="802"/>
                  </a:moveTo>
                  <a:lnTo>
                    <a:pt x="412" y="457"/>
                  </a:lnTo>
                  <a:lnTo>
                    <a:pt x="439" y="430"/>
                  </a:lnTo>
                  <a:lnTo>
                    <a:pt x="784" y="776"/>
                  </a:lnTo>
                  <a:lnTo>
                    <a:pt x="758" y="802"/>
                  </a:lnTo>
                  <a:moveTo>
                    <a:pt x="386" y="430"/>
                  </a:moveTo>
                  <a:lnTo>
                    <a:pt x="41" y="85"/>
                  </a:lnTo>
                  <a:lnTo>
                    <a:pt x="67" y="59"/>
                  </a:lnTo>
                  <a:lnTo>
                    <a:pt x="412" y="404"/>
                  </a:lnTo>
                  <a:lnTo>
                    <a:pt x="386" y="430"/>
                  </a:lnTo>
                  <a:moveTo>
                    <a:pt x="15" y="59"/>
                  </a:moveTo>
                  <a:lnTo>
                    <a:pt x="0" y="45"/>
                  </a:lnTo>
                  <a:cubicBezTo>
                    <a:pt x="3" y="30"/>
                    <a:pt x="6" y="15"/>
                    <a:pt x="9" y="0"/>
                  </a:cubicBezTo>
                  <a:lnTo>
                    <a:pt x="41" y="32"/>
                  </a:lnTo>
                  <a:lnTo>
                    <a:pt x="15" y="59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219">
              <a:extLst>
                <a:ext uri="{FF2B5EF4-FFF2-40B4-BE49-F238E27FC236}">
                  <a16:creationId xmlns:a16="http://schemas.microsoft.com/office/drawing/2014/main" id="{A563B6C3-0B87-AF4A-A998-6A80BCCD51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03" y="5304549"/>
              <a:ext cx="514350" cy="520700"/>
            </a:xfrm>
            <a:custGeom>
              <a:avLst/>
              <a:gdLst>
                <a:gd name="T0" fmla="*/ 2498 w 2498"/>
                <a:gd name="T1" fmla="*/ 2535 h 2535"/>
                <a:gd name="T2" fmla="*/ 2498 w 2498"/>
                <a:gd name="T3" fmla="*/ 2535 h 2535"/>
                <a:gd name="T4" fmla="*/ 2472 w 2498"/>
                <a:gd name="T5" fmla="*/ 2509 h 2535"/>
                <a:gd name="T6" fmla="*/ 2470 w 2498"/>
                <a:gd name="T7" fmla="*/ 2507 h 2535"/>
                <a:gd name="T8" fmla="*/ 2496 w 2498"/>
                <a:gd name="T9" fmla="*/ 2480 h 2535"/>
                <a:gd name="T10" fmla="*/ 2498 w 2498"/>
                <a:gd name="T11" fmla="*/ 2483 h 2535"/>
                <a:gd name="T12" fmla="*/ 2498 w 2498"/>
                <a:gd name="T13" fmla="*/ 2483 h 2535"/>
                <a:gd name="T14" fmla="*/ 2498 w 2498"/>
                <a:gd name="T15" fmla="*/ 2535 h 2535"/>
                <a:gd name="T16" fmla="*/ 2443 w 2498"/>
                <a:gd name="T17" fmla="*/ 2480 h 2535"/>
                <a:gd name="T18" fmla="*/ 2098 w 2498"/>
                <a:gd name="T19" fmla="*/ 2135 h 2535"/>
                <a:gd name="T20" fmla="*/ 2124 w 2498"/>
                <a:gd name="T21" fmla="*/ 2109 h 2535"/>
                <a:gd name="T22" fmla="*/ 2127 w 2498"/>
                <a:gd name="T23" fmla="*/ 2111 h 2535"/>
                <a:gd name="T24" fmla="*/ 2153 w 2498"/>
                <a:gd name="T25" fmla="*/ 2137 h 2535"/>
                <a:gd name="T26" fmla="*/ 2470 w 2498"/>
                <a:gd name="T27" fmla="*/ 2454 h 2535"/>
                <a:gd name="T28" fmla="*/ 2443 w 2498"/>
                <a:gd name="T29" fmla="*/ 2480 h 2535"/>
                <a:gd name="T30" fmla="*/ 2072 w 2498"/>
                <a:gd name="T31" fmla="*/ 2109 h 2535"/>
                <a:gd name="T32" fmla="*/ 1727 w 2498"/>
                <a:gd name="T33" fmla="*/ 1764 h 2535"/>
                <a:gd name="T34" fmla="*/ 1753 w 2498"/>
                <a:gd name="T35" fmla="*/ 1737 h 2535"/>
                <a:gd name="T36" fmla="*/ 2098 w 2498"/>
                <a:gd name="T37" fmla="*/ 2083 h 2535"/>
                <a:gd name="T38" fmla="*/ 2072 w 2498"/>
                <a:gd name="T39" fmla="*/ 2109 h 2535"/>
                <a:gd name="T40" fmla="*/ 1700 w 2498"/>
                <a:gd name="T41" fmla="*/ 1737 h 2535"/>
                <a:gd name="T42" fmla="*/ 1355 w 2498"/>
                <a:gd name="T43" fmla="*/ 1392 h 2535"/>
                <a:gd name="T44" fmla="*/ 1381 w 2498"/>
                <a:gd name="T45" fmla="*/ 1366 h 2535"/>
                <a:gd name="T46" fmla="*/ 1727 w 2498"/>
                <a:gd name="T47" fmla="*/ 1711 h 2535"/>
                <a:gd name="T48" fmla="*/ 1700 w 2498"/>
                <a:gd name="T49" fmla="*/ 1737 h 2535"/>
                <a:gd name="T50" fmla="*/ 1329 w 2498"/>
                <a:gd name="T51" fmla="*/ 1366 h 2535"/>
                <a:gd name="T52" fmla="*/ 984 w 2498"/>
                <a:gd name="T53" fmla="*/ 1021 h 2535"/>
                <a:gd name="T54" fmla="*/ 1010 w 2498"/>
                <a:gd name="T55" fmla="*/ 994 h 2535"/>
                <a:gd name="T56" fmla="*/ 1355 w 2498"/>
                <a:gd name="T57" fmla="*/ 1340 h 2535"/>
                <a:gd name="T58" fmla="*/ 1329 w 2498"/>
                <a:gd name="T59" fmla="*/ 1366 h 2535"/>
                <a:gd name="T60" fmla="*/ 957 w 2498"/>
                <a:gd name="T61" fmla="*/ 994 h 2535"/>
                <a:gd name="T62" fmla="*/ 612 w 2498"/>
                <a:gd name="T63" fmla="*/ 649 h 2535"/>
                <a:gd name="T64" fmla="*/ 638 w 2498"/>
                <a:gd name="T65" fmla="*/ 623 h 2535"/>
                <a:gd name="T66" fmla="*/ 984 w 2498"/>
                <a:gd name="T67" fmla="*/ 968 h 2535"/>
                <a:gd name="T68" fmla="*/ 957 w 2498"/>
                <a:gd name="T69" fmla="*/ 994 h 2535"/>
                <a:gd name="T70" fmla="*/ 586 w 2498"/>
                <a:gd name="T71" fmla="*/ 623 h 2535"/>
                <a:gd name="T72" fmla="*/ 240 w 2498"/>
                <a:gd name="T73" fmla="*/ 277 h 2535"/>
                <a:gd name="T74" fmla="*/ 267 w 2498"/>
                <a:gd name="T75" fmla="*/ 251 h 2535"/>
                <a:gd name="T76" fmla="*/ 612 w 2498"/>
                <a:gd name="T77" fmla="*/ 596 h 2535"/>
                <a:gd name="T78" fmla="*/ 586 w 2498"/>
                <a:gd name="T79" fmla="*/ 623 h 2535"/>
                <a:gd name="T80" fmla="*/ 214 w 2498"/>
                <a:gd name="T81" fmla="*/ 251 h 2535"/>
                <a:gd name="T82" fmla="*/ 0 w 2498"/>
                <a:gd name="T83" fmla="*/ 37 h 2535"/>
                <a:gd name="T84" fmla="*/ 15 w 2498"/>
                <a:gd name="T85" fmla="*/ 0 h 2535"/>
                <a:gd name="T86" fmla="*/ 240 w 2498"/>
                <a:gd name="T87" fmla="*/ 225 h 2535"/>
                <a:gd name="T88" fmla="*/ 214 w 2498"/>
                <a:gd name="T89" fmla="*/ 251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98" h="2535">
                  <a:moveTo>
                    <a:pt x="2498" y="2535"/>
                  </a:moveTo>
                  <a:lnTo>
                    <a:pt x="2498" y="2535"/>
                  </a:lnTo>
                  <a:lnTo>
                    <a:pt x="2472" y="2509"/>
                  </a:lnTo>
                  <a:lnTo>
                    <a:pt x="2470" y="2507"/>
                  </a:lnTo>
                  <a:lnTo>
                    <a:pt x="2496" y="2480"/>
                  </a:lnTo>
                  <a:lnTo>
                    <a:pt x="2498" y="2483"/>
                  </a:lnTo>
                  <a:lnTo>
                    <a:pt x="2498" y="2483"/>
                  </a:lnTo>
                  <a:lnTo>
                    <a:pt x="2498" y="2535"/>
                  </a:lnTo>
                  <a:moveTo>
                    <a:pt x="2443" y="2480"/>
                  </a:moveTo>
                  <a:lnTo>
                    <a:pt x="2098" y="2135"/>
                  </a:lnTo>
                  <a:lnTo>
                    <a:pt x="2124" y="2109"/>
                  </a:lnTo>
                  <a:lnTo>
                    <a:pt x="2127" y="2111"/>
                  </a:lnTo>
                  <a:lnTo>
                    <a:pt x="2153" y="2137"/>
                  </a:lnTo>
                  <a:lnTo>
                    <a:pt x="2470" y="2454"/>
                  </a:lnTo>
                  <a:lnTo>
                    <a:pt x="2443" y="2480"/>
                  </a:lnTo>
                  <a:close/>
                  <a:moveTo>
                    <a:pt x="2072" y="2109"/>
                  </a:moveTo>
                  <a:lnTo>
                    <a:pt x="1727" y="1764"/>
                  </a:lnTo>
                  <a:lnTo>
                    <a:pt x="1753" y="1737"/>
                  </a:lnTo>
                  <a:lnTo>
                    <a:pt x="2098" y="2083"/>
                  </a:lnTo>
                  <a:lnTo>
                    <a:pt x="2072" y="2109"/>
                  </a:lnTo>
                  <a:moveTo>
                    <a:pt x="1700" y="1737"/>
                  </a:moveTo>
                  <a:lnTo>
                    <a:pt x="1355" y="1392"/>
                  </a:lnTo>
                  <a:lnTo>
                    <a:pt x="1381" y="1366"/>
                  </a:lnTo>
                  <a:lnTo>
                    <a:pt x="1727" y="1711"/>
                  </a:lnTo>
                  <a:lnTo>
                    <a:pt x="1700" y="1737"/>
                  </a:lnTo>
                  <a:close/>
                  <a:moveTo>
                    <a:pt x="1329" y="1366"/>
                  </a:moveTo>
                  <a:lnTo>
                    <a:pt x="984" y="1021"/>
                  </a:lnTo>
                  <a:lnTo>
                    <a:pt x="1010" y="994"/>
                  </a:lnTo>
                  <a:lnTo>
                    <a:pt x="1355" y="1340"/>
                  </a:lnTo>
                  <a:lnTo>
                    <a:pt x="1329" y="1366"/>
                  </a:lnTo>
                  <a:moveTo>
                    <a:pt x="957" y="994"/>
                  </a:moveTo>
                  <a:lnTo>
                    <a:pt x="612" y="649"/>
                  </a:lnTo>
                  <a:lnTo>
                    <a:pt x="638" y="623"/>
                  </a:lnTo>
                  <a:lnTo>
                    <a:pt x="984" y="968"/>
                  </a:lnTo>
                  <a:lnTo>
                    <a:pt x="957" y="994"/>
                  </a:lnTo>
                  <a:moveTo>
                    <a:pt x="586" y="623"/>
                  </a:moveTo>
                  <a:lnTo>
                    <a:pt x="240" y="277"/>
                  </a:lnTo>
                  <a:lnTo>
                    <a:pt x="267" y="251"/>
                  </a:lnTo>
                  <a:lnTo>
                    <a:pt x="612" y="596"/>
                  </a:lnTo>
                  <a:lnTo>
                    <a:pt x="586" y="623"/>
                  </a:lnTo>
                  <a:close/>
                  <a:moveTo>
                    <a:pt x="214" y="251"/>
                  </a:moveTo>
                  <a:lnTo>
                    <a:pt x="0" y="37"/>
                  </a:lnTo>
                  <a:cubicBezTo>
                    <a:pt x="5" y="25"/>
                    <a:pt x="10" y="12"/>
                    <a:pt x="15" y="0"/>
                  </a:cubicBezTo>
                  <a:lnTo>
                    <a:pt x="240" y="225"/>
                  </a:lnTo>
                  <a:lnTo>
                    <a:pt x="214" y="25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220">
              <a:extLst>
                <a:ext uri="{FF2B5EF4-FFF2-40B4-BE49-F238E27FC236}">
                  <a16:creationId xmlns:a16="http://schemas.microsoft.com/office/drawing/2014/main" id="{171E1234-DE9F-831A-B20C-C9D0ACE08B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510924"/>
              <a:ext cx="158750" cy="161925"/>
            </a:xfrm>
            <a:custGeom>
              <a:avLst/>
              <a:gdLst>
                <a:gd name="T0" fmla="*/ 771 w 771"/>
                <a:gd name="T1" fmla="*/ 789 h 789"/>
                <a:gd name="T2" fmla="*/ 745 w 771"/>
                <a:gd name="T3" fmla="*/ 763 h 789"/>
                <a:gd name="T4" fmla="*/ 743 w 771"/>
                <a:gd name="T5" fmla="*/ 761 h 789"/>
                <a:gd name="T6" fmla="*/ 769 w 771"/>
                <a:gd name="T7" fmla="*/ 734 h 789"/>
                <a:gd name="T8" fmla="*/ 771 w 771"/>
                <a:gd name="T9" fmla="*/ 737 h 789"/>
                <a:gd name="T10" fmla="*/ 771 w 771"/>
                <a:gd name="T11" fmla="*/ 789 h 789"/>
                <a:gd name="T12" fmla="*/ 716 w 771"/>
                <a:gd name="T13" fmla="*/ 734 h 789"/>
                <a:gd name="T14" fmla="*/ 371 w 771"/>
                <a:gd name="T15" fmla="*/ 389 h 789"/>
                <a:gd name="T16" fmla="*/ 397 w 771"/>
                <a:gd name="T17" fmla="*/ 363 h 789"/>
                <a:gd name="T18" fmla="*/ 400 w 771"/>
                <a:gd name="T19" fmla="*/ 365 h 789"/>
                <a:gd name="T20" fmla="*/ 426 w 771"/>
                <a:gd name="T21" fmla="*/ 391 h 789"/>
                <a:gd name="T22" fmla="*/ 743 w 771"/>
                <a:gd name="T23" fmla="*/ 708 h 789"/>
                <a:gd name="T24" fmla="*/ 716 w 771"/>
                <a:gd name="T25" fmla="*/ 734 h 789"/>
                <a:gd name="T26" fmla="*/ 345 w 771"/>
                <a:gd name="T27" fmla="*/ 363 h 789"/>
                <a:gd name="T28" fmla="*/ 0 w 771"/>
                <a:gd name="T29" fmla="*/ 18 h 789"/>
                <a:gd name="T30" fmla="*/ 13 w 771"/>
                <a:gd name="T31" fmla="*/ 4 h 789"/>
                <a:gd name="T32" fmla="*/ 35 w 771"/>
                <a:gd name="T33" fmla="*/ 0 h 789"/>
                <a:gd name="T34" fmla="*/ 371 w 771"/>
                <a:gd name="T35" fmla="*/ 337 h 789"/>
                <a:gd name="T36" fmla="*/ 345 w 771"/>
                <a:gd name="T37" fmla="*/ 363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1" h="789">
                  <a:moveTo>
                    <a:pt x="771" y="789"/>
                  </a:moveTo>
                  <a:lnTo>
                    <a:pt x="745" y="763"/>
                  </a:lnTo>
                  <a:lnTo>
                    <a:pt x="743" y="761"/>
                  </a:lnTo>
                  <a:lnTo>
                    <a:pt x="769" y="734"/>
                  </a:lnTo>
                  <a:lnTo>
                    <a:pt x="771" y="737"/>
                  </a:lnTo>
                  <a:lnTo>
                    <a:pt x="771" y="789"/>
                  </a:lnTo>
                  <a:moveTo>
                    <a:pt x="716" y="734"/>
                  </a:moveTo>
                  <a:lnTo>
                    <a:pt x="371" y="389"/>
                  </a:lnTo>
                  <a:lnTo>
                    <a:pt x="397" y="363"/>
                  </a:lnTo>
                  <a:lnTo>
                    <a:pt x="400" y="365"/>
                  </a:lnTo>
                  <a:lnTo>
                    <a:pt x="426" y="391"/>
                  </a:lnTo>
                  <a:lnTo>
                    <a:pt x="743" y="708"/>
                  </a:lnTo>
                  <a:lnTo>
                    <a:pt x="716" y="734"/>
                  </a:lnTo>
                  <a:moveTo>
                    <a:pt x="345" y="363"/>
                  </a:moveTo>
                  <a:lnTo>
                    <a:pt x="0" y="18"/>
                  </a:lnTo>
                  <a:lnTo>
                    <a:pt x="13" y="4"/>
                  </a:lnTo>
                  <a:cubicBezTo>
                    <a:pt x="21" y="3"/>
                    <a:pt x="28" y="2"/>
                    <a:pt x="35" y="0"/>
                  </a:cubicBezTo>
                  <a:lnTo>
                    <a:pt x="371" y="337"/>
                  </a:lnTo>
                  <a:lnTo>
                    <a:pt x="345" y="36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221">
              <a:extLst>
                <a:ext uri="{FF2B5EF4-FFF2-40B4-BE49-F238E27FC236}">
                  <a16:creationId xmlns:a16="http://schemas.microsoft.com/office/drawing/2014/main" id="{FFF13F16-0DAA-CC61-D6AD-131866F102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431549"/>
              <a:ext cx="84138" cy="79375"/>
            </a:xfrm>
            <a:custGeom>
              <a:avLst/>
              <a:gdLst>
                <a:gd name="T0" fmla="*/ 385 w 407"/>
                <a:gd name="T1" fmla="*/ 384 h 384"/>
                <a:gd name="T2" fmla="*/ 398 w 407"/>
                <a:gd name="T3" fmla="*/ 371 h 384"/>
                <a:gd name="T4" fmla="*/ 407 w 407"/>
                <a:gd name="T5" fmla="*/ 380 h 384"/>
                <a:gd name="T6" fmla="*/ 385 w 407"/>
                <a:gd name="T7" fmla="*/ 384 h 384"/>
                <a:gd name="T8" fmla="*/ 345 w 407"/>
                <a:gd name="T9" fmla="*/ 371 h 384"/>
                <a:gd name="T10" fmla="*/ 0 w 407"/>
                <a:gd name="T11" fmla="*/ 26 h 384"/>
                <a:gd name="T12" fmla="*/ 26 w 407"/>
                <a:gd name="T13" fmla="*/ 0 h 384"/>
                <a:gd name="T14" fmla="*/ 372 w 407"/>
                <a:gd name="T15" fmla="*/ 345 h 384"/>
                <a:gd name="T16" fmla="*/ 345 w 407"/>
                <a:gd name="T17" fmla="*/ 37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384">
                  <a:moveTo>
                    <a:pt x="385" y="384"/>
                  </a:moveTo>
                  <a:lnTo>
                    <a:pt x="398" y="371"/>
                  </a:lnTo>
                  <a:lnTo>
                    <a:pt x="407" y="380"/>
                  </a:lnTo>
                  <a:cubicBezTo>
                    <a:pt x="400" y="382"/>
                    <a:pt x="393" y="383"/>
                    <a:pt x="385" y="384"/>
                  </a:cubicBez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222">
              <a:extLst>
                <a:ext uri="{FF2B5EF4-FFF2-40B4-BE49-F238E27FC236}">
                  <a16:creationId xmlns:a16="http://schemas.microsoft.com/office/drawing/2014/main" id="{3D4B727F-1BD4-3A3A-3961-02D89553C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355349"/>
              <a:ext cx="58738" cy="55563"/>
            </a:xfrm>
            <a:custGeom>
              <a:avLst/>
              <a:gdLst>
                <a:gd name="T0" fmla="*/ 244 w 283"/>
                <a:gd name="T1" fmla="*/ 271 h 271"/>
                <a:gd name="T2" fmla="*/ 0 w 283"/>
                <a:gd name="T3" fmla="*/ 26 h 271"/>
                <a:gd name="T4" fmla="*/ 26 w 283"/>
                <a:gd name="T5" fmla="*/ 0 h 271"/>
                <a:gd name="T6" fmla="*/ 283 w 283"/>
                <a:gd name="T7" fmla="*/ 258 h 271"/>
                <a:gd name="T8" fmla="*/ 244 w 283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71">
                  <a:moveTo>
                    <a:pt x="244" y="2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83" y="258"/>
                  </a:lnTo>
                  <a:cubicBezTo>
                    <a:pt x="270" y="260"/>
                    <a:pt x="256" y="265"/>
                    <a:pt x="244" y="271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223">
              <a:extLst>
                <a:ext uri="{FF2B5EF4-FFF2-40B4-BE49-F238E27FC236}">
                  <a16:creationId xmlns:a16="http://schemas.microsoft.com/office/drawing/2014/main" id="{39DE8B10-001A-5485-1E92-2337A0A37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816" y="5409324"/>
              <a:ext cx="26988" cy="22225"/>
            </a:xfrm>
            <a:custGeom>
              <a:avLst/>
              <a:gdLst>
                <a:gd name="T0" fmla="*/ 101 w 127"/>
                <a:gd name="T1" fmla="*/ 114 h 114"/>
                <a:gd name="T2" fmla="*/ 0 w 127"/>
                <a:gd name="T3" fmla="*/ 13 h 114"/>
                <a:gd name="T4" fmla="*/ 39 w 127"/>
                <a:gd name="T5" fmla="*/ 0 h 114"/>
                <a:gd name="T6" fmla="*/ 127 w 127"/>
                <a:gd name="T7" fmla="*/ 87 h 114"/>
                <a:gd name="T8" fmla="*/ 101 w 127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14">
                  <a:moveTo>
                    <a:pt x="101" y="114"/>
                  </a:moveTo>
                  <a:lnTo>
                    <a:pt x="0" y="13"/>
                  </a:lnTo>
                  <a:cubicBezTo>
                    <a:pt x="12" y="7"/>
                    <a:pt x="26" y="2"/>
                    <a:pt x="39" y="0"/>
                  </a:cubicBezTo>
                  <a:lnTo>
                    <a:pt x="127" y="87"/>
                  </a:lnTo>
                  <a:lnTo>
                    <a:pt x="101" y="114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224">
              <a:extLst>
                <a:ext uri="{FF2B5EF4-FFF2-40B4-BE49-F238E27FC236}">
                  <a16:creationId xmlns:a16="http://schemas.microsoft.com/office/drawing/2014/main" id="{CF655447-F6B8-8D65-BBF9-3DF355AC9D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8616" y="5196599"/>
              <a:ext cx="153988" cy="158750"/>
            </a:xfrm>
            <a:custGeom>
              <a:avLst/>
              <a:gdLst>
                <a:gd name="T0" fmla="*/ 720 w 747"/>
                <a:gd name="T1" fmla="*/ 771 h 771"/>
                <a:gd name="T2" fmla="*/ 375 w 747"/>
                <a:gd name="T3" fmla="*/ 426 h 771"/>
                <a:gd name="T4" fmla="*/ 401 w 747"/>
                <a:gd name="T5" fmla="*/ 400 h 771"/>
                <a:gd name="T6" fmla="*/ 747 w 747"/>
                <a:gd name="T7" fmla="*/ 745 h 771"/>
                <a:gd name="T8" fmla="*/ 720 w 747"/>
                <a:gd name="T9" fmla="*/ 771 h 771"/>
                <a:gd name="T10" fmla="*/ 349 w 747"/>
                <a:gd name="T11" fmla="*/ 400 h 771"/>
                <a:gd name="T12" fmla="*/ 4 w 747"/>
                <a:gd name="T13" fmla="*/ 54 h 771"/>
                <a:gd name="T14" fmla="*/ 30 w 747"/>
                <a:gd name="T15" fmla="*/ 28 h 771"/>
                <a:gd name="T16" fmla="*/ 375 w 747"/>
                <a:gd name="T17" fmla="*/ 373 h 771"/>
                <a:gd name="T18" fmla="*/ 349 w 747"/>
                <a:gd name="T19" fmla="*/ 400 h 771"/>
                <a:gd name="T20" fmla="*/ 0 w 747"/>
                <a:gd name="T21" fmla="*/ 6 h 771"/>
                <a:gd name="T22" fmla="*/ 2 w 747"/>
                <a:gd name="T23" fmla="*/ 0 h 771"/>
                <a:gd name="T24" fmla="*/ 3 w 747"/>
                <a:gd name="T25" fmla="*/ 2 h 771"/>
                <a:gd name="T26" fmla="*/ 0 w 747"/>
                <a:gd name="T27" fmla="*/ 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7" h="771">
                  <a:moveTo>
                    <a:pt x="720" y="771"/>
                  </a:moveTo>
                  <a:lnTo>
                    <a:pt x="375" y="426"/>
                  </a:lnTo>
                  <a:lnTo>
                    <a:pt x="401" y="400"/>
                  </a:lnTo>
                  <a:lnTo>
                    <a:pt x="747" y="745"/>
                  </a:lnTo>
                  <a:lnTo>
                    <a:pt x="720" y="771"/>
                  </a:lnTo>
                  <a:moveTo>
                    <a:pt x="349" y="400"/>
                  </a:moveTo>
                  <a:lnTo>
                    <a:pt x="4" y="54"/>
                  </a:lnTo>
                  <a:lnTo>
                    <a:pt x="30" y="28"/>
                  </a:lnTo>
                  <a:lnTo>
                    <a:pt x="375" y="373"/>
                  </a:lnTo>
                  <a:lnTo>
                    <a:pt x="349" y="400"/>
                  </a:lnTo>
                  <a:moveTo>
                    <a:pt x="0" y="6"/>
                  </a:moveTo>
                  <a:cubicBezTo>
                    <a:pt x="1" y="4"/>
                    <a:pt x="1" y="2"/>
                    <a:pt x="2" y="0"/>
                  </a:cubicBezTo>
                  <a:lnTo>
                    <a:pt x="3" y="2"/>
                  </a:lnTo>
                  <a:lnTo>
                    <a:pt x="0" y="6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225">
              <a:extLst>
                <a:ext uri="{FF2B5EF4-FFF2-40B4-BE49-F238E27FC236}">
                  <a16:creationId xmlns:a16="http://schemas.microsoft.com/office/drawing/2014/main" id="{2C9418DB-556C-ADC7-9F24-FC71B5B402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1516" y="5396624"/>
              <a:ext cx="122238" cy="123825"/>
            </a:xfrm>
            <a:custGeom>
              <a:avLst/>
              <a:gdLst>
                <a:gd name="T0" fmla="*/ 592 w 592"/>
                <a:gd name="T1" fmla="*/ 601 h 601"/>
                <a:gd name="T2" fmla="*/ 592 w 592"/>
                <a:gd name="T3" fmla="*/ 601 h 601"/>
                <a:gd name="T4" fmla="*/ 566 w 592"/>
                <a:gd name="T5" fmla="*/ 575 h 601"/>
                <a:gd name="T6" fmla="*/ 564 w 592"/>
                <a:gd name="T7" fmla="*/ 573 h 601"/>
                <a:gd name="T8" fmla="*/ 590 w 592"/>
                <a:gd name="T9" fmla="*/ 546 h 601"/>
                <a:gd name="T10" fmla="*/ 592 w 592"/>
                <a:gd name="T11" fmla="*/ 549 h 601"/>
                <a:gd name="T12" fmla="*/ 592 w 592"/>
                <a:gd name="T13" fmla="*/ 549 h 601"/>
                <a:gd name="T14" fmla="*/ 592 w 592"/>
                <a:gd name="T15" fmla="*/ 601 h 601"/>
                <a:gd name="T16" fmla="*/ 537 w 592"/>
                <a:gd name="T17" fmla="*/ 546 h 601"/>
                <a:gd name="T18" fmla="*/ 192 w 592"/>
                <a:gd name="T19" fmla="*/ 201 h 601"/>
                <a:gd name="T20" fmla="*/ 218 w 592"/>
                <a:gd name="T21" fmla="*/ 175 h 601"/>
                <a:gd name="T22" fmla="*/ 221 w 592"/>
                <a:gd name="T23" fmla="*/ 177 h 601"/>
                <a:gd name="T24" fmla="*/ 247 w 592"/>
                <a:gd name="T25" fmla="*/ 203 h 601"/>
                <a:gd name="T26" fmla="*/ 564 w 592"/>
                <a:gd name="T27" fmla="*/ 520 h 601"/>
                <a:gd name="T28" fmla="*/ 537 w 592"/>
                <a:gd name="T29" fmla="*/ 546 h 601"/>
                <a:gd name="T30" fmla="*/ 166 w 592"/>
                <a:gd name="T31" fmla="*/ 175 h 601"/>
                <a:gd name="T32" fmla="*/ 0 w 592"/>
                <a:gd name="T33" fmla="*/ 9 h 601"/>
                <a:gd name="T34" fmla="*/ 43 w 592"/>
                <a:gd name="T35" fmla="*/ 0 h 601"/>
                <a:gd name="T36" fmla="*/ 192 w 592"/>
                <a:gd name="T37" fmla="*/ 148 h 601"/>
                <a:gd name="T38" fmla="*/ 166 w 592"/>
                <a:gd name="T39" fmla="*/ 17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2" h="601">
                  <a:moveTo>
                    <a:pt x="592" y="601"/>
                  </a:moveTo>
                  <a:lnTo>
                    <a:pt x="592" y="601"/>
                  </a:lnTo>
                  <a:lnTo>
                    <a:pt x="566" y="575"/>
                  </a:lnTo>
                  <a:lnTo>
                    <a:pt x="564" y="573"/>
                  </a:lnTo>
                  <a:lnTo>
                    <a:pt x="590" y="546"/>
                  </a:lnTo>
                  <a:lnTo>
                    <a:pt x="592" y="549"/>
                  </a:lnTo>
                  <a:lnTo>
                    <a:pt x="592" y="549"/>
                  </a:lnTo>
                  <a:lnTo>
                    <a:pt x="592" y="601"/>
                  </a:lnTo>
                  <a:close/>
                  <a:moveTo>
                    <a:pt x="537" y="546"/>
                  </a:moveTo>
                  <a:lnTo>
                    <a:pt x="192" y="201"/>
                  </a:lnTo>
                  <a:lnTo>
                    <a:pt x="218" y="175"/>
                  </a:lnTo>
                  <a:lnTo>
                    <a:pt x="221" y="177"/>
                  </a:lnTo>
                  <a:lnTo>
                    <a:pt x="247" y="203"/>
                  </a:lnTo>
                  <a:lnTo>
                    <a:pt x="564" y="520"/>
                  </a:lnTo>
                  <a:lnTo>
                    <a:pt x="537" y="546"/>
                  </a:lnTo>
                  <a:moveTo>
                    <a:pt x="166" y="175"/>
                  </a:moveTo>
                  <a:lnTo>
                    <a:pt x="0" y="9"/>
                  </a:lnTo>
                  <a:cubicBezTo>
                    <a:pt x="15" y="7"/>
                    <a:pt x="29" y="4"/>
                    <a:pt x="43" y="0"/>
                  </a:cubicBezTo>
                  <a:lnTo>
                    <a:pt x="192" y="148"/>
                  </a:lnTo>
                  <a:lnTo>
                    <a:pt x="166" y="17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226">
              <a:extLst>
                <a:ext uri="{FF2B5EF4-FFF2-40B4-BE49-F238E27FC236}">
                  <a16:creationId xmlns:a16="http://schemas.microsoft.com/office/drawing/2014/main" id="{F7CD31C5-ECB7-4A8A-8FEA-087B2736C2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279149"/>
              <a:ext cx="122238" cy="119063"/>
            </a:xfrm>
            <a:custGeom>
              <a:avLst/>
              <a:gdLst>
                <a:gd name="T0" fmla="*/ 551 w 594"/>
                <a:gd name="T1" fmla="*/ 577 h 577"/>
                <a:gd name="T2" fmla="*/ 372 w 594"/>
                <a:gd name="T3" fmla="*/ 397 h 577"/>
                <a:gd name="T4" fmla="*/ 398 w 594"/>
                <a:gd name="T5" fmla="*/ 371 h 577"/>
                <a:gd name="T6" fmla="*/ 594 w 594"/>
                <a:gd name="T7" fmla="*/ 568 h 577"/>
                <a:gd name="T8" fmla="*/ 551 w 594"/>
                <a:gd name="T9" fmla="*/ 577 h 577"/>
                <a:gd name="T10" fmla="*/ 345 w 594"/>
                <a:gd name="T11" fmla="*/ 371 h 577"/>
                <a:gd name="T12" fmla="*/ 0 w 594"/>
                <a:gd name="T13" fmla="*/ 26 h 577"/>
                <a:gd name="T14" fmla="*/ 26 w 594"/>
                <a:gd name="T15" fmla="*/ 0 h 577"/>
                <a:gd name="T16" fmla="*/ 372 w 594"/>
                <a:gd name="T17" fmla="*/ 345 h 577"/>
                <a:gd name="T18" fmla="*/ 345 w 594"/>
                <a:gd name="T19" fmla="*/ 37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4" h="577">
                  <a:moveTo>
                    <a:pt x="551" y="577"/>
                  </a:moveTo>
                  <a:lnTo>
                    <a:pt x="372" y="397"/>
                  </a:lnTo>
                  <a:lnTo>
                    <a:pt x="398" y="371"/>
                  </a:lnTo>
                  <a:lnTo>
                    <a:pt x="594" y="568"/>
                  </a:lnTo>
                  <a:cubicBezTo>
                    <a:pt x="580" y="572"/>
                    <a:pt x="566" y="575"/>
                    <a:pt x="551" y="577"/>
                  </a:cubicBez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227">
              <a:extLst>
                <a:ext uri="{FF2B5EF4-FFF2-40B4-BE49-F238E27FC236}">
                  <a16:creationId xmlns:a16="http://schemas.microsoft.com/office/drawing/2014/main" id="{5024C5DF-5BA9-9257-FA66-92A93693CC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6241" y="5094999"/>
              <a:ext cx="182563" cy="184150"/>
            </a:xfrm>
            <a:custGeom>
              <a:avLst/>
              <a:gdLst>
                <a:gd name="T0" fmla="*/ 861 w 887"/>
                <a:gd name="T1" fmla="*/ 895 h 895"/>
                <a:gd name="T2" fmla="*/ 516 w 887"/>
                <a:gd name="T3" fmla="*/ 549 h 895"/>
                <a:gd name="T4" fmla="*/ 542 w 887"/>
                <a:gd name="T5" fmla="*/ 523 h 895"/>
                <a:gd name="T6" fmla="*/ 887 w 887"/>
                <a:gd name="T7" fmla="*/ 868 h 895"/>
                <a:gd name="T8" fmla="*/ 861 w 887"/>
                <a:gd name="T9" fmla="*/ 895 h 895"/>
                <a:gd name="T10" fmla="*/ 489 w 887"/>
                <a:gd name="T11" fmla="*/ 523 h 895"/>
                <a:gd name="T12" fmla="*/ 144 w 887"/>
                <a:gd name="T13" fmla="*/ 178 h 895"/>
                <a:gd name="T14" fmla="*/ 170 w 887"/>
                <a:gd name="T15" fmla="*/ 151 h 895"/>
                <a:gd name="T16" fmla="*/ 516 w 887"/>
                <a:gd name="T17" fmla="*/ 497 h 895"/>
                <a:gd name="T18" fmla="*/ 489 w 887"/>
                <a:gd name="T19" fmla="*/ 523 h 895"/>
                <a:gd name="T20" fmla="*/ 118 w 887"/>
                <a:gd name="T21" fmla="*/ 151 h 895"/>
                <a:gd name="T22" fmla="*/ 0 w 887"/>
                <a:gd name="T23" fmla="*/ 34 h 895"/>
                <a:gd name="T24" fmla="*/ 19 w 887"/>
                <a:gd name="T25" fmla="*/ 0 h 895"/>
                <a:gd name="T26" fmla="*/ 144 w 887"/>
                <a:gd name="T27" fmla="*/ 125 h 895"/>
                <a:gd name="T28" fmla="*/ 118 w 887"/>
                <a:gd name="T29" fmla="*/ 151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7" h="895">
                  <a:moveTo>
                    <a:pt x="861" y="895"/>
                  </a:moveTo>
                  <a:lnTo>
                    <a:pt x="516" y="549"/>
                  </a:lnTo>
                  <a:lnTo>
                    <a:pt x="542" y="523"/>
                  </a:lnTo>
                  <a:lnTo>
                    <a:pt x="887" y="868"/>
                  </a:lnTo>
                  <a:lnTo>
                    <a:pt x="861" y="895"/>
                  </a:lnTo>
                  <a:close/>
                  <a:moveTo>
                    <a:pt x="489" y="523"/>
                  </a:moveTo>
                  <a:lnTo>
                    <a:pt x="144" y="178"/>
                  </a:lnTo>
                  <a:lnTo>
                    <a:pt x="170" y="151"/>
                  </a:lnTo>
                  <a:lnTo>
                    <a:pt x="516" y="497"/>
                  </a:lnTo>
                  <a:lnTo>
                    <a:pt x="489" y="523"/>
                  </a:lnTo>
                  <a:moveTo>
                    <a:pt x="118" y="151"/>
                  </a:moveTo>
                  <a:lnTo>
                    <a:pt x="0" y="34"/>
                  </a:lnTo>
                  <a:cubicBezTo>
                    <a:pt x="6" y="23"/>
                    <a:pt x="13" y="11"/>
                    <a:pt x="19" y="0"/>
                  </a:cubicBezTo>
                  <a:lnTo>
                    <a:pt x="144" y="125"/>
                  </a:lnTo>
                  <a:lnTo>
                    <a:pt x="118" y="15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228">
              <a:extLst>
                <a:ext uri="{FF2B5EF4-FFF2-40B4-BE49-F238E27FC236}">
                  <a16:creationId xmlns:a16="http://schemas.microsoft.com/office/drawing/2014/main" id="{0FEA1D9A-6EDC-AF4D-0E37-C16D345599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1203" y="5279149"/>
              <a:ext cx="82550" cy="87313"/>
            </a:xfrm>
            <a:custGeom>
              <a:avLst/>
              <a:gdLst>
                <a:gd name="T0" fmla="*/ 400 w 400"/>
                <a:gd name="T1" fmla="*/ 426 h 426"/>
                <a:gd name="T2" fmla="*/ 400 w 400"/>
                <a:gd name="T3" fmla="*/ 426 h 426"/>
                <a:gd name="T4" fmla="*/ 374 w 400"/>
                <a:gd name="T5" fmla="*/ 400 h 426"/>
                <a:gd name="T6" fmla="*/ 372 w 400"/>
                <a:gd name="T7" fmla="*/ 397 h 426"/>
                <a:gd name="T8" fmla="*/ 398 w 400"/>
                <a:gd name="T9" fmla="*/ 371 h 426"/>
                <a:gd name="T10" fmla="*/ 400 w 400"/>
                <a:gd name="T11" fmla="*/ 373 h 426"/>
                <a:gd name="T12" fmla="*/ 400 w 400"/>
                <a:gd name="T13" fmla="*/ 373 h 426"/>
                <a:gd name="T14" fmla="*/ 400 w 400"/>
                <a:gd name="T15" fmla="*/ 426 h 426"/>
                <a:gd name="T16" fmla="*/ 345 w 400"/>
                <a:gd name="T17" fmla="*/ 371 h 426"/>
                <a:gd name="T18" fmla="*/ 0 w 400"/>
                <a:gd name="T19" fmla="*/ 26 h 426"/>
                <a:gd name="T20" fmla="*/ 26 w 400"/>
                <a:gd name="T21" fmla="*/ 0 h 426"/>
                <a:gd name="T22" fmla="*/ 29 w 400"/>
                <a:gd name="T23" fmla="*/ 2 h 426"/>
                <a:gd name="T24" fmla="*/ 55 w 400"/>
                <a:gd name="T25" fmla="*/ 28 h 426"/>
                <a:gd name="T26" fmla="*/ 372 w 400"/>
                <a:gd name="T27" fmla="*/ 345 h 426"/>
                <a:gd name="T28" fmla="*/ 345 w 400"/>
                <a:gd name="T29" fmla="*/ 37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0" h="426">
                  <a:moveTo>
                    <a:pt x="400" y="426"/>
                  </a:moveTo>
                  <a:lnTo>
                    <a:pt x="400" y="426"/>
                  </a:lnTo>
                  <a:lnTo>
                    <a:pt x="374" y="400"/>
                  </a:lnTo>
                  <a:lnTo>
                    <a:pt x="372" y="397"/>
                  </a:lnTo>
                  <a:lnTo>
                    <a:pt x="398" y="371"/>
                  </a:lnTo>
                  <a:lnTo>
                    <a:pt x="400" y="373"/>
                  </a:lnTo>
                  <a:lnTo>
                    <a:pt x="400" y="373"/>
                  </a:lnTo>
                  <a:lnTo>
                    <a:pt x="400" y="426"/>
                  </a:ln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55" y="28"/>
                  </a:lnTo>
                  <a:lnTo>
                    <a:pt x="372" y="345"/>
                  </a:lnTo>
                  <a:lnTo>
                    <a:pt x="345" y="37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229">
              <a:extLst>
                <a:ext uri="{FF2B5EF4-FFF2-40B4-BE49-F238E27FC236}">
                  <a16:creationId xmlns:a16="http://schemas.microsoft.com/office/drawing/2014/main" id="{0373A53F-C1D3-713C-A626-70404C8E7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341" y="5236287"/>
              <a:ext cx="23813" cy="19050"/>
            </a:xfrm>
            <a:custGeom>
              <a:avLst/>
              <a:gdLst>
                <a:gd name="T0" fmla="*/ 113 w 113"/>
                <a:gd name="T1" fmla="*/ 87 h 87"/>
                <a:gd name="T2" fmla="*/ 57 w 113"/>
                <a:gd name="T3" fmla="*/ 84 h 87"/>
                <a:gd name="T4" fmla="*/ 0 w 113"/>
                <a:gd name="T5" fmla="*/ 26 h 87"/>
                <a:gd name="T6" fmla="*/ 3 w 113"/>
                <a:gd name="T7" fmla="*/ 24 h 87"/>
                <a:gd name="T8" fmla="*/ 26 w 113"/>
                <a:gd name="T9" fmla="*/ 0 h 87"/>
                <a:gd name="T10" fmla="*/ 113 w 113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87">
                  <a:moveTo>
                    <a:pt x="113" y="87"/>
                  </a:moveTo>
                  <a:cubicBezTo>
                    <a:pt x="94" y="85"/>
                    <a:pt x="76" y="84"/>
                    <a:pt x="57" y="84"/>
                  </a:cubicBezTo>
                  <a:lnTo>
                    <a:pt x="0" y="26"/>
                  </a:lnTo>
                  <a:cubicBezTo>
                    <a:pt x="1" y="25"/>
                    <a:pt x="2" y="25"/>
                    <a:pt x="3" y="24"/>
                  </a:cubicBezTo>
                  <a:cubicBezTo>
                    <a:pt x="11" y="16"/>
                    <a:pt x="18" y="8"/>
                    <a:pt x="26" y="0"/>
                  </a:cubicBezTo>
                  <a:lnTo>
                    <a:pt x="113" y="8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230">
              <a:extLst>
                <a:ext uri="{FF2B5EF4-FFF2-40B4-BE49-F238E27FC236}">
                  <a16:creationId xmlns:a16="http://schemas.microsoft.com/office/drawing/2014/main" id="{69276A8F-B7F4-C286-412C-4D1814D1D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003" y="5202949"/>
              <a:ext cx="39688" cy="39688"/>
            </a:xfrm>
            <a:custGeom>
              <a:avLst/>
              <a:gdLst>
                <a:gd name="T0" fmla="*/ 164 w 190"/>
                <a:gd name="T1" fmla="*/ 190 h 190"/>
                <a:gd name="T2" fmla="*/ 0 w 190"/>
                <a:gd name="T3" fmla="*/ 26 h 190"/>
                <a:gd name="T4" fmla="*/ 26 w 190"/>
                <a:gd name="T5" fmla="*/ 0 h 190"/>
                <a:gd name="T6" fmla="*/ 190 w 190"/>
                <a:gd name="T7" fmla="*/ 164 h 190"/>
                <a:gd name="T8" fmla="*/ 167 w 190"/>
                <a:gd name="T9" fmla="*/ 188 h 190"/>
                <a:gd name="T10" fmla="*/ 164 w 190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90">
                  <a:moveTo>
                    <a:pt x="164" y="19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190" y="164"/>
                  </a:lnTo>
                  <a:cubicBezTo>
                    <a:pt x="182" y="172"/>
                    <a:pt x="175" y="180"/>
                    <a:pt x="167" y="188"/>
                  </a:cubicBezTo>
                  <a:cubicBezTo>
                    <a:pt x="166" y="189"/>
                    <a:pt x="165" y="189"/>
                    <a:pt x="164" y="190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231">
              <a:extLst>
                <a:ext uri="{FF2B5EF4-FFF2-40B4-BE49-F238E27FC236}">
                  <a16:creationId xmlns:a16="http://schemas.microsoft.com/office/drawing/2014/main" id="{E9D173E3-2DB1-5726-613A-A6FEF168B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041" y="5253749"/>
              <a:ext cx="30163" cy="25400"/>
            </a:xfrm>
            <a:custGeom>
              <a:avLst/>
              <a:gdLst>
                <a:gd name="T0" fmla="*/ 124 w 150"/>
                <a:gd name="T1" fmla="*/ 124 h 124"/>
                <a:gd name="T2" fmla="*/ 0 w 150"/>
                <a:gd name="T3" fmla="*/ 0 h 124"/>
                <a:gd name="T4" fmla="*/ 56 w 150"/>
                <a:gd name="T5" fmla="*/ 3 h 124"/>
                <a:gd name="T6" fmla="*/ 150 w 150"/>
                <a:gd name="T7" fmla="*/ 97 h 124"/>
                <a:gd name="T8" fmla="*/ 124 w 150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124" y="124"/>
                  </a:moveTo>
                  <a:lnTo>
                    <a:pt x="0" y="0"/>
                  </a:lnTo>
                  <a:cubicBezTo>
                    <a:pt x="19" y="0"/>
                    <a:pt x="37" y="1"/>
                    <a:pt x="56" y="3"/>
                  </a:cubicBezTo>
                  <a:lnTo>
                    <a:pt x="150" y="97"/>
                  </a:lnTo>
                  <a:lnTo>
                    <a:pt x="124" y="124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232">
              <a:extLst>
                <a:ext uri="{FF2B5EF4-FFF2-40B4-BE49-F238E27FC236}">
                  <a16:creationId xmlns:a16="http://schemas.microsoft.com/office/drawing/2014/main" id="{34E97183-9C88-A305-A38E-A9523E5C4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126749"/>
              <a:ext cx="57150" cy="61913"/>
            </a:xfrm>
            <a:custGeom>
              <a:avLst/>
              <a:gdLst>
                <a:gd name="T0" fmla="*/ 273 w 279"/>
                <a:gd name="T1" fmla="*/ 300 h 300"/>
                <a:gd name="T2" fmla="*/ 0 w 279"/>
                <a:gd name="T3" fmla="*/ 27 h 300"/>
                <a:gd name="T4" fmla="*/ 26 w 279"/>
                <a:gd name="T5" fmla="*/ 0 h 300"/>
                <a:gd name="T6" fmla="*/ 279 w 279"/>
                <a:gd name="T7" fmla="*/ 253 h 300"/>
                <a:gd name="T8" fmla="*/ 273 w 279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00">
                  <a:moveTo>
                    <a:pt x="273" y="300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79" y="253"/>
                  </a:lnTo>
                  <a:cubicBezTo>
                    <a:pt x="276" y="269"/>
                    <a:pt x="274" y="284"/>
                    <a:pt x="273" y="300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233">
              <a:extLst>
                <a:ext uri="{FF2B5EF4-FFF2-40B4-BE49-F238E27FC236}">
                  <a16:creationId xmlns:a16="http://schemas.microsoft.com/office/drawing/2014/main" id="{94185587-A779-DFD8-7D78-1C4B3F78D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366" y="5179137"/>
              <a:ext cx="20638" cy="23813"/>
            </a:xfrm>
            <a:custGeom>
              <a:avLst/>
              <a:gdLst>
                <a:gd name="T0" fmla="*/ 72 w 99"/>
                <a:gd name="T1" fmla="*/ 119 h 119"/>
                <a:gd name="T2" fmla="*/ 0 w 99"/>
                <a:gd name="T3" fmla="*/ 47 h 119"/>
                <a:gd name="T4" fmla="*/ 6 w 99"/>
                <a:gd name="T5" fmla="*/ 0 h 119"/>
                <a:gd name="T6" fmla="*/ 99 w 99"/>
                <a:gd name="T7" fmla="*/ 93 h 119"/>
                <a:gd name="T8" fmla="*/ 72 w 9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9">
                  <a:moveTo>
                    <a:pt x="72" y="119"/>
                  </a:moveTo>
                  <a:lnTo>
                    <a:pt x="0" y="47"/>
                  </a:lnTo>
                  <a:cubicBezTo>
                    <a:pt x="1" y="31"/>
                    <a:pt x="3" y="16"/>
                    <a:pt x="6" y="0"/>
                  </a:cubicBezTo>
                  <a:lnTo>
                    <a:pt x="99" y="93"/>
                  </a:lnTo>
                  <a:lnTo>
                    <a:pt x="72" y="11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234">
              <a:extLst>
                <a:ext uri="{FF2B5EF4-FFF2-40B4-BE49-F238E27FC236}">
                  <a16:creationId xmlns:a16="http://schemas.microsoft.com/office/drawing/2014/main" id="{8E597745-5370-F437-CA03-5782B779E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6899"/>
              <a:ext cx="76200" cy="69850"/>
            </a:xfrm>
            <a:custGeom>
              <a:avLst/>
              <a:gdLst>
                <a:gd name="T0" fmla="*/ 341 w 367"/>
                <a:gd name="T1" fmla="*/ 340 h 340"/>
                <a:gd name="T2" fmla="*/ 0 w 367"/>
                <a:gd name="T3" fmla="*/ 0 h 340"/>
                <a:gd name="T4" fmla="*/ 67 w 367"/>
                <a:gd name="T5" fmla="*/ 25 h 340"/>
                <a:gd name="T6" fmla="*/ 77 w 367"/>
                <a:gd name="T7" fmla="*/ 27 h 340"/>
                <a:gd name="T8" fmla="*/ 81 w 367"/>
                <a:gd name="T9" fmla="*/ 28 h 340"/>
                <a:gd name="T10" fmla="*/ 367 w 367"/>
                <a:gd name="T11" fmla="*/ 314 h 340"/>
                <a:gd name="T12" fmla="*/ 341 w 367"/>
                <a:gd name="T13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340">
                  <a:moveTo>
                    <a:pt x="341" y="340"/>
                  </a:moveTo>
                  <a:lnTo>
                    <a:pt x="0" y="0"/>
                  </a:lnTo>
                  <a:cubicBezTo>
                    <a:pt x="20" y="12"/>
                    <a:pt x="42" y="20"/>
                    <a:pt x="67" y="25"/>
                  </a:cubicBezTo>
                  <a:cubicBezTo>
                    <a:pt x="70" y="25"/>
                    <a:pt x="74" y="26"/>
                    <a:pt x="77" y="27"/>
                  </a:cubicBezTo>
                  <a:cubicBezTo>
                    <a:pt x="78" y="27"/>
                    <a:pt x="80" y="28"/>
                    <a:pt x="81" y="28"/>
                  </a:cubicBezTo>
                  <a:lnTo>
                    <a:pt x="367" y="314"/>
                  </a:lnTo>
                  <a:lnTo>
                    <a:pt x="341" y="340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235">
              <a:extLst>
                <a:ext uri="{FF2B5EF4-FFF2-40B4-BE49-F238E27FC236}">
                  <a16:creationId xmlns:a16="http://schemas.microsoft.com/office/drawing/2014/main" id="{85EF1B26-5FE8-FAD1-09C4-A31476A60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0549"/>
              <a:ext cx="17463" cy="11113"/>
            </a:xfrm>
            <a:custGeom>
              <a:avLst/>
              <a:gdLst>
                <a:gd name="T0" fmla="*/ 85 w 85"/>
                <a:gd name="T1" fmla="*/ 59 h 59"/>
                <a:gd name="T2" fmla="*/ 81 w 85"/>
                <a:gd name="T3" fmla="*/ 58 h 59"/>
                <a:gd name="T4" fmla="*/ 71 w 85"/>
                <a:gd name="T5" fmla="*/ 56 h 59"/>
                <a:gd name="T6" fmla="*/ 4 w 85"/>
                <a:gd name="T7" fmla="*/ 31 h 59"/>
                <a:gd name="T8" fmla="*/ 0 w 85"/>
                <a:gd name="T9" fmla="*/ 26 h 59"/>
                <a:gd name="T10" fmla="*/ 26 w 85"/>
                <a:gd name="T11" fmla="*/ 0 h 59"/>
                <a:gd name="T12" fmla="*/ 85 w 85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9">
                  <a:moveTo>
                    <a:pt x="85" y="59"/>
                  </a:moveTo>
                  <a:cubicBezTo>
                    <a:pt x="84" y="59"/>
                    <a:pt x="82" y="58"/>
                    <a:pt x="81" y="58"/>
                  </a:cubicBezTo>
                  <a:cubicBezTo>
                    <a:pt x="78" y="57"/>
                    <a:pt x="74" y="56"/>
                    <a:pt x="71" y="56"/>
                  </a:cubicBezTo>
                  <a:cubicBezTo>
                    <a:pt x="46" y="51"/>
                    <a:pt x="24" y="43"/>
                    <a:pt x="4" y="31"/>
                  </a:cubicBezTo>
                  <a:lnTo>
                    <a:pt x="0" y="26"/>
                  </a:lnTo>
                  <a:lnTo>
                    <a:pt x="26" y="0"/>
                  </a:lnTo>
                  <a:lnTo>
                    <a:pt x="85" y="5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236">
              <a:extLst>
                <a:ext uri="{FF2B5EF4-FFF2-40B4-BE49-F238E27FC236}">
                  <a16:creationId xmlns:a16="http://schemas.microsoft.com/office/drawing/2014/main" id="{EC32E1CF-2D45-28AC-2DC4-32406FC747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050549"/>
              <a:ext cx="158750" cy="163513"/>
            </a:xfrm>
            <a:custGeom>
              <a:avLst/>
              <a:gdLst>
                <a:gd name="T0" fmla="*/ 771 w 771"/>
                <a:gd name="T1" fmla="*/ 798 h 798"/>
                <a:gd name="T2" fmla="*/ 771 w 771"/>
                <a:gd name="T3" fmla="*/ 798 h 798"/>
                <a:gd name="T4" fmla="*/ 745 w 771"/>
                <a:gd name="T5" fmla="*/ 772 h 798"/>
                <a:gd name="T6" fmla="*/ 743 w 771"/>
                <a:gd name="T7" fmla="*/ 769 h 798"/>
                <a:gd name="T8" fmla="*/ 769 w 771"/>
                <a:gd name="T9" fmla="*/ 743 h 798"/>
                <a:gd name="T10" fmla="*/ 771 w 771"/>
                <a:gd name="T11" fmla="*/ 745 h 798"/>
                <a:gd name="T12" fmla="*/ 771 w 771"/>
                <a:gd name="T13" fmla="*/ 745 h 798"/>
                <a:gd name="T14" fmla="*/ 771 w 771"/>
                <a:gd name="T15" fmla="*/ 798 h 798"/>
                <a:gd name="T16" fmla="*/ 716 w 771"/>
                <a:gd name="T17" fmla="*/ 743 h 798"/>
                <a:gd name="T18" fmla="*/ 371 w 771"/>
                <a:gd name="T19" fmla="*/ 398 h 798"/>
                <a:gd name="T20" fmla="*/ 397 w 771"/>
                <a:gd name="T21" fmla="*/ 372 h 798"/>
                <a:gd name="T22" fmla="*/ 400 w 771"/>
                <a:gd name="T23" fmla="*/ 374 h 798"/>
                <a:gd name="T24" fmla="*/ 426 w 771"/>
                <a:gd name="T25" fmla="*/ 400 h 798"/>
                <a:gd name="T26" fmla="*/ 743 w 771"/>
                <a:gd name="T27" fmla="*/ 717 h 798"/>
                <a:gd name="T28" fmla="*/ 716 w 771"/>
                <a:gd name="T29" fmla="*/ 743 h 798"/>
                <a:gd name="T30" fmla="*/ 48 w 771"/>
                <a:gd name="T31" fmla="*/ 75 h 798"/>
                <a:gd name="T32" fmla="*/ 0 w 771"/>
                <a:gd name="T33" fmla="*/ 26 h 798"/>
                <a:gd name="T34" fmla="*/ 26 w 771"/>
                <a:gd name="T35" fmla="*/ 0 h 798"/>
                <a:gd name="T36" fmla="*/ 62 w 771"/>
                <a:gd name="T37" fmla="*/ 36 h 798"/>
                <a:gd name="T38" fmla="*/ 48 w 771"/>
                <a:gd name="T39" fmla="*/ 75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1" h="798">
                  <a:moveTo>
                    <a:pt x="771" y="798"/>
                  </a:moveTo>
                  <a:lnTo>
                    <a:pt x="771" y="798"/>
                  </a:lnTo>
                  <a:lnTo>
                    <a:pt x="745" y="772"/>
                  </a:lnTo>
                  <a:lnTo>
                    <a:pt x="743" y="769"/>
                  </a:lnTo>
                  <a:lnTo>
                    <a:pt x="769" y="743"/>
                  </a:lnTo>
                  <a:lnTo>
                    <a:pt x="771" y="745"/>
                  </a:lnTo>
                  <a:lnTo>
                    <a:pt x="771" y="745"/>
                  </a:lnTo>
                  <a:lnTo>
                    <a:pt x="771" y="798"/>
                  </a:lnTo>
                  <a:moveTo>
                    <a:pt x="716" y="743"/>
                  </a:moveTo>
                  <a:lnTo>
                    <a:pt x="371" y="398"/>
                  </a:lnTo>
                  <a:lnTo>
                    <a:pt x="397" y="372"/>
                  </a:lnTo>
                  <a:lnTo>
                    <a:pt x="400" y="374"/>
                  </a:lnTo>
                  <a:lnTo>
                    <a:pt x="426" y="400"/>
                  </a:lnTo>
                  <a:lnTo>
                    <a:pt x="743" y="717"/>
                  </a:lnTo>
                  <a:lnTo>
                    <a:pt x="716" y="743"/>
                  </a:lnTo>
                  <a:moveTo>
                    <a:pt x="48" y="7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62" y="36"/>
                  </a:lnTo>
                  <a:cubicBezTo>
                    <a:pt x="57" y="49"/>
                    <a:pt x="53" y="62"/>
                    <a:pt x="48" y="75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237">
              <a:extLst>
                <a:ext uri="{FF2B5EF4-FFF2-40B4-BE49-F238E27FC236}">
                  <a16:creationId xmlns:a16="http://schemas.microsoft.com/office/drawing/2014/main" id="{A489ECDE-30EE-D0F4-70FF-DEAFEC156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528" y="5056899"/>
              <a:ext cx="66675" cy="69850"/>
            </a:xfrm>
            <a:custGeom>
              <a:avLst/>
              <a:gdLst>
                <a:gd name="T0" fmla="*/ 297 w 323"/>
                <a:gd name="T1" fmla="*/ 336 h 336"/>
                <a:gd name="T2" fmla="*/ 0 w 323"/>
                <a:gd name="T3" fmla="*/ 39 h 336"/>
                <a:gd name="T4" fmla="*/ 14 w 323"/>
                <a:gd name="T5" fmla="*/ 0 h 336"/>
                <a:gd name="T6" fmla="*/ 323 w 323"/>
                <a:gd name="T7" fmla="*/ 309 h 336"/>
                <a:gd name="T8" fmla="*/ 297 w 32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336">
                  <a:moveTo>
                    <a:pt x="297" y="336"/>
                  </a:moveTo>
                  <a:lnTo>
                    <a:pt x="0" y="39"/>
                  </a:lnTo>
                  <a:cubicBezTo>
                    <a:pt x="5" y="26"/>
                    <a:pt x="9" y="13"/>
                    <a:pt x="14" y="0"/>
                  </a:cubicBezTo>
                  <a:lnTo>
                    <a:pt x="323" y="309"/>
                  </a:lnTo>
                  <a:lnTo>
                    <a:pt x="297" y="336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238">
              <a:extLst>
                <a:ext uri="{FF2B5EF4-FFF2-40B4-BE49-F238E27FC236}">
                  <a16:creationId xmlns:a16="http://schemas.microsoft.com/office/drawing/2014/main" id="{008AE1B4-5FCB-F8E5-9602-B34EA3151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403" y="5044199"/>
              <a:ext cx="6350" cy="17463"/>
            </a:xfrm>
            <a:custGeom>
              <a:avLst/>
              <a:gdLst>
                <a:gd name="T0" fmla="*/ 4 w 4"/>
                <a:gd name="T1" fmla="*/ 11 h 11"/>
                <a:gd name="T2" fmla="*/ 1 w 4"/>
                <a:gd name="T3" fmla="*/ 7 h 11"/>
                <a:gd name="T4" fmla="*/ 0 w 4"/>
                <a:gd name="T5" fmla="*/ 7 h 11"/>
                <a:gd name="T6" fmla="*/ 4 w 4"/>
                <a:gd name="T7" fmla="*/ 4 h 11"/>
                <a:gd name="T8" fmla="*/ 0 w 4"/>
                <a:gd name="T9" fmla="*/ 0 h 11"/>
                <a:gd name="T10" fmla="*/ 4 w 4"/>
                <a:gd name="T11" fmla="*/ 4 h 11"/>
                <a:gd name="T12" fmla="*/ 4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239">
              <a:extLst>
                <a:ext uri="{FF2B5EF4-FFF2-40B4-BE49-F238E27FC236}">
                  <a16:creationId xmlns:a16="http://schemas.microsoft.com/office/drawing/2014/main" id="{3E0A4275-237B-B492-BE02-0EB1BAF13B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9241" y="5044199"/>
              <a:ext cx="544513" cy="547688"/>
            </a:xfrm>
            <a:custGeom>
              <a:avLst/>
              <a:gdLst>
                <a:gd name="T0" fmla="*/ 11 w 2644"/>
                <a:gd name="T1" fmla="*/ 2659 h 2659"/>
                <a:gd name="T2" fmla="*/ 0 w 2644"/>
                <a:gd name="T3" fmla="*/ 2617 h 2659"/>
                <a:gd name="T4" fmla="*/ 17 w 2644"/>
                <a:gd name="T5" fmla="*/ 2600 h 2659"/>
                <a:gd name="T6" fmla="*/ 362 w 2644"/>
                <a:gd name="T7" fmla="*/ 2255 h 2659"/>
                <a:gd name="T8" fmla="*/ 388 w 2644"/>
                <a:gd name="T9" fmla="*/ 2229 h 2659"/>
                <a:gd name="T10" fmla="*/ 734 w 2644"/>
                <a:gd name="T11" fmla="*/ 1884 h 2659"/>
                <a:gd name="T12" fmla="*/ 760 w 2644"/>
                <a:gd name="T13" fmla="*/ 1857 h 2659"/>
                <a:gd name="T14" fmla="*/ 1105 w 2644"/>
                <a:gd name="T15" fmla="*/ 1512 h 2659"/>
                <a:gd name="T16" fmla="*/ 1132 w 2644"/>
                <a:gd name="T17" fmla="*/ 1486 h 2659"/>
                <a:gd name="T18" fmla="*/ 1477 w 2644"/>
                <a:gd name="T19" fmla="*/ 1141 h 2659"/>
                <a:gd name="T20" fmla="*/ 1503 w 2644"/>
                <a:gd name="T21" fmla="*/ 1114 h 2659"/>
                <a:gd name="T22" fmla="*/ 1788 w 2644"/>
                <a:gd name="T23" fmla="*/ 830 h 2659"/>
                <a:gd name="T24" fmla="*/ 1802 w 2644"/>
                <a:gd name="T25" fmla="*/ 868 h 2659"/>
                <a:gd name="T26" fmla="*/ 1592 w 2644"/>
                <a:gd name="T27" fmla="*/ 1078 h 2659"/>
                <a:gd name="T28" fmla="*/ 1526 w 2644"/>
                <a:gd name="T29" fmla="*/ 1125 h 2659"/>
                <a:gd name="T30" fmla="*/ 1503 w 2644"/>
                <a:gd name="T31" fmla="*/ 1167 h 2659"/>
                <a:gd name="T32" fmla="*/ 1158 w 2644"/>
                <a:gd name="T33" fmla="*/ 1512 h 2659"/>
                <a:gd name="T34" fmla="*/ 1132 w 2644"/>
                <a:gd name="T35" fmla="*/ 1538 h 2659"/>
                <a:gd name="T36" fmla="*/ 786 w 2644"/>
                <a:gd name="T37" fmla="*/ 1884 h 2659"/>
                <a:gd name="T38" fmla="*/ 760 w 2644"/>
                <a:gd name="T39" fmla="*/ 1910 h 2659"/>
                <a:gd name="T40" fmla="*/ 415 w 2644"/>
                <a:gd name="T41" fmla="*/ 2255 h 2659"/>
                <a:gd name="T42" fmla="*/ 388 w 2644"/>
                <a:gd name="T43" fmla="*/ 2282 h 2659"/>
                <a:gd name="T44" fmla="*/ 43 w 2644"/>
                <a:gd name="T45" fmla="*/ 2627 h 2659"/>
                <a:gd name="T46" fmla="*/ 17 w 2644"/>
                <a:gd name="T47" fmla="*/ 2653 h 2659"/>
                <a:gd name="T48" fmla="*/ 11 w 2644"/>
                <a:gd name="T49" fmla="*/ 2659 h 2659"/>
                <a:gd name="T50" fmla="*/ 2235 w 2644"/>
                <a:gd name="T51" fmla="*/ 435 h 2659"/>
                <a:gd name="T52" fmla="*/ 2251 w 2644"/>
                <a:gd name="T53" fmla="*/ 367 h 2659"/>
                <a:gd name="T54" fmla="*/ 2618 w 2644"/>
                <a:gd name="T55" fmla="*/ 0 h 2659"/>
                <a:gd name="T56" fmla="*/ 2644 w 2644"/>
                <a:gd name="T57" fmla="*/ 26 h 2659"/>
                <a:gd name="T58" fmla="*/ 2618 w 2644"/>
                <a:gd name="T59" fmla="*/ 52 h 2659"/>
                <a:gd name="T60" fmla="*/ 2272 w 2644"/>
                <a:gd name="T61" fmla="*/ 398 h 2659"/>
                <a:gd name="T62" fmla="*/ 2246 w 2644"/>
                <a:gd name="T63" fmla="*/ 424 h 2659"/>
                <a:gd name="T64" fmla="*/ 2235 w 2644"/>
                <a:gd name="T65" fmla="*/ 435 h 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4" h="2659">
                  <a:moveTo>
                    <a:pt x="11" y="2659"/>
                  </a:moveTo>
                  <a:cubicBezTo>
                    <a:pt x="7" y="2645"/>
                    <a:pt x="4" y="2631"/>
                    <a:pt x="0" y="2617"/>
                  </a:cubicBezTo>
                  <a:lnTo>
                    <a:pt x="17" y="2600"/>
                  </a:lnTo>
                  <a:lnTo>
                    <a:pt x="362" y="2255"/>
                  </a:lnTo>
                  <a:lnTo>
                    <a:pt x="388" y="2229"/>
                  </a:lnTo>
                  <a:lnTo>
                    <a:pt x="734" y="1884"/>
                  </a:lnTo>
                  <a:lnTo>
                    <a:pt x="760" y="1857"/>
                  </a:lnTo>
                  <a:lnTo>
                    <a:pt x="1105" y="1512"/>
                  </a:lnTo>
                  <a:lnTo>
                    <a:pt x="1132" y="1486"/>
                  </a:lnTo>
                  <a:lnTo>
                    <a:pt x="1477" y="1141"/>
                  </a:lnTo>
                  <a:lnTo>
                    <a:pt x="1503" y="1114"/>
                  </a:lnTo>
                  <a:lnTo>
                    <a:pt x="1788" y="830"/>
                  </a:lnTo>
                  <a:cubicBezTo>
                    <a:pt x="1791" y="843"/>
                    <a:pt x="1796" y="856"/>
                    <a:pt x="1802" y="868"/>
                  </a:cubicBezTo>
                  <a:lnTo>
                    <a:pt x="1592" y="1078"/>
                  </a:lnTo>
                  <a:cubicBezTo>
                    <a:pt x="1567" y="1086"/>
                    <a:pt x="1545" y="1101"/>
                    <a:pt x="1526" y="1125"/>
                  </a:cubicBezTo>
                  <a:cubicBezTo>
                    <a:pt x="1515" y="1138"/>
                    <a:pt x="1508" y="1152"/>
                    <a:pt x="1503" y="1167"/>
                  </a:cubicBezTo>
                  <a:lnTo>
                    <a:pt x="1158" y="1512"/>
                  </a:lnTo>
                  <a:lnTo>
                    <a:pt x="1132" y="1538"/>
                  </a:lnTo>
                  <a:lnTo>
                    <a:pt x="786" y="1884"/>
                  </a:lnTo>
                  <a:lnTo>
                    <a:pt x="760" y="1910"/>
                  </a:lnTo>
                  <a:lnTo>
                    <a:pt x="415" y="2255"/>
                  </a:lnTo>
                  <a:lnTo>
                    <a:pt x="388" y="2282"/>
                  </a:lnTo>
                  <a:lnTo>
                    <a:pt x="43" y="2627"/>
                  </a:lnTo>
                  <a:lnTo>
                    <a:pt x="17" y="2653"/>
                  </a:lnTo>
                  <a:lnTo>
                    <a:pt x="11" y="2659"/>
                  </a:lnTo>
                  <a:moveTo>
                    <a:pt x="2235" y="435"/>
                  </a:moveTo>
                  <a:cubicBezTo>
                    <a:pt x="2241" y="412"/>
                    <a:pt x="2246" y="389"/>
                    <a:pt x="2251" y="367"/>
                  </a:cubicBezTo>
                  <a:lnTo>
                    <a:pt x="2618" y="0"/>
                  </a:lnTo>
                  <a:lnTo>
                    <a:pt x="2644" y="26"/>
                  </a:lnTo>
                  <a:lnTo>
                    <a:pt x="2618" y="52"/>
                  </a:lnTo>
                  <a:lnTo>
                    <a:pt x="2272" y="398"/>
                  </a:lnTo>
                  <a:lnTo>
                    <a:pt x="2246" y="424"/>
                  </a:lnTo>
                  <a:lnTo>
                    <a:pt x="2235" y="43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240">
              <a:extLst>
                <a:ext uri="{FF2B5EF4-FFF2-40B4-BE49-F238E27FC236}">
                  <a16:creationId xmlns:a16="http://schemas.microsoft.com/office/drawing/2014/main" id="{A420E42E-5512-154E-7D3E-374D04177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541" y="5120399"/>
              <a:ext cx="95250" cy="103188"/>
            </a:xfrm>
            <a:custGeom>
              <a:avLst/>
              <a:gdLst>
                <a:gd name="T0" fmla="*/ 14 w 463"/>
                <a:gd name="T1" fmla="*/ 501 h 501"/>
                <a:gd name="T2" fmla="*/ 0 w 463"/>
                <a:gd name="T3" fmla="*/ 463 h 501"/>
                <a:gd name="T4" fmla="*/ 60 w 463"/>
                <a:gd name="T5" fmla="*/ 402 h 501"/>
                <a:gd name="T6" fmla="*/ 87 w 463"/>
                <a:gd name="T7" fmla="*/ 376 h 501"/>
                <a:gd name="T8" fmla="*/ 432 w 463"/>
                <a:gd name="T9" fmla="*/ 31 h 501"/>
                <a:gd name="T10" fmla="*/ 458 w 463"/>
                <a:gd name="T11" fmla="*/ 4 h 501"/>
                <a:gd name="T12" fmla="*/ 463 w 463"/>
                <a:gd name="T13" fmla="*/ 0 h 501"/>
                <a:gd name="T14" fmla="*/ 447 w 463"/>
                <a:gd name="T15" fmla="*/ 68 h 501"/>
                <a:gd name="T16" fmla="*/ 113 w 463"/>
                <a:gd name="T17" fmla="*/ 402 h 501"/>
                <a:gd name="T18" fmla="*/ 87 w 463"/>
                <a:gd name="T19" fmla="*/ 428 h 501"/>
                <a:gd name="T20" fmla="*/ 14 w 463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3" h="501">
                  <a:moveTo>
                    <a:pt x="14" y="501"/>
                  </a:moveTo>
                  <a:cubicBezTo>
                    <a:pt x="8" y="489"/>
                    <a:pt x="3" y="476"/>
                    <a:pt x="0" y="463"/>
                  </a:cubicBezTo>
                  <a:lnTo>
                    <a:pt x="60" y="402"/>
                  </a:lnTo>
                  <a:lnTo>
                    <a:pt x="87" y="376"/>
                  </a:lnTo>
                  <a:lnTo>
                    <a:pt x="432" y="31"/>
                  </a:lnTo>
                  <a:lnTo>
                    <a:pt x="458" y="4"/>
                  </a:lnTo>
                  <a:lnTo>
                    <a:pt x="463" y="0"/>
                  </a:lnTo>
                  <a:cubicBezTo>
                    <a:pt x="458" y="22"/>
                    <a:pt x="453" y="45"/>
                    <a:pt x="447" y="68"/>
                  </a:cubicBezTo>
                  <a:lnTo>
                    <a:pt x="113" y="402"/>
                  </a:lnTo>
                  <a:lnTo>
                    <a:pt x="87" y="428"/>
                  </a:lnTo>
                  <a:lnTo>
                    <a:pt x="14" y="50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241">
              <a:extLst>
                <a:ext uri="{FF2B5EF4-FFF2-40B4-BE49-F238E27FC236}">
                  <a16:creationId xmlns:a16="http://schemas.microsoft.com/office/drawing/2014/main" id="{012434AD-43C8-1579-B882-12BF95805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266449"/>
              <a:ext cx="17463" cy="19050"/>
            </a:xfrm>
            <a:custGeom>
              <a:avLst/>
              <a:gdLst>
                <a:gd name="T0" fmla="*/ 0 w 89"/>
                <a:gd name="T1" fmla="*/ 89 h 89"/>
                <a:gd name="T2" fmla="*/ 23 w 89"/>
                <a:gd name="T3" fmla="*/ 47 h 89"/>
                <a:gd name="T4" fmla="*/ 89 w 89"/>
                <a:gd name="T5" fmla="*/ 0 h 89"/>
                <a:gd name="T6" fmla="*/ 26 w 89"/>
                <a:gd name="T7" fmla="*/ 63 h 89"/>
                <a:gd name="T8" fmla="*/ 0 w 89"/>
                <a:gd name="T9" fmla="*/ 89 h 89"/>
                <a:gd name="T10" fmla="*/ 0 w 89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9">
                  <a:moveTo>
                    <a:pt x="0" y="89"/>
                  </a:moveTo>
                  <a:cubicBezTo>
                    <a:pt x="5" y="74"/>
                    <a:pt x="12" y="60"/>
                    <a:pt x="23" y="47"/>
                  </a:cubicBezTo>
                  <a:cubicBezTo>
                    <a:pt x="42" y="23"/>
                    <a:pt x="64" y="8"/>
                    <a:pt x="89" y="0"/>
                  </a:cubicBezTo>
                  <a:lnTo>
                    <a:pt x="26" y="63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242">
              <a:extLst>
                <a:ext uri="{FF2B5EF4-FFF2-40B4-BE49-F238E27FC236}">
                  <a16:creationId xmlns:a16="http://schemas.microsoft.com/office/drawing/2014/main" id="{345AC2FA-A8E9-E111-049F-55D83993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303" y="5044199"/>
              <a:ext cx="400050" cy="404813"/>
            </a:xfrm>
            <a:custGeom>
              <a:avLst/>
              <a:gdLst>
                <a:gd name="T0" fmla="*/ 0 w 1940"/>
                <a:gd name="T1" fmla="*/ 1965 h 1965"/>
                <a:gd name="T2" fmla="*/ 10 w 1940"/>
                <a:gd name="T3" fmla="*/ 1904 h 1965"/>
                <a:gd name="T4" fmla="*/ 30 w 1940"/>
                <a:gd name="T5" fmla="*/ 1884 h 1965"/>
                <a:gd name="T6" fmla="*/ 56 w 1940"/>
                <a:gd name="T7" fmla="*/ 1857 h 1965"/>
                <a:gd name="T8" fmla="*/ 401 w 1940"/>
                <a:gd name="T9" fmla="*/ 1512 h 1965"/>
                <a:gd name="T10" fmla="*/ 427 w 1940"/>
                <a:gd name="T11" fmla="*/ 1486 h 1965"/>
                <a:gd name="T12" fmla="*/ 773 w 1940"/>
                <a:gd name="T13" fmla="*/ 1141 h 1965"/>
                <a:gd name="T14" fmla="*/ 799 w 1940"/>
                <a:gd name="T15" fmla="*/ 1114 h 1965"/>
                <a:gd name="T16" fmla="*/ 1144 w 1940"/>
                <a:gd name="T17" fmla="*/ 769 h 1965"/>
                <a:gd name="T18" fmla="*/ 1171 w 1940"/>
                <a:gd name="T19" fmla="*/ 743 h 1965"/>
                <a:gd name="T20" fmla="*/ 1516 w 1940"/>
                <a:gd name="T21" fmla="*/ 397 h 1965"/>
                <a:gd name="T22" fmla="*/ 1542 w 1940"/>
                <a:gd name="T23" fmla="*/ 371 h 1965"/>
                <a:gd name="T24" fmla="*/ 1656 w 1940"/>
                <a:gd name="T25" fmla="*/ 257 h 1965"/>
                <a:gd name="T26" fmla="*/ 1663 w 1940"/>
                <a:gd name="T27" fmla="*/ 253 h 1965"/>
                <a:gd name="T28" fmla="*/ 1736 w 1940"/>
                <a:gd name="T29" fmla="*/ 178 h 1965"/>
                <a:gd name="T30" fmla="*/ 1914 w 1940"/>
                <a:gd name="T31" fmla="*/ 0 h 1965"/>
                <a:gd name="T32" fmla="*/ 1940 w 1940"/>
                <a:gd name="T33" fmla="*/ 26 h 1965"/>
                <a:gd name="T34" fmla="*/ 1914 w 1940"/>
                <a:gd name="T35" fmla="*/ 52 h 1965"/>
                <a:gd name="T36" fmla="*/ 1568 w 1940"/>
                <a:gd name="T37" fmla="*/ 397 h 1965"/>
                <a:gd name="T38" fmla="*/ 1542 w 1940"/>
                <a:gd name="T39" fmla="*/ 424 h 1965"/>
                <a:gd name="T40" fmla="*/ 1197 w 1940"/>
                <a:gd name="T41" fmla="*/ 769 h 1965"/>
                <a:gd name="T42" fmla="*/ 1171 w 1940"/>
                <a:gd name="T43" fmla="*/ 795 h 1965"/>
                <a:gd name="T44" fmla="*/ 825 w 1940"/>
                <a:gd name="T45" fmla="*/ 1141 h 1965"/>
                <a:gd name="T46" fmla="*/ 799 w 1940"/>
                <a:gd name="T47" fmla="*/ 1167 h 1965"/>
                <a:gd name="T48" fmla="*/ 454 w 1940"/>
                <a:gd name="T49" fmla="*/ 1512 h 1965"/>
                <a:gd name="T50" fmla="*/ 427 w 1940"/>
                <a:gd name="T51" fmla="*/ 1538 h 1965"/>
                <a:gd name="T52" fmla="*/ 82 w 1940"/>
                <a:gd name="T53" fmla="*/ 1884 h 1965"/>
                <a:gd name="T54" fmla="*/ 56 w 1940"/>
                <a:gd name="T55" fmla="*/ 1910 h 1965"/>
                <a:gd name="T56" fmla="*/ 0 w 1940"/>
                <a:gd name="T57" fmla="*/ 1965 h 1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40" h="1965">
                  <a:moveTo>
                    <a:pt x="0" y="1965"/>
                  </a:moveTo>
                  <a:cubicBezTo>
                    <a:pt x="3" y="1945"/>
                    <a:pt x="6" y="1924"/>
                    <a:pt x="10" y="1904"/>
                  </a:cubicBezTo>
                  <a:lnTo>
                    <a:pt x="30" y="1884"/>
                  </a:lnTo>
                  <a:lnTo>
                    <a:pt x="56" y="1857"/>
                  </a:lnTo>
                  <a:lnTo>
                    <a:pt x="401" y="1512"/>
                  </a:lnTo>
                  <a:lnTo>
                    <a:pt x="427" y="1486"/>
                  </a:lnTo>
                  <a:lnTo>
                    <a:pt x="773" y="1141"/>
                  </a:lnTo>
                  <a:lnTo>
                    <a:pt x="799" y="1114"/>
                  </a:lnTo>
                  <a:lnTo>
                    <a:pt x="1144" y="769"/>
                  </a:lnTo>
                  <a:lnTo>
                    <a:pt x="1171" y="743"/>
                  </a:lnTo>
                  <a:lnTo>
                    <a:pt x="1516" y="397"/>
                  </a:lnTo>
                  <a:lnTo>
                    <a:pt x="1542" y="371"/>
                  </a:lnTo>
                  <a:lnTo>
                    <a:pt x="1656" y="257"/>
                  </a:lnTo>
                  <a:cubicBezTo>
                    <a:pt x="1659" y="256"/>
                    <a:pt x="1661" y="255"/>
                    <a:pt x="1663" y="253"/>
                  </a:cubicBezTo>
                  <a:cubicBezTo>
                    <a:pt x="1693" y="237"/>
                    <a:pt x="1720" y="210"/>
                    <a:pt x="1736" y="178"/>
                  </a:cubicBezTo>
                  <a:lnTo>
                    <a:pt x="1914" y="0"/>
                  </a:lnTo>
                  <a:lnTo>
                    <a:pt x="1940" y="26"/>
                  </a:lnTo>
                  <a:lnTo>
                    <a:pt x="1914" y="52"/>
                  </a:lnTo>
                  <a:lnTo>
                    <a:pt x="1568" y="397"/>
                  </a:lnTo>
                  <a:lnTo>
                    <a:pt x="1542" y="424"/>
                  </a:lnTo>
                  <a:lnTo>
                    <a:pt x="1197" y="769"/>
                  </a:lnTo>
                  <a:lnTo>
                    <a:pt x="1171" y="795"/>
                  </a:lnTo>
                  <a:lnTo>
                    <a:pt x="825" y="1141"/>
                  </a:lnTo>
                  <a:lnTo>
                    <a:pt x="799" y="1167"/>
                  </a:lnTo>
                  <a:lnTo>
                    <a:pt x="454" y="1512"/>
                  </a:lnTo>
                  <a:lnTo>
                    <a:pt x="427" y="1538"/>
                  </a:lnTo>
                  <a:lnTo>
                    <a:pt x="82" y="1884"/>
                  </a:lnTo>
                  <a:lnTo>
                    <a:pt x="56" y="1910"/>
                  </a:lnTo>
                  <a:lnTo>
                    <a:pt x="0" y="196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243">
              <a:extLst>
                <a:ext uri="{FF2B5EF4-FFF2-40B4-BE49-F238E27FC236}">
                  <a16:creationId xmlns:a16="http://schemas.microsoft.com/office/drawing/2014/main" id="{30303D4C-AE7D-20C6-6C52-85A9D3C7C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16" y="5080712"/>
              <a:ext cx="15875" cy="17463"/>
            </a:xfrm>
            <a:custGeom>
              <a:avLst/>
              <a:gdLst>
                <a:gd name="T0" fmla="*/ 0 w 80"/>
                <a:gd name="T1" fmla="*/ 79 h 79"/>
                <a:gd name="T2" fmla="*/ 80 w 80"/>
                <a:gd name="T3" fmla="*/ 0 h 79"/>
                <a:gd name="T4" fmla="*/ 7 w 80"/>
                <a:gd name="T5" fmla="*/ 75 h 79"/>
                <a:gd name="T6" fmla="*/ 0 w 8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9">
                  <a:moveTo>
                    <a:pt x="0" y="79"/>
                  </a:moveTo>
                  <a:lnTo>
                    <a:pt x="80" y="0"/>
                  </a:lnTo>
                  <a:cubicBezTo>
                    <a:pt x="64" y="32"/>
                    <a:pt x="37" y="59"/>
                    <a:pt x="7" y="75"/>
                  </a:cubicBezTo>
                  <a:cubicBezTo>
                    <a:pt x="5" y="77"/>
                    <a:pt x="3" y="78"/>
                    <a:pt x="0" y="79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244">
              <a:extLst>
                <a:ext uri="{FF2B5EF4-FFF2-40B4-BE49-F238E27FC236}">
                  <a16:creationId xmlns:a16="http://schemas.microsoft.com/office/drawing/2014/main" id="{A6562F38-CDD2-741D-A2E6-45107B700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678" y="5050549"/>
              <a:ext cx="161925" cy="166688"/>
            </a:xfrm>
            <a:custGeom>
              <a:avLst/>
              <a:gdLst>
                <a:gd name="T0" fmla="*/ 0 w 789"/>
                <a:gd name="T1" fmla="*/ 812 h 812"/>
                <a:gd name="T2" fmla="*/ 43 w 789"/>
                <a:gd name="T3" fmla="*/ 717 h 812"/>
                <a:gd name="T4" fmla="*/ 46 w 789"/>
                <a:gd name="T5" fmla="*/ 713 h 812"/>
                <a:gd name="T6" fmla="*/ 392 w 789"/>
                <a:gd name="T7" fmla="*/ 367 h 812"/>
                <a:gd name="T8" fmla="*/ 418 w 789"/>
                <a:gd name="T9" fmla="*/ 341 h 812"/>
                <a:gd name="T10" fmla="*/ 760 w 789"/>
                <a:gd name="T11" fmla="*/ 0 h 812"/>
                <a:gd name="T12" fmla="*/ 789 w 789"/>
                <a:gd name="T13" fmla="*/ 23 h 812"/>
                <a:gd name="T14" fmla="*/ 444 w 789"/>
                <a:gd name="T15" fmla="*/ 367 h 812"/>
                <a:gd name="T16" fmla="*/ 418 w 789"/>
                <a:gd name="T17" fmla="*/ 394 h 812"/>
                <a:gd name="T18" fmla="*/ 73 w 789"/>
                <a:gd name="T19" fmla="*/ 739 h 812"/>
                <a:gd name="T20" fmla="*/ 47 w 789"/>
                <a:gd name="T21" fmla="*/ 765 h 812"/>
                <a:gd name="T22" fmla="*/ 0 w 789"/>
                <a:gd name="T2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9" h="812">
                  <a:moveTo>
                    <a:pt x="0" y="812"/>
                  </a:moveTo>
                  <a:cubicBezTo>
                    <a:pt x="14" y="780"/>
                    <a:pt x="28" y="748"/>
                    <a:pt x="43" y="717"/>
                  </a:cubicBezTo>
                  <a:lnTo>
                    <a:pt x="46" y="713"/>
                  </a:lnTo>
                  <a:lnTo>
                    <a:pt x="392" y="367"/>
                  </a:lnTo>
                  <a:lnTo>
                    <a:pt x="418" y="341"/>
                  </a:lnTo>
                  <a:lnTo>
                    <a:pt x="760" y="0"/>
                  </a:lnTo>
                  <a:cubicBezTo>
                    <a:pt x="769" y="9"/>
                    <a:pt x="778" y="16"/>
                    <a:pt x="789" y="23"/>
                  </a:cubicBezTo>
                  <a:lnTo>
                    <a:pt x="444" y="367"/>
                  </a:lnTo>
                  <a:lnTo>
                    <a:pt x="418" y="394"/>
                  </a:lnTo>
                  <a:lnTo>
                    <a:pt x="73" y="739"/>
                  </a:lnTo>
                  <a:lnTo>
                    <a:pt x="47" y="765"/>
                  </a:lnTo>
                  <a:lnTo>
                    <a:pt x="0" y="81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245">
              <a:extLst>
                <a:ext uri="{FF2B5EF4-FFF2-40B4-BE49-F238E27FC236}">
                  <a16:creationId xmlns:a16="http://schemas.microsoft.com/office/drawing/2014/main" id="{ED4F06A4-18BF-0928-DAB3-A6A3E33B3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253" y="5044199"/>
              <a:ext cx="11113" cy="11113"/>
            </a:xfrm>
            <a:custGeom>
              <a:avLst/>
              <a:gdLst>
                <a:gd name="T0" fmla="*/ 29 w 56"/>
                <a:gd name="T1" fmla="*/ 53 h 53"/>
                <a:gd name="T2" fmla="*/ 0 w 56"/>
                <a:gd name="T3" fmla="*/ 30 h 53"/>
                <a:gd name="T4" fmla="*/ 30 w 56"/>
                <a:gd name="T5" fmla="*/ 0 h 53"/>
                <a:gd name="T6" fmla="*/ 56 w 56"/>
                <a:gd name="T7" fmla="*/ 26 h 53"/>
                <a:gd name="T8" fmla="*/ 30 w 56"/>
                <a:gd name="T9" fmla="*/ 52 h 53"/>
                <a:gd name="T10" fmla="*/ 29 w 56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53">
                  <a:moveTo>
                    <a:pt x="29" y="53"/>
                  </a:moveTo>
                  <a:cubicBezTo>
                    <a:pt x="18" y="46"/>
                    <a:pt x="9" y="39"/>
                    <a:pt x="0" y="30"/>
                  </a:cubicBezTo>
                  <a:lnTo>
                    <a:pt x="30" y="0"/>
                  </a:lnTo>
                  <a:lnTo>
                    <a:pt x="56" y="26"/>
                  </a:lnTo>
                  <a:lnTo>
                    <a:pt x="30" y="52"/>
                  </a:lnTo>
                  <a:lnTo>
                    <a:pt x="29" y="53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246">
              <a:extLst>
                <a:ext uri="{FF2B5EF4-FFF2-40B4-BE49-F238E27FC236}">
                  <a16:creationId xmlns:a16="http://schemas.microsoft.com/office/drawing/2014/main" id="{02563639-E07A-2975-ADBF-B5F965A291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0516" y="5191837"/>
              <a:ext cx="503238" cy="511175"/>
            </a:xfrm>
            <a:custGeom>
              <a:avLst/>
              <a:gdLst>
                <a:gd name="T0" fmla="*/ 16 w 2449"/>
                <a:gd name="T1" fmla="*/ 2486 h 2486"/>
                <a:gd name="T2" fmla="*/ 0 w 2449"/>
                <a:gd name="T3" fmla="*/ 2450 h 2486"/>
                <a:gd name="T4" fmla="*/ 165 w 2449"/>
                <a:gd name="T5" fmla="*/ 2284 h 2486"/>
                <a:gd name="T6" fmla="*/ 191 w 2449"/>
                <a:gd name="T7" fmla="*/ 2258 h 2486"/>
                <a:gd name="T8" fmla="*/ 537 w 2449"/>
                <a:gd name="T9" fmla="*/ 1913 h 2486"/>
                <a:gd name="T10" fmla="*/ 563 w 2449"/>
                <a:gd name="T11" fmla="*/ 1887 h 2486"/>
                <a:gd name="T12" fmla="*/ 908 w 2449"/>
                <a:gd name="T13" fmla="*/ 1541 h 2486"/>
                <a:gd name="T14" fmla="*/ 935 w 2449"/>
                <a:gd name="T15" fmla="*/ 1515 h 2486"/>
                <a:gd name="T16" fmla="*/ 1106 w 2449"/>
                <a:gd name="T17" fmla="*/ 1343 h 2486"/>
                <a:gd name="T18" fmla="*/ 1131 w 2449"/>
                <a:gd name="T19" fmla="*/ 1371 h 2486"/>
                <a:gd name="T20" fmla="*/ 961 w 2449"/>
                <a:gd name="T21" fmla="*/ 1541 h 2486"/>
                <a:gd name="T22" fmla="*/ 935 w 2449"/>
                <a:gd name="T23" fmla="*/ 1568 h 2486"/>
                <a:gd name="T24" fmla="*/ 589 w 2449"/>
                <a:gd name="T25" fmla="*/ 1913 h 2486"/>
                <a:gd name="T26" fmla="*/ 563 w 2449"/>
                <a:gd name="T27" fmla="*/ 1939 h 2486"/>
                <a:gd name="T28" fmla="*/ 218 w 2449"/>
                <a:gd name="T29" fmla="*/ 2284 h 2486"/>
                <a:gd name="T30" fmla="*/ 191 w 2449"/>
                <a:gd name="T31" fmla="*/ 2311 h 2486"/>
                <a:gd name="T32" fmla="*/ 16 w 2449"/>
                <a:gd name="T33" fmla="*/ 2486 h 2486"/>
                <a:gd name="T34" fmla="*/ 2158 w 2449"/>
                <a:gd name="T35" fmla="*/ 344 h 2486"/>
                <a:gd name="T36" fmla="*/ 2156 w 2449"/>
                <a:gd name="T37" fmla="*/ 344 h 2486"/>
                <a:gd name="T38" fmla="*/ 2114 w 2449"/>
                <a:gd name="T39" fmla="*/ 335 h 2486"/>
                <a:gd name="T40" fmla="*/ 2394 w 2449"/>
                <a:gd name="T41" fmla="*/ 55 h 2486"/>
                <a:gd name="T42" fmla="*/ 2421 w 2449"/>
                <a:gd name="T43" fmla="*/ 29 h 2486"/>
                <a:gd name="T44" fmla="*/ 2423 w 2449"/>
                <a:gd name="T45" fmla="*/ 27 h 2486"/>
                <a:gd name="T46" fmla="*/ 2449 w 2449"/>
                <a:gd name="T47" fmla="*/ 0 h 2486"/>
                <a:gd name="T48" fmla="*/ 2449 w 2449"/>
                <a:gd name="T49" fmla="*/ 0 h 2486"/>
                <a:gd name="T50" fmla="*/ 2449 w 2449"/>
                <a:gd name="T51" fmla="*/ 53 h 2486"/>
                <a:gd name="T52" fmla="*/ 2449 w 2449"/>
                <a:gd name="T53" fmla="*/ 53 h 2486"/>
                <a:gd name="T54" fmla="*/ 2447 w 2449"/>
                <a:gd name="T55" fmla="*/ 55 h 2486"/>
                <a:gd name="T56" fmla="*/ 2421 w 2449"/>
                <a:gd name="T57" fmla="*/ 81 h 2486"/>
                <a:gd name="T58" fmla="*/ 2158 w 2449"/>
                <a:gd name="T59" fmla="*/ 344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9" h="2486">
                  <a:moveTo>
                    <a:pt x="16" y="2486"/>
                  </a:moveTo>
                  <a:lnTo>
                    <a:pt x="0" y="2450"/>
                  </a:lnTo>
                  <a:lnTo>
                    <a:pt x="165" y="2284"/>
                  </a:lnTo>
                  <a:lnTo>
                    <a:pt x="191" y="2258"/>
                  </a:lnTo>
                  <a:lnTo>
                    <a:pt x="537" y="1913"/>
                  </a:lnTo>
                  <a:lnTo>
                    <a:pt x="563" y="1887"/>
                  </a:lnTo>
                  <a:lnTo>
                    <a:pt x="908" y="1541"/>
                  </a:lnTo>
                  <a:lnTo>
                    <a:pt x="935" y="1515"/>
                  </a:lnTo>
                  <a:lnTo>
                    <a:pt x="1106" y="1343"/>
                  </a:lnTo>
                  <a:cubicBezTo>
                    <a:pt x="1114" y="1353"/>
                    <a:pt x="1122" y="1363"/>
                    <a:pt x="1131" y="1371"/>
                  </a:cubicBezTo>
                  <a:lnTo>
                    <a:pt x="961" y="1541"/>
                  </a:lnTo>
                  <a:lnTo>
                    <a:pt x="935" y="1568"/>
                  </a:lnTo>
                  <a:lnTo>
                    <a:pt x="589" y="1913"/>
                  </a:lnTo>
                  <a:lnTo>
                    <a:pt x="563" y="1939"/>
                  </a:lnTo>
                  <a:lnTo>
                    <a:pt x="218" y="2284"/>
                  </a:lnTo>
                  <a:lnTo>
                    <a:pt x="191" y="2311"/>
                  </a:lnTo>
                  <a:lnTo>
                    <a:pt x="16" y="2486"/>
                  </a:lnTo>
                  <a:moveTo>
                    <a:pt x="2158" y="344"/>
                  </a:moveTo>
                  <a:cubicBezTo>
                    <a:pt x="2157" y="344"/>
                    <a:pt x="2156" y="344"/>
                    <a:pt x="2156" y="344"/>
                  </a:cubicBezTo>
                  <a:cubicBezTo>
                    <a:pt x="2142" y="341"/>
                    <a:pt x="2128" y="338"/>
                    <a:pt x="2114" y="335"/>
                  </a:cubicBezTo>
                  <a:lnTo>
                    <a:pt x="2394" y="55"/>
                  </a:lnTo>
                  <a:lnTo>
                    <a:pt x="2421" y="29"/>
                  </a:lnTo>
                  <a:lnTo>
                    <a:pt x="2423" y="27"/>
                  </a:lnTo>
                  <a:lnTo>
                    <a:pt x="2449" y="0"/>
                  </a:lnTo>
                  <a:lnTo>
                    <a:pt x="2449" y="0"/>
                  </a:lnTo>
                  <a:lnTo>
                    <a:pt x="2449" y="53"/>
                  </a:lnTo>
                  <a:lnTo>
                    <a:pt x="2449" y="53"/>
                  </a:lnTo>
                  <a:lnTo>
                    <a:pt x="2447" y="55"/>
                  </a:lnTo>
                  <a:lnTo>
                    <a:pt x="2421" y="81"/>
                  </a:lnTo>
                  <a:lnTo>
                    <a:pt x="2158" y="344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247">
              <a:extLst>
                <a:ext uri="{FF2B5EF4-FFF2-40B4-BE49-F238E27FC236}">
                  <a16:creationId xmlns:a16="http://schemas.microsoft.com/office/drawing/2014/main" id="{0F17B72B-EE28-4351-84AD-1470E0FBA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528" y="5260099"/>
              <a:ext cx="215900" cy="212725"/>
            </a:xfrm>
            <a:custGeom>
              <a:avLst/>
              <a:gdLst>
                <a:gd name="T0" fmla="*/ 25 w 1052"/>
                <a:gd name="T1" fmla="*/ 1036 h 1036"/>
                <a:gd name="T2" fmla="*/ 0 w 1052"/>
                <a:gd name="T3" fmla="*/ 1008 h 1036"/>
                <a:gd name="T4" fmla="*/ 174 w 1052"/>
                <a:gd name="T5" fmla="*/ 835 h 1036"/>
                <a:gd name="T6" fmla="*/ 200 w 1052"/>
                <a:gd name="T7" fmla="*/ 808 h 1036"/>
                <a:gd name="T8" fmla="*/ 545 w 1052"/>
                <a:gd name="T9" fmla="*/ 463 h 1036"/>
                <a:gd name="T10" fmla="*/ 572 w 1052"/>
                <a:gd name="T11" fmla="*/ 437 h 1036"/>
                <a:gd name="T12" fmla="*/ 917 w 1052"/>
                <a:gd name="T13" fmla="*/ 92 h 1036"/>
                <a:gd name="T14" fmla="*/ 943 w 1052"/>
                <a:gd name="T15" fmla="*/ 65 h 1036"/>
                <a:gd name="T16" fmla="*/ 1008 w 1052"/>
                <a:gd name="T17" fmla="*/ 0 h 1036"/>
                <a:gd name="T18" fmla="*/ 1050 w 1052"/>
                <a:gd name="T19" fmla="*/ 9 h 1036"/>
                <a:gd name="T20" fmla="*/ 1052 w 1052"/>
                <a:gd name="T21" fmla="*/ 9 h 1036"/>
                <a:gd name="T22" fmla="*/ 969 w 1052"/>
                <a:gd name="T23" fmla="*/ 92 h 1036"/>
                <a:gd name="T24" fmla="*/ 943 w 1052"/>
                <a:gd name="T25" fmla="*/ 118 h 1036"/>
                <a:gd name="T26" fmla="*/ 598 w 1052"/>
                <a:gd name="T27" fmla="*/ 463 h 1036"/>
                <a:gd name="T28" fmla="*/ 572 w 1052"/>
                <a:gd name="T29" fmla="*/ 489 h 1036"/>
                <a:gd name="T30" fmla="*/ 226 w 1052"/>
                <a:gd name="T31" fmla="*/ 835 h 1036"/>
                <a:gd name="T32" fmla="*/ 200 w 1052"/>
                <a:gd name="T33" fmla="*/ 861 h 1036"/>
                <a:gd name="T34" fmla="*/ 25 w 1052"/>
                <a:gd name="T35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" h="1036">
                  <a:moveTo>
                    <a:pt x="25" y="1036"/>
                  </a:moveTo>
                  <a:cubicBezTo>
                    <a:pt x="16" y="1028"/>
                    <a:pt x="8" y="1018"/>
                    <a:pt x="0" y="1008"/>
                  </a:cubicBezTo>
                  <a:lnTo>
                    <a:pt x="174" y="835"/>
                  </a:lnTo>
                  <a:lnTo>
                    <a:pt x="200" y="808"/>
                  </a:lnTo>
                  <a:lnTo>
                    <a:pt x="545" y="463"/>
                  </a:lnTo>
                  <a:lnTo>
                    <a:pt x="572" y="437"/>
                  </a:lnTo>
                  <a:lnTo>
                    <a:pt x="917" y="92"/>
                  </a:lnTo>
                  <a:lnTo>
                    <a:pt x="943" y="65"/>
                  </a:lnTo>
                  <a:lnTo>
                    <a:pt x="1008" y="0"/>
                  </a:lnTo>
                  <a:cubicBezTo>
                    <a:pt x="1022" y="3"/>
                    <a:pt x="1036" y="6"/>
                    <a:pt x="1050" y="9"/>
                  </a:cubicBezTo>
                  <a:cubicBezTo>
                    <a:pt x="1050" y="9"/>
                    <a:pt x="1051" y="9"/>
                    <a:pt x="1052" y="9"/>
                  </a:cubicBezTo>
                  <a:lnTo>
                    <a:pt x="969" y="92"/>
                  </a:lnTo>
                  <a:lnTo>
                    <a:pt x="943" y="118"/>
                  </a:lnTo>
                  <a:lnTo>
                    <a:pt x="598" y="463"/>
                  </a:lnTo>
                  <a:lnTo>
                    <a:pt x="572" y="489"/>
                  </a:lnTo>
                  <a:lnTo>
                    <a:pt x="226" y="835"/>
                  </a:lnTo>
                  <a:lnTo>
                    <a:pt x="200" y="861"/>
                  </a:lnTo>
                  <a:lnTo>
                    <a:pt x="25" y="1036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248">
              <a:extLst>
                <a:ext uri="{FF2B5EF4-FFF2-40B4-BE49-F238E27FC236}">
                  <a16:creationId xmlns:a16="http://schemas.microsoft.com/office/drawing/2014/main" id="{31B78F61-63F8-7AE7-06CD-9AF524ACF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2903" y="5390274"/>
              <a:ext cx="412750" cy="412750"/>
            </a:xfrm>
            <a:custGeom>
              <a:avLst/>
              <a:gdLst>
                <a:gd name="T0" fmla="*/ 19 w 2011"/>
                <a:gd name="T1" fmla="*/ 2004 h 2004"/>
                <a:gd name="T2" fmla="*/ 0 w 2011"/>
                <a:gd name="T3" fmla="*/ 1971 h 2004"/>
                <a:gd name="T4" fmla="*/ 284 w 2011"/>
                <a:gd name="T5" fmla="*/ 1687 h 2004"/>
                <a:gd name="T6" fmla="*/ 310 w 2011"/>
                <a:gd name="T7" fmla="*/ 1661 h 2004"/>
                <a:gd name="T8" fmla="*/ 655 w 2011"/>
                <a:gd name="T9" fmla="*/ 1315 h 2004"/>
                <a:gd name="T10" fmla="*/ 682 w 2011"/>
                <a:gd name="T11" fmla="*/ 1289 h 2004"/>
                <a:gd name="T12" fmla="*/ 1027 w 2011"/>
                <a:gd name="T13" fmla="*/ 944 h 2004"/>
                <a:gd name="T14" fmla="*/ 1053 w 2011"/>
                <a:gd name="T15" fmla="*/ 918 h 2004"/>
                <a:gd name="T16" fmla="*/ 1383 w 2011"/>
                <a:gd name="T17" fmla="*/ 588 h 2004"/>
                <a:gd name="T18" fmla="*/ 1437 w 2011"/>
                <a:gd name="T19" fmla="*/ 585 h 2004"/>
                <a:gd name="T20" fmla="*/ 1438 w 2011"/>
                <a:gd name="T21" fmla="*/ 585 h 2004"/>
                <a:gd name="T22" fmla="*/ 1425 w 2011"/>
                <a:gd name="T23" fmla="*/ 599 h 2004"/>
                <a:gd name="T24" fmla="*/ 1079 w 2011"/>
                <a:gd name="T25" fmla="*/ 944 h 2004"/>
                <a:gd name="T26" fmla="*/ 1053 w 2011"/>
                <a:gd name="T27" fmla="*/ 970 h 2004"/>
                <a:gd name="T28" fmla="*/ 708 w 2011"/>
                <a:gd name="T29" fmla="*/ 1315 h 2004"/>
                <a:gd name="T30" fmla="*/ 682 w 2011"/>
                <a:gd name="T31" fmla="*/ 1342 h 2004"/>
                <a:gd name="T32" fmla="*/ 336 w 2011"/>
                <a:gd name="T33" fmla="*/ 1687 h 2004"/>
                <a:gd name="T34" fmla="*/ 310 w 2011"/>
                <a:gd name="T35" fmla="*/ 1713 h 2004"/>
                <a:gd name="T36" fmla="*/ 19 w 2011"/>
                <a:gd name="T37" fmla="*/ 2004 h 2004"/>
                <a:gd name="T38" fmla="*/ 1614 w 2011"/>
                <a:gd name="T39" fmla="*/ 409 h 2004"/>
                <a:gd name="T40" fmla="*/ 1613 w 2011"/>
                <a:gd name="T41" fmla="*/ 358 h 2004"/>
                <a:gd name="T42" fmla="*/ 1770 w 2011"/>
                <a:gd name="T43" fmla="*/ 201 h 2004"/>
                <a:gd name="T44" fmla="*/ 1796 w 2011"/>
                <a:gd name="T45" fmla="*/ 174 h 2004"/>
                <a:gd name="T46" fmla="*/ 1971 w 2011"/>
                <a:gd name="T47" fmla="*/ 0 h 2004"/>
                <a:gd name="T48" fmla="*/ 2011 w 2011"/>
                <a:gd name="T49" fmla="*/ 12 h 2004"/>
                <a:gd name="T50" fmla="*/ 1822 w 2011"/>
                <a:gd name="T51" fmla="*/ 201 h 2004"/>
                <a:gd name="T52" fmla="*/ 1796 w 2011"/>
                <a:gd name="T53" fmla="*/ 227 h 2004"/>
                <a:gd name="T54" fmla="*/ 1614 w 2011"/>
                <a:gd name="T55" fmla="*/ 409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1" h="2004">
                  <a:moveTo>
                    <a:pt x="19" y="2004"/>
                  </a:moveTo>
                  <a:lnTo>
                    <a:pt x="0" y="1971"/>
                  </a:lnTo>
                  <a:lnTo>
                    <a:pt x="284" y="1687"/>
                  </a:lnTo>
                  <a:lnTo>
                    <a:pt x="310" y="1661"/>
                  </a:lnTo>
                  <a:lnTo>
                    <a:pt x="655" y="1315"/>
                  </a:lnTo>
                  <a:lnTo>
                    <a:pt x="682" y="1289"/>
                  </a:lnTo>
                  <a:lnTo>
                    <a:pt x="1027" y="944"/>
                  </a:lnTo>
                  <a:lnTo>
                    <a:pt x="1053" y="918"/>
                  </a:lnTo>
                  <a:lnTo>
                    <a:pt x="1383" y="588"/>
                  </a:lnTo>
                  <a:cubicBezTo>
                    <a:pt x="1401" y="588"/>
                    <a:pt x="1420" y="586"/>
                    <a:pt x="1437" y="585"/>
                  </a:cubicBezTo>
                  <a:cubicBezTo>
                    <a:pt x="1437" y="585"/>
                    <a:pt x="1438" y="585"/>
                    <a:pt x="1438" y="585"/>
                  </a:cubicBezTo>
                  <a:lnTo>
                    <a:pt x="1425" y="599"/>
                  </a:lnTo>
                  <a:lnTo>
                    <a:pt x="1079" y="944"/>
                  </a:lnTo>
                  <a:lnTo>
                    <a:pt x="1053" y="970"/>
                  </a:lnTo>
                  <a:lnTo>
                    <a:pt x="708" y="1315"/>
                  </a:lnTo>
                  <a:lnTo>
                    <a:pt x="682" y="1342"/>
                  </a:lnTo>
                  <a:lnTo>
                    <a:pt x="336" y="1687"/>
                  </a:lnTo>
                  <a:lnTo>
                    <a:pt x="310" y="1713"/>
                  </a:lnTo>
                  <a:lnTo>
                    <a:pt x="19" y="2004"/>
                  </a:lnTo>
                  <a:moveTo>
                    <a:pt x="1614" y="409"/>
                  </a:moveTo>
                  <a:cubicBezTo>
                    <a:pt x="1616" y="392"/>
                    <a:pt x="1615" y="375"/>
                    <a:pt x="1613" y="358"/>
                  </a:cubicBezTo>
                  <a:lnTo>
                    <a:pt x="1770" y="201"/>
                  </a:lnTo>
                  <a:lnTo>
                    <a:pt x="1796" y="174"/>
                  </a:lnTo>
                  <a:lnTo>
                    <a:pt x="1971" y="0"/>
                  </a:lnTo>
                  <a:cubicBezTo>
                    <a:pt x="1984" y="4"/>
                    <a:pt x="1997" y="8"/>
                    <a:pt x="2011" y="12"/>
                  </a:cubicBezTo>
                  <a:lnTo>
                    <a:pt x="1822" y="201"/>
                  </a:lnTo>
                  <a:lnTo>
                    <a:pt x="1796" y="227"/>
                  </a:lnTo>
                  <a:lnTo>
                    <a:pt x="1614" y="40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249">
              <a:extLst>
                <a:ext uri="{FF2B5EF4-FFF2-40B4-BE49-F238E27FC236}">
                  <a16:creationId xmlns:a16="http://schemas.microsoft.com/office/drawing/2014/main" id="{4E72E842-1304-40FA-BFFC-1A07A0831A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7066" y="5344237"/>
              <a:ext cx="166688" cy="168275"/>
            </a:xfrm>
            <a:custGeom>
              <a:avLst/>
              <a:gdLst>
                <a:gd name="T0" fmla="*/ 0 w 813"/>
                <a:gd name="T1" fmla="*/ 814 h 814"/>
                <a:gd name="T2" fmla="*/ 15 w 813"/>
                <a:gd name="T3" fmla="*/ 798 h 814"/>
                <a:gd name="T4" fmla="*/ 42 w 813"/>
                <a:gd name="T5" fmla="*/ 772 h 814"/>
                <a:gd name="T6" fmla="*/ 230 w 813"/>
                <a:gd name="T7" fmla="*/ 584 h 814"/>
                <a:gd name="T8" fmla="*/ 231 w 813"/>
                <a:gd name="T9" fmla="*/ 635 h 814"/>
                <a:gd name="T10" fmla="*/ 68 w 813"/>
                <a:gd name="T11" fmla="*/ 798 h 814"/>
                <a:gd name="T12" fmla="*/ 55 w 813"/>
                <a:gd name="T13" fmla="*/ 811 h 814"/>
                <a:gd name="T14" fmla="*/ 54 w 813"/>
                <a:gd name="T15" fmla="*/ 811 h 814"/>
                <a:gd name="T16" fmla="*/ 0 w 813"/>
                <a:gd name="T17" fmla="*/ 814 h 814"/>
                <a:gd name="T18" fmla="*/ 628 w 813"/>
                <a:gd name="T19" fmla="*/ 238 h 814"/>
                <a:gd name="T20" fmla="*/ 588 w 813"/>
                <a:gd name="T21" fmla="*/ 226 h 814"/>
                <a:gd name="T22" fmla="*/ 758 w 813"/>
                <a:gd name="T23" fmla="*/ 55 h 814"/>
                <a:gd name="T24" fmla="*/ 785 w 813"/>
                <a:gd name="T25" fmla="*/ 29 h 814"/>
                <a:gd name="T26" fmla="*/ 787 w 813"/>
                <a:gd name="T27" fmla="*/ 27 h 814"/>
                <a:gd name="T28" fmla="*/ 813 w 813"/>
                <a:gd name="T29" fmla="*/ 0 h 814"/>
                <a:gd name="T30" fmla="*/ 813 w 813"/>
                <a:gd name="T31" fmla="*/ 0 h 814"/>
                <a:gd name="T32" fmla="*/ 813 w 813"/>
                <a:gd name="T33" fmla="*/ 53 h 814"/>
                <a:gd name="T34" fmla="*/ 813 w 813"/>
                <a:gd name="T35" fmla="*/ 53 h 814"/>
                <a:gd name="T36" fmla="*/ 811 w 813"/>
                <a:gd name="T37" fmla="*/ 55 h 814"/>
                <a:gd name="T38" fmla="*/ 785 w 813"/>
                <a:gd name="T39" fmla="*/ 81 h 814"/>
                <a:gd name="T40" fmla="*/ 628 w 813"/>
                <a:gd name="T41" fmla="*/ 2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" h="814">
                  <a:moveTo>
                    <a:pt x="0" y="814"/>
                  </a:moveTo>
                  <a:lnTo>
                    <a:pt x="15" y="798"/>
                  </a:lnTo>
                  <a:lnTo>
                    <a:pt x="42" y="772"/>
                  </a:lnTo>
                  <a:lnTo>
                    <a:pt x="230" y="584"/>
                  </a:lnTo>
                  <a:cubicBezTo>
                    <a:pt x="232" y="601"/>
                    <a:pt x="233" y="618"/>
                    <a:pt x="231" y="635"/>
                  </a:cubicBezTo>
                  <a:lnTo>
                    <a:pt x="68" y="798"/>
                  </a:lnTo>
                  <a:lnTo>
                    <a:pt x="55" y="811"/>
                  </a:lnTo>
                  <a:cubicBezTo>
                    <a:pt x="55" y="811"/>
                    <a:pt x="54" y="811"/>
                    <a:pt x="54" y="811"/>
                  </a:cubicBezTo>
                  <a:cubicBezTo>
                    <a:pt x="37" y="812"/>
                    <a:pt x="18" y="814"/>
                    <a:pt x="0" y="814"/>
                  </a:cubicBezTo>
                  <a:close/>
                  <a:moveTo>
                    <a:pt x="628" y="238"/>
                  </a:moveTo>
                  <a:cubicBezTo>
                    <a:pt x="614" y="234"/>
                    <a:pt x="601" y="230"/>
                    <a:pt x="588" y="226"/>
                  </a:cubicBezTo>
                  <a:lnTo>
                    <a:pt x="758" y="55"/>
                  </a:lnTo>
                  <a:lnTo>
                    <a:pt x="785" y="29"/>
                  </a:lnTo>
                  <a:lnTo>
                    <a:pt x="787" y="27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813" y="53"/>
                  </a:lnTo>
                  <a:lnTo>
                    <a:pt x="813" y="53"/>
                  </a:lnTo>
                  <a:lnTo>
                    <a:pt x="811" y="55"/>
                  </a:lnTo>
                  <a:lnTo>
                    <a:pt x="785" y="81"/>
                  </a:lnTo>
                  <a:lnTo>
                    <a:pt x="628" y="238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250">
              <a:extLst>
                <a:ext uri="{FF2B5EF4-FFF2-40B4-BE49-F238E27FC236}">
                  <a16:creationId xmlns:a16="http://schemas.microsoft.com/office/drawing/2014/main" id="{40A9917C-C94E-F9EC-F50E-5182CF27D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466" y="5496637"/>
              <a:ext cx="395288" cy="401638"/>
            </a:xfrm>
            <a:custGeom>
              <a:avLst/>
              <a:gdLst>
                <a:gd name="T0" fmla="*/ 20 w 1921"/>
                <a:gd name="T1" fmla="*/ 1953 h 1953"/>
                <a:gd name="T2" fmla="*/ 0 w 1921"/>
                <a:gd name="T3" fmla="*/ 1921 h 1953"/>
                <a:gd name="T4" fmla="*/ 9 w 1921"/>
                <a:gd name="T5" fmla="*/ 1912 h 1953"/>
                <a:gd name="T6" fmla="*/ 35 w 1921"/>
                <a:gd name="T7" fmla="*/ 1886 h 1953"/>
                <a:gd name="T8" fmla="*/ 380 w 1921"/>
                <a:gd name="T9" fmla="*/ 1540 h 1953"/>
                <a:gd name="T10" fmla="*/ 407 w 1921"/>
                <a:gd name="T11" fmla="*/ 1514 h 1953"/>
                <a:gd name="T12" fmla="*/ 752 w 1921"/>
                <a:gd name="T13" fmla="*/ 1169 h 1953"/>
                <a:gd name="T14" fmla="*/ 778 w 1921"/>
                <a:gd name="T15" fmla="*/ 1143 h 1953"/>
                <a:gd name="T16" fmla="*/ 1123 w 1921"/>
                <a:gd name="T17" fmla="*/ 797 h 1953"/>
                <a:gd name="T18" fmla="*/ 1150 w 1921"/>
                <a:gd name="T19" fmla="*/ 771 h 1953"/>
                <a:gd name="T20" fmla="*/ 1495 w 1921"/>
                <a:gd name="T21" fmla="*/ 426 h 1953"/>
                <a:gd name="T22" fmla="*/ 1521 w 1921"/>
                <a:gd name="T23" fmla="*/ 400 h 1953"/>
                <a:gd name="T24" fmla="*/ 1866 w 1921"/>
                <a:gd name="T25" fmla="*/ 54 h 1953"/>
                <a:gd name="T26" fmla="*/ 1893 w 1921"/>
                <a:gd name="T27" fmla="*/ 28 h 1953"/>
                <a:gd name="T28" fmla="*/ 1895 w 1921"/>
                <a:gd name="T29" fmla="*/ 26 h 1953"/>
                <a:gd name="T30" fmla="*/ 1921 w 1921"/>
                <a:gd name="T31" fmla="*/ 0 h 1953"/>
                <a:gd name="T32" fmla="*/ 1921 w 1921"/>
                <a:gd name="T33" fmla="*/ 0 h 1953"/>
                <a:gd name="T34" fmla="*/ 1921 w 1921"/>
                <a:gd name="T35" fmla="*/ 52 h 1953"/>
                <a:gd name="T36" fmla="*/ 1921 w 1921"/>
                <a:gd name="T37" fmla="*/ 52 h 1953"/>
                <a:gd name="T38" fmla="*/ 1919 w 1921"/>
                <a:gd name="T39" fmla="*/ 54 h 1953"/>
                <a:gd name="T40" fmla="*/ 1893 w 1921"/>
                <a:gd name="T41" fmla="*/ 81 h 1953"/>
                <a:gd name="T42" fmla="*/ 1547 w 1921"/>
                <a:gd name="T43" fmla="*/ 426 h 1953"/>
                <a:gd name="T44" fmla="*/ 1521 w 1921"/>
                <a:gd name="T45" fmla="*/ 452 h 1953"/>
                <a:gd name="T46" fmla="*/ 1176 w 1921"/>
                <a:gd name="T47" fmla="*/ 797 h 1953"/>
                <a:gd name="T48" fmla="*/ 1150 w 1921"/>
                <a:gd name="T49" fmla="*/ 824 h 1953"/>
                <a:gd name="T50" fmla="*/ 804 w 1921"/>
                <a:gd name="T51" fmla="*/ 1169 h 1953"/>
                <a:gd name="T52" fmla="*/ 778 w 1921"/>
                <a:gd name="T53" fmla="*/ 1195 h 1953"/>
                <a:gd name="T54" fmla="*/ 433 w 1921"/>
                <a:gd name="T55" fmla="*/ 1540 h 1953"/>
                <a:gd name="T56" fmla="*/ 407 w 1921"/>
                <a:gd name="T57" fmla="*/ 1567 h 1953"/>
                <a:gd name="T58" fmla="*/ 61 w 1921"/>
                <a:gd name="T59" fmla="*/ 1912 h 1953"/>
                <a:gd name="T60" fmla="*/ 35 w 1921"/>
                <a:gd name="T61" fmla="*/ 1938 h 1953"/>
                <a:gd name="T62" fmla="*/ 20 w 1921"/>
                <a:gd name="T63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1" h="1953">
                  <a:moveTo>
                    <a:pt x="20" y="1953"/>
                  </a:moveTo>
                  <a:cubicBezTo>
                    <a:pt x="13" y="1942"/>
                    <a:pt x="6" y="1932"/>
                    <a:pt x="0" y="1921"/>
                  </a:cubicBezTo>
                  <a:lnTo>
                    <a:pt x="9" y="1912"/>
                  </a:lnTo>
                  <a:lnTo>
                    <a:pt x="35" y="1886"/>
                  </a:lnTo>
                  <a:lnTo>
                    <a:pt x="380" y="1540"/>
                  </a:lnTo>
                  <a:lnTo>
                    <a:pt x="407" y="1514"/>
                  </a:lnTo>
                  <a:lnTo>
                    <a:pt x="752" y="1169"/>
                  </a:lnTo>
                  <a:lnTo>
                    <a:pt x="778" y="1143"/>
                  </a:lnTo>
                  <a:lnTo>
                    <a:pt x="1123" y="797"/>
                  </a:lnTo>
                  <a:lnTo>
                    <a:pt x="1150" y="771"/>
                  </a:lnTo>
                  <a:lnTo>
                    <a:pt x="1495" y="426"/>
                  </a:lnTo>
                  <a:lnTo>
                    <a:pt x="1521" y="400"/>
                  </a:lnTo>
                  <a:lnTo>
                    <a:pt x="1866" y="54"/>
                  </a:lnTo>
                  <a:lnTo>
                    <a:pt x="1893" y="28"/>
                  </a:lnTo>
                  <a:lnTo>
                    <a:pt x="1895" y="26"/>
                  </a:lnTo>
                  <a:lnTo>
                    <a:pt x="1921" y="0"/>
                  </a:lnTo>
                  <a:lnTo>
                    <a:pt x="1921" y="0"/>
                  </a:lnTo>
                  <a:lnTo>
                    <a:pt x="1921" y="52"/>
                  </a:lnTo>
                  <a:lnTo>
                    <a:pt x="1921" y="52"/>
                  </a:lnTo>
                  <a:lnTo>
                    <a:pt x="1919" y="54"/>
                  </a:lnTo>
                  <a:lnTo>
                    <a:pt x="1893" y="81"/>
                  </a:lnTo>
                  <a:lnTo>
                    <a:pt x="1547" y="426"/>
                  </a:lnTo>
                  <a:lnTo>
                    <a:pt x="1521" y="452"/>
                  </a:lnTo>
                  <a:lnTo>
                    <a:pt x="1176" y="797"/>
                  </a:lnTo>
                  <a:lnTo>
                    <a:pt x="1150" y="824"/>
                  </a:lnTo>
                  <a:lnTo>
                    <a:pt x="804" y="1169"/>
                  </a:lnTo>
                  <a:lnTo>
                    <a:pt x="778" y="1195"/>
                  </a:lnTo>
                  <a:lnTo>
                    <a:pt x="433" y="1540"/>
                  </a:lnTo>
                  <a:lnTo>
                    <a:pt x="407" y="1567"/>
                  </a:lnTo>
                  <a:lnTo>
                    <a:pt x="61" y="1912"/>
                  </a:lnTo>
                  <a:lnTo>
                    <a:pt x="35" y="1938"/>
                  </a:lnTo>
                  <a:lnTo>
                    <a:pt x="20" y="195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251">
              <a:extLst>
                <a:ext uri="{FF2B5EF4-FFF2-40B4-BE49-F238E27FC236}">
                  <a16:creationId xmlns:a16="http://schemas.microsoft.com/office/drawing/2014/main" id="{9F6F6815-3728-0139-1F95-8B7C7E8EB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791" y="5650624"/>
              <a:ext cx="334963" cy="341313"/>
            </a:xfrm>
            <a:custGeom>
              <a:avLst/>
              <a:gdLst>
                <a:gd name="T0" fmla="*/ 19 w 1627"/>
                <a:gd name="T1" fmla="*/ 1660 h 1660"/>
                <a:gd name="T2" fmla="*/ 0 w 1627"/>
                <a:gd name="T3" fmla="*/ 1627 h 1660"/>
                <a:gd name="T4" fmla="*/ 86 w 1627"/>
                <a:gd name="T5" fmla="*/ 1540 h 1660"/>
                <a:gd name="T6" fmla="*/ 113 w 1627"/>
                <a:gd name="T7" fmla="*/ 1514 h 1660"/>
                <a:gd name="T8" fmla="*/ 458 w 1627"/>
                <a:gd name="T9" fmla="*/ 1169 h 1660"/>
                <a:gd name="T10" fmla="*/ 484 w 1627"/>
                <a:gd name="T11" fmla="*/ 1143 h 1660"/>
                <a:gd name="T12" fmla="*/ 829 w 1627"/>
                <a:gd name="T13" fmla="*/ 797 h 1660"/>
                <a:gd name="T14" fmla="*/ 856 w 1627"/>
                <a:gd name="T15" fmla="*/ 771 h 1660"/>
                <a:gd name="T16" fmla="*/ 1201 w 1627"/>
                <a:gd name="T17" fmla="*/ 426 h 1660"/>
                <a:gd name="T18" fmla="*/ 1227 w 1627"/>
                <a:gd name="T19" fmla="*/ 400 h 1660"/>
                <a:gd name="T20" fmla="*/ 1572 w 1627"/>
                <a:gd name="T21" fmla="*/ 54 h 1660"/>
                <a:gd name="T22" fmla="*/ 1599 w 1627"/>
                <a:gd name="T23" fmla="*/ 28 h 1660"/>
                <a:gd name="T24" fmla="*/ 1601 w 1627"/>
                <a:gd name="T25" fmla="*/ 26 h 1660"/>
                <a:gd name="T26" fmla="*/ 1627 w 1627"/>
                <a:gd name="T27" fmla="*/ 0 h 1660"/>
                <a:gd name="T28" fmla="*/ 1627 w 1627"/>
                <a:gd name="T29" fmla="*/ 0 h 1660"/>
                <a:gd name="T30" fmla="*/ 1627 w 1627"/>
                <a:gd name="T31" fmla="*/ 52 h 1660"/>
                <a:gd name="T32" fmla="*/ 1627 w 1627"/>
                <a:gd name="T33" fmla="*/ 52 h 1660"/>
                <a:gd name="T34" fmla="*/ 1625 w 1627"/>
                <a:gd name="T35" fmla="*/ 54 h 1660"/>
                <a:gd name="T36" fmla="*/ 1599 w 1627"/>
                <a:gd name="T37" fmla="*/ 81 h 1660"/>
                <a:gd name="T38" fmla="*/ 1253 w 1627"/>
                <a:gd name="T39" fmla="*/ 426 h 1660"/>
                <a:gd name="T40" fmla="*/ 1227 w 1627"/>
                <a:gd name="T41" fmla="*/ 452 h 1660"/>
                <a:gd name="T42" fmla="*/ 882 w 1627"/>
                <a:gd name="T43" fmla="*/ 797 h 1660"/>
                <a:gd name="T44" fmla="*/ 856 w 1627"/>
                <a:gd name="T45" fmla="*/ 824 h 1660"/>
                <a:gd name="T46" fmla="*/ 510 w 1627"/>
                <a:gd name="T47" fmla="*/ 1169 h 1660"/>
                <a:gd name="T48" fmla="*/ 484 w 1627"/>
                <a:gd name="T49" fmla="*/ 1195 h 1660"/>
                <a:gd name="T50" fmla="*/ 139 w 1627"/>
                <a:gd name="T51" fmla="*/ 1540 h 1660"/>
                <a:gd name="T52" fmla="*/ 113 w 1627"/>
                <a:gd name="T53" fmla="*/ 1567 h 1660"/>
                <a:gd name="T54" fmla="*/ 19 w 1627"/>
                <a:gd name="T55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7" h="1660">
                  <a:moveTo>
                    <a:pt x="19" y="1660"/>
                  </a:moveTo>
                  <a:cubicBezTo>
                    <a:pt x="13" y="1649"/>
                    <a:pt x="6" y="1638"/>
                    <a:pt x="0" y="1627"/>
                  </a:cubicBezTo>
                  <a:lnTo>
                    <a:pt x="86" y="1540"/>
                  </a:lnTo>
                  <a:lnTo>
                    <a:pt x="113" y="1514"/>
                  </a:lnTo>
                  <a:lnTo>
                    <a:pt x="458" y="1169"/>
                  </a:lnTo>
                  <a:lnTo>
                    <a:pt x="484" y="1143"/>
                  </a:lnTo>
                  <a:lnTo>
                    <a:pt x="829" y="797"/>
                  </a:lnTo>
                  <a:lnTo>
                    <a:pt x="856" y="771"/>
                  </a:lnTo>
                  <a:lnTo>
                    <a:pt x="1201" y="426"/>
                  </a:lnTo>
                  <a:lnTo>
                    <a:pt x="1227" y="400"/>
                  </a:lnTo>
                  <a:lnTo>
                    <a:pt x="1572" y="54"/>
                  </a:lnTo>
                  <a:lnTo>
                    <a:pt x="1599" y="28"/>
                  </a:lnTo>
                  <a:lnTo>
                    <a:pt x="1601" y="26"/>
                  </a:lnTo>
                  <a:lnTo>
                    <a:pt x="1627" y="0"/>
                  </a:lnTo>
                  <a:lnTo>
                    <a:pt x="1627" y="0"/>
                  </a:lnTo>
                  <a:lnTo>
                    <a:pt x="1627" y="52"/>
                  </a:lnTo>
                  <a:lnTo>
                    <a:pt x="1627" y="52"/>
                  </a:lnTo>
                  <a:lnTo>
                    <a:pt x="1625" y="54"/>
                  </a:lnTo>
                  <a:lnTo>
                    <a:pt x="1599" y="81"/>
                  </a:lnTo>
                  <a:lnTo>
                    <a:pt x="1253" y="426"/>
                  </a:lnTo>
                  <a:lnTo>
                    <a:pt x="1227" y="452"/>
                  </a:lnTo>
                  <a:lnTo>
                    <a:pt x="882" y="797"/>
                  </a:lnTo>
                  <a:lnTo>
                    <a:pt x="856" y="824"/>
                  </a:lnTo>
                  <a:lnTo>
                    <a:pt x="510" y="1169"/>
                  </a:lnTo>
                  <a:lnTo>
                    <a:pt x="484" y="1195"/>
                  </a:lnTo>
                  <a:lnTo>
                    <a:pt x="139" y="1540"/>
                  </a:lnTo>
                  <a:lnTo>
                    <a:pt x="113" y="1567"/>
                  </a:lnTo>
                  <a:lnTo>
                    <a:pt x="19" y="1660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252">
              <a:extLst>
                <a:ext uri="{FF2B5EF4-FFF2-40B4-BE49-F238E27FC236}">
                  <a16:creationId xmlns:a16="http://schemas.microsoft.com/office/drawing/2014/main" id="{9CF4BC06-0B97-B30B-BD0E-0BF1761364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778" y="5803024"/>
              <a:ext cx="307975" cy="317500"/>
            </a:xfrm>
            <a:custGeom>
              <a:avLst/>
              <a:gdLst>
                <a:gd name="T0" fmla="*/ 0 w 1496"/>
                <a:gd name="T1" fmla="*/ 1548 h 1548"/>
                <a:gd name="T2" fmla="*/ 16 w 1496"/>
                <a:gd name="T3" fmla="*/ 1480 h 1548"/>
                <a:gd name="T4" fmla="*/ 327 w 1496"/>
                <a:gd name="T5" fmla="*/ 1169 h 1548"/>
                <a:gd name="T6" fmla="*/ 344 w 1496"/>
                <a:gd name="T7" fmla="*/ 1152 h 1548"/>
                <a:gd name="T8" fmla="*/ 379 w 1496"/>
                <a:gd name="T9" fmla="*/ 1169 h 1548"/>
                <a:gd name="T10" fmla="*/ 353 w 1496"/>
                <a:gd name="T11" fmla="*/ 1195 h 1548"/>
                <a:gd name="T12" fmla="*/ 8 w 1496"/>
                <a:gd name="T13" fmla="*/ 1541 h 1548"/>
                <a:gd name="T14" fmla="*/ 0 w 1496"/>
                <a:gd name="T15" fmla="*/ 1548 h 1548"/>
                <a:gd name="T16" fmla="*/ 611 w 1496"/>
                <a:gd name="T17" fmla="*/ 937 h 1548"/>
                <a:gd name="T18" fmla="*/ 608 w 1496"/>
                <a:gd name="T19" fmla="*/ 933 h 1548"/>
                <a:gd name="T20" fmla="*/ 587 w 1496"/>
                <a:gd name="T21" fmla="*/ 909 h 1548"/>
                <a:gd name="T22" fmla="*/ 698 w 1496"/>
                <a:gd name="T23" fmla="*/ 798 h 1548"/>
                <a:gd name="T24" fmla="*/ 725 w 1496"/>
                <a:gd name="T25" fmla="*/ 771 h 1548"/>
                <a:gd name="T26" fmla="*/ 1070 w 1496"/>
                <a:gd name="T27" fmla="*/ 426 h 1548"/>
                <a:gd name="T28" fmla="*/ 1096 w 1496"/>
                <a:gd name="T29" fmla="*/ 400 h 1548"/>
                <a:gd name="T30" fmla="*/ 1441 w 1496"/>
                <a:gd name="T31" fmla="*/ 54 h 1548"/>
                <a:gd name="T32" fmla="*/ 1468 w 1496"/>
                <a:gd name="T33" fmla="*/ 28 h 1548"/>
                <a:gd name="T34" fmla="*/ 1470 w 1496"/>
                <a:gd name="T35" fmla="*/ 26 h 1548"/>
                <a:gd name="T36" fmla="*/ 1496 w 1496"/>
                <a:gd name="T37" fmla="*/ 0 h 1548"/>
                <a:gd name="T38" fmla="*/ 1496 w 1496"/>
                <a:gd name="T39" fmla="*/ 0 h 1548"/>
                <a:gd name="T40" fmla="*/ 1496 w 1496"/>
                <a:gd name="T41" fmla="*/ 52 h 1548"/>
                <a:gd name="T42" fmla="*/ 1496 w 1496"/>
                <a:gd name="T43" fmla="*/ 52 h 1548"/>
                <a:gd name="T44" fmla="*/ 1494 w 1496"/>
                <a:gd name="T45" fmla="*/ 54 h 1548"/>
                <a:gd name="T46" fmla="*/ 1468 w 1496"/>
                <a:gd name="T47" fmla="*/ 81 h 1548"/>
                <a:gd name="T48" fmla="*/ 1151 w 1496"/>
                <a:gd name="T49" fmla="*/ 398 h 1548"/>
                <a:gd name="T50" fmla="*/ 1125 w 1496"/>
                <a:gd name="T51" fmla="*/ 424 h 1548"/>
                <a:gd name="T52" fmla="*/ 1122 w 1496"/>
                <a:gd name="T53" fmla="*/ 426 h 1548"/>
                <a:gd name="T54" fmla="*/ 1096 w 1496"/>
                <a:gd name="T55" fmla="*/ 452 h 1548"/>
                <a:gd name="T56" fmla="*/ 751 w 1496"/>
                <a:gd name="T57" fmla="*/ 798 h 1548"/>
                <a:gd name="T58" fmla="*/ 725 w 1496"/>
                <a:gd name="T59" fmla="*/ 824 h 1548"/>
                <a:gd name="T60" fmla="*/ 611 w 1496"/>
                <a:gd name="T61" fmla="*/ 93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6" h="1548">
                  <a:moveTo>
                    <a:pt x="0" y="1548"/>
                  </a:moveTo>
                  <a:cubicBezTo>
                    <a:pt x="6" y="1526"/>
                    <a:pt x="11" y="1503"/>
                    <a:pt x="16" y="1480"/>
                  </a:cubicBezTo>
                  <a:lnTo>
                    <a:pt x="327" y="1169"/>
                  </a:lnTo>
                  <a:lnTo>
                    <a:pt x="344" y="1152"/>
                  </a:lnTo>
                  <a:cubicBezTo>
                    <a:pt x="356" y="1158"/>
                    <a:pt x="367" y="1164"/>
                    <a:pt x="379" y="1169"/>
                  </a:cubicBezTo>
                  <a:lnTo>
                    <a:pt x="353" y="1195"/>
                  </a:lnTo>
                  <a:lnTo>
                    <a:pt x="8" y="1541"/>
                  </a:lnTo>
                  <a:lnTo>
                    <a:pt x="0" y="1548"/>
                  </a:lnTo>
                  <a:close/>
                  <a:moveTo>
                    <a:pt x="611" y="937"/>
                  </a:moveTo>
                  <a:cubicBezTo>
                    <a:pt x="610" y="936"/>
                    <a:pt x="609" y="935"/>
                    <a:pt x="608" y="933"/>
                  </a:cubicBezTo>
                  <a:cubicBezTo>
                    <a:pt x="601" y="925"/>
                    <a:pt x="594" y="917"/>
                    <a:pt x="587" y="909"/>
                  </a:cubicBezTo>
                  <a:lnTo>
                    <a:pt x="698" y="798"/>
                  </a:lnTo>
                  <a:lnTo>
                    <a:pt x="725" y="771"/>
                  </a:lnTo>
                  <a:lnTo>
                    <a:pt x="1070" y="426"/>
                  </a:lnTo>
                  <a:lnTo>
                    <a:pt x="1096" y="400"/>
                  </a:lnTo>
                  <a:lnTo>
                    <a:pt x="1441" y="54"/>
                  </a:lnTo>
                  <a:lnTo>
                    <a:pt x="1468" y="28"/>
                  </a:lnTo>
                  <a:lnTo>
                    <a:pt x="1470" y="26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52"/>
                  </a:lnTo>
                  <a:lnTo>
                    <a:pt x="1496" y="52"/>
                  </a:lnTo>
                  <a:lnTo>
                    <a:pt x="1494" y="54"/>
                  </a:lnTo>
                  <a:lnTo>
                    <a:pt x="1468" y="81"/>
                  </a:lnTo>
                  <a:lnTo>
                    <a:pt x="1151" y="398"/>
                  </a:lnTo>
                  <a:lnTo>
                    <a:pt x="1125" y="424"/>
                  </a:lnTo>
                  <a:lnTo>
                    <a:pt x="1122" y="426"/>
                  </a:lnTo>
                  <a:lnTo>
                    <a:pt x="1096" y="452"/>
                  </a:lnTo>
                  <a:lnTo>
                    <a:pt x="751" y="798"/>
                  </a:lnTo>
                  <a:lnTo>
                    <a:pt x="725" y="824"/>
                  </a:lnTo>
                  <a:lnTo>
                    <a:pt x="611" y="93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253">
              <a:extLst>
                <a:ext uri="{FF2B5EF4-FFF2-40B4-BE49-F238E27FC236}">
                  <a16:creationId xmlns:a16="http://schemas.microsoft.com/office/drawing/2014/main" id="{56660BF3-2E50-F4CF-4660-C5D967B2F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216" y="5990349"/>
              <a:ext cx="53975" cy="52388"/>
            </a:xfrm>
            <a:custGeom>
              <a:avLst/>
              <a:gdLst>
                <a:gd name="T0" fmla="*/ 35 w 267"/>
                <a:gd name="T1" fmla="*/ 260 h 260"/>
                <a:gd name="T2" fmla="*/ 0 w 267"/>
                <a:gd name="T3" fmla="*/ 243 h 260"/>
                <a:gd name="T4" fmla="*/ 9 w 267"/>
                <a:gd name="T5" fmla="*/ 234 h 260"/>
                <a:gd name="T6" fmla="*/ 243 w 267"/>
                <a:gd name="T7" fmla="*/ 0 h 260"/>
                <a:gd name="T8" fmla="*/ 264 w 267"/>
                <a:gd name="T9" fmla="*/ 24 h 260"/>
                <a:gd name="T10" fmla="*/ 267 w 267"/>
                <a:gd name="T11" fmla="*/ 28 h 260"/>
                <a:gd name="T12" fmla="*/ 35 w 267"/>
                <a:gd name="T13" fmla="*/ 260 h 260"/>
                <a:gd name="T14" fmla="*/ 35 w 267"/>
                <a:gd name="T15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60">
                  <a:moveTo>
                    <a:pt x="35" y="260"/>
                  </a:moveTo>
                  <a:cubicBezTo>
                    <a:pt x="23" y="255"/>
                    <a:pt x="12" y="249"/>
                    <a:pt x="0" y="243"/>
                  </a:cubicBezTo>
                  <a:lnTo>
                    <a:pt x="9" y="234"/>
                  </a:lnTo>
                  <a:lnTo>
                    <a:pt x="243" y="0"/>
                  </a:lnTo>
                  <a:cubicBezTo>
                    <a:pt x="250" y="8"/>
                    <a:pt x="257" y="16"/>
                    <a:pt x="264" y="24"/>
                  </a:cubicBezTo>
                  <a:cubicBezTo>
                    <a:pt x="265" y="26"/>
                    <a:pt x="266" y="27"/>
                    <a:pt x="267" y="28"/>
                  </a:cubicBezTo>
                  <a:lnTo>
                    <a:pt x="35" y="260"/>
                  </a:lnTo>
                  <a:lnTo>
                    <a:pt x="35" y="260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254">
              <a:extLst>
                <a:ext uri="{FF2B5EF4-FFF2-40B4-BE49-F238E27FC236}">
                  <a16:creationId xmlns:a16="http://schemas.microsoft.com/office/drawing/2014/main" id="{66E41F45-EC5B-A0E8-55C6-BF1C8C23D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953" y="5955424"/>
              <a:ext cx="304800" cy="304800"/>
            </a:xfrm>
            <a:custGeom>
              <a:avLst/>
              <a:gdLst>
                <a:gd name="T0" fmla="*/ 0 w 1482"/>
                <a:gd name="T1" fmla="*/ 1482 h 1482"/>
                <a:gd name="T2" fmla="*/ 313 w 1482"/>
                <a:gd name="T3" fmla="*/ 1169 h 1482"/>
                <a:gd name="T4" fmla="*/ 339 w 1482"/>
                <a:gd name="T5" fmla="*/ 1143 h 1482"/>
                <a:gd name="T6" fmla="*/ 684 w 1482"/>
                <a:gd name="T7" fmla="*/ 798 h 1482"/>
                <a:gd name="T8" fmla="*/ 711 w 1482"/>
                <a:gd name="T9" fmla="*/ 771 h 1482"/>
                <a:gd name="T10" fmla="*/ 1056 w 1482"/>
                <a:gd name="T11" fmla="*/ 426 h 1482"/>
                <a:gd name="T12" fmla="*/ 1082 w 1482"/>
                <a:gd name="T13" fmla="*/ 400 h 1482"/>
                <a:gd name="T14" fmla="*/ 1427 w 1482"/>
                <a:gd name="T15" fmla="*/ 55 h 1482"/>
                <a:gd name="T16" fmla="*/ 1454 w 1482"/>
                <a:gd name="T17" fmla="*/ 28 h 1482"/>
                <a:gd name="T18" fmla="*/ 1456 w 1482"/>
                <a:gd name="T19" fmla="*/ 26 h 1482"/>
                <a:gd name="T20" fmla="*/ 1482 w 1482"/>
                <a:gd name="T21" fmla="*/ 0 h 1482"/>
                <a:gd name="T22" fmla="*/ 1482 w 1482"/>
                <a:gd name="T23" fmla="*/ 0 h 1482"/>
                <a:gd name="T24" fmla="*/ 1482 w 1482"/>
                <a:gd name="T25" fmla="*/ 52 h 1482"/>
                <a:gd name="T26" fmla="*/ 1482 w 1482"/>
                <a:gd name="T27" fmla="*/ 52 h 1482"/>
                <a:gd name="T28" fmla="*/ 1480 w 1482"/>
                <a:gd name="T29" fmla="*/ 55 h 1482"/>
                <a:gd name="T30" fmla="*/ 1454 w 1482"/>
                <a:gd name="T31" fmla="*/ 81 h 1482"/>
                <a:gd name="T32" fmla="*/ 1137 w 1482"/>
                <a:gd name="T33" fmla="*/ 398 h 1482"/>
                <a:gd name="T34" fmla="*/ 1111 w 1482"/>
                <a:gd name="T35" fmla="*/ 424 h 1482"/>
                <a:gd name="T36" fmla="*/ 1108 w 1482"/>
                <a:gd name="T37" fmla="*/ 426 h 1482"/>
                <a:gd name="T38" fmla="*/ 1082 w 1482"/>
                <a:gd name="T39" fmla="*/ 452 h 1482"/>
                <a:gd name="T40" fmla="*/ 737 w 1482"/>
                <a:gd name="T41" fmla="*/ 798 h 1482"/>
                <a:gd name="T42" fmla="*/ 711 w 1482"/>
                <a:gd name="T43" fmla="*/ 824 h 1482"/>
                <a:gd name="T44" fmla="*/ 365 w 1482"/>
                <a:gd name="T45" fmla="*/ 1169 h 1482"/>
                <a:gd name="T46" fmla="*/ 339 w 1482"/>
                <a:gd name="T47" fmla="*/ 1195 h 1482"/>
                <a:gd name="T48" fmla="*/ 73 w 1482"/>
                <a:gd name="T49" fmla="*/ 1462 h 1482"/>
                <a:gd name="T50" fmla="*/ 25 w 1482"/>
                <a:gd name="T51" fmla="*/ 1476 h 1482"/>
                <a:gd name="T52" fmla="*/ 0 w 1482"/>
                <a:gd name="T53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82" h="1482">
                  <a:moveTo>
                    <a:pt x="0" y="1482"/>
                  </a:moveTo>
                  <a:lnTo>
                    <a:pt x="313" y="1169"/>
                  </a:lnTo>
                  <a:lnTo>
                    <a:pt x="339" y="1143"/>
                  </a:lnTo>
                  <a:lnTo>
                    <a:pt x="684" y="798"/>
                  </a:lnTo>
                  <a:lnTo>
                    <a:pt x="711" y="771"/>
                  </a:lnTo>
                  <a:lnTo>
                    <a:pt x="1056" y="426"/>
                  </a:lnTo>
                  <a:lnTo>
                    <a:pt x="1082" y="400"/>
                  </a:lnTo>
                  <a:lnTo>
                    <a:pt x="1427" y="55"/>
                  </a:lnTo>
                  <a:lnTo>
                    <a:pt x="1454" y="28"/>
                  </a:lnTo>
                  <a:lnTo>
                    <a:pt x="1456" y="26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52"/>
                  </a:lnTo>
                  <a:lnTo>
                    <a:pt x="1482" y="52"/>
                  </a:lnTo>
                  <a:lnTo>
                    <a:pt x="1480" y="55"/>
                  </a:lnTo>
                  <a:lnTo>
                    <a:pt x="1454" y="81"/>
                  </a:lnTo>
                  <a:lnTo>
                    <a:pt x="1137" y="398"/>
                  </a:lnTo>
                  <a:lnTo>
                    <a:pt x="1111" y="424"/>
                  </a:lnTo>
                  <a:lnTo>
                    <a:pt x="1108" y="426"/>
                  </a:lnTo>
                  <a:lnTo>
                    <a:pt x="1082" y="452"/>
                  </a:lnTo>
                  <a:lnTo>
                    <a:pt x="737" y="798"/>
                  </a:lnTo>
                  <a:lnTo>
                    <a:pt x="711" y="824"/>
                  </a:lnTo>
                  <a:lnTo>
                    <a:pt x="365" y="1169"/>
                  </a:lnTo>
                  <a:lnTo>
                    <a:pt x="339" y="1195"/>
                  </a:lnTo>
                  <a:lnTo>
                    <a:pt x="73" y="1462"/>
                  </a:lnTo>
                  <a:cubicBezTo>
                    <a:pt x="57" y="1466"/>
                    <a:pt x="41" y="1471"/>
                    <a:pt x="25" y="1476"/>
                  </a:cubicBezTo>
                  <a:cubicBezTo>
                    <a:pt x="17" y="1478"/>
                    <a:pt x="9" y="1480"/>
                    <a:pt x="0" y="1482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255">
              <a:extLst>
                <a:ext uri="{FF2B5EF4-FFF2-40B4-BE49-F238E27FC236}">
                  <a16:creationId xmlns:a16="http://schemas.microsoft.com/office/drawing/2014/main" id="{D1D19676-F5C2-C64E-891C-7C381D7FD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166" y="6107824"/>
              <a:ext cx="128588" cy="130175"/>
            </a:xfrm>
            <a:custGeom>
              <a:avLst/>
              <a:gdLst>
                <a:gd name="T0" fmla="*/ 52 w 628"/>
                <a:gd name="T1" fmla="*/ 628 h 628"/>
                <a:gd name="T2" fmla="*/ 17 w 628"/>
                <a:gd name="T3" fmla="*/ 628 h 628"/>
                <a:gd name="T4" fmla="*/ 0 w 628"/>
                <a:gd name="T5" fmla="*/ 628 h 628"/>
                <a:gd name="T6" fmla="*/ 202 w 628"/>
                <a:gd name="T7" fmla="*/ 426 h 628"/>
                <a:gd name="T8" fmla="*/ 228 w 628"/>
                <a:gd name="T9" fmla="*/ 400 h 628"/>
                <a:gd name="T10" fmla="*/ 573 w 628"/>
                <a:gd name="T11" fmla="*/ 55 h 628"/>
                <a:gd name="T12" fmla="*/ 600 w 628"/>
                <a:gd name="T13" fmla="*/ 28 h 628"/>
                <a:gd name="T14" fmla="*/ 602 w 628"/>
                <a:gd name="T15" fmla="*/ 26 h 628"/>
                <a:gd name="T16" fmla="*/ 628 w 628"/>
                <a:gd name="T17" fmla="*/ 0 h 628"/>
                <a:gd name="T18" fmla="*/ 628 w 628"/>
                <a:gd name="T19" fmla="*/ 0 h 628"/>
                <a:gd name="T20" fmla="*/ 628 w 628"/>
                <a:gd name="T21" fmla="*/ 52 h 628"/>
                <a:gd name="T22" fmla="*/ 628 w 628"/>
                <a:gd name="T23" fmla="*/ 52 h 628"/>
                <a:gd name="T24" fmla="*/ 626 w 628"/>
                <a:gd name="T25" fmla="*/ 55 h 628"/>
                <a:gd name="T26" fmla="*/ 600 w 628"/>
                <a:gd name="T27" fmla="*/ 81 h 628"/>
                <a:gd name="T28" fmla="*/ 283 w 628"/>
                <a:gd name="T29" fmla="*/ 398 h 628"/>
                <a:gd name="T30" fmla="*/ 257 w 628"/>
                <a:gd name="T31" fmla="*/ 424 h 628"/>
                <a:gd name="T32" fmla="*/ 254 w 628"/>
                <a:gd name="T33" fmla="*/ 426 h 628"/>
                <a:gd name="T34" fmla="*/ 228 w 628"/>
                <a:gd name="T35" fmla="*/ 452 h 628"/>
                <a:gd name="T36" fmla="*/ 52 w 628"/>
                <a:gd name="T37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628">
                  <a:moveTo>
                    <a:pt x="52" y="628"/>
                  </a:moveTo>
                  <a:cubicBezTo>
                    <a:pt x="41" y="628"/>
                    <a:pt x="29" y="628"/>
                    <a:pt x="17" y="628"/>
                  </a:cubicBezTo>
                  <a:lnTo>
                    <a:pt x="0" y="628"/>
                  </a:lnTo>
                  <a:lnTo>
                    <a:pt x="202" y="426"/>
                  </a:lnTo>
                  <a:lnTo>
                    <a:pt x="228" y="400"/>
                  </a:lnTo>
                  <a:lnTo>
                    <a:pt x="573" y="55"/>
                  </a:lnTo>
                  <a:lnTo>
                    <a:pt x="600" y="28"/>
                  </a:lnTo>
                  <a:lnTo>
                    <a:pt x="602" y="26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28" y="52"/>
                  </a:lnTo>
                  <a:lnTo>
                    <a:pt x="628" y="52"/>
                  </a:lnTo>
                  <a:lnTo>
                    <a:pt x="626" y="55"/>
                  </a:lnTo>
                  <a:lnTo>
                    <a:pt x="600" y="81"/>
                  </a:lnTo>
                  <a:lnTo>
                    <a:pt x="283" y="398"/>
                  </a:lnTo>
                  <a:lnTo>
                    <a:pt x="257" y="424"/>
                  </a:lnTo>
                  <a:lnTo>
                    <a:pt x="254" y="426"/>
                  </a:lnTo>
                  <a:lnTo>
                    <a:pt x="228" y="452"/>
                  </a:lnTo>
                  <a:lnTo>
                    <a:pt x="52" y="62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256">
              <a:extLst>
                <a:ext uri="{FF2B5EF4-FFF2-40B4-BE49-F238E27FC236}">
                  <a16:creationId xmlns:a16="http://schemas.microsoft.com/office/drawing/2014/main" id="{1FABE961-01B3-BC9F-6CEC-B243F6A66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278" y="4729874"/>
              <a:ext cx="312738" cy="277813"/>
            </a:xfrm>
            <a:custGeom>
              <a:avLst/>
              <a:gdLst>
                <a:gd name="T0" fmla="*/ 1515 w 1519"/>
                <a:gd name="T1" fmla="*/ 879 h 1350"/>
                <a:gd name="T2" fmla="*/ 1504 w 1519"/>
                <a:gd name="T3" fmla="*/ 821 h 1350"/>
                <a:gd name="T4" fmla="*/ 1481 w 1519"/>
                <a:gd name="T5" fmla="*/ 701 h 1350"/>
                <a:gd name="T6" fmla="*/ 1459 w 1519"/>
                <a:gd name="T7" fmla="*/ 637 h 1350"/>
                <a:gd name="T8" fmla="*/ 1414 w 1519"/>
                <a:gd name="T9" fmla="*/ 582 h 1350"/>
                <a:gd name="T10" fmla="*/ 1373 w 1519"/>
                <a:gd name="T11" fmla="*/ 558 h 1350"/>
                <a:gd name="T12" fmla="*/ 1306 w 1519"/>
                <a:gd name="T13" fmla="*/ 546 h 1350"/>
                <a:gd name="T14" fmla="*/ 1262 w 1519"/>
                <a:gd name="T15" fmla="*/ 552 h 1350"/>
                <a:gd name="T16" fmla="*/ 1199 w 1519"/>
                <a:gd name="T17" fmla="*/ 580 h 1350"/>
                <a:gd name="T18" fmla="*/ 1165 w 1519"/>
                <a:gd name="T19" fmla="*/ 613 h 1350"/>
                <a:gd name="T20" fmla="*/ 1129 w 1519"/>
                <a:gd name="T21" fmla="*/ 699 h 1350"/>
                <a:gd name="T22" fmla="*/ 1128 w 1519"/>
                <a:gd name="T23" fmla="*/ 818 h 1350"/>
                <a:gd name="T24" fmla="*/ 1128 w 1519"/>
                <a:gd name="T25" fmla="*/ 844 h 1350"/>
                <a:gd name="T26" fmla="*/ 1033 w 1519"/>
                <a:gd name="T27" fmla="*/ 787 h 1350"/>
                <a:gd name="T28" fmla="*/ 1007 w 1519"/>
                <a:gd name="T29" fmla="*/ 774 h 1350"/>
                <a:gd name="T30" fmla="*/ 983 w 1519"/>
                <a:gd name="T31" fmla="*/ 760 h 1350"/>
                <a:gd name="T32" fmla="*/ 951 w 1519"/>
                <a:gd name="T33" fmla="*/ 738 h 1350"/>
                <a:gd name="T34" fmla="*/ 706 w 1519"/>
                <a:gd name="T35" fmla="*/ 544 h 1350"/>
                <a:gd name="T36" fmla="*/ 682 w 1519"/>
                <a:gd name="T37" fmla="*/ 520 h 1350"/>
                <a:gd name="T38" fmla="*/ 694 w 1519"/>
                <a:gd name="T39" fmla="*/ 531 h 1350"/>
                <a:gd name="T40" fmla="*/ 682 w 1519"/>
                <a:gd name="T41" fmla="*/ 519 h 1350"/>
                <a:gd name="T42" fmla="*/ 624 w 1519"/>
                <a:gd name="T43" fmla="*/ 455 h 1350"/>
                <a:gd name="T44" fmla="*/ 555 w 1519"/>
                <a:gd name="T45" fmla="*/ 378 h 1350"/>
                <a:gd name="T46" fmla="*/ 523 w 1519"/>
                <a:gd name="T47" fmla="*/ 345 h 1350"/>
                <a:gd name="T48" fmla="*/ 513 w 1519"/>
                <a:gd name="T49" fmla="*/ 336 h 1350"/>
                <a:gd name="T50" fmla="*/ 256 w 1519"/>
                <a:gd name="T51" fmla="*/ 71 h 1350"/>
                <a:gd name="T52" fmla="*/ 87 w 1519"/>
                <a:gd name="T53" fmla="*/ 36 h 1350"/>
                <a:gd name="T54" fmla="*/ 29 w 1519"/>
                <a:gd name="T55" fmla="*/ 197 h 1350"/>
                <a:gd name="T56" fmla="*/ 398 w 1519"/>
                <a:gd name="T57" fmla="*/ 867 h 1350"/>
                <a:gd name="T58" fmla="*/ 658 w 1519"/>
                <a:gd name="T59" fmla="*/ 1139 h 1350"/>
                <a:gd name="T60" fmla="*/ 1164 w 1519"/>
                <a:gd name="T61" fmla="*/ 1222 h 1350"/>
                <a:gd name="T62" fmla="*/ 1240 w 1519"/>
                <a:gd name="T63" fmla="*/ 1100 h 1350"/>
                <a:gd name="T64" fmla="*/ 1258 w 1519"/>
                <a:gd name="T65" fmla="*/ 1114 h 1350"/>
                <a:gd name="T66" fmla="*/ 1325 w 1519"/>
                <a:gd name="T67" fmla="*/ 1126 h 1350"/>
                <a:gd name="T68" fmla="*/ 1391 w 1519"/>
                <a:gd name="T69" fmla="*/ 1115 h 1350"/>
                <a:gd name="T70" fmla="*/ 1465 w 1519"/>
                <a:gd name="T71" fmla="*/ 1060 h 1350"/>
                <a:gd name="T72" fmla="*/ 1500 w 1519"/>
                <a:gd name="T73" fmla="*/ 998 h 1350"/>
                <a:gd name="T74" fmla="*/ 1517 w 1519"/>
                <a:gd name="T75" fmla="*/ 939 h 1350"/>
                <a:gd name="T76" fmla="*/ 1515 w 1519"/>
                <a:gd name="T77" fmla="*/ 879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9" h="1350">
                  <a:moveTo>
                    <a:pt x="1515" y="879"/>
                  </a:moveTo>
                  <a:cubicBezTo>
                    <a:pt x="1512" y="860"/>
                    <a:pt x="1508" y="840"/>
                    <a:pt x="1504" y="821"/>
                  </a:cubicBezTo>
                  <a:cubicBezTo>
                    <a:pt x="1497" y="781"/>
                    <a:pt x="1489" y="741"/>
                    <a:pt x="1481" y="701"/>
                  </a:cubicBezTo>
                  <a:cubicBezTo>
                    <a:pt x="1479" y="677"/>
                    <a:pt x="1472" y="656"/>
                    <a:pt x="1459" y="637"/>
                  </a:cubicBezTo>
                  <a:cubicBezTo>
                    <a:pt x="1449" y="615"/>
                    <a:pt x="1434" y="597"/>
                    <a:pt x="1414" y="582"/>
                  </a:cubicBezTo>
                  <a:lnTo>
                    <a:pt x="1373" y="558"/>
                  </a:lnTo>
                  <a:cubicBezTo>
                    <a:pt x="1352" y="548"/>
                    <a:pt x="1329" y="544"/>
                    <a:pt x="1306" y="546"/>
                  </a:cubicBezTo>
                  <a:cubicBezTo>
                    <a:pt x="1291" y="544"/>
                    <a:pt x="1276" y="546"/>
                    <a:pt x="1262" y="552"/>
                  </a:cubicBezTo>
                  <a:cubicBezTo>
                    <a:pt x="1239" y="556"/>
                    <a:pt x="1218" y="565"/>
                    <a:pt x="1199" y="580"/>
                  </a:cubicBezTo>
                  <a:lnTo>
                    <a:pt x="1165" y="613"/>
                  </a:lnTo>
                  <a:cubicBezTo>
                    <a:pt x="1146" y="638"/>
                    <a:pt x="1134" y="667"/>
                    <a:pt x="1129" y="699"/>
                  </a:cubicBezTo>
                  <a:cubicBezTo>
                    <a:pt x="1129" y="739"/>
                    <a:pt x="1129" y="779"/>
                    <a:pt x="1128" y="818"/>
                  </a:cubicBezTo>
                  <a:cubicBezTo>
                    <a:pt x="1128" y="827"/>
                    <a:pt x="1128" y="836"/>
                    <a:pt x="1128" y="844"/>
                  </a:cubicBezTo>
                  <a:cubicBezTo>
                    <a:pt x="1099" y="823"/>
                    <a:pt x="1068" y="804"/>
                    <a:pt x="1033" y="787"/>
                  </a:cubicBezTo>
                  <a:cubicBezTo>
                    <a:pt x="1024" y="783"/>
                    <a:pt x="1015" y="779"/>
                    <a:pt x="1007" y="774"/>
                  </a:cubicBezTo>
                  <a:cubicBezTo>
                    <a:pt x="1002" y="771"/>
                    <a:pt x="988" y="763"/>
                    <a:pt x="983" y="760"/>
                  </a:cubicBezTo>
                  <a:cubicBezTo>
                    <a:pt x="972" y="753"/>
                    <a:pt x="962" y="745"/>
                    <a:pt x="951" y="738"/>
                  </a:cubicBezTo>
                  <a:cubicBezTo>
                    <a:pt x="865" y="676"/>
                    <a:pt x="782" y="618"/>
                    <a:pt x="706" y="544"/>
                  </a:cubicBezTo>
                  <a:cubicBezTo>
                    <a:pt x="703" y="540"/>
                    <a:pt x="682" y="524"/>
                    <a:pt x="682" y="520"/>
                  </a:cubicBezTo>
                  <a:cubicBezTo>
                    <a:pt x="702" y="540"/>
                    <a:pt x="706" y="544"/>
                    <a:pt x="694" y="531"/>
                  </a:cubicBezTo>
                  <a:cubicBezTo>
                    <a:pt x="690" y="527"/>
                    <a:pt x="686" y="523"/>
                    <a:pt x="682" y="519"/>
                  </a:cubicBezTo>
                  <a:cubicBezTo>
                    <a:pt x="663" y="498"/>
                    <a:pt x="643" y="477"/>
                    <a:pt x="624" y="455"/>
                  </a:cubicBezTo>
                  <a:cubicBezTo>
                    <a:pt x="601" y="429"/>
                    <a:pt x="579" y="403"/>
                    <a:pt x="555" y="378"/>
                  </a:cubicBezTo>
                  <a:cubicBezTo>
                    <a:pt x="544" y="367"/>
                    <a:pt x="533" y="356"/>
                    <a:pt x="523" y="345"/>
                  </a:cubicBezTo>
                  <a:cubicBezTo>
                    <a:pt x="523" y="345"/>
                    <a:pt x="520" y="343"/>
                    <a:pt x="513" y="336"/>
                  </a:cubicBezTo>
                  <a:cubicBezTo>
                    <a:pt x="427" y="248"/>
                    <a:pt x="342" y="159"/>
                    <a:pt x="256" y="71"/>
                  </a:cubicBezTo>
                  <a:cubicBezTo>
                    <a:pt x="210" y="24"/>
                    <a:pt x="149" y="0"/>
                    <a:pt x="87" y="36"/>
                  </a:cubicBezTo>
                  <a:cubicBezTo>
                    <a:pt x="35" y="66"/>
                    <a:pt x="0" y="138"/>
                    <a:pt x="29" y="197"/>
                  </a:cubicBezTo>
                  <a:cubicBezTo>
                    <a:pt x="142" y="427"/>
                    <a:pt x="246" y="661"/>
                    <a:pt x="398" y="867"/>
                  </a:cubicBezTo>
                  <a:cubicBezTo>
                    <a:pt x="470" y="965"/>
                    <a:pt x="556" y="1071"/>
                    <a:pt x="658" y="1139"/>
                  </a:cubicBezTo>
                  <a:cubicBezTo>
                    <a:pt x="800" y="1233"/>
                    <a:pt x="1003" y="1350"/>
                    <a:pt x="1164" y="1222"/>
                  </a:cubicBezTo>
                  <a:cubicBezTo>
                    <a:pt x="1206" y="1188"/>
                    <a:pt x="1230" y="1146"/>
                    <a:pt x="1240" y="1100"/>
                  </a:cubicBezTo>
                  <a:cubicBezTo>
                    <a:pt x="1246" y="1104"/>
                    <a:pt x="1251" y="1111"/>
                    <a:pt x="1258" y="1114"/>
                  </a:cubicBezTo>
                  <a:cubicBezTo>
                    <a:pt x="1279" y="1124"/>
                    <a:pt x="1302" y="1128"/>
                    <a:pt x="1325" y="1126"/>
                  </a:cubicBezTo>
                  <a:cubicBezTo>
                    <a:pt x="1348" y="1128"/>
                    <a:pt x="1370" y="1125"/>
                    <a:pt x="1391" y="1115"/>
                  </a:cubicBezTo>
                  <a:cubicBezTo>
                    <a:pt x="1421" y="1103"/>
                    <a:pt x="1446" y="1085"/>
                    <a:pt x="1465" y="1060"/>
                  </a:cubicBezTo>
                  <a:cubicBezTo>
                    <a:pt x="1479" y="1040"/>
                    <a:pt x="1490" y="1019"/>
                    <a:pt x="1500" y="998"/>
                  </a:cubicBezTo>
                  <a:cubicBezTo>
                    <a:pt x="1509" y="980"/>
                    <a:pt x="1515" y="959"/>
                    <a:pt x="1517" y="939"/>
                  </a:cubicBezTo>
                  <a:cubicBezTo>
                    <a:pt x="1519" y="920"/>
                    <a:pt x="1519" y="898"/>
                    <a:pt x="1515" y="879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257">
              <a:extLst>
                <a:ext uri="{FF2B5EF4-FFF2-40B4-BE49-F238E27FC236}">
                  <a16:creationId xmlns:a16="http://schemas.microsoft.com/office/drawing/2014/main" id="{5DB2BA46-A10E-316E-A1CE-91D3D4A70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4671137"/>
              <a:ext cx="234950" cy="254000"/>
            </a:xfrm>
            <a:custGeom>
              <a:avLst/>
              <a:gdLst>
                <a:gd name="T0" fmla="*/ 1130 w 1140"/>
                <a:gd name="T1" fmla="*/ 420 h 1237"/>
                <a:gd name="T2" fmla="*/ 1113 w 1140"/>
                <a:gd name="T3" fmla="*/ 308 h 1237"/>
                <a:gd name="T4" fmla="*/ 1032 w 1140"/>
                <a:gd name="T5" fmla="*/ 179 h 1237"/>
                <a:gd name="T6" fmla="*/ 979 w 1140"/>
                <a:gd name="T7" fmla="*/ 160 h 1237"/>
                <a:gd name="T8" fmla="*/ 791 w 1140"/>
                <a:gd name="T9" fmla="*/ 83 h 1237"/>
                <a:gd name="T10" fmla="*/ 742 w 1140"/>
                <a:gd name="T11" fmla="*/ 139 h 1237"/>
                <a:gd name="T12" fmla="*/ 719 w 1140"/>
                <a:gd name="T13" fmla="*/ 164 h 1237"/>
                <a:gd name="T14" fmla="*/ 714 w 1140"/>
                <a:gd name="T15" fmla="*/ 171 h 1237"/>
                <a:gd name="T16" fmla="*/ 711 w 1140"/>
                <a:gd name="T17" fmla="*/ 173 h 1237"/>
                <a:gd name="T18" fmla="*/ 609 w 1140"/>
                <a:gd name="T19" fmla="*/ 261 h 1237"/>
                <a:gd name="T20" fmla="*/ 482 w 1140"/>
                <a:gd name="T21" fmla="*/ 400 h 1237"/>
                <a:gd name="T22" fmla="*/ 376 w 1140"/>
                <a:gd name="T23" fmla="*/ 512 h 1237"/>
                <a:gd name="T24" fmla="*/ 423 w 1140"/>
                <a:gd name="T25" fmla="*/ 466 h 1237"/>
                <a:gd name="T26" fmla="*/ 288 w 1140"/>
                <a:gd name="T27" fmla="*/ 602 h 1237"/>
                <a:gd name="T28" fmla="*/ 27 w 1140"/>
                <a:gd name="T29" fmla="*/ 887 h 1237"/>
                <a:gd name="T30" fmla="*/ 57 w 1140"/>
                <a:gd name="T31" fmla="*/ 1130 h 1237"/>
                <a:gd name="T32" fmla="*/ 286 w 1140"/>
                <a:gd name="T33" fmla="*/ 1229 h 1237"/>
                <a:gd name="T34" fmla="*/ 567 w 1140"/>
                <a:gd name="T35" fmla="*/ 1061 h 1237"/>
                <a:gd name="T36" fmla="*/ 611 w 1140"/>
                <a:gd name="T37" fmla="*/ 1084 h 1237"/>
                <a:gd name="T38" fmla="*/ 829 w 1140"/>
                <a:gd name="T39" fmla="*/ 1077 h 1237"/>
                <a:gd name="T40" fmla="*/ 922 w 1140"/>
                <a:gd name="T41" fmla="*/ 1023 h 1237"/>
                <a:gd name="T42" fmla="*/ 1032 w 1140"/>
                <a:gd name="T43" fmla="*/ 901 h 1237"/>
                <a:gd name="T44" fmla="*/ 1086 w 1140"/>
                <a:gd name="T45" fmla="*/ 803 h 1237"/>
                <a:gd name="T46" fmla="*/ 1114 w 1140"/>
                <a:gd name="T47" fmla="*/ 698 h 1237"/>
                <a:gd name="T48" fmla="*/ 1130 w 1140"/>
                <a:gd name="T49" fmla="*/ 420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0" h="1237">
                  <a:moveTo>
                    <a:pt x="1130" y="420"/>
                  </a:moveTo>
                  <a:cubicBezTo>
                    <a:pt x="1127" y="382"/>
                    <a:pt x="1121" y="345"/>
                    <a:pt x="1113" y="308"/>
                  </a:cubicBezTo>
                  <a:cubicBezTo>
                    <a:pt x="1101" y="253"/>
                    <a:pt x="1082" y="209"/>
                    <a:pt x="1032" y="179"/>
                  </a:cubicBezTo>
                  <a:cubicBezTo>
                    <a:pt x="1017" y="171"/>
                    <a:pt x="998" y="164"/>
                    <a:pt x="979" y="160"/>
                  </a:cubicBezTo>
                  <a:cubicBezTo>
                    <a:pt x="985" y="57"/>
                    <a:pt x="860" y="0"/>
                    <a:pt x="791" y="83"/>
                  </a:cubicBezTo>
                  <a:cubicBezTo>
                    <a:pt x="775" y="102"/>
                    <a:pt x="759" y="120"/>
                    <a:pt x="742" y="139"/>
                  </a:cubicBezTo>
                  <a:cubicBezTo>
                    <a:pt x="735" y="147"/>
                    <a:pt x="727" y="156"/>
                    <a:pt x="719" y="164"/>
                  </a:cubicBezTo>
                  <a:cubicBezTo>
                    <a:pt x="715" y="169"/>
                    <a:pt x="715" y="169"/>
                    <a:pt x="714" y="171"/>
                  </a:cubicBezTo>
                  <a:cubicBezTo>
                    <a:pt x="712" y="172"/>
                    <a:pt x="713" y="172"/>
                    <a:pt x="711" y="173"/>
                  </a:cubicBezTo>
                  <a:cubicBezTo>
                    <a:pt x="678" y="204"/>
                    <a:pt x="643" y="232"/>
                    <a:pt x="609" y="261"/>
                  </a:cubicBezTo>
                  <a:cubicBezTo>
                    <a:pt x="561" y="302"/>
                    <a:pt x="524" y="353"/>
                    <a:pt x="482" y="400"/>
                  </a:cubicBezTo>
                  <a:cubicBezTo>
                    <a:pt x="448" y="439"/>
                    <a:pt x="412" y="476"/>
                    <a:pt x="376" y="512"/>
                  </a:cubicBezTo>
                  <a:cubicBezTo>
                    <a:pt x="391" y="497"/>
                    <a:pt x="407" y="481"/>
                    <a:pt x="423" y="466"/>
                  </a:cubicBezTo>
                  <a:cubicBezTo>
                    <a:pt x="377" y="510"/>
                    <a:pt x="333" y="556"/>
                    <a:pt x="288" y="602"/>
                  </a:cubicBezTo>
                  <a:cubicBezTo>
                    <a:pt x="197" y="687"/>
                    <a:pt x="65" y="767"/>
                    <a:pt x="27" y="887"/>
                  </a:cubicBezTo>
                  <a:cubicBezTo>
                    <a:pt x="0" y="971"/>
                    <a:pt x="1" y="1056"/>
                    <a:pt x="57" y="1130"/>
                  </a:cubicBezTo>
                  <a:cubicBezTo>
                    <a:pt x="110" y="1203"/>
                    <a:pt x="197" y="1237"/>
                    <a:pt x="286" y="1229"/>
                  </a:cubicBezTo>
                  <a:cubicBezTo>
                    <a:pt x="401" y="1218"/>
                    <a:pt x="489" y="1142"/>
                    <a:pt x="567" y="1061"/>
                  </a:cubicBezTo>
                  <a:cubicBezTo>
                    <a:pt x="581" y="1069"/>
                    <a:pt x="595" y="1079"/>
                    <a:pt x="611" y="1084"/>
                  </a:cubicBezTo>
                  <a:cubicBezTo>
                    <a:pt x="685" y="1109"/>
                    <a:pt x="759" y="1109"/>
                    <a:pt x="829" y="1077"/>
                  </a:cubicBezTo>
                  <a:cubicBezTo>
                    <a:pt x="861" y="1063"/>
                    <a:pt x="895" y="1045"/>
                    <a:pt x="922" y="1023"/>
                  </a:cubicBezTo>
                  <a:cubicBezTo>
                    <a:pt x="965" y="988"/>
                    <a:pt x="1004" y="948"/>
                    <a:pt x="1032" y="901"/>
                  </a:cubicBezTo>
                  <a:cubicBezTo>
                    <a:pt x="1049" y="873"/>
                    <a:pt x="1074" y="836"/>
                    <a:pt x="1086" y="803"/>
                  </a:cubicBezTo>
                  <a:cubicBezTo>
                    <a:pt x="1097" y="769"/>
                    <a:pt x="1106" y="733"/>
                    <a:pt x="1114" y="698"/>
                  </a:cubicBezTo>
                  <a:cubicBezTo>
                    <a:pt x="1136" y="607"/>
                    <a:pt x="1140" y="514"/>
                    <a:pt x="1130" y="420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258">
              <a:extLst>
                <a:ext uri="{FF2B5EF4-FFF2-40B4-BE49-F238E27FC236}">
                  <a16:creationId xmlns:a16="http://schemas.microsoft.com/office/drawing/2014/main" id="{7FFA797B-8ADF-926B-0BE8-7302C67B5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453" y="4815599"/>
              <a:ext cx="101600" cy="201613"/>
            </a:xfrm>
            <a:custGeom>
              <a:avLst/>
              <a:gdLst>
                <a:gd name="T0" fmla="*/ 484 w 495"/>
                <a:gd name="T1" fmla="*/ 587 h 981"/>
                <a:gd name="T2" fmla="*/ 464 w 495"/>
                <a:gd name="T3" fmla="*/ 428 h 981"/>
                <a:gd name="T4" fmla="*/ 443 w 495"/>
                <a:gd name="T5" fmla="*/ 310 h 981"/>
                <a:gd name="T6" fmla="*/ 432 w 495"/>
                <a:gd name="T7" fmla="*/ 272 h 981"/>
                <a:gd name="T8" fmla="*/ 408 w 495"/>
                <a:gd name="T9" fmla="*/ 166 h 981"/>
                <a:gd name="T10" fmla="*/ 380 w 495"/>
                <a:gd name="T11" fmla="*/ 102 h 981"/>
                <a:gd name="T12" fmla="*/ 204 w 495"/>
                <a:gd name="T13" fmla="*/ 52 h 981"/>
                <a:gd name="T14" fmla="*/ 133 w 495"/>
                <a:gd name="T15" fmla="*/ 123 h 981"/>
                <a:gd name="T16" fmla="*/ 76 w 495"/>
                <a:gd name="T17" fmla="*/ 225 h 981"/>
                <a:gd name="T18" fmla="*/ 16 w 495"/>
                <a:gd name="T19" fmla="*/ 420 h 981"/>
                <a:gd name="T20" fmla="*/ 13 w 495"/>
                <a:gd name="T21" fmla="*/ 632 h 981"/>
                <a:gd name="T22" fmla="*/ 43 w 495"/>
                <a:gd name="T23" fmla="*/ 759 h 981"/>
                <a:gd name="T24" fmla="*/ 163 w 495"/>
                <a:gd name="T25" fmla="*/ 903 h 981"/>
                <a:gd name="T26" fmla="*/ 167 w 495"/>
                <a:gd name="T27" fmla="*/ 907 h 981"/>
                <a:gd name="T28" fmla="*/ 431 w 495"/>
                <a:gd name="T29" fmla="*/ 852 h 981"/>
                <a:gd name="T30" fmla="*/ 468 w 495"/>
                <a:gd name="T31" fmla="*/ 794 h 981"/>
                <a:gd name="T32" fmla="*/ 488 w 495"/>
                <a:gd name="T33" fmla="*/ 716 h 981"/>
                <a:gd name="T34" fmla="*/ 484 w 495"/>
                <a:gd name="T35" fmla="*/ 587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5" h="981">
                  <a:moveTo>
                    <a:pt x="484" y="587"/>
                  </a:moveTo>
                  <a:cubicBezTo>
                    <a:pt x="481" y="533"/>
                    <a:pt x="471" y="482"/>
                    <a:pt x="464" y="428"/>
                  </a:cubicBezTo>
                  <a:cubicBezTo>
                    <a:pt x="458" y="387"/>
                    <a:pt x="455" y="351"/>
                    <a:pt x="443" y="310"/>
                  </a:cubicBezTo>
                  <a:cubicBezTo>
                    <a:pt x="439" y="298"/>
                    <a:pt x="435" y="285"/>
                    <a:pt x="432" y="272"/>
                  </a:cubicBezTo>
                  <a:cubicBezTo>
                    <a:pt x="424" y="238"/>
                    <a:pt x="420" y="198"/>
                    <a:pt x="408" y="166"/>
                  </a:cubicBezTo>
                  <a:cubicBezTo>
                    <a:pt x="399" y="145"/>
                    <a:pt x="388" y="124"/>
                    <a:pt x="380" y="102"/>
                  </a:cubicBezTo>
                  <a:cubicBezTo>
                    <a:pt x="355" y="40"/>
                    <a:pt x="259" y="0"/>
                    <a:pt x="204" y="52"/>
                  </a:cubicBezTo>
                  <a:cubicBezTo>
                    <a:pt x="180" y="75"/>
                    <a:pt x="155" y="98"/>
                    <a:pt x="133" y="123"/>
                  </a:cubicBezTo>
                  <a:cubicBezTo>
                    <a:pt x="109" y="150"/>
                    <a:pt x="92" y="192"/>
                    <a:pt x="76" y="225"/>
                  </a:cubicBezTo>
                  <a:cubicBezTo>
                    <a:pt x="45" y="288"/>
                    <a:pt x="25" y="351"/>
                    <a:pt x="16" y="420"/>
                  </a:cubicBezTo>
                  <a:cubicBezTo>
                    <a:pt x="7" y="490"/>
                    <a:pt x="0" y="563"/>
                    <a:pt x="13" y="632"/>
                  </a:cubicBezTo>
                  <a:cubicBezTo>
                    <a:pt x="21" y="675"/>
                    <a:pt x="30" y="718"/>
                    <a:pt x="43" y="759"/>
                  </a:cubicBezTo>
                  <a:cubicBezTo>
                    <a:pt x="62" y="820"/>
                    <a:pt x="107" y="873"/>
                    <a:pt x="163" y="903"/>
                  </a:cubicBezTo>
                  <a:lnTo>
                    <a:pt x="167" y="907"/>
                  </a:lnTo>
                  <a:cubicBezTo>
                    <a:pt x="245" y="981"/>
                    <a:pt x="383" y="940"/>
                    <a:pt x="431" y="852"/>
                  </a:cubicBezTo>
                  <a:cubicBezTo>
                    <a:pt x="445" y="835"/>
                    <a:pt x="458" y="817"/>
                    <a:pt x="468" y="794"/>
                  </a:cubicBezTo>
                  <a:cubicBezTo>
                    <a:pt x="474" y="778"/>
                    <a:pt x="484" y="740"/>
                    <a:pt x="488" y="716"/>
                  </a:cubicBezTo>
                  <a:cubicBezTo>
                    <a:pt x="495" y="676"/>
                    <a:pt x="485" y="628"/>
                    <a:pt x="484" y="587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259">
              <a:extLst>
                <a:ext uri="{FF2B5EF4-FFF2-40B4-BE49-F238E27FC236}">
                  <a16:creationId xmlns:a16="http://schemas.microsoft.com/office/drawing/2014/main" id="{AB7BFE27-1996-0269-17C6-7C9969BD0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153" y="4642562"/>
              <a:ext cx="157163" cy="139700"/>
            </a:xfrm>
            <a:custGeom>
              <a:avLst/>
              <a:gdLst>
                <a:gd name="T0" fmla="*/ 762 w 766"/>
                <a:gd name="T1" fmla="*/ 204 h 681"/>
                <a:gd name="T2" fmla="*/ 735 w 766"/>
                <a:gd name="T3" fmla="*/ 128 h 681"/>
                <a:gd name="T4" fmla="*/ 683 w 766"/>
                <a:gd name="T5" fmla="*/ 64 h 681"/>
                <a:gd name="T6" fmla="*/ 581 w 766"/>
                <a:gd name="T7" fmla="*/ 21 h 681"/>
                <a:gd name="T8" fmla="*/ 575 w 766"/>
                <a:gd name="T9" fmla="*/ 21 h 681"/>
                <a:gd name="T10" fmla="*/ 546 w 766"/>
                <a:gd name="T11" fmla="*/ 20 h 681"/>
                <a:gd name="T12" fmla="*/ 517 w 766"/>
                <a:gd name="T13" fmla="*/ 20 h 681"/>
                <a:gd name="T14" fmla="*/ 510 w 766"/>
                <a:gd name="T15" fmla="*/ 21 h 681"/>
                <a:gd name="T16" fmla="*/ 508 w 766"/>
                <a:gd name="T17" fmla="*/ 21 h 681"/>
                <a:gd name="T18" fmla="*/ 486 w 766"/>
                <a:gd name="T19" fmla="*/ 27 h 681"/>
                <a:gd name="T20" fmla="*/ 418 w 766"/>
                <a:gd name="T21" fmla="*/ 2 h 681"/>
                <a:gd name="T22" fmla="*/ 357 w 766"/>
                <a:gd name="T23" fmla="*/ 1 h 681"/>
                <a:gd name="T24" fmla="*/ 333 w 766"/>
                <a:gd name="T25" fmla="*/ 2 h 681"/>
                <a:gd name="T26" fmla="*/ 247 w 766"/>
                <a:gd name="T27" fmla="*/ 23 h 681"/>
                <a:gd name="T28" fmla="*/ 165 w 766"/>
                <a:gd name="T29" fmla="*/ 64 h 681"/>
                <a:gd name="T30" fmla="*/ 139 w 766"/>
                <a:gd name="T31" fmla="*/ 83 h 681"/>
                <a:gd name="T32" fmla="*/ 74 w 766"/>
                <a:gd name="T33" fmla="*/ 151 h 681"/>
                <a:gd name="T34" fmla="*/ 6 w 766"/>
                <a:gd name="T35" fmla="*/ 317 h 681"/>
                <a:gd name="T36" fmla="*/ 31 w 766"/>
                <a:gd name="T37" fmla="*/ 489 h 681"/>
                <a:gd name="T38" fmla="*/ 121 w 766"/>
                <a:gd name="T39" fmla="*/ 607 h 681"/>
                <a:gd name="T40" fmla="*/ 200 w 766"/>
                <a:gd name="T41" fmla="*/ 651 h 681"/>
                <a:gd name="T42" fmla="*/ 365 w 766"/>
                <a:gd name="T43" fmla="*/ 669 h 681"/>
                <a:gd name="T44" fmla="*/ 490 w 766"/>
                <a:gd name="T45" fmla="*/ 619 h 681"/>
                <a:gd name="T46" fmla="*/ 549 w 766"/>
                <a:gd name="T47" fmla="*/ 563 h 681"/>
                <a:gd name="T48" fmla="*/ 550 w 766"/>
                <a:gd name="T49" fmla="*/ 562 h 681"/>
                <a:gd name="T50" fmla="*/ 584 w 766"/>
                <a:gd name="T51" fmla="*/ 556 h 681"/>
                <a:gd name="T52" fmla="*/ 588 w 766"/>
                <a:gd name="T53" fmla="*/ 554 h 681"/>
                <a:gd name="T54" fmla="*/ 626 w 766"/>
                <a:gd name="T55" fmla="*/ 544 h 681"/>
                <a:gd name="T56" fmla="*/ 692 w 766"/>
                <a:gd name="T57" fmla="*/ 499 h 681"/>
                <a:gd name="T58" fmla="*/ 712 w 766"/>
                <a:gd name="T59" fmla="*/ 480 h 681"/>
                <a:gd name="T60" fmla="*/ 746 w 766"/>
                <a:gd name="T61" fmla="*/ 408 h 681"/>
                <a:gd name="T62" fmla="*/ 753 w 766"/>
                <a:gd name="T63" fmla="*/ 331 h 681"/>
                <a:gd name="T64" fmla="*/ 748 w 766"/>
                <a:gd name="T65" fmla="*/ 310 h 681"/>
                <a:gd name="T66" fmla="*/ 762 w 766"/>
                <a:gd name="T67" fmla="*/ 20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6" h="681">
                  <a:moveTo>
                    <a:pt x="762" y="204"/>
                  </a:moveTo>
                  <a:cubicBezTo>
                    <a:pt x="760" y="176"/>
                    <a:pt x="751" y="151"/>
                    <a:pt x="735" y="128"/>
                  </a:cubicBezTo>
                  <a:cubicBezTo>
                    <a:pt x="724" y="102"/>
                    <a:pt x="706" y="81"/>
                    <a:pt x="683" y="64"/>
                  </a:cubicBezTo>
                  <a:cubicBezTo>
                    <a:pt x="653" y="41"/>
                    <a:pt x="619" y="26"/>
                    <a:pt x="581" y="21"/>
                  </a:cubicBezTo>
                  <a:cubicBezTo>
                    <a:pt x="579" y="21"/>
                    <a:pt x="577" y="21"/>
                    <a:pt x="575" y="21"/>
                  </a:cubicBezTo>
                  <a:cubicBezTo>
                    <a:pt x="566" y="20"/>
                    <a:pt x="554" y="20"/>
                    <a:pt x="546" y="20"/>
                  </a:cubicBezTo>
                  <a:cubicBezTo>
                    <a:pt x="540" y="20"/>
                    <a:pt x="527" y="20"/>
                    <a:pt x="517" y="20"/>
                  </a:cubicBezTo>
                  <a:cubicBezTo>
                    <a:pt x="515" y="20"/>
                    <a:pt x="513" y="21"/>
                    <a:pt x="510" y="21"/>
                  </a:cubicBezTo>
                  <a:lnTo>
                    <a:pt x="508" y="21"/>
                  </a:lnTo>
                  <a:cubicBezTo>
                    <a:pt x="501" y="23"/>
                    <a:pt x="493" y="25"/>
                    <a:pt x="486" y="27"/>
                  </a:cubicBezTo>
                  <a:cubicBezTo>
                    <a:pt x="465" y="15"/>
                    <a:pt x="443" y="4"/>
                    <a:pt x="418" y="2"/>
                  </a:cubicBezTo>
                  <a:cubicBezTo>
                    <a:pt x="398" y="0"/>
                    <a:pt x="376" y="1"/>
                    <a:pt x="357" y="1"/>
                  </a:cubicBezTo>
                  <a:cubicBezTo>
                    <a:pt x="349" y="1"/>
                    <a:pt x="341" y="1"/>
                    <a:pt x="333" y="2"/>
                  </a:cubicBezTo>
                  <a:cubicBezTo>
                    <a:pt x="304" y="5"/>
                    <a:pt x="275" y="14"/>
                    <a:pt x="247" y="23"/>
                  </a:cubicBezTo>
                  <a:cubicBezTo>
                    <a:pt x="217" y="31"/>
                    <a:pt x="190" y="49"/>
                    <a:pt x="165" y="64"/>
                  </a:cubicBezTo>
                  <a:cubicBezTo>
                    <a:pt x="156" y="70"/>
                    <a:pt x="147" y="76"/>
                    <a:pt x="139" y="83"/>
                  </a:cubicBezTo>
                  <a:cubicBezTo>
                    <a:pt x="117" y="103"/>
                    <a:pt x="91" y="125"/>
                    <a:pt x="74" y="151"/>
                  </a:cubicBezTo>
                  <a:cubicBezTo>
                    <a:pt x="39" y="202"/>
                    <a:pt x="13" y="254"/>
                    <a:pt x="6" y="317"/>
                  </a:cubicBezTo>
                  <a:cubicBezTo>
                    <a:pt x="0" y="373"/>
                    <a:pt x="5" y="437"/>
                    <a:pt x="31" y="489"/>
                  </a:cubicBezTo>
                  <a:cubicBezTo>
                    <a:pt x="53" y="534"/>
                    <a:pt x="78" y="578"/>
                    <a:pt x="121" y="607"/>
                  </a:cubicBezTo>
                  <a:cubicBezTo>
                    <a:pt x="145" y="623"/>
                    <a:pt x="171" y="641"/>
                    <a:pt x="200" y="651"/>
                  </a:cubicBezTo>
                  <a:cubicBezTo>
                    <a:pt x="252" y="668"/>
                    <a:pt x="309" y="681"/>
                    <a:pt x="365" y="669"/>
                  </a:cubicBezTo>
                  <a:cubicBezTo>
                    <a:pt x="420" y="658"/>
                    <a:pt x="443" y="650"/>
                    <a:pt x="490" y="619"/>
                  </a:cubicBezTo>
                  <a:cubicBezTo>
                    <a:pt x="513" y="605"/>
                    <a:pt x="533" y="585"/>
                    <a:pt x="549" y="563"/>
                  </a:cubicBezTo>
                  <a:lnTo>
                    <a:pt x="550" y="562"/>
                  </a:lnTo>
                  <a:cubicBezTo>
                    <a:pt x="561" y="560"/>
                    <a:pt x="573" y="561"/>
                    <a:pt x="584" y="556"/>
                  </a:cubicBezTo>
                  <a:lnTo>
                    <a:pt x="588" y="554"/>
                  </a:lnTo>
                  <a:cubicBezTo>
                    <a:pt x="603" y="550"/>
                    <a:pt x="624" y="545"/>
                    <a:pt x="626" y="544"/>
                  </a:cubicBezTo>
                  <a:cubicBezTo>
                    <a:pt x="652" y="535"/>
                    <a:pt x="674" y="520"/>
                    <a:pt x="692" y="499"/>
                  </a:cubicBezTo>
                  <a:cubicBezTo>
                    <a:pt x="699" y="493"/>
                    <a:pt x="706" y="487"/>
                    <a:pt x="712" y="480"/>
                  </a:cubicBezTo>
                  <a:cubicBezTo>
                    <a:pt x="730" y="458"/>
                    <a:pt x="741" y="434"/>
                    <a:pt x="746" y="408"/>
                  </a:cubicBezTo>
                  <a:cubicBezTo>
                    <a:pt x="755" y="383"/>
                    <a:pt x="757" y="358"/>
                    <a:pt x="753" y="331"/>
                  </a:cubicBezTo>
                  <a:lnTo>
                    <a:pt x="748" y="310"/>
                  </a:lnTo>
                  <a:cubicBezTo>
                    <a:pt x="761" y="276"/>
                    <a:pt x="766" y="240"/>
                    <a:pt x="762" y="204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260">
              <a:extLst>
                <a:ext uri="{FF2B5EF4-FFF2-40B4-BE49-F238E27FC236}">
                  <a16:creationId xmlns:a16="http://schemas.microsoft.com/office/drawing/2014/main" id="{7B0F3B70-C2C8-CDB3-3ED9-C24CD5B44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191" y="2970924"/>
              <a:ext cx="425450" cy="544513"/>
            </a:xfrm>
            <a:custGeom>
              <a:avLst/>
              <a:gdLst>
                <a:gd name="T0" fmla="*/ 1654 w 2071"/>
                <a:gd name="T1" fmla="*/ 324 h 2642"/>
                <a:gd name="T2" fmla="*/ 956 w 2071"/>
                <a:gd name="T3" fmla="*/ 16 h 2642"/>
                <a:gd name="T4" fmla="*/ 44 w 2071"/>
                <a:gd name="T5" fmla="*/ 1372 h 2642"/>
                <a:gd name="T6" fmla="*/ 1115 w 2071"/>
                <a:gd name="T7" fmla="*/ 2608 h 2642"/>
                <a:gd name="T8" fmla="*/ 2028 w 2071"/>
                <a:gd name="T9" fmla="*/ 1251 h 2642"/>
                <a:gd name="T10" fmla="*/ 2019 w 2071"/>
                <a:gd name="T11" fmla="*/ 1162 h 2642"/>
                <a:gd name="T12" fmla="*/ 1654 w 2071"/>
                <a:gd name="T13" fmla="*/ 324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2642">
                  <a:moveTo>
                    <a:pt x="1654" y="324"/>
                  </a:moveTo>
                  <a:cubicBezTo>
                    <a:pt x="1463" y="118"/>
                    <a:pt x="1218" y="0"/>
                    <a:pt x="956" y="16"/>
                  </a:cubicBezTo>
                  <a:cubicBezTo>
                    <a:pt x="409" y="49"/>
                    <a:pt x="0" y="656"/>
                    <a:pt x="44" y="1372"/>
                  </a:cubicBezTo>
                  <a:cubicBezTo>
                    <a:pt x="87" y="2088"/>
                    <a:pt x="567" y="2642"/>
                    <a:pt x="1115" y="2608"/>
                  </a:cubicBezTo>
                  <a:cubicBezTo>
                    <a:pt x="1663" y="2575"/>
                    <a:pt x="2071" y="1967"/>
                    <a:pt x="2028" y="1251"/>
                  </a:cubicBezTo>
                  <a:cubicBezTo>
                    <a:pt x="2026" y="1221"/>
                    <a:pt x="2022" y="1192"/>
                    <a:pt x="2019" y="1162"/>
                  </a:cubicBezTo>
                  <a:cubicBezTo>
                    <a:pt x="1531" y="1157"/>
                    <a:pt x="1393" y="603"/>
                    <a:pt x="1654" y="324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261">
              <a:extLst>
                <a:ext uri="{FF2B5EF4-FFF2-40B4-BE49-F238E27FC236}">
                  <a16:creationId xmlns:a16="http://schemas.microsoft.com/office/drawing/2014/main" id="{C14877A1-3C31-E0F8-6CEC-918537EE9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903" y="2431174"/>
              <a:ext cx="350838" cy="257175"/>
            </a:xfrm>
            <a:custGeom>
              <a:avLst/>
              <a:gdLst>
                <a:gd name="T0" fmla="*/ 1637 w 1702"/>
                <a:gd name="T1" fmla="*/ 178 h 1247"/>
                <a:gd name="T2" fmla="*/ 602 w 1702"/>
                <a:gd name="T3" fmla="*/ 242 h 1247"/>
                <a:gd name="T4" fmla="*/ 209 w 1702"/>
                <a:gd name="T5" fmla="*/ 616 h 1247"/>
                <a:gd name="T6" fmla="*/ 77 w 1702"/>
                <a:gd name="T7" fmla="*/ 840 h 1247"/>
                <a:gd name="T8" fmla="*/ 11 w 1702"/>
                <a:gd name="T9" fmla="*/ 1111 h 1247"/>
                <a:gd name="T10" fmla="*/ 170 w 1702"/>
                <a:gd name="T11" fmla="*/ 1203 h 1247"/>
                <a:gd name="T12" fmla="*/ 327 w 1702"/>
                <a:gd name="T13" fmla="*/ 1047 h 1247"/>
                <a:gd name="T14" fmla="*/ 461 w 1702"/>
                <a:gd name="T15" fmla="*/ 885 h 1247"/>
                <a:gd name="T16" fmla="*/ 766 w 1702"/>
                <a:gd name="T17" fmla="*/ 593 h 1247"/>
                <a:gd name="T18" fmla="*/ 1553 w 1702"/>
                <a:gd name="T19" fmla="*/ 377 h 1247"/>
                <a:gd name="T20" fmla="*/ 1682 w 1702"/>
                <a:gd name="T21" fmla="*/ 314 h 1247"/>
                <a:gd name="T22" fmla="*/ 1637 w 1702"/>
                <a:gd name="T23" fmla="*/ 178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2" h="1247">
                  <a:moveTo>
                    <a:pt x="1637" y="178"/>
                  </a:moveTo>
                  <a:cubicBezTo>
                    <a:pt x="1313" y="0"/>
                    <a:pt x="911" y="51"/>
                    <a:pt x="602" y="242"/>
                  </a:cubicBezTo>
                  <a:cubicBezTo>
                    <a:pt x="447" y="338"/>
                    <a:pt x="317" y="470"/>
                    <a:pt x="209" y="616"/>
                  </a:cubicBezTo>
                  <a:cubicBezTo>
                    <a:pt x="158" y="686"/>
                    <a:pt x="113" y="761"/>
                    <a:pt x="77" y="840"/>
                  </a:cubicBezTo>
                  <a:cubicBezTo>
                    <a:pt x="42" y="920"/>
                    <a:pt x="0" y="1023"/>
                    <a:pt x="11" y="1111"/>
                  </a:cubicBezTo>
                  <a:cubicBezTo>
                    <a:pt x="20" y="1188"/>
                    <a:pt x="94" y="1247"/>
                    <a:pt x="170" y="1203"/>
                  </a:cubicBezTo>
                  <a:cubicBezTo>
                    <a:pt x="234" y="1165"/>
                    <a:pt x="279" y="1103"/>
                    <a:pt x="327" y="1047"/>
                  </a:cubicBezTo>
                  <a:cubicBezTo>
                    <a:pt x="373" y="994"/>
                    <a:pt x="416" y="938"/>
                    <a:pt x="461" y="885"/>
                  </a:cubicBezTo>
                  <a:cubicBezTo>
                    <a:pt x="551" y="777"/>
                    <a:pt x="654" y="669"/>
                    <a:pt x="766" y="593"/>
                  </a:cubicBezTo>
                  <a:cubicBezTo>
                    <a:pt x="996" y="436"/>
                    <a:pt x="1271" y="337"/>
                    <a:pt x="1553" y="377"/>
                  </a:cubicBezTo>
                  <a:cubicBezTo>
                    <a:pt x="1608" y="385"/>
                    <a:pt x="1659" y="368"/>
                    <a:pt x="1682" y="314"/>
                  </a:cubicBezTo>
                  <a:cubicBezTo>
                    <a:pt x="1702" y="265"/>
                    <a:pt x="1685" y="204"/>
                    <a:pt x="1637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262">
              <a:extLst>
                <a:ext uri="{FF2B5EF4-FFF2-40B4-BE49-F238E27FC236}">
                  <a16:creationId xmlns:a16="http://schemas.microsoft.com/office/drawing/2014/main" id="{9811D9C9-B006-B4A4-4791-37CAD1381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216" y="2831224"/>
              <a:ext cx="658813" cy="503238"/>
            </a:xfrm>
            <a:custGeom>
              <a:avLst/>
              <a:gdLst>
                <a:gd name="T0" fmla="*/ 218 w 3206"/>
                <a:gd name="T1" fmla="*/ 1328 h 2444"/>
                <a:gd name="T2" fmla="*/ 884 w 3206"/>
                <a:gd name="T3" fmla="*/ 674 h 2444"/>
                <a:gd name="T4" fmla="*/ 1035 w 3206"/>
                <a:gd name="T5" fmla="*/ 612 h 2444"/>
                <a:gd name="T6" fmla="*/ 1143 w 3206"/>
                <a:gd name="T7" fmla="*/ 584 h 2444"/>
                <a:gd name="T8" fmla="*/ 1218 w 3206"/>
                <a:gd name="T9" fmla="*/ 570 h 2444"/>
                <a:gd name="T10" fmla="*/ 1403 w 3206"/>
                <a:gd name="T11" fmla="*/ 561 h 2444"/>
                <a:gd name="T12" fmla="*/ 1574 w 3206"/>
                <a:gd name="T13" fmla="*/ 576 h 2444"/>
                <a:gd name="T14" fmla="*/ 1763 w 3206"/>
                <a:gd name="T15" fmla="*/ 623 h 2444"/>
                <a:gd name="T16" fmla="*/ 1915 w 3206"/>
                <a:gd name="T17" fmla="*/ 683 h 2444"/>
                <a:gd name="T18" fmla="*/ 2222 w 3206"/>
                <a:gd name="T19" fmla="*/ 882 h 2444"/>
                <a:gd name="T20" fmla="*/ 2451 w 3206"/>
                <a:gd name="T21" fmla="*/ 1142 h 2444"/>
                <a:gd name="T22" fmla="*/ 2602 w 3206"/>
                <a:gd name="T23" fmla="*/ 1458 h 2444"/>
                <a:gd name="T24" fmla="*/ 2636 w 3206"/>
                <a:gd name="T25" fmla="*/ 1849 h 2444"/>
                <a:gd name="T26" fmla="*/ 2519 w 3206"/>
                <a:gd name="T27" fmla="*/ 2316 h 2444"/>
                <a:gd name="T28" fmla="*/ 2632 w 3206"/>
                <a:gd name="T29" fmla="*/ 2402 h 2444"/>
                <a:gd name="T30" fmla="*/ 2608 w 3206"/>
                <a:gd name="T31" fmla="*/ 662 h 2444"/>
                <a:gd name="T32" fmla="*/ 816 w 3206"/>
                <a:gd name="T33" fmla="*/ 264 h 2444"/>
                <a:gd name="T34" fmla="*/ 18 w 3206"/>
                <a:gd name="T35" fmla="*/ 1211 h 2444"/>
                <a:gd name="T36" fmla="*/ 218 w 3206"/>
                <a:gd name="T37" fmla="*/ 1328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6" h="2444">
                  <a:moveTo>
                    <a:pt x="218" y="1328"/>
                  </a:moveTo>
                  <a:cubicBezTo>
                    <a:pt x="423" y="1087"/>
                    <a:pt x="600" y="822"/>
                    <a:pt x="884" y="674"/>
                  </a:cubicBezTo>
                  <a:cubicBezTo>
                    <a:pt x="946" y="642"/>
                    <a:pt x="969" y="633"/>
                    <a:pt x="1035" y="612"/>
                  </a:cubicBezTo>
                  <a:cubicBezTo>
                    <a:pt x="1071" y="601"/>
                    <a:pt x="1106" y="592"/>
                    <a:pt x="1143" y="584"/>
                  </a:cubicBezTo>
                  <a:cubicBezTo>
                    <a:pt x="1162" y="580"/>
                    <a:pt x="1237" y="568"/>
                    <a:pt x="1218" y="570"/>
                  </a:cubicBezTo>
                  <a:cubicBezTo>
                    <a:pt x="1279" y="563"/>
                    <a:pt x="1341" y="560"/>
                    <a:pt x="1403" y="561"/>
                  </a:cubicBezTo>
                  <a:cubicBezTo>
                    <a:pt x="1479" y="562"/>
                    <a:pt x="1526" y="566"/>
                    <a:pt x="1574" y="576"/>
                  </a:cubicBezTo>
                  <a:cubicBezTo>
                    <a:pt x="1638" y="588"/>
                    <a:pt x="1701" y="603"/>
                    <a:pt x="1763" y="623"/>
                  </a:cubicBezTo>
                  <a:cubicBezTo>
                    <a:pt x="1836" y="646"/>
                    <a:pt x="1858" y="655"/>
                    <a:pt x="1915" y="683"/>
                  </a:cubicBezTo>
                  <a:cubicBezTo>
                    <a:pt x="2034" y="741"/>
                    <a:pt x="2144" y="813"/>
                    <a:pt x="2222" y="882"/>
                  </a:cubicBezTo>
                  <a:cubicBezTo>
                    <a:pt x="2323" y="970"/>
                    <a:pt x="2392" y="1051"/>
                    <a:pt x="2451" y="1142"/>
                  </a:cubicBezTo>
                  <a:cubicBezTo>
                    <a:pt x="2527" y="1261"/>
                    <a:pt x="2570" y="1339"/>
                    <a:pt x="2602" y="1458"/>
                  </a:cubicBezTo>
                  <a:cubicBezTo>
                    <a:pt x="2638" y="1585"/>
                    <a:pt x="2652" y="1702"/>
                    <a:pt x="2636" y="1849"/>
                  </a:cubicBezTo>
                  <a:cubicBezTo>
                    <a:pt x="2619" y="2007"/>
                    <a:pt x="2560" y="2163"/>
                    <a:pt x="2519" y="2316"/>
                  </a:cubicBezTo>
                  <a:cubicBezTo>
                    <a:pt x="2504" y="2375"/>
                    <a:pt x="2576" y="2444"/>
                    <a:pt x="2632" y="2402"/>
                  </a:cubicBezTo>
                  <a:cubicBezTo>
                    <a:pt x="3206" y="1973"/>
                    <a:pt x="3057" y="1118"/>
                    <a:pt x="2608" y="662"/>
                  </a:cubicBezTo>
                  <a:cubicBezTo>
                    <a:pt x="2151" y="197"/>
                    <a:pt x="1424" y="0"/>
                    <a:pt x="816" y="264"/>
                  </a:cubicBezTo>
                  <a:cubicBezTo>
                    <a:pt x="429" y="431"/>
                    <a:pt x="90" y="788"/>
                    <a:pt x="18" y="1211"/>
                  </a:cubicBezTo>
                  <a:cubicBezTo>
                    <a:pt x="0" y="1316"/>
                    <a:pt x="133" y="1428"/>
                    <a:pt x="218" y="13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263">
              <a:extLst>
                <a:ext uri="{FF2B5EF4-FFF2-40B4-BE49-F238E27FC236}">
                  <a16:creationId xmlns:a16="http://schemas.microsoft.com/office/drawing/2014/main" id="{817A05AF-5DE9-369C-A8C1-044F7CA80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2818524"/>
              <a:ext cx="247650" cy="117475"/>
            </a:xfrm>
            <a:custGeom>
              <a:avLst/>
              <a:gdLst>
                <a:gd name="T0" fmla="*/ 83 w 1202"/>
                <a:gd name="T1" fmla="*/ 536 h 572"/>
                <a:gd name="T2" fmla="*/ 562 w 1202"/>
                <a:gd name="T3" fmla="*/ 177 h 572"/>
                <a:gd name="T4" fmla="*/ 846 w 1202"/>
                <a:gd name="T5" fmla="*/ 116 h 572"/>
                <a:gd name="T6" fmla="*/ 994 w 1202"/>
                <a:gd name="T7" fmla="*/ 116 h 572"/>
                <a:gd name="T8" fmla="*/ 1149 w 1202"/>
                <a:gd name="T9" fmla="*/ 128 h 572"/>
                <a:gd name="T10" fmla="*/ 1168 w 1202"/>
                <a:gd name="T11" fmla="*/ 55 h 572"/>
                <a:gd name="T12" fmla="*/ 846 w 1202"/>
                <a:gd name="T13" fmla="*/ 7 h 572"/>
                <a:gd name="T14" fmla="*/ 520 w 1202"/>
                <a:gd name="T15" fmla="*/ 82 h 572"/>
                <a:gd name="T16" fmla="*/ 24 w 1202"/>
                <a:gd name="T17" fmla="*/ 501 h 572"/>
                <a:gd name="T18" fmla="*/ 83 w 1202"/>
                <a:gd name="T19" fmla="*/ 53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2" h="572">
                  <a:moveTo>
                    <a:pt x="83" y="536"/>
                  </a:moveTo>
                  <a:cubicBezTo>
                    <a:pt x="199" y="369"/>
                    <a:pt x="370" y="244"/>
                    <a:pt x="562" y="177"/>
                  </a:cubicBezTo>
                  <a:cubicBezTo>
                    <a:pt x="653" y="146"/>
                    <a:pt x="750" y="124"/>
                    <a:pt x="846" y="116"/>
                  </a:cubicBezTo>
                  <a:cubicBezTo>
                    <a:pt x="895" y="113"/>
                    <a:pt x="945" y="112"/>
                    <a:pt x="994" y="116"/>
                  </a:cubicBezTo>
                  <a:cubicBezTo>
                    <a:pt x="1045" y="120"/>
                    <a:pt x="1098" y="131"/>
                    <a:pt x="1149" y="128"/>
                  </a:cubicBezTo>
                  <a:cubicBezTo>
                    <a:pt x="1187" y="125"/>
                    <a:pt x="1202" y="76"/>
                    <a:pt x="1168" y="55"/>
                  </a:cubicBezTo>
                  <a:cubicBezTo>
                    <a:pt x="1080" y="0"/>
                    <a:pt x="947" y="1"/>
                    <a:pt x="846" y="7"/>
                  </a:cubicBezTo>
                  <a:cubicBezTo>
                    <a:pt x="733" y="14"/>
                    <a:pt x="624" y="38"/>
                    <a:pt x="520" y="82"/>
                  </a:cubicBezTo>
                  <a:cubicBezTo>
                    <a:pt x="316" y="168"/>
                    <a:pt x="140" y="312"/>
                    <a:pt x="24" y="501"/>
                  </a:cubicBezTo>
                  <a:cubicBezTo>
                    <a:pt x="0" y="540"/>
                    <a:pt x="58" y="572"/>
                    <a:pt x="83" y="5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264">
              <a:extLst>
                <a:ext uri="{FF2B5EF4-FFF2-40B4-BE49-F238E27FC236}">
                  <a16:creationId xmlns:a16="http://schemas.microsoft.com/office/drawing/2014/main" id="{40E1C648-1416-4144-CFD0-1B3423BAA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603" y="3070937"/>
              <a:ext cx="430213" cy="558800"/>
            </a:xfrm>
            <a:custGeom>
              <a:avLst/>
              <a:gdLst>
                <a:gd name="T0" fmla="*/ 827 w 2092"/>
                <a:gd name="T1" fmla="*/ 70 h 2712"/>
                <a:gd name="T2" fmla="*/ 109 w 2092"/>
                <a:gd name="T3" fmla="*/ 626 h 2712"/>
                <a:gd name="T4" fmla="*/ 279 w 2092"/>
                <a:gd name="T5" fmla="*/ 701 h 2712"/>
                <a:gd name="T6" fmla="*/ 279 w 2092"/>
                <a:gd name="T7" fmla="*/ 702 h 2712"/>
                <a:gd name="T8" fmla="*/ 333 w 2092"/>
                <a:gd name="T9" fmla="*/ 739 h 2712"/>
                <a:gd name="T10" fmla="*/ 499 w 2092"/>
                <a:gd name="T11" fmla="*/ 940 h 2712"/>
                <a:gd name="T12" fmla="*/ 535 w 2092"/>
                <a:gd name="T13" fmla="*/ 1069 h 2712"/>
                <a:gd name="T14" fmla="*/ 492 w 2092"/>
                <a:gd name="T15" fmla="*/ 1328 h 2712"/>
                <a:gd name="T16" fmla="*/ 420 w 2092"/>
                <a:gd name="T17" fmla="*/ 1439 h 2712"/>
                <a:gd name="T18" fmla="*/ 258 w 2092"/>
                <a:gd name="T19" fmla="*/ 1563 h 2712"/>
                <a:gd name="T20" fmla="*/ 55 w 2092"/>
                <a:gd name="T21" fmla="*/ 1632 h 2712"/>
                <a:gd name="T22" fmla="*/ 0 w 2092"/>
                <a:gd name="T23" fmla="*/ 1634 h 2712"/>
                <a:gd name="T24" fmla="*/ 1149 w 2092"/>
                <a:gd name="T25" fmla="*/ 2647 h 2712"/>
                <a:gd name="T26" fmla="*/ 2003 w 2092"/>
                <a:gd name="T27" fmla="*/ 1232 h 2712"/>
                <a:gd name="T28" fmla="*/ 827 w 2092"/>
                <a:gd name="T29" fmla="*/ 7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2" h="2712">
                  <a:moveTo>
                    <a:pt x="827" y="70"/>
                  </a:moveTo>
                  <a:cubicBezTo>
                    <a:pt x="516" y="109"/>
                    <a:pt x="260" y="322"/>
                    <a:pt x="109" y="626"/>
                  </a:cubicBezTo>
                  <a:cubicBezTo>
                    <a:pt x="171" y="639"/>
                    <a:pt x="229" y="663"/>
                    <a:pt x="279" y="701"/>
                  </a:cubicBezTo>
                  <a:lnTo>
                    <a:pt x="279" y="702"/>
                  </a:lnTo>
                  <a:cubicBezTo>
                    <a:pt x="297" y="714"/>
                    <a:pt x="315" y="727"/>
                    <a:pt x="333" y="739"/>
                  </a:cubicBezTo>
                  <a:cubicBezTo>
                    <a:pt x="407" y="793"/>
                    <a:pt x="463" y="860"/>
                    <a:pt x="499" y="940"/>
                  </a:cubicBezTo>
                  <a:cubicBezTo>
                    <a:pt x="511" y="983"/>
                    <a:pt x="523" y="1026"/>
                    <a:pt x="535" y="1069"/>
                  </a:cubicBezTo>
                  <a:cubicBezTo>
                    <a:pt x="546" y="1159"/>
                    <a:pt x="531" y="1245"/>
                    <a:pt x="492" y="1328"/>
                  </a:cubicBezTo>
                  <a:cubicBezTo>
                    <a:pt x="468" y="1365"/>
                    <a:pt x="444" y="1402"/>
                    <a:pt x="420" y="1439"/>
                  </a:cubicBezTo>
                  <a:cubicBezTo>
                    <a:pt x="377" y="1493"/>
                    <a:pt x="323" y="1535"/>
                    <a:pt x="258" y="1563"/>
                  </a:cubicBezTo>
                  <a:cubicBezTo>
                    <a:pt x="198" y="1602"/>
                    <a:pt x="130" y="1625"/>
                    <a:pt x="55" y="1632"/>
                  </a:cubicBezTo>
                  <a:cubicBezTo>
                    <a:pt x="37" y="1635"/>
                    <a:pt x="19" y="1633"/>
                    <a:pt x="0" y="1634"/>
                  </a:cubicBezTo>
                  <a:cubicBezTo>
                    <a:pt x="139" y="2268"/>
                    <a:pt x="629" y="2712"/>
                    <a:pt x="1149" y="2647"/>
                  </a:cubicBezTo>
                  <a:cubicBezTo>
                    <a:pt x="1710" y="2577"/>
                    <a:pt x="2092" y="1943"/>
                    <a:pt x="2003" y="1232"/>
                  </a:cubicBezTo>
                  <a:cubicBezTo>
                    <a:pt x="1914" y="520"/>
                    <a:pt x="1388" y="0"/>
                    <a:pt x="827" y="70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265">
              <a:extLst>
                <a:ext uri="{FF2B5EF4-FFF2-40B4-BE49-F238E27FC236}">
                  <a16:creationId xmlns:a16="http://schemas.microsoft.com/office/drawing/2014/main" id="{917F506D-7468-AF26-2492-4AB5E7AF0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203" y="2593099"/>
              <a:ext cx="261938" cy="136525"/>
            </a:xfrm>
            <a:custGeom>
              <a:avLst/>
              <a:gdLst>
                <a:gd name="T0" fmla="*/ 246 w 1276"/>
                <a:gd name="T1" fmla="*/ 473 h 667"/>
                <a:gd name="T2" fmla="*/ 293 w 1276"/>
                <a:gd name="T3" fmla="*/ 428 h 667"/>
                <a:gd name="T4" fmla="*/ 317 w 1276"/>
                <a:gd name="T5" fmla="*/ 406 h 667"/>
                <a:gd name="T6" fmla="*/ 324 w 1276"/>
                <a:gd name="T7" fmla="*/ 401 h 667"/>
                <a:gd name="T8" fmla="*/ 346 w 1276"/>
                <a:gd name="T9" fmla="*/ 388 h 667"/>
                <a:gd name="T10" fmla="*/ 364 w 1276"/>
                <a:gd name="T11" fmla="*/ 378 h 667"/>
                <a:gd name="T12" fmla="*/ 383 w 1276"/>
                <a:gd name="T13" fmla="*/ 371 h 667"/>
                <a:gd name="T14" fmla="*/ 415 w 1276"/>
                <a:gd name="T15" fmla="*/ 362 h 667"/>
                <a:gd name="T16" fmla="*/ 448 w 1276"/>
                <a:gd name="T17" fmla="*/ 355 h 667"/>
                <a:gd name="T18" fmla="*/ 447 w 1276"/>
                <a:gd name="T19" fmla="*/ 355 h 667"/>
                <a:gd name="T20" fmla="*/ 515 w 1276"/>
                <a:gd name="T21" fmla="*/ 352 h 667"/>
                <a:gd name="T22" fmla="*/ 584 w 1276"/>
                <a:gd name="T23" fmla="*/ 355 h 667"/>
                <a:gd name="T24" fmla="*/ 588 w 1276"/>
                <a:gd name="T25" fmla="*/ 357 h 667"/>
                <a:gd name="T26" fmla="*/ 621 w 1276"/>
                <a:gd name="T27" fmla="*/ 364 h 667"/>
                <a:gd name="T28" fmla="*/ 647 w 1276"/>
                <a:gd name="T29" fmla="*/ 372 h 667"/>
                <a:gd name="T30" fmla="*/ 675 w 1276"/>
                <a:gd name="T31" fmla="*/ 382 h 667"/>
                <a:gd name="T32" fmla="*/ 702 w 1276"/>
                <a:gd name="T33" fmla="*/ 394 h 667"/>
                <a:gd name="T34" fmla="*/ 738 w 1276"/>
                <a:gd name="T35" fmla="*/ 414 h 667"/>
                <a:gd name="T36" fmla="*/ 809 w 1276"/>
                <a:gd name="T37" fmla="*/ 458 h 667"/>
                <a:gd name="T38" fmla="*/ 843 w 1276"/>
                <a:gd name="T39" fmla="*/ 483 h 667"/>
                <a:gd name="T40" fmla="*/ 850 w 1276"/>
                <a:gd name="T41" fmla="*/ 489 h 667"/>
                <a:gd name="T42" fmla="*/ 937 w 1276"/>
                <a:gd name="T43" fmla="*/ 556 h 667"/>
                <a:gd name="T44" fmla="*/ 951 w 1276"/>
                <a:gd name="T45" fmla="*/ 567 h 667"/>
                <a:gd name="T46" fmla="*/ 984 w 1276"/>
                <a:gd name="T47" fmla="*/ 595 h 667"/>
                <a:gd name="T48" fmla="*/ 1085 w 1276"/>
                <a:gd name="T49" fmla="*/ 657 h 667"/>
                <a:gd name="T50" fmla="*/ 1168 w 1276"/>
                <a:gd name="T51" fmla="*/ 660 h 667"/>
                <a:gd name="T52" fmla="*/ 1179 w 1276"/>
                <a:gd name="T53" fmla="*/ 659 h 667"/>
                <a:gd name="T54" fmla="*/ 1269 w 1276"/>
                <a:gd name="T55" fmla="*/ 568 h 667"/>
                <a:gd name="T56" fmla="*/ 1269 w 1276"/>
                <a:gd name="T57" fmla="*/ 559 h 667"/>
                <a:gd name="T58" fmla="*/ 1254 w 1276"/>
                <a:gd name="T59" fmla="*/ 448 h 667"/>
                <a:gd name="T60" fmla="*/ 1185 w 1276"/>
                <a:gd name="T61" fmla="*/ 358 h 667"/>
                <a:gd name="T62" fmla="*/ 1022 w 1276"/>
                <a:gd name="T63" fmla="*/ 211 h 667"/>
                <a:gd name="T64" fmla="*/ 667 w 1276"/>
                <a:gd name="T65" fmla="*/ 44 h 667"/>
                <a:gd name="T66" fmla="*/ 35 w 1276"/>
                <a:gd name="T67" fmla="*/ 350 h 667"/>
                <a:gd name="T68" fmla="*/ 246 w 1276"/>
                <a:gd name="T69" fmla="*/ 47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6" h="667">
                  <a:moveTo>
                    <a:pt x="246" y="473"/>
                  </a:moveTo>
                  <a:cubicBezTo>
                    <a:pt x="261" y="456"/>
                    <a:pt x="276" y="443"/>
                    <a:pt x="293" y="428"/>
                  </a:cubicBezTo>
                  <a:cubicBezTo>
                    <a:pt x="301" y="421"/>
                    <a:pt x="309" y="413"/>
                    <a:pt x="317" y="406"/>
                  </a:cubicBezTo>
                  <a:cubicBezTo>
                    <a:pt x="334" y="392"/>
                    <a:pt x="291" y="421"/>
                    <a:pt x="324" y="401"/>
                  </a:cubicBezTo>
                  <a:cubicBezTo>
                    <a:pt x="332" y="397"/>
                    <a:pt x="339" y="392"/>
                    <a:pt x="346" y="388"/>
                  </a:cubicBezTo>
                  <a:cubicBezTo>
                    <a:pt x="346" y="388"/>
                    <a:pt x="381" y="370"/>
                    <a:pt x="364" y="378"/>
                  </a:cubicBezTo>
                  <a:cubicBezTo>
                    <a:pt x="347" y="386"/>
                    <a:pt x="379" y="372"/>
                    <a:pt x="383" y="371"/>
                  </a:cubicBezTo>
                  <a:cubicBezTo>
                    <a:pt x="394" y="368"/>
                    <a:pt x="404" y="365"/>
                    <a:pt x="415" y="362"/>
                  </a:cubicBezTo>
                  <a:cubicBezTo>
                    <a:pt x="426" y="359"/>
                    <a:pt x="437" y="358"/>
                    <a:pt x="448" y="355"/>
                  </a:cubicBezTo>
                  <a:cubicBezTo>
                    <a:pt x="434" y="359"/>
                    <a:pt x="430" y="357"/>
                    <a:pt x="447" y="355"/>
                  </a:cubicBezTo>
                  <a:cubicBezTo>
                    <a:pt x="469" y="354"/>
                    <a:pt x="492" y="352"/>
                    <a:pt x="515" y="352"/>
                  </a:cubicBezTo>
                  <a:cubicBezTo>
                    <a:pt x="538" y="351"/>
                    <a:pt x="561" y="353"/>
                    <a:pt x="584" y="355"/>
                  </a:cubicBezTo>
                  <a:cubicBezTo>
                    <a:pt x="561" y="353"/>
                    <a:pt x="572" y="353"/>
                    <a:pt x="588" y="357"/>
                  </a:cubicBezTo>
                  <a:cubicBezTo>
                    <a:pt x="599" y="359"/>
                    <a:pt x="610" y="361"/>
                    <a:pt x="621" y="364"/>
                  </a:cubicBezTo>
                  <a:cubicBezTo>
                    <a:pt x="630" y="367"/>
                    <a:pt x="639" y="369"/>
                    <a:pt x="647" y="372"/>
                  </a:cubicBezTo>
                  <a:cubicBezTo>
                    <a:pt x="647" y="372"/>
                    <a:pt x="687" y="386"/>
                    <a:pt x="675" y="382"/>
                  </a:cubicBezTo>
                  <a:cubicBezTo>
                    <a:pt x="662" y="377"/>
                    <a:pt x="698" y="393"/>
                    <a:pt x="702" y="394"/>
                  </a:cubicBezTo>
                  <a:cubicBezTo>
                    <a:pt x="714" y="401"/>
                    <a:pt x="726" y="407"/>
                    <a:pt x="738" y="414"/>
                  </a:cubicBezTo>
                  <a:cubicBezTo>
                    <a:pt x="763" y="428"/>
                    <a:pt x="786" y="443"/>
                    <a:pt x="809" y="458"/>
                  </a:cubicBezTo>
                  <a:cubicBezTo>
                    <a:pt x="821" y="466"/>
                    <a:pt x="832" y="475"/>
                    <a:pt x="843" y="483"/>
                  </a:cubicBezTo>
                  <a:cubicBezTo>
                    <a:pt x="830" y="473"/>
                    <a:pt x="846" y="485"/>
                    <a:pt x="850" y="489"/>
                  </a:cubicBezTo>
                  <a:cubicBezTo>
                    <a:pt x="879" y="512"/>
                    <a:pt x="908" y="534"/>
                    <a:pt x="937" y="556"/>
                  </a:cubicBezTo>
                  <a:cubicBezTo>
                    <a:pt x="921" y="544"/>
                    <a:pt x="947" y="564"/>
                    <a:pt x="951" y="567"/>
                  </a:cubicBezTo>
                  <a:cubicBezTo>
                    <a:pt x="962" y="576"/>
                    <a:pt x="973" y="586"/>
                    <a:pt x="984" y="595"/>
                  </a:cubicBezTo>
                  <a:cubicBezTo>
                    <a:pt x="1016" y="620"/>
                    <a:pt x="1046" y="644"/>
                    <a:pt x="1085" y="657"/>
                  </a:cubicBezTo>
                  <a:cubicBezTo>
                    <a:pt x="1115" y="667"/>
                    <a:pt x="1139" y="663"/>
                    <a:pt x="1168" y="660"/>
                  </a:cubicBezTo>
                  <a:cubicBezTo>
                    <a:pt x="1143" y="663"/>
                    <a:pt x="1166" y="660"/>
                    <a:pt x="1179" y="659"/>
                  </a:cubicBezTo>
                  <a:cubicBezTo>
                    <a:pt x="1230" y="654"/>
                    <a:pt x="1264" y="621"/>
                    <a:pt x="1269" y="568"/>
                  </a:cubicBezTo>
                  <a:cubicBezTo>
                    <a:pt x="1269" y="563"/>
                    <a:pt x="1271" y="523"/>
                    <a:pt x="1269" y="559"/>
                  </a:cubicBezTo>
                  <a:cubicBezTo>
                    <a:pt x="1272" y="514"/>
                    <a:pt x="1276" y="490"/>
                    <a:pt x="1254" y="448"/>
                  </a:cubicBezTo>
                  <a:cubicBezTo>
                    <a:pt x="1237" y="414"/>
                    <a:pt x="1211" y="386"/>
                    <a:pt x="1185" y="358"/>
                  </a:cubicBezTo>
                  <a:cubicBezTo>
                    <a:pt x="1134" y="303"/>
                    <a:pt x="1081" y="256"/>
                    <a:pt x="1022" y="211"/>
                  </a:cubicBezTo>
                  <a:cubicBezTo>
                    <a:pt x="918" y="134"/>
                    <a:pt x="796" y="67"/>
                    <a:pt x="667" y="44"/>
                  </a:cubicBezTo>
                  <a:cubicBezTo>
                    <a:pt x="422" y="0"/>
                    <a:pt x="115" y="87"/>
                    <a:pt x="35" y="350"/>
                  </a:cubicBezTo>
                  <a:cubicBezTo>
                    <a:pt x="0" y="468"/>
                    <a:pt x="162" y="568"/>
                    <a:pt x="246" y="47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266">
              <a:extLst>
                <a:ext uri="{FF2B5EF4-FFF2-40B4-BE49-F238E27FC236}">
                  <a16:creationId xmlns:a16="http://schemas.microsoft.com/office/drawing/2014/main" id="{171E7739-FE3D-D7CF-B975-EAF6CE761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391" y="2943937"/>
              <a:ext cx="601663" cy="563563"/>
            </a:xfrm>
            <a:custGeom>
              <a:avLst/>
              <a:gdLst>
                <a:gd name="T0" fmla="*/ 2898 w 2920"/>
                <a:gd name="T1" fmla="*/ 528 h 2743"/>
                <a:gd name="T2" fmla="*/ 2468 w 2920"/>
                <a:gd name="T3" fmla="*/ 141 h 2743"/>
                <a:gd name="T4" fmla="*/ 1911 w 2920"/>
                <a:gd name="T5" fmla="*/ 14 h 2743"/>
                <a:gd name="T6" fmla="*/ 952 w 2920"/>
                <a:gd name="T7" fmla="*/ 271 h 2743"/>
                <a:gd name="T8" fmla="*/ 118 w 2920"/>
                <a:gd name="T9" fmla="*/ 1897 h 2743"/>
                <a:gd name="T10" fmla="*/ 728 w 2920"/>
                <a:gd name="T11" fmla="*/ 2717 h 2743"/>
                <a:gd name="T12" fmla="*/ 794 w 2920"/>
                <a:gd name="T13" fmla="*/ 2631 h 2743"/>
                <a:gd name="T14" fmla="*/ 434 w 2920"/>
                <a:gd name="T15" fmla="*/ 1932 h 2743"/>
                <a:gd name="T16" fmla="*/ 590 w 2920"/>
                <a:gd name="T17" fmla="*/ 1243 h 2743"/>
                <a:gd name="T18" fmla="*/ 689 w 2920"/>
                <a:gd name="T19" fmla="*/ 1086 h 2743"/>
                <a:gd name="T20" fmla="*/ 733 w 2920"/>
                <a:gd name="T21" fmla="*/ 1028 h 2743"/>
                <a:gd name="T22" fmla="*/ 801 w 2920"/>
                <a:gd name="T23" fmla="*/ 947 h 2743"/>
                <a:gd name="T24" fmla="*/ 936 w 2920"/>
                <a:gd name="T25" fmla="*/ 812 h 2743"/>
                <a:gd name="T26" fmla="*/ 1087 w 2920"/>
                <a:gd name="T27" fmla="*/ 694 h 2743"/>
                <a:gd name="T28" fmla="*/ 1263 w 2920"/>
                <a:gd name="T29" fmla="*/ 590 h 2743"/>
                <a:gd name="T30" fmla="*/ 1428 w 2920"/>
                <a:gd name="T31" fmla="*/ 516 h 2743"/>
                <a:gd name="T32" fmla="*/ 1799 w 2920"/>
                <a:gd name="T33" fmla="*/ 437 h 2743"/>
                <a:gd name="T34" fmla="*/ 2267 w 2920"/>
                <a:gd name="T35" fmla="*/ 494 h 2743"/>
                <a:gd name="T36" fmla="*/ 2523 w 2920"/>
                <a:gd name="T37" fmla="*/ 593 h 2743"/>
                <a:gd name="T38" fmla="*/ 2802 w 2920"/>
                <a:gd name="T39" fmla="*/ 654 h 2743"/>
                <a:gd name="T40" fmla="*/ 2898 w 2920"/>
                <a:gd name="T41" fmla="*/ 528 h 2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20" h="2743">
                  <a:moveTo>
                    <a:pt x="2898" y="528"/>
                  </a:moveTo>
                  <a:cubicBezTo>
                    <a:pt x="2822" y="324"/>
                    <a:pt x="2662" y="224"/>
                    <a:pt x="2468" y="141"/>
                  </a:cubicBezTo>
                  <a:cubicBezTo>
                    <a:pt x="2289" y="64"/>
                    <a:pt x="2106" y="22"/>
                    <a:pt x="1911" y="14"/>
                  </a:cubicBezTo>
                  <a:cubicBezTo>
                    <a:pt x="1577" y="0"/>
                    <a:pt x="1235" y="95"/>
                    <a:pt x="952" y="271"/>
                  </a:cubicBezTo>
                  <a:cubicBezTo>
                    <a:pt x="414" y="607"/>
                    <a:pt x="0" y="1245"/>
                    <a:pt x="118" y="1897"/>
                  </a:cubicBezTo>
                  <a:cubicBezTo>
                    <a:pt x="183" y="2256"/>
                    <a:pt x="395" y="2561"/>
                    <a:pt x="728" y="2717"/>
                  </a:cubicBezTo>
                  <a:cubicBezTo>
                    <a:pt x="784" y="2743"/>
                    <a:pt x="836" y="2679"/>
                    <a:pt x="794" y="2631"/>
                  </a:cubicBezTo>
                  <a:cubicBezTo>
                    <a:pt x="624" y="2436"/>
                    <a:pt x="461" y="2194"/>
                    <a:pt x="434" y="1932"/>
                  </a:cubicBezTo>
                  <a:cubicBezTo>
                    <a:pt x="408" y="1690"/>
                    <a:pt x="472" y="1454"/>
                    <a:pt x="590" y="1243"/>
                  </a:cubicBezTo>
                  <a:cubicBezTo>
                    <a:pt x="620" y="1188"/>
                    <a:pt x="654" y="1136"/>
                    <a:pt x="689" y="1086"/>
                  </a:cubicBezTo>
                  <a:cubicBezTo>
                    <a:pt x="718" y="1044"/>
                    <a:pt x="702" y="1066"/>
                    <a:pt x="733" y="1028"/>
                  </a:cubicBezTo>
                  <a:cubicBezTo>
                    <a:pt x="755" y="1000"/>
                    <a:pt x="778" y="973"/>
                    <a:pt x="801" y="947"/>
                  </a:cubicBezTo>
                  <a:cubicBezTo>
                    <a:pt x="843" y="900"/>
                    <a:pt x="888" y="854"/>
                    <a:pt x="936" y="812"/>
                  </a:cubicBezTo>
                  <a:cubicBezTo>
                    <a:pt x="1003" y="751"/>
                    <a:pt x="1013" y="743"/>
                    <a:pt x="1087" y="694"/>
                  </a:cubicBezTo>
                  <a:cubicBezTo>
                    <a:pt x="1143" y="656"/>
                    <a:pt x="1202" y="621"/>
                    <a:pt x="1263" y="590"/>
                  </a:cubicBezTo>
                  <a:cubicBezTo>
                    <a:pt x="1341" y="550"/>
                    <a:pt x="1362" y="540"/>
                    <a:pt x="1428" y="516"/>
                  </a:cubicBezTo>
                  <a:cubicBezTo>
                    <a:pt x="1562" y="468"/>
                    <a:pt x="1688" y="443"/>
                    <a:pt x="1799" y="437"/>
                  </a:cubicBezTo>
                  <a:cubicBezTo>
                    <a:pt x="1977" y="428"/>
                    <a:pt x="2097" y="446"/>
                    <a:pt x="2267" y="494"/>
                  </a:cubicBezTo>
                  <a:cubicBezTo>
                    <a:pt x="2356" y="520"/>
                    <a:pt x="2436" y="559"/>
                    <a:pt x="2523" y="593"/>
                  </a:cubicBezTo>
                  <a:cubicBezTo>
                    <a:pt x="2617" y="630"/>
                    <a:pt x="2700" y="648"/>
                    <a:pt x="2802" y="654"/>
                  </a:cubicBezTo>
                  <a:cubicBezTo>
                    <a:pt x="2863" y="657"/>
                    <a:pt x="2920" y="587"/>
                    <a:pt x="2898" y="5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267">
              <a:extLst>
                <a:ext uri="{FF2B5EF4-FFF2-40B4-BE49-F238E27FC236}">
                  <a16:creationId xmlns:a16="http://schemas.microsoft.com/office/drawing/2014/main" id="{0C9069A9-D04E-132E-0D75-394B62401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791" y="2816937"/>
              <a:ext cx="276225" cy="128588"/>
            </a:xfrm>
            <a:custGeom>
              <a:avLst/>
              <a:gdLst>
                <a:gd name="T0" fmla="*/ 1270 w 1340"/>
                <a:gd name="T1" fmla="*/ 121 h 625"/>
                <a:gd name="T2" fmla="*/ 554 w 1340"/>
                <a:gd name="T3" fmla="*/ 73 h 625"/>
                <a:gd name="T4" fmla="*/ 223 w 1340"/>
                <a:gd name="T5" fmla="*/ 247 h 625"/>
                <a:gd name="T6" fmla="*/ 101 w 1340"/>
                <a:gd name="T7" fmla="*/ 370 h 625"/>
                <a:gd name="T8" fmla="*/ 8 w 1340"/>
                <a:gd name="T9" fmla="*/ 532 h 625"/>
                <a:gd name="T10" fmla="*/ 93 w 1340"/>
                <a:gd name="T11" fmla="*/ 597 h 625"/>
                <a:gd name="T12" fmla="*/ 213 w 1340"/>
                <a:gd name="T13" fmla="*/ 490 h 625"/>
                <a:gd name="T14" fmla="*/ 331 w 1340"/>
                <a:gd name="T15" fmla="*/ 401 h 625"/>
                <a:gd name="T16" fmla="*/ 606 w 1340"/>
                <a:gd name="T17" fmla="*/ 262 h 625"/>
                <a:gd name="T18" fmla="*/ 1218 w 1340"/>
                <a:gd name="T19" fmla="*/ 243 h 625"/>
                <a:gd name="T20" fmla="*/ 1270 w 1340"/>
                <a:gd name="T21" fmla="*/ 1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0" h="625">
                  <a:moveTo>
                    <a:pt x="1270" y="121"/>
                  </a:moveTo>
                  <a:cubicBezTo>
                    <a:pt x="1042" y="18"/>
                    <a:pt x="794" y="0"/>
                    <a:pt x="554" y="73"/>
                  </a:cubicBezTo>
                  <a:cubicBezTo>
                    <a:pt x="431" y="110"/>
                    <a:pt x="323" y="168"/>
                    <a:pt x="223" y="247"/>
                  </a:cubicBezTo>
                  <a:cubicBezTo>
                    <a:pt x="176" y="284"/>
                    <a:pt x="137" y="324"/>
                    <a:pt x="101" y="370"/>
                  </a:cubicBezTo>
                  <a:cubicBezTo>
                    <a:pt x="64" y="418"/>
                    <a:pt x="19" y="471"/>
                    <a:pt x="8" y="532"/>
                  </a:cubicBezTo>
                  <a:cubicBezTo>
                    <a:pt x="0" y="579"/>
                    <a:pt x="47" y="625"/>
                    <a:pt x="93" y="597"/>
                  </a:cubicBezTo>
                  <a:cubicBezTo>
                    <a:pt x="139" y="569"/>
                    <a:pt x="173" y="525"/>
                    <a:pt x="213" y="490"/>
                  </a:cubicBezTo>
                  <a:cubicBezTo>
                    <a:pt x="251" y="459"/>
                    <a:pt x="291" y="429"/>
                    <a:pt x="331" y="401"/>
                  </a:cubicBezTo>
                  <a:cubicBezTo>
                    <a:pt x="415" y="344"/>
                    <a:pt x="510" y="296"/>
                    <a:pt x="606" y="262"/>
                  </a:cubicBezTo>
                  <a:cubicBezTo>
                    <a:pt x="802" y="195"/>
                    <a:pt x="1020" y="183"/>
                    <a:pt x="1218" y="243"/>
                  </a:cubicBezTo>
                  <a:cubicBezTo>
                    <a:pt x="1289" y="265"/>
                    <a:pt x="1340" y="153"/>
                    <a:pt x="1270" y="12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268">
              <a:extLst>
                <a:ext uri="{FF2B5EF4-FFF2-40B4-BE49-F238E27FC236}">
                  <a16:creationId xmlns:a16="http://schemas.microsoft.com/office/drawing/2014/main" id="{FF2C3B75-E06F-B53B-196E-4A240A6F3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378" y="3229687"/>
              <a:ext cx="192088" cy="109538"/>
            </a:xfrm>
            <a:custGeom>
              <a:avLst/>
              <a:gdLst>
                <a:gd name="T0" fmla="*/ 874 w 933"/>
                <a:gd name="T1" fmla="*/ 30 h 531"/>
                <a:gd name="T2" fmla="*/ 539 w 933"/>
                <a:gd name="T3" fmla="*/ 376 h 531"/>
                <a:gd name="T4" fmla="*/ 295 w 933"/>
                <a:gd name="T5" fmla="*/ 378 h 531"/>
                <a:gd name="T6" fmla="*/ 171 w 933"/>
                <a:gd name="T7" fmla="*/ 334 h 531"/>
                <a:gd name="T8" fmla="*/ 54 w 933"/>
                <a:gd name="T9" fmla="*/ 278 h 531"/>
                <a:gd name="T10" fmla="*/ 8 w 933"/>
                <a:gd name="T11" fmla="*/ 324 h 531"/>
                <a:gd name="T12" fmla="*/ 110 w 933"/>
                <a:gd name="T13" fmla="*/ 440 h 531"/>
                <a:gd name="T14" fmla="*/ 259 w 933"/>
                <a:gd name="T15" fmla="*/ 506 h 531"/>
                <a:gd name="T16" fmla="*/ 578 w 933"/>
                <a:gd name="T17" fmla="*/ 491 h 531"/>
                <a:gd name="T18" fmla="*/ 929 w 933"/>
                <a:gd name="T19" fmla="*/ 38 h 531"/>
                <a:gd name="T20" fmla="*/ 874 w 933"/>
                <a:gd name="T21" fmla="*/ 3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3" h="531">
                  <a:moveTo>
                    <a:pt x="874" y="30"/>
                  </a:moveTo>
                  <a:cubicBezTo>
                    <a:pt x="833" y="195"/>
                    <a:pt x="705" y="333"/>
                    <a:pt x="539" y="376"/>
                  </a:cubicBezTo>
                  <a:cubicBezTo>
                    <a:pt x="459" y="396"/>
                    <a:pt x="375" y="399"/>
                    <a:pt x="295" y="378"/>
                  </a:cubicBezTo>
                  <a:cubicBezTo>
                    <a:pt x="253" y="367"/>
                    <a:pt x="210" y="353"/>
                    <a:pt x="171" y="334"/>
                  </a:cubicBezTo>
                  <a:cubicBezTo>
                    <a:pt x="134" y="317"/>
                    <a:pt x="94" y="287"/>
                    <a:pt x="54" y="278"/>
                  </a:cubicBezTo>
                  <a:cubicBezTo>
                    <a:pt x="26" y="271"/>
                    <a:pt x="0" y="295"/>
                    <a:pt x="8" y="324"/>
                  </a:cubicBezTo>
                  <a:cubicBezTo>
                    <a:pt x="21" y="371"/>
                    <a:pt x="71" y="413"/>
                    <a:pt x="110" y="440"/>
                  </a:cubicBezTo>
                  <a:cubicBezTo>
                    <a:pt x="156" y="471"/>
                    <a:pt x="205" y="493"/>
                    <a:pt x="259" y="506"/>
                  </a:cubicBezTo>
                  <a:cubicBezTo>
                    <a:pt x="363" y="531"/>
                    <a:pt x="478" y="531"/>
                    <a:pt x="578" y="491"/>
                  </a:cubicBezTo>
                  <a:cubicBezTo>
                    <a:pt x="767" y="415"/>
                    <a:pt x="903" y="240"/>
                    <a:pt x="929" y="38"/>
                  </a:cubicBezTo>
                  <a:cubicBezTo>
                    <a:pt x="933" y="6"/>
                    <a:pt x="881" y="0"/>
                    <a:pt x="874" y="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269">
              <a:extLst>
                <a:ext uri="{FF2B5EF4-FFF2-40B4-BE49-F238E27FC236}">
                  <a16:creationId xmlns:a16="http://schemas.microsoft.com/office/drawing/2014/main" id="{42BBB37F-3215-73F2-0204-BE793A3F3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78" y="2962987"/>
              <a:ext cx="161925" cy="636588"/>
            </a:xfrm>
            <a:custGeom>
              <a:avLst/>
              <a:gdLst>
                <a:gd name="T0" fmla="*/ 7 w 785"/>
                <a:gd name="T1" fmla="*/ 113 h 3096"/>
                <a:gd name="T2" fmla="*/ 250 w 785"/>
                <a:gd name="T3" fmla="*/ 1599 h 3096"/>
                <a:gd name="T4" fmla="*/ 674 w 785"/>
                <a:gd name="T5" fmla="*/ 3033 h 3096"/>
                <a:gd name="T6" fmla="*/ 777 w 785"/>
                <a:gd name="T7" fmla="*/ 2989 h 3096"/>
                <a:gd name="T8" fmla="*/ 471 w 785"/>
                <a:gd name="T9" fmla="*/ 1538 h 3096"/>
                <a:gd name="T10" fmla="*/ 172 w 785"/>
                <a:gd name="T11" fmla="*/ 91 h 3096"/>
                <a:gd name="T12" fmla="*/ 7 w 785"/>
                <a:gd name="T13" fmla="*/ 113 h 3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5" h="3096">
                  <a:moveTo>
                    <a:pt x="7" y="113"/>
                  </a:moveTo>
                  <a:cubicBezTo>
                    <a:pt x="47" y="613"/>
                    <a:pt x="146" y="1109"/>
                    <a:pt x="250" y="1599"/>
                  </a:cubicBezTo>
                  <a:cubicBezTo>
                    <a:pt x="355" y="2090"/>
                    <a:pt x="475" y="2572"/>
                    <a:pt x="674" y="3033"/>
                  </a:cubicBezTo>
                  <a:cubicBezTo>
                    <a:pt x="702" y="3096"/>
                    <a:pt x="785" y="3046"/>
                    <a:pt x="777" y="2989"/>
                  </a:cubicBezTo>
                  <a:cubicBezTo>
                    <a:pt x="704" y="2500"/>
                    <a:pt x="579" y="2022"/>
                    <a:pt x="471" y="1538"/>
                  </a:cubicBezTo>
                  <a:cubicBezTo>
                    <a:pt x="363" y="1058"/>
                    <a:pt x="283" y="571"/>
                    <a:pt x="172" y="91"/>
                  </a:cubicBezTo>
                  <a:cubicBezTo>
                    <a:pt x="152" y="0"/>
                    <a:pt x="0" y="17"/>
                    <a:pt x="7" y="11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270">
              <a:extLst>
                <a:ext uri="{FF2B5EF4-FFF2-40B4-BE49-F238E27FC236}">
                  <a16:creationId xmlns:a16="http://schemas.microsoft.com/office/drawing/2014/main" id="{D049FBA3-75A2-0CD0-5523-05FAEC1A4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578" y="1054812"/>
              <a:ext cx="2211388" cy="2663825"/>
            </a:xfrm>
            <a:custGeom>
              <a:avLst/>
              <a:gdLst>
                <a:gd name="T0" fmla="*/ 194 w 10754"/>
                <a:gd name="T1" fmla="*/ 1166 h 12951"/>
                <a:gd name="T2" fmla="*/ 3596 w 10754"/>
                <a:gd name="T3" fmla="*/ 559 h 12951"/>
                <a:gd name="T4" fmla="*/ 6623 w 10754"/>
                <a:gd name="T5" fmla="*/ 2139 h 12951"/>
                <a:gd name="T6" fmla="*/ 9509 w 10754"/>
                <a:gd name="T7" fmla="*/ 8488 h 12951"/>
                <a:gd name="T8" fmla="*/ 9922 w 10754"/>
                <a:gd name="T9" fmla="*/ 10472 h 12951"/>
                <a:gd name="T10" fmla="*/ 10651 w 10754"/>
                <a:gd name="T11" fmla="*/ 12894 h 12951"/>
                <a:gd name="T12" fmla="*/ 10741 w 10754"/>
                <a:gd name="T13" fmla="*/ 12869 h 12951"/>
                <a:gd name="T14" fmla="*/ 10226 w 10754"/>
                <a:gd name="T15" fmla="*/ 10579 h 12951"/>
                <a:gd name="T16" fmla="*/ 9844 w 10754"/>
                <a:gd name="T17" fmla="*/ 8622 h 12951"/>
                <a:gd name="T18" fmla="*/ 8823 w 10754"/>
                <a:gd name="T19" fmla="*/ 5008 h 12951"/>
                <a:gd name="T20" fmla="*/ 6902 w 10754"/>
                <a:gd name="T21" fmla="*/ 1963 h 12951"/>
                <a:gd name="T22" fmla="*/ 3824 w 10754"/>
                <a:gd name="T23" fmla="*/ 280 h 12951"/>
                <a:gd name="T24" fmla="*/ 81 w 10754"/>
                <a:gd name="T25" fmla="*/ 1019 h 12951"/>
                <a:gd name="T26" fmla="*/ 194 w 10754"/>
                <a:gd name="T27" fmla="*/ 1166 h 12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54" h="12951">
                  <a:moveTo>
                    <a:pt x="194" y="1166"/>
                  </a:moveTo>
                  <a:cubicBezTo>
                    <a:pt x="1258" y="574"/>
                    <a:pt x="2388" y="326"/>
                    <a:pt x="3596" y="559"/>
                  </a:cubicBezTo>
                  <a:cubicBezTo>
                    <a:pt x="4726" y="778"/>
                    <a:pt x="5797" y="1337"/>
                    <a:pt x="6623" y="2139"/>
                  </a:cubicBezTo>
                  <a:cubicBezTo>
                    <a:pt x="8326" y="3791"/>
                    <a:pt x="9028" y="6235"/>
                    <a:pt x="9509" y="8488"/>
                  </a:cubicBezTo>
                  <a:cubicBezTo>
                    <a:pt x="9649" y="9148"/>
                    <a:pt x="9764" y="9815"/>
                    <a:pt x="9922" y="10472"/>
                  </a:cubicBezTo>
                  <a:cubicBezTo>
                    <a:pt x="10119" y="11294"/>
                    <a:pt x="10385" y="12093"/>
                    <a:pt x="10651" y="12894"/>
                  </a:cubicBezTo>
                  <a:cubicBezTo>
                    <a:pt x="10670" y="12951"/>
                    <a:pt x="10754" y="12928"/>
                    <a:pt x="10741" y="12869"/>
                  </a:cubicBezTo>
                  <a:cubicBezTo>
                    <a:pt x="10578" y="12104"/>
                    <a:pt x="10401" y="11342"/>
                    <a:pt x="10226" y="10579"/>
                  </a:cubicBezTo>
                  <a:cubicBezTo>
                    <a:pt x="10078" y="9931"/>
                    <a:pt x="9975" y="9274"/>
                    <a:pt x="9844" y="8622"/>
                  </a:cubicBezTo>
                  <a:cubicBezTo>
                    <a:pt x="9597" y="7395"/>
                    <a:pt x="9295" y="6169"/>
                    <a:pt x="8823" y="5008"/>
                  </a:cubicBezTo>
                  <a:cubicBezTo>
                    <a:pt x="8369" y="3891"/>
                    <a:pt x="7763" y="2818"/>
                    <a:pt x="6902" y="1963"/>
                  </a:cubicBezTo>
                  <a:cubicBezTo>
                    <a:pt x="6064" y="1131"/>
                    <a:pt x="4978" y="534"/>
                    <a:pt x="3824" y="280"/>
                  </a:cubicBezTo>
                  <a:cubicBezTo>
                    <a:pt x="2558" y="0"/>
                    <a:pt x="1088" y="133"/>
                    <a:pt x="81" y="1019"/>
                  </a:cubicBezTo>
                  <a:cubicBezTo>
                    <a:pt x="0" y="1091"/>
                    <a:pt x="104" y="1216"/>
                    <a:pt x="194" y="116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271">
              <a:extLst>
                <a:ext uri="{FF2B5EF4-FFF2-40B4-BE49-F238E27FC236}">
                  <a16:creationId xmlns:a16="http://schemas.microsoft.com/office/drawing/2014/main" id="{72A69428-5918-88F7-BD77-4FBE13ABD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803" y="2891549"/>
              <a:ext cx="69850" cy="449263"/>
            </a:xfrm>
            <a:custGeom>
              <a:avLst/>
              <a:gdLst>
                <a:gd name="T0" fmla="*/ 94 w 336"/>
                <a:gd name="T1" fmla="*/ 47 h 2184"/>
                <a:gd name="T2" fmla="*/ 32 w 336"/>
                <a:gd name="T3" fmla="*/ 296 h 2184"/>
                <a:gd name="T4" fmla="*/ 17 w 336"/>
                <a:gd name="T5" fmla="*/ 551 h 2184"/>
                <a:gd name="T6" fmla="*/ 0 w 336"/>
                <a:gd name="T7" fmla="*/ 1091 h 2184"/>
                <a:gd name="T8" fmla="*/ 168 w 336"/>
                <a:gd name="T9" fmla="*/ 2111 h 2184"/>
                <a:gd name="T10" fmla="*/ 316 w 336"/>
                <a:gd name="T11" fmla="*/ 2071 h 2184"/>
                <a:gd name="T12" fmla="*/ 274 w 336"/>
                <a:gd name="T13" fmla="*/ 1074 h 2184"/>
                <a:gd name="T14" fmla="*/ 275 w 336"/>
                <a:gd name="T15" fmla="*/ 587 h 2184"/>
                <a:gd name="T16" fmla="*/ 272 w 336"/>
                <a:gd name="T17" fmla="*/ 333 h 2184"/>
                <a:gd name="T18" fmla="*/ 226 w 336"/>
                <a:gd name="T19" fmla="*/ 64 h 2184"/>
                <a:gd name="T20" fmla="*/ 94 w 336"/>
                <a:gd name="T21" fmla="*/ 47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6" h="2184">
                  <a:moveTo>
                    <a:pt x="94" y="47"/>
                  </a:moveTo>
                  <a:cubicBezTo>
                    <a:pt x="34" y="123"/>
                    <a:pt x="37" y="202"/>
                    <a:pt x="32" y="296"/>
                  </a:cubicBezTo>
                  <a:cubicBezTo>
                    <a:pt x="27" y="381"/>
                    <a:pt x="22" y="466"/>
                    <a:pt x="17" y="551"/>
                  </a:cubicBezTo>
                  <a:cubicBezTo>
                    <a:pt x="5" y="731"/>
                    <a:pt x="0" y="911"/>
                    <a:pt x="0" y="1091"/>
                  </a:cubicBezTo>
                  <a:cubicBezTo>
                    <a:pt x="0" y="1433"/>
                    <a:pt x="1" y="1804"/>
                    <a:pt x="168" y="2111"/>
                  </a:cubicBezTo>
                  <a:cubicBezTo>
                    <a:pt x="208" y="2184"/>
                    <a:pt x="312" y="2146"/>
                    <a:pt x="316" y="2071"/>
                  </a:cubicBezTo>
                  <a:cubicBezTo>
                    <a:pt x="336" y="1740"/>
                    <a:pt x="276" y="1406"/>
                    <a:pt x="274" y="1074"/>
                  </a:cubicBezTo>
                  <a:cubicBezTo>
                    <a:pt x="273" y="912"/>
                    <a:pt x="277" y="749"/>
                    <a:pt x="275" y="587"/>
                  </a:cubicBezTo>
                  <a:cubicBezTo>
                    <a:pt x="274" y="502"/>
                    <a:pt x="273" y="418"/>
                    <a:pt x="272" y="333"/>
                  </a:cubicBezTo>
                  <a:cubicBezTo>
                    <a:pt x="270" y="243"/>
                    <a:pt x="283" y="139"/>
                    <a:pt x="226" y="64"/>
                  </a:cubicBezTo>
                  <a:cubicBezTo>
                    <a:pt x="197" y="27"/>
                    <a:pt x="131" y="0"/>
                    <a:pt x="94" y="4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272">
              <a:extLst>
                <a:ext uri="{FF2B5EF4-FFF2-40B4-BE49-F238E27FC236}">
                  <a16:creationId xmlns:a16="http://schemas.microsoft.com/office/drawing/2014/main" id="{8A31595F-95F2-8C32-606B-7A2CAA9DA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3378" y="2878849"/>
              <a:ext cx="363538" cy="736600"/>
            </a:xfrm>
            <a:custGeom>
              <a:avLst/>
              <a:gdLst>
                <a:gd name="T0" fmla="*/ 137 w 1766"/>
                <a:gd name="T1" fmla="*/ 637 h 3586"/>
                <a:gd name="T2" fmla="*/ 617 w 1766"/>
                <a:gd name="T3" fmla="*/ 389 h 3586"/>
                <a:gd name="T4" fmla="*/ 1131 w 1766"/>
                <a:gd name="T5" fmla="*/ 636 h 3586"/>
                <a:gd name="T6" fmla="*/ 1449 w 1766"/>
                <a:gd name="T7" fmla="*/ 1733 h 3586"/>
                <a:gd name="T8" fmla="*/ 1158 w 1766"/>
                <a:gd name="T9" fmla="*/ 2724 h 3586"/>
                <a:gd name="T10" fmla="*/ 488 w 1766"/>
                <a:gd name="T11" fmla="*/ 3466 h 3586"/>
                <a:gd name="T12" fmla="*/ 560 w 1766"/>
                <a:gd name="T13" fmla="*/ 3559 h 3586"/>
                <a:gd name="T14" fmla="*/ 1473 w 1766"/>
                <a:gd name="T15" fmla="*/ 2736 h 3586"/>
                <a:gd name="T16" fmla="*/ 1705 w 1766"/>
                <a:gd name="T17" fmla="*/ 1432 h 3586"/>
                <a:gd name="T18" fmla="*/ 1125 w 1766"/>
                <a:gd name="T19" fmla="*/ 266 h 3586"/>
                <a:gd name="T20" fmla="*/ 42 w 1766"/>
                <a:gd name="T21" fmla="*/ 541 h 3586"/>
                <a:gd name="T22" fmla="*/ 137 w 1766"/>
                <a:gd name="T23" fmla="*/ 637 h 3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6" h="3586">
                  <a:moveTo>
                    <a:pt x="137" y="637"/>
                  </a:moveTo>
                  <a:cubicBezTo>
                    <a:pt x="292" y="550"/>
                    <a:pt x="438" y="422"/>
                    <a:pt x="617" y="389"/>
                  </a:cubicBezTo>
                  <a:cubicBezTo>
                    <a:pt x="821" y="351"/>
                    <a:pt x="1012" y="481"/>
                    <a:pt x="1131" y="636"/>
                  </a:cubicBezTo>
                  <a:cubicBezTo>
                    <a:pt x="1361" y="935"/>
                    <a:pt x="1447" y="1363"/>
                    <a:pt x="1449" y="1733"/>
                  </a:cubicBezTo>
                  <a:cubicBezTo>
                    <a:pt x="1452" y="2099"/>
                    <a:pt x="1369" y="2424"/>
                    <a:pt x="1158" y="2724"/>
                  </a:cubicBezTo>
                  <a:cubicBezTo>
                    <a:pt x="966" y="2999"/>
                    <a:pt x="732" y="3238"/>
                    <a:pt x="488" y="3466"/>
                  </a:cubicBezTo>
                  <a:cubicBezTo>
                    <a:pt x="436" y="3514"/>
                    <a:pt x="502" y="3586"/>
                    <a:pt x="560" y="3559"/>
                  </a:cubicBezTo>
                  <a:cubicBezTo>
                    <a:pt x="928" y="3384"/>
                    <a:pt x="1256" y="3080"/>
                    <a:pt x="1473" y="2736"/>
                  </a:cubicBezTo>
                  <a:cubicBezTo>
                    <a:pt x="1719" y="2347"/>
                    <a:pt x="1766" y="1882"/>
                    <a:pt x="1705" y="1432"/>
                  </a:cubicBezTo>
                  <a:cubicBezTo>
                    <a:pt x="1648" y="1017"/>
                    <a:pt x="1492" y="513"/>
                    <a:pt x="1125" y="266"/>
                  </a:cubicBezTo>
                  <a:cubicBezTo>
                    <a:pt x="730" y="0"/>
                    <a:pt x="296" y="177"/>
                    <a:pt x="42" y="541"/>
                  </a:cubicBezTo>
                  <a:cubicBezTo>
                    <a:pt x="0" y="601"/>
                    <a:pt x="80" y="669"/>
                    <a:pt x="137" y="6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273">
              <a:extLst>
                <a:ext uri="{FF2B5EF4-FFF2-40B4-BE49-F238E27FC236}">
                  <a16:creationId xmlns:a16="http://schemas.microsoft.com/office/drawing/2014/main" id="{B8473478-A7D7-9DB5-823D-EA9CE7F40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148724"/>
              <a:ext cx="122238" cy="261938"/>
            </a:xfrm>
            <a:custGeom>
              <a:avLst/>
              <a:gdLst>
                <a:gd name="T0" fmla="*/ 154 w 590"/>
                <a:gd name="T1" fmla="*/ 1194 h 1267"/>
                <a:gd name="T2" fmla="*/ 366 w 590"/>
                <a:gd name="T3" fmla="*/ 665 h 1267"/>
                <a:gd name="T4" fmla="*/ 478 w 590"/>
                <a:gd name="T5" fmla="*/ 425 h 1267"/>
                <a:gd name="T6" fmla="*/ 570 w 590"/>
                <a:gd name="T7" fmla="*/ 133 h 1267"/>
                <a:gd name="T8" fmla="*/ 570 w 590"/>
                <a:gd name="T9" fmla="*/ 184 h 1267"/>
                <a:gd name="T10" fmla="*/ 589 w 590"/>
                <a:gd name="T11" fmla="*/ 61 h 1267"/>
                <a:gd name="T12" fmla="*/ 526 w 590"/>
                <a:gd name="T13" fmla="*/ 13 h 1267"/>
                <a:gd name="T14" fmla="*/ 411 w 590"/>
                <a:gd name="T15" fmla="*/ 91 h 1267"/>
                <a:gd name="T16" fmla="*/ 453 w 590"/>
                <a:gd name="T17" fmla="*/ 66 h 1267"/>
                <a:gd name="T18" fmla="*/ 255 w 590"/>
                <a:gd name="T19" fmla="*/ 294 h 1267"/>
                <a:gd name="T20" fmla="*/ 128 w 590"/>
                <a:gd name="T21" fmla="*/ 579 h 1267"/>
                <a:gd name="T22" fmla="*/ 8 w 590"/>
                <a:gd name="T23" fmla="*/ 1154 h 1267"/>
                <a:gd name="T24" fmla="*/ 154 w 590"/>
                <a:gd name="T25" fmla="*/ 1194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0" h="1267">
                  <a:moveTo>
                    <a:pt x="154" y="1194"/>
                  </a:moveTo>
                  <a:cubicBezTo>
                    <a:pt x="238" y="1022"/>
                    <a:pt x="292" y="841"/>
                    <a:pt x="366" y="665"/>
                  </a:cubicBezTo>
                  <a:cubicBezTo>
                    <a:pt x="400" y="583"/>
                    <a:pt x="441" y="505"/>
                    <a:pt x="478" y="425"/>
                  </a:cubicBezTo>
                  <a:cubicBezTo>
                    <a:pt x="521" y="331"/>
                    <a:pt x="586" y="239"/>
                    <a:pt x="570" y="133"/>
                  </a:cubicBezTo>
                  <a:lnTo>
                    <a:pt x="570" y="184"/>
                  </a:lnTo>
                  <a:cubicBezTo>
                    <a:pt x="579" y="142"/>
                    <a:pt x="590" y="104"/>
                    <a:pt x="589" y="61"/>
                  </a:cubicBezTo>
                  <a:cubicBezTo>
                    <a:pt x="588" y="32"/>
                    <a:pt x="557" y="0"/>
                    <a:pt x="526" y="13"/>
                  </a:cubicBezTo>
                  <a:cubicBezTo>
                    <a:pt x="481" y="32"/>
                    <a:pt x="448" y="59"/>
                    <a:pt x="411" y="91"/>
                  </a:cubicBezTo>
                  <a:lnTo>
                    <a:pt x="453" y="66"/>
                  </a:lnTo>
                  <a:cubicBezTo>
                    <a:pt x="353" y="102"/>
                    <a:pt x="304" y="207"/>
                    <a:pt x="255" y="294"/>
                  </a:cubicBezTo>
                  <a:cubicBezTo>
                    <a:pt x="204" y="385"/>
                    <a:pt x="165" y="483"/>
                    <a:pt x="128" y="579"/>
                  </a:cubicBezTo>
                  <a:cubicBezTo>
                    <a:pt x="56" y="766"/>
                    <a:pt x="0" y="953"/>
                    <a:pt x="8" y="1154"/>
                  </a:cubicBezTo>
                  <a:cubicBezTo>
                    <a:pt x="11" y="1226"/>
                    <a:pt x="117" y="1267"/>
                    <a:pt x="154" y="119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274">
              <a:extLst>
                <a:ext uri="{FF2B5EF4-FFF2-40B4-BE49-F238E27FC236}">
                  <a16:creationId xmlns:a16="http://schemas.microsoft.com/office/drawing/2014/main" id="{39801AFF-10BF-2AC7-CFAE-A7DC1C3F6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128" y="3248737"/>
              <a:ext cx="82550" cy="117475"/>
            </a:xfrm>
            <a:custGeom>
              <a:avLst/>
              <a:gdLst>
                <a:gd name="T0" fmla="*/ 24 w 403"/>
                <a:gd name="T1" fmla="*/ 126 h 573"/>
                <a:gd name="T2" fmla="*/ 105 w 403"/>
                <a:gd name="T3" fmla="*/ 201 h 573"/>
                <a:gd name="T4" fmla="*/ 122 w 403"/>
                <a:gd name="T5" fmla="*/ 220 h 573"/>
                <a:gd name="T6" fmla="*/ 131 w 403"/>
                <a:gd name="T7" fmla="*/ 230 h 573"/>
                <a:gd name="T8" fmla="*/ 136 w 403"/>
                <a:gd name="T9" fmla="*/ 236 h 573"/>
                <a:gd name="T10" fmla="*/ 139 w 403"/>
                <a:gd name="T11" fmla="*/ 241 h 573"/>
                <a:gd name="T12" fmla="*/ 147 w 403"/>
                <a:gd name="T13" fmla="*/ 251 h 573"/>
                <a:gd name="T14" fmla="*/ 162 w 403"/>
                <a:gd name="T15" fmla="*/ 276 h 573"/>
                <a:gd name="T16" fmla="*/ 215 w 403"/>
                <a:gd name="T17" fmla="*/ 371 h 573"/>
                <a:gd name="T18" fmla="*/ 221 w 403"/>
                <a:gd name="T19" fmla="*/ 386 h 573"/>
                <a:gd name="T20" fmla="*/ 220 w 403"/>
                <a:gd name="T21" fmla="*/ 383 h 573"/>
                <a:gd name="T22" fmla="*/ 230 w 403"/>
                <a:gd name="T23" fmla="*/ 407 h 573"/>
                <a:gd name="T24" fmla="*/ 251 w 403"/>
                <a:gd name="T25" fmla="*/ 455 h 573"/>
                <a:gd name="T26" fmla="*/ 271 w 403"/>
                <a:gd name="T27" fmla="*/ 479 h 573"/>
                <a:gd name="T28" fmla="*/ 253 w 403"/>
                <a:gd name="T29" fmla="*/ 448 h 573"/>
                <a:gd name="T30" fmla="*/ 288 w 403"/>
                <a:gd name="T31" fmla="*/ 543 h 573"/>
                <a:gd name="T32" fmla="*/ 361 w 403"/>
                <a:gd name="T33" fmla="*/ 543 h 573"/>
                <a:gd name="T34" fmla="*/ 391 w 403"/>
                <a:gd name="T35" fmla="*/ 430 h 573"/>
                <a:gd name="T36" fmla="*/ 382 w 403"/>
                <a:gd name="T37" fmla="*/ 465 h 573"/>
                <a:gd name="T38" fmla="*/ 398 w 403"/>
                <a:gd name="T39" fmla="*/ 426 h 573"/>
                <a:gd name="T40" fmla="*/ 396 w 403"/>
                <a:gd name="T41" fmla="*/ 365 h 573"/>
                <a:gd name="T42" fmla="*/ 383 w 403"/>
                <a:gd name="T43" fmla="*/ 307 h 573"/>
                <a:gd name="T44" fmla="*/ 317 w 403"/>
                <a:gd name="T45" fmla="*/ 172 h 573"/>
                <a:gd name="T46" fmla="*/ 227 w 403"/>
                <a:gd name="T47" fmla="*/ 79 h 573"/>
                <a:gd name="T48" fmla="*/ 165 w 403"/>
                <a:gd name="T49" fmla="*/ 37 h 573"/>
                <a:gd name="T50" fmla="*/ 93 w 403"/>
                <a:gd name="T51" fmla="*/ 9 h 573"/>
                <a:gd name="T52" fmla="*/ 13 w 403"/>
                <a:gd name="T53" fmla="*/ 41 h 573"/>
                <a:gd name="T54" fmla="*/ 24 w 403"/>
                <a:gd name="T55" fmla="*/ 12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3" h="573">
                  <a:moveTo>
                    <a:pt x="24" y="126"/>
                  </a:moveTo>
                  <a:cubicBezTo>
                    <a:pt x="53" y="149"/>
                    <a:pt x="79" y="175"/>
                    <a:pt x="105" y="201"/>
                  </a:cubicBezTo>
                  <a:cubicBezTo>
                    <a:pt x="111" y="207"/>
                    <a:pt x="117" y="214"/>
                    <a:pt x="122" y="220"/>
                  </a:cubicBezTo>
                  <a:cubicBezTo>
                    <a:pt x="125" y="223"/>
                    <a:pt x="128" y="227"/>
                    <a:pt x="131" y="230"/>
                  </a:cubicBezTo>
                  <a:cubicBezTo>
                    <a:pt x="132" y="231"/>
                    <a:pt x="144" y="247"/>
                    <a:pt x="136" y="236"/>
                  </a:cubicBezTo>
                  <a:cubicBezTo>
                    <a:pt x="129" y="227"/>
                    <a:pt x="138" y="239"/>
                    <a:pt x="139" y="241"/>
                  </a:cubicBezTo>
                  <a:cubicBezTo>
                    <a:pt x="142" y="244"/>
                    <a:pt x="144" y="248"/>
                    <a:pt x="147" y="251"/>
                  </a:cubicBezTo>
                  <a:cubicBezTo>
                    <a:pt x="152" y="259"/>
                    <a:pt x="157" y="268"/>
                    <a:pt x="162" y="276"/>
                  </a:cubicBezTo>
                  <a:cubicBezTo>
                    <a:pt x="181" y="307"/>
                    <a:pt x="199" y="339"/>
                    <a:pt x="215" y="371"/>
                  </a:cubicBezTo>
                  <a:cubicBezTo>
                    <a:pt x="217" y="376"/>
                    <a:pt x="219" y="381"/>
                    <a:pt x="221" y="386"/>
                  </a:cubicBezTo>
                  <a:cubicBezTo>
                    <a:pt x="228" y="399"/>
                    <a:pt x="220" y="383"/>
                    <a:pt x="220" y="383"/>
                  </a:cubicBezTo>
                  <a:cubicBezTo>
                    <a:pt x="221" y="383"/>
                    <a:pt x="229" y="405"/>
                    <a:pt x="230" y="407"/>
                  </a:cubicBezTo>
                  <a:cubicBezTo>
                    <a:pt x="235" y="424"/>
                    <a:pt x="240" y="441"/>
                    <a:pt x="251" y="455"/>
                  </a:cubicBezTo>
                  <a:cubicBezTo>
                    <a:pt x="257" y="463"/>
                    <a:pt x="264" y="471"/>
                    <a:pt x="271" y="479"/>
                  </a:cubicBezTo>
                  <a:lnTo>
                    <a:pt x="253" y="448"/>
                  </a:lnTo>
                  <a:cubicBezTo>
                    <a:pt x="266" y="480"/>
                    <a:pt x="274" y="513"/>
                    <a:pt x="288" y="543"/>
                  </a:cubicBezTo>
                  <a:cubicBezTo>
                    <a:pt x="302" y="573"/>
                    <a:pt x="345" y="567"/>
                    <a:pt x="361" y="543"/>
                  </a:cubicBezTo>
                  <a:cubicBezTo>
                    <a:pt x="382" y="510"/>
                    <a:pt x="387" y="468"/>
                    <a:pt x="391" y="430"/>
                  </a:cubicBezTo>
                  <a:cubicBezTo>
                    <a:pt x="388" y="442"/>
                    <a:pt x="385" y="453"/>
                    <a:pt x="382" y="465"/>
                  </a:cubicBezTo>
                  <a:cubicBezTo>
                    <a:pt x="387" y="453"/>
                    <a:pt x="394" y="439"/>
                    <a:pt x="398" y="426"/>
                  </a:cubicBezTo>
                  <a:cubicBezTo>
                    <a:pt x="403" y="405"/>
                    <a:pt x="399" y="386"/>
                    <a:pt x="396" y="365"/>
                  </a:cubicBezTo>
                  <a:cubicBezTo>
                    <a:pt x="393" y="346"/>
                    <a:pt x="389" y="326"/>
                    <a:pt x="383" y="307"/>
                  </a:cubicBezTo>
                  <a:cubicBezTo>
                    <a:pt x="370" y="257"/>
                    <a:pt x="348" y="213"/>
                    <a:pt x="317" y="172"/>
                  </a:cubicBezTo>
                  <a:cubicBezTo>
                    <a:pt x="290" y="138"/>
                    <a:pt x="261" y="106"/>
                    <a:pt x="227" y="79"/>
                  </a:cubicBezTo>
                  <a:cubicBezTo>
                    <a:pt x="207" y="63"/>
                    <a:pt x="188" y="47"/>
                    <a:pt x="165" y="37"/>
                  </a:cubicBezTo>
                  <a:cubicBezTo>
                    <a:pt x="142" y="26"/>
                    <a:pt x="117" y="17"/>
                    <a:pt x="93" y="9"/>
                  </a:cubicBezTo>
                  <a:cubicBezTo>
                    <a:pt x="64" y="0"/>
                    <a:pt x="27" y="14"/>
                    <a:pt x="13" y="41"/>
                  </a:cubicBezTo>
                  <a:cubicBezTo>
                    <a:pt x="0" y="66"/>
                    <a:pt x="0" y="106"/>
                    <a:pt x="24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275">
              <a:extLst>
                <a:ext uri="{FF2B5EF4-FFF2-40B4-BE49-F238E27FC236}">
                  <a16:creationId xmlns:a16="http://schemas.microsoft.com/office/drawing/2014/main" id="{44F7EC27-84F7-7E28-E323-32FB870F7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153" y="3026487"/>
              <a:ext cx="474663" cy="809625"/>
            </a:xfrm>
            <a:custGeom>
              <a:avLst/>
              <a:gdLst>
                <a:gd name="T0" fmla="*/ 1622 w 2309"/>
                <a:gd name="T1" fmla="*/ 348 h 3942"/>
                <a:gd name="T2" fmla="*/ 409 w 2309"/>
                <a:gd name="T3" fmla="*/ 475 h 3942"/>
                <a:gd name="T4" fmla="*/ 75 w 2309"/>
                <a:gd name="T5" fmla="*/ 1894 h 3942"/>
                <a:gd name="T6" fmla="*/ 756 w 2309"/>
                <a:gd name="T7" fmla="*/ 3303 h 3942"/>
                <a:gd name="T8" fmla="*/ 2204 w 2309"/>
                <a:gd name="T9" fmla="*/ 3802 h 3942"/>
                <a:gd name="T10" fmla="*/ 2180 w 2309"/>
                <a:gd name="T11" fmla="*/ 3625 h 3942"/>
                <a:gd name="T12" fmla="*/ 991 w 2309"/>
                <a:gd name="T13" fmla="*/ 3143 h 3942"/>
                <a:gd name="T14" fmla="*/ 379 w 2309"/>
                <a:gd name="T15" fmla="*/ 1999 h 3942"/>
                <a:gd name="T16" fmla="*/ 530 w 2309"/>
                <a:gd name="T17" fmla="*/ 768 h 3942"/>
                <a:gd name="T18" fmla="*/ 988 w 2309"/>
                <a:gd name="T19" fmla="*/ 461 h 3942"/>
                <a:gd name="T20" fmla="*/ 1520 w 2309"/>
                <a:gd name="T21" fmla="*/ 522 h 3942"/>
                <a:gd name="T22" fmla="*/ 1622 w 2309"/>
                <a:gd name="T23" fmla="*/ 348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9" h="3942">
                  <a:moveTo>
                    <a:pt x="1622" y="348"/>
                  </a:moveTo>
                  <a:cubicBezTo>
                    <a:pt x="1300" y="0"/>
                    <a:pt x="702" y="180"/>
                    <a:pt x="409" y="475"/>
                  </a:cubicBezTo>
                  <a:cubicBezTo>
                    <a:pt x="44" y="842"/>
                    <a:pt x="0" y="1409"/>
                    <a:pt x="75" y="1894"/>
                  </a:cubicBezTo>
                  <a:cubicBezTo>
                    <a:pt x="156" y="2414"/>
                    <a:pt x="381" y="2928"/>
                    <a:pt x="756" y="3303"/>
                  </a:cubicBezTo>
                  <a:cubicBezTo>
                    <a:pt x="1117" y="3663"/>
                    <a:pt x="1688" y="3942"/>
                    <a:pt x="2204" y="3802"/>
                  </a:cubicBezTo>
                  <a:cubicBezTo>
                    <a:pt x="2309" y="3774"/>
                    <a:pt x="2277" y="3635"/>
                    <a:pt x="2180" y="3625"/>
                  </a:cubicBezTo>
                  <a:cubicBezTo>
                    <a:pt x="1734" y="3577"/>
                    <a:pt x="1325" y="3460"/>
                    <a:pt x="991" y="3143"/>
                  </a:cubicBezTo>
                  <a:cubicBezTo>
                    <a:pt x="669" y="2839"/>
                    <a:pt x="474" y="2427"/>
                    <a:pt x="379" y="1999"/>
                  </a:cubicBezTo>
                  <a:cubicBezTo>
                    <a:pt x="291" y="1597"/>
                    <a:pt x="279" y="1118"/>
                    <a:pt x="530" y="768"/>
                  </a:cubicBezTo>
                  <a:cubicBezTo>
                    <a:pt x="641" y="614"/>
                    <a:pt x="805" y="510"/>
                    <a:pt x="988" y="461"/>
                  </a:cubicBezTo>
                  <a:cubicBezTo>
                    <a:pt x="1178" y="410"/>
                    <a:pt x="1342" y="453"/>
                    <a:pt x="1520" y="522"/>
                  </a:cubicBezTo>
                  <a:cubicBezTo>
                    <a:pt x="1624" y="562"/>
                    <a:pt x="1687" y="418"/>
                    <a:pt x="1622" y="34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276">
              <a:extLst>
                <a:ext uri="{FF2B5EF4-FFF2-40B4-BE49-F238E27FC236}">
                  <a16:creationId xmlns:a16="http://schemas.microsoft.com/office/drawing/2014/main" id="{E2405711-39B8-C76D-E095-8DBC94031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358274"/>
              <a:ext cx="214313" cy="249238"/>
            </a:xfrm>
            <a:custGeom>
              <a:avLst/>
              <a:gdLst>
                <a:gd name="T0" fmla="*/ 222 w 1041"/>
                <a:gd name="T1" fmla="*/ 268 h 1216"/>
                <a:gd name="T2" fmla="*/ 205 w 1041"/>
                <a:gd name="T3" fmla="*/ 269 h 1216"/>
                <a:gd name="T4" fmla="*/ 195 w 1041"/>
                <a:gd name="T5" fmla="*/ 267 h 1216"/>
                <a:gd name="T6" fmla="*/ 203 w 1041"/>
                <a:gd name="T7" fmla="*/ 270 h 1216"/>
                <a:gd name="T8" fmla="*/ 208 w 1041"/>
                <a:gd name="T9" fmla="*/ 274 h 1216"/>
                <a:gd name="T10" fmla="*/ 221 w 1041"/>
                <a:gd name="T11" fmla="*/ 286 h 1216"/>
                <a:gd name="T12" fmla="*/ 230 w 1041"/>
                <a:gd name="T13" fmla="*/ 293 h 1216"/>
                <a:gd name="T14" fmla="*/ 263 w 1041"/>
                <a:gd name="T15" fmla="*/ 335 h 1216"/>
                <a:gd name="T16" fmla="*/ 317 w 1041"/>
                <a:gd name="T17" fmla="*/ 398 h 1216"/>
                <a:gd name="T18" fmla="*/ 472 w 1041"/>
                <a:gd name="T19" fmla="*/ 605 h 1216"/>
                <a:gd name="T20" fmla="*/ 634 w 1041"/>
                <a:gd name="T21" fmla="*/ 854 h 1216"/>
                <a:gd name="T22" fmla="*/ 702 w 1041"/>
                <a:gd name="T23" fmla="*/ 967 h 1216"/>
                <a:gd name="T24" fmla="*/ 796 w 1041"/>
                <a:gd name="T25" fmla="*/ 1106 h 1216"/>
                <a:gd name="T26" fmla="*/ 853 w 1041"/>
                <a:gd name="T27" fmla="*/ 1148 h 1216"/>
                <a:gd name="T28" fmla="*/ 911 w 1041"/>
                <a:gd name="T29" fmla="*/ 1190 h 1216"/>
                <a:gd name="T30" fmla="*/ 1030 w 1041"/>
                <a:gd name="T31" fmla="*/ 1112 h 1216"/>
                <a:gd name="T32" fmla="*/ 1030 w 1041"/>
                <a:gd name="T33" fmla="*/ 970 h 1216"/>
                <a:gd name="T34" fmla="*/ 976 w 1041"/>
                <a:gd name="T35" fmla="*/ 834 h 1216"/>
                <a:gd name="T36" fmla="*/ 633 w 1041"/>
                <a:gd name="T37" fmla="*/ 315 h 1216"/>
                <a:gd name="T38" fmla="*/ 394 w 1041"/>
                <a:gd name="T39" fmla="*/ 74 h 1216"/>
                <a:gd name="T40" fmla="*/ 67 w 1041"/>
                <a:gd name="T41" fmla="*/ 113 h 1216"/>
                <a:gd name="T42" fmla="*/ 222 w 1041"/>
                <a:gd name="T43" fmla="*/ 26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1" h="1216">
                  <a:moveTo>
                    <a:pt x="222" y="268"/>
                  </a:moveTo>
                  <a:cubicBezTo>
                    <a:pt x="248" y="250"/>
                    <a:pt x="209" y="267"/>
                    <a:pt x="205" y="269"/>
                  </a:cubicBezTo>
                  <a:cubicBezTo>
                    <a:pt x="201" y="268"/>
                    <a:pt x="198" y="268"/>
                    <a:pt x="195" y="267"/>
                  </a:cubicBezTo>
                  <a:cubicBezTo>
                    <a:pt x="208" y="271"/>
                    <a:pt x="210" y="272"/>
                    <a:pt x="203" y="270"/>
                  </a:cubicBezTo>
                  <a:cubicBezTo>
                    <a:pt x="193" y="260"/>
                    <a:pt x="218" y="282"/>
                    <a:pt x="208" y="274"/>
                  </a:cubicBezTo>
                  <a:cubicBezTo>
                    <a:pt x="198" y="265"/>
                    <a:pt x="220" y="284"/>
                    <a:pt x="221" y="286"/>
                  </a:cubicBezTo>
                  <a:cubicBezTo>
                    <a:pt x="225" y="290"/>
                    <a:pt x="247" y="311"/>
                    <a:pt x="230" y="293"/>
                  </a:cubicBezTo>
                  <a:cubicBezTo>
                    <a:pt x="242" y="306"/>
                    <a:pt x="252" y="321"/>
                    <a:pt x="263" y="335"/>
                  </a:cubicBezTo>
                  <a:cubicBezTo>
                    <a:pt x="281" y="356"/>
                    <a:pt x="299" y="377"/>
                    <a:pt x="317" y="398"/>
                  </a:cubicBezTo>
                  <a:cubicBezTo>
                    <a:pt x="373" y="465"/>
                    <a:pt x="418" y="526"/>
                    <a:pt x="472" y="605"/>
                  </a:cubicBezTo>
                  <a:cubicBezTo>
                    <a:pt x="528" y="687"/>
                    <a:pt x="583" y="768"/>
                    <a:pt x="634" y="854"/>
                  </a:cubicBezTo>
                  <a:cubicBezTo>
                    <a:pt x="656" y="892"/>
                    <a:pt x="677" y="931"/>
                    <a:pt x="702" y="967"/>
                  </a:cubicBezTo>
                  <a:cubicBezTo>
                    <a:pt x="732" y="1012"/>
                    <a:pt x="758" y="1068"/>
                    <a:pt x="796" y="1106"/>
                  </a:cubicBezTo>
                  <a:cubicBezTo>
                    <a:pt x="819" y="1130"/>
                    <a:pt x="832" y="1132"/>
                    <a:pt x="853" y="1148"/>
                  </a:cubicBezTo>
                  <a:cubicBezTo>
                    <a:pt x="871" y="1163"/>
                    <a:pt x="889" y="1181"/>
                    <a:pt x="911" y="1190"/>
                  </a:cubicBezTo>
                  <a:cubicBezTo>
                    <a:pt x="971" y="1216"/>
                    <a:pt x="1024" y="1171"/>
                    <a:pt x="1030" y="1112"/>
                  </a:cubicBezTo>
                  <a:cubicBezTo>
                    <a:pt x="1034" y="1068"/>
                    <a:pt x="1041" y="1012"/>
                    <a:pt x="1030" y="970"/>
                  </a:cubicBezTo>
                  <a:cubicBezTo>
                    <a:pt x="1018" y="923"/>
                    <a:pt x="995" y="878"/>
                    <a:pt x="976" y="834"/>
                  </a:cubicBezTo>
                  <a:cubicBezTo>
                    <a:pt x="897" y="645"/>
                    <a:pt x="764" y="470"/>
                    <a:pt x="633" y="315"/>
                  </a:cubicBezTo>
                  <a:cubicBezTo>
                    <a:pt x="562" y="230"/>
                    <a:pt x="487" y="133"/>
                    <a:pt x="394" y="74"/>
                  </a:cubicBezTo>
                  <a:cubicBezTo>
                    <a:pt x="283" y="4"/>
                    <a:pt x="148" y="0"/>
                    <a:pt x="67" y="113"/>
                  </a:cubicBezTo>
                  <a:cubicBezTo>
                    <a:pt x="0" y="204"/>
                    <a:pt x="131" y="332"/>
                    <a:pt x="222" y="2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277">
              <a:extLst>
                <a:ext uri="{FF2B5EF4-FFF2-40B4-BE49-F238E27FC236}">
                  <a16:creationId xmlns:a16="http://schemas.microsoft.com/office/drawing/2014/main" id="{0BC989E5-56BD-526A-CB51-9B91454D2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461462"/>
              <a:ext cx="153988" cy="60325"/>
            </a:xfrm>
            <a:custGeom>
              <a:avLst/>
              <a:gdLst>
                <a:gd name="T0" fmla="*/ 96 w 753"/>
                <a:gd name="T1" fmla="*/ 291 h 292"/>
                <a:gd name="T2" fmla="*/ 164 w 753"/>
                <a:gd name="T3" fmla="*/ 290 h 292"/>
                <a:gd name="T4" fmla="*/ 210 w 753"/>
                <a:gd name="T5" fmla="*/ 289 h 292"/>
                <a:gd name="T6" fmla="*/ 234 w 753"/>
                <a:gd name="T7" fmla="*/ 285 h 292"/>
                <a:gd name="T8" fmla="*/ 372 w 753"/>
                <a:gd name="T9" fmla="*/ 272 h 292"/>
                <a:gd name="T10" fmla="*/ 512 w 753"/>
                <a:gd name="T11" fmla="*/ 273 h 292"/>
                <a:gd name="T12" fmla="*/ 609 w 753"/>
                <a:gd name="T13" fmla="*/ 273 h 292"/>
                <a:gd name="T14" fmla="*/ 711 w 753"/>
                <a:gd name="T15" fmla="*/ 221 h 292"/>
                <a:gd name="T16" fmla="*/ 670 w 753"/>
                <a:gd name="T17" fmla="*/ 245 h 292"/>
                <a:gd name="T18" fmla="*/ 688 w 753"/>
                <a:gd name="T19" fmla="*/ 241 h 292"/>
                <a:gd name="T20" fmla="*/ 748 w 753"/>
                <a:gd name="T21" fmla="*/ 171 h 292"/>
                <a:gd name="T22" fmla="*/ 708 w 753"/>
                <a:gd name="T23" fmla="*/ 87 h 292"/>
                <a:gd name="T24" fmla="*/ 692 w 753"/>
                <a:gd name="T25" fmla="*/ 75 h 292"/>
                <a:gd name="T26" fmla="*/ 735 w 753"/>
                <a:gd name="T27" fmla="*/ 131 h 292"/>
                <a:gd name="T28" fmla="*/ 675 w 753"/>
                <a:gd name="T29" fmla="*/ 47 h 292"/>
                <a:gd name="T30" fmla="*/ 641 w 753"/>
                <a:gd name="T31" fmla="*/ 28 h 292"/>
                <a:gd name="T32" fmla="*/ 522 w 753"/>
                <a:gd name="T33" fmla="*/ 3 h 292"/>
                <a:gd name="T34" fmla="*/ 367 w 753"/>
                <a:gd name="T35" fmla="*/ 6 h 292"/>
                <a:gd name="T36" fmla="*/ 191 w 753"/>
                <a:gd name="T37" fmla="*/ 41 h 292"/>
                <a:gd name="T38" fmla="*/ 107 w 753"/>
                <a:gd name="T39" fmla="*/ 79 h 292"/>
                <a:gd name="T40" fmla="*/ 32 w 753"/>
                <a:gd name="T41" fmla="*/ 137 h 292"/>
                <a:gd name="T42" fmla="*/ 13 w 753"/>
                <a:gd name="T43" fmla="*/ 235 h 292"/>
                <a:gd name="T44" fmla="*/ 96 w 753"/>
                <a:gd name="T45" fmla="*/ 29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3" h="292">
                  <a:moveTo>
                    <a:pt x="96" y="291"/>
                  </a:moveTo>
                  <a:cubicBezTo>
                    <a:pt x="118" y="290"/>
                    <a:pt x="141" y="290"/>
                    <a:pt x="164" y="290"/>
                  </a:cubicBezTo>
                  <a:cubicBezTo>
                    <a:pt x="180" y="291"/>
                    <a:pt x="194" y="291"/>
                    <a:pt x="210" y="289"/>
                  </a:cubicBezTo>
                  <a:cubicBezTo>
                    <a:pt x="214" y="288"/>
                    <a:pt x="269" y="278"/>
                    <a:pt x="234" y="285"/>
                  </a:cubicBezTo>
                  <a:cubicBezTo>
                    <a:pt x="279" y="276"/>
                    <a:pt x="327" y="275"/>
                    <a:pt x="372" y="272"/>
                  </a:cubicBezTo>
                  <a:cubicBezTo>
                    <a:pt x="419" y="269"/>
                    <a:pt x="466" y="269"/>
                    <a:pt x="512" y="273"/>
                  </a:cubicBezTo>
                  <a:cubicBezTo>
                    <a:pt x="546" y="275"/>
                    <a:pt x="575" y="279"/>
                    <a:pt x="609" y="273"/>
                  </a:cubicBezTo>
                  <a:cubicBezTo>
                    <a:pt x="650" y="265"/>
                    <a:pt x="682" y="253"/>
                    <a:pt x="711" y="221"/>
                  </a:cubicBezTo>
                  <a:cubicBezTo>
                    <a:pt x="697" y="229"/>
                    <a:pt x="684" y="237"/>
                    <a:pt x="670" y="245"/>
                  </a:cubicBezTo>
                  <a:cubicBezTo>
                    <a:pt x="676" y="244"/>
                    <a:pt x="682" y="242"/>
                    <a:pt x="688" y="241"/>
                  </a:cubicBezTo>
                  <a:cubicBezTo>
                    <a:pt x="720" y="234"/>
                    <a:pt x="744" y="202"/>
                    <a:pt x="748" y="171"/>
                  </a:cubicBezTo>
                  <a:cubicBezTo>
                    <a:pt x="753" y="135"/>
                    <a:pt x="736" y="108"/>
                    <a:pt x="708" y="87"/>
                  </a:cubicBezTo>
                  <a:cubicBezTo>
                    <a:pt x="703" y="83"/>
                    <a:pt x="698" y="79"/>
                    <a:pt x="692" y="75"/>
                  </a:cubicBezTo>
                  <a:cubicBezTo>
                    <a:pt x="706" y="94"/>
                    <a:pt x="721" y="112"/>
                    <a:pt x="735" y="131"/>
                  </a:cubicBezTo>
                  <a:cubicBezTo>
                    <a:pt x="721" y="95"/>
                    <a:pt x="708" y="68"/>
                    <a:pt x="675" y="47"/>
                  </a:cubicBezTo>
                  <a:cubicBezTo>
                    <a:pt x="664" y="40"/>
                    <a:pt x="653" y="34"/>
                    <a:pt x="641" y="28"/>
                  </a:cubicBezTo>
                  <a:cubicBezTo>
                    <a:pt x="603" y="10"/>
                    <a:pt x="564" y="6"/>
                    <a:pt x="522" y="3"/>
                  </a:cubicBezTo>
                  <a:cubicBezTo>
                    <a:pt x="471" y="0"/>
                    <a:pt x="419" y="1"/>
                    <a:pt x="367" y="6"/>
                  </a:cubicBezTo>
                  <a:cubicBezTo>
                    <a:pt x="306" y="11"/>
                    <a:pt x="249" y="22"/>
                    <a:pt x="191" y="41"/>
                  </a:cubicBezTo>
                  <a:cubicBezTo>
                    <a:pt x="161" y="51"/>
                    <a:pt x="133" y="61"/>
                    <a:pt x="107" y="79"/>
                  </a:cubicBezTo>
                  <a:cubicBezTo>
                    <a:pt x="81" y="97"/>
                    <a:pt x="56" y="117"/>
                    <a:pt x="32" y="137"/>
                  </a:cubicBezTo>
                  <a:cubicBezTo>
                    <a:pt x="4" y="159"/>
                    <a:pt x="0" y="205"/>
                    <a:pt x="13" y="235"/>
                  </a:cubicBezTo>
                  <a:cubicBezTo>
                    <a:pt x="26" y="267"/>
                    <a:pt x="60" y="292"/>
                    <a:pt x="96" y="29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278">
              <a:extLst>
                <a:ext uri="{FF2B5EF4-FFF2-40B4-BE49-F238E27FC236}">
                  <a16:creationId xmlns:a16="http://schemas.microsoft.com/office/drawing/2014/main" id="{7750DAA2-70BA-A700-3146-357AE6BF2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041" y="3523374"/>
              <a:ext cx="355600" cy="152400"/>
            </a:xfrm>
            <a:custGeom>
              <a:avLst/>
              <a:gdLst>
                <a:gd name="T0" fmla="*/ 52 w 1729"/>
                <a:gd name="T1" fmla="*/ 438 h 739"/>
                <a:gd name="T2" fmla="*/ 561 w 1729"/>
                <a:gd name="T3" fmla="*/ 691 h 739"/>
                <a:gd name="T4" fmla="*/ 1065 w 1729"/>
                <a:gd name="T5" fmla="*/ 699 h 739"/>
                <a:gd name="T6" fmla="*/ 1727 w 1729"/>
                <a:gd name="T7" fmla="*/ 45 h 739"/>
                <a:gd name="T8" fmla="*/ 1666 w 1729"/>
                <a:gd name="T9" fmla="*/ 19 h 739"/>
                <a:gd name="T10" fmla="*/ 984 w 1729"/>
                <a:gd name="T11" fmla="*/ 432 h 739"/>
                <a:gd name="T12" fmla="*/ 839 w 1729"/>
                <a:gd name="T13" fmla="*/ 445 h 739"/>
                <a:gd name="T14" fmla="*/ 622 w 1729"/>
                <a:gd name="T15" fmla="*/ 429 h 739"/>
                <a:gd name="T16" fmla="*/ 131 w 1729"/>
                <a:gd name="T17" fmla="*/ 303 h 739"/>
                <a:gd name="T18" fmla="*/ 52 w 1729"/>
                <a:gd name="T19" fmla="*/ 438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9" h="739">
                  <a:moveTo>
                    <a:pt x="52" y="438"/>
                  </a:moveTo>
                  <a:cubicBezTo>
                    <a:pt x="182" y="583"/>
                    <a:pt x="375" y="651"/>
                    <a:pt x="561" y="691"/>
                  </a:cubicBezTo>
                  <a:cubicBezTo>
                    <a:pt x="725" y="726"/>
                    <a:pt x="901" y="739"/>
                    <a:pt x="1065" y="699"/>
                  </a:cubicBezTo>
                  <a:cubicBezTo>
                    <a:pt x="1369" y="626"/>
                    <a:pt x="1714" y="386"/>
                    <a:pt x="1727" y="45"/>
                  </a:cubicBezTo>
                  <a:cubicBezTo>
                    <a:pt x="1729" y="12"/>
                    <a:pt x="1688" y="0"/>
                    <a:pt x="1666" y="19"/>
                  </a:cubicBezTo>
                  <a:cubicBezTo>
                    <a:pt x="1469" y="190"/>
                    <a:pt x="1243" y="371"/>
                    <a:pt x="984" y="432"/>
                  </a:cubicBezTo>
                  <a:cubicBezTo>
                    <a:pt x="939" y="443"/>
                    <a:pt x="901" y="446"/>
                    <a:pt x="839" y="445"/>
                  </a:cubicBezTo>
                  <a:cubicBezTo>
                    <a:pt x="767" y="445"/>
                    <a:pt x="693" y="439"/>
                    <a:pt x="622" y="429"/>
                  </a:cubicBezTo>
                  <a:cubicBezTo>
                    <a:pt x="455" y="405"/>
                    <a:pt x="292" y="349"/>
                    <a:pt x="131" y="303"/>
                  </a:cubicBezTo>
                  <a:cubicBezTo>
                    <a:pt x="50" y="279"/>
                    <a:pt x="0" y="380"/>
                    <a:pt x="52" y="43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279">
              <a:extLst>
                <a:ext uri="{FF2B5EF4-FFF2-40B4-BE49-F238E27FC236}">
                  <a16:creationId xmlns:a16="http://schemas.microsoft.com/office/drawing/2014/main" id="{0F334478-01B2-2239-C85D-C986B4A0B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541" y="3370974"/>
              <a:ext cx="793750" cy="793750"/>
            </a:xfrm>
            <a:custGeom>
              <a:avLst/>
              <a:gdLst>
                <a:gd name="T0" fmla="*/ 3573 w 3860"/>
                <a:gd name="T1" fmla="*/ 75 h 3860"/>
                <a:gd name="T2" fmla="*/ 3565 w 3860"/>
                <a:gd name="T3" fmla="*/ 858 h 3860"/>
                <a:gd name="T4" fmla="*/ 3530 w 3860"/>
                <a:gd name="T5" fmla="*/ 1473 h 3860"/>
                <a:gd name="T6" fmla="*/ 2778 w 3860"/>
                <a:gd name="T7" fmla="*/ 2585 h 3860"/>
                <a:gd name="T8" fmla="*/ 1437 w 3860"/>
                <a:gd name="T9" fmla="*/ 3245 h 3860"/>
                <a:gd name="T10" fmla="*/ 66 w 3860"/>
                <a:gd name="T11" fmla="*/ 3720 h 3860"/>
                <a:gd name="T12" fmla="*/ 104 w 3860"/>
                <a:gd name="T13" fmla="*/ 3859 h 3860"/>
                <a:gd name="T14" fmla="*/ 1621 w 3860"/>
                <a:gd name="T15" fmla="*/ 3505 h 3860"/>
                <a:gd name="T16" fmla="*/ 3046 w 3860"/>
                <a:gd name="T17" fmla="*/ 2775 h 3860"/>
                <a:gd name="T18" fmla="*/ 3817 w 3860"/>
                <a:gd name="T19" fmla="*/ 1574 h 3860"/>
                <a:gd name="T20" fmla="*/ 3837 w 3860"/>
                <a:gd name="T21" fmla="*/ 905 h 3860"/>
                <a:gd name="T22" fmla="*/ 3711 w 3860"/>
                <a:gd name="T23" fmla="*/ 75 h 3860"/>
                <a:gd name="T24" fmla="*/ 3573 w 3860"/>
                <a:gd name="T25" fmla="*/ 75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0" h="3860">
                  <a:moveTo>
                    <a:pt x="3573" y="75"/>
                  </a:moveTo>
                  <a:cubicBezTo>
                    <a:pt x="3507" y="324"/>
                    <a:pt x="3556" y="602"/>
                    <a:pt x="3565" y="858"/>
                  </a:cubicBezTo>
                  <a:cubicBezTo>
                    <a:pt x="3572" y="1064"/>
                    <a:pt x="3571" y="1270"/>
                    <a:pt x="3530" y="1473"/>
                  </a:cubicBezTo>
                  <a:cubicBezTo>
                    <a:pt x="3438" y="1923"/>
                    <a:pt x="3143" y="2314"/>
                    <a:pt x="2778" y="2585"/>
                  </a:cubicBezTo>
                  <a:cubicBezTo>
                    <a:pt x="2377" y="2882"/>
                    <a:pt x="1906" y="3082"/>
                    <a:pt x="1437" y="3245"/>
                  </a:cubicBezTo>
                  <a:cubicBezTo>
                    <a:pt x="988" y="3402"/>
                    <a:pt x="486" y="3494"/>
                    <a:pt x="66" y="3720"/>
                  </a:cubicBezTo>
                  <a:cubicBezTo>
                    <a:pt x="0" y="3755"/>
                    <a:pt x="31" y="3860"/>
                    <a:pt x="104" y="3859"/>
                  </a:cubicBezTo>
                  <a:cubicBezTo>
                    <a:pt x="610" y="3853"/>
                    <a:pt x="1146" y="3669"/>
                    <a:pt x="1621" y="3505"/>
                  </a:cubicBezTo>
                  <a:cubicBezTo>
                    <a:pt x="2126" y="3330"/>
                    <a:pt x="2628" y="3114"/>
                    <a:pt x="3046" y="2775"/>
                  </a:cubicBezTo>
                  <a:cubicBezTo>
                    <a:pt x="3413" y="2476"/>
                    <a:pt x="3727" y="2046"/>
                    <a:pt x="3817" y="1574"/>
                  </a:cubicBezTo>
                  <a:cubicBezTo>
                    <a:pt x="3860" y="1353"/>
                    <a:pt x="3855" y="1128"/>
                    <a:pt x="3837" y="905"/>
                  </a:cubicBezTo>
                  <a:cubicBezTo>
                    <a:pt x="3815" y="637"/>
                    <a:pt x="3811" y="325"/>
                    <a:pt x="3711" y="75"/>
                  </a:cubicBezTo>
                  <a:cubicBezTo>
                    <a:pt x="3687" y="13"/>
                    <a:pt x="3593" y="0"/>
                    <a:pt x="3573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280">
              <a:extLst>
                <a:ext uri="{FF2B5EF4-FFF2-40B4-BE49-F238E27FC236}">
                  <a16:creationId xmlns:a16="http://schemas.microsoft.com/office/drawing/2014/main" id="{86254E61-3F11-AAB3-8989-1627F4CE2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416" y="3664662"/>
              <a:ext cx="903288" cy="533400"/>
            </a:xfrm>
            <a:custGeom>
              <a:avLst/>
              <a:gdLst>
                <a:gd name="T0" fmla="*/ 52 w 4387"/>
                <a:gd name="T1" fmla="*/ 136 h 2589"/>
                <a:gd name="T2" fmla="*/ 1379 w 4387"/>
                <a:gd name="T3" fmla="*/ 2255 h 2589"/>
                <a:gd name="T4" fmla="*/ 2862 w 4387"/>
                <a:gd name="T5" fmla="*/ 2504 h 2589"/>
                <a:gd name="T6" fmla="*/ 3646 w 4387"/>
                <a:gd name="T7" fmla="*/ 2531 h 2589"/>
                <a:gd name="T8" fmla="*/ 4340 w 4387"/>
                <a:gd name="T9" fmla="*/ 2536 h 2589"/>
                <a:gd name="T10" fmla="*/ 4352 w 4387"/>
                <a:gd name="T11" fmla="*/ 2442 h 2589"/>
                <a:gd name="T12" fmla="*/ 3796 w 4387"/>
                <a:gd name="T13" fmla="*/ 2309 h 2589"/>
                <a:gd name="T14" fmla="*/ 3085 w 4387"/>
                <a:gd name="T15" fmla="*/ 2247 h 2589"/>
                <a:gd name="T16" fmla="*/ 1674 w 4387"/>
                <a:gd name="T17" fmla="*/ 2051 h 2589"/>
                <a:gd name="T18" fmla="*/ 614 w 4387"/>
                <a:gd name="T19" fmla="*/ 1309 h 2589"/>
                <a:gd name="T20" fmla="*/ 241 w 4387"/>
                <a:gd name="T21" fmla="*/ 110 h 2589"/>
                <a:gd name="T22" fmla="*/ 52 w 4387"/>
                <a:gd name="T23" fmla="*/ 136 h 2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87" h="2589">
                  <a:moveTo>
                    <a:pt x="52" y="136"/>
                  </a:moveTo>
                  <a:cubicBezTo>
                    <a:pt x="0" y="1075"/>
                    <a:pt x="489" y="1915"/>
                    <a:pt x="1379" y="2255"/>
                  </a:cubicBezTo>
                  <a:cubicBezTo>
                    <a:pt x="1848" y="2434"/>
                    <a:pt x="2365" y="2475"/>
                    <a:pt x="2862" y="2504"/>
                  </a:cubicBezTo>
                  <a:cubicBezTo>
                    <a:pt x="3124" y="2519"/>
                    <a:pt x="3385" y="2523"/>
                    <a:pt x="3646" y="2531"/>
                  </a:cubicBezTo>
                  <a:cubicBezTo>
                    <a:pt x="3864" y="2538"/>
                    <a:pt x="4127" y="2589"/>
                    <a:pt x="4340" y="2536"/>
                  </a:cubicBezTo>
                  <a:cubicBezTo>
                    <a:pt x="4385" y="2525"/>
                    <a:pt x="4387" y="2466"/>
                    <a:pt x="4352" y="2442"/>
                  </a:cubicBezTo>
                  <a:cubicBezTo>
                    <a:pt x="4199" y="2342"/>
                    <a:pt x="3973" y="2329"/>
                    <a:pt x="3796" y="2309"/>
                  </a:cubicBezTo>
                  <a:cubicBezTo>
                    <a:pt x="3560" y="2283"/>
                    <a:pt x="3322" y="2261"/>
                    <a:pt x="3085" y="2247"/>
                  </a:cubicBezTo>
                  <a:cubicBezTo>
                    <a:pt x="2612" y="2217"/>
                    <a:pt x="2131" y="2187"/>
                    <a:pt x="1674" y="2051"/>
                  </a:cubicBezTo>
                  <a:cubicBezTo>
                    <a:pt x="1255" y="1928"/>
                    <a:pt x="855" y="1681"/>
                    <a:pt x="614" y="1309"/>
                  </a:cubicBezTo>
                  <a:cubicBezTo>
                    <a:pt x="378" y="946"/>
                    <a:pt x="330" y="523"/>
                    <a:pt x="241" y="110"/>
                  </a:cubicBezTo>
                  <a:cubicBezTo>
                    <a:pt x="217" y="0"/>
                    <a:pt x="57" y="32"/>
                    <a:pt x="52" y="1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281">
              <a:extLst>
                <a:ext uri="{FF2B5EF4-FFF2-40B4-BE49-F238E27FC236}">
                  <a16:creationId xmlns:a16="http://schemas.microsoft.com/office/drawing/2014/main" id="{979B9592-A7D0-A929-3E70-351FA6F4F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503" y="5036262"/>
              <a:ext cx="371475" cy="1103313"/>
            </a:xfrm>
            <a:custGeom>
              <a:avLst/>
              <a:gdLst>
                <a:gd name="T0" fmla="*/ 1038 w 1806"/>
                <a:gd name="T1" fmla="*/ 50 h 5366"/>
                <a:gd name="T2" fmla="*/ 626 w 1806"/>
                <a:gd name="T3" fmla="*/ 550 h 5366"/>
                <a:gd name="T4" fmla="*/ 260 w 1806"/>
                <a:gd name="T5" fmla="*/ 1229 h 5366"/>
                <a:gd name="T6" fmla="*/ 96 w 1806"/>
                <a:gd name="T7" fmla="*/ 2563 h 5366"/>
                <a:gd name="T8" fmla="*/ 781 w 1806"/>
                <a:gd name="T9" fmla="*/ 3938 h 5366"/>
                <a:gd name="T10" fmla="*/ 1695 w 1806"/>
                <a:gd name="T11" fmla="*/ 5324 h 5366"/>
                <a:gd name="T12" fmla="*/ 1789 w 1806"/>
                <a:gd name="T13" fmla="*/ 5270 h 5366"/>
                <a:gd name="T14" fmla="*/ 1169 w 1806"/>
                <a:gd name="T15" fmla="*/ 4000 h 5366"/>
                <a:gd name="T16" fmla="*/ 461 w 1806"/>
                <a:gd name="T17" fmla="*/ 2688 h 5366"/>
                <a:gd name="T18" fmla="*/ 547 w 1806"/>
                <a:gd name="T19" fmla="*/ 1350 h 5366"/>
                <a:gd name="T20" fmla="*/ 862 w 1806"/>
                <a:gd name="T21" fmla="*/ 741 h 5366"/>
                <a:gd name="T22" fmla="*/ 1180 w 1806"/>
                <a:gd name="T23" fmla="*/ 159 h 5366"/>
                <a:gd name="T24" fmla="*/ 1038 w 1806"/>
                <a:gd name="T25" fmla="*/ 50 h 5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6" h="5366">
                  <a:moveTo>
                    <a:pt x="1038" y="50"/>
                  </a:moveTo>
                  <a:cubicBezTo>
                    <a:pt x="858" y="173"/>
                    <a:pt x="745" y="371"/>
                    <a:pt x="626" y="550"/>
                  </a:cubicBezTo>
                  <a:cubicBezTo>
                    <a:pt x="484" y="765"/>
                    <a:pt x="360" y="991"/>
                    <a:pt x="260" y="1229"/>
                  </a:cubicBezTo>
                  <a:cubicBezTo>
                    <a:pt x="83" y="1650"/>
                    <a:pt x="0" y="2112"/>
                    <a:pt x="96" y="2563"/>
                  </a:cubicBezTo>
                  <a:cubicBezTo>
                    <a:pt x="200" y="3059"/>
                    <a:pt x="530" y="3506"/>
                    <a:pt x="781" y="3938"/>
                  </a:cubicBezTo>
                  <a:cubicBezTo>
                    <a:pt x="1058" y="4413"/>
                    <a:pt x="1331" y="4910"/>
                    <a:pt x="1695" y="5324"/>
                  </a:cubicBezTo>
                  <a:cubicBezTo>
                    <a:pt x="1731" y="5366"/>
                    <a:pt x="1806" y="5322"/>
                    <a:pt x="1789" y="5270"/>
                  </a:cubicBezTo>
                  <a:cubicBezTo>
                    <a:pt x="1638" y="4822"/>
                    <a:pt x="1397" y="4412"/>
                    <a:pt x="1169" y="4000"/>
                  </a:cubicBezTo>
                  <a:cubicBezTo>
                    <a:pt x="934" y="3574"/>
                    <a:pt x="622" y="3150"/>
                    <a:pt x="461" y="2688"/>
                  </a:cubicBezTo>
                  <a:cubicBezTo>
                    <a:pt x="308" y="2251"/>
                    <a:pt x="379" y="1773"/>
                    <a:pt x="547" y="1350"/>
                  </a:cubicBezTo>
                  <a:cubicBezTo>
                    <a:pt x="632" y="1137"/>
                    <a:pt x="745" y="937"/>
                    <a:pt x="862" y="741"/>
                  </a:cubicBezTo>
                  <a:cubicBezTo>
                    <a:pt x="974" y="553"/>
                    <a:pt x="1127" y="374"/>
                    <a:pt x="1180" y="159"/>
                  </a:cubicBezTo>
                  <a:cubicBezTo>
                    <a:pt x="1199" y="83"/>
                    <a:pt x="1111" y="0"/>
                    <a:pt x="1038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282">
              <a:extLst>
                <a:ext uri="{FF2B5EF4-FFF2-40B4-BE49-F238E27FC236}">
                  <a16:creationId xmlns:a16="http://schemas.microsoft.com/office/drawing/2014/main" id="{133589FC-00D9-9FC5-F533-E6249CEE6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628" y="4952124"/>
              <a:ext cx="304800" cy="1136650"/>
            </a:xfrm>
            <a:custGeom>
              <a:avLst/>
              <a:gdLst>
                <a:gd name="T0" fmla="*/ 77 w 1480"/>
                <a:gd name="T1" fmla="*/ 200 h 5527"/>
                <a:gd name="T2" fmla="*/ 942 w 1480"/>
                <a:gd name="T3" fmla="*/ 1400 h 5527"/>
                <a:gd name="T4" fmla="*/ 1130 w 1480"/>
                <a:gd name="T5" fmla="*/ 2725 h 5527"/>
                <a:gd name="T6" fmla="*/ 812 w 1480"/>
                <a:gd name="T7" fmla="*/ 4100 h 5527"/>
                <a:gd name="T8" fmla="*/ 327 w 1480"/>
                <a:gd name="T9" fmla="*/ 5405 h 5527"/>
                <a:gd name="T10" fmla="*/ 490 w 1480"/>
                <a:gd name="T11" fmla="*/ 5472 h 5527"/>
                <a:gd name="T12" fmla="*/ 871 w 1480"/>
                <a:gd name="T13" fmla="*/ 4820 h 5527"/>
                <a:gd name="T14" fmla="*/ 1173 w 1480"/>
                <a:gd name="T15" fmla="*/ 4104 h 5527"/>
                <a:gd name="T16" fmla="*/ 1471 w 1480"/>
                <a:gd name="T17" fmla="*/ 2598 h 5527"/>
                <a:gd name="T18" fmla="*/ 1185 w 1480"/>
                <a:gd name="T19" fmla="*/ 1252 h 5527"/>
                <a:gd name="T20" fmla="*/ 200 w 1480"/>
                <a:gd name="T21" fmla="*/ 77 h 5527"/>
                <a:gd name="T22" fmla="*/ 77 w 1480"/>
                <a:gd name="T23" fmla="*/ 200 h 5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0" h="5527">
                  <a:moveTo>
                    <a:pt x="77" y="200"/>
                  </a:moveTo>
                  <a:cubicBezTo>
                    <a:pt x="416" y="557"/>
                    <a:pt x="754" y="938"/>
                    <a:pt x="942" y="1400"/>
                  </a:cubicBezTo>
                  <a:cubicBezTo>
                    <a:pt x="1111" y="1819"/>
                    <a:pt x="1157" y="2277"/>
                    <a:pt x="1130" y="2725"/>
                  </a:cubicBezTo>
                  <a:cubicBezTo>
                    <a:pt x="1102" y="3199"/>
                    <a:pt x="974" y="3656"/>
                    <a:pt x="812" y="4100"/>
                  </a:cubicBezTo>
                  <a:cubicBezTo>
                    <a:pt x="657" y="4522"/>
                    <a:pt x="387" y="4958"/>
                    <a:pt x="327" y="5405"/>
                  </a:cubicBezTo>
                  <a:cubicBezTo>
                    <a:pt x="316" y="5489"/>
                    <a:pt x="437" y="5527"/>
                    <a:pt x="490" y="5472"/>
                  </a:cubicBezTo>
                  <a:cubicBezTo>
                    <a:pt x="664" y="5288"/>
                    <a:pt x="764" y="5047"/>
                    <a:pt x="871" y="4820"/>
                  </a:cubicBezTo>
                  <a:cubicBezTo>
                    <a:pt x="981" y="4585"/>
                    <a:pt x="1087" y="4349"/>
                    <a:pt x="1173" y="4104"/>
                  </a:cubicBezTo>
                  <a:cubicBezTo>
                    <a:pt x="1343" y="3620"/>
                    <a:pt x="1461" y="3113"/>
                    <a:pt x="1471" y="2598"/>
                  </a:cubicBezTo>
                  <a:cubicBezTo>
                    <a:pt x="1480" y="2135"/>
                    <a:pt x="1391" y="1668"/>
                    <a:pt x="1185" y="1252"/>
                  </a:cubicBezTo>
                  <a:cubicBezTo>
                    <a:pt x="955" y="786"/>
                    <a:pt x="575" y="427"/>
                    <a:pt x="200" y="77"/>
                  </a:cubicBezTo>
                  <a:cubicBezTo>
                    <a:pt x="118" y="0"/>
                    <a:pt x="0" y="119"/>
                    <a:pt x="77" y="20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283">
              <a:extLst>
                <a:ext uri="{FF2B5EF4-FFF2-40B4-BE49-F238E27FC236}">
                  <a16:creationId xmlns:a16="http://schemas.microsoft.com/office/drawing/2014/main" id="{6BD5BBF1-1232-0B13-B750-9E98D3F55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4264737"/>
              <a:ext cx="636588" cy="368300"/>
            </a:xfrm>
            <a:custGeom>
              <a:avLst/>
              <a:gdLst>
                <a:gd name="T0" fmla="*/ 119 w 3093"/>
                <a:gd name="T1" fmla="*/ 1783 h 1798"/>
                <a:gd name="T2" fmla="*/ 792 w 3093"/>
                <a:gd name="T3" fmla="*/ 1498 h 1798"/>
                <a:gd name="T4" fmla="*/ 1577 w 3093"/>
                <a:gd name="T5" fmla="*/ 1049 h 1798"/>
                <a:gd name="T6" fmla="*/ 3004 w 3093"/>
                <a:gd name="T7" fmla="*/ 189 h 1798"/>
                <a:gd name="T8" fmla="*/ 2934 w 3093"/>
                <a:gd name="T9" fmla="*/ 24 h 1798"/>
                <a:gd name="T10" fmla="*/ 1480 w 3093"/>
                <a:gd name="T11" fmla="*/ 755 h 1798"/>
                <a:gd name="T12" fmla="*/ 744 w 3093"/>
                <a:gd name="T13" fmla="*/ 1219 h 1798"/>
                <a:gd name="T14" fmla="*/ 395 w 3093"/>
                <a:gd name="T15" fmla="*/ 1424 h 1798"/>
                <a:gd name="T16" fmla="*/ 68 w 3093"/>
                <a:gd name="T17" fmla="*/ 1598 h 1798"/>
                <a:gd name="T18" fmla="*/ 119 w 3093"/>
                <a:gd name="T19" fmla="*/ 1783 h 1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3" h="1798">
                  <a:moveTo>
                    <a:pt x="119" y="1783"/>
                  </a:moveTo>
                  <a:cubicBezTo>
                    <a:pt x="346" y="1753"/>
                    <a:pt x="592" y="1605"/>
                    <a:pt x="792" y="1498"/>
                  </a:cubicBezTo>
                  <a:cubicBezTo>
                    <a:pt x="1058" y="1356"/>
                    <a:pt x="1317" y="1202"/>
                    <a:pt x="1577" y="1049"/>
                  </a:cubicBezTo>
                  <a:cubicBezTo>
                    <a:pt x="2056" y="768"/>
                    <a:pt x="2525" y="471"/>
                    <a:pt x="3004" y="189"/>
                  </a:cubicBezTo>
                  <a:cubicBezTo>
                    <a:pt x="3093" y="136"/>
                    <a:pt x="3033" y="0"/>
                    <a:pt x="2934" y="24"/>
                  </a:cubicBezTo>
                  <a:cubicBezTo>
                    <a:pt x="2408" y="149"/>
                    <a:pt x="1931" y="467"/>
                    <a:pt x="1480" y="755"/>
                  </a:cubicBezTo>
                  <a:cubicBezTo>
                    <a:pt x="1236" y="912"/>
                    <a:pt x="993" y="1070"/>
                    <a:pt x="744" y="1219"/>
                  </a:cubicBezTo>
                  <a:cubicBezTo>
                    <a:pt x="629" y="1288"/>
                    <a:pt x="513" y="1358"/>
                    <a:pt x="395" y="1424"/>
                  </a:cubicBezTo>
                  <a:cubicBezTo>
                    <a:pt x="290" y="1483"/>
                    <a:pt x="164" y="1527"/>
                    <a:pt x="68" y="1598"/>
                  </a:cubicBezTo>
                  <a:cubicBezTo>
                    <a:pt x="0" y="1648"/>
                    <a:pt x="9" y="1798"/>
                    <a:pt x="119" y="17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284">
              <a:extLst>
                <a:ext uri="{FF2B5EF4-FFF2-40B4-BE49-F238E27FC236}">
                  <a16:creationId xmlns:a16="http://schemas.microsoft.com/office/drawing/2014/main" id="{6F5E0336-D7F1-B843-BAD5-A1BF9B5EA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691" y="4439362"/>
              <a:ext cx="469900" cy="528638"/>
            </a:xfrm>
            <a:custGeom>
              <a:avLst/>
              <a:gdLst>
                <a:gd name="T0" fmla="*/ 173 w 2285"/>
                <a:gd name="T1" fmla="*/ 2495 h 2569"/>
                <a:gd name="T2" fmla="*/ 1088 w 2285"/>
                <a:gd name="T3" fmla="*/ 1268 h 2569"/>
                <a:gd name="T4" fmla="*/ 2023 w 2285"/>
                <a:gd name="T5" fmla="*/ 397 h 2569"/>
                <a:gd name="T6" fmla="*/ 2155 w 2285"/>
                <a:gd name="T7" fmla="*/ 334 h 2569"/>
                <a:gd name="T8" fmla="*/ 2145 w 2285"/>
                <a:gd name="T9" fmla="*/ 335 h 2569"/>
                <a:gd name="T10" fmla="*/ 2196 w 2285"/>
                <a:gd name="T11" fmla="*/ 323 h 2569"/>
                <a:gd name="T12" fmla="*/ 2254 w 2285"/>
                <a:gd name="T13" fmla="*/ 280 h 2569"/>
                <a:gd name="T14" fmla="*/ 2267 w 2285"/>
                <a:gd name="T15" fmla="*/ 258 h 2569"/>
                <a:gd name="T16" fmla="*/ 2278 w 2285"/>
                <a:gd name="T17" fmla="*/ 179 h 2569"/>
                <a:gd name="T18" fmla="*/ 1904 w 2285"/>
                <a:gd name="T19" fmla="*/ 144 h 2569"/>
                <a:gd name="T20" fmla="*/ 1467 w 2285"/>
                <a:gd name="T21" fmla="*/ 473 h 2569"/>
                <a:gd name="T22" fmla="*/ 965 w 2285"/>
                <a:gd name="T23" fmla="*/ 993 h 2569"/>
                <a:gd name="T24" fmla="*/ 34 w 2285"/>
                <a:gd name="T25" fmla="*/ 2436 h 2569"/>
                <a:gd name="T26" fmla="*/ 173 w 2285"/>
                <a:gd name="T27" fmla="*/ 2495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85" h="2569">
                  <a:moveTo>
                    <a:pt x="173" y="2495"/>
                  </a:moveTo>
                  <a:cubicBezTo>
                    <a:pt x="425" y="2057"/>
                    <a:pt x="755" y="1648"/>
                    <a:pt x="1088" y="1268"/>
                  </a:cubicBezTo>
                  <a:cubicBezTo>
                    <a:pt x="1364" y="953"/>
                    <a:pt x="1663" y="617"/>
                    <a:pt x="2023" y="397"/>
                  </a:cubicBezTo>
                  <a:cubicBezTo>
                    <a:pt x="2082" y="361"/>
                    <a:pt x="2103" y="348"/>
                    <a:pt x="2155" y="334"/>
                  </a:cubicBezTo>
                  <a:cubicBezTo>
                    <a:pt x="2171" y="330"/>
                    <a:pt x="2146" y="335"/>
                    <a:pt x="2145" y="335"/>
                  </a:cubicBezTo>
                  <a:cubicBezTo>
                    <a:pt x="2163" y="330"/>
                    <a:pt x="2178" y="331"/>
                    <a:pt x="2196" y="323"/>
                  </a:cubicBezTo>
                  <a:cubicBezTo>
                    <a:pt x="2219" y="314"/>
                    <a:pt x="2238" y="300"/>
                    <a:pt x="2254" y="280"/>
                  </a:cubicBezTo>
                  <a:cubicBezTo>
                    <a:pt x="2270" y="259"/>
                    <a:pt x="2279" y="219"/>
                    <a:pt x="2267" y="258"/>
                  </a:cubicBezTo>
                  <a:cubicBezTo>
                    <a:pt x="2276" y="230"/>
                    <a:pt x="2285" y="210"/>
                    <a:pt x="2278" y="179"/>
                  </a:cubicBezTo>
                  <a:cubicBezTo>
                    <a:pt x="2239" y="0"/>
                    <a:pt x="2007" y="93"/>
                    <a:pt x="1904" y="144"/>
                  </a:cubicBezTo>
                  <a:cubicBezTo>
                    <a:pt x="1743" y="225"/>
                    <a:pt x="1600" y="353"/>
                    <a:pt x="1467" y="473"/>
                  </a:cubicBezTo>
                  <a:cubicBezTo>
                    <a:pt x="1288" y="634"/>
                    <a:pt x="1123" y="810"/>
                    <a:pt x="965" y="993"/>
                  </a:cubicBezTo>
                  <a:cubicBezTo>
                    <a:pt x="587" y="1431"/>
                    <a:pt x="257" y="1900"/>
                    <a:pt x="34" y="2436"/>
                  </a:cubicBezTo>
                  <a:cubicBezTo>
                    <a:pt x="0" y="2517"/>
                    <a:pt x="131" y="2569"/>
                    <a:pt x="173" y="249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285">
              <a:extLst>
                <a:ext uri="{FF2B5EF4-FFF2-40B4-BE49-F238E27FC236}">
                  <a16:creationId xmlns:a16="http://schemas.microsoft.com/office/drawing/2014/main" id="{226DB14B-66B0-AF99-6BDE-09673C4E7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078" y="4239337"/>
              <a:ext cx="504825" cy="355600"/>
            </a:xfrm>
            <a:custGeom>
              <a:avLst/>
              <a:gdLst>
                <a:gd name="T0" fmla="*/ 117 w 2454"/>
                <a:gd name="T1" fmla="*/ 244 h 1727"/>
                <a:gd name="T2" fmla="*/ 669 w 2454"/>
                <a:gd name="T3" fmla="*/ 304 h 1727"/>
                <a:gd name="T4" fmla="*/ 1341 w 2454"/>
                <a:gd name="T5" fmla="*/ 634 h 1727"/>
                <a:gd name="T6" fmla="*/ 1862 w 2454"/>
                <a:gd name="T7" fmla="*/ 1039 h 1727"/>
                <a:gd name="T8" fmla="*/ 2208 w 2454"/>
                <a:gd name="T9" fmla="*/ 1604 h 1727"/>
                <a:gd name="T10" fmla="*/ 2328 w 2454"/>
                <a:gd name="T11" fmla="*/ 1654 h 1727"/>
                <a:gd name="T12" fmla="*/ 2134 w 2454"/>
                <a:gd name="T13" fmla="*/ 951 h 1727"/>
                <a:gd name="T14" fmla="*/ 1516 w 2454"/>
                <a:gd name="T15" fmla="*/ 456 h 1727"/>
                <a:gd name="T16" fmla="*/ 712 w 2454"/>
                <a:gd name="T17" fmla="*/ 95 h 1727"/>
                <a:gd name="T18" fmla="*/ 64 w 2454"/>
                <a:gd name="T19" fmla="*/ 119 h 1727"/>
                <a:gd name="T20" fmla="*/ 117 w 2454"/>
                <a:gd name="T21" fmla="*/ 244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4" h="1727">
                  <a:moveTo>
                    <a:pt x="117" y="244"/>
                  </a:moveTo>
                  <a:cubicBezTo>
                    <a:pt x="296" y="192"/>
                    <a:pt x="498" y="248"/>
                    <a:pt x="669" y="304"/>
                  </a:cubicBezTo>
                  <a:cubicBezTo>
                    <a:pt x="906" y="382"/>
                    <a:pt x="1129" y="503"/>
                    <a:pt x="1341" y="634"/>
                  </a:cubicBezTo>
                  <a:cubicBezTo>
                    <a:pt x="1530" y="752"/>
                    <a:pt x="1695" y="891"/>
                    <a:pt x="1862" y="1039"/>
                  </a:cubicBezTo>
                  <a:cubicBezTo>
                    <a:pt x="2023" y="1183"/>
                    <a:pt x="2249" y="1359"/>
                    <a:pt x="2208" y="1604"/>
                  </a:cubicBezTo>
                  <a:cubicBezTo>
                    <a:pt x="2197" y="1670"/>
                    <a:pt x="2294" y="1727"/>
                    <a:pt x="2328" y="1654"/>
                  </a:cubicBezTo>
                  <a:cubicBezTo>
                    <a:pt x="2454" y="1388"/>
                    <a:pt x="2330" y="1144"/>
                    <a:pt x="2134" y="951"/>
                  </a:cubicBezTo>
                  <a:cubicBezTo>
                    <a:pt x="1946" y="766"/>
                    <a:pt x="1738" y="597"/>
                    <a:pt x="1516" y="456"/>
                  </a:cubicBezTo>
                  <a:cubicBezTo>
                    <a:pt x="1269" y="300"/>
                    <a:pt x="995" y="172"/>
                    <a:pt x="712" y="95"/>
                  </a:cubicBezTo>
                  <a:cubicBezTo>
                    <a:pt x="507" y="40"/>
                    <a:pt x="256" y="0"/>
                    <a:pt x="64" y="119"/>
                  </a:cubicBezTo>
                  <a:cubicBezTo>
                    <a:pt x="0" y="159"/>
                    <a:pt x="41" y="267"/>
                    <a:pt x="117" y="24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286">
              <a:extLst>
                <a:ext uri="{FF2B5EF4-FFF2-40B4-BE49-F238E27FC236}">
                  <a16:creationId xmlns:a16="http://schemas.microsoft.com/office/drawing/2014/main" id="{536C9B39-8C0D-D0DD-FBC1-5377E808B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328" y="4652087"/>
              <a:ext cx="581025" cy="355600"/>
            </a:xfrm>
            <a:custGeom>
              <a:avLst/>
              <a:gdLst>
                <a:gd name="T0" fmla="*/ 7 w 2826"/>
                <a:gd name="T1" fmla="*/ 271 h 1725"/>
                <a:gd name="T2" fmla="*/ 576 w 2826"/>
                <a:gd name="T3" fmla="*/ 1166 h 1725"/>
                <a:gd name="T4" fmla="*/ 1516 w 2826"/>
                <a:gd name="T5" fmla="*/ 1676 h 1725"/>
                <a:gd name="T6" fmla="*/ 2394 w 2826"/>
                <a:gd name="T7" fmla="*/ 1099 h 1725"/>
                <a:gd name="T8" fmla="*/ 2824 w 2826"/>
                <a:gd name="T9" fmla="*/ 57 h 1725"/>
                <a:gd name="T10" fmla="*/ 2743 w 2826"/>
                <a:gd name="T11" fmla="*/ 35 h 1725"/>
                <a:gd name="T12" fmla="*/ 2229 w 2826"/>
                <a:gd name="T13" fmla="*/ 857 h 1725"/>
                <a:gd name="T14" fmla="*/ 1497 w 2826"/>
                <a:gd name="T15" fmla="*/ 1391 h 1725"/>
                <a:gd name="T16" fmla="*/ 733 w 2826"/>
                <a:gd name="T17" fmla="*/ 944 h 1725"/>
                <a:gd name="T18" fmla="*/ 405 w 2826"/>
                <a:gd name="T19" fmla="*/ 596 h 1725"/>
                <a:gd name="T20" fmla="*/ 116 w 2826"/>
                <a:gd name="T21" fmla="*/ 226 h 1725"/>
                <a:gd name="T22" fmla="*/ 7 w 2826"/>
                <a:gd name="T23" fmla="*/ 271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6" h="1725">
                  <a:moveTo>
                    <a:pt x="7" y="271"/>
                  </a:moveTo>
                  <a:cubicBezTo>
                    <a:pt x="53" y="617"/>
                    <a:pt x="345" y="923"/>
                    <a:pt x="576" y="1166"/>
                  </a:cubicBezTo>
                  <a:cubicBezTo>
                    <a:pt x="842" y="1447"/>
                    <a:pt x="1094" y="1725"/>
                    <a:pt x="1516" y="1676"/>
                  </a:cubicBezTo>
                  <a:cubicBezTo>
                    <a:pt x="1887" y="1633"/>
                    <a:pt x="2174" y="1386"/>
                    <a:pt x="2394" y="1099"/>
                  </a:cubicBezTo>
                  <a:cubicBezTo>
                    <a:pt x="2621" y="804"/>
                    <a:pt x="2810" y="434"/>
                    <a:pt x="2824" y="57"/>
                  </a:cubicBezTo>
                  <a:cubicBezTo>
                    <a:pt x="2826" y="11"/>
                    <a:pt x="2766" y="0"/>
                    <a:pt x="2743" y="35"/>
                  </a:cubicBezTo>
                  <a:cubicBezTo>
                    <a:pt x="2565" y="305"/>
                    <a:pt x="2427" y="598"/>
                    <a:pt x="2229" y="857"/>
                  </a:cubicBezTo>
                  <a:cubicBezTo>
                    <a:pt x="2044" y="1099"/>
                    <a:pt x="1817" y="1351"/>
                    <a:pt x="1497" y="1391"/>
                  </a:cubicBezTo>
                  <a:cubicBezTo>
                    <a:pt x="1160" y="1432"/>
                    <a:pt x="947" y="1158"/>
                    <a:pt x="733" y="944"/>
                  </a:cubicBezTo>
                  <a:cubicBezTo>
                    <a:pt x="621" y="831"/>
                    <a:pt x="507" y="718"/>
                    <a:pt x="405" y="596"/>
                  </a:cubicBezTo>
                  <a:cubicBezTo>
                    <a:pt x="303" y="476"/>
                    <a:pt x="224" y="340"/>
                    <a:pt x="116" y="226"/>
                  </a:cubicBezTo>
                  <a:cubicBezTo>
                    <a:pt x="82" y="188"/>
                    <a:pt x="0" y="214"/>
                    <a:pt x="7" y="27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287">
              <a:extLst>
                <a:ext uri="{FF2B5EF4-FFF2-40B4-BE49-F238E27FC236}">
                  <a16:creationId xmlns:a16="http://schemas.microsoft.com/office/drawing/2014/main" id="{155140A0-D9D1-F440-36BC-9D10163B1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391" y="4448887"/>
              <a:ext cx="588963" cy="322263"/>
            </a:xfrm>
            <a:custGeom>
              <a:avLst/>
              <a:gdLst>
                <a:gd name="T0" fmla="*/ 220 w 2862"/>
                <a:gd name="T1" fmla="*/ 1468 h 1567"/>
                <a:gd name="T2" fmla="*/ 694 w 2862"/>
                <a:gd name="T3" fmla="*/ 862 h 1567"/>
                <a:gd name="T4" fmla="*/ 958 w 2862"/>
                <a:gd name="T5" fmla="*/ 576 h 1567"/>
                <a:gd name="T6" fmla="*/ 1097 w 2862"/>
                <a:gd name="T7" fmla="*/ 441 h 1567"/>
                <a:gd name="T8" fmla="*/ 1224 w 2862"/>
                <a:gd name="T9" fmla="*/ 332 h 1567"/>
                <a:gd name="T10" fmla="*/ 1408 w 2862"/>
                <a:gd name="T11" fmla="*/ 366 h 1567"/>
                <a:gd name="T12" fmla="*/ 1617 w 2862"/>
                <a:gd name="T13" fmla="*/ 433 h 1567"/>
                <a:gd name="T14" fmla="*/ 2012 w 2862"/>
                <a:gd name="T15" fmla="*/ 548 h 1567"/>
                <a:gd name="T16" fmla="*/ 2620 w 2862"/>
                <a:gd name="T17" fmla="*/ 379 h 1567"/>
                <a:gd name="T18" fmla="*/ 2442 w 2862"/>
                <a:gd name="T19" fmla="*/ 379 h 1567"/>
                <a:gd name="T20" fmla="*/ 1600 w 2862"/>
                <a:gd name="T21" fmla="*/ 1005 h 1567"/>
                <a:gd name="T22" fmla="*/ 1600 w 2862"/>
                <a:gd name="T23" fmla="*/ 1122 h 1567"/>
                <a:gd name="T24" fmla="*/ 2514 w 2862"/>
                <a:gd name="T25" fmla="*/ 900 h 1567"/>
                <a:gd name="T26" fmla="*/ 2620 w 2862"/>
                <a:gd name="T27" fmla="*/ 201 h 1567"/>
                <a:gd name="T28" fmla="*/ 2442 w 2862"/>
                <a:gd name="T29" fmla="*/ 201 h 1567"/>
                <a:gd name="T30" fmla="*/ 1729 w 2862"/>
                <a:gd name="T31" fmla="*/ 207 h 1567"/>
                <a:gd name="T32" fmla="*/ 1007 w 2862"/>
                <a:gd name="T33" fmla="*/ 168 h 1567"/>
                <a:gd name="T34" fmla="*/ 485 w 2862"/>
                <a:gd name="T35" fmla="*/ 714 h 1567"/>
                <a:gd name="T36" fmla="*/ 58 w 2862"/>
                <a:gd name="T37" fmla="*/ 1373 h 1567"/>
                <a:gd name="T38" fmla="*/ 220 w 2862"/>
                <a:gd name="T39" fmla="*/ 146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2" h="1567">
                  <a:moveTo>
                    <a:pt x="220" y="1468"/>
                  </a:moveTo>
                  <a:cubicBezTo>
                    <a:pt x="364" y="1254"/>
                    <a:pt x="527" y="1058"/>
                    <a:pt x="694" y="862"/>
                  </a:cubicBezTo>
                  <a:cubicBezTo>
                    <a:pt x="779" y="764"/>
                    <a:pt x="866" y="668"/>
                    <a:pt x="958" y="576"/>
                  </a:cubicBezTo>
                  <a:cubicBezTo>
                    <a:pt x="1003" y="530"/>
                    <a:pt x="1050" y="485"/>
                    <a:pt x="1097" y="441"/>
                  </a:cubicBezTo>
                  <a:cubicBezTo>
                    <a:pt x="1133" y="407"/>
                    <a:pt x="1177" y="350"/>
                    <a:pt x="1224" y="332"/>
                  </a:cubicBezTo>
                  <a:cubicBezTo>
                    <a:pt x="1280" y="311"/>
                    <a:pt x="1354" y="349"/>
                    <a:pt x="1408" y="366"/>
                  </a:cubicBezTo>
                  <a:cubicBezTo>
                    <a:pt x="1478" y="388"/>
                    <a:pt x="1547" y="411"/>
                    <a:pt x="1617" y="433"/>
                  </a:cubicBezTo>
                  <a:cubicBezTo>
                    <a:pt x="1746" y="475"/>
                    <a:pt x="1877" y="524"/>
                    <a:pt x="2012" y="548"/>
                  </a:cubicBezTo>
                  <a:cubicBezTo>
                    <a:pt x="2231" y="587"/>
                    <a:pt x="2466" y="554"/>
                    <a:pt x="2620" y="379"/>
                  </a:cubicBezTo>
                  <a:lnTo>
                    <a:pt x="2442" y="379"/>
                  </a:lnTo>
                  <a:cubicBezTo>
                    <a:pt x="2778" y="661"/>
                    <a:pt x="1734" y="951"/>
                    <a:pt x="1600" y="1005"/>
                  </a:cubicBezTo>
                  <a:cubicBezTo>
                    <a:pt x="1549" y="1026"/>
                    <a:pt x="1536" y="1107"/>
                    <a:pt x="1600" y="1122"/>
                  </a:cubicBezTo>
                  <a:cubicBezTo>
                    <a:pt x="1907" y="1198"/>
                    <a:pt x="2264" y="1086"/>
                    <a:pt x="2514" y="900"/>
                  </a:cubicBezTo>
                  <a:cubicBezTo>
                    <a:pt x="2728" y="741"/>
                    <a:pt x="2862" y="404"/>
                    <a:pt x="2620" y="201"/>
                  </a:cubicBezTo>
                  <a:cubicBezTo>
                    <a:pt x="2571" y="159"/>
                    <a:pt x="2490" y="146"/>
                    <a:pt x="2442" y="201"/>
                  </a:cubicBezTo>
                  <a:cubicBezTo>
                    <a:pt x="2258" y="409"/>
                    <a:pt x="1949" y="277"/>
                    <a:pt x="1729" y="207"/>
                  </a:cubicBezTo>
                  <a:cubicBezTo>
                    <a:pt x="1487" y="131"/>
                    <a:pt x="1238" y="0"/>
                    <a:pt x="1007" y="168"/>
                  </a:cubicBezTo>
                  <a:cubicBezTo>
                    <a:pt x="809" y="312"/>
                    <a:pt x="638" y="524"/>
                    <a:pt x="485" y="714"/>
                  </a:cubicBezTo>
                  <a:cubicBezTo>
                    <a:pt x="322" y="918"/>
                    <a:pt x="184" y="1144"/>
                    <a:pt x="58" y="1373"/>
                  </a:cubicBezTo>
                  <a:cubicBezTo>
                    <a:pt x="0" y="1480"/>
                    <a:pt x="153" y="1567"/>
                    <a:pt x="220" y="14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288">
              <a:extLst>
                <a:ext uri="{FF2B5EF4-FFF2-40B4-BE49-F238E27FC236}">
                  <a16:creationId xmlns:a16="http://schemas.microsoft.com/office/drawing/2014/main" id="{9CB46FB0-D83C-DFBD-F1A7-785F50F08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6253" y="4428249"/>
              <a:ext cx="136525" cy="112713"/>
            </a:xfrm>
            <a:custGeom>
              <a:avLst/>
              <a:gdLst>
                <a:gd name="T0" fmla="*/ 163 w 664"/>
                <a:gd name="T1" fmla="*/ 319 h 553"/>
                <a:gd name="T2" fmla="*/ 201 w 664"/>
                <a:gd name="T3" fmla="*/ 297 h 553"/>
                <a:gd name="T4" fmla="*/ 239 w 664"/>
                <a:gd name="T5" fmla="*/ 272 h 553"/>
                <a:gd name="T6" fmla="*/ 259 w 664"/>
                <a:gd name="T7" fmla="*/ 262 h 553"/>
                <a:gd name="T8" fmla="*/ 245 w 664"/>
                <a:gd name="T9" fmla="*/ 268 h 553"/>
                <a:gd name="T10" fmla="*/ 255 w 664"/>
                <a:gd name="T11" fmla="*/ 265 h 553"/>
                <a:gd name="T12" fmla="*/ 303 w 664"/>
                <a:gd name="T13" fmla="*/ 254 h 553"/>
                <a:gd name="T14" fmla="*/ 270 w 664"/>
                <a:gd name="T15" fmla="*/ 258 h 553"/>
                <a:gd name="T16" fmla="*/ 340 w 664"/>
                <a:gd name="T17" fmla="*/ 258 h 553"/>
                <a:gd name="T18" fmla="*/ 307 w 664"/>
                <a:gd name="T19" fmla="*/ 254 h 553"/>
                <a:gd name="T20" fmla="*/ 374 w 664"/>
                <a:gd name="T21" fmla="*/ 272 h 553"/>
                <a:gd name="T22" fmla="*/ 344 w 664"/>
                <a:gd name="T23" fmla="*/ 259 h 553"/>
                <a:gd name="T24" fmla="*/ 391 w 664"/>
                <a:gd name="T25" fmla="*/ 286 h 553"/>
                <a:gd name="T26" fmla="*/ 365 w 664"/>
                <a:gd name="T27" fmla="*/ 266 h 553"/>
                <a:gd name="T28" fmla="*/ 407 w 664"/>
                <a:gd name="T29" fmla="*/ 308 h 553"/>
                <a:gd name="T30" fmla="*/ 387 w 664"/>
                <a:gd name="T31" fmla="*/ 283 h 553"/>
                <a:gd name="T32" fmla="*/ 420 w 664"/>
                <a:gd name="T33" fmla="*/ 339 h 553"/>
                <a:gd name="T34" fmla="*/ 407 w 664"/>
                <a:gd name="T35" fmla="*/ 308 h 553"/>
                <a:gd name="T36" fmla="*/ 435 w 664"/>
                <a:gd name="T37" fmla="*/ 367 h 553"/>
                <a:gd name="T38" fmla="*/ 432 w 664"/>
                <a:gd name="T39" fmla="*/ 358 h 553"/>
                <a:gd name="T40" fmla="*/ 438 w 664"/>
                <a:gd name="T41" fmla="*/ 376 h 553"/>
                <a:gd name="T42" fmla="*/ 446 w 664"/>
                <a:gd name="T43" fmla="*/ 409 h 553"/>
                <a:gd name="T44" fmla="*/ 503 w 664"/>
                <a:gd name="T45" fmla="*/ 489 h 553"/>
                <a:gd name="T46" fmla="*/ 462 w 664"/>
                <a:gd name="T47" fmla="*/ 437 h 553"/>
                <a:gd name="T48" fmla="*/ 462 w 664"/>
                <a:gd name="T49" fmla="*/ 450 h 553"/>
                <a:gd name="T50" fmla="*/ 462 w 664"/>
                <a:gd name="T51" fmla="*/ 465 h 553"/>
                <a:gd name="T52" fmla="*/ 462 w 664"/>
                <a:gd name="T53" fmla="*/ 468 h 553"/>
                <a:gd name="T54" fmla="*/ 491 w 664"/>
                <a:gd name="T55" fmla="*/ 540 h 553"/>
                <a:gd name="T56" fmla="*/ 568 w 664"/>
                <a:gd name="T57" fmla="*/ 530 h 553"/>
                <a:gd name="T58" fmla="*/ 622 w 664"/>
                <a:gd name="T59" fmla="*/ 457 h 553"/>
                <a:gd name="T60" fmla="*/ 570 w 664"/>
                <a:gd name="T61" fmla="*/ 498 h 553"/>
                <a:gd name="T62" fmla="*/ 651 w 664"/>
                <a:gd name="T63" fmla="*/ 417 h 553"/>
                <a:gd name="T64" fmla="*/ 660 w 664"/>
                <a:gd name="T65" fmla="*/ 359 h 553"/>
                <a:gd name="T66" fmla="*/ 656 w 664"/>
                <a:gd name="T67" fmla="*/ 262 h 553"/>
                <a:gd name="T68" fmla="*/ 618 w 664"/>
                <a:gd name="T69" fmla="*/ 172 h 553"/>
                <a:gd name="T70" fmla="*/ 557 w 664"/>
                <a:gd name="T71" fmla="*/ 97 h 553"/>
                <a:gd name="T72" fmla="*/ 356 w 664"/>
                <a:gd name="T73" fmla="*/ 7 h 553"/>
                <a:gd name="T74" fmla="*/ 176 w 664"/>
                <a:gd name="T75" fmla="*/ 36 h 553"/>
                <a:gd name="T76" fmla="*/ 76 w 664"/>
                <a:gd name="T77" fmla="*/ 96 h 553"/>
                <a:gd name="T78" fmla="*/ 12 w 664"/>
                <a:gd name="T79" fmla="*/ 203 h 553"/>
                <a:gd name="T80" fmla="*/ 49 w 664"/>
                <a:gd name="T81" fmla="*/ 311 h 553"/>
                <a:gd name="T82" fmla="*/ 163 w 664"/>
                <a:gd name="T83" fmla="*/ 31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553">
                  <a:moveTo>
                    <a:pt x="163" y="319"/>
                  </a:moveTo>
                  <a:cubicBezTo>
                    <a:pt x="175" y="310"/>
                    <a:pt x="188" y="304"/>
                    <a:pt x="201" y="297"/>
                  </a:cubicBezTo>
                  <a:cubicBezTo>
                    <a:pt x="214" y="290"/>
                    <a:pt x="226" y="279"/>
                    <a:pt x="239" y="272"/>
                  </a:cubicBezTo>
                  <a:cubicBezTo>
                    <a:pt x="242" y="271"/>
                    <a:pt x="256" y="261"/>
                    <a:pt x="259" y="262"/>
                  </a:cubicBezTo>
                  <a:cubicBezTo>
                    <a:pt x="259" y="262"/>
                    <a:pt x="229" y="274"/>
                    <a:pt x="245" y="268"/>
                  </a:cubicBezTo>
                  <a:cubicBezTo>
                    <a:pt x="248" y="267"/>
                    <a:pt x="252" y="266"/>
                    <a:pt x="255" y="265"/>
                  </a:cubicBezTo>
                  <a:cubicBezTo>
                    <a:pt x="271" y="260"/>
                    <a:pt x="287" y="256"/>
                    <a:pt x="303" y="254"/>
                  </a:cubicBezTo>
                  <a:lnTo>
                    <a:pt x="270" y="258"/>
                  </a:lnTo>
                  <a:cubicBezTo>
                    <a:pt x="293" y="255"/>
                    <a:pt x="317" y="255"/>
                    <a:pt x="340" y="258"/>
                  </a:cubicBezTo>
                  <a:cubicBezTo>
                    <a:pt x="329" y="257"/>
                    <a:pt x="318" y="255"/>
                    <a:pt x="307" y="254"/>
                  </a:cubicBezTo>
                  <a:cubicBezTo>
                    <a:pt x="330" y="258"/>
                    <a:pt x="353" y="263"/>
                    <a:pt x="374" y="272"/>
                  </a:cubicBezTo>
                  <a:cubicBezTo>
                    <a:pt x="364" y="268"/>
                    <a:pt x="354" y="264"/>
                    <a:pt x="344" y="259"/>
                  </a:cubicBezTo>
                  <a:cubicBezTo>
                    <a:pt x="361" y="267"/>
                    <a:pt x="376" y="275"/>
                    <a:pt x="391" y="286"/>
                  </a:cubicBezTo>
                  <a:cubicBezTo>
                    <a:pt x="382" y="280"/>
                    <a:pt x="374" y="273"/>
                    <a:pt x="365" y="266"/>
                  </a:cubicBezTo>
                  <a:cubicBezTo>
                    <a:pt x="381" y="279"/>
                    <a:pt x="395" y="293"/>
                    <a:pt x="407" y="308"/>
                  </a:cubicBezTo>
                  <a:cubicBezTo>
                    <a:pt x="401" y="300"/>
                    <a:pt x="394" y="291"/>
                    <a:pt x="387" y="283"/>
                  </a:cubicBezTo>
                  <a:cubicBezTo>
                    <a:pt x="401" y="300"/>
                    <a:pt x="411" y="319"/>
                    <a:pt x="420" y="339"/>
                  </a:cubicBezTo>
                  <a:cubicBezTo>
                    <a:pt x="416" y="328"/>
                    <a:pt x="412" y="318"/>
                    <a:pt x="407" y="308"/>
                  </a:cubicBezTo>
                  <a:cubicBezTo>
                    <a:pt x="416" y="329"/>
                    <a:pt x="425" y="347"/>
                    <a:pt x="435" y="367"/>
                  </a:cubicBezTo>
                  <a:cubicBezTo>
                    <a:pt x="440" y="377"/>
                    <a:pt x="442" y="391"/>
                    <a:pt x="432" y="358"/>
                  </a:cubicBezTo>
                  <a:cubicBezTo>
                    <a:pt x="434" y="364"/>
                    <a:pt x="436" y="370"/>
                    <a:pt x="438" y="376"/>
                  </a:cubicBezTo>
                  <a:cubicBezTo>
                    <a:pt x="442" y="387"/>
                    <a:pt x="445" y="398"/>
                    <a:pt x="446" y="409"/>
                  </a:cubicBezTo>
                  <a:cubicBezTo>
                    <a:pt x="453" y="445"/>
                    <a:pt x="474" y="468"/>
                    <a:pt x="503" y="489"/>
                  </a:cubicBezTo>
                  <a:cubicBezTo>
                    <a:pt x="489" y="471"/>
                    <a:pt x="476" y="454"/>
                    <a:pt x="462" y="437"/>
                  </a:cubicBezTo>
                  <a:cubicBezTo>
                    <a:pt x="458" y="408"/>
                    <a:pt x="462" y="442"/>
                    <a:pt x="462" y="450"/>
                  </a:cubicBezTo>
                  <a:cubicBezTo>
                    <a:pt x="462" y="455"/>
                    <a:pt x="462" y="460"/>
                    <a:pt x="462" y="465"/>
                  </a:cubicBezTo>
                  <a:cubicBezTo>
                    <a:pt x="462" y="479"/>
                    <a:pt x="464" y="452"/>
                    <a:pt x="462" y="468"/>
                  </a:cubicBezTo>
                  <a:cubicBezTo>
                    <a:pt x="457" y="495"/>
                    <a:pt x="464" y="526"/>
                    <a:pt x="491" y="540"/>
                  </a:cubicBezTo>
                  <a:cubicBezTo>
                    <a:pt x="516" y="553"/>
                    <a:pt x="547" y="551"/>
                    <a:pt x="568" y="530"/>
                  </a:cubicBezTo>
                  <a:cubicBezTo>
                    <a:pt x="590" y="509"/>
                    <a:pt x="609" y="484"/>
                    <a:pt x="622" y="457"/>
                  </a:cubicBezTo>
                  <a:cubicBezTo>
                    <a:pt x="605" y="471"/>
                    <a:pt x="588" y="484"/>
                    <a:pt x="570" y="498"/>
                  </a:cubicBezTo>
                  <a:cubicBezTo>
                    <a:pt x="609" y="481"/>
                    <a:pt x="639" y="461"/>
                    <a:pt x="651" y="417"/>
                  </a:cubicBezTo>
                  <a:cubicBezTo>
                    <a:pt x="656" y="398"/>
                    <a:pt x="658" y="378"/>
                    <a:pt x="660" y="359"/>
                  </a:cubicBezTo>
                  <a:cubicBezTo>
                    <a:pt x="664" y="326"/>
                    <a:pt x="660" y="295"/>
                    <a:pt x="656" y="262"/>
                  </a:cubicBezTo>
                  <a:cubicBezTo>
                    <a:pt x="651" y="231"/>
                    <a:pt x="635" y="199"/>
                    <a:pt x="618" y="172"/>
                  </a:cubicBezTo>
                  <a:cubicBezTo>
                    <a:pt x="602" y="146"/>
                    <a:pt x="581" y="119"/>
                    <a:pt x="557" y="97"/>
                  </a:cubicBezTo>
                  <a:cubicBezTo>
                    <a:pt x="500" y="45"/>
                    <a:pt x="433" y="16"/>
                    <a:pt x="356" y="7"/>
                  </a:cubicBezTo>
                  <a:cubicBezTo>
                    <a:pt x="295" y="0"/>
                    <a:pt x="232" y="12"/>
                    <a:pt x="176" y="36"/>
                  </a:cubicBezTo>
                  <a:cubicBezTo>
                    <a:pt x="138" y="51"/>
                    <a:pt x="108" y="70"/>
                    <a:pt x="76" y="96"/>
                  </a:cubicBezTo>
                  <a:cubicBezTo>
                    <a:pt x="43" y="123"/>
                    <a:pt x="25" y="163"/>
                    <a:pt x="12" y="203"/>
                  </a:cubicBezTo>
                  <a:cubicBezTo>
                    <a:pt x="0" y="242"/>
                    <a:pt x="18" y="287"/>
                    <a:pt x="49" y="311"/>
                  </a:cubicBezTo>
                  <a:cubicBezTo>
                    <a:pt x="79" y="334"/>
                    <a:pt x="131" y="343"/>
                    <a:pt x="163" y="3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289">
              <a:extLst>
                <a:ext uri="{FF2B5EF4-FFF2-40B4-BE49-F238E27FC236}">
                  <a16:creationId xmlns:a16="http://schemas.microsoft.com/office/drawing/2014/main" id="{2E588C90-E749-854E-6BF6-673378606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316" y="4920374"/>
              <a:ext cx="376238" cy="369888"/>
            </a:xfrm>
            <a:custGeom>
              <a:avLst/>
              <a:gdLst>
                <a:gd name="T0" fmla="*/ 354 w 1824"/>
                <a:gd name="T1" fmla="*/ 335 h 1803"/>
                <a:gd name="T2" fmla="*/ 1631 w 1824"/>
                <a:gd name="T3" fmla="*/ 257 h 1803"/>
                <a:gd name="T4" fmla="*/ 1506 w 1824"/>
                <a:gd name="T5" fmla="*/ 131 h 1803"/>
                <a:gd name="T6" fmla="*/ 1541 w 1824"/>
                <a:gd name="T7" fmla="*/ 876 h 1803"/>
                <a:gd name="T8" fmla="*/ 1559 w 1824"/>
                <a:gd name="T9" fmla="*/ 1256 h 1803"/>
                <a:gd name="T10" fmla="*/ 1554 w 1824"/>
                <a:gd name="T11" fmla="*/ 1394 h 1803"/>
                <a:gd name="T12" fmla="*/ 1447 w 1824"/>
                <a:gd name="T13" fmla="*/ 1438 h 1803"/>
                <a:gd name="T14" fmla="*/ 187 w 1824"/>
                <a:gd name="T15" fmla="*/ 1446 h 1803"/>
                <a:gd name="T16" fmla="*/ 243 w 1824"/>
                <a:gd name="T17" fmla="*/ 1583 h 1803"/>
                <a:gd name="T18" fmla="*/ 340 w 1824"/>
                <a:gd name="T19" fmla="*/ 882 h 1803"/>
                <a:gd name="T20" fmla="*/ 372 w 1824"/>
                <a:gd name="T21" fmla="*/ 545 h 1803"/>
                <a:gd name="T22" fmla="*/ 348 w 1824"/>
                <a:gd name="T23" fmla="*/ 189 h 1803"/>
                <a:gd name="T24" fmla="*/ 179 w 1824"/>
                <a:gd name="T25" fmla="*/ 189 h 1803"/>
                <a:gd name="T26" fmla="*/ 122 w 1824"/>
                <a:gd name="T27" fmla="*/ 515 h 1803"/>
                <a:gd name="T28" fmla="*/ 96 w 1824"/>
                <a:gd name="T29" fmla="*/ 851 h 1803"/>
                <a:gd name="T30" fmla="*/ 8 w 1824"/>
                <a:gd name="T31" fmla="*/ 1519 h 1803"/>
                <a:gd name="T32" fmla="*/ 64 w 1824"/>
                <a:gd name="T33" fmla="*/ 1656 h 1803"/>
                <a:gd name="T34" fmla="*/ 816 w 1824"/>
                <a:gd name="T35" fmla="*/ 1788 h 1803"/>
                <a:gd name="T36" fmla="*/ 1559 w 1824"/>
                <a:gd name="T37" fmla="*/ 1664 h 1803"/>
                <a:gd name="T38" fmla="*/ 1801 w 1824"/>
                <a:gd name="T39" fmla="*/ 1420 h 1803"/>
                <a:gd name="T40" fmla="*/ 1795 w 1824"/>
                <a:gd name="T41" fmla="*/ 1013 h 1803"/>
                <a:gd name="T42" fmla="*/ 1757 w 1824"/>
                <a:gd name="T43" fmla="*/ 131 h 1803"/>
                <a:gd name="T44" fmla="*/ 1631 w 1824"/>
                <a:gd name="T45" fmla="*/ 6 h 1803"/>
                <a:gd name="T46" fmla="*/ 332 w 1824"/>
                <a:gd name="T47" fmla="*/ 173 h 1803"/>
                <a:gd name="T48" fmla="*/ 354 w 1824"/>
                <a:gd name="T49" fmla="*/ 335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4" h="1803">
                  <a:moveTo>
                    <a:pt x="354" y="335"/>
                  </a:moveTo>
                  <a:cubicBezTo>
                    <a:pt x="781" y="329"/>
                    <a:pt x="1205" y="294"/>
                    <a:pt x="1631" y="257"/>
                  </a:cubicBezTo>
                  <a:lnTo>
                    <a:pt x="1506" y="131"/>
                  </a:lnTo>
                  <a:cubicBezTo>
                    <a:pt x="1517" y="379"/>
                    <a:pt x="1529" y="628"/>
                    <a:pt x="1541" y="876"/>
                  </a:cubicBezTo>
                  <a:cubicBezTo>
                    <a:pt x="1547" y="1003"/>
                    <a:pt x="1553" y="1130"/>
                    <a:pt x="1559" y="1256"/>
                  </a:cubicBezTo>
                  <a:cubicBezTo>
                    <a:pt x="1561" y="1294"/>
                    <a:pt x="1575" y="1359"/>
                    <a:pt x="1554" y="1394"/>
                  </a:cubicBezTo>
                  <a:cubicBezTo>
                    <a:pt x="1536" y="1425"/>
                    <a:pt x="1478" y="1431"/>
                    <a:pt x="1447" y="1438"/>
                  </a:cubicBezTo>
                  <a:cubicBezTo>
                    <a:pt x="1044" y="1531"/>
                    <a:pt x="579" y="1630"/>
                    <a:pt x="187" y="1446"/>
                  </a:cubicBezTo>
                  <a:lnTo>
                    <a:pt x="243" y="1583"/>
                  </a:lnTo>
                  <a:cubicBezTo>
                    <a:pt x="282" y="1351"/>
                    <a:pt x="314" y="1117"/>
                    <a:pt x="340" y="882"/>
                  </a:cubicBezTo>
                  <a:cubicBezTo>
                    <a:pt x="353" y="770"/>
                    <a:pt x="363" y="658"/>
                    <a:pt x="372" y="545"/>
                  </a:cubicBezTo>
                  <a:cubicBezTo>
                    <a:pt x="382" y="426"/>
                    <a:pt x="411" y="298"/>
                    <a:pt x="348" y="189"/>
                  </a:cubicBezTo>
                  <a:cubicBezTo>
                    <a:pt x="310" y="122"/>
                    <a:pt x="220" y="131"/>
                    <a:pt x="179" y="189"/>
                  </a:cubicBezTo>
                  <a:cubicBezTo>
                    <a:pt x="114" y="283"/>
                    <a:pt x="129" y="405"/>
                    <a:pt x="122" y="515"/>
                  </a:cubicBezTo>
                  <a:cubicBezTo>
                    <a:pt x="115" y="627"/>
                    <a:pt x="106" y="739"/>
                    <a:pt x="96" y="851"/>
                  </a:cubicBezTo>
                  <a:cubicBezTo>
                    <a:pt x="75" y="1075"/>
                    <a:pt x="45" y="1297"/>
                    <a:pt x="8" y="1519"/>
                  </a:cubicBezTo>
                  <a:cubicBezTo>
                    <a:pt x="0" y="1569"/>
                    <a:pt x="12" y="1632"/>
                    <a:pt x="64" y="1656"/>
                  </a:cubicBezTo>
                  <a:cubicBezTo>
                    <a:pt x="300" y="1768"/>
                    <a:pt x="556" y="1803"/>
                    <a:pt x="816" y="1788"/>
                  </a:cubicBezTo>
                  <a:cubicBezTo>
                    <a:pt x="1062" y="1773"/>
                    <a:pt x="1322" y="1732"/>
                    <a:pt x="1559" y="1664"/>
                  </a:cubicBezTo>
                  <a:cubicBezTo>
                    <a:pt x="1681" y="1628"/>
                    <a:pt x="1778" y="1550"/>
                    <a:pt x="1801" y="1420"/>
                  </a:cubicBezTo>
                  <a:cubicBezTo>
                    <a:pt x="1824" y="1288"/>
                    <a:pt x="1801" y="1145"/>
                    <a:pt x="1795" y="1013"/>
                  </a:cubicBezTo>
                  <a:lnTo>
                    <a:pt x="1757" y="131"/>
                  </a:lnTo>
                  <a:cubicBezTo>
                    <a:pt x="1754" y="68"/>
                    <a:pt x="1701" y="0"/>
                    <a:pt x="1631" y="6"/>
                  </a:cubicBezTo>
                  <a:cubicBezTo>
                    <a:pt x="1195" y="42"/>
                    <a:pt x="762" y="89"/>
                    <a:pt x="332" y="173"/>
                  </a:cubicBezTo>
                  <a:cubicBezTo>
                    <a:pt x="240" y="191"/>
                    <a:pt x="262" y="337"/>
                    <a:pt x="354" y="33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290">
              <a:extLst>
                <a:ext uri="{FF2B5EF4-FFF2-40B4-BE49-F238E27FC236}">
                  <a16:creationId xmlns:a16="http://schemas.microsoft.com/office/drawing/2014/main" id="{67E80C57-E717-0D0B-7CED-2DF9DE13C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253" y="5263274"/>
              <a:ext cx="414338" cy="998538"/>
            </a:xfrm>
            <a:custGeom>
              <a:avLst/>
              <a:gdLst>
                <a:gd name="T0" fmla="*/ 355 w 2009"/>
                <a:gd name="T1" fmla="*/ 99 h 4858"/>
                <a:gd name="T2" fmla="*/ 193 w 2009"/>
                <a:gd name="T3" fmla="*/ 1841 h 4858"/>
                <a:gd name="T4" fmla="*/ 83 w 2009"/>
                <a:gd name="T5" fmla="*/ 3708 h 4858"/>
                <a:gd name="T6" fmla="*/ 16 w 2009"/>
                <a:gd name="T7" fmla="*/ 4603 h 4858"/>
                <a:gd name="T8" fmla="*/ 325 w 2009"/>
                <a:gd name="T9" fmla="*/ 4832 h 4858"/>
                <a:gd name="T10" fmla="*/ 1948 w 2009"/>
                <a:gd name="T11" fmla="*/ 4659 h 4858"/>
                <a:gd name="T12" fmla="*/ 1933 w 2009"/>
                <a:gd name="T13" fmla="*/ 4549 h 4858"/>
                <a:gd name="T14" fmla="*/ 515 w 2009"/>
                <a:gd name="T15" fmla="*/ 4603 h 4858"/>
                <a:gd name="T16" fmla="*/ 305 w 2009"/>
                <a:gd name="T17" fmla="*/ 4591 h 4858"/>
                <a:gd name="T18" fmla="*/ 291 w 2009"/>
                <a:gd name="T19" fmla="*/ 4561 h 4858"/>
                <a:gd name="T20" fmla="*/ 298 w 2009"/>
                <a:gd name="T21" fmla="*/ 4476 h 4858"/>
                <a:gd name="T22" fmla="*/ 327 w 2009"/>
                <a:gd name="T23" fmla="*/ 4094 h 4858"/>
                <a:gd name="T24" fmla="*/ 380 w 2009"/>
                <a:gd name="T25" fmla="*/ 3276 h 4858"/>
                <a:gd name="T26" fmla="*/ 460 w 2009"/>
                <a:gd name="T27" fmla="*/ 1710 h 4858"/>
                <a:gd name="T28" fmla="*/ 526 w 2009"/>
                <a:gd name="T29" fmla="*/ 123 h 4858"/>
                <a:gd name="T30" fmla="*/ 355 w 2009"/>
                <a:gd name="T31" fmla="*/ 99 h 4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9" h="4858">
                  <a:moveTo>
                    <a:pt x="355" y="99"/>
                  </a:moveTo>
                  <a:cubicBezTo>
                    <a:pt x="248" y="669"/>
                    <a:pt x="231" y="1263"/>
                    <a:pt x="193" y="1841"/>
                  </a:cubicBezTo>
                  <a:cubicBezTo>
                    <a:pt x="151" y="2463"/>
                    <a:pt x="124" y="3086"/>
                    <a:pt x="83" y="3708"/>
                  </a:cubicBezTo>
                  <a:cubicBezTo>
                    <a:pt x="64" y="3998"/>
                    <a:pt x="0" y="4314"/>
                    <a:pt x="16" y="4603"/>
                  </a:cubicBezTo>
                  <a:cubicBezTo>
                    <a:pt x="27" y="4795"/>
                    <a:pt x="152" y="4823"/>
                    <a:pt x="325" y="4832"/>
                  </a:cubicBezTo>
                  <a:cubicBezTo>
                    <a:pt x="859" y="4858"/>
                    <a:pt x="1446" y="4853"/>
                    <a:pt x="1948" y="4659"/>
                  </a:cubicBezTo>
                  <a:cubicBezTo>
                    <a:pt x="2009" y="4635"/>
                    <a:pt x="1996" y="4557"/>
                    <a:pt x="1933" y="4549"/>
                  </a:cubicBezTo>
                  <a:cubicBezTo>
                    <a:pt x="1463" y="4487"/>
                    <a:pt x="991" y="4627"/>
                    <a:pt x="515" y="4603"/>
                  </a:cubicBezTo>
                  <a:cubicBezTo>
                    <a:pt x="541" y="4604"/>
                    <a:pt x="306" y="4592"/>
                    <a:pt x="305" y="4591"/>
                  </a:cubicBezTo>
                  <a:cubicBezTo>
                    <a:pt x="281" y="4614"/>
                    <a:pt x="276" y="4604"/>
                    <a:pt x="291" y="4561"/>
                  </a:cubicBezTo>
                  <a:cubicBezTo>
                    <a:pt x="293" y="4533"/>
                    <a:pt x="296" y="4505"/>
                    <a:pt x="298" y="4476"/>
                  </a:cubicBezTo>
                  <a:cubicBezTo>
                    <a:pt x="308" y="4349"/>
                    <a:pt x="318" y="4221"/>
                    <a:pt x="327" y="4094"/>
                  </a:cubicBezTo>
                  <a:cubicBezTo>
                    <a:pt x="347" y="3821"/>
                    <a:pt x="364" y="3548"/>
                    <a:pt x="380" y="3276"/>
                  </a:cubicBezTo>
                  <a:cubicBezTo>
                    <a:pt x="410" y="2754"/>
                    <a:pt x="437" y="2232"/>
                    <a:pt x="460" y="1710"/>
                  </a:cubicBezTo>
                  <a:cubicBezTo>
                    <a:pt x="483" y="1183"/>
                    <a:pt x="534" y="650"/>
                    <a:pt x="526" y="123"/>
                  </a:cubicBezTo>
                  <a:cubicBezTo>
                    <a:pt x="525" y="28"/>
                    <a:pt x="373" y="0"/>
                    <a:pt x="355" y="9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291">
              <a:extLst>
                <a:ext uri="{FF2B5EF4-FFF2-40B4-BE49-F238E27FC236}">
                  <a16:creationId xmlns:a16="http://schemas.microsoft.com/office/drawing/2014/main" id="{73AB4FEC-A6BF-2A7D-D296-FF25ED9BE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066" y="5225174"/>
              <a:ext cx="138113" cy="1003300"/>
            </a:xfrm>
            <a:custGeom>
              <a:avLst/>
              <a:gdLst>
                <a:gd name="T0" fmla="*/ 5 w 676"/>
                <a:gd name="T1" fmla="*/ 75 h 4877"/>
                <a:gd name="T2" fmla="*/ 232 w 676"/>
                <a:gd name="T3" fmla="*/ 2488 h 4877"/>
                <a:gd name="T4" fmla="*/ 544 w 676"/>
                <a:gd name="T5" fmla="*/ 4829 h 4877"/>
                <a:gd name="T6" fmla="*/ 630 w 676"/>
                <a:gd name="T7" fmla="*/ 4817 h 4877"/>
                <a:gd name="T8" fmla="*/ 440 w 676"/>
                <a:gd name="T9" fmla="*/ 2401 h 4877"/>
                <a:gd name="T10" fmla="*/ 113 w 676"/>
                <a:gd name="T11" fmla="*/ 60 h 4877"/>
                <a:gd name="T12" fmla="*/ 5 w 676"/>
                <a:gd name="T13" fmla="*/ 75 h 4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4877">
                  <a:moveTo>
                    <a:pt x="5" y="75"/>
                  </a:moveTo>
                  <a:cubicBezTo>
                    <a:pt x="76" y="880"/>
                    <a:pt x="151" y="1684"/>
                    <a:pt x="232" y="2488"/>
                  </a:cubicBezTo>
                  <a:cubicBezTo>
                    <a:pt x="310" y="3257"/>
                    <a:pt x="324" y="4084"/>
                    <a:pt x="544" y="4829"/>
                  </a:cubicBezTo>
                  <a:cubicBezTo>
                    <a:pt x="558" y="4877"/>
                    <a:pt x="627" y="4866"/>
                    <a:pt x="630" y="4817"/>
                  </a:cubicBezTo>
                  <a:cubicBezTo>
                    <a:pt x="676" y="4022"/>
                    <a:pt x="523" y="3192"/>
                    <a:pt x="440" y="2401"/>
                  </a:cubicBezTo>
                  <a:cubicBezTo>
                    <a:pt x="357" y="1617"/>
                    <a:pt x="260" y="835"/>
                    <a:pt x="113" y="60"/>
                  </a:cubicBezTo>
                  <a:cubicBezTo>
                    <a:pt x="101" y="0"/>
                    <a:pt x="0" y="13"/>
                    <a:pt x="5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292">
              <a:extLst>
                <a:ext uri="{FF2B5EF4-FFF2-40B4-BE49-F238E27FC236}">
                  <a16:creationId xmlns:a16="http://schemas.microsoft.com/office/drawing/2014/main" id="{9CFC9953-1A4C-1817-A9E8-5C0EFA67E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5244224"/>
              <a:ext cx="182563" cy="914400"/>
            </a:xfrm>
            <a:custGeom>
              <a:avLst/>
              <a:gdLst>
                <a:gd name="T0" fmla="*/ 19 w 888"/>
                <a:gd name="T1" fmla="*/ 126 h 4451"/>
                <a:gd name="T2" fmla="*/ 432 w 888"/>
                <a:gd name="T3" fmla="*/ 2259 h 4451"/>
                <a:gd name="T4" fmla="*/ 762 w 888"/>
                <a:gd name="T5" fmla="*/ 4398 h 4451"/>
                <a:gd name="T6" fmla="*/ 854 w 888"/>
                <a:gd name="T7" fmla="*/ 4385 h 4451"/>
                <a:gd name="T8" fmla="*/ 610 w 888"/>
                <a:gd name="T9" fmla="*/ 2250 h 4451"/>
                <a:gd name="T10" fmla="*/ 154 w 888"/>
                <a:gd name="T11" fmla="*/ 88 h 4451"/>
                <a:gd name="T12" fmla="*/ 19 w 888"/>
                <a:gd name="T13" fmla="*/ 126 h 4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4451">
                  <a:moveTo>
                    <a:pt x="19" y="126"/>
                  </a:moveTo>
                  <a:cubicBezTo>
                    <a:pt x="173" y="833"/>
                    <a:pt x="312" y="1545"/>
                    <a:pt x="432" y="2259"/>
                  </a:cubicBezTo>
                  <a:cubicBezTo>
                    <a:pt x="551" y="2966"/>
                    <a:pt x="598" y="3700"/>
                    <a:pt x="762" y="4398"/>
                  </a:cubicBezTo>
                  <a:cubicBezTo>
                    <a:pt x="774" y="4451"/>
                    <a:pt x="851" y="4436"/>
                    <a:pt x="854" y="4385"/>
                  </a:cubicBezTo>
                  <a:cubicBezTo>
                    <a:pt x="888" y="3680"/>
                    <a:pt x="731" y="2942"/>
                    <a:pt x="610" y="2250"/>
                  </a:cubicBezTo>
                  <a:cubicBezTo>
                    <a:pt x="482" y="1524"/>
                    <a:pt x="329" y="804"/>
                    <a:pt x="154" y="88"/>
                  </a:cubicBezTo>
                  <a:cubicBezTo>
                    <a:pt x="133" y="0"/>
                    <a:pt x="0" y="38"/>
                    <a:pt x="19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293">
              <a:extLst>
                <a:ext uri="{FF2B5EF4-FFF2-40B4-BE49-F238E27FC236}">
                  <a16:creationId xmlns:a16="http://schemas.microsoft.com/office/drawing/2014/main" id="{EB97B026-C354-217E-9FC8-21395760E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041" y="1188162"/>
              <a:ext cx="1570038" cy="4948238"/>
            </a:xfrm>
            <a:custGeom>
              <a:avLst/>
              <a:gdLst>
                <a:gd name="T0" fmla="*/ 7529 w 7641"/>
                <a:gd name="T1" fmla="*/ 336 h 24063"/>
                <a:gd name="T2" fmla="*/ 3364 w 7641"/>
                <a:gd name="T3" fmla="*/ 2336 h 24063"/>
                <a:gd name="T4" fmla="*/ 2286 w 7641"/>
                <a:gd name="T5" fmla="*/ 4714 h 24063"/>
                <a:gd name="T6" fmla="*/ 2064 w 7641"/>
                <a:gd name="T7" fmla="*/ 7784 h 24063"/>
                <a:gd name="T8" fmla="*/ 1591 w 7641"/>
                <a:gd name="T9" fmla="*/ 11121 h 24063"/>
                <a:gd name="T10" fmla="*/ 251 w 7641"/>
                <a:gd name="T11" fmla="*/ 13440 h 24063"/>
                <a:gd name="T12" fmla="*/ 1165 w 7641"/>
                <a:gd name="T13" fmla="*/ 16006 h 24063"/>
                <a:gd name="T14" fmla="*/ 1956 w 7641"/>
                <a:gd name="T15" fmla="*/ 17575 h 24063"/>
                <a:gd name="T16" fmla="*/ 1958 w 7641"/>
                <a:gd name="T17" fmla="*/ 19080 h 24063"/>
                <a:gd name="T18" fmla="*/ 1345 w 7641"/>
                <a:gd name="T19" fmla="*/ 19625 h 24063"/>
                <a:gd name="T20" fmla="*/ 1016 w 7641"/>
                <a:gd name="T21" fmla="*/ 20254 h 24063"/>
                <a:gd name="T22" fmla="*/ 1189 w 7641"/>
                <a:gd name="T23" fmla="*/ 21638 h 24063"/>
                <a:gd name="T24" fmla="*/ 2310 w 7641"/>
                <a:gd name="T25" fmla="*/ 22468 h 24063"/>
                <a:gd name="T26" fmla="*/ 3157 w 7641"/>
                <a:gd name="T27" fmla="*/ 22831 h 24063"/>
                <a:gd name="T28" fmla="*/ 3207 w 7641"/>
                <a:gd name="T29" fmla="*/ 23244 h 24063"/>
                <a:gd name="T30" fmla="*/ 2902 w 7641"/>
                <a:gd name="T31" fmla="*/ 23254 h 24063"/>
                <a:gd name="T32" fmla="*/ 2682 w 7641"/>
                <a:gd name="T33" fmla="*/ 23423 h 24063"/>
                <a:gd name="T34" fmla="*/ 4838 w 7641"/>
                <a:gd name="T35" fmla="*/ 23476 h 24063"/>
                <a:gd name="T36" fmla="*/ 4747 w 7641"/>
                <a:gd name="T37" fmla="*/ 21327 h 24063"/>
                <a:gd name="T38" fmla="*/ 4562 w 7641"/>
                <a:gd name="T39" fmla="*/ 21512 h 24063"/>
                <a:gd name="T40" fmla="*/ 4639 w 7641"/>
                <a:gd name="T41" fmla="*/ 23277 h 24063"/>
                <a:gd name="T42" fmla="*/ 2880 w 7641"/>
                <a:gd name="T43" fmla="*/ 23225 h 24063"/>
                <a:gd name="T44" fmla="*/ 2660 w 7641"/>
                <a:gd name="T45" fmla="*/ 23395 h 24063"/>
                <a:gd name="T46" fmla="*/ 3381 w 7641"/>
                <a:gd name="T47" fmla="*/ 23488 h 24063"/>
                <a:gd name="T48" fmla="*/ 3281 w 7641"/>
                <a:gd name="T49" fmla="*/ 22552 h 24063"/>
                <a:gd name="T50" fmla="*/ 1919 w 7641"/>
                <a:gd name="T51" fmla="*/ 22014 h 24063"/>
                <a:gd name="T52" fmla="*/ 1219 w 7641"/>
                <a:gd name="T53" fmla="*/ 20698 h 24063"/>
                <a:gd name="T54" fmla="*/ 2024 w 7641"/>
                <a:gd name="T55" fmla="*/ 19425 h 24063"/>
                <a:gd name="T56" fmla="*/ 2446 w 7641"/>
                <a:gd name="T57" fmla="*/ 18267 h 24063"/>
                <a:gd name="T58" fmla="*/ 1924 w 7641"/>
                <a:gd name="T59" fmla="*/ 16810 h 24063"/>
                <a:gd name="T60" fmla="*/ 1070 w 7641"/>
                <a:gd name="T61" fmla="*/ 15373 h 24063"/>
                <a:gd name="T62" fmla="*/ 459 w 7641"/>
                <a:gd name="T63" fmla="*/ 13921 h 24063"/>
                <a:gd name="T64" fmla="*/ 935 w 7641"/>
                <a:gd name="T65" fmla="*/ 12624 h 24063"/>
                <a:gd name="T66" fmla="*/ 1742 w 7641"/>
                <a:gd name="T67" fmla="*/ 11420 h 24063"/>
                <a:gd name="T68" fmla="*/ 2223 w 7641"/>
                <a:gd name="T69" fmla="*/ 9977 h 24063"/>
                <a:gd name="T70" fmla="*/ 2352 w 7641"/>
                <a:gd name="T71" fmla="*/ 6598 h 24063"/>
                <a:gd name="T72" fmla="*/ 2930 w 7641"/>
                <a:gd name="T73" fmla="*/ 3700 h 24063"/>
                <a:gd name="T74" fmla="*/ 4744 w 7641"/>
                <a:gd name="T75" fmla="*/ 1325 h 24063"/>
                <a:gd name="T76" fmla="*/ 7502 w 7641"/>
                <a:gd name="T77" fmla="*/ 535 h 24063"/>
                <a:gd name="T78" fmla="*/ 7529 w 7641"/>
                <a:gd name="T79" fmla="*/ 336 h 2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41" h="24063">
                  <a:moveTo>
                    <a:pt x="7529" y="336"/>
                  </a:moveTo>
                  <a:cubicBezTo>
                    <a:pt x="5848" y="0"/>
                    <a:pt x="4307" y="1012"/>
                    <a:pt x="3364" y="2336"/>
                  </a:cubicBezTo>
                  <a:cubicBezTo>
                    <a:pt x="2857" y="3047"/>
                    <a:pt x="2492" y="3866"/>
                    <a:pt x="2286" y="4714"/>
                  </a:cubicBezTo>
                  <a:cubicBezTo>
                    <a:pt x="2041" y="5719"/>
                    <a:pt x="2062" y="6758"/>
                    <a:pt x="2064" y="7784"/>
                  </a:cubicBezTo>
                  <a:cubicBezTo>
                    <a:pt x="2065" y="8879"/>
                    <a:pt x="2105" y="10121"/>
                    <a:pt x="1591" y="11121"/>
                  </a:cubicBezTo>
                  <a:cubicBezTo>
                    <a:pt x="1185" y="11911"/>
                    <a:pt x="471" y="12559"/>
                    <a:pt x="251" y="13440"/>
                  </a:cubicBezTo>
                  <a:cubicBezTo>
                    <a:pt x="0" y="14444"/>
                    <a:pt x="669" y="15211"/>
                    <a:pt x="1165" y="16006"/>
                  </a:cubicBezTo>
                  <a:cubicBezTo>
                    <a:pt x="1475" y="16503"/>
                    <a:pt x="1743" y="17029"/>
                    <a:pt x="1956" y="17575"/>
                  </a:cubicBezTo>
                  <a:cubicBezTo>
                    <a:pt x="2137" y="18039"/>
                    <a:pt x="2343" y="18662"/>
                    <a:pt x="1958" y="19080"/>
                  </a:cubicBezTo>
                  <a:cubicBezTo>
                    <a:pt x="1772" y="19282"/>
                    <a:pt x="1522" y="19410"/>
                    <a:pt x="1345" y="19625"/>
                  </a:cubicBezTo>
                  <a:cubicBezTo>
                    <a:pt x="1194" y="19809"/>
                    <a:pt x="1083" y="20025"/>
                    <a:pt x="1016" y="20254"/>
                  </a:cubicBezTo>
                  <a:cubicBezTo>
                    <a:pt x="881" y="20717"/>
                    <a:pt x="944" y="21222"/>
                    <a:pt x="1189" y="21638"/>
                  </a:cubicBezTo>
                  <a:cubicBezTo>
                    <a:pt x="1438" y="22062"/>
                    <a:pt x="1839" y="22343"/>
                    <a:pt x="2310" y="22468"/>
                  </a:cubicBezTo>
                  <a:cubicBezTo>
                    <a:pt x="2603" y="22547"/>
                    <a:pt x="2948" y="22585"/>
                    <a:pt x="3157" y="22831"/>
                  </a:cubicBezTo>
                  <a:cubicBezTo>
                    <a:pt x="3252" y="22942"/>
                    <a:pt x="3322" y="23121"/>
                    <a:pt x="3207" y="23244"/>
                  </a:cubicBezTo>
                  <a:cubicBezTo>
                    <a:pt x="3130" y="23326"/>
                    <a:pt x="2966" y="23367"/>
                    <a:pt x="2902" y="23254"/>
                  </a:cubicBezTo>
                  <a:cubicBezTo>
                    <a:pt x="2828" y="23310"/>
                    <a:pt x="2755" y="23367"/>
                    <a:pt x="2682" y="23423"/>
                  </a:cubicBezTo>
                  <a:cubicBezTo>
                    <a:pt x="3234" y="23996"/>
                    <a:pt x="4267" y="24063"/>
                    <a:pt x="4838" y="23476"/>
                  </a:cubicBezTo>
                  <a:cubicBezTo>
                    <a:pt x="5410" y="22890"/>
                    <a:pt x="5348" y="21866"/>
                    <a:pt x="4747" y="21327"/>
                  </a:cubicBezTo>
                  <a:cubicBezTo>
                    <a:pt x="4622" y="21215"/>
                    <a:pt x="4437" y="21398"/>
                    <a:pt x="4562" y="21512"/>
                  </a:cubicBezTo>
                  <a:cubicBezTo>
                    <a:pt x="5048" y="21956"/>
                    <a:pt x="5116" y="22796"/>
                    <a:pt x="4639" y="23277"/>
                  </a:cubicBezTo>
                  <a:cubicBezTo>
                    <a:pt x="4161" y="23759"/>
                    <a:pt x="3328" y="23721"/>
                    <a:pt x="2880" y="23225"/>
                  </a:cubicBezTo>
                  <a:cubicBezTo>
                    <a:pt x="2769" y="23103"/>
                    <a:pt x="2588" y="23259"/>
                    <a:pt x="2660" y="23395"/>
                  </a:cubicBezTo>
                  <a:cubicBezTo>
                    <a:pt x="2802" y="23667"/>
                    <a:pt x="3160" y="23664"/>
                    <a:pt x="3381" y="23488"/>
                  </a:cubicBezTo>
                  <a:cubicBezTo>
                    <a:pt x="3700" y="23233"/>
                    <a:pt x="3545" y="22783"/>
                    <a:pt x="3281" y="22552"/>
                  </a:cubicBezTo>
                  <a:cubicBezTo>
                    <a:pt x="2898" y="22216"/>
                    <a:pt x="2342" y="22274"/>
                    <a:pt x="1919" y="22014"/>
                  </a:cubicBezTo>
                  <a:cubicBezTo>
                    <a:pt x="1467" y="21738"/>
                    <a:pt x="1183" y="21230"/>
                    <a:pt x="1219" y="20698"/>
                  </a:cubicBezTo>
                  <a:cubicBezTo>
                    <a:pt x="1257" y="20116"/>
                    <a:pt x="1608" y="19779"/>
                    <a:pt x="2024" y="19425"/>
                  </a:cubicBezTo>
                  <a:cubicBezTo>
                    <a:pt x="2380" y="19123"/>
                    <a:pt x="2507" y="18725"/>
                    <a:pt x="2446" y="18267"/>
                  </a:cubicBezTo>
                  <a:cubicBezTo>
                    <a:pt x="2378" y="17758"/>
                    <a:pt x="2147" y="17268"/>
                    <a:pt x="1924" y="16810"/>
                  </a:cubicBezTo>
                  <a:cubicBezTo>
                    <a:pt x="1679" y="16306"/>
                    <a:pt x="1385" y="15835"/>
                    <a:pt x="1070" y="15373"/>
                  </a:cubicBezTo>
                  <a:cubicBezTo>
                    <a:pt x="773" y="14937"/>
                    <a:pt x="461" y="14469"/>
                    <a:pt x="459" y="13921"/>
                  </a:cubicBezTo>
                  <a:cubicBezTo>
                    <a:pt x="458" y="13445"/>
                    <a:pt x="684" y="13014"/>
                    <a:pt x="935" y="12624"/>
                  </a:cubicBezTo>
                  <a:cubicBezTo>
                    <a:pt x="1197" y="12218"/>
                    <a:pt x="1501" y="11840"/>
                    <a:pt x="1742" y="11420"/>
                  </a:cubicBezTo>
                  <a:cubicBezTo>
                    <a:pt x="1999" y="10974"/>
                    <a:pt x="2146" y="10486"/>
                    <a:pt x="2223" y="9977"/>
                  </a:cubicBezTo>
                  <a:cubicBezTo>
                    <a:pt x="2392" y="8858"/>
                    <a:pt x="2323" y="7725"/>
                    <a:pt x="2352" y="6598"/>
                  </a:cubicBezTo>
                  <a:cubicBezTo>
                    <a:pt x="2377" y="5597"/>
                    <a:pt x="2527" y="4622"/>
                    <a:pt x="2930" y="3700"/>
                  </a:cubicBezTo>
                  <a:cubicBezTo>
                    <a:pt x="3331" y="2783"/>
                    <a:pt x="3934" y="1924"/>
                    <a:pt x="4744" y="1325"/>
                  </a:cubicBezTo>
                  <a:cubicBezTo>
                    <a:pt x="5555" y="724"/>
                    <a:pt x="6499" y="477"/>
                    <a:pt x="7502" y="535"/>
                  </a:cubicBezTo>
                  <a:cubicBezTo>
                    <a:pt x="7615" y="541"/>
                    <a:pt x="7641" y="358"/>
                    <a:pt x="7529" y="3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294">
              <a:extLst>
                <a:ext uri="{FF2B5EF4-FFF2-40B4-BE49-F238E27FC236}">
                  <a16:creationId xmlns:a16="http://schemas.microsoft.com/office/drawing/2014/main" id="{8091E593-1B86-778B-4579-C48799344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353" y="4105987"/>
              <a:ext cx="452438" cy="1717675"/>
            </a:xfrm>
            <a:custGeom>
              <a:avLst/>
              <a:gdLst>
                <a:gd name="T0" fmla="*/ 1953 w 2202"/>
                <a:gd name="T1" fmla="*/ 68 h 8350"/>
                <a:gd name="T2" fmla="*/ 1182 w 2202"/>
                <a:gd name="T3" fmla="*/ 2385 h 8350"/>
                <a:gd name="T4" fmla="*/ 53 w 2202"/>
                <a:gd name="T5" fmla="*/ 4272 h 8350"/>
                <a:gd name="T6" fmla="*/ 196 w 2202"/>
                <a:gd name="T7" fmla="*/ 5181 h 8350"/>
                <a:gd name="T8" fmla="*/ 850 w 2202"/>
                <a:gd name="T9" fmla="*/ 6017 h 8350"/>
                <a:gd name="T10" fmla="*/ 1231 w 2202"/>
                <a:gd name="T11" fmla="*/ 8231 h 8350"/>
                <a:gd name="T12" fmla="*/ 1354 w 2202"/>
                <a:gd name="T13" fmla="*/ 8282 h 8350"/>
                <a:gd name="T14" fmla="*/ 1272 w 2202"/>
                <a:gd name="T15" fmla="*/ 6320 h 8350"/>
                <a:gd name="T16" fmla="*/ 700 w 2202"/>
                <a:gd name="T17" fmla="*/ 5437 h 8350"/>
                <a:gd name="T18" fmla="*/ 337 w 2202"/>
                <a:gd name="T19" fmla="*/ 4267 h 8350"/>
                <a:gd name="T20" fmla="*/ 1607 w 2202"/>
                <a:gd name="T21" fmla="*/ 2245 h 8350"/>
                <a:gd name="T22" fmla="*/ 2050 w 2202"/>
                <a:gd name="T23" fmla="*/ 55 h 8350"/>
                <a:gd name="T24" fmla="*/ 1953 w 2202"/>
                <a:gd name="T25" fmla="*/ 68 h 8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2" h="8350">
                  <a:moveTo>
                    <a:pt x="1953" y="68"/>
                  </a:moveTo>
                  <a:cubicBezTo>
                    <a:pt x="1970" y="891"/>
                    <a:pt x="1629" y="1709"/>
                    <a:pt x="1182" y="2385"/>
                  </a:cubicBezTo>
                  <a:cubicBezTo>
                    <a:pt x="776" y="2998"/>
                    <a:pt x="181" y="3513"/>
                    <a:pt x="53" y="4272"/>
                  </a:cubicBezTo>
                  <a:cubicBezTo>
                    <a:pt x="0" y="4585"/>
                    <a:pt x="37" y="4903"/>
                    <a:pt x="196" y="5181"/>
                  </a:cubicBezTo>
                  <a:cubicBezTo>
                    <a:pt x="373" y="5488"/>
                    <a:pt x="652" y="5724"/>
                    <a:pt x="850" y="6017"/>
                  </a:cubicBezTo>
                  <a:cubicBezTo>
                    <a:pt x="1312" y="6702"/>
                    <a:pt x="1406" y="7435"/>
                    <a:pt x="1231" y="8231"/>
                  </a:cubicBezTo>
                  <a:cubicBezTo>
                    <a:pt x="1215" y="8303"/>
                    <a:pt x="1314" y="8350"/>
                    <a:pt x="1354" y="8282"/>
                  </a:cubicBezTo>
                  <a:cubicBezTo>
                    <a:pt x="1705" y="7681"/>
                    <a:pt x="1542" y="6922"/>
                    <a:pt x="1272" y="6320"/>
                  </a:cubicBezTo>
                  <a:cubicBezTo>
                    <a:pt x="1126" y="5995"/>
                    <a:pt x="926" y="5710"/>
                    <a:pt x="700" y="5437"/>
                  </a:cubicBezTo>
                  <a:cubicBezTo>
                    <a:pt x="405" y="5083"/>
                    <a:pt x="227" y="4738"/>
                    <a:pt x="337" y="4267"/>
                  </a:cubicBezTo>
                  <a:cubicBezTo>
                    <a:pt x="521" y="3482"/>
                    <a:pt x="1228" y="2932"/>
                    <a:pt x="1607" y="2245"/>
                  </a:cubicBezTo>
                  <a:cubicBezTo>
                    <a:pt x="1979" y="1569"/>
                    <a:pt x="2202" y="827"/>
                    <a:pt x="2050" y="55"/>
                  </a:cubicBezTo>
                  <a:cubicBezTo>
                    <a:pt x="2040" y="0"/>
                    <a:pt x="1951" y="13"/>
                    <a:pt x="1953" y="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295">
              <a:extLst>
                <a:ext uri="{FF2B5EF4-FFF2-40B4-BE49-F238E27FC236}">
                  <a16:creationId xmlns:a16="http://schemas.microsoft.com/office/drawing/2014/main" id="{F889F3B3-3CF8-96A8-6768-BA150116A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441" y="5642687"/>
              <a:ext cx="550863" cy="234950"/>
            </a:xfrm>
            <a:custGeom>
              <a:avLst/>
              <a:gdLst>
                <a:gd name="T0" fmla="*/ 8 w 2682"/>
                <a:gd name="T1" fmla="*/ 90 h 1138"/>
                <a:gd name="T2" fmla="*/ 1241 w 2682"/>
                <a:gd name="T3" fmla="*/ 1138 h 1138"/>
                <a:gd name="T4" fmla="*/ 1354 w 2682"/>
                <a:gd name="T5" fmla="*/ 940 h 1138"/>
                <a:gd name="T6" fmla="*/ 1128 w 2682"/>
                <a:gd name="T7" fmla="*/ 325 h 1138"/>
                <a:gd name="T8" fmla="*/ 953 w 2682"/>
                <a:gd name="T9" fmla="*/ 372 h 1138"/>
                <a:gd name="T10" fmla="*/ 2600 w 2682"/>
                <a:gd name="T11" fmla="*/ 775 h 1138"/>
                <a:gd name="T12" fmla="*/ 2534 w 2682"/>
                <a:gd name="T13" fmla="*/ 619 h 1138"/>
                <a:gd name="T14" fmla="*/ 1101 w 2682"/>
                <a:gd name="T15" fmla="*/ 258 h 1138"/>
                <a:gd name="T16" fmla="*/ 940 w 2682"/>
                <a:gd name="T17" fmla="*/ 325 h 1138"/>
                <a:gd name="T18" fmla="*/ 1128 w 2682"/>
                <a:gd name="T19" fmla="*/ 1073 h 1138"/>
                <a:gd name="T20" fmla="*/ 1276 w 2682"/>
                <a:gd name="T21" fmla="*/ 880 h 1138"/>
                <a:gd name="T22" fmla="*/ 599 w 2682"/>
                <a:gd name="T23" fmla="*/ 622 h 1138"/>
                <a:gd name="T24" fmla="*/ 136 w 2682"/>
                <a:gd name="T25" fmla="*/ 55 h 1138"/>
                <a:gd name="T26" fmla="*/ 8 w 2682"/>
                <a:gd name="T27" fmla="*/ 9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82" h="1138">
                  <a:moveTo>
                    <a:pt x="8" y="90"/>
                  </a:moveTo>
                  <a:cubicBezTo>
                    <a:pt x="77" y="666"/>
                    <a:pt x="670" y="1134"/>
                    <a:pt x="1241" y="1138"/>
                  </a:cubicBezTo>
                  <a:cubicBezTo>
                    <a:pt x="1340" y="1138"/>
                    <a:pt x="1405" y="1026"/>
                    <a:pt x="1354" y="940"/>
                  </a:cubicBezTo>
                  <a:cubicBezTo>
                    <a:pt x="1242" y="751"/>
                    <a:pt x="1157" y="544"/>
                    <a:pt x="1128" y="325"/>
                  </a:cubicBezTo>
                  <a:cubicBezTo>
                    <a:pt x="1070" y="341"/>
                    <a:pt x="1012" y="356"/>
                    <a:pt x="953" y="372"/>
                  </a:cubicBezTo>
                  <a:cubicBezTo>
                    <a:pt x="1318" y="866"/>
                    <a:pt x="2050" y="1096"/>
                    <a:pt x="2600" y="775"/>
                  </a:cubicBezTo>
                  <a:cubicBezTo>
                    <a:pt x="2682" y="728"/>
                    <a:pt x="2628" y="587"/>
                    <a:pt x="2534" y="619"/>
                  </a:cubicBezTo>
                  <a:cubicBezTo>
                    <a:pt x="2024" y="790"/>
                    <a:pt x="1450" y="688"/>
                    <a:pt x="1101" y="258"/>
                  </a:cubicBezTo>
                  <a:cubicBezTo>
                    <a:pt x="1051" y="197"/>
                    <a:pt x="932" y="246"/>
                    <a:pt x="940" y="325"/>
                  </a:cubicBezTo>
                  <a:cubicBezTo>
                    <a:pt x="968" y="586"/>
                    <a:pt x="1024" y="831"/>
                    <a:pt x="1128" y="1073"/>
                  </a:cubicBezTo>
                  <a:cubicBezTo>
                    <a:pt x="1177" y="1009"/>
                    <a:pt x="1227" y="944"/>
                    <a:pt x="1276" y="880"/>
                  </a:cubicBezTo>
                  <a:cubicBezTo>
                    <a:pt x="1029" y="843"/>
                    <a:pt x="800" y="776"/>
                    <a:pt x="599" y="622"/>
                  </a:cubicBezTo>
                  <a:cubicBezTo>
                    <a:pt x="405" y="474"/>
                    <a:pt x="255" y="266"/>
                    <a:pt x="136" y="55"/>
                  </a:cubicBezTo>
                  <a:cubicBezTo>
                    <a:pt x="105" y="0"/>
                    <a:pt x="0" y="20"/>
                    <a:pt x="8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296">
              <a:extLst>
                <a:ext uri="{FF2B5EF4-FFF2-40B4-BE49-F238E27FC236}">
                  <a16:creationId xmlns:a16="http://schemas.microsoft.com/office/drawing/2014/main" id="{C248A451-5F94-CF10-9E76-F43488751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803" y="5652212"/>
              <a:ext cx="106363" cy="119063"/>
            </a:xfrm>
            <a:custGeom>
              <a:avLst/>
              <a:gdLst>
                <a:gd name="T0" fmla="*/ 14 w 519"/>
                <a:gd name="T1" fmla="*/ 106 h 578"/>
                <a:gd name="T2" fmla="*/ 331 w 519"/>
                <a:gd name="T3" fmla="*/ 506 h 578"/>
                <a:gd name="T4" fmla="*/ 467 w 519"/>
                <a:gd name="T5" fmla="*/ 563 h 578"/>
                <a:gd name="T6" fmla="*/ 511 w 519"/>
                <a:gd name="T7" fmla="*/ 487 h 578"/>
                <a:gd name="T8" fmla="*/ 448 w 519"/>
                <a:gd name="T9" fmla="*/ 420 h 578"/>
                <a:gd name="T10" fmla="*/ 401 w 519"/>
                <a:gd name="T11" fmla="*/ 385 h 578"/>
                <a:gd name="T12" fmla="*/ 399 w 519"/>
                <a:gd name="T13" fmla="*/ 384 h 578"/>
                <a:gd name="T14" fmla="*/ 385 w 519"/>
                <a:gd name="T15" fmla="*/ 373 h 578"/>
                <a:gd name="T16" fmla="*/ 359 w 519"/>
                <a:gd name="T17" fmla="*/ 351 h 578"/>
                <a:gd name="T18" fmla="*/ 271 w 519"/>
                <a:gd name="T19" fmla="*/ 264 h 578"/>
                <a:gd name="T20" fmla="*/ 127 w 519"/>
                <a:gd name="T21" fmla="*/ 40 h 578"/>
                <a:gd name="T22" fmla="*/ 37 w 519"/>
                <a:gd name="T23" fmla="*/ 17 h 578"/>
                <a:gd name="T24" fmla="*/ 14 w 519"/>
                <a:gd name="T25" fmla="*/ 1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9" h="578">
                  <a:moveTo>
                    <a:pt x="14" y="106"/>
                  </a:moveTo>
                  <a:cubicBezTo>
                    <a:pt x="83" y="264"/>
                    <a:pt x="194" y="401"/>
                    <a:pt x="331" y="506"/>
                  </a:cubicBezTo>
                  <a:cubicBezTo>
                    <a:pt x="367" y="533"/>
                    <a:pt x="419" y="578"/>
                    <a:pt x="467" y="563"/>
                  </a:cubicBezTo>
                  <a:cubicBezTo>
                    <a:pt x="501" y="554"/>
                    <a:pt x="519" y="520"/>
                    <a:pt x="511" y="487"/>
                  </a:cubicBezTo>
                  <a:cubicBezTo>
                    <a:pt x="503" y="453"/>
                    <a:pt x="473" y="439"/>
                    <a:pt x="448" y="420"/>
                  </a:cubicBezTo>
                  <a:cubicBezTo>
                    <a:pt x="433" y="408"/>
                    <a:pt x="417" y="397"/>
                    <a:pt x="401" y="385"/>
                  </a:cubicBezTo>
                  <a:cubicBezTo>
                    <a:pt x="390" y="377"/>
                    <a:pt x="396" y="382"/>
                    <a:pt x="399" y="384"/>
                  </a:cubicBezTo>
                  <a:cubicBezTo>
                    <a:pt x="394" y="380"/>
                    <a:pt x="390" y="377"/>
                    <a:pt x="385" y="373"/>
                  </a:cubicBezTo>
                  <a:cubicBezTo>
                    <a:pt x="376" y="366"/>
                    <a:pt x="368" y="358"/>
                    <a:pt x="359" y="351"/>
                  </a:cubicBezTo>
                  <a:cubicBezTo>
                    <a:pt x="328" y="324"/>
                    <a:pt x="299" y="295"/>
                    <a:pt x="271" y="264"/>
                  </a:cubicBezTo>
                  <a:cubicBezTo>
                    <a:pt x="216" y="201"/>
                    <a:pt x="166" y="124"/>
                    <a:pt x="127" y="40"/>
                  </a:cubicBezTo>
                  <a:cubicBezTo>
                    <a:pt x="112" y="8"/>
                    <a:pt x="66" y="0"/>
                    <a:pt x="37" y="17"/>
                  </a:cubicBezTo>
                  <a:cubicBezTo>
                    <a:pt x="4" y="36"/>
                    <a:pt x="0" y="74"/>
                    <a:pt x="14" y="10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297">
              <a:extLst>
                <a:ext uri="{FF2B5EF4-FFF2-40B4-BE49-F238E27FC236}">
                  <a16:creationId xmlns:a16="http://schemas.microsoft.com/office/drawing/2014/main" id="{980B5587-D628-E5B4-B824-0BE59C94D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313824"/>
              <a:ext cx="1243013" cy="2679700"/>
            </a:xfrm>
            <a:custGeom>
              <a:avLst/>
              <a:gdLst>
                <a:gd name="T0" fmla="*/ 2626 w 6045"/>
                <a:gd name="T1" fmla="*/ 40 h 13035"/>
                <a:gd name="T2" fmla="*/ 3878 w 6045"/>
                <a:gd name="T3" fmla="*/ 3174 h 13035"/>
                <a:gd name="T4" fmla="*/ 5352 w 6045"/>
                <a:gd name="T5" fmla="*/ 6264 h 13035"/>
                <a:gd name="T6" fmla="*/ 4832 w 6045"/>
                <a:gd name="T7" fmla="*/ 9198 h 13035"/>
                <a:gd name="T8" fmla="*/ 3540 w 6045"/>
                <a:gd name="T9" fmla="*/ 9546 h 13035"/>
                <a:gd name="T10" fmla="*/ 2491 w 6045"/>
                <a:gd name="T11" fmla="*/ 10156 h 13035"/>
                <a:gd name="T12" fmla="*/ 3135 w 6045"/>
                <a:gd name="T13" fmla="*/ 11292 h 13035"/>
                <a:gd name="T14" fmla="*/ 3671 w 6045"/>
                <a:gd name="T15" fmla="*/ 11260 h 13035"/>
                <a:gd name="T16" fmla="*/ 3744 w 6045"/>
                <a:gd name="T17" fmla="*/ 10805 h 13035"/>
                <a:gd name="T18" fmla="*/ 3509 w 6045"/>
                <a:gd name="T19" fmla="*/ 10869 h 13035"/>
                <a:gd name="T20" fmla="*/ 2886 w 6045"/>
                <a:gd name="T21" fmla="*/ 11889 h 13035"/>
                <a:gd name="T22" fmla="*/ 1806 w 6045"/>
                <a:gd name="T23" fmla="*/ 11385 h 13035"/>
                <a:gd name="T24" fmla="*/ 1563 w 6045"/>
                <a:gd name="T25" fmla="*/ 11451 h 13035"/>
                <a:gd name="T26" fmla="*/ 1118 w 6045"/>
                <a:gd name="T27" fmla="*/ 12552 h 13035"/>
                <a:gd name="T28" fmla="*/ 266 w 6045"/>
                <a:gd name="T29" fmla="*/ 12410 h 13035"/>
                <a:gd name="T30" fmla="*/ 62 w 6045"/>
                <a:gd name="T31" fmla="*/ 12530 h 13035"/>
                <a:gd name="T32" fmla="*/ 1156 w 6045"/>
                <a:gd name="T33" fmla="*/ 12849 h 13035"/>
                <a:gd name="T34" fmla="*/ 1823 w 6045"/>
                <a:gd name="T35" fmla="*/ 11451 h 13035"/>
                <a:gd name="T36" fmla="*/ 1581 w 6045"/>
                <a:gd name="T37" fmla="*/ 11517 h 13035"/>
                <a:gd name="T38" fmla="*/ 2991 w 6045"/>
                <a:gd name="T39" fmla="*/ 12145 h 13035"/>
                <a:gd name="T40" fmla="*/ 3757 w 6045"/>
                <a:gd name="T41" fmla="*/ 10835 h 13035"/>
                <a:gd name="T42" fmla="*/ 3526 w 6045"/>
                <a:gd name="T43" fmla="*/ 10933 h 13035"/>
                <a:gd name="T44" fmla="*/ 3262 w 6045"/>
                <a:gd name="T45" fmla="*/ 11074 h 13035"/>
                <a:gd name="T46" fmla="*/ 3096 w 6045"/>
                <a:gd name="T47" fmla="*/ 10956 h 13035"/>
                <a:gd name="T48" fmla="*/ 2875 w 6045"/>
                <a:gd name="T49" fmla="*/ 10735 h 13035"/>
                <a:gd name="T50" fmla="*/ 2716 w 6045"/>
                <a:gd name="T51" fmla="*/ 10329 h 13035"/>
                <a:gd name="T52" fmla="*/ 3068 w 6045"/>
                <a:gd name="T53" fmla="*/ 10019 h 13035"/>
                <a:gd name="T54" fmla="*/ 4208 w 6045"/>
                <a:gd name="T55" fmla="*/ 9721 h 13035"/>
                <a:gd name="T56" fmla="*/ 5830 w 6045"/>
                <a:gd name="T57" fmla="*/ 8408 h 13035"/>
                <a:gd name="T58" fmla="*/ 5523 w 6045"/>
                <a:gd name="T59" fmla="*/ 5713 h 13035"/>
                <a:gd name="T60" fmla="*/ 4172 w 6045"/>
                <a:gd name="T61" fmla="*/ 3106 h 13035"/>
                <a:gd name="T62" fmla="*/ 2668 w 6045"/>
                <a:gd name="T63" fmla="*/ 28 h 13035"/>
                <a:gd name="T64" fmla="*/ 2626 w 6045"/>
                <a:gd name="T65" fmla="*/ 40 h 1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5" h="13035">
                  <a:moveTo>
                    <a:pt x="2626" y="40"/>
                  </a:moveTo>
                  <a:cubicBezTo>
                    <a:pt x="2831" y="1184"/>
                    <a:pt x="3315" y="2166"/>
                    <a:pt x="3878" y="3174"/>
                  </a:cubicBezTo>
                  <a:cubicBezTo>
                    <a:pt x="4436" y="4173"/>
                    <a:pt x="5028" y="5158"/>
                    <a:pt x="5352" y="6264"/>
                  </a:cubicBezTo>
                  <a:cubicBezTo>
                    <a:pt x="5618" y="7170"/>
                    <a:pt x="5870" y="8674"/>
                    <a:pt x="4832" y="9198"/>
                  </a:cubicBezTo>
                  <a:cubicBezTo>
                    <a:pt x="4433" y="9399"/>
                    <a:pt x="3969" y="9438"/>
                    <a:pt x="3540" y="9546"/>
                  </a:cubicBezTo>
                  <a:cubicBezTo>
                    <a:pt x="3180" y="9636"/>
                    <a:pt x="2667" y="9793"/>
                    <a:pt x="2491" y="10156"/>
                  </a:cubicBezTo>
                  <a:cubicBezTo>
                    <a:pt x="2281" y="10592"/>
                    <a:pt x="2784" y="11104"/>
                    <a:pt x="3135" y="11292"/>
                  </a:cubicBezTo>
                  <a:cubicBezTo>
                    <a:pt x="3308" y="11386"/>
                    <a:pt x="3518" y="11397"/>
                    <a:pt x="3671" y="11260"/>
                  </a:cubicBezTo>
                  <a:cubicBezTo>
                    <a:pt x="3805" y="11141"/>
                    <a:pt x="3845" y="10956"/>
                    <a:pt x="3744" y="10805"/>
                  </a:cubicBezTo>
                  <a:cubicBezTo>
                    <a:pt x="3682" y="10713"/>
                    <a:pt x="3491" y="10734"/>
                    <a:pt x="3509" y="10869"/>
                  </a:cubicBezTo>
                  <a:cubicBezTo>
                    <a:pt x="3566" y="11302"/>
                    <a:pt x="3321" y="11762"/>
                    <a:pt x="2886" y="11889"/>
                  </a:cubicBezTo>
                  <a:cubicBezTo>
                    <a:pt x="2461" y="12014"/>
                    <a:pt x="1994" y="11772"/>
                    <a:pt x="1806" y="11385"/>
                  </a:cubicBezTo>
                  <a:cubicBezTo>
                    <a:pt x="1746" y="11264"/>
                    <a:pt x="1567" y="11330"/>
                    <a:pt x="1563" y="11451"/>
                  </a:cubicBezTo>
                  <a:cubicBezTo>
                    <a:pt x="1552" y="11836"/>
                    <a:pt x="1466" y="12321"/>
                    <a:pt x="1118" y="12552"/>
                  </a:cubicBezTo>
                  <a:cubicBezTo>
                    <a:pt x="856" y="12725"/>
                    <a:pt x="429" y="12704"/>
                    <a:pt x="266" y="12410"/>
                  </a:cubicBezTo>
                  <a:cubicBezTo>
                    <a:pt x="191" y="12274"/>
                    <a:pt x="0" y="12394"/>
                    <a:pt x="62" y="12530"/>
                  </a:cubicBezTo>
                  <a:cubicBezTo>
                    <a:pt x="249" y="12946"/>
                    <a:pt x="771" y="13035"/>
                    <a:pt x="1156" y="12849"/>
                  </a:cubicBezTo>
                  <a:cubicBezTo>
                    <a:pt x="1675" y="12598"/>
                    <a:pt x="1801" y="11972"/>
                    <a:pt x="1823" y="11451"/>
                  </a:cubicBezTo>
                  <a:cubicBezTo>
                    <a:pt x="1743" y="11473"/>
                    <a:pt x="1662" y="11495"/>
                    <a:pt x="1581" y="11517"/>
                  </a:cubicBezTo>
                  <a:cubicBezTo>
                    <a:pt x="1824" y="12034"/>
                    <a:pt x="2438" y="12335"/>
                    <a:pt x="2991" y="12145"/>
                  </a:cubicBezTo>
                  <a:cubicBezTo>
                    <a:pt x="3534" y="11959"/>
                    <a:pt x="3836" y="11389"/>
                    <a:pt x="3757" y="10835"/>
                  </a:cubicBezTo>
                  <a:cubicBezTo>
                    <a:pt x="3680" y="10868"/>
                    <a:pt x="3603" y="10900"/>
                    <a:pt x="3526" y="10933"/>
                  </a:cubicBezTo>
                  <a:cubicBezTo>
                    <a:pt x="3672" y="11150"/>
                    <a:pt x="3307" y="11090"/>
                    <a:pt x="3262" y="11074"/>
                  </a:cubicBezTo>
                  <a:cubicBezTo>
                    <a:pt x="3205" y="11055"/>
                    <a:pt x="3142" y="10995"/>
                    <a:pt x="3096" y="10956"/>
                  </a:cubicBezTo>
                  <a:cubicBezTo>
                    <a:pt x="3017" y="10889"/>
                    <a:pt x="2940" y="10815"/>
                    <a:pt x="2875" y="10735"/>
                  </a:cubicBezTo>
                  <a:cubicBezTo>
                    <a:pt x="2789" y="10630"/>
                    <a:pt x="2681" y="10474"/>
                    <a:pt x="2716" y="10329"/>
                  </a:cubicBezTo>
                  <a:cubicBezTo>
                    <a:pt x="2753" y="10177"/>
                    <a:pt x="2939" y="10083"/>
                    <a:pt x="3068" y="10019"/>
                  </a:cubicBezTo>
                  <a:cubicBezTo>
                    <a:pt x="3420" y="9843"/>
                    <a:pt x="3826" y="9796"/>
                    <a:pt x="4208" y="9721"/>
                  </a:cubicBezTo>
                  <a:cubicBezTo>
                    <a:pt x="4984" y="9570"/>
                    <a:pt x="5628" y="9228"/>
                    <a:pt x="5830" y="8408"/>
                  </a:cubicBezTo>
                  <a:cubicBezTo>
                    <a:pt x="6045" y="7531"/>
                    <a:pt x="5834" y="6540"/>
                    <a:pt x="5523" y="5713"/>
                  </a:cubicBezTo>
                  <a:cubicBezTo>
                    <a:pt x="5177" y="4794"/>
                    <a:pt x="4677" y="3944"/>
                    <a:pt x="4172" y="3106"/>
                  </a:cubicBezTo>
                  <a:cubicBezTo>
                    <a:pt x="3592" y="2142"/>
                    <a:pt x="2970" y="1120"/>
                    <a:pt x="2668" y="28"/>
                  </a:cubicBezTo>
                  <a:cubicBezTo>
                    <a:pt x="2661" y="0"/>
                    <a:pt x="2621" y="12"/>
                    <a:pt x="2626" y="4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298">
              <a:extLst>
                <a:ext uri="{FF2B5EF4-FFF2-40B4-BE49-F238E27FC236}">
                  <a16:creationId xmlns:a16="http://schemas.microsoft.com/office/drawing/2014/main" id="{6144FD83-E664-6F14-1F19-F0E8E5A6B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728" y="3956762"/>
              <a:ext cx="130175" cy="549275"/>
            </a:xfrm>
            <a:custGeom>
              <a:avLst/>
              <a:gdLst>
                <a:gd name="T0" fmla="*/ 11 w 632"/>
                <a:gd name="T1" fmla="*/ 79 h 2667"/>
                <a:gd name="T2" fmla="*/ 126 w 632"/>
                <a:gd name="T3" fmla="*/ 709 h 2667"/>
                <a:gd name="T4" fmla="*/ 251 w 632"/>
                <a:gd name="T5" fmla="*/ 1344 h 2667"/>
                <a:gd name="T6" fmla="*/ 344 w 632"/>
                <a:gd name="T7" fmla="*/ 1998 h 2667"/>
                <a:gd name="T8" fmla="*/ 387 w 632"/>
                <a:gd name="T9" fmla="*/ 2316 h 2667"/>
                <a:gd name="T10" fmla="*/ 461 w 632"/>
                <a:gd name="T11" fmla="*/ 2607 h 2667"/>
                <a:gd name="T12" fmla="*/ 595 w 632"/>
                <a:gd name="T13" fmla="*/ 2590 h 2667"/>
                <a:gd name="T14" fmla="*/ 621 w 632"/>
                <a:gd name="T15" fmla="*/ 2284 h 2667"/>
                <a:gd name="T16" fmla="*/ 594 w 632"/>
                <a:gd name="T17" fmla="*/ 1951 h 2667"/>
                <a:gd name="T18" fmla="*/ 492 w 632"/>
                <a:gd name="T19" fmla="*/ 1302 h 2667"/>
                <a:gd name="T20" fmla="*/ 344 w 632"/>
                <a:gd name="T21" fmla="*/ 649 h 2667"/>
                <a:gd name="T22" fmla="*/ 124 w 632"/>
                <a:gd name="T23" fmla="*/ 48 h 2667"/>
                <a:gd name="T24" fmla="*/ 11 w 632"/>
                <a:gd name="T25" fmla="*/ 79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2" h="2667">
                  <a:moveTo>
                    <a:pt x="11" y="79"/>
                  </a:moveTo>
                  <a:cubicBezTo>
                    <a:pt x="0" y="286"/>
                    <a:pt x="84" y="508"/>
                    <a:pt x="126" y="709"/>
                  </a:cubicBezTo>
                  <a:cubicBezTo>
                    <a:pt x="170" y="920"/>
                    <a:pt x="214" y="1132"/>
                    <a:pt x="251" y="1344"/>
                  </a:cubicBezTo>
                  <a:cubicBezTo>
                    <a:pt x="289" y="1562"/>
                    <a:pt x="316" y="1780"/>
                    <a:pt x="344" y="1998"/>
                  </a:cubicBezTo>
                  <a:cubicBezTo>
                    <a:pt x="358" y="2104"/>
                    <a:pt x="371" y="2210"/>
                    <a:pt x="387" y="2316"/>
                  </a:cubicBezTo>
                  <a:cubicBezTo>
                    <a:pt x="403" y="2413"/>
                    <a:pt x="412" y="2521"/>
                    <a:pt x="461" y="2607"/>
                  </a:cubicBezTo>
                  <a:cubicBezTo>
                    <a:pt x="495" y="2667"/>
                    <a:pt x="573" y="2645"/>
                    <a:pt x="595" y="2590"/>
                  </a:cubicBezTo>
                  <a:cubicBezTo>
                    <a:pt x="632" y="2497"/>
                    <a:pt x="623" y="2383"/>
                    <a:pt x="621" y="2284"/>
                  </a:cubicBezTo>
                  <a:cubicBezTo>
                    <a:pt x="618" y="2173"/>
                    <a:pt x="607" y="2061"/>
                    <a:pt x="594" y="1951"/>
                  </a:cubicBezTo>
                  <a:cubicBezTo>
                    <a:pt x="568" y="1734"/>
                    <a:pt x="532" y="1517"/>
                    <a:pt x="492" y="1302"/>
                  </a:cubicBezTo>
                  <a:cubicBezTo>
                    <a:pt x="451" y="1083"/>
                    <a:pt x="404" y="865"/>
                    <a:pt x="344" y="649"/>
                  </a:cubicBezTo>
                  <a:cubicBezTo>
                    <a:pt x="290" y="454"/>
                    <a:pt x="246" y="214"/>
                    <a:pt x="124" y="48"/>
                  </a:cubicBezTo>
                  <a:cubicBezTo>
                    <a:pt x="89" y="0"/>
                    <a:pt x="14" y="15"/>
                    <a:pt x="11" y="7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299">
              <a:extLst>
                <a:ext uri="{FF2B5EF4-FFF2-40B4-BE49-F238E27FC236}">
                  <a16:creationId xmlns:a16="http://schemas.microsoft.com/office/drawing/2014/main" id="{A5874042-1125-AE28-DE6C-1F37E54BE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378" y="4748924"/>
              <a:ext cx="327025" cy="1282700"/>
            </a:xfrm>
            <a:custGeom>
              <a:avLst/>
              <a:gdLst>
                <a:gd name="T0" fmla="*/ 1191 w 1593"/>
                <a:gd name="T1" fmla="*/ 86 h 6240"/>
                <a:gd name="T2" fmla="*/ 109 w 1593"/>
                <a:gd name="T3" fmla="*/ 4060 h 6240"/>
                <a:gd name="T4" fmla="*/ 335 w 1593"/>
                <a:gd name="T5" fmla="*/ 5617 h 6240"/>
                <a:gd name="T6" fmla="*/ 1539 w 1593"/>
                <a:gd name="T7" fmla="*/ 5951 h 6240"/>
                <a:gd name="T8" fmla="*/ 1511 w 1593"/>
                <a:gd name="T9" fmla="*/ 5846 h 6240"/>
                <a:gd name="T10" fmla="*/ 374 w 1593"/>
                <a:gd name="T11" fmla="*/ 5026 h 6240"/>
                <a:gd name="T12" fmla="*/ 626 w 1593"/>
                <a:gd name="T13" fmla="*/ 3323 h 6240"/>
                <a:gd name="T14" fmla="*/ 1317 w 1593"/>
                <a:gd name="T15" fmla="*/ 69 h 6240"/>
                <a:gd name="T16" fmla="*/ 1191 w 1593"/>
                <a:gd name="T17" fmla="*/ 86 h 6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3" h="6240">
                  <a:moveTo>
                    <a:pt x="1191" y="86"/>
                  </a:moveTo>
                  <a:cubicBezTo>
                    <a:pt x="1284" y="1513"/>
                    <a:pt x="376" y="2708"/>
                    <a:pt x="109" y="4060"/>
                  </a:cubicBezTo>
                  <a:cubicBezTo>
                    <a:pt x="7" y="4577"/>
                    <a:pt x="0" y="5178"/>
                    <a:pt x="335" y="5617"/>
                  </a:cubicBezTo>
                  <a:cubicBezTo>
                    <a:pt x="606" y="5972"/>
                    <a:pt x="1135" y="6240"/>
                    <a:pt x="1539" y="5951"/>
                  </a:cubicBezTo>
                  <a:cubicBezTo>
                    <a:pt x="1580" y="5921"/>
                    <a:pt x="1571" y="5843"/>
                    <a:pt x="1511" y="5846"/>
                  </a:cubicBezTo>
                  <a:cubicBezTo>
                    <a:pt x="962" y="5874"/>
                    <a:pt x="499" y="5575"/>
                    <a:pt x="374" y="5026"/>
                  </a:cubicBezTo>
                  <a:cubicBezTo>
                    <a:pt x="244" y="4458"/>
                    <a:pt x="433" y="3855"/>
                    <a:pt x="626" y="3323"/>
                  </a:cubicBezTo>
                  <a:cubicBezTo>
                    <a:pt x="1011" y="2267"/>
                    <a:pt x="1593" y="1225"/>
                    <a:pt x="1317" y="69"/>
                  </a:cubicBezTo>
                  <a:cubicBezTo>
                    <a:pt x="1300" y="0"/>
                    <a:pt x="1187" y="14"/>
                    <a:pt x="1191" y="8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300">
              <a:extLst>
                <a:ext uri="{FF2B5EF4-FFF2-40B4-BE49-F238E27FC236}">
                  <a16:creationId xmlns:a16="http://schemas.microsoft.com/office/drawing/2014/main" id="{6B7E497D-D88A-B855-AC08-9DCFF06DF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5785562"/>
              <a:ext cx="80963" cy="146050"/>
            </a:xfrm>
            <a:custGeom>
              <a:avLst/>
              <a:gdLst>
                <a:gd name="T0" fmla="*/ 20 w 397"/>
                <a:gd name="T1" fmla="*/ 60 h 711"/>
                <a:gd name="T2" fmla="*/ 4 w 397"/>
                <a:gd name="T3" fmla="*/ 242 h 711"/>
                <a:gd name="T4" fmla="*/ 55 w 397"/>
                <a:gd name="T5" fmla="*/ 428 h 711"/>
                <a:gd name="T6" fmla="*/ 295 w 397"/>
                <a:gd name="T7" fmla="*/ 698 h 711"/>
                <a:gd name="T8" fmla="*/ 378 w 397"/>
                <a:gd name="T9" fmla="*/ 681 h 711"/>
                <a:gd name="T10" fmla="*/ 373 w 397"/>
                <a:gd name="T11" fmla="*/ 597 h 711"/>
                <a:gd name="T12" fmla="*/ 185 w 397"/>
                <a:gd name="T13" fmla="*/ 361 h 711"/>
                <a:gd name="T14" fmla="*/ 128 w 397"/>
                <a:gd name="T15" fmla="*/ 74 h 711"/>
                <a:gd name="T16" fmla="*/ 20 w 397"/>
                <a:gd name="T17" fmla="*/ 6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711">
                  <a:moveTo>
                    <a:pt x="20" y="60"/>
                  </a:moveTo>
                  <a:cubicBezTo>
                    <a:pt x="6" y="119"/>
                    <a:pt x="0" y="181"/>
                    <a:pt x="4" y="242"/>
                  </a:cubicBezTo>
                  <a:cubicBezTo>
                    <a:pt x="8" y="306"/>
                    <a:pt x="29" y="368"/>
                    <a:pt x="55" y="428"/>
                  </a:cubicBezTo>
                  <a:cubicBezTo>
                    <a:pt x="103" y="539"/>
                    <a:pt x="183" y="646"/>
                    <a:pt x="295" y="698"/>
                  </a:cubicBezTo>
                  <a:cubicBezTo>
                    <a:pt x="324" y="711"/>
                    <a:pt x="358" y="708"/>
                    <a:pt x="378" y="681"/>
                  </a:cubicBezTo>
                  <a:cubicBezTo>
                    <a:pt x="397" y="657"/>
                    <a:pt x="397" y="619"/>
                    <a:pt x="373" y="597"/>
                  </a:cubicBezTo>
                  <a:cubicBezTo>
                    <a:pt x="295" y="525"/>
                    <a:pt x="230" y="456"/>
                    <a:pt x="185" y="361"/>
                  </a:cubicBezTo>
                  <a:cubicBezTo>
                    <a:pt x="147" y="280"/>
                    <a:pt x="123" y="170"/>
                    <a:pt x="128" y="74"/>
                  </a:cubicBezTo>
                  <a:cubicBezTo>
                    <a:pt x="130" y="13"/>
                    <a:pt x="34" y="0"/>
                    <a:pt x="2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301">
              <a:extLst>
                <a:ext uri="{FF2B5EF4-FFF2-40B4-BE49-F238E27FC236}">
                  <a16:creationId xmlns:a16="http://schemas.microsoft.com/office/drawing/2014/main" id="{26D4221B-BEDB-90E3-EBCF-AB35CDD1F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791" y="5833187"/>
              <a:ext cx="198438" cy="136525"/>
            </a:xfrm>
            <a:custGeom>
              <a:avLst/>
              <a:gdLst>
                <a:gd name="T0" fmla="*/ 800 w 968"/>
                <a:gd name="T1" fmla="*/ 89 h 659"/>
                <a:gd name="T2" fmla="*/ 763 w 968"/>
                <a:gd name="T3" fmla="*/ 176 h 659"/>
                <a:gd name="T4" fmla="*/ 712 w 968"/>
                <a:gd name="T5" fmla="*/ 245 h 659"/>
                <a:gd name="T6" fmla="*/ 670 w 968"/>
                <a:gd name="T7" fmla="*/ 284 h 659"/>
                <a:gd name="T8" fmla="*/ 668 w 968"/>
                <a:gd name="T9" fmla="*/ 286 h 659"/>
                <a:gd name="T10" fmla="*/ 645 w 968"/>
                <a:gd name="T11" fmla="*/ 302 h 659"/>
                <a:gd name="T12" fmla="*/ 553 w 968"/>
                <a:gd name="T13" fmla="*/ 357 h 659"/>
                <a:gd name="T14" fmla="*/ 543 w 968"/>
                <a:gd name="T15" fmla="*/ 362 h 659"/>
                <a:gd name="T16" fmla="*/ 526 w 968"/>
                <a:gd name="T17" fmla="*/ 367 h 659"/>
                <a:gd name="T18" fmla="*/ 474 w 968"/>
                <a:gd name="T19" fmla="*/ 381 h 659"/>
                <a:gd name="T20" fmla="*/ 469 w 968"/>
                <a:gd name="T21" fmla="*/ 382 h 659"/>
                <a:gd name="T22" fmla="*/ 445 w 968"/>
                <a:gd name="T23" fmla="*/ 384 h 659"/>
                <a:gd name="T24" fmla="*/ 386 w 968"/>
                <a:gd name="T25" fmla="*/ 384 h 659"/>
                <a:gd name="T26" fmla="*/ 362 w 968"/>
                <a:gd name="T27" fmla="*/ 382 h 659"/>
                <a:gd name="T28" fmla="*/ 357 w 968"/>
                <a:gd name="T29" fmla="*/ 381 h 659"/>
                <a:gd name="T30" fmla="*/ 303 w 968"/>
                <a:gd name="T31" fmla="*/ 374 h 659"/>
                <a:gd name="T32" fmla="*/ 303 w 968"/>
                <a:gd name="T33" fmla="*/ 373 h 659"/>
                <a:gd name="T34" fmla="*/ 246 w 968"/>
                <a:gd name="T35" fmla="*/ 359 h 659"/>
                <a:gd name="T36" fmla="*/ 120 w 968"/>
                <a:gd name="T37" fmla="*/ 394 h 659"/>
                <a:gd name="T38" fmla="*/ 171 w 968"/>
                <a:gd name="T39" fmla="*/ 364 h 659"/>
                <a:gd name="T40" fmla="*/ 162 w 968"/>
                <a:gd name="T41" fmla="*/ 367 h 659"/>
                <a:gd name="T42" fmla="*/ 219 w 968"/>
                <a:gd name="T43" fmla="*/ 367 h 659"/>
                <a:gd name="T44" fmla="*/ 132 w 968"/>
                <a:gd name="T45" fmla="*/ 335 h 659"/>
                <a:gd name="T46" fmla="*/ 34 w 968"/>
                <a:gd name="T47" fmla="*/ 347 h 659"/>
                <a:gd name="T48" fmla="*/ 22 w 968"/>
                <a:gd name="T49" fmla="*/ 446 h 659"/>
                <a:gd name="T50" fmla="*/ 115 w 968"/>
                <a:gd name="T51" fmla="*/ 546 h 659"/>
                <a:gd name="T52" fmla="*/ 88 w 968"/>
                <a:gd name="T53" fmla="*/ 498 h 659"/>
                <a:gd name="T54" fmla="*/ 89 w 968"/>
                <a:gd name="T55" fmla="*/ 497 h 659"/>
                <a:gd name="T56" fmla="*/ 104 w 968"/>
                <a:gd name="T57" fmla="*/ 543 h 659"/>
                <a:gd name="T58" fmla="*/ 159 w 968"/>
                <a:gd name="T59" fmla="*/ 595 h 659"/>
                <a:gd name="T60" fmla="*/ 233 w 968"/>
                <a:gd name="T61" fmla="*/ 627 h 659"/>
                <a:gd name="T62" fmla="*/ 386 w 968"/>
                <a:gd name="T63" fmla="*/ 656 h 659"/>
                <a:gd name="T64" fmla="*/ 686 w 968"/>
                <a:gd name="T65" fmla="*/ 585 h 659"/>
                <a:gd name="T66" fmla="*/ 965 w 968"/>
                <a:gd name="T67" fmla="*/ 112 h 659"/>
                <a:gd name="T68" fmla="*/ 800 w 968"/>
                <a:gd name="T69" fmla="*/ 8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8" h="659">
                  <a:moveTo>
                    <a:pt x="800" y="89"/>
                  </a:moveTo>
                  <a:cubicBezTo>
                    <a:pt x="790" y="122"/>
                    <a:pt x="780" y="147"/>
                    <a:pt x="763" y="176"/>
                  </a:cubicBezTo>
                  <a:cubicBezTo>
                    <a:pt x="743" y="210"/>
                    <a:pt x="736" y="220"/>
                    <a:pt x="712" y="245"/>
                  </a:cubicBezTo>
                  <a:cubicBezTo>
                    <a:pt x="699" y="259"/>
                    <a:pt x="685" y="271"/>
                    <a:pt x="670" y="284"/>
                  </a:cubicBezTo>
                  <a:cubicBezTo>
                    <a:pt x="656" y="297"/>
                    <a:pt x="684" y="275"/>
                    <a:pt x="668" y="286"/>
                  </a:cubicBezTo>
                  <a:cubicBezTo>
                    <a:pt x="661" y="291"/>
                    <a:pt x="653" y="297"/>
                    <a:pt x="645" y="302"/>
                  </a:cubicBezTo>
                  <a:cubicBezTo>
                    <a:pt x="615" y="321"/>
                    <a:pt x="585" y="341"/>
                    <a:pt x="553" y="357"/>
                  </a:cubicBezTo>
                  <a:cubicBezTo>
                    <a:pt x="550" y="358"/>
                    <a:pt x="529" y="367"/>
                    <a:pt x="543" y="362"/>
                  </a:cubicBezTo>
                  <a:cubicBezTo>
                    <a:pt x="559" y="356"/>
                    <a:pt x="529" y="366"/>
                    <a:pt x="526" y="367"/>
                  </a:cubicBezTo>
                  <a:cubicBezTo>
                    <a:pt x="509" y="373"/>
                    <a:pt x="492" y="377"/>
                    <a:pt x="474" y="381"/>
                  </a:cubicBezTo>
                  <a:cubicBezTo>
                    <a:pt x="462" y="383"/>
                    <a:pt x="449" y="384"/>
                    <a:pt x="469" y="382"/>
                  </a:cubicBezTo>
                  <a:cubicBezTo>
                    <a:pt x="461" y="383"/>
                    <a:pt x="453" y="384"/>
                    <a:pt x="445" y="384"/>
                  </a:cubicBezTo>
                  <a:cubicBezTo>
                    <a:pt x="425" y="385"/>
                    <a:pt x="405" y="385"/>
                    <a:pt x="386" y="384"/>
                  </a:cubicBezTo>
                  <a:cubicBezTo>
                    <a:pt x="378" y="383"/>
                    <a:pt x="370" y="383"/>
                    <a:pt x="362" y="382"/>
                  </a:cubicBezTo>
                  <a:cubicBezTo>
                    <a:pt x="391" y="384"/>
                    <a:pt x="363" y="382"/>
                    <a:pt x="357" y="381"/>
                  </a:cubicBezTo>
                  <a:cubicBezTo>
                    <a:pt x="339" y="378"/>
                    <a:pt x="321" y="377"/>
                    <a:pt x="303" y="374"/>
                  </a:cubicBezTo>
                  <a:cubicBezTo>
                    <a:pt x="316" y="376"/>
                    <a:pt x="317" y="376"/>
                    <a:pt x="303" y="373"/>
                  </a:cubicBezTo>
                  <a:cubicBezTo>
                    <a:pt x="284" y="369"/>
                    <a:pt x="265" y="363"/>
                    <a:pt x="246" y="359"/>
                  </a:cubicBezTo>
                  <a:cubicBezTo>
                    <a:pt x="198" y="349"/>
                    <a:pt x="157" y="361"/>
                    <a:pt x="120" y="394"/>
                  </a:cubicBezTo>
                  <a:cubicBezTo>
                    <a:pt x="137" y="384"/>
                    <a:pt x="154" y="374"/>
                    <a:pt x="171" y="364"/>
                  </a:cubicBezTo>
                  <a:cubicBezTo>
                    <a:pt x="168" y="365"/>
                    <a:pt x="165" y="366"/>
                    <a:pt x="162" y="367"/>
                  </a:cubicBezTo>
                  <a:lnTo>
                    <a:pt x="219" y="367"/>
                  </a:lnTo>
                  <a:cubicBezTo>
                    <a:pt x="188" y="359"/>
                    <a:pt x="161" y="350"/>
                    <a:pt x="132" y="335"/>
                  </a:cubicBezTo>
                  <a:cubicBezTo>
                    <a:pt x="100" y="318"/>
                    <a:pt x="60" y="321"/>
                    <a:pt x="34" y="347"/>
                  </a:cubicBezTo>
                  <a:cubicBezTo>
                    <a:pt x="11" y="371"/>
                    <a:pt x="0" y="418"/>
                    <a:pt x="22" y="446"/>
                  </a:cubicBezTo>
                  <a:cubicBezTo>
                    <a:pt x="50" y="482"/>
                    <a:pt x="79" y="516"/>
                    <a:pt x="115" y="546"/>
                  </a:cubicBezTo>
                  <a:cubicBezTo>
                    <a:pt x="106" y="530"/>
                    <a:pt x="97" y="514"/>
                    <a:pt x="88" y="498"/>
                  </a:cubicBezTo>
                  <a:cubicBezTo>
                    <a:pt x="86" y="474"/>
                    <a:pt x="86" y="474"/>
                    <a:pt x="89" y="497"/>
                  </a:cubicBezTo>
                  <a:cubicBezTo>
                    <a:pt x="90" y="513"/>
                    <a:pt x="95" y="529"/>
                    <a:pt x="104" y="543"/>
                  </a:cubicBezTo>
                  <a:cubicBezTo>
                    <a:pt x="118" y="565"/>
                    <a:pt x="136" y="582"/>
                    <a:pt x="159" y="595"/>
                  </a:cubicBezTo>
                  <a:cubicBezTo>
                    <a:pt x="182" y="608"/>
                    <a:pt x="208" y="618"/>
                    <a:pt x="233" y="627"/>
                  </a:cubicBezTo>
                  <a:cubicBezTo>
                    <a:pt x="282" y="647"/>
                    <a:pt x="333" y="654"/>
                    <a:pt x="386" y="656"/>
                  </a:cubicBezTo>
                  <a:cubicBezTo>
                    <a:pt x="490" y="659"/>
                    <a:pt x="594" y="634"/>
                    <a:pt x="686" y="585"/>
                  </a:cubicBezTo>
                  <a:cubicBezTo>
                    <a:pt x="857" y="495"/>
                    <a:pt x="958" y="301"/>
                    <a:pt x="965" y="112"/>
                  </a:cubicBezTo>
                  <a:cubicBezTo>
                    <a:pt x="968" y="15"/>
                    <a:pt x="826" y="0"/>
                    <a:pt x="800" y="8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302">
              <a:extLst>
                <a:ext uri="{FF2B5EF4-FFF2-40B4-BE49-F238E27FC236}">
                  <a16:creationId xmlns:a16="http://schemas.microsoft.com/office/drawing/2014/main" id="{100FAACB-814B-5DBF-38D1-5952AD3F0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628" y="6063374"/>
              <a:ext cx="422275" cy="222250"/>
            </a:xfrm>
            <a:custGeom>
              <a:avLst/>
              <a:gdLst>
                <a:gd name="T0" fmla="*/ 344 w 2052"/>
                <a:gd name="T1" fmla="*/ 82 h 1078"/>
                <a:gd name="T2" fmla="*/ 46 w 2052"/>
                <a:gd name="T3" fmla="*/ 849 h 1078"/>
                <a:gd name="T4" fmla="*/ 164 w 2052"/>
                <a:gd name="T5" fmla="*/ 1054 h 1078"/>
                <a:gd name="T6" fmla="*/ 1062 w 2052"/>
                <a:gd name="T7" fmla="*/ 1038 h 1078"/>
                <a:gd name="T8" fmla="*/ 1579 w 2052"/>
                <a:gd name="T9" fmla="*/ 1017 h 1078"/>
                <a:gd name="T10" fmla="*/ 1955 w 2052"/>
                <a:gd name="T11" fmla="*/ 975 h 1078"/>
                <a:gd name="T12" fmla="*/ 1989 w 2052"/>
                <a:gd name="T13" fmla="*/ 851 h 1078"/>
                <a:gd name="T14" fmla="*/ 1085 w 2052"/>
                <a:gd name="T15" fmla="*/ 751 h 1078"/>
                <a:gd name="T16" fmla="*/ 164 w 2052"/>
                <a:gd name="T17" fmla="*/ 781 h 1078"/>
                <a:gd name="T18" fmla="*/ 282 w 2052"/>
                <a:gd name="T19" fmla="*/ 987 h 1078"/>
                <a:gd name="T20" fmla="*/ 494 w 2052"/>
                <a:gd name="T21" fmla="*/ 102 h 1078"/>
                <a:gd name="T22" fmla="*/ 344 w 2052"/>
                <a:gd name="T23" fmla="*/ 8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2" h="1078">
                  <a:moveTo>
                    <a:pt x="344" y="82"/>
                  </a:moveTo>
                  <a:cubicBezTo>
                    <a:pt x="274" y="346"/>
                    <a:pt x="164" y="602"/>
                    <a:pt x="46" y="849"/>
                  </a:cubicBezTo>
                  <a:cubicBezTo>
                    <a:pt x="0" y="946"/>
                    <a:pt x="57" y="1046"/>
                    <a:pt x="164" y="1054"/>
                  </a:cubicBezTo>
                  <a:cubicBezTo>
                    <a:pt x="462" y="1078"/>
                    <a:pt x="764" y="1050"/>
                    <a:pt x="1062" y="1038"/>
                  </a:cubicBezTo>
                  <a:cubicBezTo>
                    <a:pt x="1234" y="1030"/>
                    <a:pt x="1407" y="1023"/>
                    <a:pt x="1579" y="1017"/>
                  </a:cubicBezTo>
                  <a:cubicBezTo>
                    <a:pt x="1706" y="1012"/>
                    <a:pt x="1829" y="984"/>
                    <a:pt x="1955" y="975"/>
                  </a:cubicBezTo>
                  <a:cubicBezTo>
                    <a:pt x="2016" y="971"/>
                    <a:pt x="2052" y="883"/>
                    <a:pt x="1989" y="851"/>
                  </a:cubicBezTo>
                  <a:cubicBezTo>
                    <a:pt x="1714" y="711"/>
                    <a:pt x="1385" y="741"/>
                    <a:pt x="1085" y="751"/>
                  </a:cubicBezTo>
                  <a:cubicBezTo>
                    <a:pt x="780" y="761"/>
                    <a:pt x="470" y="793"/>
                    <a:pt x="164" y="781"/>
                  </a:cubicBezTo>
                  <a:cubicBezTo>
                    <a:pt x="204" y="850"/>
                    <a:pt x="243" y="918"/>
                    <a:pt x="282" y="987"/>
                  </a:cubicBezTo>
                  <a:cubicBezTo>
                    <a:pt x="406" y="700"/>
                    <a:pt x="465" y="412"/>
                    <a:pt x="494" y="102"/>
                  </a:cubicBezTo>
                  <a:cubicBezTo>
                    <a:pt x="502" y="15"/>
                    <a:pt x="365" y="0"/>
                    <a:pt x="344" y="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303">
              <a:extLst>
                <a:ext uri="{FF2B5EF4-FFF2-40B4-BE49-F238E27FC236}">
                  <a16:creationId xmlns:a16="http://schemas.microsoft.com/office/drawing/2014/main" id="{3FB67458-8463-6D45-CF93-4D55F3AF8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103" y="6020512"/>
              <a:ext cx="442913" cy="254000"/>
            </a:xfrm>
            <a:custGeom>
              <a:avLst/>
              <a:gdLst>
                <a:gd name="T0" fmla="*/ 1588 w 2150"/>
                <a:gd name="T1" fmla="*/ 178 h 1238"/>
                <a:gd name="T2" fmla="*/ 1743 w 2150"/>
                <a:gd name="T3" fmla="*/ 700 h 1238"/>
                <a:gd name="T4" fmla="*/ 1792 w 2150"/>
                <a:gd name="T5" fmla="*/ 837 h 1238"/>
                <a:gd name="T6" fmla="*/ 1825 w 2150"/>
                <a:gd name="T7" fmla="*/ 930 h 1238"/>
                <a:gd name="T8" fmla="*/ 1845 w 2150"/>
                <a:gd name="T9" fmla="*/ 879 h 1238"/>
                <a:gd name="T10" fmla="*/ 1825 w 2150"/>
                <a:gd name="T11" fmla="*/ 884 h 1238"/>
                <a:gd name="T12" fmla="*/ 1778 w 2150"/>
                <a:gd name="T13" fmla="*/ 894 h 1238"/>
                <a:gd name="T14" fmla="*/ 1261 w 2150"/>
                <a:gd name="T15" fmla="*/ 932 h 1238"/>
                <a:gd name="T16" fmla="*/ 108 w 2150"/>
                <a:gd name="T17" fmla="*/ 959 h 1238"/>
                <a:gd name="T18" fmla="*/ 71 w 2150"/>
                <a:gd name="T19" fmla="*/ 1096 h 1238"/>
                <a:gd name="T20" fmla="*/ 1055 w 2150"/>
                <a:gd name="T21" fmla="*/ 1221 h 1238"/>
                <a:gd name="T22" fmla="*/ 1611 w 2150"/>
                <a:gd name="T23" fmla="*/ 1193 h 1238"/>
                <a:gd name="T24" fmla="*/ 2060 w 2150"/>
                <a:gd name="T25" fmla="*/ 1047 h 1238"/>
                <a:gd name="T26" fmla="*/ 1986 w 2150"/>
                <a:gd name="T27" fmla="*/ 595 h 1238"/>
                <a:gd name="T28" fmla="*/ 1767 w 2150"/>
                <a:gd name="T29" fmla="*/ 102 h 1238"/>
                <a:gd name="T30" fmla="*/ 1588 w 2150"/>
                <a:gd name="T31" fmla="*/ 178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50" h="1238">
                  <a:moveTo>
                    <a:pt x="1588" y="178"/>
                  </a:moveTo>
                  <a:cubicBezTo>
                    <a:pt x="1639" y="352"/>
                    <a:pt x="1685" y="528"/>
                    <a:pt x="1743" y="700"/>
                  </a:cubicBezTo>
                  <a:cubicBezTo>
                    <a:pt x="1759" y="746"/>
                    <a:pt x="1776" y="791"/>
                    <a:pt x="1792" y="837"/>
                  </a:cubicBezTo>
                  <a:cubicBezTo>
                    <a:pt x="1794" y="843"/>
                    <a:pt x="1817" y="927"/>
                    <a:pt x="1825" y="930"/>
                  </a:cubicBezTo>
                  <a:cubicBezTo>
                    <a:pt x="1865" y="887"/>
                    <a:pt x="1872" y="870"/>
                    <a:pt x="1845" y="879"/>
                  </a:cubicBezTo>
                  <a:cubicBezTo>
                    <a:pt x="1838" y="881"/>
                    <a:pt x="1831" y="883"/>
                    <a:pt x="1825" y="884"/>
                  </a:cubicBezTo>
                  <a:cubicBezTo>
                    <a:pt x="1810" y="884"/>
                    <a:pt x="1792" y="892"/>
                    <a:pt x="1778" y="894"/>
                  </a:cubicBezTo>
                  <a:cubicBezTo>
                    <a:pt x="1629" y="923"/>
                    <a:pt x="1432" y="928"/>
                    <a:pt x="1261" y="932"/>
                  </a:cubicBezTo>
                  <a:cubicBezTo>
                    <a:pt x="876" y="940"/>
                    <a:pt x="493" y="933"/>
                    <a:pt x="108" y="959"/>
                  </a:cubicBezTo>
                  <a:cubicBezTo>
                    <a:pt x="42" y="964"/>
                    <a:pt x="0" y="1062"/>
                    <a:pt x="71" y="1096"/>
                  </a:cubicBezTo>
                  <a:cubicBezTo>
                    <a:pt x="367" y="1238"/>
                    <a:pt x="736" y="1224"/>
                    <a:pt x="1055" y="1221"/>
                  </a:cubicBezTo>
                  <a:cubicBezTo>
                    <a:pt x="1241" y="1220"/>
                    <a:pt x="1427" y="1211"/>
                    <a:pt x="1611" y="1193"/>
                  </a:cubicBezTo>
                  <a:cubicBezTo>
                    <a:pt x="1748" y="1179"/>
                    <a:pt x="1975" y="1175"/>
                    <a:pt x="2060" y="1047"/>
                  </a:cubicBezTo>
                  <a:cubicBezTo>
                    <a:pt x="2150" y="913"/>
                    <a:pt x="2039" y="725"/>
                    <a:pt x="1986" y="595"/>
                  </a:cubicBezTo>
                  <a:cubicBezTo>
                    <a:pt x="1918" y="429"/>
                    <a:pt x="1840" y="266"/>
                    <a:pt x="1767" y="102"/>
                  </a:cubicBezTo>
                  <a:cubicBezTo>
                    <a:pt x="1722" y="0"/>
                    <a:pt x="1557" y="73"/>
                    <a:pt x="1588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304">
              <a:extLst>
                <a:ext uri="{FF2B5EF4-FFF2-40B4-BE49-F238E27FC236}">
                  <a16:creationId xmlns:a16="http://schemas.microsoft.com/office/drawing/2014/main" id="{F4E0B7DB-472E-AFB3-9242-39E334E2D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391" y="6244349"/>
              <a:ext cx="369888" cy="268288"/>
            </a:xfrm>
            <a:custGeom>
              <a:avLst/>
              <a:gdLst>
                <a:gd name="T0" fmla="*/ 1543 w 1793"/>
                <a:gd name="T1" fmla="*/ 79 h 1301"/>
                <a:gd name="T2" fmla="*/ 1515 w 1793"/>
                <a:gd name="T3" fmla="*/ 848 h 1301"/>
                <a:gd name="T4" fmla="*/ 1513 w 1793"/>
                <a:gd name="T5" fmla="*/ 938 h 1301"/>
                <a:gd name="T6" fmla="*/ 1540 w 1793"/>
                <a:gd name="T7" fmla="*/ 927 h 1301"/>
                <a:gd name="T8" fmla="*/ 1506 w 1793"/>
                <a:gd name="T9" fmla="*/ 936 h 1301"/>
                <a:gd name="T10" fmla="*/ 1324 w 1793"/>
                <a:gd name="T11" fmla="*/ 973 h 1301"/>
                <a:gd name="T12" fmla="*/ 966 w 1793"/>
                <a:gd name="T13" fmla="*/ 1005 h 1301"/>
                <a:gd name="T14" fmla="*/ 608 w 1793"/>
                <a:gd name="T15" fmla="*/ 974 h 1301"/>
                <a:gd name="T16" fmla="*/ 523 w 1793"/>
                <a:gd name="T17" fmla="*/ 930 h 1301"/>
                <a:gd name="T18" fmla="*/ 443 w 1793"/>
                <a:gd name="T19" fmla="*/ 763 h 1301"/>
                <a:gd name="T20" fmla="*/ 193 w 1793"/>
                <a:gd name="T21" fmla="*/ 87 h 1301"/>
                <a:gd name="T22" fmla="*/ 25 w 1793"/>
                <a:gd name="T23" fmla="*/ 133 h 1301"/>
                <a:gd name="T24" fmla="*/ 247 w 1793"/>
                <a:gd name="T25" fmla="*/ 1007 h 1301"/>
                <a:gd name="T26" fmla="*/ 531 w 1793"/>
                <a:gd name="T27" fmla="*/ 1251 h 1301"/>
                <a:gd name="T28" fmla="*/ 995 w 1793"/>
                <a:gd name="T29" fmla="*/ 1301 h 1301"/>
                <a:gd name="T30" fmla="*/ 1458 w 1793"/>
                <a:gd name="T31" fmla="*/ 1247 h 1301"/>
                <a:gd name="T32" fmla="*/ 1778 w 1793"/>
                <a:gd name="T33" fmla="*/ 1023 h 1301"/>
                <a:gd name="T34" fmla="*/ 1768 w 1793"/>
                <a:gd name="T35" fmla="*/ 788 h 1301"/>
                <a:gd name="T36" fmla="*/ 1750 w 1793"/>
                <a:gd name="T37" fmla="*/ 549 h 1301"/>
                <a:gd name="T38" fmla="*/ 1690 w 1793"/>
                <a:gd name="T39" fmla="*/ 79 h 1301"/>
                <a:gd name="T40" fmla="*/ 1543 w 1793"/>
                <a:gd name="T41" fmla="*/ 79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3" h="1301">
                  <a:moveTo>
                    <a:pt x="1543" y="79"/>
                  </a:moveTo>
                  <a:cubicBezTo>
                    <a:pt x="1502" y="333"/>
                    <a:pt x="1518" y="592"/>
                    <a:pt x="1515" y="848"/>
                  </a:cubicBezTo>
                  <a:cubicBezTo>
                    <a:pt x="1514" y="872"/>
                    <a:pt x="1504" y="915"/>
                    <a:pt x="1513" y="938"/>
                  </a:cubicBezTo>
                  <a:cubicBezTo>
                    <a:pt x="1506" y="976"/>
                    <a:pt x="1515" y="972"/>
                    <a:pt x="1540" y="927"/>
                  </a:cubicBezTo>
                  <a:cubicBezTo>
                    <a:pt x="1528" y="930"/>
                    <a:pt x="1517" y="933"/>
                    <a:pt x="1506" y="936"/>
                  </a:cubicBezTo>
                  <a:cubicBezTo>
                    <a:pt x="1446" y="951"/>
                    <a:pt x="1385" y="963"/>
                    <a:pt x="1324" y="973"/>
                  </a:cubicBezTo>
                  <a:cubicBezTo>
                    <a:pt x="1205" y="992"/>
                    <a:pt x="1086" y="1005"/>
                    <a:pt x="966" y="1005"/>
                  </a:cubicBezTo>
                  <a:cubicBezTo>
                    <a:pt x="846" y="1006"/>
                    <a:pt x="725" y="998"/>
                    <a:pt x="608" y="974"/>
                  </a:cubicBezTo>
                  <a:cubicBezTo>
                    <a:pt x="568" y="966"/>
                    <a:pt x="545" y="963"/>
                    <a:pt x="523" y="930"/>
                  </a:cubicBezTo>
                  <a:cubicBezTo>
                    <a:pt x="489" y="881"/>
                    <a:pt x="466" y="817"/>
                    <a:pt x="443" y="763"/>
                  </a:cubicBezTo>
                  <a:cubicBezTo>
                    <a:pt x="345" y="542"/>
                    <a:pt x="298" y="304"/>
                    <a:pt x="193" y="87"/>
                  </a:cubicBezTo>
                  <a:cubicBezTo>
                    <a:pt x="151" y="0"/>
                    <a:pt x="31" y="52"/>
                    <a:pt x="25" y="133"/>
                  </a:cubicBezTo>
                  <a:cubicBezTo>
                    <a:pt x="0" y="430"/>
                    <a:pt x="129" y="740"/>
                    <a:pt x="247" y="1007"/>
                  </a:cubicBezTo>
                  <a:cubicBezTo>
                    <a:pt x="305" y="1140"/>
                    <a:pt x="388" y="1219"/>
                    <a:pt x="531" y="1251"/>
                  </a:cubicBezTo>
                  <a:cubicBezTo>
                    <a:pt x="682" y="1285"/>
                    <a:pt x="840" y="1301"/>
                    <a:pt x="995" y="1301"/>
                  </a:cubicBezTo>
                  <a:cubicBezTo>
                    <a:pt x="1150" y="1301"/>
                    <a:pt x="1307" y="1285"/>
                    <a:pt x="1458" y="1247"/>
                  </a:cubicBezTo>
                  <a:cubicBezTo>
                    <a:pt x="1589" y="1213"/>
                    <a:pt x="1748" y="1177"/>
                    <a:pt x="1778" y="1023"/>
                  </a:cubicBezTo>
                  <a:cubicBezTo>
                    <a:pt x="1793" y="947"/>
                    <a:pt x="1774" y="864"/>
                    <a:pt x="1768" y="788"/>
                  </a:cubicBezTo>
                  <a:cubicBezTo>
                    <a:pt x="1762" y="708"/>
                    <a:pt x="1756" y="629"/>
                    <a:pt x="1750" y="549"/>
                  </a:cubicBezTo>
                  <a:cubicBezTo>
                    <a:pt x="1739" y="391"/>
                    <a:pt x="1727" y="233"/>
                    <a:pt x="1690" y="79"/>
                  </a:cubicBezTo>
                  <a:cubicBezTo>
                    <a:pt x="1674" y="10"/>
                    <a:pt x="1556" y="4"/>
                    <a:pt x="1543" y="7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305">
              <a:extLst>
                <a:ext uri="{FF2B5EF4-FFF2-40B4-BE49-F238E27FC236}">
                  <a16:creationId xmlns:a16="http://schemas.microsoft.com/office/drawing/2014/main" id="{1DE4CF0E-ACA0-CB8F-06B0-B03E262E5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241" y="6215774"/>
              <a:ext cx="334963" cy="277813"/>
            </a:xfrm>
            <a:custGeom>
              <a:avLst/>
              <a:gdLst>
                <a:gd name="T0" fmla="*/ 157 w 1629"/>
                <a:gd name="T1" fmla="*/ 141 h 1354"/>
                <a:gd name="T2" fmla="*/ 18 w 1629"/>
                <a:gd name="T3" fmla="*/ 1107 h 1354"/>
                <a:gd name="T4" fmla="*/ 107 w 1629"/>
                <a:gd name="T5" fmla="*/ 1264 h 1354"/>
                <a:gd name="T6" fmla="*/ 773 w 1629"/>
                <a:gd name="T7" fmla="*/ 1348 h 1354"/>
                <a:gd name="T8" fmla="*/ 1104 w 1629"/>
                <a:gd name="T9" fmla="*/ 1343 h 1354"/>
                <a:gd name="T10" fmla="*/ 1356 w 1629"/>
                <a:gd name="T11" fmla="*/ 1279 h 1354"/>
                <a:gd name="T12" fmla="*/ 1480 w 1629"/>
                <a:gd name="T13" fmla="*/ 1060 h 1354"/>
                <a:gd name="T14" fmla="*/ 1534 w 1629"/>
                <a:gd name="T15" fmla="*/ 717 h 1354"/>
                <a:gd name="T16" fmla="*/ 1579 w 1629"/>
                <a:gd name="T17" fmla="*/ 61 h 1354"/>
                <a:gd name="T18" fmla="*/ 1463 w 1629"/>
                <a:gd name="T19" fmla="*/ 45 h 1354"/>
                <a:gd name="T20" fmla="*/ 1321 w 1629"/>
                <a:gd name="T21" fmla="*/ 603 h 1354"/>
                <a:gd name="T22" fmla="*/ 1279 w 1629"/>
                <a:gd name="T23" fmla="*/ 881 h 1354"/>
                <a:gd name="T24" fmla="*/ 1231 w 1629"/>
                <a:gd name="T25" fmla="*/ 1084 h 1354"/>
                <a:gd name="T26" fmla="*/ 1038 w 1629"/>
                <a:gd name="T27" fmla="*/ 1096 h 1354"/>
                <a:gd name="T28" fmla="*/ 746 w 1629"/>
                <a:gd name="T29" fmla="*/ 1083 h 1354"/>
                <a:gd name="T30" fmla="*/ 175 w 1629"/>
                <a:gd name="T31" fmla="*/ 1017 h 1354"/>
                <a:gd name="T32" fmla="*/ 265 w 1629"/>
                <a:gd name="T33" fmla="*/ 1175 h 1354"/>
                <a:gd name="T34" fmla="*/ 352 w 1629"/>
                <a:gd name="T35" fmla="*/ 645 h 1354"/>
                <a:gd name="T36" fmla="*/ 307 w 1629"/>
                <a:gd name="T37" fmla="*/ 121 h 1354"/>
                <a:gd name="T38" fmla="*/ 157 w 1629"/>
                <a:gd name="T39" fmla="*/ 1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9" h="1354">
                  <a:moveTo>
                    <a:pt x="157" y="141"/>
                  </a:moveTo>
                  <a:cubicBezTo>
                    <a:pt x="152" y="465"/>
                    <a:pt x="106" y="795"/>
                    <a:pt x="18" y="1107"/>
                  </a:cubicBezTo>
                  <a:cubicBezTo>
                    <a:pt x="0" y="1170"/>
                    <a:pt x="39" y="1251"/>
                    <a:pt x="107" y="1264"/>
                  </a:cubicBezTo>
                  <a:cubicBezTo>
                    <a:pt x="327" y="1307"/>
                    <a:pt x="549" y="1335"/>
                    <a:pt x="773" y="1348"/>
                  </a:cubicBezTo>
                  <a:cubicBezTo>
                    <a:pt x="883" y="1354"/>
                    <a:pt x="993" y="1350"/>
                    <a:pt x="1104" y="1343"/>
                  </a:cubicBezTo>
                  <a:cubicBezTo>
                    <a:pt x="1189" y="1337"/>
                    <a:pt x="1282" y="1329"/>
                    <a:pt x="1356" y="1279"/>
                  </a:cubicBezTo>
                  <a:cubicBezTo>
                    <a:pt x="1433" y="1228"/>
                    <a:pt x="1465" y="1149"/>
                    <a:pt x="1480" y="1060"/>
                  </a:cubicBezTo>
                  <a:cubicBezTo>
                    <a:pt x="1499" y="946"/>
                    <a:pt x="1516" y="831"/>
                    <a:pt x="1534" y="717"/>
                  </a:cubicBezTo>
                  <a:cubicBezTo>
                    <a:pt x="1567" y="508"/>
                    <a:pt x="1629" y="269"/>
                    <a:pt x="1579" y="61"/>
                  </a:cubicBezTo>
                  <a:cubicBezTo>
                    <a:pt x="1566" y="6"/>
                    <a:pt x="1490" y="0"/>
                    <a:pt x="1463" y="45"/>
                  </a:cubicBezTo>
                  <a:cubicBezTo>
                    <a:pt x="1366" y="207"/>
                    <a:pt x="1349" y="419"/>
                    <a:pt x="1321" y="603"/>
                  </a:cubicBezTo>
                  <a:cubicBezTo>
                    <a:pt x="1307" y="695"/>
                    <a:pt x="1293" y="788"/>
                    <a:pt x="1279" y="881"/>
                  </a:cubicBezTo>
                  <a:cubicBezTo>
                    <a:pt x="1271" y="931"/>
                    <a:pt x="1276" y="1051"/>
                    <a:pt x="1231" y="1084"/>
                  </a:cubicBezTo>
                  <a:cubicBezTo>
                    <a:pt x="1185" y="1117"/>
                    <a:pt x="1088" y="1098"/>
                    <a:pt x="1038" y="1096"/>
                  </a:cubicBezTo>
                  <a:cubicBezTo>
                    <a:pt x="941" y="1092"/>
                    <a:pt x="843" y="1088"/>
                    <a:pt x="746" y="1083"/>
                  </a:cubicBezTo>
                  <a:cubicBezTo>
                    <a:pt x="555" y="1073"/>
                    <a:pt x="364" y="1051"/>
                    <a:pt x="175" y="1017"/>
                  </a:cubicBezTo>
                  <a:lnTo>
                    <a:pt x="265" y="1175"/>
                  </a:lnTo>
                  <a:cubicBezTo>
                    <a:pt x="312" y="1002"/>
                    <a:pt x="339" y="824"/>
                    <a:pt x="352" y="645"/>
                  </a:cubicBezTo>
                  <a:cubicBezTo>
                    <a:pt x="365" y="470"/>
                    <a:pt x="340" y="293"/>
                    <a:pt x="307" y="121"/>
                  </a:cubicBezTo>
                  <a:cubicBezTo>
                    <a:pt x="291" y="34"/>
                    <a:pt x="158" y="57"/>
                    <a:pt x="157" y="14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306">
              <a:extLst>
                <a:ext uri="{FF2B5EF4-FFF2-40B4-BE49-F238E27FC236}">
                  <a16:creationId xmlns:a16="http://schemas.microsoft.com/office/drawing/2014/main" id="{79FFDE1E-2938-BBCD-7736-03341FE33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16" y="6333249"/>
              <a:ext cx="306388" cy="138113"/>
            </a:xfrm>
            <a:custGeom>
              <a:avLst/>
              <a:gdLst>
                <a:gd name="T0" fmla="*/ 95 w 1491"/>
                <a:gd name="T1" fmla="*/ 367 h 669"/>
                <a:gd name="T2" fmla="*/ 472 w 1491"/>
                <a:gd name="T3" fmla="*/ 420 h 669"/>
                <a:gd name="T4" fmla="*/ 790 w 1491"/>
                <a:gd name="T5" fmla="*/ 609 h 669"/>
                <a:gd name="T6" fmla="*/ 972 w 1491"/>
                <a:gd name="T7" fmla="*/ 561 h 669"/>
                <a:gd name="T8" fmla="*/ 1169 w 1491"/>
                <a:gd name="T9" fmla="*/ 308 h 669"/>
                <a:gd name="T10" fmla="*/ 1300 w 1491"/>
                <a:gd name="T11" fmla="*/ 230 h 669"/>
                <a:gd name="T12" fmla="*/ 1449 w 1491"/>
                <a:gd name="T13" fmla="*/ 137 h 669"/>
                <a:gd name="T14" fmla="*/ 1418 w 1491"/>
                <a:gd name="T15" fmla="*/ 20 h 669"/>
                <a:gd name="T16" fmla="*/ 1202 w 1491"/>
                <a:gd name="T17" fmla="*/ 42 h 669"/>
                <a:gd name="T18" fmla="*/ 1028 w 1491"/>
                <a:gd name="T19" fmla="*/ 148 h 669"/>
                <a:gd name="T20" fmla="*/ 773 w 1491"/>
                <a:gd name="T21" fmla="*/ 477 h 669"/>
                <a:gd name="T22" fmla="*/ 944 w 1491"/>
                <a:gd name="T23" fmla="*/ 455 h 669"/>
                <a:gd name="T24" fmla="*/ 525 w 1491"/>
                <a:gd name="T25" fmla="*/ 226 h 669"/>
                <a:gd name="T26" fmla="*/ 298 w 1491"/>
                <a:gd name="T27" fmla="*/ 194 h 669"/>
                <a:gd name="T28" fmla="*/ 63 w 1491"/>
                <a:gd name="T29" fmla="*/ 248 h 669"/>
                <a:gd name="T30" fmla="*/ 95 w 1491"/>
                <a:gd name="T31" fmla="*/ 36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1" h="669">
                  <a:moveTo>
                    <a:pt x="95" y="367"/>
                  </a:moveTo>
                  <a:cubicBezTo>
                    <a:pt x="220" y="376"/>
                    <a:pt x="351" y="383"/>
                    <a:pt x="472" y="420"/>
                  </a:cubicBezTo>
                  <a:cubicBezTo>
                    <a:pt x="593" y="457"/>
                    <a:pt x="697" y="523"/>
                    <a:pt x="790" y="609"/>
                  </a:cubicBezTo>
                  <a:cubicBezTo>
                    <a:pt x="855" y="669"/>
                    <a:pt x="941" y="637"/>
                    <a:pt x="972" y="561"/>
                  </a:cubicBezTo>
                  <a:cubicBezTo>
                    <a:pt x="1013" y="462"/>
                    <a:pt x="1084" y="373"/>
                    <a:pt x="1169" y="308"/>
                  </a:cubicBezTo>
                  <a:cubicBezTo>
                    <a:pt x="1209" y="277"/>
                    <a:pt x="1254" y="251"/>
                    <a:pt x="1300" y="230"/>
                  </a:cubicBezTo>
                  <a:cubicBezTo>
                    <a:pt x="1357" y="203"/>
                    <a:pt x="1400" y="177"/>
                    <a:pt x="1449" y="137"/>
                  </a:cubicBezTo>
                  <a:cubicBezTo>
                    <a:pt x="1491" y="104"/>
                    <a:pt x="1465" y="32"/>
                    <a:pt x="1418" y="20"/>
                  </a:cubicBezTo>
                  <a:cubicBezTo>
                    <a:pt x="1339" y="0"/>
                    <a:pt x="1276" y="10"/>
                    <a:pt x="1202" y="42"/>
                  </a:cubicBezTo>
                  <a:cubicBezTo>
                    <a:pt x="1139" y="70"/>
                    <a:pt x="1082" y="106"/>
                    <a:pt x="1028" y="148"/>
                  </a:cubicBezTo>
                  <a:cubicBezTo>
                    <a:pt x="917" y="234"/>
                    <a:pt x="828" y="347"/>
                    <a:pt x="773" y="477"/>
                  </a:cubicBezTo>
                  <a:lnTo>
                    <a:pt x="944" y="455"/>
                  </a:lnTo>
                  <a:cubicBezTo>
                    <a:pt x="827" y="345"/>
                    <a:pt x="680" y="267"/>
                    <a:pt x="525" y="226"/>
                  </a:cubicBezTo>
                  <a:cubicBezTo>
                    <a:pt x="451" y="207"/>
                    <a:pt x="374" y="196"/>
                    <a:pt x="298" y="194"/>
                  </a:cubicBezTo>
                  <a:cubicBezTo>
                    <a:pt x="212" y="191"/>
                    <a:pt x="140" y="214"/>
                    <a:pt x="63" y="248"/>
                  </a:cubicBezTo>
                  <a:cubicBezTo>
                    <a:pt x="0" y="276"/>
                    <a:pt x="38" y="363"/>
                    <a:pt x="95" y="36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307">
              <a:extLst>
                <a:ext uri="{FF2B5EF4-FFF2-40B4-BE49-F238E27FC236}">
                  <a16:creationId xmlns:a16="http://schemas.microsoft.com/office/drawing/2014/main" id="{F6AD62D5-393E-C131-E984-586B7C1C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6333249"/>
              <a:ext cx="246063" cy="138113"/>
            </a:xfrm>
            <a:custGeom>
              <a:avLst/>
              <a:gdLst>
                <a:gd name="T0" fmla="*/ 57 w 1198"/>
                <a:gd name="T1" fmla="*/ 114 h 668"/>
                <a:gd name="T2" fmla="*/ 332 w 1198"/>
                <a:gd name="T3" fmla="*/ 530 h 668"/>
                <a:gd name="T4" fmla="*/ 507 w 1198"/>
                <a:gd name="T5" fmla="*/ 603 h 668"/>
                <a:gd name="T6" fmla="*/ 798 w 1198"/>
                <a:gd name="T7" fmla="*/ 338 h 668"/>
                <a:gd name="T8" fmla="*/ 954 w 1198"/>
                <a:gd name="T9" fmla="*/ 293 h 668"/>
                <a:gd name="T10" fmla="*/ 1053 w 1198"/>
                <a:gd name="T11" fmla="*/ 294 h 668"/>
                <a:gd name="T12" fmla="*/ 1155 w 1198"/>
                <a:gd name="T13" fmla="*/ 284 h 668"/>
                <a:gd name="T14" fmla="*/ 1194 w 1198"/>
                <a:gd name="T15" fmla="*/ 217 h 668"/>
                <a:gd name="T16" fmla="*/ 988 w 1198"/>
                <a:gd name="T17" fmla="*/ 78 h 668"/>
                <a:gd name="T18" fmla="*/ 734 w 1198"/>
                <a:gd name="T19" fmla="*/ 128 h 668"/>
                <a:gd name="T20" fmla="*/ 362 w 1198"/>
                <a:gd name="T21" fmla="*/ 458 h 668"/>
                <a:gd name="T22" fmla="*/ 537 w 1198"/>
                <a:gd name="T23" fmla="*/ 530 h 668"/>
                <a:gd name="T24" fmla="*/ 71 w 1198"/>
                <a:gd name="T25" fmla="*/ 7 h 668"/>
                <a:gd name="T26" fmla="*/ 57 w 1198"/>
                <a:gd name="T27" fmla="*/ 1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8" h="668">
                  <a:moveTo>
                    <a:pt x="57" y="114"/>
                  </a:moveTo>
                  <a:cubicBezTo>
                    <a:pt x="235" y="167"/>
                    <a:pt x="345" y="349"/>
                    <a:pt x="332" y="530"/>
                  </a:cubicBezTo>
                  <a:cubicBezTo>
                    <a:pt x="326" y="617"/>
                    <a:pt x="450" y="668"/>
                    <a:pt x="507" y="603"/>
                  </a:cubicBezTo>
                  <a:cubicBezTo>
                    <a:pt x="593" y="504"/>
                    <a:pt x="681" y="400"/>
                    <a:pt x="798" y="338"/>
                  </a:cubicBezTo>
                  <a:cubicBezTo>
                    <a:pt x="846" y="312"/>
                    <a:pt x="900" y="298"/>
                    <a:pt x="954" y="293"/>
                  </a:cubicBezTo>
                  <a:cubicBezTo>
                    <a:pt x="987" y="290"/>
                    <a:pt x="1021" y="289"/>
                    <a:pt x="1053" y="294"/>
                  </a:cubicBezTo>
                  <a:cubicBezTo>
                    <a:pt x="1092" y="299"/>
                    <a:pt x="1120" y="308"/>
                    <a:pt x="1155" y="284"/>
                  </a:cubicBezTo>
                  <a:cubicBezTo>
                    <a:pt x="1176" y="270"/>
                    <a:pt x="1198" y="244"/>
                    <a:pt x="1194" y="217"/>
                  </a:cubicBezTo>
                  <a:cubicBezTo>
                    <a:pt x="1181" y="117"/>
                    <a:pt x="1076" y="88"/>
                    <a:pt x="988" y="78"/>
                  </a:cubicBezTo>
                  <a:cubicBezTo>
                    <a:pt x="900" y="68"/>
                    <a:pt x="814" y="92"/>
                    <a:pt x="734" y="128"/>
                  </a:cubicBezTo>
                  <a:cubicBezTo>
                    <a:pt x="581" y="198"/>
                    <a:pt x="468" y="330"/>
                    <a:pt x="362" y="458"/>
                  </a:cubicBezTo>
                  <a:cubicBezTo>
                    <a:pt x="421" y="482"/>
                    <a:pt x="479" y="506"/>
                    <a:pt x="537" y="530"/>
                  </a:cubicBezTo>
                  <a:cubicBezTo>
                    <a:pt x="548" y="262"/>
                    <a:pt x="333" y="34"/>
                    <a:pt x="71" y="7"/>
                  </a:cubicBezTo>
                  <a:cubicBezTo>
                    <a:pt x="8" y="0"/>
                    <a:pt x="0" y="97"/>
                    <a:pt x="57" y="11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308">
              <a:extLst>
                <a:ext uri="{FF2B5EF4-FFF2-40B4-BE49-F238E27FC236}">
                  <a16:creationId xmlns:a16="http://schemas.microsoft.com/office/drawing/2014/main" id="{CD008D9D-BE76-7720-730B-C92A2AE7B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366" y="1891424"/>
              <a:ext cx="190500" cy="1060450"/>
            </a:xfrm>
            <a:custGeom>
              <a:avLst/>
              <a:gdLst>
                <a:gd name="T0" fmla="*/ 46 w 924"/>
                <a:gd name="T1" fmla="*/ 70 h 5157"/>
                <a:gd name="T2" fmla="*/ 186 w 924"/>
                <a:gd name="T3" fmla="*/ 2631 h 5157"/>
                <a:gd name="T4" fmla="*/ 432 w 924"/>
                <a:gd name="T5" fmla="*/ 3926 h 5157"/>
                <a:gd name="T6" fmla="*/ 808 w 924"/>
                <a:gd name="T7" fmla="*/ 5108 h 5157"/>
                <a:gd name="T8" fmla="*/ 918 w 924"/>
                <a:gd name="T9" fmla="*/ 5078 h 5157"/>
                <a:gd name="T10" fmla="*/ 644 w 924"/>
                <a:gd name="T11" fmla="*/ 3868 h 5157"/>
                <a:gd name="T12" fmla="*/ 408 w 924"/>
                <a:gd name="T13" fmla="*/ 2667 h 5157"/>
                <a:gd name="T14" fmla="*/ 155 w 924"/>
                <a:gd name="T15" fmla="*/ 70 h 5157"/>
                <a:gd name="T16" fmla="*/ 46 w 924"/>
                <a:gd name="T17" fmla="*/ 70 h 5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4" h="5157">
                  <a:moveTo>
                    <a:pt x="46" y="70"/>
                  </a:moveTo>
                  <a:cubicBezTo>
                    <a:pt x="0" y="922"/>
                    <a:pt x="59" y="1787"/>
                    <a:pt x="186" y="2631"/>
                  </a:cubicBezTo>
                  <a:cubicBezTo>
                    <a:pt x="251" y="3066"/>
                    <a:pt x="333" y="3498"/>
                    <a:pt x="432" y="3926"/>
                  </a:cubicBezTo>
                  <a:cubicBezTo>
                    <a:pt x="523" y="4319"/>
                    <a:pt x="613" y="4751"/>
                    <a:pt x="808" y="5108"/>
                  </a:cubicBezTo>
                  <a:cubicBezTo>
                    <a:pt x="835" y="5157"/>
                    <a:pt x="924" y="5137"/>
                    <a:pt x="918" y="5078"/>
                  </a:cubicBezTo>
                  <a:cubicBezTo>
                    <a:pt x="878" y="4671"/>
                    <a:pt x="737" y="4265"/>
                    <a:pt x="644" y="3868"/>
                  </a:cubicBezTo>
                  <a:cubicBezTo>
                    <a:pt x="551" y="3470"/>
                    <a:pt x="472" y="3070"/>
                    <a:pt x="408" y="2667"/>
                  </a:cubicBezTo>
                  <a:cubicBezTo>
                    <a:pt x="271" y="1805"/>
                    <a:pt x="204" y="941"/>
                    <a:pt x="155" y="70"/>
                  </a:cubicBezTo>
                  <a:cubicBezTo>
                    <a:pt x="151" y="0"/>
                    <a:pt x="50" y="0"/>
                    <a:pt x="46" y="7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309">
              <a:extLst>
                <a:ext uri="{FF2B5EF4-FFF2-40B4-BE49-F238E27FC236}">
                  <a16:creationId xmlns:a16="http://schemas.microsoft.com/office/drawing/2014/main" id="{F9F3FB27-9E94-7E76-5FDC-B28061D51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203" y="1818399"/>
              <a:ext cx="312738" cy="1138238"/>
            </a:xfrm>
            <a:custGeom>
              <a:avLst/>
              <a:gdLst>
                <a:gd name="T0" fmla="*/ 13 w 1522"/>
                <a:gd name="T1" fmla="*/ 53 h 5540"/>
                <a:gd name="T2" fmla="*/ 953 w 1522"/>
                <a:gd name="T3" fmla="*/ 2712 h 5540"/>
                <a:gd name="T4" fmla="*/ 1368 w 1522"/>
                <a:gd name="T5" fmla="*/ 5497 h 5540"/>
                <a:gd name="T6" fmla="*/ 1433 w 1522"/>
                <a:gd name="T7" fmla="*/ 5497 h 5540"/>
                <a:gd name="T8" fmla="*/ 1119 w 1522"/>
                <a:gd name="T9" fmla="*/ 2666 h 5540"/>
                <a:gd name="T10" fmla="*/ 56 w 1522"/>
                <a:gd name="T11" fmla="*/ 28 h 5540"/>
                <a:gd name="T12" fmla="*/ 13 w 1522"/>
                <a:gd name="T13" fmla="*/ 53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2" h="5540">
                  <a:moveTo>
                    <a:pt x="13" y="53"/>
                  </a:moveTo>
                  <a:cubicBezTo>
                    <a:pt x="404" y="910"/>
                    <a:pt x="728" y="1797"/>
                    <a:pt x="953" y="2712"/>
                  </a:cubicBezTo>
                  <a:cubicBezTo>
                    <a:pt x="1178" y="3631"/>
                    <a:pt x="1250" y="4562"/>
                    <a:pt x="1368" y="5497"/>
                  </a:cubicBezTo>
                  <a:cubicBezTo>
                    <a:pt x="1373" y="5538"/>
                    <a:pt x="1429" y="5540"/>
                    <a:pt x="1433" y="5497"/>
                  </a:cubicBezTo>
                  <a:cubicBezTo>
                    <a:pt x="1522" y="4555"/>
                    <a:pt x="1351" y="3577"/>
                    <a:pt x="1119" y="2666"/>
                  </a:cubicBezTo>
                  <a:cubicBezTo>
                    <a:pt x="884" y="1743"/>
                    <a:pt x="531" y="854"/>
                    <a:pt x="56" y="28"/>
                  </a:cubicBezTo>
                  <a:cubicBezTo>
                    <a:pt x="40" y="0"/>
                    <a:pt x="0" y="24"/>
                    <a:pt x="13" y="5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310">
              <a:extLst>
                <a:ext uri="{FF2B5EF4-FFF2-40B4-BE49-F238E27FC236}">
                  <a16:creationId xmlns:a16="http://schemas.microsoft.com/office/drawing/2014/main" id="{5A57B804-5C41-4130-B3A4-01266FC53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228" y="1846974"/>
              <a:ext cx="269875" cy="1095375"/>
            </a:xfrm>
            <a:custGeom>
              <a:avLst/>
              <a:gdLst>
                <a:gd name="T0" fmla="*/ 8 w 1311"/>
                <a:gd name="T1" fmla="*/ 34 h 5328"/>
                <a:gd name="T2" fmla="*/ 728 w 1311"/>
                <a:gd name="T3" fmla="*/ 2640 h 5328"/>
                <a:gd name="T4" fmla="*/ 1245 w 1311"/>
                <a:gd name="T5" fmla="*/ 5292 h 5328"/>
                <a:gd name="T6" fmla="*/ 1309 w 1311"/>
                <a:gd name="T7" fmla="*/ 5283 h 5328"/>
                <a:gd name="T8" fmla="*/ 884 w 1311"/>
                <a:gd name="T9" fmla="*/ 2647 h 5328"/>
                <a:gd name="T10" fmla="*/ 47 w 1311"/>
                <a:gd name="T11" fmla="*/ 24 h 5328"/>
                <a:gd name="T12" fmla="*/ 8 w 1311"/>
                <a:gd name="T13" fmla="*/ 34 h 5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1" h="5328">
                  <a:moveTo>
                    <a:pt x="8" y="34"/>
                  </a:moveTo>
                  <a:cubicBezTo>
                    <a:pt x="285" y="892"/>
                    <a:pt x="522" y="1763"/>
                    <a:pt x="728" y="2640"/>
                  </a:cubicBezTo>
                  <a:cubicBezTo>
                    <a:pt x="935" y="3518"/>
                    <a:pt x="1067" y="4408"/>
                    <a:pt x="1245" y="5292"/>
                  </a:cubicBezTo>
                  <a:cubicBezTo>
                    <a:pt x="1252" y="5328"/>
                    <a:pt x="1311" y="5320"/>
                    <a:pt x="1309" y="5283"/>
                  </a:cubicBezTo>
                  <a:cubicBezTo>
                    <a:pt x="1269" y="4395"/>
                    <a:pt x="1089" y="3509"/>
                    <a:pt x="884" y="2647"/>
                  </a:cubicBezTo>
                  <a:cubicBezTo>
                    <a:pt x="671" y="1752"/>
                    <a:pt x="385" y="879"/>
                    <a:pt x="47" y="24"/>
                  </a:cubicBezTo>
                  <a:cubicBezTo>
                    <a:pt x="38" y="0"/>
                    <a:pt x="0" y="9"/>
                    <a:pt x="8" y="3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311">
              <a:extLst>
                <a:ext uri="{FF2B5EF4-FFF2-40B4-BE49-F238E27FC236}">
                  <a16:creationId xmlns:a16="http://schemas.microsoft.com/office/drawing/2014/main" id="{980E4DDB-D389-8427-0367-661720401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028" y="2909012"/>
              <a:ext cx="239713" cy="50800"/>
            </a:xfrm>
            <a:custGeom>
              <a:avLst/>
              <a:gdLst>
                <a:gd name="T0" fmla="*/ 83 w 1166"/>
                <a:gd name="T1" fmla="*/ 237 h 247"/>
                <a:gd name="T2" fmla="*/ 605 w 1166"/>
                <a:gd name="T3" fmla="*/ 242 h 247"/>
                <a:gd name="T4" fmla="*/ 859 w 1166"/>
                <a:gd name="T5" fmla="*/ 223 h 247"/>
                <a:gd name="T6" fmla="*/ 994 w 1166"/>
                <a:gd name="T7" fmla="*/ 201 h 247"/>
                <a:gd name="T8" fmla="*/ 1050 w 1166"/>
                <a:gd name="T9" fmla="*/ 184 h 247"/>
                <a:gd name="T10" fmla="*/ 1118 w 1166"/>
                <a:gd name="T11" fmla="*/ 144 h 247"/>
                <a:gd name="T12" fmla="*/ 1102 w 1166"/>
                <a:gd name="T13" fmla="*/ 21 h 247"/>
                <a:gd name="T14" fmla="*/ 1038 w 1166"/>
                <a:gd name="T15" fmla="*/ 4 h 247"/>
                <a:gd name="T16" fmla="*/ 967 w 1166"/>
                <a:gd name="T17" fmla="*/ 2 h 247"/>
                <a:gd name="T18" fmla="*/ 841 w 1166"/>
                <a:gd name="T19" fmla="*/ 16 h 247"/>
                <a:gd name="T20" fmla="*/ 589 w 1166"/>
                <a:gd name="T21" fmla="*/ 51 h 247"/>
                <a:gd name="T22" fmla="*/ 83 w 1166"/>
                <a:gd name="T23" fmla="*/ 110 h 247"/>
                <a:gd name="T24" fmla="*/ 83 w 1166"/>
                <a:gd name="T25" fmla="*/ 2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6" h="247">
                  <a:moveTo>
                    <a:pt x="83" y="237"/>
                  </a:moveTo>
                  <a:cubicBezTo>
                    <a:pt x="256" y="245"/>
                    <a:pt x="431" y="247"/>
                    <a:pt x="605" y="242"/>
                  </a:cubicBezTo>
                  <a:cubicBezTo>
                    <a:pt x="690" y="240"/>
                    <a:pt x="775" y="232"/>
                    <a:pt x="859" y="223"/>
                  </a:cubicBezTo>
                  <a:cubicBezTo>
                    <a:pt x="905" y="218"/>
                    <a:pt x="950" y="214"/>
                    <a:pt x="994" y="201"/>
                  </a:cubicBezTo>
                  <a:cubicBezTo>
                    <a:pt x="1013" y="196"/>
                    <a:pt x="1032" y="191"/>
                    <a:pt x="1050" y="184"/>
                  </a:cubicBezTo>
                  <a:cubicBezTo>
                    <a:pt x="1076" y="175"/>
                    <a:pt x="1094" y="156"/>
                    <a:pt x="1118" y="144"/>
                  </a:cubicBezTo>
                  <a:cubicBezTo>
                    <a:pt x="1166" y="119"/>
                    <a:pt x="1159" y="30"/>
                    <a:pt x="1102" y="21"/>
                  </a:cubicBezTo>
                  <a:cubicBezTo>
                    <a:pt x="1079" y="18"/>
                    <a:pt x="1060" y="8"/>
                    <a:pt x="1038" y="4"/>
                  </a:cubicBezTo>
                  <a:cubicBezTo>
                    <a:pt x="1015" y="0"/>
                    <a:pt x="990" y="2"/>
                    <a:pt x="967" y="2"/>
                  </a:cubicBezTo>
                  <a:cubicBezTo>
                    <a:pt x="925" y="3"/>
                    <a:pt x="883" y="10"/>
                    <a:pt x="841" y="16"/>
                  </a:cubicBezTo>
                  <a:cubicBezTo>
                    <a:pt x="757" y="28"/>
                    <a:pt x="673" y="39"/>
                    <a:pt x="589" y="51"/>
                  </a:cubicBezTo>
                  <a:cubicBezTo>
                    <a:pt x="421" y="77"/>
                    <a:pt x="252" y="96"/>
                    <a:pt x="83" y="110"/>
                  </a:cubicBezTo>
                  <a:cubicBezTo>
                    <a:pt x="1" y="116"/>
                    <a:pt x="0" y="234"/>
                    <a:pt x="83" y="2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312">
              <a:extLst>
                <a:ext uri="{FF2B5EF4-FFF2-40B4-BE49-F238E27FC236}">
                  <a16:creationId xmlns:a16="http://schemas.microsoft.com/office/drawing/2014/main" id="{542679AB-D920-4EED-B215-35E60FE88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91" y="1881899"/>
              <a:ext cx="115888" cy="1062038"/>
            </a:xfrm>
            <a:custGeom>
              <a:avLst/>
              <a:gdLst>
                <a:gd name="T0" fmla="*/ 450 w 563"/>
                <a:gd name="T1" fmla="*/ 60 h 5162"/>
                <a:gd name="T2" fmla="*/ 95 w 563"/>
                <a:gd name="T3" fmla="*/ 2595 h 5162"/>
                <a:gd name="T4" fmla="*/ 227 w 563"/>
                <a:gd name="T5" fmla="*/ 5122 h 5162"/>
                <a:gd name="T6" fmla="*/ 301 w 563"/>
                <a:gd name="T7" fmla="*/ 5112 h 5162"/>
                <a:gd name="T8" fmla="*/ 272 w 563"/>
                <a:gd name="T9" fmla="*/ 2595 h 5162"/>
                <a:gd name="T10" fmla="*/ 557 w 563"/>
                <a:gd name="T11" fmla="*/ 75 h 5162"/>
                <a:gd name="T12" fmla="*/ 450 w 563"/>
                <a:gd name="T13" fmla="*/ 60 h 5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162">
                  <a:moveTo>
                    <a:pt x="450" y="60"/>
                  </a:moveTo>
                  <a:cubicBezTo>
                    <a:pt x="280" y="896"/>
                    <a:pt x="159" y="1743"/>
                    <a:pt x="95" y="2595"/>
                  </a:cubicBezTo>
                  <a:cubicBezTo>
                    <a:pt x="35" y="3418"/>
                    <a:pt x="0" y="4320"/>
                    <a:pt x="227" y="5122"/>
                  </a:cubicBezTo>
                  <a:cubicBezTo>
                    <a:pt x="239" y="5162"/>
                    <a:pt x="302" y="5155"/>
                    <a:pt x="301" y="5112"/>
                  </a:cubicBezTo>
                  <a:cubicBezTo>
                    <a:pt x="268" y="4266"/>
                    <a:pt x="210" y="3443"/>
                    <a:pt x="272" y="2595"/>
                  </a:cubicBezTo>
                  <a:cubicBezTo>
                    <a:pt x="334" y="1751"/>
                    <a:pt x="468" y="915"/>
                    <a:pt x="557" y="75"/>
                  </a:cubicBezTo>
                  <a:cubicBezTo>
                    <a:pt x="563" y="14"/>
                    <a:pt x="462" y="0"/>
                    <a:pt x="45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313">
              <a:extLst>
                <a:ext uri="{FF2B5EF4-FFF2-40B4-BE49-F238E27FC236}">
                  <a16:creationId xmlns:a16="http://schemas.microsoft.com/office/drawing/2014/main" id="{015179AC-40BE-65EF-6BC2-8BAE299C2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903" y="1918412"/>
              <a:ext cx="166688" cy="1165225"/>
            </a:xfrm>
            <a:custGeom>
              <a:avLst/>
              <a:gdLst>
                <a:gd name="T0" fmla="*/ 368 w 811"/>
                <a:gd name="T1" fmla="*/ 72 h 5666"/>
                <a:gd name="T2" fmla="*/ 35 w 811"/>
                <a:gd name="T3" fmla="*/ 3134 h 5666"/>
                <a:gd name="T4" fmla="*/ 168 w 811"/>
                <a:gd name="T5" fmla="*/ 4550 h 5666"/>
                <a:gd name="T6" fmla="*/ 701 w 811"/>
                <a:gd name="T7" fmla="*/ 5630 h 5666"/>
                <a:gd name="T8" fmla="*/ 782 w 811"/>
                <a:gd name="T9" fmla="*/ 5567 h 5666"/>
                <a:gd name="T10" fmla="*/ 278 w 811"/>
                <a:gd name="T11" fmla="*/ 2993 h 5666"/>
                <a:gd name="T12" fmla="*/ 476 w 811"/>
                <a:gd name="T13" fmla="*/ 102 h 5666"/>
                <a:gd name="T14" fmla="*/ 368 w 811"/>
                <a:gd name="T15" fmla="*/ 72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1" h="5666">
                  <a:moveTo>
                    <a:pt x="368" y="72"/>
                  </a:moveTo>
                  <a:cubicBezTo>
                    <a:pt x="109" y="1071"/>
                    <a:pt x="0" y="2102"/>
                    <a:pt x="35" y="3134"/>
                  </a:cubicBezTo>
                  <a:cubicBezTo>
                    <a:pt x="51" y="3606"/>
                    <a:pt x="84" y="4084"/>
                    <a:pt x="168" y="4550"/>
                  </a:cubicBezTo>
                  <a:cubicBezTo>
                    <a:pt x="241" y="4957"/>
                    <a:pt x="375" y="5358"/>
                    <a:pt x="701" y="5630"/>
                  </a:cubicBezTo>
                  <a:cubicBezTo>
                    <a:pt x="745" y="5666"/>
                    <a:pt x="811" y="5621"/>
                    <a:pt x="782" y="5567"/>
                  </a:cubicBezTo>
                  <a:cubicBezTo>
                    <a:pt x="363" y="4776"/>
                    <a:pt x="299" y="3873"/>
                    <a:pt x="278" y="2993"/>
                  </a:cubicBezTo>
                  <a:cubicBezTo>
                    <a:pt x="254" y="2025"/>
                    <a:pt x="328" y="1058"/>
                    <a:pt x="476" y="102"/>
                  </a:cubicBezTo>
                  <a:cubicBezTo>
                    <a:pt x="486" y="32"/>
                    <a:pt x="386" y="0"/>
                    <a:pt x="368" y="7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314">
              <a:extLst>
                <a:ext uri="{FF2B5EF4-FFF2-40B4-BE49-F238E27FC236}">
                  <a16:creationId xmlns:a16="http://schemas.microsoft.com/office/drawing/2014/main" id="{3AE9D944-4204-149C-FAFF-90F1BFBFA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066" y="2724862"/>
              <a:ext cx="76200" cy="277813"/>
            </a:xfrm>
            <a:custGeom>
              <a:avLst/>
              <a:gdLst>
                <a:gd name="T0" fmla="*/ 3 w 369"/>
                <a:gd name="T1" fmla="*/ 50 h 1350"/>
                <a:gd name="T2" fmla="*/ 66 w 369"/>
                <a:gd name="T3" fmla="*/ 711 h 1350"/>
                <a:gd name="T4" fmla="*/ 309 w 369"/>
                <a:gd name="T5" fmla="*/ 1326 h 1350"/>
                <a:gd name="T6" fmla="*/ 360 w 369"/>
                <a:gd name="T7" fmla="*/ 1304 h 1350"/>
                <a:gd name="T8" fmla="*/ 171 w 369"/>
                <a:gd name="T9" fmla="*/ 694 h 1350"/>
                <a:gd name="T10" fmla="*/ 81 w 369"/>
                <a:gd name="T11" fmla="*/ 50 h 1350"/>
                <a:gd name="T12" fmla="*/ 3 w 369"/>
                <a:gd name="T13" fmla="*/ 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50">
                  <a:moveTo>
                    <a:pt x="3" y="50"/>
                  </a:moveTo>
                  <a:cubicBezTo>
                    <a:pt x="0" y="272"/>
                    <a:pt x="21" y="494"/>
                    <a:pt x="66" y="711"/>
                  </a:cubicBezTo>
                  <a:cubicBezTo>
                    <a:pt x="112" y="929"/>
                    <a:pt x="177" y="1144"/>
                    <a:pt x="309" y="1326"/>
                  </a:cubicBezTo>
                  <a:cubicBezTo>
                    <a:pt x="326" y="1350"/>
                    <a:pt x="369" y="1337"/>
                    <a:pt x="360" y="1304"/>
                  </a:cubicBezTo>
                  <a:cubicBezTo>
                    <a:pt x="304" y="1099"/>
                    <a:pt x="224" y="901"/>
                    <a:pt x="171" y="694"/>
                  </a:cubicBezTo>
                  <a:cubicBezTo>
                    <a:pt x="117" y="484"/>
                    <a:pt x="87" y="268"/>
                    <a:pt x="81" y="50"/>
                  </a:cubicBezTo>
                  <a:cubicBezTo>
                    <a:pt x="80" y="0"/>
                    <a:pt x="4" y="0"/>
                    <a:pt x="3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315">
              <a:extLst>
                <a:ext uri="{FF2B5EF4-FFF2-40B4-BE49-F238E27FC236}">
                  <a16:creationId xmlns:a16="http://schemas.microsoft.com/office/drawing/2014/main" id="{543627EF-36AD-2E92-3527-C26F8966B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991" y="1704099"/>
              <a:ext cx="463550" cy="1149350"/>
            </a:xfrm>
            <a:custGeom>
              <a:avLst/>
              <a:gdLst>
                <a:gd name="T0" fmla="*/ 39 w 2256"/>
                <a:gd name="T1" fmla="*/ 104 h 5584"/>
                <a:gd name="T2" fmla="*/ 1561 w 2256"/>
                <a:gd name="T3" fmla="*/ 2632 h 5584"/>
                <a:gd name="T4" fmla="*/ 1901 w 2256"/>
                <a:gd name="T5" fmla="*/ 3979 h 5584"/>
                <a:gd name="T6" fmla="*/ 2001 w 2256"/>
                <a:gd name="T7" fmla="*/ 5493 h 5584"/>
                <a:gd name="T8" fmla="*/ 2126 w 2256"/>
                <a:gd name="T9" fmla="*/ 5510 h 5584"/>
                <a:gd name="T10" fmla="*/ 2147 w 2256"/>
                <a:gd name="T11" fmla="*/ 3986 h 5584"/>
                <a:gd name="T12" fmla="*/ 1785 w 2256"/>
                <a:gd name="T13" fmla="*/ 2529 h 5584"/>
                <a:gd name="T14" fmla="*/ 105 w 2256"/>
                <a:gd name="T15" fmla="*/ 38 h 5584"/>
                <a:gd name="T16" fmla="*/ 39 w 2256"/>
                <a:gd name="T17" fmla="*/ 104 h 5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6" h="5584">
                  <a:moveTo>
                    <a:pt x="39" y="104"/>
                  </a:moveTo>
                  <a:cubicBezTo>
                    <a:pt x="680" y="878"/>
                    <a:pt x="1218" y="1680"/>
                    <a:pt x="1561" y="2632"/>
                  </a:cubicBezTo>
                  <a:cubicBezTo>
                    <a:pt x="1719" y="3070"/>
                    <a:pt x="1825" y="3521"/>
                    <a:pt x="1901" y="3979"/>
                  </a:cubicBezTo>
                  <a:cubicBezTo>
                    <a:pt x="1983" y="4484"/>
                    <a:pt x="1952" y="4987"/>
                    <a:pt x="2001" y="5493"/>
                  </a:cubicBezTo>
                  <a:cubicBezTo>
                    <a:pt x="2007" y="5561"/>
                    <a:pt x="2106" y="5584"/>
                    <a:pt x="2126" y="5510"/>
                  </a:cubicBezTo>
                  <a:cubicBezTo>
                    <a:pt x="2256" y="5027"/>
                    <a:pt x="2207" y="4476"/>
                    <a:pt x="2147" y="3986"/>
                  </a:cubicBezTo>
                  <a:cubicBezTo>
                    <a:pt x="2086" y="3489"/>
                    <a:pt x="1958" y="2999"/>
                    <a:pt x="1785" y="2529"/>
                  </a:cubicBezTo>
                  <a:cubicBezTo>
                    <a:pt x="1442" y="1599"/>
                    <a:pt x="877" y="673"/>
                    <a:pt x="105" y="38"/>
                  </a:cubicBezTo>
                  <a:cubicBezTo>
                    <a:pt x="58" y="0"/>
                    <a:pt x="0" y="58"/>
                    <a:pt x="39" y="104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316">
              <a:extLst>
                <a:ext uri="{FF2B5EF4-FFF2-40B4-BE49-F238E27FC236}">
                  <a16:creationId xmlns:a16="http://schemas.microsoft.com/office/drawing/2014/main" id="{F4A180C5-FAF4-DCB4-1A07-4D9384C75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266" y="2540712"/>
              <a:ext cx="169863" cy="336550"/>
            </a:xfrm>
            <a:custGeom>
              <a:avLst/>
              <a:gdLst>
                <a:gd name="T0" fmla="*/ 45 w 826"/>
                <a:gd name="T1" fmla="*/ 125 h 1636"/>
                <a:gd name="T2" fmla="*/ 418 w 826"/>
                <a:gd name="T3" fmla="*/ 874 h 1636"/>
                <a:gd name="T4" fmla="*/ 543 w 826"/>
                <a:gd name="T5" fmla="*/ 1265 h 1636"/>
                <a:gd name="T6" fmla="*/ 691 w 826"/>
                <a:gd name="T7" fmla="*/ 1620 h 1636"/>
                <a:gd name="T8" fmla="*/ 759 w 826"/>
                <a:gd name="T9" fmla="*/ 1602 h 1636"/>
                <a:gd name="T10" fmla="*/ 736 w 826"/>
                <a:gd name="T11" fmla="*/ 1212 h 1636"/>
                <a:gd name="T12" fmla="*/ 589 w 826"/>
                <a:gd name="T13" fmla="*/ 801 h 1636"/>
                <a:gd name="T14" fmla="*/ 152 w 826"/>
                <a:gd name="T15" fmla="*/ 62 h 1636"/>
                <a:gd name="T16" fmla="*/ 45 w 826"/>
                <a:gd name="T17" fmla="*/ 125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6" h="1636">
                  <a:moveTo>
                    <a:pt x="45" y="125"/>
                  </a:moveTo>
                  <a:cubicBezTo>
                    <a:pt x="197" y="360"/>
                    <a:pt x="324" y="610"/>
                    <a:pt x="418" y="874"/>
                  </a:cubicBezTo>
                  <a:cubicBezTo>
                    <a:pt x="464" y="1002"/>
                    <a:pt x="508" y="1132"/>
                    <a:pt x="543" y="1265"/>
                  </a:cubicBezTo>
                  <a:cubicBezTo>
                    <a:pt x="573" y="1378"/>
                    <a:pt x="592" y="1545"/>
                    <a:pt x="691" y="1620"/>
                  </a:cubicBezTo>
                  <a:cubicBezTo>
                    <a:pt x="713" y="1636"/>
                    <a:pt x="746" y="1622"/>
                    <a:pt x="759" y="1602"/>
                  </a:cubicBezTo>
                  <a:cubicBezTo>
                    <a:pt x="826" y="1498"/>
                    <a:pt x="768" y="1321"/>
                    <a:pt x="736" y="1212"/>
                  </a:cubicBezTo>
                  <a:cubicBezTo>
                    <a:pt x="696" y="1072"/>
                    <a:pt x="648" y="934"/>
                    <a:pt x="589" y="801"/>
                  </a:cubicBezTo>
                  <a:cubicBezTo>
                    <a:pt x="473" y="539"/>
                    <a:pt x="326" y="291"/>
                    <a:pt x="152" y="62"/>
                  </a:cubicBezTo>
                  <a:cubicBezTo>
                    <a:pt x="105" y="0"/>
                    <a:pt x="0" y="56"/>
                    <a:pt x="45" y="12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317">
              <a:extLst>
                <a:ext uri="{FF2B5EF4-FFF2-40B4-BE49-F238E27FC236}">
                  <a16:creationId xmlns:a16="http://schemas.microsoft.com/office/drawing/2014/main" id="{A1582806-0A7A-C82C-5D11-191BB5F8D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016" y="2758199"/>
              <a:ext cx="53975" cy="112713"/>
            </a:xfrm>
            <a:custGeom>
              <a:avLst/>
              <a:gdLst>
                <a:gd name="T0" fmla="*/ 27 w 265"/>
                <a:gd name="T1" fmla="*/ 98 h 549"/>
                <a:gd name="T2" fmla="*/ 112 w 265"/>
                <a:gd name="T3" fmla="*/ 315 h 549"/>
                <a:gd name="T4" fmla="*/ 146 w 265"/>
                <a:gd name="T5" fmla="*/ 428 h 549"/>
                <a:gd name="T6" fmla="*/ 165 w 265"/>
                <a:gd name="T7" fmla="*/ 484 h 549"/>
                <a:gd name="T8" fmla="*/ 202 w 265"/>
                <a:gd name="T9" fmla="*/ 537 h 549"/>
                <a:gd name="T10" fmla="*/ 246 w 265"/>
                <a:gd name="T11" fmla="*/ 531 h 549"/>
                <a:gd name="T12" fmla="*/ 265 w 265"/>
                <a:gd name="T13" fmla="*/ 471 h 549"/>
                <a:gd name="T14" fmla="*/ 258 w 265"/>
                <a:gd name="T15" fmla="*/ 401 h 549"/>
                <a:gd name="T16" fmla="*/ 225 w 265"/>
                <a:gd name="T17" fmla="*/ 280 h 549"/>
                <a:gd name="T18" fmla="*/ 108 w 265"/>
                <a:gd name="T19" fmla="*/ 51 h 549"/>
                <a:gd name="T20" fmla="*/ 27 w 265"/>
                <a:gd name="T21" fmla="*/ 9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49">
                  <a:moveTo>
                    <a:pt x="27" y="98"/>
                  </a:moveTo>
                  <a:cubicBezTo>
                    <a:pt x="62" y="168"/>
                    <a:pt x="87" y="241"/>
                    <a:pt x="112" y="315"/>
                  </a:cubicBezTo>
                  <a:cubicBezTo>
                    <a:pt x="125" y="352"/>
                    <a:pt x="136" y="390"/>
                    <a:pt x="146" y="428"/>
                  </a:cubicBezTo>
                  <a:cubicBezTo>
                    <a:pt x="151" y="448"/>
                    <a:pt x="157" y="466"/>
                    <a:pt x="165" y="484"/>
                  </a:cubicBezTo>
                  <a:cubicBezTo>
                    <a:pt x="174" y="507"/>
                    <a:pt x="184" y="520"/>
                    <a:pt x="202" y="537"/>
                  </a:cubicBezTo>
                  <a:cubicBezTo>
                    <a:pt x="215" y="549"/>
                    <a:pt x="237" y="547"/>
                    <a:pt x="246" y="531"/>
                  </a:cubicBezTo>
                  <a:cubicBezTo>
                    <a:pt x="257" y="511"/>
                    <a:pt x="264" y="494"/>
                    <a:pt x="265" y="471"/>
                  </a:cubicBezTo>
                  <a:cubicBezTo>
                    <a:pt x="265" y="447"/>
                    <a:pt x="263" y="424"/>
                    <a:pt x="258" y="401"/>
                  </a:cubicBezTo>
                  <a:cubicBezTo>
                    <a:pt x="249" y="360"/>
                    <a:pt x="238" y="320"/>
                    <a:pt x="225" y="280"/>
                  </a:cubicBezTo>
                  <a:cubicBezTo>
                    <a:pt x="198" y="199"/>
                    <a:pt x="154" y="122"/>
                    <a:pt x="108" y="51"/>
                  </a:cubicBezTo>
                  <a:cubicBezTo>
                    <a:pt x="74" y="0"/>
                    <a:pt x="0" y="44"/>
                    <a:pt x="27" y="9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318">
              <a:extLst>
                <a:ext uri="{FF2B5EF4-FFF2-40B4-BE49-F238E27FC236}">
                  <a16:creationId xmlns:a16="http://schemas.microsoft.com/office/drawing/2014/main" id="{B09E45E7-3FCA-61D1-C9BF-D0079CAA7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216" y="2823287"/>
              <a:ext cx="257175" cy="53975"/>
            </a:xfrm>
            <a:custGeom>
              <a:avLst/>
              <a:gdLst>
                <a:gd name="T0" fmla="*/ 121 w 1252"/>
                <a:gd name="T1" fmla="*/ 252 h 264"/>
                <a:gd name="T2" fmla="*/ 669 w 1252"/>
                <a:gd name="T3" fmla="*/ 219 h 264"/>
                <a:gd name="T4" fmla="*/ 939 w 1252"/>
                <a:gd name="T5" fmla="*/ 218 h 264"/>
                <a:gd name="T6" fmla="*/ 1208 w 1252"/>
                <a:gd name="T7" fmla="*/ 180 h 264"/>
                <a:gd name="T8" fmla="*/ 1208 w 1252"/>
                <a:gd name="T9" fmla="*/ 78 h 264"/>
                <a:gd name="T10" fmla="*/ 929 w 1252"/>
                <a:gd name="T11" fmla="*/ 7 h 264"/>
                <a:gd name="T12" fmla="*/ 649 w 1252"/>
                <a:gd name="T13" fmla="*/ 12 h 264"/>
                <a:gd name="T14" fmla="*/ 85 w 1252"/>
                <a:gd name="T15" fmla="*/ 123 h 264"/>
                <a:gd name="T16" fmla="*/ 121 w 1252"/>
                <a:gd name="T17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2" h="264">
                  <a:moveTo>
                    <a:pt x="121" y="252"/>
                  </a:moveTo>
                  <a:cubicBezTo>
                    <a:pt x="303" y="226"/>
                    <a:pt x="485" y="225"/>
                    <a:pt x="669" y="219"/>
                  </a:cubicBezTo>
                  <a:cubicBezTo>
                    <a:pt x="759" y="216"/>
                    <a:pt x="850" y="222"/>
                    <a:pt x="939" y="218"/>
                  </a:cubicBezTo>
                  <a:cubicBezTo>
                    <a:pt x="1031" y="215"/>
                    <a:pt x="1122" y="219"/>
                    <a:pt x="1208" y="180"/>
                  </a:cubicBezTo>
                  <a:cubicBezTo>
                    <a:pt x="1252" y="160"/>
                    <a:pt x="1240" y="101"/>
                    <a:pt x="1208" y="78"/>
                  </a:cubicBezTo>
                  <a:cubicBezTo>
                    <a:pt x="1129" y="21"/>
                    <a:pt x="1023" y="14"/>
                    <a:pt x="929" y="7"/>
                  </a:cubicBezTo>
                  <a:cubicBezTo>
                    <a:pt x="836" y="0"/>
                    <a:pt x="741" y="6"/>
                    <a:pt x="649" y="12"/>
                  </a:cubicBezTo>
                  <a:cubicBezTo>
                    <a:pt x="459" y="24"/>
                    <a:pt x="268" y="71"/>
                    <a:pt x="85" y="123"/>
                  </a:cubicBezTo>
                  <a:cubicBezTo>
                    <a:pt x="0" y="147"/>
                    <a:pt x="38" y="264"/>
                    <a:pt x="121" y="2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319">
              <a:extLst>
                <a:ext uri="{FF2B5EF4-FFF2-40B4-BE49-F238E27FC236}">
                  <a16:creationId xmlns:a16="http://schemas.microsoft.com/office/drawing/2014/main" id="{E60854B3-4CA3-C926-9B27-6BC73D0AE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903" y="2583574"/>
              <a:ext cx="120650" cy="323850"/>
            </a:xfrm>
            <a:custGeom>
              <a:avLst/>
              <a:gdLst>
                <a:gd name="T0" fmla="*/ 39 w 586"/>
                <a:gd name="T1" fmla="*/ 137 h 1579"/>
                <a:gd name="T2" fmla="*/ 301 w 586"/>
                <a:gd name="T3" fmla="*/ 836 h 1579"/>
                <a:gd name="T4" fmla="*/ 373 w 586"/>
                <a:gd name="T5" fmla="*/ 1193 h 1579"/>
                <a:gd name="T6" fmla="*/ 401 w 586"/>
                <a:gd name="T7" fmla="*/ 1367 h 1579"/>
                <a:gd name="T8" fmla="*/ 421 w 586"/>
                <a:gd name="T9" fmla="*/ 1464 h 1579"/>
                <a:gd name="T10" fmla="*/ 456 w 586"/>
                <a:gd name="T11" fmla="*/ 1530 h 1579"/>
                <a:gd name="T12" fmla="*/ 549 w 586"/>
                <a:gd name="T13" fmla="*/ 1530 h 1579"/>
                <a:gd name="T14" fmla="*/ 580 w 586"/>
                <a:gd name="T15" fmla="*/ 1442 h 1579"/>
                <a:gd name="T16" fmla="*/ 585 w 586"/>
                <a:gd name="T17" fmla="*/ 1342 h 1579"/>
                <a:gd name="T18" fmla="*/ 568 w 586"/>
                <a:gd name="T19" fmla="*/ 1140 h 1579"/>
                <a:gd name="T20" fmla="*/ 484 w 586"/>
                <a:gd name="T21" fmla="*/ 772 h 1579"/>
                <a:gd name="T22" fmla="*/ 152 w 586"/>
                <a:gd name="T23" fmla="*/ 71 h 1579"/>
                <a:gd name="T24" fmla="*/ 39 w 586"/>
                <a:gd name="T25" fmla="*/ 137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1579">
                  <a:moveTo>
                    <a:pt x="39" y="137"/>
                  </a:moveTo>
                  <a:cubicBezTo>
                    <a:pt x="156" y="358"/>
                    <a:pt x="244" y="592"/>
                    <a:pt x="301" y="836"/>
                  </a:cubicBezTo>
                  <a:cubicBezTo>
                    <a:pt x="329" y="954"/>
                    <a:pt x="356" y="1073"/>
                    <a:pt x="373" y="1193"/>
                  </a:cubicBezTo>
                  <a:cubicBezTo>
                    <a:pt x="382" y="1251"/>
                    <a:pt x="391" y="1309"/>
                    <a:pt x="401" y="1367"/>
                  </a:cubicBezTo>
                  <a:cubicBezTo>
                    <a:pt x="407" y="1397"/>
                    <a:pt x="409" y="1435"/>
                    <a:pt x="421" y="1464"/>
                  </a:cubicBezTo>
                  <a:cubicBezTo>
                    <a:pt x="431" y="1488"/>
                    <a:pt x="446" y="1506"/>
                    <a:pt x="456" y="1530"/>
                  </a:cubicBezTo>
                  <a:cubicBezTo>
                    <a:pt x="473" y="1574"/>
                    <a:pt x="533" y="1579"/>
                    <a:pt x="549" y="1530"/>
                  </a:cubicBezTo>
                  <a:cubicBezTo>
                    <a:pt x="559" y="1499"/>
                    <a:pt x="574" y="1474"/>
                    <a:pt x="580" y="1442"/>
                  </a:cubicBezTo>
                  <a:cubicBezTo>
                    <a:pt x="586" y="1410"/>
                    <a:pt x="586" y="1375"/>
                    <a:pt x="585" y="1342"/>
                  </a:cubicBezTo>
                  <a:cubicBezTo>
                    <a:pt x="585" y="1274"/>
                    <a:pt x="579" y="1207"/>
                    <a:pt x="568" y="1140"/>
                  </a:cubicBezTo>
                  <a:cubicBezTo>
                    <a:pt x="549" y="1015"/>
                    <a:pt x="523" y="891"/>
                    <a:pt x="484" y="772"/>
                  </a:cubicBezTo>
                  <a:cubicBezTo>
                    <a:pt x="403" y="526"/>
                    <a:pt x="292" y="290"/>
                    <a:pt x="152" y="71"/>
                  </a:cubicBezTo>
                  <a:cubicBezTo>
                    <a:pt x="107" y="0"/>
                    <a:pt x="0" y="63"/>
                    <a:pt x="39" y="1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320">
              <a:extLst>
                <a:ext uri="{FF2B5EF4-FFF2-40B4-BE49-F238E27FC236}">
                  <a16:creationId xmlns:a16="http://schemas.microsoft.com/office/drawing/2014/main" id="{2DCC70A6-9542-E6B0-BDC4-2B9C2E7A9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003" y="3544012"/>
              <a:ext cx="390525" cy="944563"/>
            </a:xfrm>
            <a:custGeom>
              <a:avLst/>
              <a:gdLst>
                <a:gd name="T0" fmla="*/ 1658 w 1896"/>
                <a:gd name="T1" fmla="*/ 55 h 4592"/>
                <a:gd name="T2" fmla="*/ 279 w 1896"/>
                <a:gd name="T3" fmla="*/ 2743 h 4592"/>
                <a:gd name="T4" fmla="*/ 723 w 1896"/>
                <a:gd name="T5" fmla="*/ 4566 h 4592"/>
                <a:gd name="T6" fmla="*/ 769 w 1896"/>
                <a:gd name="T7" fmla="*/ 4458 h 4592"/>
                <a:gd name="T8" fmla="*/ 306 w 1896"/>
                <a:gd name="T9" fmla="*/ 3469 h 4592"/>
                <a:gd name="T10" fmla="*/ 792 w 1896"/>
                <a:gd name="T11" fmla="*/ 2282 h 4592"/>
                <a:gd name="T12" fmla="*/ 1738 w 1896"/>
                <a:gd name="T13" fmla="*/ 44 h 4592"/>
                <a:gd name="T14" fmla="*/ 1658 w 1896"/>
                <a:gd name="T15" fmla="*/ 55 h 4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6" h="4592">
                  <a:moveTo>
                    <a:pt x="1658" y="55"/>
                  </a:moveTo>
                  <a:cubicBezTo>
                    <a:pt x="1746" y="1139"/>
                    <a:pt x="693" y="1843"/>
                    <a:pt x="279" y="2743"/>
                  </a:cubicBezTo>
                  <a:cubicBezTo>
                    <a:pt x="5" y="3338"/>
                    <a:pt x="0" y="4291"/>
                    <a:pt x="723" y="4566"/>
                  </a:cubicBezTo>
                  <a:cubicBezTo>
                    <a:pt x="790" y="4592"/>
                    <a:pt x="819" y="4494"/>
                    <a:pt x="769" y="4458"/>
                  </a:cubicBezTo>
                  <a:cubicBezTo>
                    <a:pt x="446" y="4225"/>
                    <a:pt x="299" y="3859"/>
                    <a:pt x="306" y="3469"/>
                  </a:cubicBezTo>
                  <a:cubicBezTo>
                    <a:pt x="313" y="3026"/>
                    <a:pt x="543" y="2633"/>
                    <a:pt x="792" y="2282"/>
                  </a:cubicBezTo>
                  <a:cubicBezTo>
                    <a:pt x="1270" y="1610"/>
                    <a:pt x="1896" y="936"/>
                    <a:pt x="1738" y="44"/>
                  </a:cubicBezTo>
                  <a:cubicBezTo>
                    <a:pt x="1730" y="0"/>
                    <a:pt x="1655" y="9"/>
                    <a:pt x="1658" y="5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321">
              <a:extLst>
                <a:ext uri="{FF2B5EF4-FFF2-40B4-BE49-F238E27FC236}">
                  <a16:creationId xmlns:a16="http://schemas.microsoft.com/office/drawing/2014/main" id="{CA64F970-9FE5-094C-4B64-808674535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328" y="3640849"/>
              <a:ext cx="354013" cy="849313"/>
            </a:xfrm>
            <a:custGeom>
              <a:avLst/>
              <a:gdLst>
                <a:gd name="T0" fmla="*/ 1634 w 1724"/>
                <a:gd name="T1" fmla="*/ 46 h 4135"/>
                <a:gd name="T2" fmla="*/ 311 w 1724"/>
                <a:gd name="T3" fmla="*/ 2372 h 4135"/>
                <a:gd name="T4" fmla="*/ 53 w 1724"/>
                <a:gd name="T5" fmla="*/ 3422 h 4135"/>
                <a:gd name="T6" fmla="*/ 568 w 1724"/>
                <a:gd name="T7" fmla="*/ 4130 h 4135"/>
                <a:gd name="T8" fmla="*/ 592 w 1724"/>
                <a:gd name="T9" fmla="*/ 4089 h 4135"/>
                <a:gd name="T10" fmla="*/ 200 w 1724"/>
                <a:gd name="T11" fmla="*/ 3118 h 4135"/>
                <a:gd name="T12" fmla="*/ 827 w 1724"/>
                <a:gd name="T13" fmla="*/ 2003 h 4135"/>
                <a:gd name="T14" fmla="*/ 1706 w 1724"/>
                <a:gd name="T15" fmla="*/ 46 h 4135"/>
                <a:gd name="T16" fmla="*/ 1634 w 1724"/>
                <a:gd name="T17" fmla="*/ 46 h 4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4" h="4135">
                  <a:moveTo>
                    <a:pt x="1634" y="46"/>
                  </a:moveTo>
                  <a:cubicBezTo>
                    <a:pt x="1567" y="980"/>
                    <a:pt x="774" y="1624"/>
                    <a:pt x="311" y="2372"/>
                  </a:cubicBezTo>
                  <a:cubicBezTo>
                    <a:pt x="117" y="2686"/>
                    <a:pt x="0" y="3052"/>
                    <a:pt x="53" y="3422"/>
                  </a:cubicBezTo>
                  <a:cubicBezTo>
                    <a:pt x="94" y="3707"/>
                    <a:pt x="257" y="4067"/>
                    <a:pt x="568" y="4130"/>
                  </a:cubicBezTo>
                  <a:cubicBezTo>
                    <a:pt x="591" y="4135"/>
                    <a:pt x="612" y="4107"/>
                    <a:pt x="592" y="4089"/>
                  </a:cubicBezTo>
                  <a:cubicBezTo>
                    <a:pt x="309" y="3824"/>
                    <a:pt x="124" y="3524"/>
                    <a:pt x="200" y="3118"/>
                  </a:cubicBezTo>
                  <a:cubicBezTo>
                    <a:pt x="279" y="2696"/>
                    <a:pt x="570" y="2333"/>
                    <a:pt x="827" y="2003"/>
                  </a:cubicBezTo>
                  <a:cubicBezTo>
                    <a:pt x="1277" y="1425"/>
                    <a:pt x="1724" y="813"/>
                    <a:pt x="1706" y="46"/>
                  </a:cubicBezTo>
                  <a:cubicBezTo>
                    <a:pt x="1704" y="0"/>
                    <a:pt x="1637" y="1"/>
                    <a:pt x="1634" y="4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322">
              <a:extLst>
                <a:ext uri="{FF2B5EF4-FFF2-40B4-BE49-F238E27FC236}">
                  <a16:creationId xmlns:a16="http://schemas.microsoft.com/office/drawing/2014/main" id="{20B8584A-6ACC-F496-FC4D-0482E4DF0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3236037"/>
              <a:ext cx="601663" cy="1062038"/>
            </a:xfrm>
            <a:custGeom>
              <a:avLst/>
              <a:gdLst>
                <a:gd name="T0" fmla="*/ 29 w 2926"/>
                <a:gd name="T1" fmla="*/ 101 h 5164"/>
                <a:gd name="T2" fmla="*/ 1968 w 2926"/>
                <a:gd name="T3" fmla="*/ 2126 h 5164"/>
                <a:gd name="T4" fmla="*/ 2406 w 2926"/>
                <a:gd name="T5" fmla="*/ 3707 h 5164"/>
                <a:gd name="T6" fmla="*/ 1297 w 2926"/>
                <a:gd name="T7" fmla="*/ 5086 h 5164"/>
                <a:gd name="T8" fmla="*/ 1307 w 2926"/>
                <a:gd name="T9" fmla="*/ 5160 h 5164"/>
                <a:gd name="T10" fmla="*/ 2428 w 2926"/>
                <a:gd name="T11" fmla="*/ 2413 h 5164"/>
                <a:gd name="T12" fmla="*/ 105 w 2926"/>
                <a:gd name="T13" fmla="*/ 43 h 5164"/>
                <a:gd name="T14" fmla="*/ 29 w 2926"/>
                <a:gd name="T15" fmla="*/ 101 h 5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6" h="5164">
                  <a:moveTo>
                    <a:pt x="29" y="101"/>
                  </a:moveTo>
                  <a:cubicBezTo>
                    <a:pt x="541" y="907"/>
                    <a:pt x="1391" y="1380"/>
                    <a:pt x="1968" y="2126"/>
                  </a:cubicBezTo>
                  <a:cubicBezTo>
                    <a:pt x="2317" y="2578"/>
                    <a:pt x="2503" y="3135"/>
                    <a:pt x="2406" y="3707"/>
                  </a:cubicBezTo>
                  <a:cubicBezTo>
                    <a:pt x="2301" y="4319"/>
                    <a:pt x="1888" y="4872"/>
                    <a:pt x="1297" y="5086"/>
                  </a:cubicBezTo>
                  <a:cubicBezTo>
                    <a:pt x="1260" y="5100"/>
                    <a:pt x="1262" y="5164"/>
                    <a:pt x="1307" y="5160"/>
                  </a:cubicBezTo>
                  <a:cubicBezTo>
                    <a:pt x="2578" y="5040"/>
                    <a:pt x="2926" y="3382"/>
                    <a:pt x="2428" y="2413"/>
                  </a:cubicBezTo>
                  <a:cubicBezTo>
                    <a:pt x="1910" y="1404"/>
                    <a:pt x="794" y="909"/>
                    <a:pt x="105" y="43"/>
                  </a:cubicBezTo>
                  <a:cubicBezTo>
                    <a:pt x="71" y="0"/>
                    <a:pt x="0" y="55"/>
                    <a:pt x="29" y="1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323">
              <a:extLst>
                <a:ext uri="{FF2B5EF4-FFF2-40B4-BE49-F238E27FC236}">
                  <a16:creationId xmlns:a16="http://schemas.microsoft.com/office/drawing/2014/main" id="{07BEAB4E-5287-C979-42B9-74FEB6E5A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091" y="3450349"/>
              <a:ext cx="501650" cy="720725"/>
            </a:xfrm>
            <a:custGeom>
              <a:avLst/>
              <a:gdLst>
                <a:gd name="T0" fmla="*/ 48 w 2446"/>
                <a:gd name="T1" fmla="*/ 113 h 3506"/>
                <a:gd name="T2" fmla="*/ 1672 w 2446"/>
                <a:gd name="T3" fmla="*/ 1539 h 3506"/>
                <a:gd name="T4" fmla="*/ 2054 w 2446"/>
                <a:gd name="T5" fmla="*/ 2442 h 3506"/>
                <a:gd name="T6" fmla="*/ 1971 w 2446"/>
                <a:gd name="T7" fmla="*/ 3473 h 3506"/>
                <a:gd name="T8" fmla="*/ 2008 w 2446"/>
                <a:gd name="T9" fmla="*/ 3489 h 3506"/>
                <a:gd name="T10" fmla="*/ 1894 w 2446"/>
                <a:gd name="T11" fmla="*/ 1501 h 3506"/>
                <a:gd name="T12" fmla="*/ 97 w 2446"/>
                <a:gd name="T13" fmla="*/ 29 h 3506"/>
                <a:gd name="T14" fmla="*/ 48 w 2446"/>
                <a:gd name="T15" fmla="*/ 113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6" h="3506">
                  <a:moveTo>
                    <a:pt x="48" y="113"/>
                  </a:moveTo>
                  <a:cubicBezTo>
                    <a:pt x="618" y="543"/>
                    <a:pt x="1260" y="941"/>
                    <a:pt x="1672" y="1539"/>
                  </a:cubicBezTo>
                  <a:cubicBezTo>
                    <a:pt x="1857" y="1808"/>
                    <a:pt x="1992" y="2121"/>
                    <a:pt x="2054" y="2442"/>
                  </a:cubicBezTo>
                  <a:cubicBezTo>
                    <a:pt x="2124" y="2802"/>
                    <a:pt x="2083" y="3128"/>
                    <a:pt x="1971" y="3473"/>
                  </a:cubicBezTo>
                  <a:cubicBezTo>
                    <a:pt x="1963" y="3497"/>
                    <a:pt x="1995" y="3506"/>
                    <a:pt x="2008" y="3489"/>
                  </a:cubicBezTo>
                  <a:cubicBezTo>
                    <a:pt x="2446" y="2914"/>
                    <a:pt x="2256" y="2060"/>
                    <a:pt x="1894" y="1501"/>
                  </a:cubicBezTo>
                  <a:cubicBezTo>
                    <a:pt x="1464" y="837"/>
                    <a:pt x="783" y="391"/>
                    <a:pt x="97" y="29"/>
                  </a:cubicBezTo>
                  <a:cubicBezTo>
                    <a:pt x="41" y="0"/>
                    <a:pt x="0" y="76"/>
                    <a:pt x="48" y="11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324">
              <a:extLst>
                <a:ext uri="{FF2B5EF4-FFF2-40B4-BE49-F238E27FC236}">
                  <a16:creationId xmlns:a16="http://schemas.microsoft.com/office/drawing/2014/main" id="{91C90DFF-A40E-688D-0280-108C2F9B6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953" y="2031124"/>
              <a:ext cx="149225" cy="925513"/>
            </a:xfrm>
            <a:custGeom>
              <a:avLst/>
              <a:gdLst>
                <a:gd name="T0" fmla="*/ 115 w 724"/>
                <a:gd name="T1" fmla="*/ 20 h 4501"/>
                <a:gd name="T2" fmla="*/ 90 w 724"/>
                <a:gd name="T3" fmla="*/ 2431 h 4501"/>
                <a:gd name="T4" fmla="*/ 665 w 724"/>
                <a:gd name="T5" fmla="*/ 4475 h 4501"/>
                <a:gd name="T6" fmla="*/ 708 w 724"/>
                <a:gd name="T7" fmla="*/ 4450 h 4501"/>
                <a:gd name="T8" fmla="*/ 135 w 724"/>
                <a:gd name="T9" fmla="*/ 2262 h 4501"/>
                <a:gd name="T10" fmla="*/ 146 w 724"/>
                <a:gd name="T11" fmla="*/ 20 h 4501"/>
                <a:gd name="T12" fmla="*/ 115 w 724"/>
                <a:gd name="T13" fmla="*/ 20 h 4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4" h="4501">
                  <a:moveTo>
                    <a:pt x="115" y="20"/>
                  </a:moveTo>
                  <a:cubicBezTo>
                    <a:pt x="11" y="822"/>
                    <a:pt x="0" y="1626"/>
                    <a:pt x="90" y="2431"/>
                  </a:cubicBezTo>
                  <a:cubicBezTo>
                    <a:pt x="168" y="3121"/>
                    <a:pt x="269" y="3885"/>
                    <a:pt x="665" y="4475"/>
                  </a:cubicBezTo>
                  <a:cubicBezTo>
                    <a:pt x="682" y="4501"/>
                    <a:pt x="724" y="4478"/>
                    <a:pt x="708" y="4450"/>
                  </a:cubicBezTo>
                  <a:cubicBezTo>
                    <a:pt x="327" y="3788"/>
                    <a:pt x="207" y="3012"/>
                    <a:pt x="135" y="2262"/>
                  </a:cubicBezTo>
                  <a:cubicBezTo>
                    <a:pt x="63" y="1518"/>
                    <a:pt x="69" y="764"/>
                    <a:pt x="146" y="20"/>
                  </a:cubicBezTo>
                  <a:cubicBezTo>
                    <a:pt x="149" y="0"/>
                    <a:pt x="118" y="0"/>
                    <a:pt x="115" y="2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325">
              <a:extLst>
                <a:ext uri="{FF2B5EF4-FFF2-40B4-BE49-F238E27FC236}">
                  <a16:creationId xmlns:a16="http://schemas.microsoft.com/office/drawing/2014/main" id="{25998220-3026-2B94-3E81-DD8592EAE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578" y="2474037"/>
              <a:ext cx="747713" cy="2476500"/>
            </a:xfrm>
            <a:custGeom>
              <a:avLst/>
              <a:gdLst>
                <a:gd name="T0" fmla="*/ 3619 w 3635"/>
                <a:gd name="T1" fmla="*/ 10 h 12043"/>
                <a:gd name="T2" fmla="*/ 3159 w 3635"/>
                <a:gd name="T3" fmla="*/ 3101 h 12043"/>
                <a:gd name="T4" fmla="*/ 2688 w 3635"/>
                <a:gd name="T5" fmla="*/ 4459 h 12043"/>
                <a:gd name="T6" fmla="*/ 1826 w 3635"/>
                <a:gd name="T7" fmla="*/ 5607 h 12043"/>
                <a:gd name="T8" fmla="*/ 506 w 3635"/>
                <a:gd name="T9" fmla="*/ 7652 h 12043"/>
                <a:gd name="T10" fmla="*/ 929 w 3635"/>
                <a:gd name="T11" fmla="*/ 9832 h 12043"/>
                <a:gd name="T12" fmla="*/ 2997 w 3635"/>
                <a:gd name="T13" fmla="*/ 12018 h 12043"/>
                <a:gd name="T14" fmla="*/ 3039 w 3635"/>
                <a:gd name="T15" fmla="*/ 11976 h 12043"/>
                <a:gd name="T16" fmla="*/ 639 w 3635"/>
                <a:gd name="T17" fmla="*/ 7562 h 12043"/>
                <a:gd name="T18" fmla="*/ 2155 w 3635"/>
                <a:gd name="T19" fmla="*/ 5391 h 12043"/>
                <a:gd name="T20" fmla="*/ 3241 w 3635"/>
                <a:gd name="T21" fmla="*/ 3170 h 12043"/>
                <a:gd name="T22" fmla="*/ 3634 w 3635"/>
                <a:gd name="T23" fmla="*/ 10 h 12043"/>
                <a:gd name="T24" fmla="*/ 3619 w 3635"/>
                <a:gd name="T25" fmla="*/ 10 h 1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35" h="12043">
                  <a:moveTo>
                    <a:pt x="3619" y="10"/>
                  </a:moveTo>
                  <a:cubicBezTo>
                    <a:pt x="3481" y="1041"/>
                    <a:pt x="3370" y="2082"/>
                    <a:pt x="3159" y="3101"/>
                  </a:cubicBezTo>
                  <a:cubicBezTo>
                    <a:pt x="3061" y="3573"/>
                    <a:pt x="2926" y="4038"/>
                    <a:pt x="2688" y="4459"/>
                  </a:cubicBezTo>
                  <a:cubicBezTo>
                    <a:pt x="2451" y="4877"/>
                    <a:pt x="2138" y="5244"/>
                    <a:pt x="1826" y="5607"/>
                  </a:cubicBezTo>
                  <a:cubicBezTo>
                    <a:pt x="1299" y="6222"/>
                    <a:pt x="735" y="6857"/>
                    <a:pt x="506" y="7652"/>
                  </a:cubicBezTo>
                  <a:cubicBezTo>
                    <a:pt x="284" y="8422"/>
                    <a:pt x="496" y="9179"/>
                    <a:pt x="929" y="9832"/>
                  </a:cubicBezTo>
                  <a:cubicBezTo>
                    <a:pt x="1480" y="10661"/>
                    <a:pt x="2265" y="11353"/>
                    <a:pt x="2997" y="12018"/>
                  </a:cubicBezTo>
                  <a:cubicBezTo>
                    <a:pt x="3025" y="12043"/>
                    <a:pt x="3066" y="12003"/>
                    <a:pt x="3039" y="11976"/>
                  </a:cubicBezTo>
                  <a:cubicBezTo>
                    <a:pt x="1902" y="10829"/>
                    <a:pt x="0" y="9416"/>
                    <a:pt x="639" y="7562"/>
                  </a:cubicBezTo>
                  <a:cubicBezTo>
                    <a:pt x="933" y="6709"/>
                    <a:pt x="1595" y="6072"/>
                    <a:pt x="2155" y="5391"/>
                  </a:cubicBezTo>
                  <a:cubicBezTo>
                    <a:pt x="2706" y="4722"/>
                    <a:pt x="3065" y="4023"/>
                    <a:pt x="3241" y="3170"/>
                  </a:cubicBezTo>
                  <a:cubicBezTo>
                    <a:pt x="3454" y="2129"/>
                    <a:pt x="3551" y="1068"/>
                    <a:pt x="3634" y="10"/>
                  </a:cubicBezTo>
                  <a:cubicBezTo>
                    <a:pt x="3635" y="0"/>
                    <a:pt x="3620" y="1"/>
                    <a:pt x="3619" y="1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326">
              <a:extLst>
                <a:ext uri="{FF2B5EF4-FFF2-40B4-BE49-F238E27FC236}">
                  <a16:creationId xmlns:a16="http://schemas.microsoft.com/office/drawing/2014/main" id="{C8771736-1B57-CE3A-169D-943125E8D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191" y="3239212"/>
              <a:ext cx="801688" cy="1919288"/>
            </a:xfrm>
            <a:custGeom>
              <a:avLst/>
              <a:gdLst>
                <a:gd name="T0" fmla="*/ 3 w 3900"/>
                <a:gd name="T1" fmla="*/ 11 h 9334"/>
                <a:gd name="T2" fmla="*/ 1225 w 3900"/>
                <a:gd name="T3" fmla="*/ 2374 h 9334"/>
                <a:gd name="T4" fmla="*/ 2792 w 3900"/>
                <a:gd name="T5" fmla="*/ 4628 h 9334"/>
                <a:gd name="T6" fmla="*/ 3604 w 3900"/>
                <a:gd name="T7" fmla="*/ 7207 h 9334"/>
                <a:gd name="T8" fmla="*/ 2410 w 3900"/>
                <a:gd name="T9" fmla="*/ 9271 h 9334"/>
                <a:gd name="T10" fmla="*/ 2432 w 3900"/>
                <a:gd name="T11" fmla="*/ 9322 h 9334"/>
                <a:gd name="T12" fmla="*/ 3629 w 3900"/>
                <a:gd name="T13" fmla="*/ 6209 h 9334"/>
                <a:gd name="T14" fmla="*/ 1349 w 3900"/>
                <a:gd name="T15" fmla="*/ 2354 h 9334"/>
                <a:gd name="T16" fmla="*/ 14 w 3900"/>
                <a:gd name="T17" fmla="*/ 7 h 9334"/>
                <a:gd name="T18" fmla="*/ 3 w 3900"/>
                <a:gd name="T19" fmla="*/ 11 h 9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00" h="9334">
                  <a:moveTo>
                    <a:pt x="3" y="11"/>
                  </a:moveTo>
                  <a:cubicBezTo>
                    <a:pt x="342" y="835"/>
                    <a:pt x="747" y="1622"/>
                    <a:pt x="1225" y="2374"/>
                  </a:cubicBezTo>
                  <a:cubicBezTo>
                    <a:pt x="1717" y="3146"/>
                    <a:pt x="2310" y="3849"/>
                    <a:pt x="2792" y="4628"/>
                  </a:cubicBezTo>
                  <a:cubicBezTo>
                    <a:pt x="3269" y="5399"/>
                    <a:pt x="3646" y="6282"/>
                    <a:pt x="3604" y="7207"/>
                  </a:cubicBezTo>
                  <a:cubicBezTo>
                    <a:pt x="3564" y="8068"/>
                    <a:pt x="3120" y="8796"/>
                    <a:pt x="2410" y="9271"/>
                  </a:cubicBezTo>
                  <a:cubicBezTo>
                    <a:pt x="2385" y="9287"/>
                    <a:pt x="2400" y="9334"/>
                    <a:pt x="2432" y="9322"/>
                  </a:cubicBezTo>
                  <a:cubicBezTo>
                    <a:pt x="3638" y="8871"/>
                    <a:pt x="3900" y="7312"/>
                    <a:pt x="3629" y="6209"/>
                  </a:cubicBezTo>
                  <a:cubicBezTo>
                    <a:pt x="3268" y="4733"/>
                    <a:pt x="2171" y="3586"/>
                    <a:pt x="1349" y="2354"/>
                  </a:cubicBezTo>
                  <a:cubicBezTo>
                    <a:pt x="850" y="1606"/>
                    <a:pt x="404" y="817"/>
                    <a:pt x="14" y="7"/>
                  </a:cubicBezTo>
                  <a:cubicBezTo>
                    <a:pt x="11" y="0"/>
                    <a:pt x="0" y="5"/>
                    <a:pt x="3" y="1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327">
              <a:extLst>
                <a:ext uri="{FF2B5EF4-FFF2-40B4-BE49-F238E27FC236}">
                  <a16:creationId xmlns:a16="http://schemas.microsoft.com/office/drawing/2014/main" id="{91C64A2F-34A3-52E4-B389-925050293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828" y="4150437"/>
              <a:ext cx="542925" cy="1057275"/>
            </a:xfrm>
            <a:custGeom>
              <a:avLst/>
              <a:gdLst>
                <a:gd name="T0" fmla="*/ 2178 w 2645"/>
                <a:gd name="T1" fmla="*/ 152 h 5143"/>
                <a:gd name="T2" fmla="*/ 2029 w 2645"/>
                <a:gd name="T3" fmla="*/ 756 h 5143"/>
                <a:gd name="T4" fmla="*/ 1578 w 2645"/>
                <a:gd name="T5" fmla="*/ 979 h 5143"/>
                <a:gd name="T6" fmla="*/ 1013 w 2645"/>
                <a:gd name="T7" fmla="*/ 1144 h 5143"/>
                <a:gd name="T8" fmla="*/ 694 w 2645"/>
                <a:gd name="T9" fmla="*/ 1575 h 5143"/>
                <a:gd name="T10" fmla="*/ 381 w 2645"/>
                <a:gd name="T11" fmla="*/ 3153 h 5143"/>
                <a:gd name="T12" fmla="*/ 7 w 2645"/>
                <a:gd name="T13" fmla="*/ 5100 h 5143"/>
                <a:gd name="T14" fmla="*/ 55 w 2645"/>
                <a:gd name="T15" fmla="*/ 5114 h 5143"/>
                <a:gd name="T16" fmla="*/ 590 w 2645"/>
                <a:gd name="T17" fmla="*/ 3112 h 5143"/>
                <a:gd name="T18" fmla="*/ 738 w 2645"/>
                <a:gd name="T19" fmla="*/ 2313 h 5143"/>
                <a:gd name="T20" fmla="*/ 846 w 2645"/>
                <a:gd name="T21" fmla="*/ 1870 h 5143"/>
                <a:gd name="T22" fmla="*/ 1007 w 2645"/>
                <a:gd name="T23" fmla="*/ 1434 h 5143"/>
                <a:gd name="T24" fmla="*/ 1617 w 2645"/>
                <a:gd name="T25" fmla="*/ 1224 h 5143"/>
                <a:gd name="T26" fmla="*/ 2077 w 2645"/>
                <a:gd name="T27" fmla="*/ 1020 h 5143"/>
                <a:gd name="T28" fmla="*/ 2327 w 2645"/>
                <a:gd name="T29" fmla="*/ 66 h 5143"/>
                <a:gd name="T30" fmla="*/ 2178 w 2645"/>
                <a:gd name="T31" fmla="*/ 152 h 5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45" h="5143">
                  <a:moveTo>
                    <a:pt x="2178" y="152"/>
                  </a:moveTo>
                  <a:cubicBezTo>
                    <a:pt x="2248" y="413"/>
                    <a:pt x="2270" y="580"/>
                    <a:pt x="2029" y="756"/>
                  </a:cubicBezTo>
                  <a:cubicBezTo>
                    <a:pt x="1893" y="854"/>
                    <a:pt x="1734" y="920"/>
                    <a:pt x="1578" y="979"/>
                  </a:cubicBezTo>
                  <a:cubicBezTo>
                    <a:pt x="1395" y="1049"/>
                    <a:pt x="1191" y="1067"/>
                    <a:pt x="1013" y="1144"/>
                  </a:cubicBezTo>
                  <a:cubicBezTo>
                    <a:pt x="828" y="1225"/>
                    <a:pt x="750" y="1391"/>
                    <a:pt x="694" y="1575"/>
                  </a:cubicBezTo>
                  <a:cubicBezTo>
                    <a:pt x="536" y="2090"/>
                    <a:pt x="461" y="2623"/>
                    <a:pt x="381" y="3153"/>
                  </a:cubicBezTo>
                  <a:cubicBezTo>
                    <a:pt x="283" y="3807"/>
                    <a:pt x="161" y="4458"/>
                    <a:pt x="7" y="5100"/>
                  </a:cubicBezTo>
                  <a:cubicBezTo>
                    <a:pt x="0" y="5132"/>
                    <a:pt x="44" y="5143"/>
                    <a:pt x="55" y="5114"/>
                  </a:cubicBezTo>
                  <a:cubicBezTo>
                    <a:pt x="311" y="4461"/>
                    <a:pt x="470" y="3801"/>
                    <a:pt x="590" y="3112"/>
                  </a:cubicBezTo>
                  <a:cubicBezTo>
                    <a:pt x="636" y="2845"/>
                    <a:pt x="682" y="2578"/>
                    <a:pt x="738" y="2313"/>
                  </a:cubicBezTo>
                  <a:cubicBezTo>
                    <a:pt x="770" y="2164"/>
                    <a:pt x="806" y="2016"/>
                    <a:pt x="846" y="1870"/>
                  </a:cubicBezTo>
                  <a:cubicBezTo>
                    <a:pt x="884" y="1732"/>
                    <a:pt x="910" y="1541"/>
                    <a:pt x="1007" y="1434"/>
                  </a:cubicBezTo>
                  <a:cubicBezTo>
                    <a:pt x="1140" y="1288"/>
                    <a:pt x="1435" y="1289"/>
                    <a:pt x="1617" y="1224"/>
                  </a:cubicBezTo>
                  <a:cubicBezTo>
                    <a:pt x="1774" y="1167"/>
                    <a:pt x="1934" y="1108"/>
                    <a:pt x="2077" y="1020"/>
                  </a:cubicBezTo>
                  <a:cubicBezTo>
                    <a:pt x="2406" y="818"/>
                    <a:pt x="2645" y="400"/>
                    <a:pt x="2327" y="66"/>
                  </a:cubicBezTo>
                  <a:cubicBezTo>
                    <a:pt x="2265" y="0"/>
                    <a:pt x="2156" y="68"/>
                    <a:pt x="2178" y="1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328">
              <a:extLst>
                <a:ext uri="{FF2B5EF4-FFF2-40B4-BE49-F238E27FC236}">
                  <a16:creationId xmlns:a16="http://schemas.microsoft.com/office/drawing/2014/main" id="{AEE4B8D5-1B8B-7A5A-C68B-086F60415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766" y="4556837"/>
              <a:ext cx="141288" cy="377825"/>
            </a:xfrm>
            <a:custGeom>
              <a:avLst/>
              <a:gdLst>
                <a:gd name="T0" fmla="*/ 578 w 692"/>
                <a:gd name="T1" fmla="*/ 9 h 1839"/>
                <a:gd name="T2" fmla="*/ 174 w 692"/>
                <a:gd name="T3" fmla="*/ 217 h 1839"/>
                <a:gd name="T4" fmla="*/ 22 w 692"/>
                <a:gd name="T5" fmla="*/ 642 h 1839"/>
                <a:gd name="T6" fmla="*/ 233 w 692"/>
                <a:gd name="T7" fmla="*/ 1509 h 1839"/>
                <a:gd name="T8" fmla="*/ 490 w 692"/>
                <a:gd name="T9" fmla="*/ 1811 h 1839"/>
                <a:gd name="T10" fmla="*/ 622 w 692"/>
                <a:gd name="T11" fmla="*/ 1709 h 1839"/>
                <a:gd name="T12" fmla="*/ 448 w 692"/>
                <a:gd name="T13" fmla="*/ 1357 h 1839"/>
                <a:gd name="T14" fmla="*/ 308 w 692"/>
                <a:gd name="T15" fmla="*/ 909 h 1839"/>
                <a:gd name="T16" fmla="*/ 336 w 692"/>
                <a:gd name="T17" fmla="*/ 483 h 1839"/>
                <a:gd name="T18" fmla="*/ 622 w 692"/>
                <a:gd name="T19" fmla="*/ 175 h 1839"/>
                <a:gd name="T20" fmla="*/ 578 w 692"/>
                <a:gd name="T21" fmla="*/ 9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2" h="1839">
                  <a:moveTo>
                    <a:pt x="578" y="9"/>
                  </a:moveTo>
                  <a:cubicBezTo>
                    <a:pt x="411" y="26"/>
                    <a:pt x="280" y="85"/>
                    <a:pt x="174" y="217"/>
                  </a:cubicBezTo>
                  <a:cubicBezTo>
                    <a:pt x="76" y="341"/>
                    <a:pt x="34" y="486"/>
                    <a:pt x="22" y="642"/>
                  </a:cubicBezTo>
                  <a:cubicBezTo>
                    <a:pt x="0" y="939"/>
                    <a:pt x="100" y="1247"/>
                    <a:pt x="233" y="1509"/>
                  </a:cubicBezTo>
                  <a:cubicBezTo>
                    <a:pt x="293" y="1627"/>
                    <a:pt x="362" y="1757"/>
                    <a:pt x="490" y="1811"/>
                  </a:cubicBezTo>
                  <a:cubicBezTo>
                    <a:pt x="554" y="1839"/>
                    <a:pt x="651" y="1792"/>
                    <a:pt x="622" y="1709"/>
                  </a:cubicBezTo>
                  <a:cubicBezTo>
                    <a:pt x="579" y="1583"/>
                    <a:pt x="504" y="1477"/>
                    <a:pt x="448" y="1357"/>
                  </a:cubicBezTo>
                  <a:cubicBezTo>
                    <a:pt x="384" y="1220"/>
                    <a:pt x="334" y="1063"/>
                    <a:pt x="308" y="909"/>
                  </a:cubicBezTo>
                  <a:cubicBezTo>
                    <a:pt x="284" y="765"/>
                    <a:pt x="286" y="622"/>
                    <a:pt x="336" y="483"/>
                  </a:cubicBezTo>
                  <a:cubicBezTo>
                    <a:pt x="379" y="364"/>
                    <a:pt x="495" y="253"/>
                    <a:pt x="622" y="175"/>
                  </a:cubicBezTo>
                  <a:cubicBezTo>
                    <a:pt x="692" y="132"/>
                    <a:pt x="670" y="0"/>
                    <a:pt x="578" y="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329">
              <a:extLst>
                <a:ext uri="{FF2B5EF4-FFF2-40B4-BE49-F238E27FC236}">
                  <a16:creationId xmlns:a16="http://schemas.microsoft.com/office/drawing/2014/main" id="{70220E1E-20BA-8784-7B04-1493CB269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178" y="4879099"/>
              <a:ext cx="144463" cy="219075"/>
            </a:xfrm>
            <a:custGeom>
              <a:avLst/>
              <a:gdLst>
                <a:gd name="T0" fmla="*/ 456 w 704"/>
                <a:gd name="T1" fmla="*/ 117 h 1066"/>
                <a:gd name="T2" fmla="*/ 190 w 704"/>
                <a:gd name="T3" fmla="*/ 541 h 1066"/>
                <a:gd name="T4" fmla="*/ 70 w 704"/>
                <a:gd name="T5" fmla="*/ 755 h 1066"/>
                <a:gd name="T6" fmla="*/ 16 w 704"/>
                <a:gd name="T7" fmla="*/ 1012 h 1066"/>
                <a:gd name="T8" fmla="*/ 93 w 704"/>
                <a:gd name="T9" fmla="*/ 1056 h 1066"/>
                <a:gd name="T10" fmla="*/ 281 w 704"/>
                <a:gd name="T11" fmla="*/ 888 h 1066"/>
                <a:gd name="T12" fmla="*/ 410 w 704"/>
                <a:gd name="T13" fmla="*/ 669 h 1066"/>
                <a:gd name="T14" fmla="*/ 641 w 704"/>
                <a:gd name="T15" fmla="*/ 226 h 1066"/>
                <a:gd name="T16" fmla="*/ 456 w 704"/>
                <a:gd name="T17" fmla="*/ 117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" h="1066">
                  <a:moveTo>
                    <a:pt x="456" y="117"/>
                  </a:moveTo>
                  <a:cubicBezTo>
                    <a:pt x="366" y="257"/>
                    <a:pt x="272" y="396"/>
                    <a:pt x="190" y="541"/>
                  </a:cubicBezTo>
                  <a:cubicBezTo>
                    <a:pt x="150" y="612"/>
                    <a:pt x="107" y="682"/>
                    <a:pt x="70" y="755"/>
                  </a:cubicBezTo>
                  <a:cubicBezTo>
                    <a:pt x="33" y="829"/>
                    <a:pt x="0" y="929"/>
                    <a:pt x="16" y="1012"/>
                  </a:cubicBezTo>
                  <a:cubicBezTo>
                    <a:pt x="22" y="1044"/>
                    <a:pt x="63" y="1066"/>
                    <a:pt x="93" y="1056"/>
                  </a:cubicBezTo>
                  <a:cubicBezTo>
                    <a:pt x="169" y="1029"/>
                    <a:pt x="236" y="953"/>
                    <a:pt x="281" y="888"/>
                  </a:cubicBezTo>
                  <a:cubicBezTo>
                    <a:pt x="328" y="819"/>
                    <a:pt x="367" y="741"/>
                    <a:pt x="410" y="669"/>
                  </a:cubicBezTo>
                  <a:cubicBezTo>
                    <a:pt x="494" y="525"/>
                    <a:pt x="566" y="374"/>
                    <a:pt x="641" y="226"/>
                  </a:cubicBezTo>
                  <a:cubicBezTo>
                    <a:pt x="704" y="102"/>
                    <a:pt x="531" y="0"/>
                    <a:pt x="456" y="11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330">
              <a:extLst>
                <a:ext uri="{FF2B5EF4-FFF2-40B4-BE49-F238E27FC236}">
                  <a16:creationId xmlns:a16="http://schemas.microsoft.com/office/drawing/2014/main" id="{10FB5033-0C43-685A-4ED3-5C6ED6189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753" y="4899737"/>
              <a:ext cx="77788" cy="201613"/>
            </a:xfrm>
            <a:custGeom>
              <a:avLst/>
              <a:gdLst>
                <a:gd name="T0" fmla="*/ 221 w 378"/>
                <a:gd name="T1" fmla="*/ 90 h 978"/>
                <a:gd name="T2" fmla="*/ 94 w 378"/>
                <a:gd name="T3" fmla="*/ 492 h 978"/>
                <a:gd name="T4" fmla="*/ 51 w 378"/>
                <a:gd name="T5" fmla="*/ 694 h 978"/>
                <a:gd name="T6" fmla="*/ 67 w 378"/>
                <a:gd name="T7" fmla="*/ 943 h 978"/>
                <a:gd name="T8" fmla="*/ 184 w 378"/>
                <a:gd name="T9" fmla="*/ 958 h 978"/>
                <a:gd name="T10" fmla="*/ 270 w 378"/>
                <a:gd name="T11" fmla="*/ 738 h 978"/>
                <a:gd name="T12" fmla="*/ 301 w 378"/>
                <a:gd name="T13" fmla="*/ 541 h 978"/>
                <a:gd name="T14" fmla="*/ 362 w 378"/>
                <a:gd name="T15" fmla="*/ 129 h 978"/>
                <a:gd name="T16" fmla="*/ 221 w 378"/>
                <a:gd name="T17" fmla="*/ 9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978">
                  <a:moveTo>
                    <a:pt x="221" y="90"/>
                  </a:moveTo>
                  <a:cubicBezTo>
                    <a:pt x="174" y="222"/>
                    <a:pt x="126" y="355"/>
                    <a:pt x="94" y="492"/>
                  </a:cubicBezTo>
                  <a:cubicBezTo>
                    <a:pt x="79" y="559"/>
                    <a:pt x="64" y="626"/>
                    <a:pt x="51" y="694"/>
                  </a:cubicBezTo>
                  <a:cubicBezTo>
                    <a:pt x="35" y="773"/>
                    <a:pt x="0" y="878"/>
                    <a:pt x="67" y="943"/>
                  </a:cubicBezTo>
                  <a:cubicBezTo>
                    <a:pt x="99" y="974"/>
                    <a:pt x="145" y="978"/>
                    <a:pt x="184" y="958"/>
                  </a:cubicBezTo>
                  <a:cubicBezTo>
                    <a:pt x="262" y="918"/>
                    <a:pt x="259" y="814"/>
                    <a:pt x="270" y="738"/>
                  </a:cubicBezTo>
                  <a:cubicBezTo>
                    <a:pt x="279" y="672"/>
                    <a:pt x="289" y="606"/>
                    <a:pt x="301" y="541"/>
                  </a:cubicBezTo>
                  <a:cubicBezTo>
                    <a:pt x="324" y="404"/>
                    <a:pt x="339" y="266"/>
                    <a:pt x="362" y="129"/>
                  </a:cubicBezTo>
                  <a:cubicBezTo>
                    <a:pt x="378" y="36"/>
                    <a:pt x="253" y="0"/>
                    <a:pt x="221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331">
              <a:extLst>
                <a:ext uri="{FF2B5EF4-FFF2-40B4-BE49-F238E27FC236}">
                  <a16:creationId xmlns:a16="http://schemas.microsoft.com/office/drawing/2014/main" id="{D01124E5-8574-E543-DBDF-87BA5FB00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878" y="4656849"/>
              <a:ext cx="100013" cy="209550"/>
            </a:xfrm>
            <a:custGeom>
              <a:avLst/>
              <a:gdLst>
                <a:gd name="T0" fmla="*/ 109 w 485"/>
                <a:gd name="T1" fmla="*/ 51 h 1019"/>
                <a:gd name="T2" fmla="*/ 95 w 485"/>
                <a:gd name="T3" fmla="*/ 103 h 1019"/>
                <a:gd name="T4" fmla="*/ 106 w 485"/>
                <a:gd name="T5" fmla="*/ 169 h 1019"/>
                <a:gd name="T6" fmla="*/ 169 w 485"/>
                <a:gd name="T7" fmla="*/ 287 h 1019"/>
                <a:gd name="T8" fmla="*/ 240 w 485"/>
                <a:gd name="T9" fmla="*/ 488 h 1019"/>
                <a:gd name="T10" fmla="*/ 235 w 485"/>
                <a:gd name="T11" fmla="*/ 599 h 1019"/>
                <a:gd name="T12" fmla="*/ 231 w 485"/>
                <a:gd name="T13" fmla="*/ 617 h 1019"/>
                <a:gd name="T14" fmla="*/ 231 w 485"/>
                <a:gd name="T15" fmla="*/ 616 h 1019"/>
                <a:gd name="T16" fmla="*/ 220 w 485"/>
                <a:gd name="T17" fmla="*/ 635 h 1019"/>
                <a:gd name="T18" fmla="*/ 212 w 485"/>
                <a:gd name="T19" fmla="*/ 649 h 1019"/>
                <a:gd name="T20" fmla="*/ 69 w 485"/>
                <a:gd name="T21" fmla="*/ 829 h 1019"/>
                <a:gd name="T22" fmla="*/ 80 w 485"/>
                <a:gd name="T23" fmla="*/ 1016 h 1019"/>
                <a:gd name="T24" fmla="*/ 106 w 485"/>
                <a:gd name="T25" fmla="*/ 1017 h 1019"/>
                <a:gd name="T26" fmla="*/ 111 w 485"/>
                <a:gd name="T27" fmla="*/ 1016 h 1019"/>
                <a:gd name="T28" fmla="*/ 168 w 485"/>
                <a:gd name="T29" fmla="*/ 996 h 1019"/>
                <a:gd name="T30" fmla="*/ 262 w 485"/>
                <a:gd name="T31" fmla="*/ 923 h 1019"/>
                <a:gd name="T32" fmla="*/ 426 w 485"/>
                <a:gd name="T33" fmla="*/ 755 h 1019"/>
                <a:gd name="T34" fmla="*/ 483 w 485"/>
                <a:gd name="T35" fmla="*/ 510 h 1019"/>
                <a:gd name="T36" fmla="*/ 386 w 485"/>
                <a:gd name="T37" fmla="*/ 217 h 1019"/>
                <a:gd name="T38" fmla="*/ 289 w 485"/>
                <a:gd name="T39" fmla="*/ 100 h 1019"/>
                <a:gd name="T40" fmla="*/ 238 w 485"/>
                <a:gd name="T41" fmla="*/ 57 h 1019"/>
                <a:gd name="T42" fmla="*/ 213 w 485"/>
                <a:gd name="T43" fmla="*/ 36 h 1019"/>
                <a:gd name="T44" fmla="*/ 194 w 485"/>
                <a:gd name="T45" fmla="*/ 28 h 1019"/>
                <a:gd name="T46" fmla="*/ 197 w 485"/>
                <a:gd name="T47" fmla="*/ 27 h 1019"/>
                <a:gd name="T48" fmla="*/ 109 w 485"/>
                <a:gd name="T49" fmla="*/ 51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5" h="1019">
                  <a:moveTo>
                    <a:pt x="109" y="51"/>
                  </a:moveTo>
                  <a:cubicBezTo>
                    <a:pt x="104" y="68"/>
                    <a:pt x="96" y="84"/>
                    <a:pt x="95" y="103"/>
                  </a:cubicBezTo>
                  <a:cubicBezTo>
                    <a:pt x="94" y="125"/>
                    <a:pt x="100" y="148"/>
                    <a:pt x="106" y="169"/>
                  </a:cubicBezTo>
                  <a:cubicBezTo>
                    <a:pt x="119" y="215"/>
                    <a:pt x="142" y="249"/>
                    <a:pt x="169" y="287"/>
                  </a:cubicBezTo>
                  <a:cubicBezTo>
                    <a:pt x="215" y="352"/>
                    <a:pt x="239" y="412"/>
                    <a:pt x="240" y="488"/>
                  </a:cubicBezTo>
                  <a:cubicBezTo>
                    <a:pt x="241" y="525"/>
                    <a:pt x="242" y="568"/>
                    <a:pt x="235" y="599"/>
                  </a:cubicBezTo>
                  <a:cubicBezTo>
                    <a:pt x="234" y="605"/>
                    <a:pt x="232" y="611"/>
                    <a:pt x="231" y="617"/>
                  </a:cubicBezTo>
                  <a:cubicBezTo>
                    <a:pt x="232" y="612"/>
                    <a:pt x="242" y="596"/>
                    <a:pt x="231" y="616"/>
                  </a:cubicBezTo>
                  <a:cubicBezTo>
                    <a:pt x="227" y="623"/>
                    <a:pt x="224" y="629"/>
                    <a:pt x="220" y="635"/>
                  </a:cubicBezTo>
                  <a:cubicBezTo>
                    <a:pt x="220" y="635"/>
                    <a:pt x="200" y="664"/>
                    <a:pt x="212" y="649"/>
                  </a:cubicBezTo>
                  <a:cubicBezTo>
                    <a:pt x="166" y="710"/>
                    <a:pt x="113" y="758"/>
                    <a:pt x="69" y="829"/>
                  </a:cubicBezTo>
                  <a:cubicBezTo>
                    <a:pt x="41" y="876"/>
                    <a:pt x="0" y="993"/>
                    <a:pt x="80" y="1016"/>
                  </a:cubicBezTo>
                  <a:cubicBezTo>
                    <a:pt x="92" y="1019"/>
                    <a:pt x="95" y="1017"/>
                    <a:pt x="106" y="1017"/>
                  </a:cubicBezTo>
                  <a:cubicBezTo>
                    <a:pt x="130" y="1016"/>
                    <a:pt x="99" y="1018"/>
                    <a:pt x="111" y="1016"/>
                  </a:cubicBezTo>
                  <a:cubicBezTo>
                    <a:pt x="134" y="1013"/>
                    <a:pt x="148" y="1009"/>
                    <a:pt x="168" y="996"/>
                  </a:cubicBezTo>
                  <a:cubicBezTo>
                    <a:pt x="201" y="975"/>
                    <a:pt x="232" y="949"/>
                    <a:pt x="262" y="923"/>
                  </a:cubicBezTo>
                  <a:cubicBezTo>
                    <a:pt x="323" y="871"/>
                    <a:pt x="382" y="823"/>
                    <a:pt x="426" y="755"/>
                  </a:cubicBezTo>
                  <a:cubicBezTo>
                    <a:pt x="472" y="685"/>
                    <a:pt x="485" y="593"/>
                    <a:pt x="483" y="510"/>
                  </a:cubicBezTo>
                  <a:cubicBezTo>
                    <a:pt x="481" y="407"/>
                    <a:pt x="448" y="300"/>
                    <a:pt x="386" y="217"/>
                  </a:cubicBezTo>
                  <a:cubicBezTo>
                    <a:pt x="357" y="177"/>
                    <a:pt x="325" y="134"/>
                    <a:pt x="289" y="100"/>
                  </a:cubicBezTo>
                  <a:cubicBezTo>
                    <a:pt x="273" y="85"/>
                    <a:pt x="254" y="71"/>
                    <a:pt x="238" y="57"/>
                  </a:cubicBezTo>
                  <a:cubicBezTo>
                    <a:pt x="229" y="49"/>
                    <a:pt x="222" y="41"/>
                    <a:pt x="213" y="36"/>
                  </a:cubicBezTo>
                  <a:cubicBezTo>
                    <a:pt x="206" y="33"/>
                    <a:pt x="200" y="30"/>
                    <a:pt x="194" y="28"/>
                  </a:cubicBezTo>
                  <a:cubicBezTo>
                    <a:pt x="208" y="39"/>
                    <a:pt x="209" y="38"/>
                    <a:pt x="197" y="27"/>
                  </a:cubicBezTo>
                  <a:cubicBezTo>
                    <a:pt x="169" y="0"/>
                    <a:pt x="118" y="11"/>
                    <a:pt x="109" y="5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332">
              <a:extLst>
                <a:ext uri="{FF2B5EF4-FFF2-40B4-BE49-F238E27FC236}">
                  <a16:creationId xmlns:a16="http://schemas.microsoft.com/office/drawing/2014/main" id="{9050DAD8-8E4C-0B58-3608-9A722A198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078" y="4883862"/>
              <a:ext cx="314325" cy="252413"/>
            </a:xfrm>
            <a:custGeom>
              <a:avLst/>
              <a:gdLst>
                <a:gd name="T0" fmla="*/ 1462 w 1528"/>
                <a:gd name="T1" fmla="*/ 501 h 1228"/>
                <a:gd name="T2" fmla="*/ 1054 w 1528"/>
                <a:gd name="T3" fmla="*/ 247 h 1228"/>
                <a:gd name="T4" fmla="*/ 826 w 1528"/>
                <a:gd name="T5" fmla="*/ 136 h 1228"/>
                <a:gd name="T6" fmla="*/ 612 w 1528"/>
                <a:gd name="T7" fmla="*/ 41 h 1228"/>
                <a:gd name="T8" fmla="*/ 277 w 1528"/>
                <a:gd name="T9" fmla="*/ 322 h 1228"/>
                <a:gd name="T10" fmla="*/ 39 w 1528"/>
                <a:gd name="T11" fmla="*/ 743 h 1228"/>
                <a:gd name="T12" fmla="*/ 113 w 1528"/>
                <a:gd name="T13" fmla="*/ 924 h 1228"/>
                <a:gd name="T14" fmla="*/ 758 w 1528"/>
                <a:gd name="T15" fmla="*/ 1109 h 1228"/>
                <a:gd name="T16" fmla="*/ 1422 w 1528"/>
                <a:gd name="T17" fmla="*/ 1142 h 1228"/>
                <a:gd name="T18" fmla="*/ 1422 w 1528"/>
                <a:gd name="T19" fmla="*/ 1010 h 1228"/>
                <a:gd name="T20" fmla="*/ 1107 w 1528"/>
                <a:gd name="T21" fmla="*/ 922 h 1228"/>
                <a:gd name="T22" fmla="*/ 800 w 1528"/>
                <a:gd name="T23" fmla="*/ 868 h 1228"/>
                <a:gd name="T24" fmla="*/ 179 w 1528"/>
                <a:gd name="T25" fmla="*/ 687 h 1228"/>
                <a:gd name="T26" fmla="*/ 252 w 1528"/>
                <a:gd name="T27" fmla="*/ 868 h 1228"/>
                <a:gd name="T28" fmla="*/ 461 w 1528"/>
                <a:gd name="T29" fmla="*/ 516 h 1228"/>
                <a:gd name="T30" fmla="*/ 564 w 1528"/>
                <a:gd name="T31" fmla="*/ 346 h 1228"/>
                <a:gd name="T32" fmla="*/ 590 w 1528"/>
                <a:gd name="T33" fmla="*/ 304 h 1228"/>
                <a:gd name="T34" fmla="*/ 579 w 1528"/>
                <a:gd name="T35" fmla="*/ 286 h 1228"/>
                <a:gd name="T36" fmla="*/ 569 w 1528"/>
                <a:gd name="T37" fmla="*/ 300 h 1228"/>
                <a:gd name="T38" fmla="*/ 626 w 1528"/>
                <a:gd name="T39" fmla="*/ 327 h 1228"/>
                <a:gd name="T40" fmla="*/ 1004 w 1528"/>
                <a:gd name="T41" fmla="*/ 495 h 1228"/>
                <a:gd name="T42" fmla="*/ 1408 w 1528"/>
                <a:gd name="T43" fmla="*/ 629 h 1228"/>
                <a:gd name="T44" fmla="*/ 1462 w 1528"/>
                <a:gd name="T45" fmla="*/ 501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228">
                  <a:moveTo>
                    <a:pt x="1462" y="501"/>
                  </a:moveTo>
                  <a:cubicBezTo>
                    <a:pt x="1325" y="417"/>
                    <a:pt x="1194" y="325"/>
                    <a:pt x="1054" y="247"/>
                  </a:cubicBezTo>
                  <a:cubicBezTo>
                    <a:pt x="980" y="207"/>
                    <a:pt x="902" y="173"/>
                    <a:pt x="826" y="136"/>
                  </a:cubicBezTo>
                  <a:cubicBezTo>
                    <a:pt x="758" y="104"/>
                    <a:pt x="685" y="57"/>
                    <a:pt x="612" y="41"/>
                  </a:cubicBezTo>
                  <a:cubicBezTo>
                    <a:pt x="429" y="0"/>
                    <a:pt x="352" y="194"/>
                    <a:pt x="277" y="322"/>
                  </a:cubicBezTo>
                  <a:cubicBezTo>
                    <a:pt x="196" y="462"/>
                    <a:pt x="117" y="602"/>
                    <a:pt x="39" y="743"/>
                  </a:cubicBezTo>
                  <a:cubicBezTo>
                    <a:pt x="0" y="815"/>
                    <a:pt x="36" y="900"/>
                    <a:pt x="113" y="924"/>
                  </a:cubicBezTo>
                  <a:cubicBezTo>
                    <a:pt x="327" y="992"/>
                    <a:pt x="539" y="1061"/>
                    <a:pt x="758" y="1109"/>
                  </a:cubicBezTo>
                  <a:cubicBezTo>
                    <a:pt x="963" y="1153"/>
                    <a:pt x="1221" y="1228"/>
                    <a:pt x="1422" y="1142"/>
                  </a:cubicBezTo>
                  <a:cubicBezTo>
                    <a:pt x="1478" y="1119"/>
                    <a:pt x="1465" y="1038"/>
                    <a:pt x="1422" y="1010"/>
                  </a:cubicBezTo>
                  <a:cubicBezTo>
                    <a:pt x="1331" y="952"/>
                    <a:pt x="1212" y="937"/>
                    <a:pt x="1107" y="922"/>
                  </a:cubicBezTo>
                  <a:cubicBezTo>
                    <a:pt x="1004" y="907"/>
                    <a:pt x="902" y="889"/>
                    <a:pt x="800" y="868"/>
                  </a:cubicBezTo>
                  <a:cubicBezTo>
                    <a:pt x="589" y="824"/>
                    <a:pt x="377" y="769"/>
                    <a:pt x="179" y="687"/>
                  </a:cubicBezTo>
                  <a:cubicBezTo>
                    <a:pt x="203" y="747"/>
                    <a:pt x="228" y="807"/>
                    <a:pt x="252" y="868"/>
                  </a:cubicBezTo>
                  <a:cubicBezTo>
                    <a:pt x="321" y="750"/>
                    <a:pt x="390" y="632"/>
                    <a:pt x="461" y="516"/>
                  </a:cubicBezTo>
                  <a:cubicBezTo>
                    <a:pt x="495" y="459"/>
                    <a:pt x="529" y="403"/>
                    <a:pt x="564" y="346"/>
                  </a:cubicBezTo>
                  <a:cubicBezTo>
                    <a:pt x="573" y="332"/>
                    <a:pt x="581" y="318"/>
                    <a:pt x="590" y="304"/>
                  </a:cubicBezTo>
                  <a:cubicBezTo>
                    <a:pt x="604" y="282"/>
                    <a:pt x="622" y="274"/>
                    <a:pt x="579" y="286"/>
                  </a:cubicBezTo>
                  <a:cubicBezTo>
                    <a:pt x="529" y="300"/>
                    <a:pt x="555" y="288"/>
                    <a:pt x="569" y="300"/>
                  </a:cubicBezTo>
                  <a:cubicBezTo>
                    <a:pt x="581" y="312"/>
                    <a:pt x="611" y="320"/>
                    <a:pt x="626" y="327"/>
                  </a:cubicBezTo>
                  <a:cubicBezTo>
                    <a:pt x="751" y="385"/>
                    <a:pt x="875" y="446"/>
                    <a:pt x="1004" y="495"/>
                  </a:cubicBezTo>
                  <a:cubicBezTo>
                    <a:pt x="1136" y="546"/>
                    <a:pt x="1273" y="583"/>
                    <a:pt x="1408" y="629"/>
                  </a:cubicBezTo>
                  <a:cubicBezTo>
                    <a:pt x="1485" y="656"/>
                    <a:pt x="1528" y="542"/>
                    <a:pt x="1462" y="5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333">
              <a:extLst>
                <a:ext uri="{FF2B5EF4-FFF2-40B4-BE49-F238E27FC236}">
                  <a16:creationId xmlns:a16="http://schemas.microsoft.com/office/drawing/2014/main" id="{A45C1755-1360-52E0-BBFC-68C04AFC8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766" y="5033087"/>
              <a:ext cx="104775" cy="49213"/>
            </a:xfrm>
            <a:custGeom>
              <a:avLst/>
              <a:gdLst>
                <a:gd name="T0" fmla="*/ 44 w 511"/>
                <a:gd name="T1" fmla="*/ 82 h 243"/>
                <a:gd name="T2" fmla="*/ 259 w 511"/>
                <a:gd name="T3" fmla="*/ 157 h 243"/>
                <a:gd name="T4" fmla="*/ 360 w 511"/>
                <a:gd name="T5" fmla="*/ 200 h 243"/>
                <a:gd name="T6" fmla="*/ 472 w 511"/>
                <a:gd name="T7" fmla="*/ 235 h 243"/>
                <a:gd name="T8" fmla="*/ 490 w 511"/>
                <a:gd name="T9" fmla="*/ 192 h 243"/>
                <a:gd name="T10" fmla="*/ 389 w 511"/>
                <a:gd name="T11" fmla="*/ 129 h 243"/>
                <a:gd name="T12" fmla="*/ 283 w 511"/>
                <a:gd name="T13" fmla="*/ 86 h 243"/>
                <a:gd name="T14" fmla="*/ 63 w 511"/>
                <a:gd name="T15" fmla="*/ 13 h 243"/>
                <a:gd name="T16" fmla="*/ 44 w 511"/>
                <a:gd name="T17" fmla="*/ 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243">
                  <a:moveTo>
                    <a:pt x="44" y="82"/>
                  </a:moveTo>
                  <a:cubicBezTo>
                    <a:pt x="116" y="104"/>
                    <a:pt x="188" y="129"/>
                    <a:pt x="259" y="157"/>
                  </a:cubicBezTo>
                  <a:cubicBezTo>
                    <a:pt x="293" y="171"/>
                    <a:pt x="327" y="185"/>
                    <a:pt x="360" y="200"/>
                  </a:cubicBezTo>
                  <a:cubicBezTo>
                    <a:pt x="396" y="216"/>
                    <a:pt x="435" y="224"/>
                    <a:pt x="472" y="235"/>
                  </a:cubicBezTo>
                  <a:cubicBezTo>
                    <a:pt x="499" y="243"/>
                    <a:pt x="511" y="207"/>
                    <a:pt x="490" y="192"/>
                  </a:cubicBezTo>
                  <a:cubicBezTo>
                    <a:pt x="457" y="169"/>
                    <a:pt x="425" y="144"/>
                    <a:pt x="389" y="129"/>
                  </a:cubicBezTo>
                  <a:cubicBezTo>
                    <a:pt x="354" y="114"/>
                    <a:pt x="318" y="99"/>
                    <a:pt x="283" y="86"/>
                  </a:cubicBezTo>
                  <a:cubicBezTo>
                    <a:pt x="211" y="59"/>
                    <a:pt x="137" y="34"/>
                    <a:pt x="63" y="13"/>
                  </a:cubicBezTo>
                  <a:cubicBezTo>
                    <a:pt x="18" y="0"/>
                    <a:pt x="0" y="69"/>
                    <a:pt x="44" y="8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334">
              <a:extLst>
                <a:ext uri="{FF2B5EF4-FFF2-40B4-BE49-F238E27FC236}">
                  <a16:creationId xmlns:a16="http://schemas.microsoft.com/office/drawing/2014/main" id="{EF5CF7B7-6955-F9D4-31F3-E0E487E38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16" y="4844174"/>
              <a:ext cx="393700" cy="206375"/>
            </a:xfrm>
            <a:custGeom>
              <a:avLst/>
              <a:gdLst>
                <a:gd name="T0" fmla="*/ 88 w 1920"/>
                <a:gd name="T1" fmla="*/ 630 h 997"/>
                <a:gd name="T2" fmla="*/ 1192 w 1920"/>
                <a:gd name="T3" fmla="*/ 265 h 997"/>
                <a:gd name="T4" fmla="*/ 1317 w 1920"/>
                <a:gd name="T5" fmla="*/ 225 h 997"/>
                <a:gd name="T6" fmla="*/ 1321 w 1920"/>
                <a:gd name="T7" fmla="*/ 241 h 997"/>
                <a:gd name="T8" fmla="*/ 1343 w 1920"/>
                <a:gd name="T9" fmla="*/ 299 h 997"/>
                <a:gd name="T10" fmla="*/ 1444 w 1920"/>
                <a:gd name="T11" fmla="*/ 540 h 997"/>
                <a:gd name="T12" fmla="*/ 1764 w 1920"/>
                <a:gd name="T13" fmla="*/ 963 h 997"/>
                <a:gd name="T14" fmla="*/ 1890 w 1920"/>
                <a:gd name="T15" fmla="*/ 866 h 997"/>
                <a:gd name="T16" fmla="*/ 1738 w 1920"/>
                <a:gd name="T17" fmla="*/ 624 h 997"/>
                <a:gd name="T18" fmla="*/ 1583 w 1920"/>
                <a:gd name="T19" fmla="*/ 357 h 997"/>
                <a:gd name="T20" fmla="*/ 1240 w 1920"/>
                <a:gd name="T21" fmla="*/ 28 h 997"/>
                <a:gd name="T22" fmla="*/ 935 w 1920"/>
                <a:gd name="T23" fmla="*/ 117 h 997"/>
                <a:gd name="T24" fmla="*/ 644 w 1920"/>
                <a:gd name="T25" fmla="*/ 232 h 997"/>
                <a:gd name="T26" fmla="*/ 49 w 1920"/>
                <a:gd name="T27" fmla="*/ 536 h 997"/>
                <a:gd name="T28" fmla="*/ 88 w 1920"/>
                <a:gd name="T29" fmla="*/ 63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0" h="997">
                  <a:moveTo>
                    <a:pt x="88" y="630"/>
                  </a:moveTo>
                  <a:cubicBezTo>
                    <a:pt x="446" y="483"/>
                    <a:pt x="819" y="367"/>
                    <a:pt x="1192" y="265"/>
                  </a:cubicBezTo>
                  <a:cubicBezTo>
                    <a:pt x="1217" y="258"/>
                    <a:pt x="1294" y="219"/>
                    <a:pt x="1317" y="225"/>
                  </a:cubicBezTo>
                  <a:cubicBezTo>
                    <a:pt x="1302" y="221"/>
                    <a:pt x="1316" y="234"/>
                    <a:pt x="1321" y="241"/>
                  </a:cubicBezTo>
                  <a:cubicBezTo>
                    <a:pt x="1333" y="256"/>
                    <a:pt x="1337" y="281"/>
                    <a:pt x="1343" y="299"/>
                  </a:cubicBezTo>
                  <a:cubicBezTo>
                    <a:pt x="1372" y="381"/>
                    <a:pt x="1406" y="462"/>
                    <a:pt x="1444" y="540"/>
                  </a:cubicBezTo>
                  <a:cubicBezTo>
                    <a:pt x="1519" y="693"/>
                    <a:pt x="1612" y="875"/>
                    <a:pt x="1764" y="963"/>
                  </a:cubicBezTo>
                  <a:cubicBezTo>
                    <a:pt x="1823" y="997"/>
                    <a:pt x="1920" y="939"/>
                    <a:pt x="1890" y="866"/>
                  </a:cubicBezTo>
                  <a:cubicBezTo>
                    <a:pt x="1852" y="775"/>
                    <a:pt x="1794" y="705"/>
                    <a:pt x="1738" y="624"/>
                  </a:cubicBezTo>
                  <a:cubicBezTo>
                    <a:pt x="1680" y="540"/>
                    <a:pt x="1627" y="450"/>
                    <a:pt x="1583" y="357"/>
                  </a:cubicBezTo>
                  <a:cubicBezTo>
                    <a:pt x="1505" y="196"/>
                    <a:pt x="1464" y="0"/>
                    <a:pt x="1240" y="28"/>
                  </a:cubicBezTo>
                  <a:cubicBezTo>
                    <a:pt x="1137" y="41"/>
                    <a:pt x="1033" y="84"/>
                    <a:pt x="935" y="117"/>
                  </a:cubicBezTo>
                  <a:cubicBezTo>
                    <a:pt x="836" y="151"/>
                    <a:pt x="739" y="189"/>
                    <a:pt x="644" y="232"/>
                  </a:cubicBezTo>
                  <a:cubicBezTo>
                    <a:pt x="440" y="324"/>
                    <a:pt x="242" y="426"/>
                    <a:pt x="49" y="536"/>
                  </a:cubicBezTo>
                  <a:cubicBezTo>
                    <a:pt x="0" y="564"/>
                    <a:pt x="33" y="653"/>
                    <a:pt x="88" y="6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335">
              <a:extLst>
                <a:ext uri="{FF2B5EF4-FFF2-40B4-BE49-F238E27FC236}">
                  <a16:creationId xmlns:a16="http://schemas.microsoft.com/office/drawing/2014/main" id="{FA720257-0415-16E4-0E8C-90295CE8F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466" y="4971174"/>
              <a:ext cx="350838" cy="142875"/>
            </a:xfrm>
            <a:custGeom>
              <a:avLst/>
              <a:gdLst>
                <a:gd name="T0" fmla="*/ 118 w 1709"/>
                <a:gd name="T1" fmla="*/ 693 h 696"/>
                <a:gd name="T2" fmla="*/ 971 w 1709"/>
                <a:gd name="T3" fmla="*/ 514 h 696"/>
                <a:gd name="T4" fmla="*/ 1371 w 1709"/>
                <a:gd name="T5" fmla="*/ 333 h 696"/>
                <a:gd name="T6" fmla="*/ 1698 w 1709"/>
                <a:gd name="T7" fmla="*/ 78 h 696"/>
                <a:gd name="T8" fmla="*/ 1675 w 1709"/>
                <a:gd name="T9" fmla="*/ 21 h 696"/>
                <a:gd name="T10" fmla="*/ 1307 w 1709"/>
                <a:gd name="T11" fmla="*/ 109 h 696"/>
                <a:gd name="T12" fmla="*/ 903 w 1709"/>
                <a:gd name="T13" fmla="*/ 280 h 696"/>
                <a:gd name="T14" fmla="*/ 95 w 1709"/>
                <a:gd name="T15" fmla="*/ 525 h 696"/>
                <a:gd name="T16" fmla="*/ 118 w 1709"/>
                <a:gd name="T17" fmla="*/ 69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9" h="696">
                  <a:moveTo>
                    <a:pt x="118" y="693"/>
                  </a:moveTo>
                  <a:cubicBezTo>
                    <a:pt x="414" y="683"/>
                    <a:pt x="694" y="616"/>
                    <a:pt x="971" y="514"/>
                  </a:cubicBezTo>
                  <a:cubicBezTo>
                    <a:pt x="1109" y="463"/>
                    <a:pt x="1243" y="406"/>
                    <a:pt x="1371" y="333"/>
                  </a:cubicBezTo>
                  <a:cubicBezTo>
                    <a:pt x="1488" y="267"/>
                    <a:pt x="1635" y="202"/>
                    <a:pt x="1698" y="78"/>
                  </a:cubicBezTo>
                  <a:cubicBezTo>
                    <a:pt x="1709" y="58"/>
                    <a:pt x="1701" y="25"/>
                    <a:pt x="1675" y="21"/>
                  </a:cubicBezTo>
                  <a:cubicBezTo>
                    <a:pt x="1545" y="0"/>
                    <a:pt x="1426" y="63"/>
                    <a:pt x="1307" y="109"/>
                  </a:cubicBezTo>
                  <a:cubicBezTo>
                    <a:pt x="1170" y="163"/>
                    <a:pt x="1037" y="222"/>
                    <a:pt x="903" y="280"/>
                  </a:cubicBezTo>
                  <a:cubicBezTo>
                    <a:pt x="646" y="390"/>
                    <a:pt x="371" y="479"/>
                    <a:pt x="95" y="525"/>
                  </a:cubicBezTo>
                  <a:cubicBezTo>
                    <a:pt x="0" y="540"/>
                    <a:pt x="23" y="696"/>
                    <a:pt x="118" y="69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336">
              <a:extLst>
                <a:ext uri="{FF2B5EF4-FFF2-40B4-BE49-F238E27FC236}">
                  <a16:creationId xmlns:a16="http://schemas.microsoft.com/office/drawing/2014/main" id="{919C093D-2A5F-AD50-8D7F-F6BE5389F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328" y="4966412"/>
              <a:ext cx="120650" cy="60325"/>
            </a:xfrm>
            <a:custGeom>
              <a:avLst/>
              <a:gdLst>
                <a:gd name="T0" fmla="*/ 71 w 586"/>
                <a:gd name="T1" fmla="*/ 285 h 298"/>
                <a:gd name="T2" fmla="*/ 325 w 586"/>
                <a:gd name="T3" fmla="*/ 206 h 298"/>
                <a:gd name="T4" fmla="*/ 444 w 586"/>
                <a:gd name="T5" fmla="*/ 154 h 298"/>
                <a:gd name="T6" fmla="*/ 550 w 586"/>
                <a:gd name="T7" fmla="*/ 80 h 298"/>
                <a:gd name="T8" fmla="*/ 520 w 586"/>
                <a:gd name="T9" fmla="*/ 9 h 298"/>
                <a:gd name="T10" fmla="*/ 393 w 586"/>
                <a:gd name="T11" fmla="*/ 34 h 298"/>
                <a:gd name="T12" fmla="*/ 273 w 586"/>
                <a:gd name="T13" fmla="*/ 84 h 298"/>
                <a:gd name="T14" fmla="*/ 40 w 586"/>
                <a:gd name="T15" fmla="*/ 211 h 298"/>
                <a:gd name="T16" fmla="*/ 71 w 586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98">
                  <a:moveTo>
                    <a:pt x="71" y="285"/>
                  </a:moveTo>
                  <a:cubicBezTo>
                    <a:pt x="155" y="260"/>
                    <a:pt x="244" y="241"/>
                    <a:pt x="325" y="206"/>
                  </a:cubicBezTo>
                  <a:cubicBezTo>
                    <a:pt x="364" y="189"/>
                    <a:pt x="406" y="174"/>
                    <a:pt x="444" y="154"/>
                  </a:cubicBezTo>
                  <a:cubicBezTo>
                    <a:pt x="481" y="133"/>
                    <a:pt x="515" y="104"/>
                    <a:pt x="550" y="80"/>
                  </a:cubicBezTo>
                  <a:cubicBezTo>
                    <a:pt x="586" y="54"/>
                    <a:pt x="564" y="0"/>
                    <a:pt x="520" y="9"/>
                  </a:cubicBezTo>
                  <a:cubicBezTo>
                    <a:pt x="478" y="17"/>
                    <a:pt x="433" y="21"/>
                    <a:pt x="393" y="34"/>
                  </a:cubicBezTo>
                  <a:cubicBezTo>
                    <a:pt x="352" y="47"/>
                    <a:pt x="313" y="67"/>
                    <a:pt x="273" y="84"/>
                  </a:cubicBezTo>
                  <a:cubicBezTo>
                    <a:pt x="192" y="117"/>
                    <a:pt x="116" y="168"/>
                    <a:pt x="40" y="211"/>
                  </a:cubicBezTo>
                  <a:cubicBezTo>
                    <a:pt x="0" y="234"/>
                    <a:pt x="27" y="298"/>
                    <a:pt x="71" y="28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337">
              <a:extLst>
                <a:ext uri="{FF2B5EF4-FFF2-40B4-BE49-F238E27FC236}">
                  <a16:creationId xmlns:a16="http://schemas.microsoft.com/office/drawing/2014/main" id="{3AC70649-66F4-EAA0-EE4B-08B267E1D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91" y="4882274"/>
              <a:ext cx="188913" cy="711200"/>
            </a:xfrm>
            <a:custGeom>
              <a:avLst/>
              <a:gdLst>
                <a:gd name="T0" fmla="*/ 804 w 918"/>
                <a:gd name="T1" fmla="*/ 33 h 3453"/>
                <a:gd name="T2" fmla="*/ 194 w 918"/>
                <a:gd name="T3" fmla="*/ 2285 h 3453"/>
                <a:gd name="T4" fmla="*/ 28 w 918"/>
                <a:gd name="T5" fmla="*/ 2803 h 3453"/>
                <a:gd name="T6" fmla="*/ 77 w 918"/>
                <a:gd name="T7" fmla="*/ 3144 h 3453"/>
                <a:gd name="T8" fmla="*/ 896 w 918"/>
                <a:gd name="T9" fmla="*/ 3353 h 3453"/>
                <a:gd name="T10" fmla="*/ 896 w 918"/>
                <a:gd name="T11" fmla="*/ 3308 h 3453"/>
                <a:gd name="T12" fmla="*/ 456 w 918"/>
                <a:gd name="T13" fmla="*/ 3155 h 3453"/>
                <a:gd name="T14" fmla="*/ 249 w 918"/>
                <a:gd name="T15" fmla="*/ 2811 h 3453"/>
                <a:gd name="T16" fmla="*/ 508 w 918"/>
                <a:gd name="T17" fmla="*/ 1881 h 3453"/>
                <a:gd name="T18" fmla="*/ 863 w 918"/>
                <a:gd name="T19" fmla="*/ 41 h 3453"/>
                <a:gd name="T20" fmla="*/ 804 w 918"/>
                <a:gd name="T21" fmla="*/ 33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8" h="3453">
                  <a:moveTo>
                    <a:pt x="804" y="33"/>
                  </a:moveTo>
                  <a:cubicBezTo>
                    <a:pt x="638" y="790"/>
                    <a:pt x="454" y="1554"/>
                    <a:pt x="194" y="2285"/>
                  </a:cubicBezTo>
                  <a:cubicBezTo>
                    <a:pt x="135" y="2454"/>
                    <a:pt x="68" y="2628"/>
                    <a:pt x="28" y="2803"/>
                  </a:cubicBezTo>
                  <a:cubicBezTo>
                    <a:pt x="2" y="2919"/>
                    <a:pt x="0" y="3046"/>
                    <a:pt x="77" y="3144"/>
                  </a:cubicBezTo>
                  <a:cubicBezTo>
                    <a:pt x="244" y="3354"/>
                    <a:pt x="652" y="3453"/>
                    <a:pt x="896" y="3353"/>
                  </a:cubicBezTo>
                  <a:cubicBezTo>
                    <a:pt x="918" y="3344"/>
                    <a:pt x="918" y="3317"/>
                    <a:pt x="896" y="3308"/>
                  </a:cubicBezTo>
                  <a:cubicBezTo>
                    <a:pt x="752" y="3250"/>
                    <a:pt x="598" y="3221"/>
                    <a:pt x="456" y="3155"/>
                  </a:cubicBezTo>
                  <a:cubicBezTo>
                    <a:pt x="294" y="3080"/>
                    <a:pt x="199" y="3001"/>
                    <a:pt x="249" y="2811"/>
                  </a:cubicBezTo>
                  <a:cubicBezTo>
                    <a:pt x="330" y="2499"/>
                    <a:pt x="430" y="2193"/>
                    <a:pt x="508" y="1881"/>
                  </a:cubicBezTo>
                  <a:cubicBezTo>
                    <a:pt x="661" y="1273"/>
                    <a:pt x="780" y="662"/>
                    <a:pt x="863" y="41"/>
                  </a:cubicBezTo>
                  <a:cubicBezTo>
                    <a:pt x="867" y="8"/>
                    <a:pt x="811" y="0"/>
                    <a:pt x="804" y="3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338">
              <a:extLst>
                <a:ext uri="{FF2B5EF4-FFF2-40B4-BE49-F238E27FC236}">
                  <a16:creationId xmlns:a16="http://schemas.microsoft.com/office/drawing/2014/main" id="{7CEA6D37-886E-C4AD-60A6-7565262FB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903" y="4814012"/>
              <a:ext cx="98425" cy="304800"/>
            </a:xfrm>
            <a:custGeom>
              <a:avLst/>
              <a:gdLst>
                <a:gd name="T0" fmla="*/ 349 w 474"/>
                <a:gd name="T1" fmla="*/ 71 h 1478"/>
                <a:gd name="T2" fmla="*/ 141 w 474"/>
                <a:gd name="T3" fmla="*/ 726 h 1478"/>
                <a:gd name="T4" fmla="*/ 54 w 474"/>
                <a:gd name="T5" fmla="*/ 1051 h 1478"/>
                <a:gd name="T6" fmla="*/ 6 w 474"/>
                <a:gd name="T7" fmla="*/ 1391 h 1478"/>
                <a:gd name="T8" fmla="*/ 122 w 474"/>
                <a:gd name="T9" fmla="*/ 1422 h 1478"/>
                <a:gd name="T10" fmla="*/ 240 w 474"/>
                <a:gd name="T11" fmla="*/ 1116 h 1478"/>
                <a:gd name="T12" fmla="*/ 325 w 474"/>
                <a:gd name="T13" fmla="*/ 777 h 1478"/>
                <a:gd name="T14" fmla="*/ 460 w 474"/>
                <a:gd name="T15" fmla="*/ 102 h 1478"/>
                <a:gd name="T16" fmla="*/ 349 w 474"/>
                <a:gd name="T17" fmla="*/ 71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478">
                  <a:moveTo>
                    <a:pt x="349" y="71"/>
                  </a:moveTo>
                  <a:cubicBezTo>
                    <a:pt x="277" y="289"/>
                    <a:pt x="199" y="505"/>
                    <a:pt x="141" y="726"/>
                  </a:cubicBezTo>
                  <a:cubicBezTo>
                    <a:pt x="112" y="834"/>
                    <a:pt x="82" y="943"/>
                    <a:pt x="54" y="1051"/>
                  </a:cubicBezTo>
                  <a:cubicBezTo>
                    <a:pt x="26" y="1164"/>
                    <a:pt x="16" y="1276"/>
                    <a:pt x="6" y="1391"/>
                  </a:cubicBezTo>
                  <a:cubicBezTo>
                    <a:pt x="0" y="1451"/>
                    <a:pt x="97" y="1478"/>
                    <a:pt x="122" y="1422"/>
                  </a:cubicBezTo>
                  <a:cubicBezTo>
                    <a:pt x="166" y="1321"/>
                    <a:pt x="210" y="1224"/>
                    <a:pt x="240" y="1116"/>
                  </a:cubicBezTo>
                  <a:cubicBezTo>
                    <a:pt x="271" y="1004"/>
                    <a:pt x="297" y="890"/>
                    <a:pt x="325" y="777"/>
                  </a:cubicBezTo>
                  <a:cubicBezTo>
                    <a:pt x="381" y="555"/>
                    <a:pt x="417" y="327"/>
                    <a:pt x="460" y="102"/>
                  </a:cubicBezTo>
                  <a:cubicBezTo>
                    <a:pt x="474" y="30"/>
                    <a:pt x="372" y="0"/>
                    <a:pt x="349" y="7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339">
              <a:extLst>
                <a:ext uri="{FF2B5EF4-FFF2-40B4-BE49-F238E27FC236}">
                  <a16:creationId xmlns:a16="http://schemas.microsoft.com/office/drawing/2014/main" id="{DDBF8738-C925-5761-263A-304AE5C5D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991" y="4266324"/>
              <a:ext cx="500063" cy="390525"/>
            </a:xfrm>
            <a:custGeom>
              <a:avLst/>
              <a:gdLst>
                <a:gd name="T0" fmla="*/ 27 w 2436"/>
                <a:gd name="T1" fmla="*/ 382 h 1896"/>
                <a:gd name="T2" fmla="*/ 215 w 2436"/>
                <a:gd name="T3" fmla="*/ 733 h 1896"/>
                <a:gd name="T4" fmla="*/ 514 w 2436"/>
                <a:gd name="T5" fmla="*/ 1114 h 1896"/>
                <a:gd name="T6" fmla="*/ 830 w 2436"/>
                <a:gd name="T7" fmla="*/ 1505 h 1896"/>
                <a:gd name="T8" fmla="*/ 1181 w 2436"/>
                <a:gd name="T9" fmla="*/ 1861 h 1896"/>
                <a:gd name="T10" fmla="*/ 1293 w 2436"/>
                <a:gd name="T11" fmla="*/ 1847 h 1896"/>
                <a:gd name="T12" fmla="*/ 1835 w 2436"/>
                <a:gd name="T13" fmla="*/ 887 h 1896"/>
                <a:gd name="T14" fmla="*/ 2158 w 2436"/>
                <a:gd name="T15" fmla="*/ 456 h 1896"/>
                <a:gd name="T16" fmla="*/ 2324 w 2436"/>
                <a:gd name="T17" fmla="*/ 245 h 1896"/>
                <a:gd name="T18" fmla="*/ 2414 w 2436"/>
                <a:gd name="T19" fmla="*/ 35 h 1896"/>
                <a:gd name="T20" fmla="*/ 2374 w 2436"/>
                <a:gd name="T21" fmla="*/ 4 h 1896"/>
                <a:gd name="T22" fmla="*/ 2185 w 2436"/>
                <a:gd name="T23" fmla="*/ 138 h 1896"/>
                <a:gd name="T24" fmla="*/ 1995 w 2436"/>
                <a:gd name="T25" fmla="*/ 370 h 1896"/>
                <a:gd name="T26" fmla="*/ 1681 w 2436"/>
                <a:gd name="T27" fmla="*/ 797 h 1896"/>
                <a:gd name="T28" fmla="*/ 1162 w 2436"/>
                <a:gd name="T29" fmla="*/ 1792 h 1896"/>
                <a:gd name="T30" fmla="*/ 1282 w 2436"/>
                <a:gd name="T31" fmla="*/ 1760 h 1896"/>
                <a:gd name="T32" fmla="*/ 988 w 2436"/>
                <a:gd name="T33" fmla="*/ 1326 h 1896"/>
                <a:gd name="T34" fmla="*/ 693 w 2436"/>
                <a:gd name="T35" fmla="*/ 968 h 1896"/>
                <a:gd name="T36" fmla="*/ 383 w 2436"/>
                <a:gd name="T37" fmla="*/ 603 h 1896"/>
                <a:gd name="T38" fmla="*/ 76 w 2436"/>
                <a:gd name="T39" fmla="*/ 344 h 1896"/>
                <a:gd name="T40" fmla="*/ 27 w 2436"/>
                <a:gd name="T41" fmla="*/ 382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6" h="1896">
                  <a:moveTo>
                    <a:pt x="27" y="382"/>
                  </a:moveTo>
                  <a:cubicBezTo>
                    <a:pt x="0" y="515"/>
                    <a:pt x="140" y="635"/>
                    <a:pt x="215" y="733"/>
                  </a:cubicBezTo>
                  <a:cubicBezTo>
                    <a:pt x="313" y="861"/>
                    <a:pt x="413" y="988"/>
                    <a:pt x="514" y="1114"/>
                  </a:cubicBezTo>
                  <a:cubicBezTo>
                    <a:pt x="619" y="1245"/>
                    <a:pt x="720" y="1380"/>
                    <a:pt x="830" y="1505"/>
                  </a:cubicBezTo>
                  <a:cubicBezTo>
                    <a:pt x="940" y="1631"/>
                    <a:pt x="1078" y="1731"/>
                    <a:pt x="1181" y="1861"/>
                  </a:cubicBezTo>
                  <a:cubicBezTo>
                    <a:pt x="1207" y="1896"/>
                    <a:pt x="1276" y="1886"/>
                    <a:pt x="1293" y="1847"/>
                  </a:cubicBezTo>
                  <a:cubicBezTo>
                    <a:pt x="1444" y="1510"/>
                    <a:pt x="1625" y="1191"/>
                    <a:pt x="1835" y="887"/>
                  </a:cubicBezTo>
                  <a:cubicBezTo>
                    <a:pt x="1937" y="739"/>
                    <a:pt x="2046" y="596"/>
                    <a:pt x="2158" y="456"/>
                  </a:cubicBezTo>
                  <a:cubicBezTo>
                    <a:pt x="2214" y="386"/>
                    <a:pt x="2269" y="316"/>
                    <a:pt x="2324" y="245"/>
                  </a:cubicBezTo>
                  <a:cubicBezTo>
                    <a:pt x="2373" y="181"/>
                    <a:pt x="2436" y="120"/>
                    <a:pt x="2414" y="35"/>
                  </a:cubicBezTo>
                  <a:cubicBezTo>
                    <a:pt x="2410" y="17"/>
                    <a:pt x="2392" y="5"/>
                    <a:pt x="2374" y="4"/>
                  </a:cubicBezTo>
                  <a:cubicBezTo>
                    <a:pt x="2288" y="0"/>
                    <a:pt x="2237" y="78"/>
                    <a:pt x="2185" y="138"/>
                  </a:cubicBezTo>
                  <a:cubicBezTo>
                    <a:pt x="2119" y="213"/>
                    <a:pt x="2057" y="291"/>
                    <a:pt x="1995" y="370"/>
                  </a:cubicBezTo>
                  <a:cubicBezTo>
                    <a:pt x="1886" y="509"/>
                    <a:pt x="1780" y="650"/>
                    <a:pt x="1681" y="797"/>
                  </a:cubicBezTo>
                  <a:cubicBezTo>
                    <a:pt x="1469" y="1107"/>
                    <a:pt x="1303" y="1444"/>
                    <a:pt x="1162" y="1792"/>
                  </a:cubicBezTo>
                  <a:cubicBezTo>
                    <a:pt x="1202" y="1781"/>
                    <a:pt x="1242" y="1770"/>
                    <a:pt x="1282" y="1760"/>
                  </a:cubicBezTo>
                  <a:cubicBezTo>
                    <a:pt x="1170" y="1627"/>
                    <a:pt x="1096" y="1464"/>
                    <a:pt x="988" y="1326"/>
                  </a:cubicBezTo>
                  <a:cubicBezTo>
                    <a:pt x="893" y="1204"/>
                    <a:pt x="791" y="1087"/>
                    <a:pt x="693" y="968"/>
                  </a:cubicBezTo>
                  <a:cubicBezTo>
                    <a:pt x="591" y="845"/>
                    <a:pt x="488" y="724"/>
                    <a:pt x="383" y="603"/>
                  </a:cubicBezTo>
                  <a:cubicBezTo>
                    <a:pt x="304" y="512"/>
                    <a:pt x="210" y="344"/>
                    <a:pt x="76" y="344"/>
                  </a:cubicBezTo>
                  <a:cubicBezTo>
                    <a:pt x="55" y="344"/>
                    <a:pt x="31" y="360"/>
                    <a:pt x="27" y="3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340">
              <a:extLst>
                <a:ext uri="{FF2B5EF4-FFF2-40B4-BE49-F238E27FC236}">
                  <a16:creationId xmlns:a16="http://schemas.microsoft.com/office/drawing/2014/main" id="{1436BF36-240E-7845-B47B-63313223D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3" y="4610812"/>
              <a:ext cx="155575" cy="195263"/>
            </a:xfrm>
            <a:custGeom>
              <a:avLst/>
              <a:gdLst>
                <a:gd name="T0" fmla="*/ 355 w 760"/>
                <a:gd name="T1" fmla="*/ 383 h 951"/>
                <a:gd name="T2" fmla="*/ 386 w 760"/>
                <a:gd name="T3" fmla="*/ 353 h 951"/>
                <a:gd name="T4" fmla="*/ 407 w 760"/>
                <a:gd name="T5" fmla="*/ 348 h 951"/>
                <a:gd name="T6" fmla="*/ 411 w 760"/>
                <a:gd name="T7" fmla="*/ 348 h 951"/>
                <a:gd name="T8" fmla="*/ 437 w 760"/>
                <a:gd name="T9" fmla="*/ 348 h 951"/>
                <a:gd name="T10" fmla="*/ 449 w 760"/>
                <a:gd name="T11" fmla="*/ 352 h 951"/>
                <a:gd name="T12" fmla="*/ 475 w 760"/>
                <a:gd name="T13" fmla="*/ 368 h 951"/>
                <a:gd name="T14" fmla="*/ 489 w 760"/>
                <a:gd name="T15" fmla="*/ 382 h 951"/>
                <a:gd name="T16" fmla="*/ 493 w 760"/>
                <a:gd name="T17" fmla="*/ 388 h 951"/>
                <a:gd name="T18" fmla="*/ 504 w 760"/>
                <a:gd name="T19" fmla="*/ 405 h 951"/>
                <a:gd name="T20" fmla="*/ 512 w 760"/>
                <a:gd name="T21" fmla="*/ 419 h 951"/>
                <a:gd name="T22" fmla="*/ 524 w 760"/>
                <a:gd name="T23" fmla="*/ 457 h 951"/>
                <a:gd name="T24" fmla="*/ 528 w 760"/>
                <a:gd name="T25" fmla="*/ 474 h 951"/>
                <a:gd name="T26" fmla="*/ 530 w 760"/>
                <a:gd name="T27" fmla="*/ 487 h 951"/>
                <a:gd name="T28" fmla="*/ 530 w 760"/>
                <a:gd name="T29" fmla="*/ 532 h 951"/>
                <a:gd name="T30" fmla="*/ 530 w 760"/>
                <a:gd name="T31" fmla="*/ 536 h 951"/>
                <a:gd name="T32" fmla="*/ 524 w 760"/>
                <a:gd name="T33" fmla="*/ 566 h 951"/>
                <a:gd name="T34" fmla="*/ 498 w 760"/>
                <a:gd name="T35" fmla="*/ 629 h 951"/>
                <a:gd name="T36" fmla="*/ 485 w 760"/>
                <a:gd name="T37" fmla="*/ 650 h 951"/>
                <a:gd name="T38" fmla="*/ 482 w 760"/>
                <a:gd name="T39" fmla="*/ 653 h 951"/>
                <a:gd name="T40" fmla="*/ 469 w 760"/>
                <a:gd name="T41" fmla="*/ 668 h 951"/>
                <a:gd name="T42" fmla="*/ 459 w 760"/>
                <a:gd name="T43" fmla="*/ 678 h 951"/>
                <a:gd name="T44" fmla="*/ 428 w 760"/>
                <a:gd name="T45" fmla="*/ 697 h 951"/>
                <a:gd name="T46" fmla="*/ 426 w 760"/>
                <a:gd name="T47" fmla="*/ 698 h 951"/>
                <a:gd name="T48" fmla="*/ 404 w 760"/>
                <a:gd name="T49" fmla="*/ 705 h 951"/>
                <a:gd name="T50" fmla="*/ 386 w 760"/>
                <a:gd name="T51" fmla="*/ 709 h 951"/>
                <a:gd name="T52" fmla="*/ 380 w 760"/>
                <a:gd name="T53" fmla="*/ 709 h 951"/>
                <a:gd name="T54" fmla="*/ 362 w 760"/>
                <a:gd name="T55" fmla="*/ 709 h 951"/>
                <a:gd name="T56" fmla="*/ 352 w 760"/>
                <a:gd name="T57" fmla="*/ 709 h 951"/>
                <a:gd name="T58" fmla="*/ 316 w 760"/>
                <a:gd name="T59" fmla="*/ 700 h 951"/>
                <a:gd name="T60" fmla="*/ 315 w 760"/>
                <a:gd name="T61" fmla="*/ 700 h 951"/>
                <a:gd name="T62" fmla="*/ 299 w 760"/>
                <a:gd name="T63" fmla="*/ 692 h 951"/>
                <a:gd name="T64" fmla="*/ 287 w 760"/>
                <a:gd name="T65" fmla="*/ 684 h 951"/>
                <a:gd name="T66" fmla="*/ 280 w 760"/>
                <a:gd name="T67" fmla="*/ 677 h 951"/>
                <a:gd name="T68" fmla="*/ 274 w 760"/>
                <a:gd name="T69" fmla="*/ 671 h 951"/>
                <a:gd name="T70" fmla="*/ 260 w 760"/>
                <a:gd name="T71" fmla="*/ 649 h 951"/>
                <a:gd name="T72" fmla="*/ 256 w 760"/>
                <a:gd name="T73" fmla="*/ 640 h 951"/>
                <a:gd name="T74" fmla="*/ 250 w 760"/>
                <a:gd name="T75" fmla="*/ 620 h 951"/>
                <a:gd name="T76" fmla="*/ 246 w 760"/>
                <a:gd name="T77" fmla="*/ 600 h 951"/>
                <a:gd name="T78" fmla="*/ 245 w 760"/>
                <a:gd name="T79" fmla="*/ 595 h 951"/>
                <a:gd name="T80" fmla="*/ 248 w 760"/>
                <a:gd name="T81" fmla="*/ 500 h 951"/>
                <a:gd name="T82" fmla="*/ 290 w 760"/>
                <a:gd name="T83" fmla="*/ 331 h 951"/>
                <a:gd name="T84" fmla="*/ 297 w 760"/>
                <a:gd name="T85" fmla="*/ 313 h 951"/>
                <a:gd name="T86" fmla="*/ 297 w 760"/>
                <a:gd name="T87" fmla="*/ 313 h 951"/>
                <a:gd name="T88" fmla="*/ 303 w 760"/>
                <a:gd name="T89" fmla="*/ 300 h 951"/>
                <a:gd name="T90" fmla="*/ 325 w 760"/>
                <a:gd name="T91" fmla="*/ 257 h 951"/>
                <a:gd name="T92" fmla="*/ 350 w 760"/>
                <a:gd name="T93" fmla="*/ 218 h 951"/>
                <a:gd name="T94" fmla="*/ 352 w 760"/>
                <a:gd name="T95" fmla="*/ 214 h 951"/>
                <a:gd name="T96" fmla="*/ 369 w 760"/>
                <a:gd name="T97" fmla="*/ 193 h 951"/>
                <a:gd name="T98" fmla="*/ 490 w 760"/>
                <a:gd name="T99" fmla="*/ 104 h 951"/>
                <a:gd name="T100" fmla="*/ 499 w 760"/>
                <a:gd name="T101" fmla="*/ 36 h 951"/>
                <a:gd name="T102" fmla="*/ 282 w 760"/>
                <a:gd name="T103" fmla="*/ 45 h 951"/>
                <a:gd name="T104" fmla="*/ 131 w 760"/>
                <a:gd name="T105" fmla="*/ 238 h 951"/>
                <a:gd name="T106" fmla="*/ 97 w 760"/>
                <a:gd name="T107" fmla="*/ 763 h 951"/>
                <a:gd name="T108" fmla="*/ 589 w 760"/>
                <a:gd name="T109" fmla="*/ 830 h 951"/>
                <a:gd name="T110" fmla="*/ 670 w 760"/>
                <a:gd name="T111" fmla="*/ 331 h 951"/>
                <a:gd name="T112" fmla="*/ 420 w 760"/>
                <a:gd name="T113" fmla="*/ 181 h 951"/>
                <a:gd name="T114" fmla="*/ 224 w 760"/>
                <a:gd name="T115" fmla="*/ 365 h 951"/>
                <a:gd name="T116" fmla="*/ 282 w 760"/>
                <a:gd name="T117" fmla="*/ 431 h 951"/>
                <a:gd name="T118" fmla="*/ 355 w 760"/>
                <a:gd name="T119" fmla="*/ 38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0" h="951">
                  <a:moveTo>
                    <a:pt x="355" y="383"/>
                  </a:moveTo>
                  <a:cubicBezTo>
                    <a:pt x="360" y="368"/>
                    <a:pt x="369" y="361"/>
                    <a:pt x="386" y="353"/>
                  </a:cubicBezTo>
                  <a:cubicBezTo>
                    <a:pt x="379" y="356"/>
                    <a:pt x="402" y="349"/>
                    <a:pt x="407" y="348"/>
                  </a:cubicBezTo>
                  <a:cubicBezTo>
                    <a:pt x="395" y="350"/>
                    <a:pt x="409" y="348"/>
                    <a:pt x="411" y="348"/>
                  </a:cubicBezTo>
                  <a:cubicBezTo>
                    <a:pt x="420" y="347"/>
                    <a:pt x="428" y="347"/>
                    <a:pt x="437" y="348"/>
                  </a:cubicBezTo>
                  <a:cubicBezTo>
                    <a:pt x="426" y="347"/>
                    <a:pt x="450" y="352"/>
                    <a:pt x="449" y="352"/>
                  </a:cubicBezTo>
                  <a:cubicBezTo>
                    <a:pt x="463" y="358"/>
                    <a:pt x="468" y="362"/>
                    <a:pt x="475" y="368"/>
                  </a:cubicBezTo>
                  <a:cubicBezTo>
                    <a:pt x="480" y="373"/>
                    <a:pt x="485" y="378"/>
                    <a:pt x="489" y="382"/>
                  </a:cubicBezTo>
                  <a:cubicBezTo>
                    <a:pt x="489" y="383"/>
                    <a:pt x="499" y="395"/>
                    <a:pt x="493" y="388"/>
                  </a:cubicBezTo>
                  <a:cubicBezTo>
                    <a:pt x="497" y="393"/>
                    <a:pt x="501" y="399"/>
                    <a:pt x="504" y="405"/>
                  </a:cubicBezTo>
                  <a:cubicBezTo>
                    <a:pt x="504" y="404"/>
                    <a:pt x="516" y="429"/>
                    <a:pt x="512" y="419"/>
                  </a:cubicBezTo>
                  <a:cubicBezTo>
                    <a:pt x="517" y="431"/>
                    <a:pt x="521" y="444"/>
                    <a:pt x="524" y="457"/>
                  </a:cubicBezTo>
                  <a:cubicBezTo>
                    <a:pt x="524" y="454"/>
                    <a:pt x="530" y="486"/>
                    <a:pt x="528" y="474"/>
                  </a:cubicBezTo>
                  <a:cubicBezTo>
                    <a:pt x="527" y="464"/>
                    <a:pt x="529" y="485"/>
                    <a:pt x="530" y="487"/>
                  </a:cubicBezTo>
                  <a:cubicBezTo>
                    <a:pt x="531" y="502"/>
                    <a:pt x="530" y="517"/>
                    <a:pt x="530" y="532"/>
                  </a:cubicBezTo>
                  <a:cubicBezTo>
                    <a:pt x="530" y="534"/>
                    <a:pt x="528" y="551"/>
                    <a:pt x="530" y="536"/>
                  </a:cubicBezTo>
                  <a:cubicBezTo>
                    <a:pt x="528" y="546"/>
                    <a:pt x="526" y="556"/>
                    <a:pt x="524" y="566"/>
                  </a:cubicBezTo>
                  <a:cubicBezTo>
                    <a:pt x="515" y="602"/>
                    <a:pt x="515" y="599"/>
                    <a:pt x="498" y="629"/>
                  </a:cubicBezTo>
                  <a:cubicBezTo>
                    <a:pt x="493" y="636"/>
                    <a:pt x="489" y="643"/>
                    <a:pt x="485" y="650"/>
                  </a:cubicBezTo>
                  <a:cubicBezTo>
                    <a:pt x="483" y="653"/>
                    <a:pt x="473" y="665"/>
                    <a:pt x="482" y="653"/>
                  </a:cubicBezTo>
                  <a:cubicBezTo>
                    <a:pt x="478" y="658"/>
                    <a:pt x="474" y="663"/>
                    <a:pt x="469" y="668"/>
                  </a:cubicBezTo>
                  <a:cubicBezTo>
                    <a:pt x="469" y="668"/>
                    <a:pt x="446" y="688"/>
                    <a:pt x="459" y="678"/>
                  </a:cubicBezTo>
                  <a:cubicBezTo>
                    <a:pt x="449" y="686"/>
                    <a:pt x="438" y="691"/>
                    <a:pt x="428" y="697"/>
                  </a:cubicBezTo>
                  <a:cubicBezTo>
                    <a:pt x="411" y="707"/>
                    <a:pt x="422" y="699"/>
                    <a:pt x="426" y="698"/>
                  </a:cubicBezTo>
                  <a:cubicBezTo>
                    <a:pt x="419" y="700"/>
                    <a:pt x="412" y="703"/>
                    <a:pt x="404" y="705"/>
                  </a:cubicBezTo>
                  <a:cubicBezTo>
                    <a:pt x="398" y="706"/>
                    <a:pt x="392" y="708"/>
                    <a:pt x="386" y="709"/>
                  </a:cubicBezTo>
                  <a:cubicBezTo>
                    <a:pt x="370" y="712"/>
                    <a:pt x="408" y="710"/>
                    <a:pt x="380" y="709"/>
                  </a:cubicBezTo>
                  <a:cubicBezTo>
                    <a:pt x="374" y="709"/>
                    <a:pt x="368" y="709"/>
                    <a:pt x="362" y="709"/>
                  </a:cubicBezTo>
                  <a:cubicBezTo>
                    <a:pt x="357" y="709"/>
                    <a:pt x="331" y="706"/>
                    <a:pt x="352" y="709"/>
                  </a:cubicBezTo>
                  <a:cubicBezTo>
                    <a:pt x="340" y="707"/>
                    <a:pt x="328" y="704"/>
                    <a:pt x="316" y="700"/>
                  </a:cubicBezTo>
                  <a:cubicBezTo>
                    <a:pt x="299" y="695"/>
                    <a:pt x="311" y="698"/>
                    <a:pt x="315" y="700"/>
                  </a:cubicBezTo>
                  <a:cubicBezTo>
                    <a:pt x="310" y="698"/>
                    <a:pt x="304" y="695"/>
                    <a:pt x="299" y="692"/>
                  </a:cubicBezTo>
                  <a:cubicBezTo>
                    <a:pt x="300" y="692"/>
                    <a:pt x="276" y="676"/>
                    <a:pt x="287" y="684"/>
                  </a:cubicBezTo>
                  <a:cubicBezTo>
                    <a:pt x="296" y="691"/>
                    <a:pt x="282" y="679"/>
                    <a:pt x="280" y="677"/>
                  </a:cubicBezTo>
                  <a:cubicBezTo>
                    <a:pt x="277" y="674"/>
                    <a:pt x="265" y="660"/>
                    <a:pt x="274" y="671"/>
                  </a:cubicBezTo>
                  <a:cubicBezTo>
                    <a:pt x="269" y="664"/>
                    <a:pt x="264" y="657"/>
                    <a:pt x="260" y="649"/>
                  </a:cubicBezTo>
                  <a:cubicBezTo>
                    <a:pt x="252" y="634"/>
                    <a:pt x="266" y="669"/>
                    <a:pt x="256" y="640"/>
                  </a:cubicBezTo>
                  <a:cubicBezTo>
                    <a:pt x="254" y="633"/>
                    <a:pt x="252" y="627"/>
                    <a:pt x="250" y="620"/>
                  </a:cubicBezTo>
                  <a:cubicBezTo>
                    <a:pt x="248" y="613"/>
                    <a:pt x="247" y="607"/>
                    <a:pt x="246" y="600"/>
                  </a:cubicBezTo>
                  <a:cubicBezTo>
                    <a:pt x="248" y="614"/>
                    <a:pt x="245" y="597"/>
                    <a:pt x="245" y="595"/>
                  </a:cubicBezTo>
                  <a:cubicBezTo>
                    <a:pt x="243" y="564"/>
                    <a:pt x="245" y="524"/>
                    <a:pt x="248" y="500"/>
                  </a:cubicBezTo>
                  <a:cubicBezTo>
                    <a:pt x="254" y="451"/>
                    <a:pt x="271" y="385"/>
                    <a:pt x="290" y="331"/>
                  </a:cubicBezTo>
                  <a:cubicBezTo>
                    <a:pt x="292" y="325"/>
                    <a:pt x="295" y="319"/>
                    <a:pt x="297" y="313"/>
                  </a:cubicBezTo>
                  <a:cubicBezTo>
                    <a:pt x="299" y="308"/>
                    <a:pt x="299" y="307"/>
                    <a:pt x="297" y="313"/>
                  </a:cubicBezTo>
                  <a:cubicBezTo>
                    <a:pt x="299" y="309"/>
                    <a:pt x="301" y="304"/>
                    <a:pt x="303" y="300"/>
                  </a:cubicBezTo>
                  <a:cubicBezTo>
                    <a:pt x="310" y="285"/>
                    <a:pt x="317" y="271"/>
                    <a:pt x="325" y="257"/>
                  </a:cubicBezTo>
                  <a:cubicBezTo>
                    <a:pt x="332" y="244"/>
                    <a:pt x="341" y="231"/>
                    <a:pt x="350" y="218"/>
                  </a:cubicBezTo>
                  <a:cubicBezTo>
                    <a:pt x="358" y="206"/>
                    <a:pt x="343" y="226"/>
                    <a:pt x="352" y="214"/>
                  </a:cubicBezTo>
                  <a:cubicBezTo>
                    <a:pt x="358" y="207"/>
                    <a:pt x="364" y="200"/>
                    <a:pt x="369" y="193"/>
                  </a:cubicBezTo>
                  <a:cubicBezTo>
                    <a:pt x="406" y="150"/>
                    <a:pt x="436" y="120"/>
                    <a:pt x="490" y="104"/>
                  </a:cubicBezTo>
                  <a:cubicBezTo>
                    <a:pt x="520" y="95"/>
                    <a:pt x="527" y="52"/>
                    <a:pt x="499" y="36"/>
                  </a:cubicBezTo>
                  <a:cubicBezTo>
                    <a:pt x="434" y="0"/>
                    <a:pt x="343" y="3"/>
                    <a:pt x="282" y="45"/>
                  </a:cubicBezTo>
                  <a:cubicBezTo>
                    <a:pt x="214" y="92"/>
                    <a:pt x="166" y="164"/>
                    <a:pt x="131" y="238"/>
                  </a:cubicBezTo>
                  <a:cubicBezTo>
                    <a:pt x="59" y="393"/>
                    <a:pt x="0" y="606"/>
                    <a:pt x="97" y="763"/>
                  </a:cubicBezTo>
                  <a:cubicBezTo>
                    <a:pt x="201" y="932"/>
                    <a:pt x="441" y="951"/>
                    <a:pt x="589" y="830"/>
                  </a:cubicBezTo>
                  <a:cubicBezTo>
                    <a:pt x="733" y="713"/>
                    <a:pt x="760" y="489"/>
                    <a:pt x="670" y="331"/>
                  </a:cubicBezTo>
                  <a:cubicBezTo>
                    <a:pt x="619" y="243"/>
                    <a:pt x="525" y="173"/>
                    <a:pt x="420" y="181"/>
                  </a:cubicBezTo>
                  <a:cubicBezTo>
                    <a:pt x="317" y="190"/>
                    <a:pt x="237" y="263"/>
                    <a:pt x="224" y="365"/>
                  </a:cubicBezTo>
                  <a:cubicBezTo>
                    <a:pt x="220" y="398"/>
                    <a:pt x="252" y="427"/>
                    <a:pt x="282" y="431"/>
                  </a:cubicBezTo>
                  <a:cubicBezTo>
                    <a:pt x="316" y="435"/>
                    <a:pt x="345" y="415"/>
                    <a:pt x="355" y="3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341">
              <a:extLst>
                <a:ext uri="{FF2B5EF4-FFF2-40B4-BE49-F238E27FC236}">
                  <a16:creationId xmlns:a16="http://schemas.microsoft.com/office/drawing/2014/main" id="{C07948B0-1F7E-F5FB-5045-61CA53A19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416" y="2578812"/>
              <a:ext cx="50800" cy="322263"/>
            </a:xfrm>
            <a:custGeom>
              <a:avLst/>
              <a:gdLst>
                <a:gd name="T0" fmla="*/ 55 w 250"/>
                <a:gd name="T1" fmla="*/ 8 h 1564"/>
                <a:gd name="T2" fmla="*/ 144 w 250"/>
                <a:gd name="T3" fmla="*/ 776 h 1564"/>
                <a:gd name="T4" fmla="*/ 97 w 250"/>
                <a:gd name="T5" fmla="*/ 1150 h 1564"/>
                <a:gd name="T6" fmla="*/ 6 w 250"/>
                <a:gd name="T7" fmla="*/ 1516 h 1564"/>
                <a:gd name="T8" fmla="*/ 82 w 250"/>
                <a:gd name="T9" fmla="*/ 1537 h 1564"/>
                <a:gd name="T10" fmla="*/ 215 w 250"/>
                <a:gd name="T11" fmla="*/ 1156 h 1564"/>
                <a:gd name="T12" fmla="*/ 248 w 250"/>
                <a:gd name="T13" fmla="*/ 763 h 1564"/>
                <a:gd name="T14" fmla="*/ 64 w 250"/>
                <a:gd name="T15" fmla="*/ 4 h 1564"/>
                <a:gd name="T16" fmla="*/ 55 w 250"/>
                <a:gd name="T17" fmla="*/ 8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1564">
                  <a:moveTo>
                    <a:pt x="55" y="8"/>
                  </a:moveTo>
                  <a:cubicBezTo>
                    <a:pt x="97" y="264"/>
                    <a:pt x="153" y="515"/>
                    <a:pt x="144" y="776"/>
                  </a:cubicBezTo>
                  <a:cubicBezTo>
                    <a:pt x="139" y="902"/>
                    <a:pt x="121" y="1026"/>
                    <a:pt x="97" y="1150"/>
                  </a:cubicBezTo>
                  <a:cubicBezTo>
                    <a:pt x="73" y="1273"/>
                    <a:pt x="22" y="1393"/>
                    <a:pt x="6" y="1516"/>
                  </a:cubicBezTo>
                  <a:cubicBezTo>
                    <a:pt x="0" y="1561"/>
                    <a:pt x="61" y="1564"/>
                    <a:pt x="82" y="1537"/>
                  </a:cubicBezTo>
                  <a:cubicBezTo>
                    <a:pt x="158" y="1432"/>
                    <a:pt x="190" y="1280"/>
                    <a:pt x="215" y="1156"/>
                  </a:cubicBezTo>
                  <a:cubicBezTo>
                    <a:pt x="241" y="1027"/>
                    <a:pt x="250" y="894"/>
                    <a:pt x="248" y="763"/>
                  </a:cubicBezTo>
                  <a:cubicBezTo>
                    <a:pt x="245" y="503"/>
                    <a:pt x="205" y="227"/>
                    <a:pt x="64" y="4"/>
                  </a:cubicBezTo>
                  <a:cubicBezTo>
                    <a:pt x="61" y="0"/>
                    <a:pt x="54" y="3"/>
                    <a:pt x="55" y="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342">
              <a:extLst>
                <a:ext uri="{FF2B5EF4-FFF2-40B4-BE49-F238E27FC236}">
                  <a16:creationId xmlns:a16="http://schemas.microsoft.com/office/drawing/2014/main" id="{32B1FEC0-0E1C-F0EC-E3FC-A00023F8E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803" y="2508962"/>
              <a:ext cx="201613" cy="566738"/>
            </a:xfrm>
            <a:custGeom>
              <a:avLst/>
              <a:gdLst>
                <a:gd name="T0" fmla="*/ 888 w 982"/>
                <a:gd name="T1" fmla="*/ 59 h 2758"/>
                <a:gd name="T2" fmla="*/ 556 w 982"/>
                <a:gd name="T3" fmla="*/ 1434 h 2758"/>
                <a:gd name="T4" fmla="*/ 287 w 982"/>
                <a:gd name="T5" fmla="*/ 2086 h 2758"/>
                <a:gd name="T6" fmla="*/ 11 w 982"/>
                <a:gd name="T7" fmla="*/ 2697 h 2758"/>
                <a:gd name="T8" fmla="*/ 74 w 982"/>
                <a:gd name="T9" fmla="*/ 2733 h 2758"/>
                <a:gd name="T10" fmla="*/ 456 w 982"/>
                <a:gd name="T11" fmla="*/ 2131 h 2758"/>
                <a:gd name="T12" fmla="*/ 712 w 982"/>
                <a:gd name="T13" fmla="*/ 1477 h 2758"/>
                <a:gd name="T14" fmla="*/ 978 w 982"/>
                <a:gd name="T15" fmla="*/ 59 h 2758"/>
                <a:gd name="T16" fmla="*/ 888 w 982"/>
                <a:gd name="T17" fmla="*/ 59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2" h="2758">
                  <a:moveTo>
                    <a:pt x="888" y="59"/>
                  </a:moveTo>
                  <a:cubicBezTo>
                    <a:pt x="827" y="527"/>
                    <a:pt x="712" y="990"/>
                    <a:pt x="556" y="1434"/>
                  </a:cubicBezTo>
                  <a:cubicBezTo>
                    <a:pt x="479" y="1657"/>
                    <a:pt x="385" y="1872"/>
                    <a:pt x="287" y="2086"/>
                  </a:cubicBezTo>
                  <a:cubicBezTo>
                    <a:pt x="195" y="2288"/>
                    <a:pt x="75" y="2484"/>
                    <a:pt x="11" y="2697"/>
                  </a:cubicBezTo>
                  <a:cubicBezTo>
                    <a:pt x="0" y="2733"/>
                    <a:pt x="47" y="2758"/>
                    <a:pt x="74" y="2733"/>
                  </a:cubicBezTo>
                  <a:cubicBezTo>
                    <a:pt x="243" y="2570"/>
                    <a:pt x="356" y="2341"/>
                    <a:pt x="456" y="2131"/>
                  </a:cubicBezTo>
                  <a:cubicBezTo>
                    <a:pt x="557" y="1920"/>
                    <a:pt x="640" y="1699"/>
                    <a:pt x="712" y="1477"/>
                  </a:cubicBezTo>
                  <a:cubicBezTo>
                    <a:pt x="863" y="1017"/>
                    <a:pt x="947" y="542"/>
                    <a:pt x="978" y="59"/>
                  </a:cubicBezTo>
                  <a:cubicBezTo>
                    <a:pt x="982" y="0"/>
                    <a:pt x="895" y="3"/>
                    <a:pt x="888" y="5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343">
              <a:extLst>
                <a:ext uri="{FF2B5EF4-FFF2-40B4-BE49-F238E27FC236}">
                  <a16:creationId xmlns:a16="http://schemas.microsoft.com/office/drawing/2014/main" id="{2B773C67-8807-1784-ED24-4D479D566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491" y="2672474"/>
              <a:ext cx="50800" cy="360363"/>
            </a:xfrm>
            <a:custGeom>
              <a:avLst/>
              <a:gdLst>
                <a:gd name="T0" fmla="*/ 164 w 246"/>
                <a:gd name="T1" fmla="*/ 50 h 1756"/>
                <a:gd name="T2" fmla="*/ 72 w 246"/>
                <a:gd name="T3" fmla="*/ 885 h 1756"/>
                <a:gd name="T4" fmla="*/ 19 w 246"/>
                <a:gd name="T5" fmla="*/ 1719 h 1756"/>
                <a:gd name="T6" fmla="*/ 71 w 246"/>
                <a:gd name="T7" fmla="*/ 1726 h 1756"/>
                <a:gd name="T8" fmla="*/ 176 w 246"/>
                <a:gd name="T9" fmla="*/ 901 h 1756"/>
                <a:gd name="T10" fmla="*/ 242 w 246"/>
                <a:gd name="T11" fmla="*/ 50 h 1756"/>
                <a:gd name="T12" fmla="*/ 164 w 246"/>
                <a:gd name="T13" fmla="*/ 5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1756">
                  <a:moveTo>
                    <a:pt x="164" y="50"/>
                  </a:moveTo>
                  <a:cubicBezTo>
                    <a:pt x="133" y="329"/>
                    <a:pt x="103" y="607"/>
                    <a:pt x="72" y="885"/>
                  </a:cubicBezTo>
                  <a:cubicBezTo>
                    <a:pt x="41" y="1163"/>
                    <a:pt x="0" y="1439"/>
                    <a:pt x="19" y="1719"/>
                  </a:cubicBezTo>
                  <a:cubicBezTo>
                    <a:pt x="21" y="1748"/>
                    <a:pt x="63" y="1756"/>
                    <a:pt x="71" y="1726"/>
                  </a:cubicBezTo>
                  <a:cubicBezTo>
                    <a:pt x="142" y="1457"/>
                    <a:pt x="154" y="1179"/>
                    <a:pt x="176" y="901"/>
                  </a:cubicBezTo>
                  <a:cubicBezTo>
                    <a:pt x="198" y="618"/>
                    <a:pt x="220" y="334"/>
                    <a:pt x="242" y="50"/>
                  </a:cubicBezTo>
                  <a:cubicBezTo>
                    <a:pt x="246" y="0"/>
                    <a:pt x="170" y="2"/>
                    <a:pt x="164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344">
              <a:extLst>
                <a:ext uri="{FF2B5EF4-FFF2-40B4-BE49-F238E27FC236}">
                  <a16:creationId xmlns:a16="http://schemas.microsoft.com/office/drawing/2014/main" id="{CD237172-FA04-AC17-FE60-6A968E62D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578" y="2866149"/>
              <a:ext cx="41275" cy="238125"/>
            </a:xfrm>
            <a:custGeom>
              <a:avLst/>
              <a:gdLst>
                <a:gd name="T0" fmla="*/ 31 w 203"/>
                <a:gd name="T1" fmla="*/ 32 h 1160"/>
                <a:gd name="T2" fmla="*/ 158 w 203"/>
                <a:gd name="T3" fmla="*/ 1137 h 1160"/>
                <a:gd name="T4" fmla="*/ 197 w 203"/>
                <a:gd name="T5" fmla="*/ 1126 h 1160"/>
                <a:gd name="T6" fmla="*/ 93 w 203"/>
                <a:gd name="T7" fmla="*/ 577 h 1160"/>
                <a:gd name="T8" fmla="*/ 81 w 203"/>
                <a:gd name="T9" fmla="*/ 32 h 1160"/>
                <a:gd name="T10" fmla="*/ 31 w 203"/>
                <a:gd name="T11" fmla="*/ 32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160">
                  <a:moveTo>
                    <a:pt x="31" y="32"/>
                  </a:moveTo>
                  <a:cubicBezTo>
                    <a:pt x="0" y="398"/>
                    <a:pt x="22" y="793"/>
                    <a:pt x="158" y="1137"/>
                  </a:cubicBezTo>
                  <a:cubicBezTo>
                    <a:pt x="167" y="1160"/>
                    <a:pt x="203" y="1152"/>
                    <a:pt x="197" y="1126"/>
                  </a:cubicBezTo>
                  <a:cubicBezTo>
                    <a:pt x="157" y="944"/>
                    <a:pt x="114" y="762"/>
                    <a:pt x="93" y="577"/>
                  </a:cubicBezTo>
                  <a:cubicBezTo>
                    <a:pt x="72" y="396"/>
                    <a:pt x="68" y="214"/>
                    <a:pt x="81" y="32"/>
                  </a:cubicBezTo>
                  <a:cubicBezTo>
                    <a:pt x="83" y="0"/>
                    <a:pt x="33" y="1"/>
                    <a:pt x="31" y="3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345">
              <a:extLst>
                <a:ext uri="{FF2B5EF4-FFF2-40B4-BE49-F238E27FC236}">
                  <a16:creationId xmlns:a16="http://schemas.microsoft.com/office/drawing/2014/main" id="{31511336-7337-A14D-0A49-9B7F631E5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528" y="4115512"/>
              <a:ext cx="152400" cy="166688"/>
            </a:xfrm>
            <a:custGeom>
              <a:avLst/>
              <a:gdLst>
                <a:gd name="T0" fmla="*/ 88 w 743"/>
                <a:gd name="T1" fmla="*/ 26 h 809"/>
                <a:gd name="T2" fmla="*/ 28 w 743"/>
                <a:gd name="T3" fmla="*/ 89 h 809"/>
                <a:gd name="T4" fmla="*/ 2 w 743"/>
                <a:gd name="T5" fmla="*/ 190 h 809"/>
                <a:gd name="T6" fmla="*/ 14 w 743"/>
                <a:gd name="T7" fmla="*/ 335 h 809"/>
                <a:gd name="T8" fmla="*/ 132 w 743"/>
                <a:gd name="T9" fmla="*/ 592 h 809"/>
                <a:gd name="T10" fmla="*/ 373 w 743"/>
                <a:gd name="T11" fmla="*/ 770 h 809"/>
                <a:gd name="T12" fmla="*/ 512 w 743"/>
                <a:gd name="T13" fmla="*/ 806 h 809"/>
                <a:gd name="T14" fmla="*/ 656 w 743"/>
                <a:gd name="T15" fmla="*/ 780 h 809"/>
                <a:gd name="T16" fmla="*/ 656 w 743"/>
                <a:gd name="T17" fmla="*/ 612 h 809"/>
                <a:gd name="T18" fmla="*/ 630 w 743"/>
                <a:gd name="T19" fmla="*/ 605 h 809"/>
                <a:gd name="T20" fmla="*/ 617 w 743"/>
                <a:gd name="T21" fmla="*/ 601 h 809"/>
                <a:gd name="T22" fmla="*/ 621 w 743"/>
                <a:gd name="T23" fmla="*/ 603 h 809"/>
                <a:gd name="T24" fmla="*/ 553 w 743"/>
                <a:gd name="T25" fmla="*/ 573 h 809"/>
                <a:gd name="T26" fmla="*/ 504 w 743"/>
                <a:gd name="T27" fmla="*/ 559 h 809"/>
                <a:gd name="T28" fmla="*/ 477 w 743"/>
                <a:gd name="T29" fmla="*/ 549 h 809"/>
                <a:gd name="T30" fmla="*/ 477 w 743"/>
                <a:gd name="T31" fmla="*/ 549 h 809"/>
                <a:gd name="T32" fmla="*/ 381 w 743"/>
                <a:gd name="T33" fmla="*/ 491 h 809"/>
                <a:gd name="T34" fmla="*/ 377 w 743"/>
                <a:gd name="T35" fmla="*/ 488 h 809"/>
                <a:gd name="T36" fmla="*/ 359 w 743"/>
                <a:gd name="T37" fmla="*/ 473 h 809"/>
                <a:gd name="T38" fmla="*/ 320 w 743"/>
                <a:gd name="T39" fmla="*/ 433 h 809"/>
                <a:gd name="T40" fmla="*/ 305 w 743"/>
                <a:gd name="T41" fmla="*/ 415 h 809"/>
                <a:gd name="T42" fmla="*/ 302 w 743"/>
                <a:gd name="T43" fmla="*/ 409 h 809"/>
                <a:gd name="T44" fmla="*/ 273 w 743"/>
                <a:gd name="T45" fmla="*/ 360 h 809"/>
                <a:gd name="T46" fmla="*/ 260 w 743"/>
                <a:gd name="T47" fmla="*/ 334 h 809"/>
                <a:gd name="T48" fmla="*/ 258 w 743"/>
                <a:gd name="T49" fmla="*/ 327 h 809"/>
                <a:gd name="T50" fmla="*/ 243 w 743"/>
                <a:gd name="T51" fmla="*/ 277 h 809"/>
                <a:gd name="T52" fmla="*/ 238 w 743"/>
                <a:gd name="T53" fmla="*/ 254 h 809"/>
                <a:gd name="T54" fmla="*/ 237 w 743"/>
                <a:gd name="T55" fmla="*/ 247 h 809"/>
                <a:gd name="T56" fmla="*/ 233 w 743"/>
                <a:gd name="T57" fmla="*/ 190 h 809"/>
                <a:gd name="T58" fmla="*/ 224 w 743"/>
                <a:gd name="T59" fmla="*/ 114 h 809"/>
                <a:gd name="T60" fmla="*/ 216 w 743"/>
                <a:gd name="T61" fmla="*/ 85 h 809"/>
                <a:gd name="T62" fmla="*/ 195 w 743"/>
                <a:gd name="T63" fmla="*/ 52 h 809"/>
                <a:gd name="T64" fmla="*/ 198 w 743"/>
                <a:gd name="T65" fmla="*/ 55 h 809"/>
                <a:gd name="T66" fmla="*/ 88 w 743"/>
                <a:gd name="T67" fmla="*/ 26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3" h="809">
                  <a:moveTo>
                    <a:pt x="88" y="26"/>
                  </a:moveTo>
                  <a:cubicBezTo>
                    <a:pt x="62" y="44"/>
                    <a:pt x="41" y="60"/>
                    <a:pt x="28" y="89"/>
                  </a:cubicBezTo>
                  <a:cubicBezTo>
                    <a:pt x="12" y="123"/>
                    <a:pt x="3" y="152"/>
                    <a:pt x="2" y="190"/>
                  </a:cubicBezTo>
                  <a:cubicBezTo>
                    <a:pt x="0" y="239"/>
                    <a:pt x="5" y="288"/>
                    <a:pt x="14" y="335"/>
                  </a:cubicBezTo>
                  <a:cubicBezTo>
                    <a:pt x="32" y="429"/>
                    <a:pt x="74" y="516"/>
                    <a:pt x="132" y="592"/>
                  </a:cubicBezTo>
                  <a:cubicBezTo>
                    <a:pt x="196" y="674"/>
                    <a:pt x="277" y="731"/>
                    <a:pt x="373" y="770"/>
                  </a:cubicBezTo>
                  <a:cubicBezTo>
                    <a:pt x="417" y="788"/>
                    <a:pt x="465" y="803"/>
                    <a:pt x="512" y="806"/>
                  </a:cubicBezTo>
                  <a:cubicBezTo>
                    <a:pt x="561" y="809"/>
                    <a:pt x="609" y="794"/>
                    <a:pt x="656" y="780"/>
                  </a:cubicBezTo>
                  <a:cubicBezTo>
                    <a:pt x="735" y="756"/>
                    <a:pt x="743" y="632"/>
                    <a:pt x="656" y="612"/>
                  </a:cubicBezTo>
                  <a:cubicBezTo>
                    <a:pt x="647" y="610"/>
                    <a:pt x="638" y="608"/>
                    <a:pt x="630" y="605"/>
                  </a:cubicBezTo>
                  <a:cubicBezTo>
                    <a:pt x="625" y="604"/>
                    <a:pt x="621" y="603"/>
                    <a:pt x="617" y="601"/>
                  </a:cubicBezTo>
                  <a:cubicBezTo>
                    <a:pt x="610" y="599"/>
                    <a:pt x="611" y="600"/>
                    <a:pt x="621" y="603"/>
                  </a:cubicBezTo>
                  <a:cubicBezTo>
                    <a:pt x="602" y="587"/>
                    <a:pt x="576" y="581"/>
                    <a:pt x="553" y="573"/>
                  </a:cubicBezTo>
                  <a:cubicBezTo>
                    <a:pt x="537" y="568"/>
                    <a:pt x="520" y="564"/>
                    <a:pt x="504" y="559"/>
                  </a:cubicBezTo>
                  <a:cubicBezTo>
                    <a:pt x="495" y="556"/>
                    <a:pt x="486" y="552"/>
                    <a:pt x="477" y="549"/>
                  </a:cubicBezTo>
                  <a:cubicBezTo>
                    <a:pt x="463" y="544"/>
                    <a:pt x="497" y="559"/>
                    <a:pt x="477" y="549"/>
                  </a:cubicBezTo>
                  <a:cubicBezTo>
                    <a:pt x="443" y="532"/>
                    <a:pt x="412" y="513"/>
                    <a:pt x="381" y="491"/>
                  </a:cubicBezTo>
                  <a:cubicBezTo>
                    <a:pt x="374" y="485"/>
                    <a:pt x="351" y="477"/>
                    <a:pt x="377" y="488"/>
                  </a:cubicBezTo>
                  <a:cubicBezTo>
                    <a:pt x="371" y="485"/>
                    <a:pt x="364" y="477"/>
                    <a:pt x="359" y="473"/>
                  </a:cubicBezTo>
                  <a:cubicBezTo>
                    <a:pt x="345" y="460"/>
                    <a:pt x="332" y="447"/>
                    <a:pt x="320" y="433"/>
                  </a:cubicBezTo>
                  <a:cubicBezTo>
                    <a:pt x="315" y="427"/>
                    <a:pt x="309" y="421"/>
                    <a:pt x="305" y="415"/>
                  </a:cubicBezTo>
                  <a:cubicBezTo>
                    <a:pt x="322" y="439"/>
                    <a:pt x="305" y="414"/>
                    <a:pt x="302" y="409"/>
                  </a:cubicBezTo>
                  <a:cubicBezTo>
                    <a:pt x="291" y="393"/>
                    <a:pt x="281" y="376"/>
                    <a:pt x="273" y="360"/>
                  </a:cubicBezTo>
                  <a:cubicBezTo>
                    <a:pt x="268" y="351"/>
                    <a:pt x="263" y="343"/>
                    <a:pt x="260" y="334"/>
                  </a:cubicBezTo>
                  <a:cubicBezTo>
                    <a:pt x="266" y="354"/>
                    <a:pt x="262" y="338"/>
                    <a:pt x="258" y="327"/>
                  </a:cubicBezTo>
                  <a:cubicBezTo>
                    <a:pt x="253" y="311"/>
                    <a:pt x="248" y="294"/>
                    <a:pt x="243" y="277"/>
                  </a:cubicBezTo>
                  <a:cubicBezTo>
                    <a:pt x="242" y="269"/>
                    <a:pt x="240" y="262"/>
                    <a:pt x="238" y="254"/>
                  </a:cubicBezTo>
                  <a:cubicBezTo>
                    <a:pt x="236" y="242"/>
                    <a:pt x="232" y="227"/>
                    <a:pt x="237" y="247"/>
                  </a:cubicBezTo>
                  <a:cubicBezTo>
                    <a:pt x="233" y="230"/>
                    <a:pt x="233" y="209"/>
                    <a:pt x="233" y="190"/>
                  </a:cubicBezTo>
                  <a:cubicBezTo>
                    <a:pt x="233" y="165"/>
                    <a:pt x="229" y="140"/>
                    <a:pt x="224" y="114"/>
                  </a:cubicBezTo>
                  <a:cubicBezTo>
                    <a:pt x="222" y="104"/>
                    <a:pt x="220" y="95"/>
                    <a:pt x="216" y="85"/>
                  </a:cubicBezTo>
                  <a:cubicBezTo>
                    <a:pt x="212" y="72"/>
                    <a:pt x="205" y="61"/>
                    <a:pt x="195" y="52"/>
                  </a:cubicBezTo>
                  <a:cubicBezTo>
                    <a:pt x="203" y="63"/>
                    <a:pt x="204" y="64"/>
                    <a:pt x="198" y="55"/>
                  </a:cubicBezTo>
                  <a:cubicBezTo>
                    <a:pt x="177" y="20"/>
                    <a:pt x="124" y="0"/>
                    <a:pt x="88" y="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346">
              <a:extLst>
                <a:ext uri="{FF2B5EF4-FFF2-40B4-BE49-F238E27FC236}">
                  <a16:creationId xmlns:a16="http://schemas.microsoft.com/office/drawing/2014/main" id="{4192ABE0-C110-D917-4CB0-C60C8CAB8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953" y="6152274"/>
              <a:ext cx="95250" cy="50800"/>
            </a:xfrm>
            <a:custGeom>
              <a:avLst/>
              <a:gdLst>
                <a:gd name="T0" fmla="*/ 103 w 467"/>
                <a:gd name="T1" fmla="*/ 239 h 245"/>
                <a:gd name="T2" fmla="*/ 289 w 467"/>
                <a:gd name="T3" fmla="*/ 217 h 245"/>
                <a:gd name="T4" fmla="*/ 365 w 467"/>
                <a:gd name="T5" fmla="*/ 201 h 245"/>
                <a:gd name="T6" fmla="*/ 411 w 467"/>
                <a:gd name="T7" fmla="*/ 174 h 245"/>
                <a:gd name="T8" fmla="*/ 466 w 467"/>
                <a:gd name="T9" fmla="*/ 105 h 245"/>
                <a:gd name="T10" fmla="*/ 464 w 467"/>
                <a:gd name="T11" fmla="*/ 74 h 245"/>
                <a:gd name="T12" fmla="*/ 410 w 467"/>
                <a:gd name="T13" fmla="*/ 20 h 245"/>
                <a:gd name="T14" fmla="*/ 321 w 467"/>
                <a:gd name="T15" fmla="*/ 1 h 245"/>
                <a:gd name="T16" fmla="*/ 225 w 467"/>
                <a:gd name="T17" fmla="*/ 16 h 245"/>
                <a:gd name="T18" fmla="*/ 77 w 467"/>
                <a:gd name="T19" fmla="*/ 46 h 245"/>
                <a:gd name="T20" fmla="*/ 6 w 467"/>
                <a:gd name="T21" fmla="*/ 154 h 245"/>
                <a:gd name="T22" fmla="*/ 103 w 467"/>
                <a:gd name="T23" fmla="*/ 23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7" h="245">
                  <a:moveTo>
                    <a:pt x="103" y="239"/>
                  </a:moveTo>
                  <a:cubicBezTo>
                    <a:pt x="165" y="231"/>
                    <a:pt x="227" y="224"/>
                    <a:pt x="289" y="217"/>
                  </a:cubicBezTo>
                  <a:cubicBezTo>
                    <a:pt x="314" y="214"/>
                    <a:pt x="341" y="211"/>
                    <a:pt x="365" y="201"/>
                  </a:cubicBezTo>
                  <a:cubicBezTo>
                    <a:pt x="382" y="194"/>
                    <a:pt x="396" y="184"/>
                    <a:pt x="411" y="174"/>
                  </a:cubicBezTo>
                  <a:cubicBezTo>
                    <a:pt x="437" y="157"/>
                    <a:pt x="461" y="139"/>
                    <a:pt x="466" y="105"/>
                  </a:cubicBezTo>
                  <a:cubicBezTo>
                    <a:pt x="467" y="94"/>
                    <a:pt x="467" y="87"/>
                    <a:pt x="464" y="74"/>
                  </a:cubicBezTo>
                  <a:cubicBezTo>
                    <a:pt x="459" y="48"/>
                    <a:pt x="435" y="28"/>
                    <a:pt x="410" y="20"/>
                  </a:cubicBezTo>
                  <a:cubicBezTo>
                    <a:pt x="383" y="12"/>
                    <a:pt x="350" y="0"/>
                    <a:pt x="321" y="1"/>
                  </a:cubicBezTo>
                  <a:cubicBezTo>
                    <a:pt x="289" y="3"/>
                    <a:pt x="257" y="10"/>
                    <a:pt x="225" y="16"/>
                  </a:cubicBezTo>
                  <a:cubicBezTo>
                    <a:pt x="176" y="26"/>
                    <a:pt x="126" y="36"/>
                    <a:pt x="77" y="46"/>
                  </a:cubicBezTo>
                  <a:cubicBezTo>
                    <a:pt x="29" y="55"/>
                    <a:pt x="0" y="109"/>
                    <a:pt x="6" y="154"/>
                  </a:cubicBezTo>
                  <a:cubicBezTo>
                    <a:pt x="12" y="197"/>
                    <a:pt x="54" y="245"/>
                    <a:pt x="103" y="23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347">
              <a:extLst>
                <a:ext uri="{FF2B5EF4-FFF2-40B4-BE49-F238E27FC236}">
                  <a16:creationId xmlns:a16="http://schemas.microsoft.com/office/drawing/2014/main" id="{3EBDC567-92FB-3BBB-FBF8-0307A0925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541" y="5990349"/>
              <a:ext cx="107950" cy="77788"/>
            </a:xfrm>
            <a:custGeom>
              <a:avLst/>
              <a:gdLst>
                <a:gd name="T0" fmla="*/ 73 w 527"/>
                <a:gd name="T1" fmla="*/ 367 h 376"/>
                <a:gd name="T2" fmla="*/ 317 w 527"/>
                <a:gd name="T3" fmla="*/ 255 h 376"/>
                <a:gd name="T4" fmla="*/ 427 w 527"/>
                <a:gd name="T5" fmla="*/ 176 h 376"/>
                <a:gd name="T6" fmla="*/ 456 w 527"/>
                <a:gd name="T7" fmla="*/ 146 h 376"/>
                <a:gd name="T8" fmla="*/ 472 w 527"/>
                <a:gd name="T9" fmla="*/ 119 h 376"/>
                <a:gd name="T10" fmla="*/ 509 w 527"/>
                <a:gd name="T11" fmla="*/ 66 h 376"/>
                <a:gd name="T12" fmla="*/ 462 w 527"/>
                <a:gd name="T13" fmla="*/ 19 h 376"/>
                <a:gd name="T14" fmla="*/ 412 w 527"/>
                <a:gd name="T15" fmla="*/ 51 h 376"/>
                <a:gd name="T16" fmla="*/ 383 w 527"/>
                <a:gd name="T17" fmla="*/ 63 h 376"/>
                <a:gd name="T18" fmla="*/ 358 w 527"/>
                <a:gd name="T19" fmla="*/ 81 h 376"/>
                <a:gd name="T20" fmla="*/ 258 w 527"/>
                <a:gd name="T21" fmla="*/ 154 h 376"/>
                <a:gd name="T22" fmla="*/ 45 w 527"/>
                <a:gd name="T23" fmla="*/ 265 h 376"/>
                <a:gd name="T24" fmla="*/ 8 w 527"/>
                <a:gd name="T25" fmla="*/ 330 h 376"/>
                <a:gd name="T26" fmla="*/ 73 w 527"/>
                <a:gd name="T27" fmla="*/ 36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376">
                  <a:moveTo>
                    <a:pt x="73" y="367"/>
                  </a:moveTo>
                  <a:cubicBezTo>
                    <a:pt x="158" y="339"/>
                    <a:pt x="241" y="302"/>
                    <a:pt x="317" y="255"/>
                  </a:cubicBezTo>
                  <a:cubicBezTo>
                    <a:pt x="356" y="232"/>
                    <a:pt x="393" y="206"/>
                    <a:pt x="427" y="176"/>
                  </a:cubicBezTo>
                  <a:cubicBezTo>
                    <a:pt x="437" y="167"/>
                    <a:pt x="448" y="157"/>
                    <a:pt x="456" y="146"/>
                  </a:cubicBezTo>
                  <a:cubicBezTo>
                    <a:pt x="462" y="137"/>
                    <a:pt x="466" y="128"/>
                    <a:pt x="472" y="119"/>
                  </a:cubicBezTo>
                  <a:cubicBezTo>
                    <a:pt x="483" y="101"/>
                    <a:pt x="497" y="84"/>
                    <a:pt x="509" y="66"/>
                  </a:cubicBezTo>
                  <a:cubicBezTo>
                    <a:pt x="527" y="38"/>
                    <a:pt x="490" y="0"/>
                    <a:pt x="462" y="19"/>
                  </a:cubicBezTo>
                  <a:cubicBezTo>
                    <a:pt x="446" y="30"/>
                    <a:pt x="429" y="41"/>
                    <a:pt x="412" y="51"/>
                  </a:cubicBezTo>
                  <a:cubicBezTo>
                    <a:pt x="403" y="56"/>
                    <a:pt x="393" y="58"/>
                    <a:pt x="383" y="63"/>
                  </a:cubicBezTo>
                  <a:cubicBezTo>
                    <a:pt x="374" y="68"/>
                    <a:pt x="366" y="75"/>
                    <a:pt x="358" y="81"/>
                  </a:cubicBezTo>
                  <a:cubicBezTo>
                    <a:pt x="323" y="107"/>
                    <a:pt x="294" y="129"/>
                    <a:pt x="258" y="154"/>
                  </a:cubicBezTo>
                  <a:cubicBezTo>
                    <a:pt x="191" y="198"/>
                    <a:pt x="120" y="236"/>
                    <a:pt x="45" y="265"/>
                  </a:cubicBezTo>
                  <a:cubicBezTo>
                    <a:pt x="18" y="275"/>
                    <a:pt x="0" y="301"/>
                    <a:pt x="8" y="330"/>
                  </a:cubicBezTo>
                  <a:cubicBezTo>
                    <a:pt x="15" y="357"/>
                    <a:pt x="46" y="376"/>
                    <a:pt x="73" y="36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348">
              <a:extLst>
                <a:ext uri="{FF2B5EF4-FFF2-40B4-BE49-F238E27FC236}">
                  <a16:creationId xmlns:a16="http://schemas.microsoft.com/office/drawing/2014/main" id="{9A890936-2A67-02CA-3D61-22C3A05F5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941" y="5326774"/>
              <a:ext cx="174625" cy="112713"/>
            </a:xfrm>
            <a:custGeom>
              <a:avLst/>
              <a:gdLst>
                <a:gd name="T0" fmla="*/ 51 w 849"/>
                <a:gd name="T1" fmla="*/ 132 h 550"/>
                <a:gd name="T2" fmla="*/ 411 w 849"/>
                <a:gd name="T3" fmla="*/ 395 h 550"/>
                <a:gd name="T4" fmla="*/ 602 w 849"/>
                <a:gd name="T5" fmla="*/ 499 h 550"/>
                <a:gd name="T6" fmla="*/ 710 w 849"/>
                <a:gd name="T7" fmla="*/ 541 h 550"/>
                <a:gd name="T8" fmla="*/ 820 w 849"/>
                <a:gd name="T9" fmla="*/ 538 h 550"/>
                <a:gd name="T10" fmla="*/ 838 w 849"/>
                <a:gd name="T11" fmla="*/ 492 h 550"/>
                <a:gd name="T12" fmla="*/ 770 w 849"/>
                <a:gd name="T13" fmla="*/ 415 h 550"/>
                <a:gd name="T14" fmla="*/ 682 w 849"/>
                <a:gd name="T15" fmla="*/ 363 h 550"/>
                <a:gd name="T16" fmla="*/ 489 w 849"/>
                <a:gd name="T17" fmla="*/ 262 h 550"/>
                <a:gd name="T18" fmla="*/ 125 w 849"/>
                <a:gd name="T19" fmla="*/ 37 h 550"/>
                <a:gd name="T20" fmla="*/ 51 w 849"/>
                <a:gd name="T21" fmla="*/ 13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550">
                  <a:moveTo>
                    <a:pt x="51" y="132"/>
                  </a:moveTo>
                  <a:cubicBezTo>
                    <a:pt x="162" y="234"/>
                    <a:pt x="282" y="319"/>
                    <a:pt x="411" y="395"/>
                  </a:cubicBezTo>
                  <a:cubicBezTo>
                    <a:pt x="474" y="432"/>
                    <a:pt x="538" y="467"/>
                    <a:pt x="602" y="499"/>
                  </a:cubicBezTo>
                  <a:cubicBezTo>
                    <a:pt x="637" y="517"/>
                    <a:pt x="673" y="532"/>
                    <a:pt x="710" y="541"/>
                  </a:cubicBezTo>
                  <a:cubicBezTo>
                    <a:pt x="748" y="550"/>
                    <a:pt x="782" y="544"/>
                    <a:pt x="820" y="538"/>
                  </a:cubicBezTo>
                  <a:cubicBezTo>
                    <a:pt x="839" y="535"/>
                    <a:pt x="849" y="508"/>
                    <a:pt x="838" y="492"/>
                  </a:cubicBezTo>
                  <a:cubicBezTo>
                    <a:pt x="818" y="463"/>
                    <a:pt x="800" y="436"/>
                    <a:pt x="770" y="415"/>
                  </a:cubicBezTo>
                  <a:cubicBezTo>
                    <a:pt x="742" y="395"/>
                    <a:pt x="713" y="378"/>
                    <a:pt x="682" y="363"/>
                  </a:cubicBezTo>
                  <a:cubicBezTo>
                    <a:pt x="617" y="331"/>
                    <a:pt x="552" y="298"/>
                    <a:pt x="489" y="262"/>
                  </a:cubicBezTo>
                  <a:cubicBezTo>
                    <a:pt x="365" y="192"/>
                    <a:pt x="245" y="113"/>
                    <a:pt x="125" y="37"/>
                  </a:cubicBezTo>
                  <a:cubicBezTo>
                    <a:pt x="67" y="0"/>
                    <a:pt x="0" y="85"/>
                    <a:pt x="51" y="13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349">
              <a:extLst>
                <a:ext uri="{FF2B5EF4-FFF2-40B4-BE49-F238E27FC236}">
                  <a16:creationId xmlns:a16="http://schemas.microsoft.com/office/drawing/2014/main" id="{6A181FC2-680C-E13B-B6BF-2B725E5FE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678" y="5463299"/>
              <a:ext cx="55563" cy="26988"/>
            </a:xfrm>
            <a:custGeom>
              <a:avLst/>
              <a:gdLst>
                <a:gd name="T0" fmla="*/ 22 w 274"/>
                <a:gd name="T1" fmla="*/ 56 h 128"/>
                <a:gd name="T2" fmla="*/ 134 w 274"/>
                <a:gd name="T3" fmla="*/ 95 h 128"/>
                <a:gd name="T4" fmla="*/ 248 w 274"/>
                <a:gd name="T5" fmla="*/ 124 h 128"/>
                <a:gd name="T6" fmla="*/ 259 w 274"/>
                <a:gd name="T7" fmla="*/ 99 h 128"/>
                <a:gd name="T8" fmla="*/ 152 w 274"/>
                <a:gd name="T9" fmla="*/ 48 h 128"/>
                <a:gd name="T10" fmla="*/ 36 w 274"/>
                <a:gd name="T11" fmla="*/ 5 h 128"/>
                <a:gd name="T12" fmla="*/ 4 w 274"/>
                <a:gd name="T13" fmla="*/ 24 h 128"/>
                <a:gd name="T14" fmla="*/ 22 w 274"/>
                <a:gd name="T15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4" h="128">
                  <a:moveTo>
                    <a:pt x="22" y="56"/>
                  </a:moveTo>
                  <a:cubicBezTo>
                    <a:pt x="59" y="70"/>
                    <a:pt x="96" y="86"/>
                    <a:pt x="134" y="95"/>
                  </a:cubicBezTo>
                  <a:cubicBezTo>
                    <a:pt x="172" y="105"/>
                    <a:pt x="210" y="115"/>
                    <a:pt x="248" y="124"/>
                  </a:cubicBezTo>
                  <a:cubicBezTo>
                    <a:pt x="263" y="128"/>
                    <a:pt x="274" y="106"/>
                    <a:pt x="259" y="99"/>
                  </a:cubicBezTo>
                  <a:cubicBezTo>
                    <a:pt x="223" y="82"/>
                    <a:pt x="187" y="65"/>
                    <a:pt x="152" y="48"/>
                  </a:cubicBezTo>
                  <a:cubicBezTo>
                    <a:pt x="115" y="30"/>
                    <a:pt x="75" y="19"/>
                    <a:pt x="36" y="5"/>
                  </a:cubicBezTo>
                  <a:cubicBezTo>
                    <a:pt x="23" y="0"/>
                    <a:pt x="7" y="11"/>
                    <a:pt x="4" y="24"/>
                  </a:cubicBezTo>
                  <a:cubicBezTo>
                    <a:pt x="0" y="38"/>
                    <a:pt x="9" y="51"/>
                    <a:pt x="22" y="5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350">
              <a:extLst>
                <a:ext uri="{FF2B5EF4-FFF2-40B4-BE49-F238E27FC236}">
                  <a16:creationId xmlns:a16="http://schemas.microsoft.com/office/drawing/2014/main" id="{F45352B0-17F0-99CF-C1E2-D98ACA705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378" y="5237874"/>
              <a:ext cx="144463" cy="153988"/>
            </a:xfrm>
            <a:custGeom>
              <a:avLst/>
              <a:gdLst>
                <a:gd name="T0" fmla="*/ 121 w 703"/>
                <a:gd name="T1" fmla="*/ 708 h 752"/>
                <a:gd name="T2" fmla="*/ 442 w 703"/>
                <a:gd name="T3" fmla="*/ 409 h 752"/>
                <a:gd name="T4" fmla="*/ 588 w 703"/>
                <a:gd name="T5" fmla="*/ 249 h 752"/>
                <a:gd name="T6" fmla="*/ 660 w 703"/>
                <a:gd name="T7" fmla="*/ 162 h 752"/>
                <a:gd name="T8" fmla="*/ 693 w 703"/>
                <a:gd name="T9" fmla="*/ 115 h 752"/>
                <a:gd name="T10" fmla="*/ 703 w 703"/>
                <a:gd name="T11" fmla="*/ 52 h 752"/>
                <a:gd name="T12" fmla="*/ 642 w 703"/>
                <a:gd name="T13" fmla="*/ 6 h 752"/>
                <a:gd name="T14" fmla="*/ 590 w 703"/>
                <a:gd name="T15" fmla="*/ 24 h 752"/>
                <a:gd name="T16" fmla="*/ 549 w 703"/>
                <a:gd name="T17" fmla="*/ 62 h 752"/>
                <a:gd name="T18" fmla="*/ 474 w 703"/>
                <a:gd name="T19" fmla="*/ 144 h 752"/>
                <a:gd name="T20" fmla="*/ 331 w 703"/>
                <a:gd name="T21" fmla="*/ 306 h 752"/>
                <a:gd name="T22" fmla="*/ 46 w 703"/>
                <a:gd name="T23" fmla="*/ 633 h 752"/>
                <a:gd name="T24" fmla="*/ 121 w 703"/>
                <a:gd name="T25" fmla="*/ 708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752">
                  <a:moveTo>
                    <a:pt x="121" y="708"/>
                  </a:moveTo>
                  <a:cubicBezTo>
                    <a:pt x="232" y="612"/>
                    <a:pt x="342" y="516"/>
                    <a:pt x="442" y="409"/>
                  </a:cubicBezTo>
                  <a:cubicBezTo>
                    <a:pt x="491" y="356"/>
                    <a:pt x="540" y="303"/>
                    <a:pt x="588" y="249"/>
                  </a:cubicBezTo>
                  <a:cubicBezTo>
                    <a:pt x="613" y="221"/>
                    <a:pt x="638" y="193"/>
                    <a:pt x="660" y="162"/>
                  </a:cubicBezTo>
                  <a:cubicBezTo>
                    <a:pt x="671" y="147"/>
                    <a:pt x="684" y="131"/>
                    <a:pt x="693" y="115"/>
                  </a:cubicBezTo>
                  <a:cubicBezTo>
                    <a:pt x="703" y="95"/>
                    <a:pt x="703" y="74"/>
                    <a:pt x="703" y="52"/>
                  </a:cubicBezTo>
                  <a:cubicBezTo>
                    <a:pt x="703" y="19"/>
                    <a:pt x="672" y="0"/>
                    <a:pt x="642" y="6"/>
                  </a:cubicBezTo>
                  <a:cubicBezTo>
                    <a:pt x="623" y="9"/>
                    <a:pt x="606" y="12"/>
                    <a:pt x="590" y="24"/>
                  </a:cubicBezTo>
                  <a:cubicBezTo>
                    <a:pt x="575" y="34"/>
                    <a:pt x="562" y="49"/>
                    <a:pt x="549" y="62"/>
                  </a:cubicBezTo>
                  <a:cubicBezTo>
                    <a:pt x="522" y="87"/>
                    <a:pt x="499" y="116"/>
                    <a:pt x="474" y="144"/>
                  </a:cubicBezTo>
                  <a:cubicBezTo>
                    <a:pt x="427" y="199"/>
                    <a:pt x="379" y="253"/>
                    <a:pt x="331" y="306"/>
                  </a:cubicBezTo>
                  <a:cubicBezTo>
                    <a:pt x="234" y="413"/>
                    <a:pt x="142" y="525"/>
                    <a:pt x="46" y="633"/>
                  </a:cubicBezTo>
                  <a:cubicBezTo>
                    <a:pt x="0" y="684"/>
                    <a:pt x="69" y="752"/>
                    <a:pt x="121" y="70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351">
              <a:extLst>
                <a:ext uri="{FF2B5EF4-FFF2-40B4-BE49-F238E27FC236}">
                  <a16:creationId xmlns:a16="http://schemas.microsoft.com/office/drawing/2014/main" id="{82B9C80E-B0EA-E09D-FDD1-C80D6FEB2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478" y="5377574"/>
              <a:ext cx="80963" cy="52388"/>
            </a:xfrm>
            <a:custGeom>
              <a:avLst/>
              <a:gdLst>
                <a:gd name="T0" fmla="*/ 77 w 394"/>
                <a:gd name="T1" fmla="*/ 239 h 251"/>
                <a:gd name="T2" fmla="*/ 236 w 394"/>
                <a:gd name="T3" fmla="*/ 157 h 251"/>
                <a:gd name="T4" fmla="*/ 314 w 394"/>
                <a:gd name="T5" fmla="*/ 116 h 251"/>
                <a:gd name="T6" fmla="*/ 387 w 394"/>
                <a:gd name="T7" fmla="*/ 51 h 251"/>
                <a:gd name="T8" fmla="*/ 367 w 394"/>
                <a:gd name="T9" fmla="*/ 3 h 251"/>
                <a:gd name="T10" fmla="*/ 314 w 394"/>
                <a:gd name="T11" fmla="*/ 6 h 251"/>
                <a:gd name="T12" fmla="*/ 268 w 394"/>
                <a:gd name="T13" fmla="*/ 25 h 251"/>
                <a:gd name="T14" fmla="*/ 189 w 394"/>
                <a:gd name="T15" fmla="*/ 69 h 251"/>
                <a:gd name="T16" fmla="*/ 30 w 394"/>
                <a:gd name="T17" fmla="*/ 159 h 251"/>
                <a:gd name="T18" fmla="*/ 13 w 394"/>
                <a:gd name="T19" fmla="*/ 223 h 251"/>
                <a:gd name="T20" fmla="*/ 77 w 394"/>
                <a:gd name="T21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4" h="251">
                  <a:moveTo>
                    <a:pt x="77" y="239"/>
                  </a:moveTo>
                  <a:cubicBezTo>
                    <a:pt x="130" y="212"/>
                    <a:pt x="183" y="184"/>
                    <a:pt x="236" y="157"/>
                  </a:cubicBezTo>
                  <a:cubicBezTo>
                    <a:pt x="262" y="143"/>
                    <a:pt x="288" y="129"/>
                    <a:pt x="314" y="116"/>
                  </a:cubicBezTo>
                  <a:cubicBezTo>
                    <a:pt x="343" y="101"/>
                    <a:pt x="372" y="81"/>
                    <a:pt x="387" y="51"/>
                  </a:cubicBezTo>
                  <a:cubicBezTo>
                    <a:pt x="394" y="34"/>
                    <a:pt x="390" y="6"/>
                    <a:pt x="367" y="3"/>
                  </a:cubicBezTo>
                  <a:cubicBezTo>
                    <a:pt x="348" y="0"/>
                    <a:pt x="332" y="3"/>
                    <a:pt x="314" y="6"/>
                  </a:cubicBezTo>
                  <a:cubicBezTo>
                    <a:pt x="296" y="9"/>
                    <a:pt x="283" y="17"/>
                    <a:pt x="268" y="25"/>
                  </a:cubicBezTo>
                  <a:cubicBezTo>
                    <a:pt x="242" y="40"/>
                    <a:pt x="215" y="55"/>
                    <a:pt x="189" y="69"/>
                  </a:cubicBezTo>
                  <a:cubicBezTo>
                    <a:pt x="136" y="99"/>
                    <a:pt x="83" y="129"/>
                    <a:pt x="30" y="159"/>
                  </a:cubicBezTo>
                  <a:cubicBezTo>
                    <a:pt x="8" y="171"/>
                    <a:pt x="0" y="201"/>
                    <a:pt x="13" y="223"/>
                  </a:cubicBezTo>
                  <a:cubicBezTo>
                    <a:pt x="26" y="245"/>
                    <a:pt x="54" y="251"/>
                    <a:pt x="77" y="2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352">
              <a:extLst>
                <a:ext uri="{FF2B5EF4-FFF2-40B4-BE49-F238E27FC236}">
                  <a16:creationId xmlns:a16="http://schemas.microsoft.com/office/drawing/2014/main" id="{64074DD2-7CCC-FDE9-2FE4-7107A1D17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503" y="4463174"/>
              <a:ext cx="179388" cy="238125"/>
            </a:xfrm>
            <a:custGeom>
              <a:avLst/>
              <a:gdLst>
                <a:gd name="T0" fmla="*/ 53 w 871"/>
                <a:gd name="T1" fmla="*/ 154 h 1154"/>
                <a:gd name="T2" fmla="*/ 409 w 871"/>
                <a:gd name="T3" fmla="*/ 596 h 1154"/>
                <a:gd name="T4" fmla="*/ 553 w 871"/>
                <a:gd name="T5" fmla="*/ 837 h 1154"/>
                <a:gd name="T6" fmla="*/ 616 w 871"/>
                <a:gd name="T7" fmla="*/ 968 h 1154"/>
                <a:gd name="T8" fmla="*/ 719 w 871"/>
                <a:gd name="T9" fmla="*/ 1096 h 1154"/>
                <a:gd name="T10" fmla="*/ 687 w 871"/>
                <a:gd name="T11" fmla="*/ 1065 h 1154"/>
                <a:gd name="T12" fmla="*/ 740 w 871"/>
                <a:gd name="T13" fmla="*/ 1126 h 1154"/>
                <a:gd name="T14" fmla="*/ 850 w 871"/>
                <a:gd name="T15" fmla="*/ 1097 h 1154"/>
                <a:gd name="T16" fmla="*/ 775 w 871"/>
                <a:gd name="T17" fmla="*/ 773 h 1154"/>
                <a:gd name="T18" fmla="*/ 604 w 871"/>
                <a:gd name="T19" fmla="*/ 501 h 1154"/>
                <a:gd name="T20" fmla="*/ 136 w 871"/>
                <a:gd name="T21" fmla="*/ 46 h 1154"/>
                <a:gd name="T22" fmla="*/ 53 w 871"/>
                <a:gd name="T23" fmla="*/ 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1" h="1154">
                  <a:moveTo>
                    <a:pt x="53" y="154"/>
                  </a:moveTo>
                  <a:cubicBezTo>
                    <a:pt x="187" y="288"/>
                    <a:pt x="303" y="440"/>
                    <a:pt x="409" y="596"/>
                  </a:cubicBezTo>
                  <a:cubicBezTo>
                    <a:pt x="462" y="674"/>
                    <a:pt x="510" y="754"/>
                    <a:pt x="553" y="837"/>
                  </a:cubicBezTo>
                  <a:cubicBezTo>
                    <a:pt x="575" y="880"/>
                    <a:pt x="594" y="925"/>
                    <a:pt x="616" y="968"/>
                  </a:cubicBezTo>
                  <a:cubicBezTo>
                    <a:pt x="640" y="1014"/>
                    <a:pt x="669" y="1075"/>
                    <a:pt x="719" y="1096"/>
                  </a:cubicBezTo>
                  <a:lnTo>
                    <a:pt x="687" y="1065"/>
                  </a:lnTo>
                  <a:cubicBezTo>
                    <a:pt x="704" y="1087"/>
                    <a:pt x="718" y="1109"/>
                    <a:pt x="740" y="1126"/>
                  </a:cubicBezTo>
                  <a:cubicBezTo>
                    <a:pt x="775" y="1154"/>
                    <a:pt x="840" y="1151"/>
                    <a:pt x="850" y="1097"/>
                  </a:cubicBezTo>
                  <a:cubicBezTo>
                    <a:pt x="871" y="979"/>
                    <a:pt x="830" y="877"/>
                    <a:pt x="775" y="773"/>
                  </a:cubicBezTo>
                  <a:cubicBezTo>
                    <a:pt x="724" y="679"/>
                    <a:pt x="667" y="588"/>
                    <a:pt x="604" y="501"/>
                  </a:cubicBezTo>
                  <a:cubicBezTo>
                    <a:pt x="474" y="322"/>
                    <a:pt x="316" y="175"/>
                    <a:pt x="136" y="46"/>
                  </a:cubicBezTo>
                  <a:cubicBezTo>
                    <a:pt x="72" y="0"/>
                    <a:pt x="0" y="100"/>
                    <a:pt x="53" y="15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353">
              <a:extLst>
                <a:ext uri="{FF2B5EF4-FFF2-40B4-BE49-F238E27FC236}">
                  <a16:creationId xmlns:a16="http://schemas.microsoft.com/office/drawing/2014/main" id="{6D5DEFD3-72C3-846C-C9ED-57DCEDCCA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266" y="5820487"/>
              <a:ext cx="177800" cy="123825"/>
            </a:xfrm>
            <a:custGeom>
              <a:avLst/>
              <a:gdLst>
                <a:gd name="T0" fmla="*/ 9 w 862"/>
                <a:gd name="T1" fmla="*/ 183 h 596"/>
                <a:gd name="T2" fmla="*/ 38 w 862"/>
                <a:gd name="T3" fmla="*/ 347 h 596"/>
                <a:gd name="T4" fmla="*/ 132 w 862"/>
                <a:gd name="T5" fmla="*/ 493 h 596"/>
                <a:gd name="T6" fmla="*/ 469 w 862"/>
                <a:gd name="T7" fmla="*/ 570 h 596"/>
                <a:gd name="T8" fmla="*/ 756 w 862"/>
                <a:gd name="T9" fmla="*/ 375 h 596"/>
                <a:gd name="T10" fmla="*/ 830 w 862"/>
                <a:gd name="T11" fmla="*/ 227 h 596"/>
                <a:gd name="T12" fmla="*/ 857 w 862"/>
                <a:gd name="T13" fmla="*/ 65 h 596"/>
                <a:gd name="T14" fmla="*/ 770 w 862"/>
                <a:gd name="T15" fmla="*/ 29 h 596"/>
                <a:gd name="T16" fmla="*/ 681 w 862"/>
                <a:gd name="T17" fmla="*/ 114 h 596"/>
                <a:gd name="T18" fmla="*/ 598 w 862"/>
                <a:gd name="T19" fmla="*/ 209 h 596"/>
                <a:gd name="T20" fmla="*/ 506 w 862"/>
                <a:gd name="T21" fmla="*/ 298 h 596"/>
                <a:gd name="T22" fmla="*/ 495 w 862"/>
                <a:gd name="T23" fmla="*/ 305 h 596"/>
                <a:gd name="T24" fmla="*/ 468 w 862"/>
                <a:gd name="T25" fmla="*/ 321 h 596"/>
                <a:gd name="T26" fmla="*/ 453 w 862"/>
                <a:gd name="T27" fmla="*/ 329 h 596"/>
                <a:gd name="T28" fmla="*/ 432 w 862"/>
                <a:gd name="T29" fmla="*/ 336 h 596"/>
                <a:gd name="T30" fmla="*/ 406 w 862"/>
                <a:gd name="T31" fmla="*/ 343 h 596"/>
                <a:gd name="T32" fmla="*/ 396 w 862"/>
                <a:gd name="T33" fmla="*/ 346 h 596"/>
                <a:gd name="T34" fmla="*/ 339 w 862"/>
                <a:gd name="T35" fmla="*/ 346 h 596"/>
                <a:gd name="T36" fmla="*/ 335 w 862"/>
                <a:gd name="T37" fmla="*/ 345 h 596"/>
                <a:gd name="T38" fmla="*/ 305 w 862"/>
                <a:gd name="T39" fmla="*/ 336 h 596"/>
                <a:gd name="T40" fmla="*/ 295 w 862"/>
                <a:gd name="T41" fmla="*/ 333 h 596"/>
                <a:gd name="T42" fmla="*/ 273 w 862"/>
                <a:gd name="T43" fmla="*/ 320 h 596"/>
                <a:gd name="T44" fmla="*/ 274 w 862"/>
                <a:gd name="T45" fmla="*/ 321 h 596"/>
                <a:gd name="T46" fmla="*/ 265 w 862"/>
                <a:gd name="T47" fmla="*/ 314 h 596"/>
                <a:gd name="T48" fmla="*/ 242 w 862"/>
                <a:gd name="T49" fmla="*/ 290 h 596"/>
                <a:gd name="T50" fmla="*/ 233 w 862"/>
                <a:gd name="T51" fmla="*/ 277 h 596"/>
                <a:gd name="T52" fmla="*/ 217 w 862"/>
                <a:gd name="T53" fmla="*/ 254 h 596"/>
                <a:gd name="T54" fmla="*/ 151 w 862"/>
                <a:gd name="T55" fmla="*/ 145 h 596"/>
                <a:gd name="T56" fmla="*/ 9 w 862"/>
                <a:gd name="T57" fmla="*/ 1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2" h="596">
                  <a:moveTo>
                    <a:pt x="9" y="183"/>
                  </a:moveTo>
                  <a:cubicBezTo>
                    <a:pt x="15" y="237"/>
                    <a:pt x="19" y="295"/>
                    <a:pt x="38" y="347"/>
                  </a:cubicBezTo>
                  <a:cubicBezTo>
                    <a:pt x="57" y="401"/>
                    <a:pt x="90" y="454"/>
                    <a:pt x="132" y="493"/>
                  </a:cubicBezTo>
                  <a:cubicBezTo>
                    <a:pt x="224" y="578"/>
                    <a:pt x="349" y="596"/>
                    <a:pt x="469" y="570"/>
                  </a:cubicBezTo>
                  <a:cubicBezTo>
                    <a:pt x="584" y="544"/>
                    <a:pt x="688" y="471"/>
                    <a:pt x="756" y="375"/>
                  </a:cubicBezTo>
                  <a:cubicBezTo>
                    <a:pt x="789" y="329"/>
                    <a:pt x="811" y="280"/>
                    <a:pt x="830" y="227"/>
                  </a:cubicBezTo>
                  <a:cubicBezTo>
                    <a:pt x="849" y="173"/>
                    <a:pt x="851" y="122"/>
                    <a:pt x="857" y="65"/>
                  </a:cubicBezTo>
                  <a:cubicBezTo>
                    <a:pt x="862" y="19"/>
                    <a:pt x="799" y="0"/>
                    <a:pt x="770" y="29"/>
                  </a:cubicBezTo>
                  <a:cubicBezTo>
                    <a:pt x="740" y="58"/>
                    <a:pt x="708" y="82"/>
                    <a:pt x="681" y="114"/>
                  </a:cubicBezTo>
                  <a:cubicBezTo>
                    <a:pt x="654" y="147"/>
                    <a:pt x="626" y="178"/>
                    <a:pt x="598" y="209"/>
                  </a:cubicBezTo>
                  <a:cubicBezTo>
                    <a:pt x="569" y="240"/>
                    <a:pt x="539" y="272"/>
                    <a:pt x="506" y="298"/>
                  </a:cubicBezTo>
                  <a:cubicBezTo>
                    <a:pt x="523" y="285"/>
                    <a:pt x="499" y="303"/>
                    <a:pt x="495" y="305"/>
                  </a:cubicBezTo>
                  <a:cubicBezTo>
                    <a:pt x="486" y="311"/>
                    <a:pt x="477" y="316"/>
                    <a:pt x="468" y="321"/>
                  </a:cubicBezTo>
                  <a:cubicBezTo>
                    <a:pt x="465" y="323"/>
                    <a:pt x="439" y="335"/>
                    <a:pt x="453" y="329"/>
                  </a:cubicBezTo>
                  <a:cubicBezTo>
                    <a:pt x="464" y="324"/>
                    <a:pt x="435" y="335"/>
                    <a:pt x="432" y="336"/>
                  </a:cubicBezTo>
                  <a:cubicBezTo>
                    <a:pt x="423" y="339"/>
                    <a:pt x="415" y="341"/>
                    <a:pt x="406" y="343"/>
                  </a:cubicBezTo>
                  <a:cubicBezTo>
                    <a:pt x="402" y="344"/>
                    <a:pt x="370" y="347"/>
                    <a:pt x="396" y="346"/>
                  </a:cubicBezTo>
                  <a:cubicBezTo>
                    <a:pt x="376" y="347"/>
                    <a:pt x="358" y="347"/>
                    <a:pt x="339" y="346"/>
                  </a:cubicBezTo>
                  <a:cubicBezTo>
                    <a:pt x="325" y="346"/>
                    <a:pt x="356" y="351"/>
                    <a:pt x="335" y="345"/>
                  </a:cubicBezTo>
                  <a:cubicBezTo>
                    <a:pt x="325" y="342"/>
                    <a:pt x="315" y="340"/>
                    <a:pt x="305" y="336"/>
                  </a:cubicBezTo>
                  <a:cubicBezTo>
                    <a:pt x="300" y="334"/>
                    <a:pt x="274" y="322"/>
                    <a:pt x="295" y="333"/>
                  </a:cubicBezTo>
                  <a:cubicBezTo>
                    <a:pt x="288" y="329"/>
                    <a:pt x="280" y="324"/>
                    <a:pt x="273" y="320"/>
                  </a:cubicBezTo>
                  <a:cubicBezTo>
                    <a:pt x="267" y="316"/>
                    <a:pt x="267" y="316"/>
                    <a:pt x="274" y="321"/>
                  </a:cubicBezTo>
                  <a:cubicBezTo>
                    <a:pt x="271" y="319"/>
                    <a:pt x="268" y="316"/>
                    <a:pt x="265" y="314"/>
                  </a:cubicBezTo>
                  <a:cubicBezTo>
                    <a:pt x="257" y="306"/>
                    <a:pt x="250" y="299"/>
                    <a:pt x="242" y="290"/>
                  </a:cubicBezTo>
                  <a:cubicBezTo>
                    <a:pt x="253" y="303"/>
                    <a:pt x="233" y="278"/>
                    <a:pt x="233" y="277"/>
                  </a:cubicBezTo>
                  <a:cubicBezTo>
                    <a:pt x="228" y="269"/>
                    <a:pt x="223" y="261"/>
                    <a:pt x="217" y="254"/>
                  </a:cubicBezTo>
                  <a:cubicBezTo>
                    <a:pt x="193" y="218"/>
                    <a:pt x="172" y="182"/>
                    <a:pt x="151" y="145"/>
                  </a:cubicBezTo>
                  <a:cubicBezTo>
                    <a:pt x="117" y="82"/>
                    <a:pt x="0" y="106"/>
                    <a:pt x="9" y="1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354">
              <a:extLst>
                <a:ext uri="{FF2B5EF4-FFF2-40B4-BE49-F238E27FC236}">
                  <a16:creationId xmlns:a16="http://schemas.microsoft.com/office/drawing/2014/main" id="{D54659E7-D856-D8BF-CA88-5638B5C14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766" y="5774449"/>
              <a:ext cx="84138" cy="117475"/>
            </a:xfrm>
            <a:custGeom>
              <a:avLst/>
              <a:gdLst>
                <a:gd name="T0" fmla="*/ 73 w 410"/>
                <a:gd name="T1" fmla="*/ 39 h 574"/>
                <a:gd name="T2" fmla="*/ 59 w 410"/>
                <a:gd name="T3" fmla="*/ 404 h 574"/>
                <a:gd name="T4" fmla="*/ 183 w 410"/>
                <a:gd name="T5" fmla="*/ 538 h 574"/>
                <a:gd name="T6" fmla="*/ 280 w 410"/>
                <a:gd name="T7" fmla="*/ 571 h 574"/>
                <a:gd name="T8" fmla="*/ 372 w 410"/>
                <a:gd name="T9" fmla="*/ 519 h 574"/>
                <a:gd name="T10" fmla="*/ 351 w 410"/>
                <a:gd name="T11" fmla="*/ 547 h 574"/>
                <a:gd name="T12" fmla="*/ 391 w 410"/>
                <a:gd name="T13" fmla="*/ 518 h 574"/>
                <a:gd name="T14" fmla="*/ 368 w 410"/>
                <a:gd name="T15" fmla="*/ 462 h 574"/>
                <a:gd name="T16" fmla="*/ 340 w 410"/>
                <a:gd name="T17" fmla="*/ 462 h 574"/>
                <a:gd name="T18" fmla="*/ 372 w 410"/>
                <a:gd name="T19" fmla="*/ 495 h 574"/>
                <a:gd name="T20" fmla="*/ 304 w 410"/>
                <a:gd name="T21" fmla="*/ 442 h 574"/>
                <a:gd name="T22" fmla="*/ 272 w 410"/>
                <a:gd name="T23" fmla="*/ 431 h 574"/>
                <a:gd name="T24" fmla="*/ 269 w 410"/>
                <a:gd name="T25" fmla="*/ 429 h 574"/>
                <a:gd name="T26" fmla="*/ 252 w 410"/>
                <a:gd name="T27" fmla="*/ 420 h 574"/>
                <a:gd name="T28" fmla="*/ 239 w 410"/>
                <a:gd name="T29" fmla="*/ 411 h 574"/>
                <a:gd name="T30" fmla="*/ 235 w 410"/>
                <a:gd name="T31" fmla="*/ 408 h 574"/>
                <a:gd name="T32" fmla="*/ 210 w 410"/>
                <a:gd name="T33" fmla="*/ 383 h 574"/>
                <a:gd name="T34" fmla="*/ 199 w 410"/>
                <a:gd name="T35" fmla="*/ 371 h 574"/>
                <a:gd name="T36" fmla="*/ 195 w 410"/>
                <a:gd name="T37" fmla="*/ 364 h 574"/>
                <a:gd name="T38" fmla="*/ 176 w 410"/>
                <a:gd name="T39" fmla="*/ 331 h 574"/>
                <a:gd name="T40" fmla="*/ 160 w 410"/>
                <a:gd name="T41" fmla="*/ 298 h 574"/>
                <a:gd name="T42" fmla="*/ 157 w 410"/>
                <a:gd name="T43" fmla="*/ 292 h 574"/>
                <a:gd name="T44" fmla="*/ 151 w 410"/>
                <a:gd name="T45" fmla="*/ 276 h 574"/>
                <a:gd name="T46" fmla="*/ 135 w 410"/>
                <a:gd name="T47" fmla="*/ 203 h 574"/>
                <a:gd name="T48" fmla="*/ 134 w 410"/>
                <a:gd name="T49" fmla="*/ 138 h 574"/>
                <a:gd name="T50" fmla="*/ 147 w 410"/>
                <a:gd name="T51" fmla="*/ 70 h 574"/>
                <a:gd name="T52" fmla="*/ 73 w 410"/>
                <a:gd name="T53" fmla="*/ 39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0" h="574">
                  <a:moveTo>
                    <a:pt x="73" y="39"/>
                  </a:moveTo>
                  <a:cubicBezTo>
                    <a:pt x="11" y="149"/>
                    <a:pt x="0" y="290"/>
                    <a:pt x="59" y="404"/>
                  </a:cubicBezTo>
                  <a:cubicBezTo>
                    <a:pt x="88" y="458"/>
                    <a:pt x="130" y="506"/>
                    <a:pt x="183" y="538"/>
                  </a:cubicBezTo>
                  <a:cubicBezTo>
                    <a:pt x="213" y="556"/>
                    <a:pt x="245" y="568"/>
                    <a:pt x="280" y="571"/>
                  </a:cubicBezTo>
                  <a:cubicBezTo>
                    <a:pt x="314" y="574"/>
                    <a:pt x="367" y="560"/>
                    <a:pt x="372" y="519"/>
                  </a:cubicBezTo>
                  <a:cubicBezTo>
                    <a:pt x="365" y="528"/>
                    <a:pt x="358" y="538"/>
                    <a:pt x="351" y="547"/>
                  </a:cubicBezTo>
                  <a:cubicBezTo>
                    <a:pt x="366" y="539"/>
                    <a:pt x="379" y="529"/>
                    <a:pt x="391" y="518"/>
                  </a:cubicBezTo>
                  <a:cubicBezTo>
                    <a:pt x="410" y="500"/>
                    <a:pt x="397" y="459"/>
                    <a:pt x="368" y="462"/>
                  </a:cubicBezTo>
                  <a:cubicBezTo>
                    <a:pt x="359" y="463"/>
                    <a:pt x="347" y="464"/>
                    <a:pt x="340" y="462"/>
                  </a:cubicBezTo>
                  <a:cubicBezTo>
                    <a:pt x="351" y="473"/>
                    <a:pt x="362" y="484"/>
                    <a:pt x="372" y="495"/>
                  </a:cubicBezTo>
                  <a:cubicBezTo>
                    <a:pt x="362" y="463"/>
                    <a:pt x="333" y="451"/>
                    <a:pt x="304" y="442"/>
                  </a:cubicBezTo>
                  <a:cubicBezTo>
                    <a:pt x="293" y="439"/>
                    <a:pt x="283" y="435"/>
                    <a:pt x="272" y="431"/>
                  </a:cubicBezTo>
                  <a:cubicBezTo>
                    <a:pt x="265" y="428"/>
                    <a:pt x="280" y="435"/>
                    <a:pt x="269" y="429"/>
                  </a:cubicBezTo>
                  <a:cubicBezTo>
                    <a:pt x="263" y="426"/>
                    <a:pt x="257" y="423"/>
                    <a:pt x="252" y="420"/>
                  </a:cubicBezTo>
                  <a:cubicBezTo>
                    <a:pt x="247" y="417"/>
                    <a:pt x="243" y="414"/>
                    <a:pt x="239" y="411"/>
                  </a:cubicBezTo>
                  <a:cubicBezTo>
                    <a:pt x="233" y="407"/>
                    <a:pt x="244" y="416"/>
                    <a:pt x="235" y="408"/>
                  </a:cubicBezTo>
                  <a:cubicBezTo>
                    <a:pt x="226" y="400"/>
                    <a:pt x="217" y="392"/>
                    <a:pt x="210" y="383"/>
                  </a:cubicBezTo>
                  <a:cubicBezTo>
                    <a:pt x="206" y="379"/>
                    <a:pt x="202" y="375"/>
                    <a:pt x="199" y="371"/>
                  </a:cubicBezTo>
                  <a:cubicBezTo>
                    <a:pt x="208" y="382"/>
                    <a:pt x="195" y="364"/>
                    <a:pt x="195" y="364"/>
                  </a:cubicBezTo>
                  <a:cubicBezTo>
                    <a:pt x="188" y="353"/>
                    <a:pt x="182" y="343"/>
                    <a:pt x="176" y="331"/>
                  </a:cubicBezTo>
                  <a:cubicBezTo>
                    <a:pt x="170" y="320"/>
                    <a:pt x="165" y="309"/>
                    <a:pt x="160" y="298"/>
                  </a:cubicBezTo>
                  <a:cubicBezTo>
                    <a:pt x="155" y="288"/>
                    <a:pt x="159" y="298"/>
                    <a:pt x="157" y="292"/>
                  </a:cubicBezTo>
                  <a:cubicBezTo>
                    <a:pt x="155" y="287"/>
                    <a:pt x="153" y="281"/>
                    <a:pt x="151" y="276"/>
                  </a:cubicBezTo>
                  <a:cubicBezTo>
                    <a:pt x="144" y="252"/>
                    <a:pt x="138" y="228"/>
                    <a:pt x="135" y="203"/>
                  </a:cubicBezTo>
                  <a:cubicBezTo>
                    <a:pt x="133" y="189"/>
                    <a:pt x="132" y="158"/>
                    <a:pt x="134" y="138"/>
                  </a:cubicBezTo>
                  <a:cubicBezTo>
                    <a:pt x="135" y="115"/>
                    <a:pt x="140" y="92"/>
                    <a:pt x="147" y="70"/>
                  </a:cubicBezTo>
                  <a:cubicBezTo>
                    <a:pt x="161" y="26"/>
                    <a:pt x="96" y="0"/>
                    <a:pt x="73" y="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355">
              <a:extLst>
                <a:ext uri="{FF2B5EF4-FFF2-40B4-BE49-F238E27FC236}">
                  <a16:creationId xmlns:a16="http://schemas.microsoft.com/office/drawing/2014/main" id="{180F66E6-C52C-27C2-7C19-458906D2E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341" y="5750637"/>
              <a:ext cx="61913" cy="103188"/>
            </a:xfrm>
            <a:custGeom>
              <a:avLst/>
              <a:gdLst>
                <a:gd name="T0" fmla="*/ 5 w 304"/>
                <a:gd name="T1" fmla="*/ 58 h 503"/>
                <a:gd name="T2" fmla="*/ 78 w 304"/>
                <a:gd name="T3" fmla="*/ 313 h 503"/>
                <a:gd name="T4" fmla="*/ 143 w 304"/>
                <a:gd name="T5" fmla="*/ 419 h 503"/>
                <a:gd name="T6" fmla="*/ 199 w 304"/>
                <a:gd name="T7" fmla="*/ 477 h 503"/>
                <a:gd name="T8" fmla="*/ 264 w 304"/>
                <a:gd name="T9" fmla="*/ 503 h 503"/>
                <a:gd name="T10" fmla="*/ 302 w 304"/>
                <a:gd name="T11" fmla="*/ 466 h 503"/>
                <a:gd name="T12" fmla="*/ 237 w 304"/>
                <a:gd name="T13" fmla="*/ 354 h 503"/>
                <a:gd name="T14" fmla="*/ 170 w 304"/>
                <a:gd name="T15" fmla="*/ 263 h 503"/>
                <a:gd name="T16" fmla="*/ 88 w 304"/>
                <a:gd name="T17" fmla="*/ 46 h 503"/>
                <a:gd name="T18" fmla="*/ 5 w 304"/>
                <a:gd name="T19" fmla="*/ 58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503">
                  <a:moveTo>
                    <a:pt x="5" y="58"/>
                  </a:moveTo>
                  <a:cubicBezTo>
                    <a:pt x="14" y="147"/>
                    <a:pt x="38" y="232"/>
                    <a:pt x="78" y="313"/>
                  </a:cubicBezTo>
                  <a:cubicBezTo>
                    <a:pt x="96" y="350"/>
                    <a:pt x="118" y="386"/>
                    <a:pt x="143" y="419"/>
                  </a:cubicBezTo>
                  <a:cubicBezTo>
                    <a:pt x="159" y="441"/>
                    <a:pt x="176" y="463"/>
                    <a:pt x="199" y="477"/>
                  </a:cubicBezTo>
                  <a:cubicBezTo>
                    <a:pt x="219" y="489"/>
                    <a:pt x="241" y="503"/>
                    <a:pt x="264" y="503"/>
                  </a:cubicBezTo>
                  <a:cubicBezTo>
                    <a:pt x="283" y="503"/>
                    <a:pt x="304" y="486"/>
                    <a:pt x="302" y="466"/>
                  </a:cubicBezTo>
                  <a:cubicBezTo>
                    <a:pt x="297" y="423"/>
                    <a:pt x="264" y="386"/>
                    <a:pt x="237" y="354"/>
                  </a:cubicBezTo>
                  <a:cubicBezTo>
                    <a:pt x="211" y="325"/>
                    <a:pt x="190" y="298"/>
                    <a:pt x="170" y="263"/>
                  </a:cubicBezTo>
                  <a:cubicBezTo>
                    <a:pt x="129" y="196"/>
                    <a:pt x="102" y="123"/>
                    <a:pt x="88" y="46"/>
                  </a:cubicBezTo>
                  <a:cubicBezTo>
                    <a:pt x="79" y="0"/>
                    <a:pt x="0" y="10"/>
                    <a:pt x="5" y="5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Freeform 356">
              <a:extLst>
                <a:ext uri="{FF2B5EF4-FFF2-40B4-BE49-F238E27FC236}">
                  <a16:creationId xmlns:a16="http://schemas.microsoft.com/office/drawing/2014/main" id="{D861BD1A-8D22-A897-074F-A9863912C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928" y="5809374"/>
              <a:ext cx="20638" cy="49213"/>
            </a:xfrm>
            <a:custGeom>
              <a:avLst/>
              <a:gdLst>
                <a:gd name="T0" fmla="*/ 66 w 98"/>
                <a:gd name="T1" fmla="*/ 16 h 237"/>
                <a:gd name="T2" fmla="*/ 23 w 98"/>
                <a:gd name="T3" fmla="*/ 113 h 237"/>
                <a:gd name="T4" fmla="*/ 3 w 98"/>
                <a:gd name="T5" fmla="*/ 218 h 237"/>
                <a:gd name="T6" fmla="*/ 30 w 98"/>
                <a:gd name="T7" fmla="*/ 221 h 237"/>
                <a:gd name="T8" fmla="*/ 41 w 98"/>
                <a:gd name="T9" fmla="*/ 173 h 237"/>
                <a:gd name="T10" fmla="*/ 53 w 98"/>
                <a:gd name="T11" fmla="*/ 123 h 237"/>
                <a:gd name="T12" fmla="*/ 90 w 98"/>
                <a:gd name="T13" fmla="*/ 30 h 237"/>
                <a:gd name="T14" fmla="*/ 66 w 98"/>
                <a:gd name="T15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237">
                  <a:moveTo>
                    <a:pt x="66" y="16"/>
                  </a:moveTo>
                  <a:cubicBezTo>
                    <a:pt x="49" y="47"/>
                    <a:pt x="34" y="80"/>
                    <a:pt x="23" y="113"/>
                  </a:cubicBezTo>
                  <a:cubicBezTo>
                    <a:pt x="12" y="146"/>
                    <a:pt x="0" y="183"/>
                    <a:pt x="3" y="218"/>
                  </a:cubicBezTo>
                  <a:cubicBezTo>
                    <a:pt x="4" y="233"/>
                    <a:pt x="25" y="237"/>
                    <a:pt x="30" y="221"/>
                  </a:cubicBezTo>
                  <a:cubicBezTo>
                    <a:pt x="35" y="205"/>
                    <a:pt x="38" y="190"/>
                    <a:pt x="41" y="173"/>
                  </a:cubicBezTo>
                  <a:cubicBezTo>
                    <a:pt x="44" y="156"/>
                    <a:pt x="48" y="140"/>
                    <a:pt x="53" y="123"/>
                  </a:cubicBezTo>
                  <a:cubicBezTo>
                    <a:pt x="62" y="91"/>
                    <a:pt x="75" y="60"/>
                    <a:pt x="90" y="30"/>
                  </a:cubicBezTo>
                  <a:cubicBezTo>
                    <a:pt x="98" y="14"/>
                    <a:pt x="74" y="0"/>
                    <a:pt x="66" y="1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Freeform 357">
              <a:extLst>
                <a:ext uri="{FF2B5EF4-FFF2-40B4-BE49-F238E27FC236}">
                  <a16:creationId xmlns:a16="http://schemas.microsoft.com/office/drawing/2014/main" id="{43D84B7E-69EF-10AF-6BC1-A89862165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803" y="5825249"/>
              <a:ext cx="15875" cy="46038"/>
            </a:xfrm>
            <a:custGeom>
              <a:avLst/>
              <a:gdLst>
                <a:gd name="T0" fmla="*/ 43 w 78"/>
                <a:gd name="T1" fmla="*/ 19 h 220"/>
                <a:gd name="T2" fmla="*/ 4 w 78"/>
                <a:gd name="T3" fmla="*/ 195 h 220"/>
                <a:gd name="T4" fmla="*/ 31 w 78"/>
                <a:gd name="T5" fmla="*/ 202 h 220"/>
                <a:gd name="T6" fmla="*/ 73 w 78"/>
                <a:gd name="T7" fmla="*/ 27 h 220"/>
                <a:gd name="T8" fmla="*/ 43 w 78"/>
                <a:gd name="T9" fmla="*/ 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0">
                  <a:moveTo>
                    <a:pt x="43" y="19"/>
                  </a:moveTo>
                  <a:cubicBezTo>
                    <a:pt x="30" y="78"/>
                    <a:pt x="17" y="136"/>
                    <a:pt x="4" y="195"/>
                  </a:cubicBezTo>
                  <a:cubicBezTo>
                    <a:pt x="0" y="212"/>
                    <a:pt x="27" y="220"/>
                    <a:pt x="31" y="202"/>
                  </a:cubicBezTo>
                  <a:cubicBezTo>
                    <a:pt x="45" y="144"/>
                    <a:pt x="59" y="86"/>
                    <a:pt x="73" y="27"/>
                  </a:cubicBezTo>
                  <a:cubicBezTo>
                    <a:pt x="78" y="8"/>
                    <a:pt x="48" y="0"/>
                    <a:pt x="43" y="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Freeform 358">
              <a:extLst>
                <a:ext uri="{FF2B5EF4-FFF2-40B4-BE49-F238E27FC236}">
                  <a16:creationId xmlns:a16="http://schemas.microsoft.com/office/drawing/2014/main" id="{482268A1-B9E8-8C32-F088-62E783ED6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628" y="3663074"/>
              <a:ext cx="212725" cy="274638"/>
            </a:xfrm>
            <a:custGeom>
              <a:avLst/>
              <a:gdLst>
                <a:gd name="T0" fmla="*/ 1030 w 1030"/>
                <a:gd name="T1" fmla="*/ 668 h 1335"/>
                <a:gd name="T2" fmla="*/ 516 w 1030"/>
                <a:gd name="T3" fmla="*/ 1335 h 1335"/>
                <a:gd name="T4" fmla="*/ 0 w 1030"/>
                <a:gd name="T5" fmla="*/ 668 h 1335"/>
                <a:gd name="T6" fmla="*/ 516 w 1030"/>
                <a:gd name="T7" fmla="*/ 0 h 1335"/>
                <a:gd name="T8" fmla="*/ 1030 w 1030"/>
                <a:gd name="T9" fmla="*/ 668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1030" y="668"/>
                  </a:moveTo>
                  <a:cubicBezTo>
                    <a:pt x="803" y="837"/>
                    <a:pt x="623" y="1067"/>
                    <a:pt x="516" y="1335"/>
                  </a:cubicBezTo>
                  <a:cubicBezTo>
                    <a:pt x="408" y="1067"/>
                    <a:pt x="228" y="837"/>
                    <a:pt x="0" y="668"/>
                  </a:cubicBezTo>
                  <a:cubicBezTo>
                    <a:pt x="228" y="499"/>
                    <a:pt x="408" y="268"/>
                    <a:pt x="516" y="0"/>
                  </a:cubicBezTo>
                  <a:cubicBezTo>
                    <a:pt x="623" y="268"/>
                    <a:pt x="803" y="499"/>
                    <a:pt x="1030" y="668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Freeform 359">
              <a:extLst>
                <a:ext uri="{FF2B5EF4-FFF2-40B4-BE49-F238E27FC236}">
                  <a16:creationId xmlns:a16="http://schemas.microsoft.com/office/drawing/2014/main" id="{62AB328E-D5AC-1CC4-3245-92FC33A1D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953" y="4145674"/>
              <a:ext cx="103188" cy="133350"/>
            </a:xfrm>
            <a:custGeom>
              <a:avLst/>
              <a:gdLst>
                <a:gd name="T0" fmla="*/ 501 w 501"/>
                <a:gd name="T1" fmla="*/ 325 h 649"/>
                <a:gd name="T2" fmla="*/ 251 w 501"/>
                <a:gd name="T3" fmla="*/ 649 h 649"/>
                <a:gd name="T4" fmla="*/ 0 w 501"/>
                <a:gd name="T5" fmla="*/ 325 h 649"/>
                <a:gd name="T6" fmla="*/ 251 w 501"/>
                <a:gd name="T7" fmla="*/ 0 h 649"/>
                <a:gd name="T8" fmla="*/ 501 w 501"/>
                <a:gd name="T9" fmla="*/ 325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9">
                  <a:moveTo>
                    <a:pt x="501" y="325"/>
                  </a:moveTo>
                  <a:cubicBezTo>
                    <a:pt x="391" y="407"/>
                    <a:pt x="303" y="519"/>
                    <a:pt x="251" y="649"/>
                  </a:cubicBezTo>
                  <a:cubicBezTo>
                    <a:pt x="199" y="519"/>
                    <a:pt x="111" y="407"/>
                    <a:pt x="0" y="325"/>
                  </a:cubicBezTo>
                  <a:cubicBezTo>
                    <a:pt x="111" y="242"/>
                    <a:pt x="199" y="130"/>
                    <a:pt x="251" y="0"/>
                  </a:cubicBezTo>
                  <a:cubicBezTo>
                    <a:pt x="303" y="130"/>
                    <a:pt x="391" y="242"/>
                    <a:pt x="501" y="325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Oval 360">
              <a:extLst>
                <a:ext uri="{FF2B5EF4-FFF2-40B4-BE49-F238E27FC236}">
                  <a16:creationId xmlns:a16="http://schemas.microsoft.com/office/drawing/2014/main" id="{3E510C38-4123-CF01-8409-F641C58BD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578" y="3928187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Freeform 361">
              <a:extLst>
                <a:ext uri="{FF2B5EF4-FFF2-40B4-BE49-F238E27FC236}">
                  <a16:creationId xmlns:a16="http://schemas.microsoft.com/office/drawing/2014/main" id="{BE7901EC-70EF-BB8F-B3A5-56C7F29AD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241" y="4098049"/>
              <a:ext cx="211138" cy="274638"/>
            </a:xfrm>
            <a:custGeom>
              <a:avLst/>
              <a:gdLst>
                <a:gd name="T0" fmla="*/ 0 w 1030"/>
                <a:gd name="T1" fmla="*/ 667 h 1335"/>
                <a:gd name="T2" fmla="*/ 514 w 1030"/>
                <a:gd name="T3" fmla="*/ 0 h 1335"/>
                <a:gd name="T4" fmla="*/ 1030 w 1030"/>
                <a:gd name="T5" fmla="*/ 667 h 1335"/>
                <a:gd name="T6" fmla="*/ 514 w 1030"/>
                <a:gd name="T7" fmla="*/ 1335 h 1335"/>
                <a:gd name="T8" fmla="*/ 0 w 1030"/>
                <a:gd name="T9" fmla="*/ 667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0" y="667"/>
                  </a:moveTo>
                  <a:cubicBezTo>
                    <a:pt x="227" y="498"/>
                    <a:pt x="407" y="268"/>
                    <a:pt x="514" y="0"/>
                  </a:cubicBezTo>
                  <a:cubicBezTo>
                    <a:pt x="622" y="268"/>
                    <a:pt x="802" y="498"/>
                    <a:pt x="1030" y="667"/>
                  </a:cubicBezTo>
                  <a:cubicBezTo>
                    <a:pt x="802" y="837"/>
                    <a:pt x="622" y="1067"/>
                    <a:pt x="514" y="1335"/>
                  </a:cubicBezTo>
                  <a:cubicBezTo>
                    <a:pt x="407" y="1067"/>
                    <a:pt x="227" y="837"/>
                    <a:pt x="0" y="667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Freeform 362">
              <a:extLst>
                <a:ext uri="{FF2B5EF4-FFF2-40B4-BE49-F238E27FC236}">
                  <a16:creationId xmlns:a16="http://schemas.microsoft.com/office/drawing/2014/main" id="{5030D1D1-EF8A-D579-AEE5-EDEE4CE0B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453" y="3758324"/>
              <a:ext cx="103188" cy="133350"/>
            </a:xfrm>
            <a:custGeom>
              <a:avLst/>
              <a:gdLst>
                <a:gd name="T0" fmla="*/ 0 w 501"/>
                <a:gd name="T1" fmla="*/ 324 h 648"/>
                <a:gd name="T2" fmla="*/ 250 w 501"/>
                <a:gd name="T3" fmla="*/ 0 h 648"/>
                <a:gd name="T4" fmla="*/ 501 w 501"/>
                <a:gd name="T5" fmla="*/ 324 h 648"/>
                <a:gd name="T6" fmla="*/ 250 w 501"/>
                <a:gd name="T7" fmla="*/ 648 h 648"/>
                <a:gd name="T8" fmla="*/ 0 w 501"/>
                <a:gd name="T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8">
                  <a:moveTo>
                    <a:pt x="0" y="324"/>
                  </a:moveTo>
                  <a:cubicBezTo>
                    <a:pt x="111" y="242"/>
                    <a:pt x="198" y="130"/>
                    <a:pt x="250" y="0"/>
                  </a:cubicBezTo>
                  <a:cubicBezTo>
                    <a:pt x="302" y="130"/>
                    <a:pt x="390" y="242"/>
                    <a:pt x="501" y="324"/>
                  </a:cubicBezTo>
                  <a:cubicBezTo>
                    <a:pt x="390" y="406"/>
                    <a:pt x="302" y="518"/>
                    <a:pt x="250" y="648"/>
                  </a:cubicBezTo>
                  <a:cubicBezTo>
                    <a:pt x="198" y="518"/>
                    <a:pt x="111" y="406"/>
                    <a:pt x="0" y="324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Oval 363">
              <a:extLst>
                <a:ext uri="{FF2B5EF4-FFF2-40B4-BE49-F238E27FC236}">
                  <a16:creationId xmlns:a16="http://schemas.microsoft.com/office/drawing/2014/main" id="{E30E6F8D-F039-8C85-D290-DDD292D4B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153" y="4063124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F41F59F-0620-5F0F-24E3-3DA1E00D7A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8019" y="4432801"/>
            <a:ext cx="7882811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26323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3F7A20-5038-5436-6677-7DB5BE2DE529}"/>
              </a:ext>
            </a:extLst>
          </p:cNvPr>
          <p:cNvGrpSpPr/>
          <p:nvPr/>
        </p:nvGrpSpPr>
        <p:grpSpPr>
          <a:xfrm>
            <a:off x="320796" y="-369267"/>
            <a:ext cx="11871204" cy="2028695"/>
            <a:chOff x="120771" y="4707558"/>
            <a:chExt cx="11871204" cy="2028695"/>
          </a:xfrm>
        </p:grpSpPr>
        <p:sp>
          <p:nvSpPr>
            <p:cNvPr id="3" name="Rectangle: Rounded Corners 8">
              <a:extLst>
                <a:ext uri="{FF2B5EF4-FFF2-40B4-BE49-F238E27FC236}">
                  <a16:creationId xmlns:a16="http://schemas.microsoft.com/office/drawing/2014/main" id="{2894B1E6-45CD-6B16-0D70-73B985D132A0}"/>
                </a:ext>
              </a:extLst>
            </p:cNvPr>
            <p:cNvSpPr/>
            <p:nvPr/>
          </p:nvSpPr>
          <p:spPr>
            <a:xfrm>
              <a:off x="416036" y="5330085"/>
              <a:ext cx="11492185" cy="718290"/>
            </a:xfrm>
            <a:custGeom>
              <a:avLst/>
              <a:gdLst>
                <a:gd name="connsiteX0" fmla="*/ 0 w 11492185"/>
                <a:gd name="connsiteY0" fmla="*/ 71900 h 718290"/>
                <a:gd name="connsiteX1" fmla="*/ 492431 w 11492185"/>
                <a:gd name="connsiteY1" fmla="*/ 0 h 718290"/>
                <a:gd name="connsiteX2" fmla="*/ 10999753 w 11492185"/>
                <a:gd name="connsiteY2" fmla="*/ 0 h 718290"/>
                <a:gd name="connsiteX3" fmla="*/ 11492185 w 11492185"/>
                <a:gd name="connsiteY3" fmla="*/ 71900 h 718290"/>
                <a:gd name="connsiteX4" fmla="*/ 11492185 w 11492185"/>
                <a:gd name="connsiteY4" fmla="*/ 646388 h 718290"/>
                <a:gd name="connsiteX5" fmla="*/ 10999753 w 11492185"/>
                <a:gd name="connsiteY5" fmla="*/ 718290 h 718290"/>
                <a:gd name="connsiteX6" fmla="*/ 492431 w 11492185"/>
                <a:gd name="connsiteY6" fmla="*/ 718290 h 718290"/>
                <a:gd name="connsiteX7" fmla="*/ 0 w 11492185"/>
                <a:gd name="connsiteY7" fmla="*/ 646388 h 718290"/>
                <a:gd name="connsiteX8" fmla="*/ 0 w 11492185"/>
                <a:gd name="connsiteY8" fmla="*/ 71900 h 718290"/>
                <a:gd name="connsiteX0" fmla="*/ 0 w 11492185"/>
                <a:gd name="connsiteY0" fmla="*/ 71900 h 718290"/>
                <a:gd name="connsiteX1" fmla="*/ 492431 w 11492185"/>
                <a:gd name="connsiteY1" fmla="*/ 0 h 718290"/>
                <a:gd name="connsiteX2" fmla="*/ 10999753 w 11492185"/>
                <a:gd name="connsiteY2" fmla="*/ 0 h 718290"/>
                <a:gd name="connsiteX3" fmla="*/ 11492185 w 11492185"/>
                <a:gd name="connsiteY3" fmla="*/ 71900 h 718290"/>
                <a:gd name="connsiteX4" fmla="*/ 11492185 w 11492185"/>
                <a:gd name="connsiteY4" fmla="*/ 646388 h 718290"/>
                <a:gd name="connsiteX5" fmla="*/ 10999753 w 11492185"/>
                <a:gd name="connsiteY5" fmla="*/ 718290 h 718290"/>
                <a:gd name="connsiteX6" fmla="*/ 492431 w 11492185"/>
                <a:gd name="connsiteY6" fmla="*/ 718290 h 718290"/>
                <a:gd name="connsiteX7" fmla="*/ 0 w 11492185"/>
                <a:gd name="connsiteY7" fmla="*/ 646388 h 718290"/>
                <a:gd name="connsiteX8" fmla="*/ 0 w 11492185"/>
                <a:gd name="connsiteY8" fmla="*/ 71900 h 718290"/>
                <a:gd name="connsiteX0" fmla="*/ 0 w 11492185"/>
                <a:gd name="connsiteY0" fmla="*/ 71900 h 718290"/>
                <a:gd name="connsiteX1" fmla="*/ 492431 w 11492185"/>
                <a:gd name="connsiteY1" fmla="*/ 0 h 718290"/>
                <a:gd name="connsiteX2" fmla="*/ 10999753 w 11492185"/>
                <a:gd name="connsiteY2" fmla="*/ 0 h 718290"/>
                <a:gd name="connsiteX3" fmla="*/ 11492185 w 11492185"/>
                <a:gd name="connsiteY3" fmla="*/ 71900 h 718290"/>
                <a:gd name="connsiteX4" fmla="*/ 11492185 w 11492185"/>
                <a:gd name="connsiteY4" fmla="*/ 646388 h 718290"/>
                <a:gd name="connsiteX5" fmla="*/ 10999753 w 11492185"/>
                <a:gd name="connsiteY5" fmla="*/ 718290 h 718290"/>
                <a:gd name="connsiteX6" fmla="*/ 492431 w 11492185"/>
                <a:gd name="connsiteY6" fmla="*/ 718290 h 718290"/>
                <a:gd name="connsiteX7" fmla="*/ 0 w 11492185"/>
                <a:gd name="connsiteY7" fmla="*/ 646388 h 718290"/>
                <a:gd name="connsiteX8" fmla="*/ 0 w 11492185"/>
                <a:gd name="connsiteY8" fmla="*/ 71900 h 71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2185" h="718290" fill="none" extrusionOk="0">
                  <a:moveTo>
                    <a:pt x="0" y="71900"/>
                  </a:moveTo>
                  <a:cubicBezTo>
                    <a:pt x="2903" y="47039"/>
                    <a:pt x="291577" y="-21836"/>
                    <a:pt x="492431" y="0"/>
                  </a:cubicBezTo>
                  <a:cubicBezTo>
                    <a:pt x="3874849" y="32187"/>
                    <a:pt x="8592673" y="-265676"/>
                    <a:pt x="10999753" y="0"/>
                  </a:cubicBezTo>
                  <a:cubicBezTo>
                    <a:pt x="11243008" y="-1406"/>
                    <a:pt x="11528958" y="19794"/>
                    <a:pt x="11492185" y="71900"/>
                  </a:cubicBezTo>
                  <a:cubicBezTo>
                    <a:pt x="11498088" y="298038"/>
                    <a:pt x="11683946" y="437059"/>
                    <a:pt x="11492185" y="646388"/>
                  </a:cubicBezTo>
                  <a:cubicBezTo>
                    <a:pt x="11438217" y="716810"/>
                    <a:pt x="11321224" y="717185"/>
                    <a:pt x="10999753" y="718290"/>
                  </a:cubicBezTo>
                  <a:cubicBezTo>
                    <a:pt x="6735966" y="606336"/>
                    <a:pt x="4274134" y="692057"/>
                    <a:pt x="492431" y="718290"/>
                  </a:cubicBezTo>
                  <a:cubicBezTo>
                    <a:pt x="211778" y="704517"/>
                    <a:pt x="828" y="703484"/>
                    <a:pt x="0" y="646388"/>
                  </a:cubicBezTo>
                  <a:cubicBezTo>
                    <a:pt x="-257974" y="377810"/>
                    <a:pt x="5853" y="247222"/>
                    <a:pt x="0" y="71900"/>
                  </a:cubicBezTo>
                  <a:close/>
                </a:path>
                <a:path w="11492185" h="718290" stroke="0" extrusionOk="0">
                  <a:moveTo>
                    <a:pt x="0" y="71900"/>
                  </a:moveTo>
                  <a:cubicBezTo>
                    <a:pt x="-53375" y="55548"/>
                    <a:pt x="258780" y="-21932"/>
                    <a:pt x="492431" y="0"/>
                  </a:cubicBezTo>
                  <a:cubicBezTo>
                    <a:pt x="3913412" y="-537635"/>
                    <a:pt x="5811797" y="171448"/>
                    <a:pt x="10999753" y="0"/>
                  </a:cubicBezTo>
                  <a:cubicBezTo>
                    <a:pt x="11229992" y="-664"/>
                    <a:pt x="11508495" y="38605"/>
                    <a:pt x="11492185" y="71900"/>
                  </a:cubicBezTo>
                  <a:cubicBezTo>
                    <a:pt x="11463769" y="240536"/>
                    <a:pt x="11786075" y="480265"/>
                    <a:pt x="11492185" y="646388"/>
                  </a:cubicBezTo>
                  <a:cubicBezTo>
                    <a:pt x="11505371" y="697400"/>
                    <a:pt x="11198779" y="707129"/>
                    <a:pt x="10999753" y="718290"/>
                  </a:cubicBezTo>
                  <a:cubicBezTo>
                    <a:pt x="7610288" y="771009"/>
                    <a:pt x="5060308" y="963728"/>
                    <a:pt x="492431" y="718290"/>
                  </a:cubicBezTo>
                  <a:cubicBezTo>
                    <a:pt x="207714" y="702277"/>
                    <a:pt x="6346" y="681905"/>
                    <a:pt x="0" y="646388"/>
                  </a:cubicBezTo>
                  <a:cubicBezTo>
                    <a:pt x="-236161" y="450853"/>
                    <a:pt x="-186956" y="302393"/>
                    <a:pt x="0" y="71900"/>
                  </a:cubicBezTo>
                  <a:close/>
                </a:path>
                <a:path w="11492185" h="718290" fill="none" stroke="0" extrusionOk="0">
                  <a:moveTo>
                    <a:pt x="0" y="71900"/>
                  </a:moveTo>
                  <a:cubicBezTo>
                    <a:pt x="-31259" y="-15551"/>
                    <a:pt x="240607" y="3940"/>
                    <a:pt x="492431" y="0"/>
                  </a:cubicBezTo>
                  <a:cubicBezTo>
                    <a:pt x="3909107" y="-53031"/>
                    <a:pt x="8699978" y="-42511"/>
                    <a:pt x="10999753" y="0"/>
                  </a:cubicBezTo>
                  <a:cubicBezTo>
                    <a:pt x="11236619" y="629"/>
                    <a:pt x="11524611" y="32606"/>
                    <a:pt x="11492185" y="71900"/>
                  </a:cubicBezTo>
                  <a:cubicBezTo>
                    <a:pt x="11456531" y="357166"/>
                    <a:pt x="11689080" y="417971"/>
                    <a:pt x="11492185" y="646388"/>
                  </a:cubicBezTo>
                  <a:cubicBezTo>
                    <a:pt x="11457956" y="708252"/>
                    <a:pt x="11285545" y="701099"/>
                    <a:pt x="10999753" y="718290"/>
                  </a:cubicBezTo>
                  <a:cubicBezTo>
                    <a:pt x="8074362" y="585016"/>
                    <a:pt x="5776039" y="681838"/>
                    <a:pt x="492431" y="718290"/>
                  </a:cubicBezTo>
                  <a:cubicBezTo>
                    <a:pt x="213365" y="714774"/>
                    <a:pt x="17828" y="690994"/>
                    <a:pt x="0" y="646388"/>
                  </a:cubicBezTo>
                  <a:cubicBezTo>
                    <a:pt x="-232950" y="439825"/>
                    <a:pt x="-10303" y="281902"/>
                    <a:pt x="0" y="71900"/>
                  </a:cubicBezTo>
                  <a:close/>
                </a:path>
                <a:path w="11492185" h="718290" fill="none" stroke="0" extrusionOk="0">
                  <a:moveTo>
                    <a:pt x="0" y="71900"/>
                  </a:moveTo>
                  <a:cubicBezTo>
                    <a:pt x="990" y="27160"/>
                    <a:pt x="289921" y="925"/>
                    <a:pt x="492431" y="0"/>
                  </a:cubicBezTo>
                  <a:cubicBezTo>
                    <a:pt x="3595003" y="342914"/>
                    <a:pt x="8776789" y="-310062"/>
                    <a:pt x="10999753" y="0"/>
                  </a:cubicBezTo>
                  <a:cubicBezTo>
                    <a:pt x="11245349" y="-727"/>
                    <a:pt x="11527441" y="32937"/>
                    <a:pt x="11492185" y="71900"/>
                  </a:cubicBezTo>
                  <a:cubicBezTo>
                    <a:pt x="11461512" y="346722"/>
                    <a:pt x="11685646" y="426442"/>
                    <a:pt x="11492185" y="646388"/>
                  </a:cubicBezTo>
                  <a:cubicBezTo>
                    <a:pt x="11446184" y="715461"/>
                    <a:pt x="11278011" y="695958"/>
                    <a:pt x="10999753" y="718290"/>
                  </a:cubicBezTo>
                  <a:cubicBezTo>
                    <a:pt x="6730124" y="655021"/>
                    <a:pt x="3632028" y="580464"/>
                    <a:pt x="492431" y="718290"/>
                  </a:cubicBezTo>
                  <a:cubicBezTo>
                    <a:pt x="209134" y="701624"/>
                    <a:pt x="3503" y="696933"/>
                    <a:pt x="0" y="646388"/>
                  </a:cubicBezTo>
                  <a:cubicBezTo>
                    <a:pt x="-260812" y="412348"/>
                    <a:pt x="-5650" y="258897"/>
                    <a:pt x="0" y="719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noFill/>
              <a:extLst>
                <a:ext uri="{C807C97D-BFC1-408E-A445-0C87EB9F89A2}">
                  <ask:lineSketchStyleProps xmlns:ask="http://schemas.microsoft.com/office/drawing/2018/sketchyshapes" xmlns="" sd="3694780287">
                    <a:custGeom>
                      <a:avLst/>
                      <a:gdLst>
                        <a:gd name="connsiteX0" fmla="*/ 0 w 11492185"/>
                        <a:gd name="connsiteY0" fmla="*/ 141200 h 1410594"/>
                        <a:gd name="connsiteX1" fmla="*/ 492431 w 11492185"/>
                        <a:gd name="connsiteY1" fmla="*/ 0 h 1410594"/>
                        <a:gd name="connsiteX2" fmla="*/ 10999753 w 11492185"/>
                        <a:gd name="connsiteY2" fmla="*/ 0 h 1410594"/>
                        <a:gd name="connsiteX3" fmla="*/ 11492185 w 11492185"/>
                        <a:gd name="connsiteY3" fmla="*/ 141200 h 1410594"/>
                        <a:gd name="connsiteX4" fmla="*/ 11492185 w 11492185"/>
                        <a:gd name="connsiteY4" fmla="*/ 1269393 h 1410594"/>
                        <a:gd name="connsiteX5" fmla="*/ 10999753 w 11492185"/>
                        <a:gd name="connsiteY5" fmla="*/ 1410594 h 1410594"/>
                        <a:gd name="connsiteX6" fmla="*/ 492431 w 11492185"/>
                        <a:gd name="connsiteY6" fmla="*/ 1410594 h 1410594"/>
                        <a:gd name="connsiteX7" fmla="*/ 0 w 11492185"/>
                        <a:gd name="connsiteY7" fmla="*/ 1269393 h 1410594"/>
                        <a:gd name="connsiteX8" fmla="*/ 0 w 11492185"/>
                        <a:gd name="connsiteY8" fmla="*/ 141200 h 1410594"/>
                        <a:gd name="connsiteX0" fmla="*/ 0 w 11492185"/>
                        <a:gd name="connsiteY0" fmla="*/ 141200 h 1410594"/>
                        <a:gd name="connsiteX1" fmla="*/ 492431 w 11492185"/>
                        <a:gd name="connsiteY1" fmla="*/ 0 h 1410594"/>
                        <a:gd name="connsiteX2" fmla="*/ 10999753 w 11492185"/>
                        <a:gd name="connsiteY2" fmla="*/ 0 h 1410594"/>
                        <a:gd name="connsiteX3" fmla="*/ 11492185 w 11492185"/>
                        <a:gd name="connsiteY3" fmla="*/ 141200 h 1410594"/>
                        <a:gd name="connsiteX4" fmla="*/ 11492185 w 11492185"/>
                        <a:gd name="connsiteY4" fmla="*/ 1269393 h 1410594"/>
                        <a:gd name="connsiteX5" fmla="*/ 10999753 w 11492185"/>
                        <a:gd name="connsiteY5" fmla="*/ 1410594 h 1410594"/>
                        <a:gd name="connsiteX6" fmla="*/ 492431 w 11492185"/>
                        <a:gd name="connsiteY6" fmla="*/ 1410594 h 1410594"/>
                        <a:gd name="connsiteX7" fmla="*/ 0 w 11492185"/>
                        <a:gd name="connsiteY7" fmla="*/ 1269393 h 1410594"/>
                        <a:gd name="connsiteX8" fmla="*/ 0 w 11492185"/>
                        <a:gd name="connsiteY8" fmla="*/ 141200 h 14105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492185" h="1410594" fill="none" extrusionOk="0">
                          <a:moveTo>
                            <a:pt x="0" y="141200"/>
                          </a:moveTo>
                          <a:cubicBezTo>
                            <a:pt x="2328" y="81105"/>
                            <a:pt x="276168" y="-20606"/>
                            <a:pt x="492431" y="0"/>
                          </a:cubicBezTo>
                          <a:cubicBezTo>
                            <a:pt x="3732908" y="58857"/>
                            <a:pt x="8516863" y="-297846"/>
                            <a:pt x="10999753" y="0"/>
                          </a:cubicBezTo>
                          <a:cubicBezTo>
                            <a:pt x="11246633" y="-1572"/>
                            <a:pt x="11521992" y="50014"/>
                            <a:pt x="11492185" y="141200"/>
                          </a:cubicBezTo>
                          <a:cubicBezTo>
                            <a:pt x="11466057" y="615349"/>
                            <a:pt x="11663738" y="812528"/>
                            <a:pt x="11492185" y="1269393"/>
                          </a:cubicBezTo>
                          <a:cubicBezTo>
                            <a:pt x="11457709" y="1367029"/>
                            <a:pt x="11298626" y="1410021"/>
                            <a:pt x="10999753" y="1410594"/>
                          </a:cubicBezTo>
                          <a:cubicBezTo>
                            <a:pt x="8251673" y="1372646"/>
                            <a:pt x="5428775" y="1371744"/>
                            <a:pt x="492431" y="1410594"/>
                          </a:cubicBezTo>
                          <a:cubicBezTo>
                            <a:pt x="212441" y="1391872"/>
                            <a:pt x="685" y="1368196"/>
                            <a:pt x="0" y="1269393"/>
                          </a:cubicBezTo>
                          <a:cubicBezTo>
                            <a:pt x="-246197" y="791364"/>
                            <a:pt x="-19186" y="507647"/>
                            <a:pt x="0" y="141200"/>
                          </a:cubicBezTo>
                          <a:close/>
                        </a:path>
                        <a:path w="11492185" h="1410594" stroke="0" extrusionOk="0">
                          <a:moveTo>
                            <a:pt x="0" y="141200"/>
                          </a:moveTo>
                          <a:cubicBezTo>
                            <a:pt x="-34395" y="78498"/>
                            <a:pt x="253351" y="-17696"/>
                            <a:pt x="492431" y="0"/>
                          </a:cubicBezTo>
                          <a:cubicBezTo>
                            <a:pt x="3875552" y="-471940"/>
                            <a:pt x="5836489" y="266642"/>
                            <a:pt x="10999753" y="0"/>
                          </a:cubicBezTo>
                          <a:cubicBezTo>
                            <a:pt x="11231300" y="-795"/>
                            <a:pt x="11509006" y="70932"/>
                            <a:pt x="11492185" y="141200"/>
                          </a:cubicBezTo>
                          <a:cubicBezTo>
                            <a:pt x="11443028" y="460298"/>
                            <a:pt x="11767935" y="879870"/>
                            <a:pt x="11492185" y="1269393"/>
                          </a:cubicBezTo>
                          <a:cubicBezTo>
                            <a:pt x="11495239" y="1363290"/>
                            <a:pt x="11233506" y="1402547"/>
                            <a:pt x="10999753" y="1410594"/>
                          </a:cubicBezTo>
                          <a:cubicBezTo>
                            <a:pt x="8054751" y="1430955"/>
                            <a:pt x="5047707" y="1270780"/>
                            <a:pt x="492431" y="1410594"/>
                          </a:cubicBezTo>
                          <a:cubicBezTo>
                            <a:pt x="204427" y="1389210"/>
                            <a:pt x="7129" y="1342554"/>
                            <a:pt x="0" y="1269393"/>
                          </a:cubicBezTo>
                          <a:cubicBezTo>
                            <a:pt x="-221019" y="846679"/>
                            <a:pt x="-183464" y="595104"/>
                            <a:pt x="0" y="141200"/>
                          </a:cubicBezTo>
                          <a:close/>
                        </a:path>
                        <a:path w="11492185" h="1410594" fill="none" stroke="0" extrusionOk="0">
                          <a:moveTo>
                            <a:pt x="0" y="141200"/>
                          </a:moveTo>
                          <a:cubicBezTo>
                            <a:pt x="-2716" y="28703"/>
                            <a:pt x="280327" y="9243"/>
                            <a:pt x="492431" y="0"/>
                          </a:cubicBezTo>
                          <a:cubicBezTo>
                            <a:pt x="3634274" y="128989"/>
                            <a:pt x="8750612" y="-259627"/>
                            <a:pt x="10999753" y="0"/>
                          </a:cubicBezTo>
                          <a:cubicBezTo>
                            <a:pt x="11235209" y="-214"/>
                            <a:pt x="11518154" y="68240"/>
                            <a:pt x="11492185" y="141200"/>
                          </a:cubicBezTo>
                          <a:cubicBezTo>
                            <a:pt x="11430485" y="655377"/>
                            <a:pt x="11683872" y="814366"/>
                            <a:pt x="11492185" y="1269393"/>
                          </a:cubicBezTo>
                          <a:cubicBezTo>
                            <a:pt x="11454309" y="1380192"/>
                            <a:pt x="11276995" y="1399577"/>
                            <a:pt x="10999753" y="1410594"/>
                          </a:cubicBezTo>
                          <a:cubicBezTo>
                            <a:pt x="8128084" y="1073702"/>
                            <a:pt x="5814095" y="947404"/>
                            <a:pt x="492431" y="1410594"/>
                          </a:cubicBezTo>
                          <a:cubicBezTo>
                            <a:pt x="210076" y="1390496"/>
                            <a:pt x="13861" y="1353204"/>
                            <a:pt x="0" y="1269393"/>
                          </a:cubicBezTo>
                          <a:cubicBezTo>
                            <a:pt x="-244538" y="849664"/>
                            <a:pt x="5415" y="527242"/>
                            <a:pt x="0" y="14120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8E3095-D4A5-59EE-DE56-92B6009F9B21}"/>
                </a:ext>
              </a:extLst>
            </p:cNvPr>
            <p:cNvSpPr txBox="1"/>
            <p:nvPr/>
          </p:nvSpPr>
          <p:spPr>
            <a:xfrm>
              <a:off x="1928347" y="5338251"/>
              <a:ext cx="1006362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Giới thiệu với bạn về các thành viên trong gia đình em.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349E46B-ABF9-67DF-B9F8-66A01F902A3A}"/>
                </a:ext>
              </a:extLst>
            </p:cNvPr>
            <p:cNvGrpSpPr/>
            <p:nvPr/>
          </p:nvGrpSpPr>
          <p:grpSpPr>
            <a:xfrm>
              <a:off x="120771" y="4707558"/>
              <a:ext cx="1774704" cy="2028695"/>
              <a:chOff x="3109913" y="390528"/>
              <a:chExt cx="5130880" cy="6275385"/>
            </a:xfrm>
          </p:grpSpPr>
          <p:sp>
            <p:nvSpPr>
              <p:cNvPr id="6" name="Oval 10">
                <a:extLst>
                  <a:ext uri="{FF2B5EF4-FFF2-40B4-BE49-F238E27FC236}">
                    <a16:creationId xmlns:a16="http://schemas.microsoft.com/office/drawing/2014/main" id="{7D9D7D31-4AB0-889C-655E-31C570774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9913" y="390528"/>
                <a:ext cx="5130880" cy="585646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7" name="Oval 11">
                <a:extLst>
                  <a:ext uri="{FF2B5EF4-FFF2-40B4-BE49-F238E27FC236}">
                    <a16:creationId xmlns:a16="http://schemas.microsoft.com/office/drawing/2014/main" id="{288EA086-6A79-696F-2F26-36307DDCC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2538" y="6443663"/>
                <a:ext cx="2368550" cy="222250"/>
              </a:xfrm>
              <a:prstGeom prst="ellipse">
                <a:avLst/>
              </a:prstGeom>
              <a:solidFill>
                <a:srgbClr val="FAB5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8" name="Freeform 12">
                <a:extLst>
                  <a:ext uri="{FF2B5EF4-FFF2-40B4-BE49-F238E27FC236}">
                    <a16:creationId xmlns:a16="http://schemas.microsoft.com/office/drawing/2014/main" id="{3423F1DA-CDD6-AB10-0EF9-692516C76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5801" y="3282950"/>
                <a:ext cx="1123950" cy="1465263"/>
              </a:xfrm>
              <a:custGeom>
                <a:avLst/>
                <a:gdLst>
                  <a:gd name="T0" fmla="*/ 308 w 5462"/>
                  <a:gd name="T1" fmla="*/ 2898 h 7125"/>
                  <a:gd name="T2" fmla="*/ 871 w 5462"/>
                  <a:gd name="T3" fmla="*/ 1941 h 7125"/>
                  <a:gd name="T4" fmla="*/ 993 w 5462"/>
                  <a:gd name="T5" fmla="*/ 1900 h 7125"/>
                  <a:gd name="T6" fmla="*/ 998 w 5462"/>
                  <a:gd name="T7" fmla="*/ 1900 h 7125"/>
                  <a:gd name="T8" fmla="*/ 1066 w 5462"/>
                  <a:gd name="T9" fmla="*/ 1600 h 7125"/>
                  <a:gd name="T10" fmla="*/ 1419 w 5462"/>
                  <a:gd name="T11" fmla="*/ 1599 h 7125"/>
                  <a:gd name="T12" fmla="*/ 2222 w 5462"/>
                  <a:gd name="T13" fmla="*/ 1065 h 7125"/>
                  <a:gd name="T14" fmla="*/ 2927 w 5462"/>
                  <a:gd name="T15" fmla="*/ 377 h 7125"/>
                  <a:gd name="T16" fmla="*/ 3086 w 5462"/>
                  <a:gd name="T17" fmla="*/ 181 h 7125"/>
                  <a:gd name="T18" fmla="*/ 3256 w 5462"/>
                  <a:gd name="T19" fmla="*/ 53 h 7125"/>
                  <a:gd name="T20" fmla="*/ 4751 w 5462"/>
                  <a:gd name="T21" fmla="*/ 1778 h 7125"/>
                  <a:gd name="T22" fmla="*/ 4341 w 5462"/>
                  <a:gd name="T23" fmla="*/ 3173 h 7125"/>
                  <a:gd name="T24" fmla="*/ 4927 w 5462"/>
                  <a:gd name="T25" fmla="*/ 3619 h 7125"/>
                  <a:gd name="T26" fmla="*/ 4471 w 5462"/>
                  <a:gd name="T27" fmla="*/ 4987 h 7125"/>
                  <a:gd name="T28" fmla="*/ 5358 w 5462"/>
                  <a:gd name="T29" fmla="*/ 6009 h 7125"/>
                  <a:gd name="T30" fmla="*/ 5293 w 5462"/>
                  <a:gd name="T31" fmla="*/ 6320 h 7125"/>
                  <a:gd name="T32" fmla="*/ 3525 w 5462"/>
                  <a:gd name="T33" fmla="*/ 7082 h 7125"/>
                  <a:gd name="T34" fmla="*/ 3248 w 5462"/>
                  <a:gd name="T35" fmla="*/ 6830 h 7125"/>
                  <a:gd name="T36" fmla="*/ 3300 w 5462"/>
                  <a:gd name="T37" fmla="*/ 5535 h 7125"/>
                  <a:gd name="T38" fmla="*/ 3301 w 5462"/>
                  <a:gd name="T39" fmla="*/ 5475 h 7125"/>
                  <a:gd name="T40" fmla="*/ 2226 w 5462"/>
                  <a:gd name="T41" fmla="*/ 5501 h 7125"/>
                  <a:gd name="T42" fmla="*/ 1611 w 5462"/>
                  <a:gd name="T43" fmla="*/ 4177 h 7125"/>
                  <a:gd name="T44" fmla="*/ 107 w 5462"/>
                  <a:gd name="T45" fmla="*/ 3465 h 7125"/>
                  <a:gd name="T46" fmla="*/ 308 w 5462"/>
                  <a:gd name="T47" fmla="*/ 2898 h 7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62" h="7125">
                    <a:moveTo>
                      <a:pt x="308" y="2898"/>
                    </a:moveTo>
                    <a:cubicBezTo>
                      <a:pt x="442" y="2525"/>
                      <a:pt x="736" y="2314"/>
                      <a:pt x="871" y="1941"/>
                    </a:cubicBezTo>
                    <a:cubicBezTo>
                      <a:pt x="877" y="1925"/>
                      <a:pt x="986" y="1914"/>
                      <a:pt x="993" y="1900"/>
                    </a:cubicBezTo>
                    <a:cubicBezTo>
                      <a:pt x="995" y="1900"/>
                      <a:pt x="997" y="1900"/>
                      <a:pt x="998" y="1900"/>
                    </a:cubicBezTo>
                    <a:cubicBezTo>
                      <a:pt x="1100" y="1896"/>
                      <a:pt x="965" y="1613"/>
                      <a:pt x="1066" y="1600"/>
                    </a:cubicBezTo>
                    <a:cubicBezTo>
                      <a:pt x="1139" y="1591"/>
                      <a:pt x="1351" y="1622"/>
                      <a:pt x="1419" y="1599"/>
                    </a:cubicBezTo>
                    <a:cubicBezTo>
                      <a:pt x="1726" y="1652"/>
                      <a:pt x="2047" y="1248"/>
                      <a:pt x="2222" y="1065"/>
                    </a:cubicBezTo>
                    <a:cubicBezTo>
                      <a:pt x="2481" y="794"/>
                      <a:pt x="2831" y="737"/>
                      <a:pt x="2927" y="377"/>
                    </a:cubicBezTo>
                    <a:cubicBezTo>
                      <a:pt x="2955" y="275"/>
                      <a:pt x="3014" y="212"/>
                      <a:pt x="3086" y="181"/>
                    </a:cubicBezTo>
                    <a:cubicBezTo>
                      <a:pt x="3057" y="98"/>
                      <a:pt x="3157" y="0"/>
                      <a:pt x="3256" y="53"/>
                    </a:cubicBezTo>
                    <a:cubicBezTo>
                      <a:pt x="3978" y="438"/>
                      <a:pt x="4643" y="905"/>
                      <a:pt x="4751" y="1778"/>
                    </a:cubicBezTo>
                    <a:cubicBezTo>
                      <a:pt x="4818" y="2318"/>
                      <a:pt x="4639" y="2777"/>
                      <a:pt x="4341" y="3173"/>
                    </a:cubicBezTo>
                    <a:cubicBezTo>
                      <a:pt x="4588" y="3231"/>
                      <a:pt x="4806" y="3367"/>
                      <a:pt x="4927" y="3619"/>
                    </a:cubicBezTo>
                    <a:cubicBezTo>
                      <a:pt x="5176" y="4139"/>
                      <a:pt x="4840" y="4626"/>
                      <a:pt x="4471" y="4987"/>
                    </a:cubicBezTo>
                    <a:cubicBezTo>
                      <a:pt x="4751" y="5344"/>
                      <a:pt x="5022" y="5698"/>
                      <a:pt x="5358" y="6009"/>
                    </a:cubicBezTo>
                    <a:cubicBezTo>
                      <a:pt x="5462" y="6106"/>
                      <a:pt x="5390" y="6259"/>
                      <a:pt x="5293" y="6320"/>
                    </a:cubicBezTo>
                    <a:cubicBezTo>
                      <a:pt x="4737" y="6669"/>
                      <a:pt x="4156" y="6905"/>
                      <a:pt x="3525" y="7082"/>
                    </a:cubicBezTo>
                    <a:cubicBezTo>
                      <a:pt x="3372" y="7125"/>
                      <a:pt x="3240" y="6971"/>
                      <a:pt x="3248" y="6830"/>
                    </a:cubicBezTo>
                    <a:cubicBezTo>
                      <a:pt x="3271" y="6399"/>
                      <a:pt x="3288" y="5967"/>
                      <a:pt x="3300" y="5535"/>
                    </a:cubicBezTo>
                    <a:cubicBezTo>
                      <a:pt x="3300" y="5515"/>
                      <a:pt x="3300" y="5495"/>
                      <a:pt x="3301" y="5475"/>
                    </a:cubicBezTo>
                    <a:cubicBezTo>
                      <a:pt x="2979" y="5632"/>
                      <a:pt x="2623" y="5676"/>
                      <a:pt x="2226" y="5501"/>
                    </a:cubicBezTo>
                    <a:cubicBezTo>
                      <a:pt x="1646" y="5245"/>
                      <a:pt x="1537" y="4714"/>
                      <a:pt x="1611" y="4177"/>
                    </a:cubicBezTo>
                    <a:cubicBezTo>
                      <a:pt x="1179" y="4139"/>
                      <a:pt x="281" y="3802"/>
                      <a:pt x="107" y="3465"/>
                    </a:cubicBezTo>
                    <a:cubicBezTo>
                      <a:pt x="0" y="3261"/>
                      <a:pt x="235" y="3097"/>
                      <a:pt x="308" y="2898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A6B916A8-A15B-0536-A18D-2F0156D6A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3608388"/>
                <a:ext cx="912813" cy="1139825"/>
              </a:xfrm>
              <a:custGeom>
                <a:avLst/>
                <a:gdLst>
                  <a:gd name="T0" fmla="*/ 265 w 4434"/>
                  <a:gd name="T1" fmla="*/ 1398 h 5542"/>
                  <a:gd name="T2" fmla="*/ 976 w 4434"/>
                  <a:gd name="T3" fmla="*/ 109 h 5542"/>
                  <a:gd name="T4" fmla="*/ 1568 w 4434"/>
                  <a:gd name="T5" fmla="*/ 0 h 5542"/>
                  <a:gd name="T6" fmla="*/ 1552 w 4434"/>
                  <a:gd name="T7" fmla="*/ 536 h 5542"/>
                  <a:gd name="T8" fmla="*/ 1928 w 4434"/>
                  <a:gd name="T9" fmla="*/ 1683 h 5542"/>
                  <a:gd name="T10" fmla="*/ 2803 w 4434"/>
                  <a:gd name="T11" fmla="*/ 2011 h 5542"/>
                  <a:gd name="T12" fmla="*/ 2574 w 4434"/>
                  <a:gd name="T13" fmla="*/ 2320 h 5542"/>
                  <a:gd name="T14" fmla="*/ 2642 w 4434"/>
                  <a:gd name="T15" fmla="*/ 3058 h 5542"/>
                  <a:gd name="T16" fmla="*/ 3289 w 4434"/>
                  <a:gd name="T17" fmla="*/ 3509 h 5542"/>
                  <a:gd name="T18" fmla="*/ 3907 w 4434"/>
                  <a:gd name="T19" fmla="*/ 3520 h 5542"/>
                  <a:gd name="T20" fmla="*/ 4434 w 4434"/>
                  <a:gd name="T21" fmla="*/ 5173 h 5542"/>
                  <a:gd name="T22" fmla="*/ 3499 w 4434"/>
                  <a:gd name="T23" fmla="*/ 5499 h 5542"/>
                  <a:gd name="T24" fmla="*/ 3222 w 4434"/>
                  <a:gd name="T25" fmla="*/ 5247 h 5542"/>
                  <a:gd name="T26" fmla="*/ 3274 w 4434"/>
                  <a:gd name="T27" fmla="*/ 3952 h 5542"/>
                  <a:gd name="T28" fmla="*/ 3275 w 4434"/>
                  <a:gd name="T29" fmla="*/ 3892 h 5542"/>
                  <a:gd name="T30" fmla="*/ 2200 w 4434"/>
                  <a:gd name="T31" fmla="*/ 3918 h 5542"/>
                  <a:gd name="T32" fmla="*/ 1585 w 4434"/>
                  <a:gd name="T33" fmla="*/ 2594 h 5542"/>
                  <a:gd name="T34" fmla="*/ 106 w 4434"/>
                  <a:gd name="T35" fmla="*/ 1845 h 5542"/>
                  <a:gd name="T36" fmla="*/ 265 w 4434"/>
                  <a:gd name="T37" fmla="*/ 1398 h 5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34" h="5542">
                    <a:moveTo>
                      <a:pt x="265" y="1398"/>
                    </a:moveTo>
                    <a:cubicBezTo>
                      <a:pt x="388" y="1058"/>
                      <a:pt x="853" y="449"/>
                      <a:pt x="976" y="109"/>
                    </a:cubicBezTo>
                    <a:cubicBezTo>
                      <a:pt x="1193" y="115"/>
                      <a:pt x="1358" y="47"/>
                      <a:pt x="1568" y="0"/>
                    </a:cubicBezTo>
                    <a:cubicBezTo>
                      <a:pt x="1565" y="45"/>
                      <a:pt x="1551" y="491"/>
                      <a:pt x="1552" y="536"/>
                    </a:cubicBezTo>
                    <a:cubicBezTo>
                      <a:pt x="1554" y="939"/>
                      <a:pt x="1643" y="1380"/>
                      <a:pt x="1928" y="1683"/>
                    </a:cubicBezTo>
                    <a:cubicBezTo>
                      <a:pt x="2164" y="1934"/>
                      <a:pt x="2480" y="2023"/>
                      <a:pt x="2803" y="2011"/>
                    </a:cubicBezTo>
                    <a:cubicBezTo>
                      <a:pt x="2717" y="2108"/>
                      <a:pt x="2634" y="2206"/>
                      <a:pt x="2574" y="2320"/>
                    </a:cubicBezTo>
                    <a:cubicBezTo>
                      <a:pt x="2446" y="2565"/>
                      <a:pt x="2514" y="2827"/>
                      <a:pt x="2642" y="3058"/>
                    </a:cubicBezTo>
                    <a:cubicBezTo>
                      <a:pt x="2783" y="3313"/>
                      <a:pt x="3002" y="3462"/>
                      <a:pt x="3289" y="3509"/>
                    </a:cubicBezTo>
                    <a:cubicBezTo>
                      <a:pt x="3493" y="3543"/>
                      <a:pt x="3701" y="3527"/>
                      <a:pt x="3907" y="3520"/>
                    </a:cubicBezTo>
                    <a:cubicBezTo>
                      <a:pt x="3769" y="4124"/>
                      <a:pt x="3959" y="4788"/>
                      <a:pt x="4434" y="5173"/>
                    </a:cubicBezTo>
                    <a:cubicBezTo>
                      <a:pt x="4133" y="5302"/>
                      <a:pt x="3823" y="5408"/>
                      <a:pt x="3499" y="5499"/>
                    </a:cubicBezTo>
                    <a:cubicBezTo>
                      <a:pt x="3346" y="5542"/>
                      <a:pt x="3214" y="5387"/>
                      <a:pt x="3222" y="5247"/>
                    </a:cubicBezTo>
                    <a:cubicBezTo>
                      <a:pt x="3245" y="4816"/>
                      <a:pt x="3262" y="4384"/>
                      <a:pt x="3274" y="3952"/>
                    </a:cubicBezTo>
                    <a:cubicBezTo>
                      <a:pt x="3274" y="3932"/>
                      <a:pt x="3274" y="3912"/>
                      <a:pt x="3275" y="3892"/>
                    </a:cubicBezTo>
                    <a:cubicBezTo>
                      <a:pt x="2953" y="4048"/>
                      <a:pt x="2597" y="4093"/>
                      <a:pt x="2200" y="3918"/>
                    </a:cubicBezTo>
                    <a:cubicBezTo>
                      <a:pt x="1620" y="3662"/>
                      <a:pt x="1512" y="3131"/>
                      <a:pt x="1585" y="2594"/>
                    </a:cubicBezTo>
                    <a:cubicBezTo>
                      <a:pt x="1153" y="2555"/>
                      <a:pt x="281" y="2182"/>
                      <a:pt x="106" y="1845"/>
                    </a:cubicBezTo>
                    <a:cubicBezTo>
                      <a:pt x="0" y="1641"/>
                      <a:pt x="193" y="1597"/>
                      <a:pt x="265" y="1398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2270D77E-ACBF-D75E-FB7B-DBDD84331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5401" y="3308350"/>
                <a:ext cx="423863" cy="952500"/>
              </a:xfrm>
              <a:custGeom>
                <a:avLst/>
                <a:gdLst>
                  <a:gd name="T0" fmla="*/ 227 w 2061"/>
                  <a:gd name="T1" fmla="*/ 28 h 4632"/>
                  <a:gd name="T2" fmla="*/ 1487 w 2061"/>
                  <a:gd name="T3" fmla="*/ 2661 h 4632"/>
                  <a:gd name="T4" fmla="*/ 1102 w 2061"/>
                  <a:gd name="T5" fmla="*/ 3216 h 4632"/>
                  <a:gd name="T6" fmla="*/ 1367 w 2061"/>
                  <a:gd name="T7" fmla="*/ 3238 h 4632"/>
                  <a:gd name="T8" fmla="*/ 1656 w 2061"/>
                  <a:gd name="T9" fmla="*/ 3394 h 4632"/>
                  <a:gd name="T10" fmla="*/ 1520 w 2061"/>
                  <a:gd name="T11" fmla="*/ 4623 h 4632"/>
                  <a:gd name="T12" fmla="*/ 1505 w 2061"/>
                  <a:gd name="T13" fmla="*/ 4613 h 4632"/>
                  <a:gd name="T14" fmla="*/ 1817 w 2061"/>
                  <a:gd name="T15" fmla="*/ 3968 h 4632"/>
                  <a:gd name="T16" fmla="*/ 982 w 2061"/>
                  <a:gd name="T17" fmla="*/ 3322 h 4632"/>
                  <a:gd name="T18" fmla="*/ 946 w 2061"/>
                  <a:gd name="T19" fmla="*/ 3266 h 4632"/>
                  <a:gd name="T20" fmla="*/ 1434 w 2061"/>
                  <a:gd name="T21" fmla="*/ 1550 h 4632"/>
                  <a:gd name="T22" fmla="*/ 200 w 2061"/>
                  <a:gd name="T23" fmla="*/ 338 h 4632"/>
                  <a:gd name="T24" fmla="*/ 227 w 2061"/>
                  <a:gd name="T25" fmla="*/ 28 h 4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61" h="4632">
                    <a:moveTo>
                      <a:pt x="227" y="28"/>
                    </a:moveTo>
                    <a:cubicBezTo>
                      <a:pt x="1480" y="205"/>
                      <a:pt x="2028" y="1586"/>
                      <a:pt x="1487" y="2661"/>
                    </a:cubicBezTo>
                    <a:cubicBezTo>
                      <a:pt x="1451" y="2731"/>
                      <a:pt x="1151" y="3147"/>
                      <a:pt x="1102" y="3216"/>
                    </a:cubicBezTo>
                    <a:cubicBezTo>
                      <a:pt x="1150" y="3201"/>
                      <a:pt x="1391" y="3244"/>
                      <a:pt x="1367" y="3238"/>
                    </a:cubicBezTo>
                    <a:cubicBezTo>
                      <a:pt x="1476" y="3265"/>
                      <a:pt x="1572" y="3321"/>
                      <a:pt x="1656" y="3394"/>
                    </a:cubicBezTo>
                    <a:cubicBezTo>
                      <a:pt x="2061" y="3747"/>
                      <a:pt x="1807" y="4287"/>
                      <a:pt x="1520" y="4623"/>
                    </a:cubicBezTo>
                    <a:cubicBezTo>
                      <a:pt x="1512" y="4632"/>
                      <a:pt x="1498" y="4622"/>
                      <a:pt x="1505" y="4613"/>
                    </a:cubicBezTo>
                    <a:cubicBezTo>
                      <a:pt x="1639" y="4448"/>
                      <a:pt x="1830" y="4193"/>
                      <a:pt x="1817" y="3968"/>
                    </a:cubicBezTo>
                    <a:cubicBezTo>
                      <a:pt x="1792" y="3537"/>
                      <a:pt x="1428" y="3179"/>
                      <a:pt x="982" y="3322"/>
                    </a:cubicBezTo>
                    <a:cubicBezTo>
                      <a:pt x="951" y="3332"/>
                      <a:pt x="931" y="3290"/>
                      <a:pt x="946" y="3266"/>
                    </a:cubicBezTo>
                    <a:cubicBezTo>
                      <a:pt x="1284" y="2742"/>
                      <a:pt x="1530" y="2192"/>
                      <a:pt x="1434" y="1550"/>
                    </a:cubicBezTo>
                    <a:cubicBezTo>
                      <a:pt x="1339" y="911"/>
                      <a:pt x="848" y="403"/>
                      <a:pt x="200" y="338"/>
                    </a:cubicBezTo>
                    <a:cubicBezTo>
                      <a:pt x="0" y="318"/>
                      <a:pt x="29" y="0"/>
                      <a:pt x="227" y="28"/>
                    </a:cubicBezTo>
                    <a:close/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1" name="Freeform 15">
                <a:extLst>
                  <a:ext uri="{FF2B5EF4-FFF2-40B4-BE49-F238E27FC236}">
                    <a16:creationId xmlns:a16="http://schemas.microsoft.com/office/drawing/2014/main" id="{C3FB1564-EA8B-2BD7-0B32-2130B35BD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9051" y="3252788"/>
                <a:ext cx="434975" cy="809625"/>
              </a:xfrm>
              <a:custGeom>
                <a:avLst/>
                <a:gdLst>
                  <a:gd name="T0" fmla="*/ 180 w 2117"/>
                  <a:gd name="T1" fmla="*/ 309 h 3933"/>
                  <a:gd name="T2" fmla="*/ 1639 w 2117"/>
                  <a:gd name="T3" fmla="*/ 1510 h 3933"/>
                  <a:gd name="T4" fmla="*/ 1359 w 2117"/>
                  <a:gd name="T5" fmla="*/ 3116 h 3933"/>
                  <a:gd name="T6" fmla="*/ 466 w 2117"/>
                  <a:gd name="T7" fmla="*/ 3622 h 3933"/>
                  <a:gd name="T8" fmla="*/ 541 w 2117"/>
                  <a:gd name="T9" fmla="*/ 3896 h 3933"/>
                  <a:gd name="T10" fmla="*/ 1958 w 2117"/>
                  <a:gd name="T11" fmla="*/ 2536 h 3933"/>
                  <a:gd name="T12" fmla="*/ 1432 w 2117"/>
                  <a:gd name="T13" fmla="*/ 643 h 3933"/>
                  <a:gd name="T14" fmla="*/ 255 w 2117"/>
                  <a:gd name="T15" fmla="*/ 35 h 3933"/>
                  <a:gd name="T16" fmla="*/ 180 w 2117"/>
                  <a:gd name="T17" fmla="*/ 309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7" h="3933">
                    <a:moveTo>
                      <a:pt x="180" y="309"/>
                    </a:moveTo>
                    <a:cubicBezTo>
                      <a:pt x="842" y="440"/>
                      <a:pt x="1423" y="852"/>
                      <a:pt x="1639" y="1510"/>
                    </a:cubicBezTo>
                    <a:cubicBezTo>
                      <a:pt x="1815" y="2047"/>
                      <a:pt x="1734" y="2680"/>
                      <a:pt x="1359" y="3116"/>
                    </a:cubicBezTo>
                    <a:cubicBezTo>
                      <a:pt x="1126" y="3387"/>
                      <a:pt x="813" y="3551"/>
                      <a:pt x="466" y="3622"/>
                    </a:cubicBezTo>
                    <a:cubicBezTo>
                      <a:pt x="286" y="3659"/>
                      <a:pt x="362" y="3933"/>
                      <a:pt x="541" y="3896"/>
                    </a:cubicBezTo>
                    <a:cubicBezTo>
                      <a:pt x="1240" y="3753"/>
                      <a:pt x="1793" y="3234"/>
                      <a:pt x="1958" y="2536"/>
                    </a:cubicBezTo>
                    <a:cubicBezTo>
                      <a:pt x="2117" y="1864"/>
                      <a:pt x="1917" y="1135"/>
                      <a:pt x="1432" y="643"/>
                    </a:cubicBezTo>
                    <a:cubicBezTo>
                      <a:pt x="1115" y="321"/>
                      <a:pt x="696" y="122"/>
                      <a:pt x="255" y="35"/>
                    </a:cubicBezTo>
                    <a:cubicBezTo>
                      <a:pt x="76" y="0"/>
                      <a:pt x="0" y="274"/>
                      <a:pt x="180" y="30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2" name="Freeform 16">
                <a:extLst>
                  <a:ext uri="{FF2B5EF4-FFF2-40B4-BE49-F238E27FC236}">
                    <a16:creationId xmlns:a16="http://schemas.microsoft.com/office/drawing/2014/main" id="{0E794213-0CD1-B8F3-4F82-D240CEF6E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8713" y="3673475"/>
                <a:ext cx="133350" cy="274638"/>
              </a:xfrm>
              <a:custGeom>
                <a:avLst/>
                <a:gdLst>
                  <a:gd name="T0" fmla="*/ 394 w 652"/>
                  <a:gd name="T1" fmla="*/ 58 h 1338"/>
                  <a:gd name="T2" fmla="*/ 16 w 652"/>
                  <a:gd name="T3" fmla="*/ 1196 h 1338"/>
                  <a:gd name="T4" fmla="*/ 159 w 652"/>
                  <a:gd name="T5" fmla="*/ 1338 h 1338"/>
                  <a:gd name="T6" fmla="*/ 301 w 652"/>
                  <a:gd name="T7" fmla="*/ 1196 h 1338"/>
                  <a:gd name="T8" fmla="*/ 304 w 652"/>
                  <a:gd name="T9" fmla="*/ 918 h 1338"/>
                  <a:gd name="T10" fmla="*/ 345 w 652"/>
                  <a:gd name="T11" fmla="*/ 672 h 1338"/>
                  <a:gd name="T12" fmla="*/ 384 w 652"/>
                  <a:gd name="T13" fmla="*/ 554 h 1338"/>
                  <a:gd name="T14" fmla="*/ 390 w 652"/>
                  <a:gd name="T15" fmla="*/ 538 h 1338"/>
                  <a:gd name="T16" fmla="*/ 403 w 652"/>
                  <a:gd name="T17" fmla="*/ 510 h 1338"/>
                  <a:gd name="T18" fmla="*/ 432 w 652"/>
                  <a:gd name="T19" fmla="*/ 455 h 1338"/>
                  <a:gd name="T20" fmla="*/ 494 w 652"/>
                  <a:gd name="T21" fmla="*/ 362 h 1338"/>
                  <a:gd name="T22" fmla="*/ 595 w 652"/>
                  <a:gd name="T23" fmla="*/ 259 h 1338"/>
                  <a:gd name="T24" fmla="*/ 595 w 652"/>
                  <a:gd name="T25" fmla="*/ 58 h 1338"/>
                  <a:gd name="T26" fmla="*/ 394 w 652"/>
                  <a:gd name="T27" fmla="*/ 58 h 1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2" h="1338">
                    <a:moveTo>
                      <a:pt x="394" y="58"/>
                    </a:moveTo>
                    <a:cubicBezTo>
                      <a:pt x="71" y="343"/>
                      <a:pt x="0" y="786"/>
                      <a:pt x="16" y="1196"/>
                    </a:cubicBezTo>
                    <a:cubicBezTo>
                      <a:pt x="19" y="1273"/>
                      <a:pt x="80" y="1338"/>
                      <a:pt x="159" y="1338"/>
                    </a:cubicBezTo>
                    <a:cubicBezTo>
                      <a:pt x="233" y="1338"/>
                      <a:pt x="304" y="1273"/>
                      <a:pt x="301" y="1196"/>
                    </a:cubicBezTo>
                    <a:cubicBezTo>
                      <a:pt x="297" y="1103"/>
                      <a:pt x="297" y="1010"/>
                      <a:pt x="304" y="918"/>
                    </a:cubicBezTo>
                    <a:cubicBezTo>
                      <a:pt x="310" y="829"/>
                      <a:pt x="320" y="765"/>
                      <a:pt x="345" y="672"/>
                    </a:cubicBezTo>
                    <a:cubicBezTo>
                      <a:pt x="356" y="632"/>
                      <a:pt x="369" y="593"/>
                      <a:pt x="384" y="554"/>
                    </a:cubicBezTo>
                    <a:cubicBezTo>
                      <a:pt x="391" y="535"/>
                      <a:pt x="385" y="549"/>
                      <a:pt x="390" y="538"/>
                    </a:cubicBezTo>
                    <a:cubicBezTo>
                      <a:pt x="394" y="528"/>
                      <a:pt x="399" y="519"/>
                      <a:pt x="403" y="510"/>
                    </a:cubicBezTo>
                    <a:cubicBezTo>
                      <a:pt x="412" y="491"/>
                      <a:pt x="422" y="473"/>
                      <a:pt x="432" y="455"/>
                    </a:cubicBezTo>
                    <a:cubicBezTo>
                      <a:pt x="452" y="421"/>
                      <a:pt x="479" y="381"/>
                      <a:pt x="494" y="362"/>
                    </a:cubicBezTo>
                    <a:cubicBezTo>
                      <a:pt x="525" y="325"/>
                      <a:pt x="559" y="291"/>
                      <a:pt x="595" y="259"/>
                    </a:cubicBezTo>
                    <a:cubicBezTo>
                      <a:pt x="652" y="208"/>
                      <a:pt x="647" y="110"/>
                      <a:pt x="595" y="58"/>
                    </a:cubicBezTo>
                    <a:cubicBezTo>
                      <a:pt x="538" y="0"/>
                      <a:pt x="452" y="7"/>
                      <a:pt x="394" y="58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3" name="Freeform 17">
                <a:extLst>
                  <a:ext uri="{FF2B5EF4-FFF2-40B4-BE49-F238E27FC236}">
                    <a16:creationId xmlns:a16="http://schemas.microsoft.com/office/drawing/2014/main" id="{F2ACAD42-5205-2AAA-0510-3D9B31C07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2826" y="3730625"/>
                <a:ext cx="179388" cy="122238"/>
              </a:xfrm>
              <a:custGeom>
                <a:avLst/>
                <a:gdLst>
                  <a:gd name="T0" fmla="*/ 791 w 876"/>
                  <a:gd name="T1" fmla="*/ 315 h 594"/>
                  <a:gd name="T2" fmla="*/ 228 w 876"/>
                  <a:gd name="T3" fmla="*/ 33 h 594"/>
                  <a:gd name="T4" fmla="*/ 34 w 876"/>
                  <a:gd name="T5" fmla="*/ 84 h 594"/>
                  <a:gd name="T6" fmla="*/ 85 w 876"/>
                  <a:gd name="T7" fmla="*/ 279 h 594"/>
                  <a:gd name="T8" fmla="*/ 647 w 876"/>
                  <a:gd name="T9" fmla="*/ 561 h 594"/>
                  <a:gd name="T10" fmla="*/ 842 w 876"/>
                  <a:gd name="T11" fmla="*/ 510 h 594"/>
                  <a:gd name="T12" fmla="*/ 791 w 876"/>
                  <a:gd name="T13" fmla="*/ 315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6" h="594">
                    <a:moveTo>
                      <a:pt x="791" y="315"/>
                    </a:moveTo>
                    <a:cubicBezTo>
                      <a:pt x="603" y="221"/>
                      <a:pt x="416" y="127"/>
                      <a:pt x="228" y="33"/>
                    </a:cubicBezTo>
                    <a:cubicBezTo>
                      <a:pt x="162" y="0"/>
                      <a:pt x="71" y="13"/>
                      <a:pt x="34" y="84"/>
                    </a:cubicBezTo>
                    <a:cubicBezTo>
                      <a:pt x="0" y="149"/>
                      <a:pt x="14" y="243"/>
                      <a:pt x="85" y="279"/>
                    </a:cubicBezTo>
                    <a:cubicBezTo>
                      <a:pt x="272" y="373"/>
                      <a:pt x="460" y="467"/>
                      <a:pt x="647" y="561"/>
                    </a:cubicBezTo>
                    <a:cubicBezTo>
                      <a:pt x="713" y="594"/>
                      <a:pt x="804" y="580"/>
                      <a:pt x="842" y="510"/>
                    </a:cubicBezTo>
                    <a:cubicBezTo>
                      <a:pt x="876" y="445"/>
                      <a:pt x="862" y="351"/>
                      <a:pt x="791" y="315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4" name="Freeform 18">
                <a:extLst>
                  <a:ext uri="{FF2B5EF4-FFF2-40B4-BE49-F238E27FC236}">
                    <a16:creationId xmlns:a16="http://schemas.microsoft.com/office/drawing/2014/main" id="{690763BF-D5B5-07E1-B240-55E19CEAC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3943350"/>
                <a:ext cx="390525" cy="228600"/>
              </a:xfrm>
              <a:custGeom>
                <a:avLst/>
                <a:gdLst>
                  <a:gd name="T0" fmla="*/ 33 w 1894"/>
                  <a:gd name="T1" fmla="*/ 231 h 1105"/>
                  <a:gd name="T2" fmla="*/ 774 w 1894"/>
                  <a:gd name="T3" fmla="*/ 869 h 1105"/>
                  <a:gd name="T4" fmla="*/ 1776 w 1894"/>
                  <a:gd name="T5" fmla="*/ 1057 h 1105"/>
                  <a:gd name="T6" fmla="*/ 1875 w 1894"/>
                  <a:gd name="T7" fmla="*/ 882 h 1105"/>
                  <a:gd name="T8" fmla="*/ 1700 w 1894"/>
                  <a:gd name="T9" fmla="*/ 783 h 1105"/>
                  <a:gd name="T10" fmla="*/ 898 w 1894"/>
                  <a:gd name="T11" fmla="*/ 614 h 1105"/>
                  <a:gd name="T12" fmla="*/ 278 w 1894"/>
                  <a:gd name="T13" fmla="*/ 87 h 1105"/>
                  <a:gd name="T14" fmla="*/ 84 w 1894"/>
                  <a:gd name="T15" fmla="*/ 36 h 1105"/>
                  <a:gd name="T16" fmla="*/ 33 w 1894"/>
                  <a:gd name="T17" fmla="*/ 231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4" h="1105">
                    <a:moveTo>
                      <a:pt x="33" y="231"/>
                    </a:moveTo>
                    <a:cubicBezTo>
                      <a:pt x="171" y="530"/>
                      <a:pt x="484" y="737"/>
                      <a:pt x="774" y="869"/>
                    </a:cubicBezTo>
                    <a:cubicBezTo>
                      <a:pt x="1085" y="1011"/>
                      <a:pt x="1432" y="1105"/>
                      <a:pt x="1776" y="1057"/>
                    </a:cubicBezTo>
                    <a:cubicBezTo>
                      <a:pt x="1852" y="1047"/>
                      <a:pt x="1894" y="950"/>
                      <a:pt x="1875" y="882"/>
                    </a:cubicBezTo>
                    <a:cubicBezTo>
                      <a:pt x="1853" y="800"/>
                      <a:pt x="1777" y="773"/>
                      <a:pt x="1700" y="783"/>
                    </a:cubicBezTo>
                    <a:cubicBezTo>
                      <a:pt x="1452" y="818"/>
                      <a:pt x="1136" y="726"/>
                      <a:pt x="898" y="614"/>
                    </a:cubicBezTo>
                    <a:cubicBezTo>
                      <a:pt x="654" y="500"/>
                      <a:pt x="394" y="338"/>
                      <a:pt x="278" y="87"/>
                    </a:cubicBezTo>
                    <a:cubicBezTo>
                      <a:pt x="246" y="17"/>
                      <a:pt x="145" y="0"/>
                      <a:pt x="84" y="36"/>
                    </a:cubicBezTo>
                    <a:cubicBezTo>
                      <a:pt x="12" y="78"/>
                      <a:pt x="0" y="161"/>
                      <a:pt x="33" y="23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5" name="Freeform 19">
                <a:extLst>
                  <a:ext uri="{FF2B5EF4-FFF2-40B4-BE49-F238E27FC236}">
                    <a16:creationId xmlns:a16="http://schemas.microsoft.com/office/drawing/2014/main" id="{7AA80EBA-C47F-16C9-7F89-950EE7585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6688" y="3937000"/>
                <a:ext cx="331788" cy="454025"/>
              </a:xfrm>
              <a:custGeom>
                <a:avLst/>
                <a:gdLst>
                  <a:gd name="T0" fmla="*/ 457 w 1616"/>
                  <a:gd name="T1" fmla="*/ 317 h 2208"/>
                  <a:gd name="T2" fmla="*/ 1014 w 1616"/>
                  <a:gd name="T3" fmla="*/ 379 h 2208"/>
                  <a:gd name="T4" fmla="*/ 1236 w 1616"/>
                  <a:gd name="T5" fmla="*/ 649 h 2208"/>
                  <a:gd name="T6" fmla="*/ 1224 w 1616"/>
                  <a:gd name="T7" fmla="*/ 1008 h 2208"/>
                  <a:gd name="T8" fmla="*/ 864 w 1616"/>
                  <a:gd name="T9" fmla="*/ 1524 h 2208"/>
                  <a:gd name="T10" fmla="*/ 177 w 1616"/>
                  <a:gd name="T11" fmla="*/ 1887 h 2208"/>
                  <a:gd name="T12" fmla="*/ 253 w 1616"/>
                  <a:gd name="T13" fmla="*/ 2162 h 2208"/>
                  <a:gd name="T14" fmla="*/ 1482 w 1616"/>
                  <a:gd name="T15" fmla="*/ 1128 h 2208"/>
                  <a:gd name="T16" fmla="*/ 1219 w 1616"/>
                  <a:gd name="T17" fmla="*/ 172 h 2208"/>
                  <a:gd name="T18" fmla="*/ 457 w 1616"/>
                  <a:gd name="T19" fmla="*/ 33 h 2208"/>
                  <a:gd name="T20" fmla="*/ 315 w 1616"/>
                  <a:gd name="T21" fmla="*/ 175 h 2208"/>
                  <a:gd name="T22" fmla="*/ 457 w 1616"/>
                  <a:gd name="T23" fmla="*/ 317 h 2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16" h="2208">
                    <a:moveTo>
                      <a:pt x="457" y="317"/>
                    </a:moveTo>
                    <a:cubicBezTo>
                      <a:pt x="641" y="294"/>
                      <a:pt x="846" y="287"/>
                      <a:pt x="1014" y="379"/>
                    </a:cubicBezTo>
                    <a:cubicBezTo>
                      <a:pt x="1128" y="441"/>
                      <a:pt x="1202" y="536"/>
                      <a:pt x="1236" y="649"/>
                    </a:cubicBezTo>
                    <a:cubicBezTo>
                      <a:pt x="1271" y="769"/>
                      <a:pt x="1265" y="884"/>
                      <a:pt x="1224" y="1008"/>
                    </a:cubicBezTo>
                    <a:cubicBezTo>
                      <a:pt x="1158" y="1208"/>
                      <a:pt x="1018" y="1385"/>
                      <a:pt x="864" y="1524"/>
                    </a:cubicBezTo>
                    <a:cubicBezTo>
                      <a:pt x="669" y="1700"/>
                      <a:pt x="430" y="1821"/>
                      <a:pt x="177" y="1887"/>
                    </a:cubicBezTo>
                    <a:cubicBezTo>
                      <a:pt x="0" y="1934"/>
                      <a:pt x="75" y="2208"/>
                      <a:pt x="253" y="2162"/>
                    </a:cubicBezTo>
                    <a:cubicBezTo>
                      <a:pt x="787" y="2021"/>
                      <a:pt x="1277" y="1651"/>
                      <a:pt x="1482" y="1128"/>
                    </a:cubicBezTo>
                    <a:cubicBezTo>
                      <a:pt x="1616" y="788"/>
                      <a:pt x="1523" y="385"/>
                      <a:pt x="1219" y="172"/>
                    </a:cubicBezTo>
                    <a:cubicBezTo>
                      <a:pt x="1001" y="18"/>
                      <a:pt x="714" y="0"/>
                      <a:pt x="457" y="33"/>
                    </a:cubicBezTo>
                    <a:cubicBezTo>
                      <a:pt x="381" y="43"/>
                      <a:pt x="315" y="91"/>
                      <a:pt x="315" y="175"/>
                    </a:cubicBezTo>
                    <a:cubicBezTo>
                      <a:pt x="315" y="244"/>
                      <a:pt x="381" y="327"/>
                      <a:pt x="457" y="31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6" name="Freeform 20">
                <a:extLst>
                  <a:ext uri="{FF2B5EF4-FFF2-40B4-BE49-F238E27FC236}">
                    <a16:creationId xmlns:a16="http://schemas.microsoft.com/office/drawing/2014/main" id="{10B647B2-1494-2869-3D8D-5F64BAF2C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1113" y="4102100"/>
                <a:ext cx="98425" cy="198438"/>
              </a:xfrm>
              <a:custGeom>
                <a:avLst/>
                <a:gdLst>
                  <a:gd name="T0" fmla="*/ 190 w 476"/>
                  <a:gd name="T1" fmla="*/ 89 h 968"/>
                  <a:gd name="T2" fmla="*/ 49 w 476"/>
                  <a:gd name="T3" fmla="*/ 847 h 968"/>
                  <a:gd name="T4" fmla="*/ 224 w 476"/>
                  <a:gd name="T5" fmla="*/ 946 h 968"/>
                  <a:gd name="T6" fmla="*/ 323 w 476"/>
                  <a:gd name="T7" fmla="*/ 771 h 968"/>
                  <a:gd name="T8" fmla="*/ 316 w 476"/>
                  <a:gd name="T9" fmla="*/ 728 h 968"/>
                  <a:gd name="T10" fmla="*/ 315 w 476"/>
                  <a:gd name="T11" fmla="*/ 712 h 968"/>
                  <a:gd name="T12" fmla="*/ 313 w 476"/>
                  <a:gd name="T13" fmla="*/ 635 h 968"/>
                  <a:gd name="T14" fmla="*/ 317 w 476"/>
                  <a:gd name="T15" fmla="*/ 559 h 968"/>
                  <a:gd name="T16" fmla="*/ 319 w 476"/>
                  <a:gd name="T17" fmla="*/ 537 h 968"/>
                  <a:gd name="T18" fmla="*/ 318 w 476"/>
                  <a:gd name="T19" fmla="*/ 543 h 968"/>
                  <a:gd name="T20" fmla="*/ 325 w 476"/>
                  <a:gd name="T21" fmla="*/ 505 h 968"/>
                  <a:gd name="T22" fmla="*/ 370 w 476"/>
                  <a:gd name="T23" fmla="*/ 353 h 968"/>
                  <a:gd name="T24" fmla="*/ 368 w 476"/>
                  <a:gd name="T25" fmla="*/ 357 h 968"/>
                  <a:gd name="T26" fmla="*/ 377 w 476"/>
                  <a:gd name="T27" fmla="*/ 337 h 968"/>
                  <a:gd name="T28" fmla="*/ 391 w 476"/>
                  <a:gd name="T29" fmla="*/ 308 h 968"/>
                  <a:gd name="T30" fmla="*/ 435 w 476"/>
                  <a:gd name="T31" fmla="*/ 232 h 968"/>
                  <a:gd name="T32" fmla="*/ 384 w 476"/>
                  <a:gd name="T33" fmla="*/ 38 h 968"/>
                  <a:gd name="T34" fmla="*/ 190 w 476"/>
                  <a:gd name="T35" fmla="*/ 89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6" h="968">
                    <a:moveTo>
                      <a:pt x="190" y="89"/>
                    </a:moveTo>
                    <a:cubicBezTo>
                      <a:pt x="46" y="313"/>
                      <a:pt x="0" y="586"/>
                      <a:pt x="49" y="847"/>
                    </a:cubicBezTo>
                    <a:cubicBezTo>
                      <a:pt x="63" y="920"/>
                      <a:pt x="155" y="968"/>
                      <a:pt x="224" y="946"/>
                    </a:cubicBezTo>
                    <a:cubicBezTo>
                      <a:pt x="302" y="921"/>
                      <a:pt x="338" y="850"/>
                      <a:pt x="323" y="771"/>
                    </a:cubicBezTo>
                    <a:cubicBezTo>
                      <a:pt x="320" y="757"/>
                      <a:pt x="317" y="743"/>
                      <a:pt x="316" y="728"/>
                    </a:cubicBezTo>
                    <a:cubicBezTo>
                      <a:pt x="320" y="769"/>
                      <a:pt x="316" y="719"/>
                      <a:pt x="315" y="712"/>
                    </a:cubicBezTo>
                    <a:cubicBezTo>
                      <a:pt x="313" y="686"/>
                      <a:pt x="312" y="661"/>
                      <a:pt x="313" y="635"/>
                    </a:cubicBezTo>
                    <a:cubicBezTo>
                      <a:pt x="313" y="610"/>
                      <a:pt x="314" y="584"/>
                      <a:pt x="317" y="559"/>
                    </a:cubicBezTo>
                    <a:cubicBezTo>
                      <a:pt x="317" y="552"/>
                      <a:pt x="318" y="545"/>
                      <a:pt x="319" y="537"/>
                    </a:cubicBezTo>
                    <a:cubicBezTo>
                      <a:pt x="316" y="557"/>
                      <a:pt x="316" y="559"/>
                      <a:pt x="318" y="543"/>
                    </a:cubicBezTo>
                    <a:cubicBezTo>
                      <a:pt x="321" y="530"/>
                      <a:pt x="323" y="518"/>
                      <a:pt x="325" y="505"/>
                    </a:cubicBezTo>
                    <a:cubicBezTo>
                      <a:pt x="336" y="453"/>
                      <a:pt x="352" y="403"/>
                      <a:pt x="370" y="353"/>
                    </a:cubicBezTo>
                    <a:cubicBezTo>
                      <a:pt x="376" y="339"/>
                      <a:pt x="375" y="340"/>
                      <a:pt x="368" y="357"/>
                    </a:cubicBezTo>
                    <a:cubicBezTo>
                      <a:pt x="371" y="350"/>
                      <a:pt x="374" y="344"/>
                      <a:pt x="377" y="337"/>
                    </a:cubicBezTo>
                    <a:cubicBezTo>
                      <a:pt x="382" y="327"/>
                      <a:pt x="386" y="317"/>
                      <a:pt x="391" y="308"/>
                    </a:cubicBezTo>
                    <a:cubicBezTo>
                      <a:pt x="405" y="282"/>
                      <a:pt x="420" y="257"/>
                      <a:pt x="435" y="232"/>
                    </a:cubicBezTo>
                    <a:cubicBezTo>
                      <a:pt x="476" y="170"/>
                      <a:pt x="450" y="73"/>
                      <a:pt x="384" y="38"/>
                    </a:cubicBezTo>
                    <a:cubicBezTo>
                      <a:pt x="314" y="0"/>
                      <a:pt x="233" y="22"/>
                      <a:pt x="190" y="89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7" name="Freeform 21">
                <a:extLst>
                  <a:ext uri="{FF2B5EF4-FFF2-40B4-BE49-F238E27FC236}">
                    <a16:creationId xmlns:a16="http://schemas.microsoft.com/office/drawing/2014/main" id="{63726474-3C83-A704-2A7B-6F17E79E2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5863" y="4140200"/>
                <a:ext cx="153988" cy="92075"/>
              </a:xfrm>
              <a:custGeom>
                <a:avLst/>
                <a:gdLst>
                  <a:gd name="T0" fmla="*/ 630 w 746"/>
                  <a:gd name="T1" fmla="*/ 156 h 452"/>
                  <a:gd name="T2" fmla="*/ 193 w 746"/>
                  <a:gd name="T3" fmla="*/ 22 h 452"/>
                  <a:gd name="T4" fmla="*/ 18 w 746"/>
                  <a:gd name="T5" fmla="*/ 121 h 452"/>
                  <a:gd name="T6" fmla="*/ 117 w 746"/>
                  <a:gd name="T7" fmla="*/ 296 h 452"/>
                  <a:gd name="T8" fmla="*/ 554 w 746"/>
                  <a:gd name="T9" fmla="*/ 430 h 452"/>
                  <a:gd name="T10" fmla="*/ 729 w 746"/>
                  <a:gd name="T11" fmla="*/ 331 h 452"/>
                  <a:gd name="T12" fmla="*/ 630 w 746"/>
                  <a:gd name="T13" fmla="*/ 156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6" h="452">
                    <a:moveTo>
                      <a:pt x="630" y="156"/>
                    </a:moveTo>
                    <a:cubicBezTo>
                      <a:pt x="484" y="111"/>
                      <a:pt x="338" y="67"/>
                      <a:pt x="193" y="22"/>
                    </a:cubicBezTo>
                    <a:cubicBezTo>
                      <a:pt x="122" y="0"/>
                      <a:pt x="35" y="48"/>
                      <a:pt x="18" y="121"/>
                    </a:cubicBezTo>
                    <a:cubicBezTo>
                      <a:pt x="0" y="198"/>
                      <a:pt x="41" y="273"/>
                      <a:pt x="117" y="296"/>
                    </a:cubicBezTo>
                    <a:cubicBezTo>
                      <a:pt x="263" y="341"/>
                      <a:pt x="409" y="386"/>
                      <a:pt x="554" y="430"/>
                    </a:cubicBezTo>
                    <a:cubicBezTo>
                      <a:pt x="625" y="452"/>
                      <a:pt x="712" y="404"/>
                      <a:pt x="729" y="331"/>
                    </a:cubicBezTo>
                    <a:cubicBezTo>
                      <a:pt x="746" y="254"/>
                      <a:pt x="706" y="179"/>
                      <a:pt x="630" y="156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" name="Freeform 22">
                <a:extLst>
                  <a:ext uri="{FF2B5EF4-FFF2-40B4-BE49-F238E27FC236}">
                    <a16:creationId xmlns:a16="http://schemas.microsoft.com/office/drawing/2014/main" id="{B4809267-58B7-F885-98E6-6313B6A30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4563" y="4089400"/>
                <a:ext cx="469900" cy="407988"/>
              </a:xfrm>
              <a:custGeom>
                <a:avLst/>
                <a:gdLst>
                  <a:gd name="T0" fmla="*/ 314 w 2290"/>
                  <a:gd name="T1" fmla="*/ 139 h 1981"/>
                  <a:gd name="T2" fmla="*/ 298 w 2290"/>
                  <a:gd name="T3" fmla="*/ 1416 h 1981"/>
                  <a:gd name="T4" fmla="*/ 1525 w 2290"/>
                  <a:gd name="T5" fmla="*/ 1907 h 1981"/>
                  <a:gd name="T6" fmla="*/ 2230 w 2290"/>
                  <a:gd name="T7" fmla="*/ 1579 h 1981"/>
                  <a:gd name="T8" fmla="*/ 2230 w 2290"/>
                  <a:gd name="T9" fmla="*/ 1377 h 1981"/>
                  <a:gd name="T10" fmla="*/ 2029 w 2290"/>
                  <a:gd name="T11" fmla="*/ 1377 h 1981"/>
                  <a:gd name="T12" fmla="*/ 773 w 2290"/>
                  <a:gd name="T13" fmla="*/ 1487 h 1981"/>
                  <a:gd name="T14" fmla="*/ 515 w 2290"/>
                  <a:gd name="T15" fmla="*/ 341 h 1981"/>
                  <a:gd name="T16" fmla="*/ 314 w 2290"/>
                  <a:gd name="T17" fmla="*/ 139 h 1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90" h="1981">
                    <a:moveTo>
                      <a:pt x="314" y="139"/>
                    </a:moveTo>
                    <a:cubicBezTo>
                      <a:pt x="0" y="510"/>
                      <a:pt x="14" y="1030"/>
                      <a:pt x="298" y="1416"/>
                    </a:cubicBezTo>
                    <a:cubicBezTo>
                      <a:pt x="586" y="1806"/>
                      <a:pt x="1050" y="1981"/>
                      <a:pt x="1525" y="1907"/>
                    </a:cubicBezTo>
                    <a:cubicBezTo>
                      <a:pt x="1787" y="1866"/>
                      <a:pt x="2027" y="1745"/>
                      <a:pt x="2230" y="1579"/>
                    </a:cubicBezTo>
                    <a:cubicBezTo>
                      <a:pt x="2290" y="1530"/>
                      <a:pt x="2281" y="1428"/>
                      <a:pt x="2230" y="1377"/>
                    </a:cubicBezTo>
                    <a:cubicBezTo>
                      <a:pt x="2172" y="1319"/>
                      <a:pt x="2089" y="1329"/>
                      <a:pt x="2029" y="1377"/>
                    </a:cubicBezTo>
                    <a:cubicBezTo>
                      <a:pt x="1680" y="1664"/>
                      <a:pt x="1160" y="1740"/>
                      <a:pt x="773" y="1487"/>
                    </a:cubicBezTo>
                    <a:cubicBezTo>
                      <a:pt x="405" y="1247"/>
                      <a:pt x="206" y="705"/>
                      <a:pt x="515" y="341"/>
                    </a:cubicBezTo>
                    <a:cubicBezTo>
                      <a:pt x="633" y="202"/>
                      <a:pt x="433" y="0"/>
                      <a:pt x="314" y="13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" name="Freeform 23">
                <a:extLst>
                  <a:ext uri="{FF2B5EF4-FFF2-40B4-BE49-F238E27FC236}">
                    <a16:creationId xmlns:a16="http://schemas.microsoft.com/office/drawing/2014/main" id="{9EAF4786-C319-76F9-C95D-B1EF5F733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3663" y="4316413"/>
                <a:ext cx="163513" cy="104775"/>
              </a:xfrm>
              <a:custGeom>
                <a:avLst/>
                <a:gdLst>
                  <a:gd name="T0" fmla="*/ 573 w 792"/>
                  <a:gd name="T1" fmla="*/ 23 h 513"/>
                  <a:gd name="T2" fmla="*/ 75 w 792"/>
                  <a:gd name="T3" fmla="*/ 244 h 513"/>
                  <a:gd name="T4" fmla="*/ 9 w 792"/>
                  <a:gd name="T5" fmla="*/ 329 h 513"/>
                  <a:gd name="T6" fmla="*/ 24 w 792"/>
                  <a:gd name="T7" fmla="*/ 439 h 513"/>
                  <a:gd name="T8" fmla="*/ 109 w 792"/>
                  <a:gd name="T9" fmla="*/ 504 h 513"/>
                  <a:gd name="T10" fmla="*/ 218 w 792"/>
                  <a:gd name="T11" fmla="*/ 490 h 513"/>
                  <a:gd name="T12" fmla="*/ 717 w 792"/>
                  <a:gd name="T13" fmla="*/ 269 h 513"/>
                  <a:gd name="T14" fmla="*/ 782 w 792"/>
                  <a:gd name="T15" fmla="*/ 184 h 513"/>
                  <a:gd name="T16" fmla="*/ 768 w 792"/>
                  <a:gd name="T17" fmla="*/ 74 h 513"/>
                  <a:gd name="T18" fmla="*/ 683 w 792"/>
                  <a:gd name="T19" fmla="*/ 9 h 513"/>
                  <a:gd name="T20" fmla="*/ 573 w 792"/>
                  <a:gd name="T21" fmla="*/ 23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2" h="513">
                    <a:moveTo>
                      <a:pt x="573" y="23"/>
                    </a:moveTo>
                    <a:cubicBezTo>
                      <a:pt x="407" y="97"/>
                      <a:pt x="241" y="171"/>
                      <a:pt x="75" y="244"/>
                    </a:cubicBezTo>
                    <a:cubicBezTo>
                      <a:pt x="44" y="258"/>
                      <a:pt x="18" y="299"/>
                      <a:pt x="9" y="329"/>
                    </a:cubicBezTo>
                    <a:cubicBezTo>
                      <a:pt x="0" y="363"/>
                      <a:pt x="4" y="409"/>
                      <a:pt x="24" y="439"/>
                    </a:cubicBezTo>
                    <a:cubicBezTo>
                      <a:pt x="43" y="469"/>
                      <a:pt x="72" y="496"/>
                      <a:pt x="109" y="504"/>
                    </a:cubicBezTo>
                    <a:cubicBezTo>
                      <a:pt x="148" y="513"/>
                      <a:pt x="182" y="506"/>
                      <a:pt x="218" y="490"/>
                    </a:cubicBezTo>
                    <a:cubicBezTo>
                      <a:pt x="385" y="416"/>
                      <a:pt x="551" y="343"/>
                      <a:pt x="717" y="269"/>
                    </a:cubicBezTo>
                    <a:cubicBezTo>
                      <a:pt x="747" y="255"/>
                      <a:pt x="774" y="214"/>
                      <a:pt x="782" y="184"/>
                    </a:cubicBezTo>
                    <a:cubicBezTo>
                      <a:pt x="792" y="150"/>
                      <a:pt x="787" y="104"/>
                      <a:pt x="768" y="74"/>
                    </a:cubicBezTo>
                    <a:cubicBezTo>
                      <a:pt x="748" y="44"/>
                      <a:pt x="719" y="17"/>
                      <a:pt x="683" y="9"/>
                    </a:cubicBezTo>
                    <a:cubicBezTo>
                      <a:pt x="643" y="0"/>
                      <a:pt x="610" y="7"/>
                      <a:pt x="573" y="23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0" name="Freeform 24">
                <a:extLst>
                  <a:ext uri="{FF2B5EF4-FFF2-40B4-BE49-F238E27FC236}">
                    <a16:creationId xmlns:a16="http://schemas.microsoft.com/office/drawing/2014/main" id="{99AD98A3-B198-FFF2-B417-EB957C429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3338" y="4281488"/>
                <a:ext cx="539750" cy="492125"/>
              </a:xfrm>
              <a:custGeom>
                <a:avLst/>
                <a:gdLst>
                  <a:gd name="T0" fmla="*/ 1364 w 2629"/>
                  <a:gd name="T1" fmla="*/ 333 h 2395"/>
                  <a:gd name="T2" fmla="*/ 2170 w 2629"/>
                  <a:gd name="T3" fmla="*/ 1063 h 2395"/>
                  <a:gd name="T4" fmla="*/ 2299 w 2629"/>
                  <a:gd name="T5" fmla="*/ 1282 h 2395"/>
                  <a:gd name="T6" fmla="*/ 2330 w 2629"/>
                  <a:gd name="T7" fmla="*/ 1343 h 2395"/>
                  <a:gd name="T8" fmla="*/ 2340 w 2629"/>
                  <a:gd name="T9" fmla="*/ 1274 h 2395"/>
                  <a:gd name="T10" fmla="*/ 2312 w 2629"/>
                  <a:gd name="T11" fmla="*/ 1309 h 2395"/>
                  <a:gd name="T12" fmla="*/ 1959 w 2629"/>
                  <a:gd name="T13" fmla="*/ 1553 h 2395"/>
                  <a:gd name="T14" fmla="*/ 889 w 2629"/>
                  <a:gd name="T15" fmla="*/ 1996 h 2395"/>
                  <a:gd name="T16" fmla="*/ 593 w 2629"/>
                  <a:gd name="T17" fmla="*/ 2050 h 2395"/>
                  <a:gd name="T18" fmla="*/ 466 w 2629"/>
                  <a:gd name="T19" fmla="*/ 2052 h 2395"/>
                  <a:gd name="T20" fmla="*/ 437 w 2629"/>
                  <a:gd name="T21" fmla="*/ 2079 h 2395"/>
                  <a:gd name="T22" fmla="*/ 458 w 2629"/>
                  <a:gd name="T23" fmla="*/ 2100 h 2395"/>
                  <a:gd name="T24" fmla="*/ 456 w 2629"/>
                  <a:gd name="T25" fmla="*/ 2092 h 2395"/>
                  <a:gd name="T26" fmla="*/ 438 w 2629"/>
                  <a:gd name="T27" fmla="*/ 2039 h 2395"/>
                  <a:gd name="T28" fmla="*/ 393 w 2629"/>
                  <a:gd name="T29" fmla="*/ 1875 h 2395"/>
                  <a:gd name="T30" fmla="*/ 426 w 2629"/>
                  <a:gd name="T31" fmla="*/ 762 h 2395"/>
                  <a:gd name="T32" fmla="*/ 152 w 2629"/>
                  <a:gd name="T33" fmla="*/ 686 h 2395"/>
                  <a:gd name="T34" fmla="*/ 111 w 2629"/>
                  <a:gd name="T35" fmla="*/ 1915 h 2395"/>
                  <a:gd name="T36" fmla="*/ 210 w 2629"/>
                  <a:gd name="T37" fmla="*/ 2238 h 2395"/>
                  <a:gd name="T38" fmla="*/ 741 w 2629"/>
                  <a:gd name="T39" fmla="*/ 2317 h 2395"/>
                  <a:gd name="T40" fmla="*/ 1446 w 2629"/>
                  <a:gd name="T41" fmla="*/ 2105 h 2395"/>
                  <a:gd name="T42" fmla="*/ 2060 w 2629"/>
                  <a:gd name="T43" fmla="*/ 1823 h 2395"/>
                  <a:gd name="T44" fmla="*/ 2507 w 2629"/>
                  <a:gd name="T45" fmla="*/ 1516 h 2395"/>
                  <a:gd name="T46" fmla="*/ 2604 w 2629"/>
                  <a:gd name="T47" fmla="*/ 1373 h 2395"/>
                  <a:gd name="T48" fmla="*/ 2545 w 2629"/>
                  <a:gd name="T49" fmla="*/ 1139 h 2395"/>
                  <a:gd name="T50" fmla="*/ 1507 w 2629"/>
                  <a:gd name="T51" fmla="*/ 87 h 2395"/>
                  <a:gd name="T52" fmla="*/ 1364 w 2629"/>
                  <a:gd name="T53" fmla="*/ 333 h 2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629" h="2395">
                    <a:moveTo>
                      <a:pt x="1364" y="333"/>
                    </a:moveTo>
                    <a:cubicBezTo>
                      <a:pt x="1686" y="509"/>
                      <a:pt x="1966" y="757"/>
                      <a:pt x="2170" y="1063"/>
                    </a:cubicBezTo>
                    <a:cubicBezTo>
                      <a:pt x="2217" y="1134"/>
                      <a:pt x="2260" y="1207"/>
                      <a:pt x="2299" y="1282"/>
                    </a:cubicBezTo>
                    <a:cubicBezTo>
                      <a:pt x="2297" y="1277"/>
                      <a:pt x="2330" y="1343"/>
                      <a:pt x="2330" y="1343"/>
                    </a:cubicBezTo>
                    <a:cubicBezTo>
                      <a:pt x="2323" y="1347"/>
                      <a:pt x="2339" y="1273"/>
                      <a:pt x="2340" y="1274"/>
                    </a:cubicBezTo>
                    <a:cubicBezTo>
                      <a:pt x="2344" y="1283"/>
                      <a:pt x="2316" y="1305"/>
                      <a:pt x="2312" y="1309"/>
                    </a:cubicBezTo>
                    <a:cubicBezTo>
                      <a:pt x="2213" y="1410"/>
                      <a:pt x="2081" y="1483"/>
                      <a:pt x="1959" y="1553"/>
                    </a:cubicBezTo>
                    <a:cubicBezTo>
                      <a:pt x="1626" y="1743"/>
                      <a:pt x="1260" y="1898"/>
                      <a:pt x="889" y="1996"/>
                    </a:cubicBezTo>
                    <a:cubicBezTo>
                      <a:pt x="792" y="2021"/>
                      <a:pt x="693" y="2042"/>
                      <a:pt x="593" y="2050"/>
                    </a:cubicBezTo>
                    <a:cubicBezTo>
                      <a:pt x="551" y="2053"/>
                      <a:pt x="508" y="2053"/>
                      <a:pt x="466" y="2052"/>
                    </a:cubicBezTo>
                    <a:cubicBezTo>
                      <a:pt x="420" y="2050"/>
                      <a:pt x="402" y="2026"/>
                      <a:pt x="437" y="2079"/>
                    </a:cubicBezTo>
                    <a:cubicBezTo>
                      <a:pt x="498" y="2171"/>
                      <a:pt x="463" y="2105"/>
                      <a:pt x="458" y="2100"/>
                    </a:cubicBezTo>
                    <a:cubicBezTo>
                      <a:pt x="479" y="2120"/>
                      <a:pt x="465" y="2120"/>
                      <a:pt x="456" y="2092"/>
                    </a:cubicBezTo>
                    <a:cubicBezTo>
                      <a:pt x="450" y="2075"/>
                      <a:pt x="444" y="2057"/>
                      <a:pt x="438" y="2039"/>
                    </a:cubicBezTo>
                    <a:cubicBezTo>
                      <a:pt x="421" y="1985"/>
                      <a:pt x="406" y="1930"/>
                      <a:pt x="393" y="1875"/>
                    </a:cubicBezTo>
                    <a:cubicBezTo>
                      <a:pt x="305" y="1510"/>
                      <a:pt x="287" y="1116"/>
                      <a:pt x="426" y="762"/>
                    </a:cubicBezTo>
                    <a:cubicBezTo>
                      <a:pt x="493" y="591"/>
                      <a:pt x="218" y="517"/>
                      <a:pt x="152" y="686"/>
                    </a:cubicBezTo>
                    <a:cubicBezTo>
                      <a:pt x="0" y="1075"/>
                      <a:pt x="20" y="1514"/>
                      <a:pt x="111" y="1915"/>
                    </a:cubicBezTo>
                    <a:cubicBezTo>
                      <a:pt x="134" y="2021"/>
                      <a:pt x="159" y="2140"/>
                      <a:pt x="210" y="2238"/>
                    </a:cubicBezTo>
                    <a:cubicBezTo>
                      <a:pt x="292" y="2395"/>
                      <a:pt x="598" y="2338"/>
                      <a:pt x="741" y="2317"/>
                    </a:cubicBezTo>
                    <a:cubicBezTo>
                      <a:pt x="985" y="2280"/>
                      <a:pt x="1217" y="2195"/>
                      <a:pt x="1446" y="2105"/>
                    </a:cubicBezTo>
                    <a:cubicBezTo>
                      <a:pt x="1656" y="2023"/>
                      <a:pt x="1862" y="1932"/>
                      <a:pt x="2060" y="1823"/>
                    </a:cubicBezTo>
                    <a:cubicBezTo>
                      <a:pt x="2215" y="1737"/>
                      <a:pt x="2380" y="1642"/>
                      <a:pt x="2507" y="1516"/>
                    </a:cubicBezTo>
                    <a:cubicBezTo>
                      <a:pt x="2547" y="1477"/>
                      <a:pt x="2588" y="1429"/>
                      <a:pt x="2604" y="1373"/>
                    </a:cubicBezTo>
                    <a:cubicBezTo>
                      <a:pt x="2629" y="1286"/>
                      <a:pt x="2584" y="1214"/>
                      <a:pt x="2545" y="1139"/>
                    </a:cubicBezTo>
                    <a:cubicBezTo>
                      <a:pt x="2314" y="695"/>
                      <a:pt x="1945" y="327"/>
                      <a:pt x="1507" y="87"/>
                    </a:cubicBezTo>
                    <a:cubicBezTo>
                      <a:pt x="1347" y="0"/>
                      <a:pt x="1203" y="245"/>
                      <a:pt x="1364" y="33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1" name="Freeform 25">
                <a:extLst>
                  <a:ext uri="{FF2B5EF4-FFF2-40B4-BE49-F238E27FC236}">
                    <a16:creationId xmlns:a16="http://schemas.microsoft.com/office/drawing/2014/main" id="{6892B4E1-9A93-0CA3-D07C-00B2B82D4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813" y="1608138"/>
                <a:ext cx="3779838" cy="2970213"/>
              </a:xfrm>
              <a:custGeom>
                <a:avLst/>
                <a:gdLst>
                  <a:gd name="T0" fmla="*/ 18075 w 18376"/>
                  <a:gd name="T1" fmla="*/ 6895 h 14443"/>
                  <a:gd name="T2" fmla="*/ 17795 w 18376"/>
                  <a:gd name="T3" fmla="*/ 6317 h 14443"/>
                  <a:gd name="T4" fmla="*/ 16833 w 18376"/>
                  <a:gd name="T5" fmla="*/ 5927 h 14443"/>
                  <a:gd name="T6" fmla="*/ 14923 w 18376"/>
                  <a:gd name="T7" fmla="*/ 4757 h 14443"/>
                  <a:gd name="T8" fmla="*/ 13237 w 18376"/>
                  <a:gd name="T9" fmla="*/ 3401 h 14443"/>
                  <a:gd name="T10" fmla="*/ 11817 w 18376"/>
                  <a:gd name="T11" fmla="*/ 1736 h 14443"/>
                  <a:gd name="T12" fmla="*/ 8285 w 18376"/>
                  <a:gd name="T13" fmla="*/ 533 h 14443"/>
                  <a:gd name="T14" fmla="*/ 6553 w 18376"/>
                  <a:gd name="T15" fmla="*/ 2216 h 14443"/>
                  <a:gd name="T16" fmla="*/ 4611 w 18376"/>
                  <a:gd name="T17" fmla="*/ 4142 h 14443"/>
                  <a:gd name="T18" fmla="*/ 1240 w 18376"/>
                  <a:gd name="T19" fmla="*/ 8549 h 14443"/>
                  <a:gd name="T20" fmla="*/ 1239 w 18376"/>
                  <a:gd name="T21" fmla="*/ 8552 h 14443"/>
                  <a:gd name="T22" fmla="*/ 130 w 18376"/>
                  <a:gd name="T23" fmla="*/ 9471 h 14443"/>
                  <a:gd name="T24" fmla="*/ 833 w 18376"/>
                  <a:gd name="T25" fmla="*/ 11530 h 14443"/>
                  <a:gd name="T26" fmla="*/ 2923 w 18376"/>
                  <a:gd name="T27" fmla="*/ 12083 h 14443"/>
                  <a:gd name="T28" fmla="*/ 3037 w 18376"/>
                  <a:gd name="T29" fmla="*/ 12060 h 14443"/>
                  <a:gd name="T30" fmla="*/ 5606 w 18376"/>
                  <a:gd name="T31" fmla="*/ 13785 h 14443"/>
                  <a:gd name="T32" fmla="*/ 7041 w 18376"/>
                  <a:gd name="T33" fmla="*/ 14109 h 14443"/>
                  <a:gd name="T34" fmla="*/ 7707 w 18376"/>
                  <a:gd name="T35" fmla="*/ 14116 h 14443"/>
                  <a:gd name="T36" fmla="*/ 8556 w 18376"/>
                  <a:gd name="T37" fmla="*/ 14145 h 14443"/>
                  <a:gd name="T38" fmla="*/ 9708 w 18376"/>
                  <a:gd name="T39" fmla="*/ 14393 h 14443"/>
                  <a:gd name="T40" fmla="*/ 10850 w 18376"/>
                  <a:gd name="T41" fmla="*/ 14183 h 14443"/>
                  <a:gd name="T42" fmla="*/ 12797 w 18376"/>
                  <a:gd name="T43" fmla="*/ 13158 h 14443"/>
                  <a:gd name="T44" fmla="*/ 13104 w 18376"/>
                  <a:gd name="T45" fmla="*/ 12943 h 14443"/>
                  <a:gd name="T46" fmla="*/ 14792 w 18376"/>
                  <a:gd name="T47" fmla="*/ 11458 h 14443"/>
                  <a:gd name="T48" fmla="*/ 15454 w 18376"/>
                  <a:gd name="T49" fmla="*/ 10624 h 14443"/>
                  <a:gd name="T50" fmla="*/ 15754 w 18376"/>
                  <a:gd name="T51" fmla="*/ 10155 h 14443"/>
                  <a:gd name="T52" fmla="*/ 16268 w 18376"/>
                  <a:gd name="T53" fmla="*/ 9741 h 14443"/>
                  <a:gd name="T54" fmla="*/ 18075 w 18376"/>
                  <a:gd name="T55" fmla="*/ 6895 h 14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376" h="14443">
                    <a:moveTo>
                      <a:pt x="18075" y="6895"/>
                    </a:moveTo>
                    <a:cubicBezTo>
                      <a:pt x="18011" y="6621"/>
                      <a:pt x="17975" y="6538"/>
                      <a:pt x="17795" y="6317"/>
                    </a:cubicBezTo>
                    <a:cubicBezTo>
                      <a:pt x="17576" y="6049"/>
                      <a:pt x="17149" y="6034"/>
                      <a:pt x="16833" y="5927"/>
                    </a:cubicBezTo>
                    <a:cubicBezTo>
                      <a:pt x="16158" y="5697"/>
                      <a:pt x="15531" y="5131"/>
                      <a:pt x="14923" y="4757"/>
                    </a:cubicBezTo>
                    <a:cubicBezTo>
                      <a:pt x="14308" y="4378"/>
                      <a:pt x="13738" y="3922"/>
                      <a:pt x="13237" y="3401"/>
                    </a:cubicBezTo>
                    <a:cubicBezTo>
                      <a:pt x="12731" y="2874"/>
                      <a:pt x="12313" y="2272"/>
                      <a:pt x="11817" y="1736"/>
                    </a:cubicBezTo>
                    <a:cubicBezTo>
                      <a:pt x="10940" y="791"/>
                      <a:pt x="9597" y="0"/>
                      <a:pt x="8285" y="533"/>
                    </a:cubicBezTo>
                    <a:cubicBezTo>
                      <a:pt x="7522" y="844"/>
                      <a:pt x="7086" y="1632"/>
                      <a:pt x="6553" y="2216"/>
                    </a:cubicBezTo>
                    <a:cubicBezTo>
                      <a:pt x="5938" y="2889"/>
                      <a:pt x="5263" y="3505"/>
                      <a:pt x="4611" y="4142"/>
                    </a:cubicBezTo>
                    <a:cubicBezTo>
                      <a:pt x="3278" y="5442"/>
                      <a:pt x="2121" y="6904"/>
                      <a:pt x="1240" y="8549"/>
                    </a:cubicBezTo>
                    <a:lnTo>
                      <a:pt x="1239" y="8552"/>
                    </a:lnTo>
                    <a:cubicBezTo>
                      <a:pt x="755" y="8709"/>
                      <a:pt x="220" y="8989"/>
                      <a:pt x="130" y="9471"/>
                    </a:cubicBezTo>
                    <a:cubicBezTo>
                      <a:pt x="0" y="10164"/>
                      <a:pt x="358" y="11035"/>
                      <a:pt x="833" y="11530"/>
                    </a:cubicBezTo>
                    <a:cubicBezTo>
                      <a:pt x="1386" y="12107"/>
                      <a:pt x="2165" y="12235"/>
                      <a:pt x="2923" y="12083"/>
                    </a:cubicBezTo>
                    <a:cubicBezTo>
                      <a:pt x="2959" y="12076"/>
                      <a:pt x="2998" y="12068"/>
                      <a:pt x="3037" y="12060"/>
                    </a:cubicBezTo>
                    <a:cubicBezTo>
                      <a:pt x="3683" y="12894"/>
                      <a:pt x="4578" y="13471"/>
                      <a:pt x="5606" y="13785"/>
                    </a:cubicBezTo>
                    <a:cubicBezTo>
                      <a:pt x="6074" y="13927"/>
                      <a:pt x="6552" y="14061"/>
                      <a:pt x="7041" y="14109"/>
                    </a:cubicBezTo>
                    <a:cubicBezTo>
                      <a:pt x="7258" y="14130"/>
                      <a:pt x="7490" y="14144"/>
                      <a:pt x="7707" y="14116"/>
                    </a:cubicBezTo>
                    <a:cubicBezTo>
                      <a:pt x="7981" y="14082"/>
                      <a:pt x="8265" y="14149"/>
                      <a:pt x="8556" y="14145"/>
                    </a:cubicBezTo>
                    <a:cubicBezTo>
                      <a:pt x="8858" y="14141"/>
                      <a:pt x="9407" y="14443"/>
                      <a:pt x="9708" y="14393"/>
                    </a:cubicBezTo>
                    <a:cubicBezTo>
                      <a:pt x="10141" y="14322"/>
                      <a:pt x="10429" y="14303"/>
                      <a:pt x="10850" y="14183"/>
                    </a:cubicBezTo>
                    <a:cubicBezTo>
                      <a:pt x="11529" y="13989"/>
                      <a:pt x="12134" y="13392"/>
                      <a:pt x="12797" y="13158"/>
                    </a:cubicBezTo>
                    <a:cubicBezTo>
                      <a:pt x="12899" y="13086"/>
                      <a:pt x="13003" y="13016"/>
                      <a:pt x="13104" y="12943"/>
                    </a:cubicBezTo>
                    <a:cubicBezTo>
                      <a:pt x="13718" y="12506"/>
                      <a:pt x="14284" y="12015"/>
                      <a:pt x="14792" y="11458"/>
                    </a:cubicBezTo>
                    <a:cubicBezTo>
                      <a:pt x="15033" y="11193"/>
                      <a:pt x="15253" y="10920"/>
                      <a:pt x="15454" y="10624"/>
                    </a:cubicBezTo>
                    <a:cubicBezTo>
                      <a:pt x="15556" y="10473"/>
                      <a:pt x="15642" y="10297"/>
                      <a:pt x="15754" y="10155"/>
                    </a:cubicBezTo>
                    <a:cubicBezTo>
                      <a:pt x="15904" y="9966"/>
                      <a:pt x="16039" y="9795"/>
                      <a:pt x="16268" y="9741"/>
                    </a:cubicBezTo>
                    <a:cubicBezTo>
                      <a:pt x="17578" y="9430"/>
                      <a:pt x="18376" y="8195"/>
                      <a:pt x="18075" y="6895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2" name="Freeform 26">
                <a:extLst>
                  <a:ext uri="{FF2B5EF4-FFF2-40B4-BE49-F238E27FC236}">
                    <a16:creationId xmlns:a16="http://schemas.microsoft.com/office/drawing/2014/main" id="{F5D4BBFD-2D84-6107-BCD3-2226E840D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76" y="920750"/>
                <a:ext cx="3633788" cy="2465388"/>
              </a:xfrm>
              <a:custGeom>
                <a:avLst/>
                <a:gdLst>
                  <a:gd name="T0" fmla="*/ 17436 w 17667"/>
                  <a:gd name="T1" fmla="*/ 6617 h 11992"/>
                  <a:gd name="T2" fmla="*/ 17267 w 17667"/>
                  <a:gd name="T3" fmla="*/ 6170 h 11992"/>
                  <a:gd name="T4" fmla="*/ 16373 w 17667"/>
                  <a:gd name="T5" fmla="*/ 4298 h 11992"/>
                  <a:gd name="T6" fmla="*/ 15731 w 17667"/>
                  <a:gd name="T7" fmla="*/ 3275 h 11992"/>
                  <a:gd name="T8" fmla="*/ 14907 w 17667"/>
                  <a:gd name="T9" fmla="*/ 2483 h 11992"/>
                  <a:gd name="T10" fmla="*/ 13177 w 17667"/>
                  <a:gd name="T11" fmla="*/ 1254 h 11992"/>
                  <a:gd name="T12" fmla="*/ 11562 w 17667"/>
                  <a:gd name="T13" fmla="*/ 553 h 11992"/>
                  <a:gd name="T14" fmla="*/ 6113 w 17667"/>
                  <a:gd name="T15" fmla="*/ 687 h 11992"/>
                  <a:gd name="T16" fmla="*/ 1765 w 17667"/>
                  <a:gd name="T17" fmla="*/ 3900 h 11992"/>
                  <a:gd name="T18" fmla="*/ 332 w 17667"/>
                  <a:gd name="T19" fmla="*/ 7120 h 11992"/>
                  <a:gd name="T20" fmla="*/ 366 w 17667"/>
                  <a:gd name="T21" fmla="*/ 10772 h 11992"/>
                  <a:gd name="T22" fmla="*/ 853 w 17667"/>
                  <a:gd name="T23" fmla="*/ 11888 h 11992"/>
                  <a:gd name="T24" fmla="*/ 1558 w 17667"/>
                  <a:gd name="T25" fmla="*/ 11776 h 11992"/>
                  <a:gd name="T26" fmla="*/ 1957 w 17667"/>
                  <a:gd name="T27" fmla="*/ 11504 h 11992"/>
                  <a:gd name="T28" fmla="*/ 1986 w 17667"/>
                  <a:gd name="T29" fmla="*/ 11355 h 11992"/>
                  <a:gd name="T30" fmla="*/ 2786 w 17667"/>
                  <a:gd name="T31" fmla="*/ 10784 h 11992"/>
                  <a:gd name="T32" fmla="*/ 3736 w 17667"/>
                  <a:gd name="T33" fmla="*/ 10277 h 11992"/>
                  <a:gd name="T34" fmla="*/ 3843 w 17667"/>
                  <a:gd name="T35" fmla="*/ 10214 h 11992"/>
                  <a:gd name="T36" fmla="*/ 4101 w 17667"/>
                  <a:gd name="T37" fmla="*/ 8730 h 11992"/>
                  <a:gd name="T38" fmla="*/ 4201 w 17667"/>
                  <a:gd name="T39" fmla="*/ 8447 h 11992"/>
                  <a:gd name="T40" fmla="*/ 4298 w 17667"/>
                  <a:gd name="T41" fmla="*/ 8323 h 11992"/>
                  <a:gd name="T42" fmla="*/ 4395 w 17667"/>
                  <a:gd name="T43" fmla="*/ 8199 h 11992"/>
                  <a:gd name="T44" fmla="*/ 4429 w 17667"/>
                  <a:gd name="T45" fmla="*/ 8198 h 11992"/>
                  <a:gd name="T46" fmla="*/ 4556 w 17667"/>
                  <a:gd name="T47" fmla="*/ 8237 h 11992"/>
                  <a:gd name="T48" fmla="*/ 4831 w 17667"/>
                  <a:gd name="T49" fmla="*/ 9722 h 11992"/>
                  <a:gd name="T50" fmla="*/ 9912 w 17667"/>
                  <a:gd name="T51" fmla="*/ 8562 h 11992"/>
                  <a:gd name="T52" fmla="*/ 11601 w 17667"/>
                  <a:gd name="T53" fmla="*/ 8423 h 11992"/>
                  <a:gd name="T54" fmla="*/ 11653 w 17667"/>
                  <a:gd name="T55" fmla="*/ 7865 h 11992"/>
                  <a:gd name="T56" fmla="*/ 11767 w 17667"/>
                  <a:gd name="T57" fmla="*/ 7699 h 11992"/>
                  <a:gd name="T58" fmla="*/ 11932 w 17667"/>
                  <a:gd name="T59" fmla="*/ 7813 h 11992"/>
                  <a:gd name="T60" fmla="*/ 12224 w 17667"/>
                  <a:gd name="T61" fmla="*/ 8377 h 11992"/>
                  <a:gd name="T62" fmla="*/ 14406 w 17667"/>
                  <a:gd name="T63" fmla="*/ 8637 h 11992"/>
                  <a:gd name="T64" fmla="*/ 14513 w 17667"/>
                  <a:gd name="T65" fmla="*/ 8598 h 11992"/>
                  <a:gd name="T66" fmla="*/ 15294 w 17667"/>
                  <a:gd name="T67" fmla="*/ 8620 h 11992"/>
                  <a:gd name="T68" fmla="*/ 16037 w 17667"/>
                  <a:gd name="T69" fmla="*/ 8909 h 11992"/>
                  <a:gd name="T70" fmla="*/ 16067 w 17667"/>
                  <a:gd name="T71" fmla="*/ 9008 h 11992"/>
                  <a:gd name="T72" fmla="*/ 16058 w 17667"/>
                  <a:gd name="T73" fmla="*/ 9125 h 11992"/>
                  <a:gd name="T74" fmla="*/ 16132 w 17667"/>
                  <a:gd name="T75" fmla="*/ 9369 h 11992"/>
                  <a:gd name="T76" fmla="*/ 16602 w 17667"/>
                  <a:gd name="T77" fmla="*/ 9610 h 11992"/>
                  <a:gd name="T78" fmla="*/ 17435 w 17667"/>
                  <a:gd name="T79" fmla="*/ 9187 h 11992"/>
                  <a:gd name="T80" fmla="*/ 17533 w 17667"/>
                  <a:gd name="T81" fmla="*/ 8399 h 11992"/>
                  <a:gd name="T82" fmla="*/ 17436 w 17667"/>
                  <a:gd name="T83" fmla="*/ 6617 h 11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667" h="11992">
                    <a:moveTo>
                      <a:pt x="17436" y="6617"/>
                    </a:moveTo>
                    <a:cubicBezTo>
                      <a:pt x="17434" y="6612"/>
                      <a:pt x="17268" y="6176"/>
                      <a:pt x="17267" y="6170"/>
                    </a:cubicBezTo>
                    <a:cubicBezTo>
                      <a:pt x="17050" y="5529"/>
                      <a:pt x="16711" y="4879"/>
                      <a:pt x="16373" y="4298"/>
                    </a:cubicBezTo>
                    <a:cubicBezTo>
                      <a:pt x="16196" y="3994"/>
                      <a:pt x="15971" y="3620"/>
                      <a:pt x="15731" y="3275"/>
                    </a:cubicBezTo>
                    <a:cubicBezTo>
                      <a:pt x="15466" y="3001"/>
                      <a:pt x="15193" y="2734"/>
                      <a:pt x="14907" y="2483"/>
                    </a:cubicBezTo>
                    <a:cubicBezTo>
                      <a:pt x="14374" y="2016"/>
                      <a:pt x="13798" y="1598"/>
                      <a:pt x="13177" y="1254"/>
                    </a:cubicBezTo>
                    <a:cubicBezTo>
                      <a:pt x="12663" y="969"/>
                      <a:pt x="12119" y="739"/>
                      <a:pt x="11562" y="553"/>
                    </a:cubicBezTo>
                    <a:cubicBezTo>
                      <a:pt x="9902" y="0"/>
                      <a:pt x="7755" y="134"/>
                      <a:pt x="6113" y="687"/>
                    </a:cubicBezTo>
                    <a:cubicBezTo>
                      <a:pt x="4365" y="1276"/>
                      <a:pt x="2924" y="2493"/>
                      <a:pt x="1765" y="3900"/>
                    </a:cubicBezTo>
                    <a:cubicBezTo>
                      <a:pt x="1048" y="4769"/>
                      <a:pt x="623" y="5978"/>
                      <a:pt x="332" y="7120"/>
                    </a:cubicBezTo>
                    <a:cubicBezTo>
                      <a:pt x="0" y="8418"/>
                      <a:pt x="52" y="9455"/>
                      <a:pt x="366" y="10772"/>
                    </a:cubicBezTo>
                    <a:cubicBezTo>
                      <a:pt x="432" y="11051"/>
                      <a:pt x="541" y="11718"/>
                      <a:pt x="853" y="11888"/>
                    </a:cubicBezTo>
                    <a:cubicBezTo>
                      <a:pt x="1044" y="11992"/>
                      <a:pt x="1323" y="11877"/>
                      <a:pt x="1558" y="11776"/>
                    </a:cubicBezTo>
                    <a:cubicBezTo>
                      <a:pt x="1756" y="11802"/>
                      <a:pt x="1843" y="11681"/>
                      <a:pt x="1957" y="11504"/>
                    </a:cubicBezTo>
                    <a:cubicBezTo>
                      <a:pt x="1981" y="11467"/>
                      <a:pt x="1958" y="11387"/>
                      <a:pt x="1986" y="11355"/>
                    </a:cubicBezTo>
                    <a:cubicBezTo>
                      <a:pt x="2077" y="11248"/>
                      <a:pt x="2653" y="10843"/>
                      <a:pt x="2786" y="10784"/>
                    </a:cubicBezTo>
                    <a:cubicBezTo>
                      <a:pt x="3142" y="10625"/>
                      <a:pt x="3406" y="10482"/>
                      <a:pt x="3736" y="10277"/>
                    </a:cubicBezTo>
                    <a:cubicBezTo>
                      <a:pt x="3771" y="10255"/>
                      <a:pt x="3808" y="10235"/>
                      <a:pt x="3843" y="10214"/>
                    </a:cubicBezTo>
                    <a:cubicBezTo>
                      <a:pt x="3822" y="9616"/>
                      <a:pt x="4071" y="9328"/>
                      <a:pt x="4101" y="8730"/>
                    </a:cubicBezTo>
                    <a:cubicBezTo>
                      <a:pt x="4110" y="8547"/>
                      <a:pt x="4210" y="8265"/>
                      <a:pt x="4201" y="8447"/>
                    </a:cubicBezTo>
                    <a:cubicBezTo>
                      <a:pt x="4201" y="8449"/>
                      <a:pt x="4249" y="8386"/>
                      <a:pt x="4298" y="8323"/>
                    </a:cubicBezTo>
                    <a:cubicBezTo>
                      <a:pt x="4346" y="8260"/>
                      <a:pt x="4395" y="8197"/>
                      <a:pt x="4395" y="8199"/>
                    </a:cubicBezTo>
                    <a:cubicBezTo>
                      <a:pt x="4404" y="8199"/>
                      <a:pt x="4416" y="8199"/>
                      <a:pt x="4429" y="8198"/>
                    </a:cubicBezTo>
                    <a:cubicBezTo>
                      <a:pt x="4476" y="8196"/>
                      <a:pt x="4538" y="8195"/>
                      <a:pt x="4556" y="8237"/>
                    </a:cubicBezTo>
                    <a:cubicBezTo>
                      <a:pt x="4723" y="8636"/>
                      <a:pt x="4652" y="9328"/>
                      <a:pt x="4831" y="9722"/>
                    </a:cubicBezTo>
                    <a:cubicBezTo>
                      <a:pt x="6409" y="9064"/>
                      <a:pt x="8296" y="8795"/>
                      <a:pt x="9912" y="8562"/>
                    </a:cubicBezTo>
                    <a:cubicBezTo>
                      <a:pt x="10536" y="8472"/>
                      <a:pt x="10974" y="8424"/>
                      <a:pt x="11601" y="8423"/>
                    </a:cubicBezTo>
                    <a:cubicBezTo>
                      <a:pt x="11563" y="8233"/>
                      <a:pt x="11708" y="8051"/>
                      <a:pt x="11653" y="7865"/>
                    </a:cubicBezTo>
                    <a:cubicBezTo>
                      <a:pt x="11630" y="7791"/>
                      <a:pt x="11697" y="7712"/>
                      <a:pt x="11767" y="7699"/>
                    </a:cubicBezTo>
                    <a:cubicBezTo>
                      <a:pt x="11848" y="7684"/>
                      <a:pt x="11910" y="7739"/>
                      <a:pt x="11932" y="7813"/>
                    </a:cubicBezTo>
                    <a:cubicBezTo>
                      <a:pt x="11993" y="8017"/>
                      <a:pt x="12183" y="8168"/>
                      <a:pt x="12224" y="8377"/>
                    </a:cubicBezTo>
                    <a:cubicBezTo>
                      <a:pt x="12992" y="8392"/>
                      <a:pt x="13689" y="8496"/>
                      <a:pt x="14406" y="8637"/>
                    </a:cubicBezTo>
                    <a:cubicBezTo>
                      <a:pt x="14434" y="8613"/>
                      <a:pt x="14472" y="8599"/>
                      <a:pt x="14513" y="8598"/>
                    </a:cubicBezTo>
                    <a:cubicBezTo>
                      <a:pt x="14773" y="8594"/>
                      <a:pt x="15034" y="8592"/>
                      <a:pt x="15294" y="8620"/>
                    </a:cubicBezTo>
                    <a:cubicBezTo>
                      <a:pt x="15544" y="8648"/>
                      <a:pt x="15871" y="8696"/>
                      <a:pt x="16037" y="8909"/>
                    </a:cubicBezTo>
                    <a:cubicBezTo>
                      <a:pt x="16062" y="8941"/>
                      <a:pt x="16071" y="8976"/>
                      <a:pt x="16067" y="9008"/>
                    </a:cubicBezTo>
                    <a:cubicBezTo>
                      <a:pt x="16079" y="9047"/>
                      <a:pt x="16075" y="9089"/>
                      <a:pt x="16058" y="9125"/>
                    </a:cubicBezTo>
                    <a:cubicBezTo>
                      <a:pt x="16102" y="9202"/>
                      <a:pt x="16129" y="9283"/>
                      <a:pt x="16132" y="9369"/>
                    </a:cubicBezTo>
                    <a:cubicBezTo>
                      <a:pt x="16140" y="9613"/>
                      <a:pt x="16392" y="9776"/>
                      <a:pt x="16602" y="9610"/>
                    </a:cubicBezTo>
                    <a:cubicBezTo>
                      <a:pt x="16851" y="9412"/>
                      <a:pt x="17225" y="9410"/>
                      <a:pt x="17435" y="9187"/>
                    </a:cubicBezTo>
                    <a:cubicBezTo>
                      <a:pt x="17624" y="8987"/>
                      <a:pt x="17545" y="8647"/>
                      <a:pt x="17533" y="8399"/>
                    </a:cubicBezTo>
                    <a:cubicBezTo>
                      <a:pt x="17498" y="7679"/>
                      <a:pt x="17667" y="7295"/>
                      <a:pt x="17436" y="6617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" name="Freeform 27">
                <a:extLst>
                  <a:ext uri="{FF2B5EF4-FFF2-40B4-BE49-F238E27FC236}">
                    <a16:creationId xmlns:a16="http://schemas.microsoft.com/office/drawing/2014/main" id="{C8D67AA3-1939-5008-C9E5-3704CD190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301" y="1520825"/>
                <a:ext cx="3611563" cy="1865313"/>
              </a:xfrm>
              <a:custGeom>
                <a:avLst/>
                <a:gdLst>
                  <a:gd name="T0" fmla="*/ 17155 w 17555"/>
                  <a:gd name="T1" fmla="*/ 3250 h 9072"/>
                  <a:gd name="T2" fmla="*/ 16269 w 17555"/>
                  <a:gd name="T3" fmla="*/ 2689 h 9072"/>
                  <a:gd name="T4" fmla="*/ 13972 w 17555"/>
                  <a:gd name="T5" fmla="*/ 855 h 9072"/>
                  <a:gd name="T6" fmla="*/ 13900 w 17555"/>
                  <a:gd name="T7" fmla="*/ 2842 h 9072"/>
                  <a:gd name="T8" fmla="*/ 10752 w 17555"/>
                  <a:gd name="T9" fmla="*/ 1161 h 9072"/>
                  <a:gd name="T10" fmla="*/ 9777 w 17555"/>
                  <a:gd name="T11" fmla="*/ 332 h 9072"/>
                  <a:gd name="T12" fmla="*/ 7802 w 17555"/>
                  <a:gd name="T13" fmla="*/ 4548 h 9072"/>
                  <a:gd name="T14" fmla="*/ 5864 w 17555"/>
                  <a:gd name="T15" fmla="*/ 4684 h 9072"/>
                  <a:gd name="T16" fmla="*/ 4922 w 17555"/>
                  <a:gd name="T17" fmla="*/ 533 h 9072"/>
                  <a:gd name="T18" fmla="*/ 4102 w 17555"/>
                  <a:gd name="T19" fmla="*/ 2967 h 9072"/>
                  <a:gd name="T20" fmla="*/ 3054 w 17555"/>
                  <a:gd name="T21" fmla="*/ 5137 h 9072"/>
                  <a:gd name="T22" fmla="*/ 1897 w 17555"/>
                  <a:gd name="T23" fmla="*/ 4945 h 9072"/>
                  <a:gd name="T24" fmla="*/ 1571 w 17555"/>
                  <a:gd name="T25" fmla="*/ 2772 h 9072"/>
                  <a:gd name="T26" fmla="*/ 1046 w 17555"/>
                  <a:gd name="T27" fmla="*/ 5221 h 9072"/>
                  <a:gd name="T28" fmla="*/ 487 w 17555"/>
                  <a:gd name="T29" fmla="*/ 6393 h 9072"/>
                  <a:gd name="T30" fmla="*/ 0 w 17555"/>
                  <a:gd name="T31" fmla="*/ 6177 h 9072"/>
                  <a:gd name="T32" fmla="*/ 741 w 17555"/>
                  <a:gd name="T33" fmla="*/ 8968 h 9072"/>
                  <a:gd name="T34" fmla="*/ 1845 w 17555"/>
                  <a:gd name="T35" fmla="*/ 8584 h 9072"/>
                  <a:gd name="T36" fmla="*/ 2674 w 17555"/>
                  <a:gd name="T37" fmla="*/ 7863 h 9072"/>
                  <a:gd name="T38" fmla="*/ 3731 w 17555"/>
                  <a:gd name="T39" fmla="*/ 7294 h 9072"/>
                  <a:gd name="T40" fmla="*/ 4089 w 17555"/>
                  <a:gd name="T41" fmla="*/ 5527 h 9072"/>
                  <a:gd name="T42" fmla="*/ 4283 w 17555"/>
                  <a:gd name="T43" fmla="*/ 5278 h 9072"/>
                  <a:gd name="T44" fmla="*/ 4444 w 17555"/>
                  <a:gd name="T45" fmla="*/ 5317 h 9072"/>
                  <a:gd name="T46" fmla="*/ 9800 w 17555"/>
                  <a:gd name="T47" fmla="*/ 5642 h 9072"/>
                  <a:gd name="T48" fmla="*/ 11541 w 17555"/>
                  <a:gd name="T49" fmla="*/ 4945 h 9072"/>
                  <a:gd name="T50" fmla="*/ 11820 w 17555"/>
                  <a:gd name="T51" fmla="*/ 4893 h 9072"/>
                  <a:gd name="T52" fmla="*/ 14294 w 17555"/>
                  <a:gd name="T53" fmla="*/ 5717 h 9072"/>
                  <a:gd name="T54" fmla="*/ 15182 w 17555"/>
                  <a:gd name="T55" fmla="*/ 5700 h 9072"/>
                  <a:gd name="T56" fmla="*/ 15956 w 17555"/>
                  <a:gd name="T57" fmla="*/ 6088 h 9072"/>
                  <a:gd name="T58" fmla="*/ 16020 w 17555"/>
                  <a:gd name="T59" fmla="*/ 6449 h 9072"/>
                  <a:gd name="T60" fmla="*/ 17323 w 17555"/>
                  <a:gd name="T61" fmla="*/ 6267 h 9072"/>
                  <a:gd name="T62" fmla="*/ 17324 w 17555"/>
                  <a:gd name="T63" fmla="*/ 3697 h 9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555" h="9072">
                    <a:moveTo>
                      <a:pt x="17324" y="3697"/>
                    </a:moveTo>
                    <a:cubicBezTo>
                      <a:pt x="17322" y="3692"/>
                      <a:pt x="17156" y="3256"/>
                      <a:pt x="17155" y="3250"/>
                    </a:cubicBezTo>
                    <a:cubicBezTo>
                      <a:pt x="17102" y="3095"/>
                      <a:pt x="17043" y="2940"/>
                      <a:pt x="16978" y="2785"/>
                    </a:cubicBezTo>
                    <a:cubicBezTo>
                      <a:pt x="16736" y="2783"/>
                      <a:pt x="16494" y="2750"/>
                      <a:pt x="16269" y="2689"/>
                    </a:cubicBezTo>
                    <a:cubicBezTo>
                      <a:pt x="15672" y="2527"/>
                      <a:pt x="15151" y="2166"/>
                      <a:pt x="14724" y="1727"/>
                    </a:cubicBezTo>
                    <a:cubicBezTo>
                      <a:pt x="14456" y="1451"/>
                      <a:pt x="14219" y="1148"/>
                      <a:pt x="13972" y="855"/>
                    </a:cubicBezTo>
                    <a:cubicBezTo>
                      <a:pt x="14059" y="1096"/>
                      <a:pt x="14127" y="1344"/>
                      <a:pt x="14172" y="1590"/>
                    </a:cubicBezTo>
                    <a:cubicBezTo>
                      <a:pt x="14247" y="2000"/>
                      <a:pt x="14277" y="2562"/>
                      <a:pt x="13900" y="2842"/>
                    </a:cubicBezTo>
                    <a:cubicBezTo>
                      <a:pt x="13424" y="3195"/>
                      <a:pt x="12706" y="2906"/>
                      <a:pt x="12268" y="2631"/>
                    </a:cubicBezTo>
                    <a:cubicBezTo>
                      <a:pt x="11670" y="2254"/>
                      <a:pt x="11203" y="1695"/>
                      <a:pt x="10752" y="1161"/>
                    </a:cubicBezTo>
                    <a:cubicBezTo>
                      <a:pt x="10417" y="765"/>
                      <a:pt x="10082" y="339"/>
                      <a:pt x="9681" y="0"/>
                    </a:cubicBezTo>
                    <a:cubicBezTo>
                      <a:pt x="9714" y="111"/>
                      <a:pt x="9746" y="222"/>
                      <a:pt x="9777" y="332"/>
                    </a:cubicBezTo>
                    <a:cubicBezTo>
                      <a:pt x="10003" y="1132"/>
                      <a:pt x="10390" y="2034"/>
                      <a:pt x="10192" y="2879"/>
                    </a:cubicBezTo>
                    <a:cubicBezTo>
                      <a:pt x="9972" y="3815"/>
                      <a:pt x="8786" y="4389"/>
                      <a:pt x="7802" y="4548"/>
                    </a:cubicBezTo>
                    <a:cubicBezTo>
                      <a:pt x="7300" y="4629"/>
                      <a:pt x="7340" y="4631"/>
                      <a:pt x="6974" y="4700"/>
                    </a:cubicBezTo>
                    <a:cubicBezTo>
                      <a:pt x="6615" y="4768"/>
                      <a:pt x="6271" y="4754"/>
                      <a:pt x="5864" y="4684"/>
                    </a:cubicBezTo>
                    <a:cubicBezTo>
                      <a:pt x="4893" y="4517"/>
                      <a:pt x="4859" y="2800"/>
                      <a:pt x="4838" y="2066"/>
                    </a:cubicBezTo>
                    <a:cubicBezTo>
                      <a:pt x="4823" y="1554"/>
                      <a:pt x="4860" y="1042"/>
                      <a:pt x="4922" y="533"/>
                    </a:cubicBezTo>
                    <a:cubicBezTo>
                      <a:pt x="4711" y="878"/>
                      <a:pt x="4577" y="1273"/>
                      <a:pt x="4461" y="1660"/>
                    </a:cubicBezTo>
                    <a:cubicBezTo>
                      <a:pt x="4332" y="2093"/>
                      <a:pt x="4217" y="2529"/>
                      <a:pt x="4102" y="2967"/>
                    </a:cubicBezTo>
                    <a:cubicBezTo>
                      <a:pt x="3991" y="3389"/>
                      <a:pt x="3872" y="3813"/>
                      <a:pt x="3699" y="4214"/>
                    </a:cubicBezTo>
                    <a:cubicBezTo>
                      <a:pt x="3552" y="4553"/>
                      <a:pt x="3361" y="4917"/>
                      <a:pt x="3054" y="5137"/>
                    </a:cubicBezTo>
                    <a:cubicBezTo>
                      <a:pt x="2858" y="5278"/>
                      <a:pt x="2619" y="5391"/>
                      <a:pt x="2372" y="5337"/>
                    </a:cubicBezTo>
                    <a:cubicBezTo>
                      <a:pt x="2158" y="5290"/>
                      <a:pt x="2005" y="5129"/>
                      <a:pt x="1897" y="4945"/>
                    </a:cubicBezTo>
                    <a:cubicBezTo>
                      <a:pt x="1617" y="4470"/>
                      <a:pt x="1575" y="3848"/>
                      <a:pt x="1562" y="3310"/>
                    </a:cubicBezTo>
                    <a:cubicBezTo>
                      <a:pt x="1557" y="3131"/>
                      <a:pt x="1560" y="2951"/>
                      <a:pt x="1571" y="2772"/>
                    </a:cubicBezTo>
                    <a:cubicBezTo>
                      <a:pt x="1391" y="3231"/>
                      <a:pt x="1285" y="3720"/>
                      <a:pt x="1204" y="4210"/>
                    </a:cubicBezTo>
                    <a:cubicBezTo>
                      <a:pt x="1148" y="4546"/>
                      <a:pt x="1102" y="4884"/>
                      <a:pt x="1046" y="5221"/>
                    </a:cubicBezTo>
                    <a:cubicBezTo>
                      <a:pt x="1000" y="5499"/>
                      <a:pt x="959" y="5790"/>
                      <a:pt x="837" y="6046"/>
                    </a:cubicBezTo>
                    <a:cubicBezTo>
                      <a:pt x="765" y="6196"/>
                      <a:pt x="659" y="6352"/>
                      <a:pt x="487" y="6393"/>
                    </a:cubicBezTo>
                    <a:cubicBezTo>
                      <a:pt x="348" y="6427"/>
                      <a:pt x="211" y="6370"/>
                      <a:pt x="106" y="6281"/>
                    </a:cubicBezTo>
                    <a:cubicBezTo>
                      <a:pt x="68" y="6249"/>
                      <a:pt x="33" y="6214"/>
                      <a:pt x="0" y="6177"/>
                    </a:cubicBezTo>
                    <a:cubicBezTo>
                      <a:pt x="23" y="6711"/>
                      <a:pt x="111" y="7253"/>
                      <a:pt x="254" y="7852"/>
                    </a:cubicBezTo>
                    <a:cubicBezTo>
                      <a:pt x="320" y="8131"/>
                      <a:pt x="429" y="8798"/>
                      <a:pt x="741" y="8968"/>
                    </a:cubicBezTo>
                    <a:cubicBezTo>
                      <a:pt x="932" y="9072"/>
                      <a:pt x="1211" y="8957"/>
                      <a:pt x="1446" y="8856"/>
                    </a:cubicBezTo>
                    <a:cubicBezTo>
                      <a:pt x="1644" y="8882"/>
                      <a:pt x="1731" y="8761"/>
                      <a:pt x="1845" y="8584"/>
                    </a:cubicBezTo>
                    <a:cubicBezTo>
                      <a:pt x="1869" y="8547"/>
                      <a:pt x="1846" y="8467"/>
                      <a:pt x="1874" y="8435"/>
                    </a:cubicBezTo>
                    <a:cubicBezTo>
                      <a:pt x="1965" y="8328"/>
                      <a:pt x="2541" y="7923"/>
                      <a:pt x="2674" y="7863"/>
                    </a:cubicBezTo>
                    <a:cubicBezTo>
                      <a:pt x="3030" y="7705"/>
                      <a:pt x="3294" y="7562"/>
                      <a:pt x="3624" y="7356"/>
                    </a:cubicBezTo>
                    <a:cubicBezTo>
                      <a:pt x="3659" y="7335"/>
                      <a:pt x="3696" y="7315"/>
                      <a:pt x="3731" y="7294"/>
                    </a:cubicBezTo>
                    <a:cubicBezTo>
                      <a:pt x="3710" y="6696"/>
                      <a:pt x="3959" y="6408"/>
                      <a:pt x="3989" y="5810"/>
                    </a:cubicBezTo>
                    <a:cubicBezTo>
                      <a:pt x="3998" y="5627"/>
                      <a:pt x="4098" y="5345"/>
                      <a:pt x="4089" y="5527"/>
                    </a:cubicBezTo>
                    <a:cubicBezTo>
                      <a:pt x="4089" y="5529"/>
                      <a:pt x="4137" y="5466"/>
                      <a:pt x="4186" y="5403"/>
                    </a:cubicBezTo>
                    <a:cubicBezTo>
                      <a:pt x="4234" y="5340"/>
                      <a:pt x="4283" y="5277"/>
                      <a:pt x="4283" y="5278"/>
                    </a:cubicBezTo>
                    <a:cubicBezTo>
                      <a:pt x="4292" y="5279"/>
                      <a:pt x="4304" y="5278"/>
                      <a:pt x="4317" y="5278"/>
                    </a:cubicBezTo>
                    <a:cubicBezTo>
                      <a:pt x="4364" y="5276"/>
                      <a:pt x="4426" y="5275"/>
                      <a:pt x="4444" y="5317"/>
                    </a:cubicBezTo>
                    <a:cubicBezTo>
                      <a:pt x="4611" y="5716"/>
                      <a:pt x="4540" y="6408"/>
                      <a:pt x="4719" y="6802"/>
                    </a:cubicBezTo>
                    <a:cubicBezTo>
                      <a:pt x="6297" y="6144"/>
                      <a:pt x="8184" y="5875"/>
                      <a:pt x="9800" y="5642"/>
                    </a:cubicBezTo>
                    <a:cubicBezTo>
                      <a:pt x="10424" y="5552"/>
                      <a:pt x="10862" y="5504"/>
                      <a:pt x="11489" y="5503"/>
                    </a:cubicBezTo>
                    <a:cubicBezTo>
                      <a:pt x="11451" y="5313"/>
                      <a:pt x="11596" y="5131"/>
                      <a:pt x="11541" y="4945"/>
                    </a:cubicBezTo>
                    <a:cubicBezTo>
                      <a:pt x="11518" y="4871"/>
                      <a:pt x="11585" y="4792"/>
                      <a:pt x="11655" y="4779"/>
                    </a:cubicBezTo>
                    <a:cubicBezTo>
                      <a:pt x="11736" y="4764"/>
                      <a:pt x="11798" y="4820"/>
                      <a:pt x="11820" y="4893"/>
                    </a:cubicBezTo>
                    <a:cubicBezTo>
                      <a:pt x="11881" y="5097"/>
                      <a:pt x="12071" y="5248"/>
                      <a:pt x="12112" y="5457"/>
                    </a:cubicBezTo>
                    <a:cubicBezTo>
                      <a:pt x="12880" y="5472"/>
                      <a:pt x="13577" y="5576"/>
                      <a:pt x="14294" y="5717"/>
                    </a:cubicBezTo>
                    <a:cubicBezTo>
                      <a:pt x="14322" y="5693"/>
                      <a:pt x="14360" y="5679"/>
                      <a:pt x="14400" y="5678"/>
                    </a:cubicBezTo>
                    <a:cubicBezTo>
                      <a:pt x="14661" y="5674"/>
                      <a:pt x="14922" y="5672"/>
                      <a:pt x="15182" y="5700"/>
                    </a:cubicBezTo>
                    <a:cubicBezTo>
                      <a:pt x="15432" y="5728"/>
                      <a:pt x="15759" y="5776"/>
                      <a:pt x="15925" y="5989"/>
                    </a:cubicBezTo>
                    <a:cubicBezTo>
                      <a:pt x="15950" y="6021"/>
                      <a:pt x="15959" y="6056"/>
                      <a:pt x="15956" y="6088"/>
                    </a:cubicBezTo>
                    <a:cubicBezTo>
                      <a:pt x="15967" y="6127"/>
                      <a:pt x="15963" y="6169"/>
                      <a:pt x="15946" y="6205"/>
                    </a:cubicBezTo>
                    <a:cubicBezTo>
                      <a:pt x="15990" y="6282"/>
                      <a:pt x="16016" y="6363"/>
                      <a:pt x="16020" y="6449"/>
                    </a:cubicBezTo>
                    <a:cubicBezTo>
                      <a:pt x="16028" y="6693"/>
                      <a:pt x="16280" y="6856"/>
                      <a:pt x="16489" y="6690"/>
                    </a:cubicBezTo>
                    <a:cubicBezTo>
                      <a:pt x="16739" y="6492"/>
                      <a:pt x="17113" y="6490"/>
                      <a:pt x="17323" y="6267"/>
                    </a:cubicBezTo>
                    <a:cubicBezTo>
                      <a:pt x="17512" y="6067"/>
                      <a:pt x="17433" y="5727"/>
                      <a:pt x="17421" y="5479"/>
                    </a:cubicBezTo>
                    <a:cubicBezTo>
                      <a:pt x="17386" y="4759"/>
                      <a:pt x="17555" y="4375"/>
                      <a:pt x="17324" y="3697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" name="Freeform 28">
                <a:extLst>
                  <a:ext uri="{FF2B5EF4-FFF2-40B4-BE49-F238E27FC236}">
                    <a16:creationId xmlns:a16="http://schemas.microsoft.com/office/drawing/2014/main" id="{8897A8E0-AFB1-F795-7AD5-DECD49D3A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001" y="3357563"/>
                <a:ext cx="566738" cy="452438"/>
              </a:xfrm>
              <a:custGeom>
                <a:avLst/>
                <a:gdLst>
                  <a:gd name="T0" fmla="*/ 2662 w 2760"/>
                  <a:gd name="T1" fmla="*/ 863 h 2197"/>
                  <a:gd name="T2" fmla="*/ 1558 w 2760"/>
                  <a:gd name="T3" fmla="*/ 2067 h 2197"/>
                  <a:gd name="T4" fmla="*/ 98 w 2760"/>
                  <a:gd name="T5" fmla="*/ 1335 h 2197"/>
                  <a:gd name="T6" fmla="*/ 1202 w 2760"/>
                  <a:gd name="T7" fmla="*/ 131 h 2197"/>
                  <a:gd name="T8" fmla="*/ 2662 w 2760"/>
                  <a:gd name="T9" fmla="*/ 863 h 2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0" h="2197">
                    <a:moveTo>
                      <a:pt x="2662" y="863"/>
                    </a:moveTo>
                    <a:cubicBezTo>
                      <a:pt x="2760" y="1397"/>
                      <a:pt x="2266" y="1936"/>
                      <a:pt x="1558" y="2067"/>
                    </a:cubicBezTo>
                    <a:cubicBezTo>
                      <a:pt x="850" y="2197"/>
                      <a:pt x="197" y="1869"/>
                      <a:pt x="98" y="1335"/>
                    </a:cubicBezTo>
                    <a:cubicBezTo>
                      <a:pt x="0" y="800"/>
                      <a:pt x="494" y="261"/>
                      <a:pt x="1202" y="131"/>
                    </a:cubicBezTo>
                    <a:cubicBezTo>
                      <a:pt x="1910" y="0"/>
                      <a:pt x="2564" y="328"/>
                      <a:pt x="2662" y="863"/>
                    </a:cubicBezTo>
                    <a:close/>
                  </a:path>
                </a:pathLst>
              </a:custGeom>
              <a:solidFill>
                <a:srgbClr val="F89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" name="Freeform 29">
                <a:extLst>
                  <a:ext uri="{FF2B5EF4-FFF2-40B4-BE49-F238E27FC236}">
                    <a16:creationId xmlns:a16="http://schemas.microsoft.com/office/drawing/2014/main" id="{E849F310-3990-C0DA-FD55-8B5138852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0801" y="3036888"/>
                <a:ext cx="566738" cy="450850"/>
              </a:xfrm>
              <a:custGeom>
                <a:avLst/>
                <a:gdLst>
                  <a:gd name="T0" fmla="*/ 2662 w 2760"/>
                  <a:gd name="T1" fmla="*/ 862 h 2197"/>
                  <a:gd name="T2" fmla="*/ 1558 w 2760"/>
                  <a:gd name="T3" fmla="*/ 2066 h 2197"/>
                  <a:gd name="T4" fmla="*/ 98 w 2760"/>
                  <a:gd name="T5" fmla="*/ 1335 h 2197"/>
                  <a:gd name="T6" fmla="*/ 1202 w 2760"/>
                  <a:gd name="T7" fmla="*/ 130 h 2197"/>
                  <a:gd name="T8" fmla="*/ 2662 w 2760"/>
                  <a:gd name="T9" fmla="*/ 862 h 2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0" h="2197">
                    <a:moveTo>
                      <a:pt x="2662" y="862"/>
                    </a:moveTo>
                    <a:cubicBezTo>
                      <a:pt x="2760" y="1397"/>
                      <a:pt x="2266" y="1936"/>
                      <a:pt x="1558" y="2066"/>
                    </a:cubicBezTo>
                    <a:cubicBezTo>
                      <a:pt x="850" y="2197"/>
                      <a:pt x="196" y="1869"/>
                      <a:pt x="98" y="1335"/>
                    </a:cubicBezTo>
                    <a:cubicBezTo>
                      <a:pt x="0" y="800"/>
                      <a:pt x="494" y="261"/>
                      <a:pt x="1202" y="130"/>
                    </a:cubicBezTo>
                    <a:cubicBezTo>
                      <a:pt x="1910" y="0"/>
                      <a:pt x="2563" y="328"/>
                      <a:pt x="2662" y="862"/>
                    </a:cubicBezTo>
                    <a:close/>
                  </a:path>
                </a:pathLst>
              </a:custGeom>
              <a:solidFill>
                <a:srgbClr val="F89E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6" name="Freeform 30">
                <a:extLst>
                  <a:ext uri="{FF2B5EF4-FFF2-40B4-BE49-F238E27FC236}">
                    <a16:creationId xmlns:a16="http://schemas.microsoft.com/office/drawing/2014/main" id="{2E90666B-B726-8BD2-B455-AE34987DC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7538" y="3186113"/>
                <a:ext cx="227013" cy="144463"/>
              </a:xfrm>
              <a:custGeom>
                <a:avLst/>
                <a:gdLst>
                  <a:gd name="T0" fmla="*/ 1072 w 1103"/>
                  <a:gd name="T1" fmla="*/ 258 h 708"/>
                  <a:gd name="T2" fmla="*/ 607 w 1103"/>
                  <a:gd name="T3" fmla="*/ 655 h 708"/>
                  <a:gd name="T4" fmla="*/ 31 w 1103"/>
                  <a:gd name="T5" fmla="*/ 450 h 708"/>
                  <a:gd name="T6" fmla="*/ 496 w 1103"/>
                  <a:gd name="T7" fmla="*/ 53 h 708"/>
                  <a:gd name="T8" fmla="*/ 1072 w 1103"/>
                  <a:gd name="T9" fmla="*/ 258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3" h="708">
                    <a:moveTo>
                      <a:pt x="1072" y="258"/>
                    </a:moveTo>
                    <a:cubicBezTo>
                      <a:pt x="1103" y="424"/>
                      <a:pt x="894" y="602"/>
                      <a:pt x="607" y="655"/>
                    </a:cubicBezTo>
                    <a:cubicBezTo>
                      <a:pt x="319" y="708"/>
                      <a:pt x="62" y="616"/>
                      <a:pt x="31" y="450"/>
                    </a:cubicBezTo>
                    <a:cubicBezTo>
                      <a:pt x="0" y="284"/>
                      <a:pt x="209" y="106"/>
                      <a:pt x="496" y="53"/>
                    </a:cubicBezTo>
                    <a:cubicBezTo>
                      <a:pt x="784" y="0"/>
                      <a:pt x="1042" y="92"/>
                      <a:pt x="1072" y="258"/>
                    </a:cubicBezTo>
                    <a:close/>
                  </a:path>
                </a:pathLst>
              </a:custGeom>
              <a:solidFill>
                <a:srgbClr val="F46A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7" name="Freeform 31">
                <a:extLst>
                  <a:ext uri="{FF2B5EF4-FFF2-40B4-BE49-F238E27FC236}">
                    <a16:creationId xmlns:a16="http://schemas.microsoft.com/office/drawing/2014/main" id="{65A75BD4-3AA4-E8E4-8672-68E75F5D2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5376" y="1096963"/>
                <a:ext cx="1565275" cy="2197100"/>
              </a:xfrm>
              <a:custGeom>
                <a:avLst/>
                <a:gdLst>
                  <a:gd name="T0" fmla="*/ 7435 w 7612"/>
                  <a:gd name="T1" fmla="*/ 46 h 10688"/>
                  <a:gd name="T2" fmla="*/ 2200 w 7612"/>
                  <a:gd name="T3" fmla="*/ 10671 h 10688"/>
                  <a:gd name="T4" fmla="*/ 2233 w 7612"/>
                  <a:gd name="T5" fmla="*/ 10660 h 10688"/>
                  <a:gd name="T6" fmla="*/ 2759 w 7612"/>
                  <a:gd name="T7" fmla="*/ 4261 h 10688"/>
                  <a:gd name="T8" fmla="*/ 7473 w 7612"/>
                  <a:gd name="T9" fmla="*/ 117 h 10688"/>
                  <a:gd name="T10" fmla="*/ 7435 w 7612"/>
                  <a:gd name="T11" fmla="*/ 46 h 10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12" h="10688">
                    <a:moveTo>
                      <a:pt x="7435" y="46"/>
                    </a:moveTo>
                    <a:cubicBezTo>
                      <a:pt x="3362" y="1427"/>
                      <a:pt x="0" y="6472"/>
                      <a:pt x="2200" y="10671"/>
                    </a:cubicBezTo>
                    <a:cubicBezTo>
                      <a:pt x="2209" y="10688"/>
                      <a:pt x="2240" y="10680"/>
                      <a:pt x="2233" y="10660"/>
                    </a:cubicBezTo>
                    <a:cubicBezTo>
                      <a:pt x="1540" y="8527"/>
                      <a:pt x="1672" y="6248"/>
                      <a:pt x="2759" y="4261"/>
                    </a:cubicBezTo>
                    <a:cubicBezTo>
                      <a:pt x="3805" y="2345"/>
                      <a:pt x="5510" y="978"/>
                      <a:pt x="7473" y="117"/>
                    </a:cubicBezTo>
                    <a:cubicBezTo>
                      <a:pt x="7612" y="56"/>
                      <a:pt x="7572" y="0"/>
                      <a:pt x="7435" y="46"/>
                    </a:cubicBezTo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8" name="Freeform 32">
                <a:extLst>
                  <a:ext uri="{FF2B5EF4-FFF2-40B4-BE49-F238E27FC236}">
                    <a16:creationId xmlns:a16="http://schemas.microsoft.com/office/drawing/2014/main" id="{2DC7A572-28C5-E53C-F3CC-26B69AE34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9426" y="2405063"/>
                <a:ext cx="2943225" cy="968375"/>
              </a:xfrm>
              <a:custGeom>
                <a:avLst/>
                <a:gdLst>
                  <a:gd name="T0" fmla="*/ 14286 w 14319"/>
                  <a:gd name="T1" fmla="*/ 1548 h 4709"/>
                  <a:gd name="T2" fmla="*/ 10359 w 14319"/>
                  <a:gd name="T3" fmla="*/ 1142 h 4709"/>
                  <a:gd name="T4" fmla="*/ 10089 w 14319"/>
                  <a:gd name="T5" fmla="*/ 312 h 4709"/>
                  <a:gd name="T6" fmla="*/ 9692 w 14319"/>
                  <a:gd name="T7" fmla="*/ 236 h 4709"/>
                  <a:gd name="T8" fmla="*/ 9601 w 14319"/>
                  <a:gd name="T9" fmla="*/ 1136 h 4709"/>
                  <a:gd name="T10" fmla="*/ 3042 w 14319"/>
                  <a:gd name="T11" fmla="*/ 2476 h 4709"/>
                  <a:gd name="T12" fmla="*/ 2756 w 14319"/>
                  <a:gd name="T13" fmla="*/ 1349 h 4709"/>
                  <a:gd name="T14" fmla="*/ 2714 w 14319"/>
                  <a:gd name="T15" fmla="*/ 1110 h 4709"/>
                  <a:gd name="T16" fmla="*/ 2732 w 14319"/>
                  <a:gd name="T17" fmla="*/ 1019 h 4709"/>
                  <a:gd name="T18" fmla="*/ 2413 w 14319"/>
                  <a:gd name="T19" fmla="*/ 949 h 4709"/>
                  <a:gd name="T20" fmla="*/ 1927 w 14319"/>
                  <a:gd name="T21" fmla="*/ 3013 h 4709"/>
                  <a:gd name="T22" fmla="*/ 1930 w 14319"/>
                  <a:gd name="T23" fmla="*/ 3058 h 4709"/>
                  <a:gd name="T24" fmla="*/ 0 w 14319"/>
                  <a:gd name="T25" fmla="*/ 3985 h 4709"/>
                  <a:gd name="T26" fmla="*/ 22 w 14319"/>
                  <a:gd name="T27" fmla="*/ 4038 h 4709"/>
                  <a:gd name="T28" fmla="*/ 138 w 14319"/>
                  <a:gd name="T29" fmla="*/ 4484 h 4709"/>
                  <a:gd name="T30" fmla="*/ 212 w 14319"/>
                  <a:gd name="T31" fmla="*/ 4704 h 4709"/>
                  <a:gd name="T32" fmla="*/ 5598 w 14319"/>
                  <a:gd name="T33" fmla="*/ 2475 h 4709"/>
                  <a:gd name="T34" fmla="*/ 14045 w 14319"/>
                  <a:gd name="T35" fmla="*/ 2216 h 4709"/>
                  <a:gd name="T36" fmla="*/ 14319 w 14319"/>
                  <a:gd name="T37" fmla="*/ 2299 h 4709"/>
                  <a:gd name="T38" fmla="*/ 14303 w 14319"/>
                  <a:gd name="T39" fmla="*/ 1554 h 4709"/>
                  <a:gd name="T40" fmla="*/ 14286 w 14319"/>
                  <a:gd name="T41" fmla="*/ 1548 h 4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319" h="4709">
                    <a:moveTo>
                      <a:pt x="14286" y="1548"/>
                    </a:moveTo>
                    <a:cubicBezTo>
                      <a:pt x="13000" y="1174"/>
                      <a:pt x="11688" y="1030"/>
                      <a:pt x="10359" y="1142"/>
                    </a:cubicBezTo>
                    <a:cubicBezTo>
                      <a:pt x="10299" y="850"/>
                      <a:pt x="10169" y="600"/>
                      <a:pt x="10089" y="312"/>
                    </a:cubicBezTo>
                    <a:cubicBezTo>
                      <a:pt x="10031" y="99"/>
                      <a:pt x="9774" y="0"/>
                      <a:pt x="9692" y="236"/>
                    </a:cubicBezTo>
                    <a:cubicBezTo>
                      <a:pt x="9589" y="533"/>
                      <a:pt x="9692" y="857"/>
                      <a:pt x="9601" y="1136"/>
                    </a:cubicBezTo>
                    <a:cubicBezTo>
                      <a:pt x="7307" y="1360"/>
                      <a:pt x="5164" y="1534"/>
                      <a:pt x="3042" y="2476"/>
                    </a:cubicBezTo>
                    <a:cubicBezTo>
                      <a:pt x="2928" y="1998"/>
                      <a:pt x="2732" y="1772"/>
                      <a:pt x="2756" y="1349"/>
                    </a:cubicBezTo>
                    <a:cubicBezTo>
                      <a:pt x="2760" y="1269"/>
                      <a:pt x="2765" y="1140"/>
                      <a:pt x="2714" y="1110"/>
                    </a:cubicBezTo>
                    <a:cubicBezTo>
                      <a:pt x="2719" y="1079"/>
                      <a:pt x="2725" y="1049"/>
                      <a:pt x="2732" y="1019"/>
                    </a:cubicBezTo>
                    <a:cubicBezTo>
                      <a:pt x="2772" y="832"/>
                      <a:pt x="2478" y="781"/>
                      <a:pt x="2413" y="949"/>
                    </a:cubicBezTo>
                    <a:cubicBezTo>
                      <a:pt x="2163" y="1596"/>
                      <a:pt x="1941" y="2313"/>
                      <a:pt x="1927" y="3013"/>
                    </a:cubicBezTo>
                    <a:cubicBezTo>
                      <a:pt x="1927" y="3029"/>
                      <a:pt x="1928" y="3043"/>
                      <a:pt x="1930" y="3058"/>
                    </a:cubicBezTo>
                    <a:cubicBezTo>
                      <a:pt x="1267" y="3328"/>
                      <a:pt x="626" y="3636"/>
                      <a:pt x="0" y="3985"/>
                    </a:cubicBezTo>
                    <a:cubicBezTo>
                      <a:pt x="11" y="4001"/>
                      <a:pt x="19" y="4019"/>
                      <a:pt x="22" y="4038"/>
                    </a:cubicBezTo>
                    <a:cubicBezTo>
                      <a:pt x="50" y="4189"/>
                      <a:pt x="92" y="4337"/>
                      <a:pt x="138" y="4484"/>
                    </a:cubicBezTo>
                    <a:cubicBezTo>
                      <a:pt x="146" y="4480"/>
                      <a:pt x="204" y="4709"/>
                      <a:pt x="212" y="4704"/>
                    </a:cubicBezTo>
                    <a:cubicBezTo>
                      <a:pt x="1904" y="3751"/>
                      <a:pt x="3706" y="2891"/>
                      <a:pt x="5598" y="2475"/>
                    </a:cubicBezTo>
                    <a:cubicBezTo>
                      <a:pt x="8424" y="1854"/>
                      <a:pt x="11199" y="1413"/>
                      <a:pt x="14045" y="2216"/>
                    </a:cubicBezTo>
                    <a:cubicBezTo>
                      <a:pt x="14160" y="2249"/>
                      <a:pt x="14240" y="2351"/>
                      <a:pt x="14319" y="2299"/>
                    </a:cubicBezTo>
                    <a:cubicBezTo>
                      <a:pt x="14306" y="2092"/>
                      <a:pt x="14317" y="1761"/>
                      <a:pt x="14303" y="1554"/>
                    </a:cubicBezTo>
                    <a:cubicBezTo>
                      <a:pt x="14297" y="1552"/>
                      <a:pt x="14292" y="1549"/>
                      <a:pt x="14286" y="1548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9" name="Freeform 33">
                <a:extLst>
                  <a:ext uri="{FF2B5EF4-FFF2-40B4-BE49-F238E27FC236}">
                    <a16:creationId xmlns:a16="http://schemas.microsoft.com/office/drawing/2014/main" id="{3AF2B3F0-63D4-D012-D55A-7E5A57E0C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7826" y="3497263"/>
                <a:ext cx="293688" cy="460375"/>
              </a:xfrm>
              <a:custGeom>
                <a:avLst/>
                <a:gdLst>
                  <a:gd name="T0" fmla="*/ 1371 w 1427"/>
                  <a:gd name="T1" fmla="*/ 1881 h 2244"/>
                  <a:gd name="T2" fmla="*/ 990 w 1427"/>
                  <a:gd name="T3" fmla="*/ 397 h 2244"/>
                  <a:gd name="T4" fmla="*/ 898 w 1427"/>
                  <a:gd name="T5" fmla="*/ 244 h 2244"/>
                  <a:gd name="T6" fmla="*/ 742 w 1427"/>
                  <a:gd name="T7" fmla="*/ 16 h 2244"/>
                  <a:gd name="T8" fmla="*/ 68 w 1427"/>
                  <a:gd name="T9" fmla="*/ 1038 h 2244"/>
                  <a:gd name="T10" fmla="*/ 1109 w 1427"/>
                  <a:gd name="T11" fmla="*/ 2172 h 2244"/>
                  <a:gd name="T12" fmla="*/ 1371 w 1427"/>
                  <a:gd name="T13" fmla="*/ 1881 h 2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7" h="2244">
                    <a:moveTo>
                      <a:pt x="1371" y="1881"/>
                    </a:moveTo>
                    <a:cubicBezTo>
                      <a:pt x="1206" y="1402"/>
                      <a:pt x="1113" y="888"/>
                      <a:pt x="990" y="397"/>
                    </a:cubicBezTo>
                    <a:cubicBezTo>
                      <a:pt x="973" y="330"/>
                      <a:pt x="940" y="279"/>
                      <a:pt x="898" y="244"/>
                    </a:cubicBezTo>
                    <a:cubicBezTo>
                      <a:pt x="966" y="142"/>
                      <a:pt x="869" y="0"/>
                      <a:pt x="742" y="16"/>
                    </a:cubicBezTo>
                    <a:cubicBezTo>
                      <a:pt x="253" y="75"/>
                      <a:pt x="0" y="577"/>
                      <a:pt x="68" y="1038"/>
                    </a:cubicBezTo>
                    <a:cubicBezTo>
                      <a:pt x="152" y="1600"/>
                      <a:pt x="604" y="1980"/>
                      <a:pt x="1109" y="2172"/>
                    </a:cubicBezTo>
                    <a:cubicBezTo>
                      <a:pt x="1298" y="2244"/>
                      <a:pt x="1427" y="2044"/>
                      <a:pt x="1371" y="1881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0" name="Freeform 34">
                <a:extLst>
                  <a:ext uri="{FF2B5EF4-FFF2-40B4-BE49-F238E27FC236}">
                    <a16:creationId xmlns:a16="http://schemas.microsoft.com/office/drawing/2014/main" id="{BAFCC786-8241-DBB1-93C7-75A4C8C7E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7888" y="2925763"/>
                <a:ext cx="314325" cy="539750"/>
              </a:xfrm>
              <a:custGeom>
                <a:avLst/>
                <a:gdLst>
                  <a:gd name="T0" fmla="*/ 83 w 1530"/>
                  <a:gd name="T1" fmla="*/ 419 h 2625"/>
                  <a:gd name="T2" fmla="*/ 48 w 1530"/>
                  <a:gd name="T3" fmla="*/ 646 h 2625"/>
                  <a:gd name="T4" fmla="*/ 116 w 1530"/>
                  <a:gd name="T5" fmla="*/ 2218 h 2625"/>
                  <a:gd name="T6" fmla="*/ 156 w 1530"/>
                  <a:gd name="T7" fmla="*/ 2306 h 2625"/>
                  <a:gd name="T8" fmla="*/ 141 w 1530"/>
                  <a:gd name="T9" fmla="*/ 2430 h 2625"/>
                  <a:gd name="T10" fmla="*/ 361 w 1530"/>
                  <a:gd name="T11" fmla="*/ 2582 h 2625"/>
                  <a:gd name="T12" fmla="*/ 1341 w 1530"/>
                  <a:gd name="T13" fmla="*/ 1540 h 2625"/>
                  <a:gd name="T14" fmla="*/ 83 w 1530"/>
                  <a:gd name="T15" fmla="*/ 419 h 2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0" h="2625">
                    <a:moveTo>
                      <a:pt x="83" y="419"/>
                    </a:moveTo>
                    <a:cubicBezTo>
                      <a:pt x="0" y="474"/>
                      <a:pt x="6" y="575"/>
                      <a:pt x="48" y="646"/>
                    </a:cubicBezTo>
                    <a:cubicBezTo>
                      <a:pt x="60" y="1167"/>
                      <a:pt x="43" y="1702"/>
                      <a:pt x="116" y="2218"/>
                    </a:cubicBezTo>
                    <a:cubicBezTo>
                      <a:pt x="121" y="2254"/>
                      <a:pt x="136" y="2283"/>
                      <a:pt x="156" y="2306"/>
                    </a:cubicBezTo>
                    <a:cubicBezTo>
                      <a:pt x="151" y="2348"/>
                      <a:pt x="147" y="2389"/>
                      <a:pt x="141" y="2430"/>
                    </a:cubicBezTo>
                    <a:cubicBezTo>
                      <a:pt x="120" y="2552"/>
                      <a:pt x="261" y="2625"/>
                      <a:pt x="361" y="2582"/>
                    </a:cubicBezTo>
                    <a:cubicBezTo>
                      <a:pt x="805" y="2389"/>
                      <a:pt x="1207" y="2041"/>
                      <a:pt x="1341" y="1540"/>
                    </a:cubicBezTo>
                    <a:cubicBezTo>
                      <a:pt x="1530" y="831"/>
                      <a:pt x="711" y="0"/>
                      <a:pt x="83" y="419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1" name="Freeform 35">
                <a:extLst>
                  <a:ext uri="{FF2B5EF4-FFF2-40B4-BE49-F238E27FC236}">
                    <a16:creationId xmlns:a16="http://schemas.microsoft.com/office/drawing/2014/main" id="{839519C1-91C7-3A29-3DF1-ACAC0971B0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7126" y="3351213"/>
                <a:ext cx="2322513" cy="2378075"/>
              </a:xfrm>
              <a:custGeom>
                <a:avLst/>
                <a:gdLst>
                  <a:gd name="T0" fmla="*/ 2668 w 11301"/>
                  <a:gd name="T1" fmla="*/ 5683 h 11562"/>
                  <a:gd name="T2" fmla="*/ 1173 w 11301"/>
                  <a:gd name="T3" fmla="*/ 7533 h 11562"/>
                  <a:gd name="T4" fmla="*/ 425 w 11301"/>
                  <a:gd name="T5" fmla="*/ 9323 h 11562"/>
                  <a:gd name="T6" fmla="*/ 163 w 11301"/>
                  <a:gd name="T7" fmla="*/ 11117 h 11562"/>
                  <a:gd name="T8" fmla="*/ 610 w 11301"/>
                  <a:gd name="T9" fmla="*/ 11507 h 11562"/>
                  <a:gd name="T10" fmla="*/ 842 w 11301"/>
                  <a:gd name="T11" fmla="*/ 11321 h 11562"/>
                  <a:gd name="T12" fmla="*/ 2619 w 11301"/>
                  <a:gd name="T13" fmla="*/ 6775 h 11562"/>
                  <a:gd name="T14" fmla="*/ 2909 w 11301"/>
                  <a:gd name="T15" fmla="*/ 6273 h 11562"/>
                  <a:gd name="T16" fmla="*/ 4353 w 11301"/>
                  <a:gd name="T17" fmla="*/ 6122 h 11562"/>
                  <a:gd name="T18" fmla="*/ 4741 w 11301"/>
                  <a:gd name="T19" fmla="*/ 5889 h 11562"/>
                  <a:gd name="T20" fmla="*/ 5786 w 11301"/>
                  <a:gd name="T21" fmla="*/ 6072 h 11562"/>
                  <a:gd name="T22" fmla="*/ 7403 w 11301"/>
                  <a:gd name="T23" fmla="*/ 5238 h 11562"/>
                  <a:gd name="T24" fmla="*/ 7473 w 11301"/>
                  <a:gd name="T25" fmla="*/ 5111 h 11562"/>
                  <a:gd name="T26" fmla="*/ 7876 w 11301"/>
                  <a:gd name="T27" fmla="*/ 5353 h 11562"/>
                  <a:gd name="T28" fmla="*/ 8799 w 11301"/>
                  <a:gd name="T29" fmla="*/ 6704 h 11562"/>
                  <a:gd name="T30" fmla="*/ 9024 w 11301"/>
                  <a:gd name="T31" fmla="*/ 6856 h 11562"/>
                  <a:gd name="T32" fmla="*/ 9343 w 11301"/>
                  <a:gd name="T33" fmla="*/ 6730 h 11562"/>
                  <a:gd name="T34" fmla="*/ 11080 w 11301"/>
                  <a:gd name="T35" fmla="*/ 3105 h 11562"/>
                  <a:gd name="T36" fmla="*/ 10731 w 11301"/>
                  <a:gd name="T37" fmla="*/ 420 h 11562"/>
                  <a:gd name="T38" fmla="*/ 10140 w 11301"/>
                  <a:gd name="T39" fmla="*/ 30 h 11562"/>
                  <a:gd name="T40" fmla="*/ 9600 w 11301"/>
                  <a:gd name="T41" fmla="*/ 398 h 11562"/>
                  <a:gd name="T42" fmla="*/ 9210 w 11301"/>
                  <a:gd name="T43" fmla="*/ 639 h 11562"/>
                  <a:gd name="T44" fmla="*/ 9174 w 11301"/>
                  <a:gd name="T45" fmla="*/ 1139 h 11562"/>
                  <a:gd name="T46" fmla="*/ 7432 w 11301"/>
                  <a:gd name="T47" fmla="*/ 5236 h 11562"/>
                  <a:gd name="T48" fmla="*/ 7045 w 11301"/>
                  <a:gd name="T49" fmla="*/ 5690 h 11562"/>
                  <a:gd name="T50" fmla="*/ 5268 w 11301"/>
                  <a:gd name="T51" fmla="*/ 5928 h 11562"/>
                  <a:gd name="T52" fmla="*/ 4680 w 11301"/>
                  <a:gd name="T53" fmla="*/ 5885 h 11562"/>
                  <a:gd name="T54" fmla="*/ 4033 w 11301"/>
                  <a:gd name="T55" fmla="*/ 6131 h 11562"/>
                  <a:gd name="T56" fmla="*/ 2668 w 11301"/>
                  <a:gd name="T57" fmla="*/ 5683 h 11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301" h="11562">
                    <a:moveTo>
                      <a:pt x="2668" y="5683"/>
                    </a:moveTo>
                    <a:cubicBezTo>
                      <a:pt x="1964" y="6075"/>
                      <a:pt x="1522" y="6806"/>
                      <a:pt x="1173" y="7533"/>
                    </a:cubicBezTo>
                    <a:cubicBezTo>
                      <a:pt x="894" y="8116"/>
                      <a:pt x="653" y="8718"/>
                      <a:pt x="425" y="9323"/>
                    </a:cubicBezTo>
                    <a:cubicBezTo>
                      <a:pt x="208" y="9899"/>
                      <a:pt x="0" y="10524"/>
                      <a:pt x="163" y="11117"/>
                    </a:cubicBezTo>
                    <a:cubicBezTo>
                      <a:pt x="222" y="11329"/>
                      <a:pt x="397" y="11562"/>
                      <a:pt x="610" y="11507"/>
                    </a:cubicBezTo>
                    <a:cubicBezTo>
                      <a:pt x="708" y="11481"/>
                      <a:pt x="779" y="11400"/>
                      <a:pt x="842" y="11321"/>
                    </a:cubicBezTo>
                    <a:cubicBezTo>
                      <a:pt x="1859" y="10037"/>
                      <a:pt x="2108" y="8331"/>
                      <a:pt x="2619" y="6775"/>
                    </a:cubicBezTo>
                    <a:cubicBezTo>
                      <a:pt x="2680" y="6589"/>
                      <a:pt x="2753" y="6393"/>
                      <a:pt x="2909" y="6273"/>
                    </a:cubicBezTo>
                    <a:cubicBezTo>
                      <a:pt x="3300" y="5970"/>
                      <a:pt x="3905" y="6332"/>
                      <a:pt x="4353" y="6122"/>
                    </a:cubicBezTo>
                    <a:cubicBezTo>
                      <a:pt x="4490" y="6058"/>
                      <a:pt x="4600" y="5945"/>
                      <a:pt x="4741" y="5889"/>
                    </a:cubicBezTo>
                    <a:cubicBezTo>
                      <a:pt x="5076" y="5755"/>
                      <a:pt x="5435" y="5982"/>
                      <a:pt x="5786" y="6072"/>
                    </a:cubicBezTo>
                    <a:cubicBezTo>
                      <a:pt x="6428" y="6236"/>
                      <a:pt x="7164" y="5857"/>
                      <a:pt x="7403" y="5238"/>
                    </a:cubicBezTo>
                    <a:cubicBezTo>
                      <a:pt x="7421" y="5192"/>
                      <a:pt x="7437" y="5144"/>
                      <a:pt x="7473" y="5111"/>
                    </a:cubicBezTo>
                    <a:cubicBezTo>
                      <a:pt x="7608" y="4986"/>
                      <a:pt x="7797" y="5187"/>
                      <a:pt x="7876" y="5353"/>
                    </a:cubicBezTo>
                    <a:cubicBezTo>
                      <a:pt x="8112" y="5847"/>
                      <a:pt x="8424" y="6305"/>
                      <a:pt x="8799" y="6704"/>
                    </a:cubicBezTo>
                    <a:cubicBezTo>
                      <a:pt x="8862" y="6771"/>
                      <a:pt x="8933" y="6840"/>
                      <a:pt x="9024" y="6856"/>
                    </a:cubicBezTo>
                    <a:cubicBezTo>
                      <a:pt x="9140" y="6876"/>
                      <a:pt x="9251" y="6804"/>
                      <a:pt x="9343" y="6730"/>
                    </a:cubicBezTo>
                    <a:cubicBezTo>
                      <a:pt x="10417" y="5878"/>
                      <a:pt x="10849" y="4457"/>
                      <a:pt x="11080" y="3105"/>
                    </a:cubicBezTo>
                    <a:cubicBezTo>
                      <a:pt x="11237" y="2188"/>
                      <a:pt x="11301" y="1155"/>
                      <a:pt x="10731" y="420"/>
                    </a:cubicBezTo>
                    <a:cubicBezTo>
                      <a:pt x="10583" y="228"/>
                      <a:pt x="10381" y="59"/>
                      <a:pt x="10140" y="30"/>
                    </a:cubicBezTo>
                    <a:cubicBezTo>
                      <a:pt x="9900" y="0"/>
                      <a:pt x="9628" y="157"/>
                      <a:pt x="9600" y="398"/>
                    </a:cubicBezTo>
                    <a:cubicBezTo>
                      <a:pt x="9439" y="350"/>
                      <a:pt x="9270" y="482"/>
                      <a:pt x="9210" y="639"/>
                    </a:cubicBezTo>
                    <a:cubicBezTo>
                      <a:pt x="9150" y="796"/>
                      <a:pt x="9168" y="971"/>
                      <a:pt x="9174" y="1139"/>
                    </a:cubicBezTo>
                    <a:cubicBezTo>
                      <a:pt x="9232" y="2651"/>
                      <a:pt x="8312" y="4005"/>
                      <a:pt x="7432" y="5236"/>
                    </a:cubicBezTo>
                    <a:cubicBezTo>
                      <a:pt x="7316" y="5398"/>
                      <a:pt x="7199" y="5563"/>
                      <a:pt x="7045" y="5690"/>
                    </a:cubicBezTo>
                    <a:cubicBezTo>
                      <a:pt x="6569" y="6084"/>
                      <a:pt x="5876" y="6039"/>
                      <a:pt x="5268" y="5928"/>
                    </a:cubicBezTo>
                    <a:cubicBezTo>
                      <a:pt x="5074" y="5892"/>
                      <a:pt x="4875" y="5851"/>
                      <a:pt x="4680" y="5885"/>
                    </a:cubicBezTo>
                    <a:cubicBezTo>
                      <a:pt x="4452" y="5924"/>
                      <a:pt x="4253" y="6061"/>
                      <a:pt x="4033" y="6131"/>
                    </a:cubicBezTo>
                    <a:cubicBezTo>
                      <a:pt x="3507" y="6299"/>
                      <a:pt x="3020" y="6058"/>
                      <a:pt x="2668" y="5683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37" name="Freeform 36">
                <a:extLst>
                  <a:ext uri="{FF2B5EF4-FFF2-40B4-BE49-F238E27FC236}">
                    <a16:creationId xmlns:a16="http://schemas.microsoft.com/office/drawing/2014/main" id="{14AF48E8-89AA-BEDC-89C1-9DF104C4C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3551" y="5854700"/>
                <a:ext cx="1279525" cy="401638"/>
              </a:xfrm>
              <a:custGeom>
                <a:avLst/>
                <a:gdLst>
                  <a:gd name="T0" fmla="*/ 199 w 6227"/>
                  <a:gd name="T1" fmla="*/ 1203 h 1956"/>
                  <a:gd name="T2" fmla="*/ 281 w 6227"/>
                  <a:gd name="T3" fmla="*/ 1392 h 1956"/>
                  <a:gd name="T4" fmla="*/ 457 w 6227"/>
                  <a:gd name="T5" fmla="*/ 1504 h 1956"/>
                  <a:gd name="T6" fmla="*/ 2995 w 6227"/>
                  <a:gd name="T7" fmla="*/ 1360 h 1956"/>
                  <a:gd name="T8" fmla="*/ 3000 w 6227"/>
                  <a:gd name="T9" fmla="*/ 1710 h 1956"/>
                  <a:gd name="T10" fmla="*/ 6021 w 6227"/>
                  <a:gd name="T11" fmla="*/ 1417 h 1956"/>
                  <a:gd name="T12" fmla="*/ 6192 w 6227"/>
                  <a:gd name="T13" fmla="*/ 1352 h 1956"/>
                  <a:gd name="T14" fmla="*/ 6161 w 6227"/>
                  <a:gd name="T15" fmla="*/ 960 h 1956"/>
                  <a:gd name="T16" fmla="*/ 6211 w 6227"/>
                  <a:gd name="T17" fmla="*/ 0 h 1956"/>
                  <a:gd name="T18" fmla="*/ 4506 w 6227"/>
                  <a:gd name="T19" fmla="*/ 526 h 1956"/>
                  <a:gd name="T20" fmla="*/ 3699 w 6227"/>
                  <a:gd name="T21" fmla="*/ 610 h 1956"/>
                  <a:gd name="T22" fmla="*/ 3365 w 6227"/>
                  <a:gd name="T23" fmla="*/ 598 h 1956"/>
                  <a:gd name="T24" fmla="*/ 3155 w 6227"/>
                  <a:gd name="T25" fmla="*/ 362 h 1956"/>
                  <a:gd name="T26" fmla="*/ 2479 w 6227"/>
                  <a:gd name="T27" fmla="*/ 746 h 1956"/>
                  <a:gd name="T28" fmla="*/ 988 w 6227"/>
                  <a:gd name="T29" fmla="*/ 793 h 1956"/>
                  <a:gd name="T30" fmla="*/ 258 w 6227"/>
                  <a:gd name="T31" fmla="*/ 698 h 1956"/>
                  <a:gd name="T32" fmla="*/ 199 w 6227"/>
                  <a:gd name="T33" fmla="*/ 1203 h 1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27" h="1956">
                    <a:moveTo>
                      <a:pt x="199" y="1203"/>
                    </a:moveTo>
                    <a:cubicBezTo>
                      <a:pt x="217" y="1270"/>
                      <a:pt x="237" y="1339"/>
                      <a:pt x="281" y="1392"/>
                    </a:cubicBezTo>
                    <a:cubicBezTo>
                      <a:pt x="326" y="1446"/>
                      <a:pt x="392" y="1477"/>
                      <a:pt x="457" y="1504"/>
                    </a:cubicBezTo>
                    <a:cubicBezTo>
                      <a:pt x="1267" y="1839"/>
                      <a:pt x="2228" y="1785"/>
                      <a:pt x="2995" y="1360"/>
                    </a:cubicBezTo>
                    <a:cubicBezTo>
                      <a:pt x="2997" y="1477"/>
                      <a:pt x="2998" y="1593"/>
                      <a:pt x="3000" y="1710"/>
                    </a:cubicBezTo>
                    <a:cubicBezTo>
                      <a:pt x="4002" y="1956"/>
                      <a:pt x="5064" y="1805"/>
                      <a:pt x="6021" y="1417"/>
                    </a:cubicBezTo>
                    <a:cubicBezTo>
                      <a:pt x="6062" y="1400"/>
                      <a:pt x="6163" y="1386"/>
                      <a:pt x="6192" y="1352"/>
                    </a:cubicBezTo>
                    <a:cubicBezTo>
                      <a:pt x="6226" y="1313"/>
                      <a:pt x="6153" y="1011"/>
                      <a:pt x="6161" y="960"/>
                    </a:cubicBezTo>
                    <a:cubicBezTo>
                      <a:pt x="6210" y="643"/>
                      <a:pt x="6227" y="321"/>
                      <a:pt x="6211" y="0"/>
                    </a:cubicBezTo>
                    <a:cubicBezTo>
                      <a:pt x="5718" y="344"/>
                      <a:pt x="5103" y="454"/>
                      <a:pt x="4506" y="526"/>
                    </a:cubicBezTo>
                    <a:cubicBezTo>
                      <a:pt x="4238" y="558"/>
                      <a:pt x="3968" y="584"/>
                      <a:pt x="3699" y="610"/>
                    </a:cubicBezTo>
                    <a:cubicBezTo>
                      <a:pt x="3588" y="621"/>
                      <a:pt x="3472" y="632"/>
                      <a:pt x="3365" y="598"/>
                    </a:cubicBezTo>
                    <a:cubicBezTo>
                      <a:pt x="3258" y="564"/>
                      <a:pt x="3161" y="474"/>
                      <a:pt x="3155" y="362"/>
                    </a:cubicBezTo>
                    <a:cubicBezTo>
                      <a:pt x="3097" y="634"/>
                      <a:pt x="2757" y="720"/>
                      <a:pt x="2479" y="746"/>
                    </a:cubicBezTo>
                    <a:cubicBezTo>
                      <a:pt x="1984" y="793"/>
                      <a:pt x="1485" y="826"/>
                      <a:pt x="988" y="793"/>
                    </a:cubicBezTo>
                    <a:cubicBezTo>
                      <a:pt x="790" y="780"/>
                      <a:pt x="442" y="651"/>
                      <a:pt x="258" y="698"/>
                    </a:cubicBezTo>
                    <a:cubicBezTo>
                      <a:pt x="0" y="764"/>
                      <a:pt x="145" y="998"/>
                      <a:pt x="199" y="1203"/>
                    </a:cubicBezTo>
                  </a:path>
                </a:pathLst>
              </a:custGeom>
              <a:solidFill>
                <a:srgbClr val="FD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38" name="Freeform 37">
                <a:extLst>
                  <a:ext uri="{FF2B5EF4-FFF2-40B4-BE49-F238E27FC236}">
                    <a16:creationId xmlns:a16="http://schemas.microsoft.com/office/drawing/2014/main" id="{3EEA2614-8A99-8A35-75E6-CE1887068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9701" y="3851275"/>
                <a:ext cx="703263" cy="927100"/>
              </a:xfrm>
              <a:custGeom>
                <a:avLst/>
                <a:gdLst>
                  <a:gd name="T0" fmla="*/ 3409 w 3415"/>
                  <a:gd name="T1" fmla="*/ 79 h 4504"/>
                  <a:gd name="T2" fmla="*/ 3309 w 3415"/>
                  <a:gd name="T3" fmla="*/ 65 h 4504"/>
                  <a:gd name="T4" fmla="*/ 2888 w 3415"/>
                  <a:gd name="T5" fmla="*/ 1506 h 4504"/>
                  <a:gd name="T6" fmla="*/ 2327 w 3415"/>
                  <a:gd name="T7" fmla="*/ 2372 h 4504"/>
                  <a:gd name="T8" fmla="*/ 917 w 3415"/>
                  <a:gd name="T9" fmla="*/ 3098 h 4504"/>
                  <a:gd name="T10" fmla="*/ 837 w 3415"/>
                  <a:gd name="T11" fmla="*/ 3086 h 4504"/>
                  <a:gd name="T12" fmla="*/ 260 w 3415"/>
                  <a:gd name="T13" fmla="*/ 2601 h 4504"/>
                  <a:gd name="T14" fmla="*/ 54 w 3415"/>
                  <a:gd name="T15" fmla="*/ 2683 h 4504"/>
                  <a:gd name="T16" fmla="*/ 615 w 3415"/>
                  <a:gd name="T17" fmla="*/ 3285 h 4504"/>
                  <a:gd name="T18" fmla="*/ 661 w 3415"/>
                  <a:gd name="T19" fmla="*/ 3426 h 4504"/>
                  <a:gd name="T20" fmla="*/ 1256 w 3415"/>
                  <a:gd name="T21" fmla="*/ 4217 h 4504"/>
                  <a:gd name="T22" fmla="*/ 1545 w 3415"/>
                  <a:gd name="T23" fmla="*/ 4465 h 4504"/>
                  <a:gd name="T24" fmla="*/ 2239 w 3415"/>
                  <a:gd name="T25" fmla="*/ 3584 h 4504"/>
                  <a:gd name="T26" fmla="*/ 3095 w 3415"/>
                  <a:gd name="T27" fmla="*/ 1625 h 4504"/>
                  <a:gd name="T28" fmla="*/ 3409 w 3415"/>
                  <a:gd name="T29" fmla="*/ 79 h 4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15" h="4504">
                    <a:moveTo>
                      <a:pt x="3409" y="79"/>
                    </a:moveTo>
                    <a:cubicBezTo>
                      <a:pt x="3415" y="14"/>
                      <a:pt x="3319" y="0"/>
                      <a:pt x="3309" y="65"/>
                    </a:cubicBezTo>
                    <a:cubicBezTo>
                      <a:pt x="3224" y="569"/>
                      <a:pt x="3079" y="1045"/>
                      <a:pt x="2888" y="1506"/>
                    </a:cubicBezTo>
                    <a:cubicBezTo>
                      <a:pt x="2736" y="1815"/>
                      <a:pt x="2548" y="2106"/>
                      <a:pt x="2327" y="2372"/>
                    </a:cubicBezTo>
                    <a:cubicBezTo>
                      <a:pt x="2018" y="2746"/>
                      <a:pt x="1420" y="3143"/>
                      <a:pt x="917" y="3098"/>
                    </a:cubicBezTo>
                    <a:cubicBezTo>
                      <a:pt x="890" y="3089"/>
                      <a:pt x="864" y="3085"/>
                      <a:pt x="837" y="3086"/>
                    </a:cubicBezTo>
                    <a:cubicBezTo>
                      <a:pt x="607" y="3043"/>
                      <a:pt x="402" y="2897"/>
                      <a:pt x="260" y="2601"/>
                    </a:cubicBezTo>
                    <a:cubicBezTo>
                      <a:pt x="199" y="2473"/>
                      <a:pt x="0" y="2549"/>
                      <a:pt x="54" y="2683"/>
                    </a:cubicBezTo>
                    <a:cubicBezTo>
                      <a:pt x="170" y="2976"/>
                      <a:pt x="374" y="3172"/>
                      <a:pt x="615" y="3285"/>
                    </a:cubicBezTo>
                    <a:cubicBezTo>
                      <a:pt x="613" y="3329"/>
                      <a:pt x="625" y="3378"/>
                      <a:pt x="661" y="3426"/>
                    </a:cubicBezTo>
                    <a:cubicBezTo>
                      <a:pt x="858" y="3690"/>
                      <a:pt x="1052" y="3958"/>
                      <a:pt x="1256" y="4217"/>
                    </a:cubicBezTo>
                    <a:cubicBezTo>
                      <a:pt x="1336" y="4319"/>
                      <a:pt x="1404" y="4448"/>
                      <a:pt x="1545" y="4465"/>
                    </a:cubicBezTo>
                    <a:cubicBezTo>
                      <a:pt x="1880" y="4504"/>
                      <a:pt x="2105" y="3817"/>
                      <a:pt x="2239" y="3584"/>
                    </a:cubicBezTo>
                    <a:cubicBezTo>
                      <a:pt x="2601" y="2951"/>
                      <a:pt x="2890" y="2302"/>
                      <a:pt x="3095" y="1625"/>
                    </a:cubicBezTo>
                    <a:cubicBezTo>
                      <a:pt x="3275" y="1119"/>
                      <a:pt x="3369" y="576"/>
                      <a:pt x="3409" y="79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39" name="Freeform 38">
                <a:extLst>
                  <a:ext uri="{FF2B5EF4-FFF2-40B4-BE49-F238E27FC236}">
                    <a16:creationId xmlns:a16="http://schemas.microsoft.com/office/drawing/2014/main" id="{9939DE74-7443-E758-B399-DE9B842C0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2526" y="4548188"/>
                <a:ext cx="584200" cy="1184275"/>
              </a:xfrm>
              <a:custGeom>
                <a:avLst/>
                <a:gdLst>
                  <a:gd name="T0" fmla="*/ 2499 w 2841"/>
                  <a:gd name="T1" fmla="*/ 160 h 5758"/>
                  <a:gd name="T2" fmla="*/ 1521 w 2841"/>
                  <a:gd name="T3" fmla="*/ 2650 h 5758"/>
                  <a:gd name="T4" fmla="*/ 1049 w 2841"/>
                  <a:gd name="T5" fmla="*/ 4088 h 5758"/>
                  <a:gd name="T6" fmla="*/ 121 w 2841"/>
                  <a:gd name="T7" fmla="*/ 5427 h 5758"/>
                  <a:gd name="T8" fmla="*/ 196 w 2841"/>
                  <a:gd name="T9" fmla="*/ 5718 h 5758"/>
                  <a:gd name="T10" fmla="*/ 1093 w 2841"/>
                  <a:gd name="T11" fmla="*/ 5061 h 5758"/>
                  <a:gd name="T12" fmla="*/ 1782 w 2841"/>
                  <a:gd name="T13" fmla="*/ 3600 h 5758"/>
                  <a:gd name="T14" fmla="*/ 2737 w 2841"/>
                  <a:gd name="T15" fmla="*/ 346 h 5758"/>
                  <a:gd name="T16" fmla="*/ 2499 w 2841"/>
                  <a:gd name="T17" fmla="*/ 160 h 5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41" h="5758">
                    <a:moveTo>
                      <a:pt x="2499" y="160"/>
                    </a:moveTo>
                    <a:cubicBezTo>
                      <a:pt x="1963" y="912"/>
                      <a:pt x="1743" y="1767"/>
                      <a:pt x="1521" y="2650"/>
                    </a:cubicBezTo>
                    <a:cubicBezTo>
                      <a:pt x="1398" y="3141"/>
                      <a:pt x="1262" y="3626"/>
                      <a:pt x="1049" y="4088"/>
                    </a:cubicBezTo>
                    <a:cubicBezTo>
                      <a:pt x="824" y="4574"/>
                      <a:pt x="586" y="5137"/>
                      <a:pt x="121" y="5427"/>
                    </a:cubicBezTo>
                    <a:cubicBezTo>
                      <a:pt x="0" y="5502"/>
                      <a:pt x="60" y="5705"/>
                      <a:pt x="196" y="5718"/>
                    </a:cubicBezTo>
                    <a:cubicBezTo>
                      <a:pt x="617" y="5758"/>
                      <a:pt x="877" y="5374"/>
                      <a:pt x="1093" y="5061"/>
                    </a:cubicBezTo>
                    <a:cubicBezTo>
                      <a:pt x="1402" y="4614"/>
                      <a:pt x="1624" y="4119"/>
                      <a:pt x="1782" y="3600"/>
                    </a:cubicBezTo>
                    <a:cubicBezTo>
                      <a:pt x="2110" y="2526"/>
                      <a:pt x="2113" y="1309"/>
                      <a:pt x="2737" y="346"/>
                    </a:cubicBezTo>
                    <a:cubicBezTo>
                      <a:pt x="2841" y="186"/>
                      <a:pt x="2613" y="0"/>
                      <a:pt x="2499" y="160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40" name="Freeform 39">
                <a:extLst>
                  <a:ext uri="{FF2B5EF4-FFF2-40B4-BE49-F238E27FC236}">
                    <a16:creationId xmlns:a16="http://schemas.microsoft.com/office/drawing/2014/main" id="{90A84E41-1CC8-7E32-864B-8913ECF2D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776" y="5978525"/>
                <a:ext cx="354013" cy="231775"/>
              </a:xfrm>
              <a:custGeom>
                <a:avLst/>
                <a:gdLst>
                  <a:gd name="T0" fmla="*/ 1596 w 1720"/>
                  <a:gd name="T1" fmla="*/ 115 h 1124"/>
                  <a:gd name="T2" fmla="*/ 1281 w 1720"/>
                  <a:gd name="T3" fmla="*/ 154 h 1124"/>
                  <a:gd name="T4" fmla="*/ 1249 w 1720"/>
                  <a:gd name="T5" fmla="*/ 256 h 1124"/>
                  <a:gd name="T6" fmla="*/ 1078 w 1720"/>
                  <a:gd name="T7" fmla="*/ 212 h 1124"/>
                  <a:gd name="T8" fmla="*/ 1012 w 1720"/>
                  <a:gd name="T9" fmla="*/ 201 h 1124"/>
                  <a:gd name="T10" fmla="*/ 796 w 1720"/>
                  <a:gd name="T11" fmla="*/ 294 h 1124"/>
                  <a:gd name="T12" fmla="*/ 766 w 1720"/>
                  <a:gd name="T13" fmla="*/ 282 h 1124"/>
                  <a:gd name="T14" fmla="*/ 157 w 1720"/>
                  <a:gd name="T15" fmla="*/ 212 h 1124"/>
                  <a:gd name="T16" fmla="*/ 130 w 1720"/>
                  <a:gd name="T17" fmla="*/ 410 h 1124"/>
                  <a:gd name="T18" fmla="*/ 839 w 1720"/>
                  <a:gd name="T19" fmla="*/ 832 h 1124"/>
                  <a:gd name="T20" fmla="*/ 1317 w 1720"/>
                  <a:gd name="T21" fmla="*/ 992 h 1124"/>
                  <a:gd name="T22" fmla="*/ 1452 w 1720"/>
                  <a:gd name="T23" fmla="*/ 810 h 1124"/>
                  <a:gd name="T24" fmla="*/ 1607 w 1720"/>
                  <a:gd name="T25" fmla="*/ 679 h 1124"/>
                  <a:gd name="T26" fmla="*/ 1596 w 1720"/>
                  <a:gd name="T27" fmla="*/ 115 h 1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20" h="1124">
                    <a:moveTo>
                      <a:pt x="1596" y="115"/>
                    </a:moveTo>
                    <a:cubicBezTo>
                      <a:pt x="1513" y="0"/>
                      <a:pt x="1336" y="29"/>
                      <a:pt x="1281" y="154"/>
                    </a:cubicBezTo>
                    <a:cubicBezTo>
                      <a:pt x="1266" y="187"/>
                      <a:pt x="1257" y="222"/>
                      <a:pt x="1249" y="256"/>
                    </a:cubicBezTo>
                    <a:cubicBezTo>
                      <a:pt x="1194" y="237"/>
                      <a:pt x="1137" y="223"/>
                      <a:pt x="1078" y="212"/>
                    </a:cubicBezTo>
                    <a:cubicBezTo>
                      <a:pt x="1056" y="206"/>
                      <a:pt x="1034" y="203"/>
                      <a:pt x="1012" y="201"/>
                    </a:cubicBezTo>
                    <a:cubicBezTo>
                      <a:pt x="913" y="188"/>
                      <a:pt x="840" y="231"/>
                      <a:pt x="796" y="294"/>
                    </a:cubicBezTo>
                    <a:cubicBezTo>
                      <a:pt x="786" y="290"/>
                      <a:pt x="776" y="285"/>
                      <a:pt x="766" y="282"/>
                    </a:cubicBezTo>
                    <a:cubicBezTo>
                      <a:pt x="568" y="216"/>
                      <a:pt x="362" y="219"/>
                      <a:pt x="157" y="212"/>
                    </a:cubicBezTo>
                    <a:cubicBezTo>
                      <a:pt x="30" y="207"/>
                      <a:pt x="0" y="401"/>
                      <a:pt x="130" y="410"/>
                    </a:cubicBezTo>
                    <a:cubicBezTo>
                      <a:pt x="417" y="429"/>
                      <a:pt x="650" y="631"/>
                      <a:pt x="839" y="832"/>
                    </a:cubicBezTo>
                    <a:cubicBezTo>
                      <a:pt x="963" y="964"/>
                      <a:pt x="1128" y="1124"/>
                      <a:pt x="1317" y="992"/>
                    </a:cubicBezTo>
                    <a:cubicBezTo>
                      <a:pt x="1389" y="942"/>
                      <a:pt x="1431" y="878"/>
                      <a:pt x="1452" y="810"/>
                    </a:cubicBezTo>
                    <a:cubicBezTo>
                      <a:pt x="1519" y="795"/>
                      <a:pt x="1579" y="751"/>
                      <a:pt x="1607" y="679"/>
                    </a:cubicBezTo>
                    <a:cubicBezTo>
                      <a:pt x="1681" y="488"/>
                      <a:pt x="1720" y="289"/>
                      <a:pt x="1596" y="115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41" name="Freeform 40">
                <a:extLst>
                  <a:ext uri="{FF2B5EF4-FFF2-40B4-BE49-F238E27FC236}">
                    <a16:creationId xmlns:a16="http://schemas.microsoft.com/office/drawing/2014/main" id="{0D8AAEBC-B0D3-BBBB-2D36-608F4D194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5848350"/>
                <a:ext cx="314325" cy="311150"/>
              </a:xfrm>
              <a:custGeom>
                <a:avLst/>
                <a:gdLst>
                  <a:gd name="T0" fmla="*/ 1451 w 1526"/>
                  <a:gd name="T1" fmla="*/ 655 h 1517"/>
                  <a:gd name="T2" fmla="*/ 1452 w 1526"/>
                  <a:gd name="T3" fmla="*/ 489 h 1517"/>
                  <a:gd name="T4" fmla="*/ 1351 w 1526"/>
                  <a:gd name="T5" fmla="*/ 172 h 1517"/>
                  <a:gd name="T6" fmla="*/ 529 w 1526"/>
                  <a:gd name="T7" fmla="*/ 262 h 1517"/>
                  <a:gd name="T8" fmla="*/ 414 w 1526"/>
                  <a:gd name="T9" fmla="*/ 381 h 1517"/>
                  <a:gd name="T10" fmla="*/ 237 w 1526"/>
                  <a:gd name="T11" fmla="*/ 320 h 1517"/>
                  <a:gd name="T12" fmla="*/ 145 w 1526"/>
                  <a:gd name="T13" fmla="*/ 542 h 1517"/>
                  <a:gd name="T14" fmla="*/ 929 w 1526"/>
                  <a:gd name="T15" fmla="*/ 1350 h 1517"/>
                  <a:gd name="T16" fmla="*/ 1235 w 1526"/>
                  <a:gd name="T17" fmla="*/ 1481 h 1517"/>
                  <a:gd name="T18" fmla="*/ 1451 w 1526"/>
                  <a:gd name="T19" fmla="*/ 655 h 1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6" h="1517">
                    <a:moveTo>
                      <a:pt x="1451" y="655"/>
                    </a:moveTo>
                    <a:cubicBezTo>
                      <a:pt x="1452" y="601"/>
                      <a:pt x="1452" y="546"/>
                      <a:pt x="1452" y="489"/>
                    </a:cubicBezTo>
                    <a:cubicBezTo>
                      <a:pt x="1453" y="370"/>
                      <a:pt x="1450" y="254"/>
                      <a:pt x="1351" y="172"/>
                    </a:cubicBezTo>
                    <a:cubicBezTo>
                      <a:pt x="1147" y="0"/>
                      <a:pt x="735" y="177"/>
                      <a:pt x="529" y="262"/>
                    </a:cubicBezTo>
                    <a:cubicBezTo>
                      <a:pt x="470" y="287"/>
                      <a:pt x="433" y="330"/>
                      <a:pt x="414" y="381"/>
                    </a:cubicBezTo>
                    <a:cubicBezTo>
                      <a:pt x="356" y="360"/>
                      <a:pt x="297" y="341"/>
                      <a:pt x="237" y="320"/>
                    </a:cubicBezTo>
                    <a:cubicBezTo>
                      <a:pt x="93" y="271"/>
                      <a:pt x="0" y="483"/>
                      <a:pt x="145" y="542"/>
                    </a:cubicBezTo>
                    <a:cubicBezTo>
                      <a:pt x="476" y="677"/>
                      <a:pt x="777" y="1034"/>
                      <a:pt x="929" y="1350"/>
                    </a:cubicBezTo>
                    <a:cubicBezTo>
                      <a:pt x="989" y="1474"/>
                      <a:pt x="1105" y="1517"/>
                      <a:pt x="1235" y="1481"/>
                    </a:cubicBezTo>
                    <a:cubicBezTo>
                      <a:pt x="1526" y="1401"/>
                      <a:pt x="1522" y="919"/>
                      <a:pt x="1451" y="655"/>
                    </a:cubicBezTo>
                  </a:path>
                </a:pathLst>
              </a:custGeom>
              <a:solidFill>
                <a:srgbClr val="F8A8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42" name="Freeform 41">
                <a:extLst>
                  <a:ext uri="{FF2B5EF4-FFF2-40B4-BE49-F238E27FC236}">
                    <a16:creationId xmlns:a16="http://schemas.microsoft.com/office/drawing/2014/main" id="{9C962C90-B3CE-B513-43BB-4B2369CC7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51" y="6119813"/>
                <a:ext cx="1220788" cy="485775"/>
              </a:xfrm>
              <a:custGeom>
                <a:avLst/>
                <a:gdLst>
                  <a:gd name="T0" fmla="*/ 5759 w 5941"/>
                  <a:gd name="T1" fmla="*/ 161 h 2360"/>
                  <a:gd name="T2" fmla="*/ 5642 w 5941"/>
                  <a:gd name="T3" fmla="*/ 94 h 2360"/>
                  <a:gd name="T4" fmla="*/ 4519 w 5941"/>
                  <a:gd name="T5" fmla="*/ 376 h 2360"/>
                  <a:gd name="T6" fmla="*/ 3360 w 5941"/>
                  <a:gd name="T7" fmla="*/ 430 h 2360"/>
                  <a:gd name="T8" fmla="*/ 2846 w 5941"/>
                  <a:gd name="T9" fmla="*/ 262 h 2360"/>
                  <a:gd name="T10" fmla="*/ 2591 w 5941"/>
                  <a:gd name="T11" fmla="*/ 1 h 2360"/>
                  <a:gd name="T12" fmla="*/ 2371 w 5941"/>
                  <a:gd name="T13" fmla="*/ 75 h 2360"/>
                  <a:gd name="T14" fmla="*/ 2089 w 5941"/>
                  <a:gd name="T15" fmla="*/ 173 h 2360"/>
                  <a:gd name="T16" fmla="*/ 1571 w 5941"/>
                  <a:gd name="T17" fmla="*/ 296 h 2360"/>
                  <a:gd name="T18" fmla="*/ 284 w 5941"/>
                  <a:gd name="T19" fmla="*/ 296 h 2360"/>
                  <a:gd name="T20" fmla="*/ 209 w 5941"/>
                  <a:gd name="T21" fmla="*/ 313 h 2360"/>
                  <a:gd name="T22" fmla="*/ 209 w 5941"/>
                  <a:gd name="T23" fmla="*/ 309 h 2360"/>
                  <a:gd name="T24" fmla="*/ 26 w 5941"/>
                  <a:gd name="T25" fmla="*/ 359 h 2360"/>
                  <a:gd name="T26" fmla="*/ 241 w 5941"/>
                  <a:gd name="T27" fmla="*/ 1351 h 2360"/>
                  <a:gd name="T28" fmla="*/ 822 w 5941"/>
                  <a:gd name="T29" fmla="*/ 1842 h 2360"/>
                  <a:gd name="T30" fmla="*/ 2566 w 5941"/>
                  <a:gd name="T31" fmla="*/ 1909 h 2360"/>
                  <a:gd name="T32" fmla="*/ 2750 w 5941"/>
                  <a:gd name="T33" fmla="*/ 1910 h 2360"/>
                  <a:gd name="T34" fmla="*/ 2841 w 5941"/>
                  <a:gd name="T35" fmla="*/ 2041 h 2360"/>
                  <a:gd name="T36" fmla="*/ 3180 w 5941"/>
                  <a:gd name="T37" fmla="*/ 2252 h 2360"/>
                  <a:gd name="T38" fmla="*/ 4120 w 5941"/>
                  <a:gd name="T39" fmla="*/ 2324 h 2360"/>
                  <a:gd name="T40" fmla="*/ 5424 w 5941"/>
                  <a:gd name="T41" fmla="*/ 1843 h 2360"/>
                  <a:gd name="T42" fmla="*/ 5759 w 5941"/>
                  <a:gd name="T43" fmla="*/ 161 h 2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41" h="2360">
                    <a:moveTo>
                      <a:pt x="5759" y="161"/>
                    </a:moveTo>
                    <a:cubicBezTo>
                      <a:pt x="5743" y="111"/>
                      <a:pt x="5694" y="81"/>
                      <a:pt x="5642" y="94"/>
                    </a:cubicBezTo>
                    <a:cubicBezTo>
                      <a:pt x="5268" y="189"/>
                      <a:pt x="4895" y="289"/>
                      <a:pt x="4519" y="376"/>
                    </a:cubicBezTo>
                    <a:cubicBezTo>
                      <a:pt x="4136" y="464"/>
                      <a:pt x="3749" y="509"/>
                      <a:pt x="3360" y="430"/>
                    </a:cubicBezTo>
                    <a:cubicBezTo>
                      <a:pt x="3187" y="395"/>
                      <a:pt x="3002" y="346"/>
                      <a:pt x="2846" y="262"/>
                    </a:cubicBezTo>
                    <a:cubicBezTo>
                      <a:pt x="2726" y="197"/>
                      <a:pt x="2764" y="6"/>
                      <a:pt x="2591" y="1"/>
                    </a:cubicBezTo>
                    <a:cubicBezTo>
                      <a:pt x="2516" y="0"/>
                      <a:pt x="2437" y="48"/>
                      <a:pt x="2371" y="75"/>
                    </a:cubicBezTo>
                    <a:cubicBezTo>
                      <a:pt x="2278" y="111"/>
                      <a:pt x="2184" y="144"/>
                      <a:pt x="2089" y="173"/>
                    </a:cubicBezTo>
                    <a:cubicBezTo>
                      <a:pt x="1919" y="226"/>
                      <a:pt x="1746" y="266"/>
                      <a:pt x="1571" y="296"/>
                    </a:cubicBezTo>
                    <a:cubicBezTo>
                      <a:pt x="1146" y="367"/>
                      <a:pt x="708" y="366"/>
                      <a:pt x="284" y="296"/>
                    </a:cubicBezTo>
                    <a:cubicBezTo>
                      <a:pt x="254" y="291"/>
                      <a:pt x="229" y="298"/>
                      <a:pt x="209" y="313"/>
                    </a:cubicBezTo>
                    <a:lnTo>
                      <a:pt x="209" y="309"/>
                    </a:lnTo>
                    <a:cubicBezTo>
                      <a:pt x="183" y="190"/>
                      <a:pt x="0" y="240"/>
                      <a:pt x="26" y="359"/>
                    </a:cubicBezTo>
                    <a:cubicBezTo>
                      <a:pt x="97" y="688"/>
                      <a:pt x="151" y="1027"/>
                      <a:pt x="241" y="1351"/>
                    </a:cubicBezTo>
                    <a:cubicBezTo>
                      <a:pt x="320" y="1635"/>
                      <a:pt x="566" y="1745"/>
                      <a:pt x="822" y="1842"/>
                    </a:cubicBezTo>
                    <a:cubicBezTo>
                      <a:pt x="1374" y="2051"/>
                      <a:pt x="2000" y="2075"/>
                      <a:pt x="2566" y="1909"/>
                    </a:cubicBezTo>
                    <a:cubicBezTo>
                      <a:pt x="2637" y="1888"/>
                      <a:pt x="2694" y="1849"/>
                      <a:pt x="2750" y="1910"/>
                    </a:cubicBezTo>
                    <a:cubicBezTo>
                      <a:pt x="2785" y="1948"/>
                      <a:pt x="2805" y="2002"/>
                      <a:pt x="2841" y="2041"/>
                    </a:cubicBezTo>
                    <a:cubicBezTo>
                      <a:pt x="2932" y="2142"/>
                      <a:pt x="3056" y="2203"/>
                      <a:pt x="3180" y="2252"/>
                    </a:cubicBezTo>
                    <a:cubicBezTo>
                      <a:pt x="3456" y="2360"/>
                      <a:pt x="3822" y="2318"/>
                      <a:pt x="4120" y="2324"/>
                    </a:cubicBezTo>
                    <a:cubicBezTo>
                      <a:pt x="4634" y="2334"/>
                      <a:pt x="5090" y="2236"/>
                      <a:pt x="5424" y="1843"/>
                    </a:cubicBezTo>
                    <a:cubicBezTo>
                      <a:pt x="5815" y="1384"/>
                      <a:pt x="5941" y="734"/>
                      <a:pt x="5759" y="1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43" name="Freeform 42">
                <a:extLst>
                  <a:ext uri="{FF2B5EF4-FFF2-40B4-BE49-F238E27FC236}">
                    <a16:creationId xmlns:a16="http://schemas.microsoft.com/office/drawing/2014/main" id="{ECA9E902-23DD-2D4B-61C3-98E22DE36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5401" y="4373563"/>
                <a:ext cx="2052638" cy="1647825"/>
              </a:xfrm>
              <a:custGeom>
                <a:avLst/>
                <a:gdLst>
                  <a:gd name="T0" fmla="*/ 1600 w 9980"/>
                  <a:gd name="T1" fmla="*/ 2351 h 8013"/>
                  <a:gd name="T2" fmla="*/ 1262 w 9980"/>
                  <a:gd name="T3" fmla="*/ 3838 h 8013"/>
                  <a:gd name="T4" fmla="*/ 142 w 9980"/>
                  <a:gd name="T5" fmla="*/ 6805 h 8013"/>
                  <a:gd name="T6" fmla="*/ 20 w 9980"/>
                  <a:gd name="T7" fmla="*/ 6995 h 8013"/>
                  <a:gd name="T8" fmla="*/ 137 w 9980"/>
                  <a:gd name="T9" fmla="*/ 7189 h 8013"/>
                  <a:gd name="T10" fmla="*/ 1368 w 9980"/>
                  <a:gd name="T11" fmla="*/ 7736 h 8013"/>
                  <a:gd name="T12" fmla="*/ 1800 w 9980"/>
                  <a:gd name="T13" fmla="*/ 7814 h 8013"/>
                  <a:gd name="T14" fmla="*/ 2064 w 9980"/>
                  <a:gd name="T15" fmla="*/ 7508 h 8013"/>
                  <a:gd name="T16" fmla="*/ 2209 w 9980"/>
                  <a:gd name="T17" fmla="*/ 7795 h 8013"/>
                  <a:gd name="T18" fmla="*/ 2545 w 9980"/>
                  <a:gd name="T19" fmla="*/ 7868 h 8013"/>
                  <a:gd name="T20" fmla="*/ 4340 w 9980"/>
                  <a:gd name="T21" fmla="*/ 7989 h 8013"/>
                  <a:gd name="T22" fmla="*/ 4933 w 9980"/>
                  <a:gd name="T23" fmla="*/ 7918 h 8013"/>
                  <a:gd name="T24" fmla="*/ 5114 w 9980"/>
                  <a:gd name="T25" fmla="*/ 7412 h 8013"/>
                  <a:gd name="T26" fmla="*/ 5492 w 9980"/>
                  <a:gd name="T27" fmla="*/ 7830 h 8013"/>
                  <a:gd name="T28" fmla="*/ 5648 w 9980"/>
                  <a:gd name="T29" fmla="*/ 7826 h 8013"/>
                  <a:gd name="T30" fmla="*/ 7471 w 9980"/>
                  <a:gd name="T31" fmla="*/ 7487 h 8013"/>
                  <a:gd name="T32" fmla="*/ 8144 w 9980"/>
                  <a:gd name="T33" fmla="*/ 7266 h 8013"/>
                  <a:gd name="T34" fmla="*/ 8439 w 9980"/>
                  <a:gd name="T35" fmla="*/ 6663 h 8013"/>
                  <a:gd name="T36" fmla="*/ 8788 w 9980"/>
                  <a:gd name="T37" fmla="*/ 6836 h 8013"/>
                  <a:gd name="T38" fmla="*/ 9145 w 9980"/>
                  <a:gd name="T39" fmla="*/ 6604 h 8013"/>
                  <a:gd name="T40" fmla="*/ 9818 w 9980"/>
                  <a:gd name="T41" fmla="*/ 5980 h 8013"/>
                  <a:gd name="T42" fmla="*/ 9971 w 9980"/>
                  <a:gd name="T43" fmla="*/ 5713 h 8013"/>
                  <a:gd name="T44" fmla="*/ 9871 w 9980"/>
                  <a:gd name="T45" fmla="*/ 5531 h 8013"/>
                  <a:gd name="T46" fmla="*/ 9387 w 9980"/>
                  <a:gd name="T47" fmla="*/ 4821 h 8013"/>
                  <a:gd name="T48" fmla="*/ 9076 w 9980"/>
                  <a:gd name="T49" fmla="*/ 4356 h 8013"/>
                  <a:gd name="T50" fmla="*/ 8793 w 9980"/>
                  <a:gd name="T51" fmla="*/ 4030 h 8013"/>
                  <a:gd name="T52" fmla="*/ 8625 w 9980"/>
                  <a:gd name="T53" fmla="*/ 3070 h 8013"/>
                  <a:gd name="T54" fmla="*/ 8287 w 9980"/>
                  <a:gd name="T55" fmla="*/ 2206 h 8013"/>
                  <a:gd name="T56" fmla="*/ 7824 w 9980"/>
                  <a:gd name="T57" fmla="*/ 1561 h 8013"/>
                  <a:gd name="T58" fmla="*/ 6680 w 9980"/>
                  <a:gd name="T59" fmla="*/ 135 h 8013"/>
                  <a:gd name="T60" fmla="*/ 6555 w 9980"/>
                  <a:gd name="T61" fmla="*/ 24 h 8013"/>
                  <a:gd name="T62" fmla="*/ 6362 w 9980"/>
                  <a:gd name="T63" fmla="*/ 28 h 8013"/>
                  <a:gd name="T64" fmla="*/ 4596 w 9980"/>
                  <a:gd name="T65" fmla="*/ 425 h 8013"/>
                  <a:gd name="T66" fmla="*/ 3410 w 9980"/>
                  <a:gd name="T67" fmla="*/ 474 h 8013"/>
                  <a:gd name="T68" fmla="*/ 2207 w 9980"/>
                  <a:gd name="T69" fmla="*/ 539 h 8013"/>
                  <a:gd name="T70" fmla="*/ 2199 w 9980"/>
                  <a:gd name="T71" fmla="*/ 1052 h 8013"/>
                  <a:gd name="T72" fmla="*/ 1600 w 9980"/>
                  <a:gd name="T73" fmla="*/ 2351 h 8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980" h="8013">
                    <a:moveTo>
                      <a:pt x="1600" y="2351"/>
                    </a:moveTo>
                    <a:cubicBezTo>
                      <a:pt x="1530" y="2835"/>
                      <a:pt x="1390" y="3367"/>
                      <a:pt x="1262" y="3838"/>
                    </a:cubicBezTo>
                    <a:cubicBezTo>
                      <a:pt x="976" y="4894"/>
                      <a:pt x="202" y="5712"/>
                      <a:pt x="142" y="6805"/>
                    </a:cubicBezTo>
                    <a:cubicBezTo>
                      <a:pt x="139" y="6857"/>
                      <a:pt x="0" y="6947"/>
                      <a:pt x="20" y="6995"/>
                    </a:cubicBezTo>
                    <a:cubicBezTo>
                      <a:pt x="43" y="7049"/>
                      <a:pt x="91" y="7152"/>
                      <a:pt x="137" y="7189"/>
                    </a:cubicBezTo>
                    <a:cubicBezTo>
                      <a:pt x="467" y="7456"/>
                      <a:pt x="975" y="7576"/>
                      <a:pt x="1368" y="7736"/>
                    </a:cubicBezTo>
                    <a:cubicBezTo>
                      <a:pt x="1506" y="7792"/>
                      <a:pt x="1654" y="7842"/>
                      <a:pt x="1800" y="7814"/>
                    </a:cubicBezTo>
                    <a:cubicBezTo>
                      <a:pt x="1946" y="7787"/>
                      <a:pt x="2082" y="7655"/>
                      <a:pt x="2064" y="7508"/>
                    </a:cubicBezTo>
                    <a:cubicBezTo>
                      <a:pt x="2033" y="7619"/>
                      <a:pt x="2109" y="7738"/>
                      <a:pt x="2209" y="7795"/>
                    </a:cubicBezTo>
                    <a:cubicBezTo>
                      <a:pt x="2310" y="7851"/>
                      <a:pt x="2430" y="7860"/>
                      <a:pt x="2545" y="7868"/>
                    </a:cubicBezTo>
                    <a:cubicBezTo>
                      <a:pt x="3144" y="7908"/>
                      <a:pt x="3742" y="7948"/>
                      <a:pt x="4340" y="7989"/>
                    </a:cubicBezTo>
                    <a:cubicBezTo>
                      <a:pt x="4542" y="8002"/>
                      <a:pt x="4755" y="8013"/>
                      <a:pt x="4933" y="7918"/>
                    </a:cubicBezTo>
                    <a:cubicBezTo>
                      <a:pt x="5112" y="7823"/>
                      <a:pt x="5226" y="7580"/>
                      <a:pt x="5114" y="7412"/>
                    </a:cubicBezTo>
                    <a:cubicBezTo>
                      <a:pt x="5304" y="7454"/>
                      <a:pt x="5305" y="7776"/>
                      <a:pt x="5492" y="7830"/>
                    </a:cubicBezTo>
                    <a:cubicBezTo>
                      <a:pt x="5543" y="7845"/>
                      <a:pt x="5597" y="7835"/>
                      <a:pt x="5648" y="7826"/>
                    </a:cubicBezTo>
                    <a:cubicBezTo>
                      <a:pt x="6256" y="7713"/>
                      <a:pt x="6863" y="7600"/>
                      <a:pt x="7471" y="7487"/>
                    </a:cubicBezTo>
                    <a:cubicBezTo>
                      <a:pt x="7705" y="7444"/>
                      <a:pt x="7946" y="7398"/>
                      <a:pt x="8144" y="7266"/>
                    </a:cubicBezTo>
                    <a:cubicBezTo>
                      <a:pt x="8343" y="7135"/>
                      <a:pt x="8490" y="6895"/>
                      <a:pt x="8439" y="6663"/>
                    </a:cubicBezTo>
                    <a:cubicBezTo>
                      <a:pt x="8474" y="6802"/>
                      <a:pt x="8648" y="6868"/>
                      <a:pt x="8788" y="6836"/>
                    </a:cubicBezTo>
                    <a:cubicBezTo>
                      <a:pt x="8928" y="6803"/>
                      <a:pt x="9040" y="6701"/>
                      <a:pt x="9145" y="6604"/>
                    </a:cubicBezTo>
                    <a:cubicBezTo>
                      <a:pt x="9369" y="6396"/>
                      <a:pt x="9594" y="6188"/>
                      <a:pt x="9818" y="5980"/>
                    </a:cubicBezTo>
                    <a:cubicBezTo>
                      <a:pt x="9896" y="5908"/>
                      <a:pt x="9980" y="5819"/>
                      <a:pt x="9971" y="5713"/>
                    </a:cubicBezTo>
                    <a:cubicBezTo>
                      <a:pt x="9964" y="5643"/>
                      <a:pt x="9917" y="5584"/>
                      <a:pt x="9871" y="5531"/>
                    </a:cubicBezTo>
                    <a:cubicBezTo>
                      <a:pt x="9696" y="5330"/>
                      <a:pt x="9586" y="4999"/>
                      <a:pt x="9387" y="4821"/>
                    </a:cubicBezTo>
                    <a:cubicBezTo>
                      <a:pt x="9212" y="4666"/>
                      <a:pt x="9160" y="4574"/>
                      <a:pt x="9076" y="4356"/>
                    </a:cubicBezTo>
                    <a:cubicBezTo>
                      <a:pt x="9028" y="4228"/>
                      <a:pt x="8805" y="4166"/>
                      <a:pt x="8793" y="4030"/>
                    </a:cubicBezTo>
                    <a:cubicBezTo>
                      <a:pt x="8764" y="3706"/>
                      <a:pt x="8708" y="3384"/>
                      <a:pt x="8625" y="3070"/>
                    </a:cubicBezTo>
                    <a:cubicBezTo>
                      <a:pt x="8546" y="2770"/>
                      <a:pt x="8442" y="2475"/>
                      <a:pt x="8287" y="2206"/>
                    </a:cubicBezTo>
                    <a:cubicBezTo>
                      <a:pt x="8156" y="1976"/>
                      <a:pt x="7989" y="1768"/>
                      <a:pt x="7824" y="1561"/>
                    </a:cubicBezTo>
                    <a:lnTo>
                      <a:pt x="6680" y="135"/>
                    </a:lnTo>
                    <a:cubicBezTo>
                      <a:pt x="6645" y="91"/>
                      <a:pt x="6607" y="45"/>
                      <a:pt x="6555" y="24"/>
                    </a:cubicBezTo>
                    <a:cubicBezTo>
                      <a:pt x="6494" y="0"/>
                      <a:pt x="6426" y="14"/>
                      <a:pt x="6362" y="28"/>
                    </a:cubicBezTo>
                    <a:cubicBezTo>
                      <a:pt x="5773" y="160"/>
                      <a:pt x="5184" y="292"/>
                      <a:pt x="4596" y="425"/>
                    </a:cubicBezTo>
                    <a:cubicBezTo>
                      <a:pt x="4187" y="516"/>
                      <a:pt x="3826" y="435"/>
                      <a:pt x="3410" y="474"/>
                    </a:cubicBezTo>
                    <a:cubicBezTo>
                      <a:pt x="3093" y="505"/>
                      <a:pt x="2523" y="561"/>
                      <a:pt x="2207" y="539"/>
                    </a:cubicBezTo>
                    <a:cubicBezTo>
                      <a:pt x="1795" y="510"/>
                      <a:pt x="2042" y="745"/>
                      <a:pt x="2199" y="1052"/>
                    </a:cubicBezTo>
                    <a:cubicBezTo>
                      <a:pt x="1854" y="1432"/>
                      <a:pt x="1675" y="1840"/>
                      <a:pt x="1600" y="2351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44" name="Freeform 43">
                <a:extLst>
                  <a:ext uri="{FF2B5EF4-FFF2-40B4-BE49-F238E27FC236}">
                    <a16:creationId xmlns:a16="http://schemas.microsoft.com/office/drawing/2014/main" id="{24444A74-BDD8-A9FF-AEE7-362CBEBA8D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7038" y="4375150"/>
                <a:ext cx="950913" cy="258763"/>
              </a:xfrm>
              <a:custGeom>
                <a:avLst/>
                <a:gdLst>
                  <a:gd name="T0" fmla="*/ 4262 w 4623"/>
                  <a:gd name="T1" fmla="*/ 13 h 1255"/>
                  <a:gd name="T2" fmla="*/ 3176 w 4623"/>
                  <a:gd name="T3" fmla="*/ 307 h 1255"/>
                  <a:gd name="T4" fmla="*/ 1882 w 4623"/>
                  <a:gd name="T5" fmla="*/ 463 h 1255"/>
                  <a:gd name="T6" fmla="*/ 1775 w 4623"/>
                  <a:gd name="T7" fmla="*/ 498 h 1255"/>
                  <a:gd name="T8" fmla="*/ 1221 w 4623"/>
                  <a:gd name="T9" fmla="*/ 460 h 1255"/>
                  <a:gd name="T10" fmla="*/ 392 w 4623"/>
                  <a:gd name="T11" fmla="*/ 481 h 1255"/>
                  <a:gd name="T12" fmla="*/ 218 w 4623"/>
                  <a:gd name="T13" fmla="*/ 895 h 1255"/>
                  <a:gd name="T14" fmla="*/ 1766 w 4623"/>
                  <a:gd name="T15" fmla="*/ 785 h 1255"/>
                  <a:gd name="T16" fmla="*/ 1772 w 4623"/>
                  <a:gd name="T17" fmla="*/ 777 h 1255"/>
                  <a:gd name="T18" fmla="*/ 1882 w 4623"/>
                  <a:gd name="T19" fmla="*/ 818 h 1255"/>
                  <a:gd name="T20" fmla="*/ 3427 w 4623"/>
                  <a:gd name="T21" fmla="*/ 935 h 1255"/>
                  <a:gd name="T22" fmla="*/ 4500 w 4623"/>
                  <a:gd name="T23" fmla="*/ 427 h 1255"/>
                  <a:gd name="T24" fmla="*/ 4262 w 4623"/>
                  <a:gd name="T25" fmla="*/ 13 h 1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23" h="1255">
                    <a:moveTo>
                      <a:pt x="4262" y="13"/>
                    </a:moveTo>
                    <a:cubicBezTo>
                      <a:pt x="3883" y="37"/>
                      <a:pt x="3557" y="254"/>
                      <a:pt x="3176" y="307"/>
                    </a:cubicBezTo>
                    <a:cubicBezTo>
                      <a:pt x="2768" y="364"/>
                      <a:pt x="2292" y="459"/>
                      <a:pt x="1882" y="463"/>
                    </a:cubicBezTo>
                    <a:cubicBezTo>
                      <a:pt x="1838" y="463"/>
                      <a:pt x="1802" y="477"/>
                      <a:pt x="1775" y="498"/>
                    </a:cubicBezTo>
                    <a:cubicBezTo>
                      <a:pt x="1641" y="292"/>
                      <a:pt x="1413" y="378"/>
                      <a:pt x="1221" y="460"/>
                    </a:cubicBezTo>
                    <a:cubicBezTo>
                      <a:pt x="958" y="570"/>
                      <a:pt x="657" y="586"/>
                      <a:pt x="392" y="481"/>
                    </a:cubicBezTo>
                    <a:cubicBezTo>
                      <a:pt x="150" y="385"/>
                      <a:pt x="0" y="770"/>
                      <a:pt x="218" y="895"/>
                    </a:cubicBezTo>
                    <a:cubicBezTo>
                      <a:pt x="684" y="1165"/>
                      <a:pt x="1399" y="1255"/>
                      <a:pt x="1766" y="785"/>
                    </a:cubicBezTo>
                    <a:cubicBezTo>
                      <a:pt x="1769" y="782"/>
                      <a:pt x="1770" y="780"/>
                      <a:pt x="1772" y="777"/>
                    </a:cubicBezTo>
                    <a:cubicBezTo>
                      <a:pt x="1800" y="800"/>
                      <a:pt x="1836" y="816"/>
                      <a:pt x="1882" y="818"/>
                    </a:cubicBezTo>
                    <a:cubicBezTo>
                      <a:pt x="2420" y="841"/>
                      <a:pt x="2873" y="1017"/>
                      <a:pt x="3427" y="935"/>
                    </a:cubicBezTo>
                    <a:cubicBezTo>
                      <a:pt x="3836" y="874"/>
                      <a:pt x="4248" y="768"/>
                      <a:pt x="4500" y="427"/>
                    </a:cubicBezTo>
                    <a:cubicBezTo>
                      <a:pt x="4623" y="261"/>
                      <a:pt x="4458" y="0"/>
                      <a:pt x="4262" y="1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45" name="Freeform 44">
                <a:extLst>
                  <a:ext uri="{FF2B5EF4-FFF2-40B4-BE49-F238E27FC236}">
                    <a16:creationId xmlns:a16="http://schemas.microsoft.com/office/drawing/2014/main" id="{CC096CA5-AA80-E6A7-9632-DE5878DBB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3451" y="6119813"/>
                <a:ext cx="179388" cy="412750"/>
              </a:xfrm>
              <a:custGeom>
                <a:avLst/>
                <a:gdLst>
                  <a:gd name="T0" fmla="*/ 817 w 873"/>
                  <a:gd name="T1" fmla="*/ 384 h 2010"/>
                  <a:gd name="T2" fmla="*/ 236 w 873"/>
                  <a:gd name="T3" fmla="*/ 300 h 2010"/>
                  <a:gd name="T4" fmla="*/ 10 w 873"/>
                  <a:gd name="T5" fmla="*/ 446 h 2010"/>
                  <a:gd name="T6" fmla="*/ 50 w 873"/>
                  <a:gd name="T7" fmla="*/ 1401 h 2010"/>
                  <a:gd name="T8" fmla="*/ 329 w 873"/>
                  <a:gd name="T9" fmla="*/ 1970 h 2010"/>
                  <a:gd name="T10" fmla="*/ 619 w 873"/>
                  <a:gd name="T11" fmla="*/ 1852 h 2010"/>
                  <a:gd name="T12" fmla="*/ 817 w 873"/>
                  <a:gd name="T13" fmla="*/ 384 h 2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3" h="2010">
                    <a:moveTo>
                      <a:pt x="817" y="384"/>
                    </a:moveTo>
                    <a:cubicBezTo>
                      <a:pt x="786" y="36"/>
                      <a:pt x="322" y="0"/>
                      <a:pt x="236" y="300"/>
                    </a:cubicBezTo>
                    <a:cubicBezTo>
                      <a:pt x="139" y="265"/>
                      <a:pt x="0" y="321"/>
                      <a:pt x="10" y="446"/>
                    </a:cubicBezTo>
                    <a:cubicBezTo>
                      <a:pt x="37" y="764"/>
                      <a:pt x="26" y="1083"/>
                      <a:pt x="50" y="1401"/>
                    </a:cubicBezTo>
                    <a:cubicBezTo>
                      <a:pt x="69" y="1646"/>
                      <a:pt x="72" y="1876"/>
                      <a:pt x="329" y="1970"/>
                    </a:cubicBezTo>
                    <a:cubicBezTo>
                      <a:pt x="438" y="2010"/>
                      <a:pt x="560" y="1942"/>
                      <a:pt x="619" y="1852"/>
                    </a:cubicBezTo>
                    <a:cubicBezTo>
                      <a:pt x="873" y="1459"/>
                      <a:pt x="858" y="830"/>
                      <a:pt x="817" y="384"/>
                    </a:cubicBezTo>
                  </a:path>
                </a:pathLst>
              </a:custGeom>
              <a:solidFill>
                <a:srgbClr val="FBC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46" name="Freeform 45">
                <a:extLst>
                  <a:ext uri="{FF2B5EF4-FFF2-40B4-BE49-F238E27FC236}">
                    <a16:creationId xmlns:a16="http://schemas.microsoft.com/office/drawing/2014/main" id="{FCD55D95-5CA5-BAB9-B84E-A218C8ED32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8926" y="6115050"/>
                <a:ext cx="169863" cy="427038"/>
              </a:xfrm>
              <a:custGeom>
                <a:avLst/>
                <a:gdLst>
                  <a:gd name="T0" fmla="*/ 662 w 827"/>
                  <a:gd name="T1" fmla="*/ 268 h 2080"/>
                  <a:gd name="T2" fmla="*/ 259 w 827"/>
                  <a:gd name="T3" fmla="*/ 379 h 2080"/>
                  <a:gd name="T4" fmla="*/ 85 w 827"/>
                  <a:gd name="T5" fmla="*/ 1238 h 2080"/>
                  <a:gd name="T6" fmla="*/ 17 w 827"/>
                  <a:gd name="T7" fmla="*/ 1873 h 2080"/>
                  <a:gd name="T8" fmla="*/ 213 w 827"/>
                  <a:gd name="T9" fmla="*/ 2024 h 2080"/>
                  <a:gd name="T10" fmla="*/ 662 w 827"/>
                  <a:gd name="T11" fmla="*/ 268 h 2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7" h="2080">
                    <a:moveTo>
                      <a:pt x="662" y="268"/>
                    </a:moveTo>
                    <a:cubicBezTo>
                      <a:pt x="606" y="0"/>
                      <a:pt x="223" y="121"/>
                      <a:pt x="259" y="379"/>
                    </a:cubicBezTo>
                    <a:cubicBezTo>
                      <a:pt x="299" y="659"/>
                      <a:pt x="160" y="977"/>
                      <a:pt x="85" y="1238"/>
                    </a:cubicBezTo>
                    <a:cubicBezTo>
                      <a:pt x="23" y="1455"/>
                      <a:pt x="48" y="1654"/>
                      <a:pt x="17" y="1873"/>
                    </a:cubicBezTo>
                    <a:cubicBezTo>
                      <a:pt x="0" y="1988"/>
                      <a:pt x="102" y="2080"/>
                      <a:pt x="213" y="2024"/>
                    </a:cubicBezTo>
                    <a:cubicBezTo>
                      <a:pt x="827" y="1712"/>
                      <a:pt x="779" y="828"/>
                      <a:pt x="662" y="268"/>
                    </a:cubicBezTo>
                  </a:path>
                </a:pathLst>
              </a:custGeom>
              <a:solidFill>
                <a:srgbClr val="FBC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47" name="Freeform 46">
                <a:extLst>
                  <a:ext uri="{FF2B5EF4-FFF2-40B4-BE49-F238E27FC236}">
                    <a16:creationId xmlns:a16="http://schemas.microsoft.com/office/drawing/2014/main" id="{FE5094D2-0730-4477-B688-6038013C9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1488" y="5173663"/>
                <a:ext cx="1106488" cy="239713"/>
              </a:xfrm>
              <a:custGeom>
                <a:avLst/>
                <a:gdLst>
                  <a:gd name="T0" fmla="*/ 5230 w 5374"/>
                  <a:gd name="T1" fmla="*/ 10 h 1162"/>
                  <a:gd name="T2" fmla="*/ 350 w 5374"/>
                  <a:gd name="T3" fmla="*/ 359 h 1162"/>
                  <a:gd name="T4" fmla="*/ 246 w 5374"/>
                  <a:gd name="T5" fmla="*/ 736 h 1162"/>
                  <a:gd name="T6" fmla="*/ 2965 w 5374"/>
                  <a:gd name="T7" fmla="*/ 1072 h 1162"/>
                  <a:gd name="T8" fmla="*/ 5305 w 5374"/>
                  <a:gd name="T9" fmla="*/ 192 h 1162"/>
                  <a:gd name="T10" fmla="*/ 5230 w 5374"/>
                  <a:gd name="T11" fmla="*/ 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74" h="1162">
                    <a:moveTo>
                      <a:pt x="5230" y="10"/>
                    </a:moveTo>
                    <a:cubicBezTo>
                      <a:pt x="3654" y="198"/>
                      <a:pt x="1944" y="719"/>
                      <a:pt x="350" y="359"/>
                    </a:cubicBezTo>
                    <a:cubicBezTo>
                      <a:pt x="105" y="304"/>
                      <a:pt x="0" y="681"/>
                      <a:pt x="246" y="736"/>
                    </a:cubicBezTo>
                    <a:cubicBezTo>
                      <a:pt x="1163" y="943"/>
                      <a:pt x="2015" y="1162"/>
                      <a:pt x="2965" y="1072"/>
                    </a:cubicBezTo>
                    <a:cubicBezTo>
                      <a:pt x="3761" y="997"/>
                      <a:pt x="4676" y="695"/>
                      <a:pt x="5305" y="192"/>
                    </a:cubicBezTo>
                    <a:cubicBezTo>
                      <a:pt x="5374" y="137"/>
                      <a:pt x="5319" y="0"/>
                      <a:pt x="5230" y="10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48" name="Freeform 47">
                <a:extLst>
                  <a:ext uri="{FF2B5EF4-FFF2-40B4-BE49-F238E27FC236}">
                    <a16:creationId xmlns:a16="http://schemas.microsoft.com/office/drawing/2014/main" id="{083B0E67-5B89-F9A3-6C84-BF7F1238A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3538" y="5470525"/>
                <a:ext cx="227013" cy="496888"/>
              </a:xfrm>
              <a:custGeom>
                <a:avLst/>
                <a:gdLst>
                  <a:gd name="T0" fmla="*/ 466 w 1103"/>
                  <a:gd name="T1" fmla="*/ 295 h 2413"/>
                  <a:gd name="T2" fmla="*/ 58 w 1103"/>
                  <a:gd name="T3" fmla="*/ 2011 h 2413"/>
                  <a:gd name="T4" fmla="*/ 607 w 1103"/>
                  <a:gd name="T5" fmla="*/ 2085 h 2413"/>
                  <a:gd name="T6" fmla="*/ 986 w 1103"/>
                  <a:gd name="T7" fmla="*/ 514 h 2413"/>
                  <a:gd name="T8" fmla="*/ 466 w 1103"/>
                  <a:gd name="T9" fmla="*/ 295 h 2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3" h="2413">
                    <a:moveTo>
                      <a:pt x="466" y="295"/>
                    </a:moveTo>
                    <a:cubicBezTo>
                      <a:pt x="239" y="814"/>
                      <a:pt x="0" y="1435"/>
                      <a:pt x="58" y="2011"/>
                    </a:cubicBezTo>
                    <a:cubicBezTo>
                      <a:pt x="87" y="2306"/>
                      <a:pt x="524" y="2413"/>
                      <a:pt x="607" y="2085"/>
                    </a:cubicBezTo>
                    <a:cubicBezTo>
                      <a:pt x="743" y="1554"/>
                      <a:pt x="782" y="1033"/>
                      <a:pt x="986" y="514"/>
                    </a:cubicBezTo>
                    <a:cubicBezTo>
                      <a:pt x="1103" y="217"/>
                      <a:pt x="595" y="0"/>
                      <a:pt x="466" y="295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49" name="Freeform 48">
                <a:extLst>
                  <a:ext uri="{FF2B5EF4-FFF2-40B4-BE49-F238E27FC236}">
                    <a16:creationId xmlns:a16="http://schemas.microsoft.com/office/drawing/2014/main" id="{DB4DACC8-07C6-3D77-59FA-117900C05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2188" y="5500688"/>
                <a:ext cx="144463" cy="500063"/>
              </a:xfrm>
              <a:custGeom>
                <a:avLst/>
                <a:gdLst>
                  <a:gd name="T0" fmla="*/ 543 w 702"/>
                  <a:gd name="T1" fmla="*/ 330 h 2429"/>
                  <a:gd name="T2" fmla="*/ 36 w 702"/>
                  <a:gd name="T3" fmla="*/ 330 h 2429"/>
                  <a:gd name="T4" fmla="*/ 20 w 702"/>
                  <a:gd name="T5" fmla="*/ 1337 h 2429"/>
                  <a:gd name="T6" fmla="*/ 246 w 702"/>
                  <a:gd name="T7" fmla="*/ 2205 h 2429"/>
                  <a:gd name="T8" fmla="*/ 702 w 702"/>
                  <a:gd name="T9" fmla="*/ 2082 h 2429"/>
                  <a:gd name="T10" fmla="*/ 543 w 702"/>
                  <a:gd name="T11" fmla="*/ 330 h 2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2" h="2429">
                    <a:moveTo>
                      <a:pt x="543" y="330"/>
                    </a:moveTo>
                    <a:cubicBezTo>
                      <a:pt x="539" y="0"/>
                      <a:pt x="63" y="9"/>
                      <a:pt x="36" y="330"/>
                    </a:cubicBezTo>
                    <a:cubicBezTo>
                      <a:pt x="8" y="665"/>
                      <a:pt x="0" y="1001"/>
                      <a:pt x="20" y="1337"/>
                    </a:cubicBezTo>
                    <a:cubicBezTo>
                      <a:pt x="41" y="1677"/>
                      <a:pt x="99" y="1905"/>
                      <a:pt x="246" y="2205"/>
                    </a:cubicBezTo>
                    <a:cubicBezTo>
                      <a:pt x="356" y="2429"/>
                      <a:pt x="701" y="2313"/>
                      <a:pt x="702" y="2082"/>
                    </a:cubicBezTo>
                    <a:cubicBezTo>
                      <a:pt x="702" y="1495"/>
                      <a:pt x="549" y="924"/>
                      <a:pt x="543" y="330"/>
                    </a:cubicBezTo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50" name="Freeform 49">
                <a:extLst>
                  <a:ext uri="{FF2B5EF4-FFF2-40B4-BE49-F238E27FC236}">
                    <a16:creationId xmlns:a16="http://schemas.microsoft.com/office/drawing/2014/main" id="{30B4B100-B3D1-73A3-E85B-3C3F543EA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6538" y="5376863"/>
                <a:ext cx="314325" cy="433388"/>
              </a:xfrm>
              <a:custGeom>
                <a:avLst/>
                <a:gdLst>
                  <a:gd name="T0" fmla="*/ 1499 w 1527"/>
                  <a:gd name="T1" fmla="*/ 1695 h 2103"/>
                  <a:gd name="T2" fmla="*/ 619 w 1527"/>
                  <a:gd name="T3" fmla="*/ 259 h 2103"/>
                  <a:gd name="T4" fmla="*/ 223 w 1527"/>
                  <a:gd name="T5" fmla="*/ 654 h 2103"/>
                  <a:gd name="T6" fmla="*/ 991 w 1527"/>
                  <a:gd name="T7" fmla="*/ 1906 h 2103"/>
                  <a:gd name="T8" fmla="*/ 1499 w 1527"/>
                  <a:gd name="T9" fmla="*/ 1695 h 2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7" h="2103">
                    <a:moveTo>
                      <a:pt x="1499" y="1695"/>
                    </a:moveTo>
                    <a:cubicBezTo>
                      <a:pt x="1435" y="1135"/>
                      <a:pt x="1009" y="643"/>
                      <a:pt x="619" y="259"/>
                    </a:cubicBezTo>
                    <a:cubicBezTo>
                      <a:pt x="357" y="0"/>
                      <a:pt x="0" y="380"/>
                      <a:pt x="223" y="654"/>
                    </a:cubicBezTo>
                    <a:cubicBezTo>
                      <a:pt x="538" y="1041"/>
                      <a:pt x="690" y="1518"/>
                      <a:pt x="991" y="1906"/>
                    </a:cubicBezTo>
                    <a:cubicBezTo>
                      <a:pt x="1144" y="2103"/>
                      <a:pt x="1527" y="1943"/>
                      <a:pt x="1499" y="1695"/>
                    </a:cubicBezTo>
                    <a:close/>
                  </a:path>
                </a:pathLst>
              </a:custGeom>
              <a:solidFill>
                <a:srgbClr val="FACC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51" name="Oval 50">
                <a:extLst>
                  <a:ext uri="{FF2B5EF4-FFF2-40B4-BE49-F238E27FC236}">
                    <a16:creationId xmlns:a16="http://schemas.microsoft.com/office/drawing/2014/main" id="{0BFA1B58-045C-AEA9-8CE1-8B2C942B8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3176" y="3097213"/>
                <a:ext cx="244475" cy="2190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52" name="Oval 51">
                <a:extLst>
                  <a:ext uri="{FF2B5EF4-FFF2-40B4-BE49-F238E27FC236}">
                    <a16:creationId xmlns:a16="http://schemas.microsoft.com/office/drawing/2014/main" id="{DA55AA04-395C-5684-1BD3-089AFA8DC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4751" y="2892425"/>
                <a:ext cx="244475" cy="2190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53" name="Freeform 52">
                <a:extLst>
                  <a:ext uri="{FF2B5EF4-FFF2-40B4-BE49-F238E27FC236}">
                    <a16:creationId xmlns:a16="http://schemas.microsoft.com/office/drawing/2014/main" id="{463F3FC9-44D8-6713-10BE-6403FC81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3413" y="4841875"/>
                <a:ext cx="479425" cy="323850"/>
              </a:xfrm>
              <a:custGeom>
                <a:avLst/>
                <a:gdLst>
                  <a:gd name="T0" fmla="*/ 2294 w 2331"/>
                  <a:gd name="T1" fmla="*/ 760 h 1575"/>
                  <a:gd name="T2" fmla="*/ 1189 w 2331"/>
                  <a:gd name="T3" fmla="*/ 1527 h 1575"/>
                  <a:gd name="T4" fmla="*/ 38 w 2331"/>
                  <a:gd name="T5" fmla="*/ 954 h 1575"/>
                  <a:gd name="T6" fmla="*/ 1083 w 2331"/>
                  <a:gd name="T7" fmla="*/ 47 h 1575"/>
                  <a:gd name="T8" fmla="*/ 2294 w 2331"/>
                  <a:gd name="T9" fmla="*/ 760 h 1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1" h="1575">
                    <a:moveTo>
                      <a:pt x="2294" y="760"/>
                    </a:moveTo>
                    <a:cubicBezTo>
                      <a:pt x="2331" y="1211"/>
                      <a:pt x="1761" y="1479"/>
                      <a:pt x="1189" y="1527"/>
                    </a:cubicBezTo>
                    <a:cubicBezTo>
                      <a:pt x="617" y="1575"/>
                      <a:pt x="75" y="1406"/>
                      <a:pt x="38" y="954"/>
                    </a:cubicBezTo>
                    <a:cubicBezTo>
                      <a:pt x="0" y="503"/>
                      <a:pt x="511" y="95"/>
                      <a:pt x="1083" y="47"/>
                    </a:cubicBezTo>
                    <a:cubicBezTo>
                      <a:pt x="1655" y="0"/>
                      <a:pt x="2256" y="308"/>
                      <a:pt x="2294" y="760"/>
                    </a:cubicBezTo>
                    <a:close/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54" name="Freeform 53">
                <a:extLst>
                  <a:ext uri="{FF2B5EF4-FFF2-40B4-BE49-F238E27FC236}">
                    <a16:creationId xmlns:a16="http://schemas.microsoft.com/office/drawing/2014/main" id="{44781775-FC54-5271-F45D-3A3F5BDE1A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9613" y="4811713"/>
                <a:ext cx="155575" cy="144463"/>
              </a:xfrm>
              <a:custGeom>
                <a:avLst/>
                <a:gdLst>
                  <a:gd name="T0" fmla="*/ 428 w 750"/>
                  <a:gd name="T1" fmla="*/ 685 h 705"/>
                  <a:gd name="T2" fmla="*/ 378 w 750"/>
                  <a:gd name="T3" fmla="*/ 689 h 705"/>
                  <a:gd name="T4" fmla="*/ 15 w 750"/>
                  <a:gd name="T5" fmla="*/ 382 h 705"/>
                  <a:gd name="T6" fmla="*/ 322 w 750"/>
                  <a:gd name="T7" fmla="*/ 19 h 705"/>
                  <a:gd name="T8" fmla="*/ 372 w 750"/>
                  <a:gd name="T9" fmla="*/ 15 h 705"/>
                  <a:gd name="T10" fmla="*/ 735 w 750"/>
                  <a:gd name="T11" fmla="*/ 322 h 705"/>
                  <a:gd name="T12" fmla="*/ 428 w 750"/>
                  <a:gd name="T13" fmla="*/ 685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705">
                    <a:moveTo>
                      <a:pt x="428" y="685"/>
                    </a:moveTo>
                    <a:lnTo>
                      <a:pt x="378" y="689"/>
                    </a:lnTo>
                    <a:cubicBezTo>
                      <a:pt x="193" y="705"/>
                      <a:pt x="31" y="567"/>
                      <a:pt x="15" y="382"/>
                    </a:cubicBezTo>
                    <a:cubicBezTo>
                      <a:pt x="0" y="197"/>
                      <a:pt x="137" y="35"/>
                      <a:pt x="322" y="19"/>
                    </a:cubicBezTo>
                    <a:lnTo>
                      <a:pt x="372" y="15"/>
                    </a:lnTo>
                    <a:cubicBezTo>
                      <a:pt x="557" y="0"/>
                      <a:pt x="720" y="137"/>
                      <a:pt x="735" y="322"/>
                    </a:cubicBezTo>
                    <a:cubicBezTo>
                      <a:pt x="750" y="507"/>
                      <a:pt x="613" y="670"/>
                      <a:pt x="428" y="685"/>
                    </a:cubicBezTo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55" name="Freeform 54">
                <a:extLst>
                  <a:ext uri="{FF2B5EF4-FFF2-40B4-BE49-F238E27FC236}">
                    <a16:creationId xmlns:a16="http://schemas.microsoft.com/office/drawing/2014/main" id="{3687710B-2C9D-673E-C888-30FE6D5BB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8838" y="4799013"/>
                <a:ext cx="153988" cy="146050"/>
              </a:xfrm>
              <a:custGeom>
                <a:avLst/>
                <a:gdLst>
                  <a:gd name="T0" fmla="*/ 428 w 750"/>
                  <a:gd name="T1" fmla="*/ 686 h 706"/>
                  <a:gd name="T2" fmla="*/ 378 w 750"/>
                  <a:gd name="T3" fmla="*/ 690 h 706"/>
                  <a:gd name="T4" fmla="*/ 15 w 750"/>
                  <a:gd name="T5" fmla="*/ 383 h 706"/>
                  <a:gd name="T6" fmla="*/ 322 w 750"/>
                  <a:gd name="T7" fmla="*/ 20 h 706"/>
                  <a:gd name="T8" fmla="*/ 372 w 750"/>
                  <a:gd name="T9" fmla="*/ 16 h 706"/>
                  <a:gd name="T10" fmla="*/ 735 w 750"/>
                  <a:gd name="T11" fmla="*/ 323 h 706"/>
                  <a:gd name="T12" fmla="*/ 428 w 750"/>
                  <a:gd name="T13" fmla="*/ 686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706">
                    <a:moveTo>
                      <a:pt x="428" y="686"/>
                    </a:moveTo>
                    <a:lnTo>
                      <a:pt x="378" y="690"/>
                    </a:lnTo>
                    <a:cubicBezTo>
                      <a:pt x="193" y="706"/>
                      <a:pt x="31" y="568"/>
                      <a:pt x="15" y="383"/>
                    </a:cubicBezTo>
                    <a:cubicBezTo>
                      <a:pt x="0" y="198"/>
                      <a:pt x="137" y="35"/>
                      <a:pt x="322" y="20"/>
                    </a:cubicBezTo>
                    <a:lnTo>
                      <a:pt x="372" y="16"/>
                    </a:lnTo>
                    <a:cubicBezTo>
                      <a:pt x="557" y="0"/>
                      <a:pt x="720" y="138"/>
                      <a:pt x="735" y="323"/>
                    </a:cubicBezTo>
                    <a:cubicBezTo>
                      <a:pt x="750" y="508"/>
                      <a:pt x="613" y="671"/>
                      <a:pt x="428" y="686"/>
                    </a:cubicBezTo>
                    <a:close/>
                  </a:path>
                </a:pathLst>
              </a:custGeom>
              <a:solidFill>
                <a:srgbClr val="B24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696" name="Freeform 55">
                <a:extLst>
                  <a:ext uri="{FF2B5EF4-FFF2-40B4-BE49-F238E27FC236}">
                    <a16:creationId xmlns:a16="http://schemas.microsoft.com/office/drawing/2014/main" id="{5C8A6F7F-AA2C-DD63-48F4-A0BAF0CEA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9301" y="4838700"/>
                <a:ext cx="58738" cy="42863"/>
              </a:xfrm>
              <a:custGeom>
                <a:avLst/>
                <a:gdLst>
                  <a:gd name="T0" fmla="*/ 271 w 286"/>
                  <a:gd name="T1" fmla="*/ 80 h 209"/>
                  <a:gd name="T2" fmla="*/ 158 w 286"/>
                  <a:gd name="T3" fmla="*/ 189 h 209"/>
                  <a:gd name="T4" fmla="*/ 15 w 286"/>
                  <a:gd name="T5" fmla="*/ 153 h 209"/>
                  <a:gd name="T6" fmla="*/ 116 w 286"/>
                  <a:gd name="T7" fmla="*/ 20 h 209"/>
                  <a:gd name="T8" fmla="*/ 271 w 286"/>
                  <a:gd name="T9" fmla="*/ 8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6" h="209">
                    <a:moveTo>
                      <a:pt x="271" y="80"/>
                    </a:moveTo>
                    <a:cubicBezTo>
                      <a:pt x="286" y="134"/>
                      <a:pt x="229" y="170"/>
                      <a:pt x="158" y="189"/>
                    </a:cubicBezTo>
                    <a:cubicBezTo>
                      <a:pt x="88" y="209"/>
                      <a:pt x="31" y="206"/>
                      <a:pt x="15" y="153"/>
                    </a:cubicBezTo>
                    <a:cubicBezTo>
                      <a:pt x="0" y="99"/>
                      <a:pt x="45" y="40"/>
                      <a:pt x="116" y="20"/>
                    </a:cubicBezTo>
                    <a:cubicBezTo>
                      <a:pt x="186" y="0"/>
                      <a:pt x="255" y="27"/>
                      <a:pt x="271" y="80"/>
                    </a:cubicBezTo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697" name="Freeform 56">
                <a:extLst>
                  <a:ext uri="{FF2B5EF4-FFF2-40B4-BE49-F238E27FC236}">
                    <a16:creationId xmlns:a16="http://schemas.microsoft.com/office/drawing/2014/main" id="{6547966A-9B02-A27C-1593-B5A74899C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2813" y="4829175"/>
                <a:ext cx="58738" cy="41275"/>
              </a:xfrm>
              <a:custGeom>
                <a:avLst/>
                <a:gdLst>
                  <a:gd name="T0" fmla="*/ 271 w 283"/>
                  <a:gd name="T1" fmla="*/ 141 h 200"/>
                  <a:gd name="T2" fmla="*/ 121 w 283"/>
                  <a:gd name="T3" fmla="*/ 185 h 200"/>
                  <a:gd name="T4" fmla="*/ 12 w 283"/>
                  <a:gd name="T5" fmla="*/ 85 h 200"/>
                  <a:gd name="T6" fmla="*/ 162 w 283"/>
                  <a:gd name="T7" fmla="*/ 15 h 200"/>
                  <a:gd name="T8" fmla="*/ 271 w 283"/>
                  <a:gd name="T9" fmla="*/ 14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200">
                    <a:moveTo>
                      <a:pt x="271" y="141"/>
                    </a:moveTo>
                    <a:cubicBezTo>
                      <a:pt x="259" y="195"/>
                      <a:pt x="192" y="200"/>
                      <a:pt x="121" y="185"/>
                    </a:cubicBezTo>
                    <a:cubicBezTo>
                      <a:pt x="49" y="170"/>
                      <a:pt x="0" y="140"/>
                      <a:pt x="12" y="85"/>
                    </a:cubicBezTo>
                    <a:cubicBezTo>
                      <a:pt x="23" y="31"/>
                      <a:pt x="91" y="0"/>
                      <a:pt x="162" y="15"/>
                    </a:cubicBezTo>
                    <a:cubicBezTo>
                      <a:pt x="234" y="30"/>
                      <a:pt x="283" y="87"/>
                      <a:pt x="271" y="141"/>
                    </a:cubicBezTo>
                    <a:close/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698" name="Freeform 57">
                <a:extLst>
                  <a:ext uri="{FF2B5EF4-FFF2-40B4-BE49-F238E27FC236}">
                    <a16:creationId xmlns:a16="http://schemas.microsoft.com/office/drawing/2014/main" id="{4F4DF271-C753-7D89-7AC0-DDE15AAFBC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6451" y="4911725"/>
                <a:ext cx="119063" cy="80963"/>
              </a:xfrm>
              <a:custGeom>
                <a:avLst/>
                <a:gdLst>
                  <a:gd name="T0" fmla="*/ 570 w 578"/>
                  <a:gd name="T1" fmla="*/ 172 h 391"/>
                  <a:gd name="T2" fmla="*/ 304 w 578"/>
                  <a:gd name="T3" fmla="*/ 378 h 391"/>
                  <a:gd name="T4" fmla="*/ 9 w 578"/>
                  <a:gd name="T5" fmla="*/ 219 h 391"/>
                  <a:gd name="T6" fmla="*/ 274 w 578"/>
                  <a:gd name="T7" fmla="*/ 13 h 391"/>
                  <a:gd name="T8" fmla="*/ 570 w 578"/>
                  <a:gd name="T9" fmla="*/ 172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8" h="391">
                    <a:moveTo>
                      <a:pt x="570" y="172"/>
                    </a:moveTo>
                    <a:cubicBezTo>
                      <a:pt x="578" y="273"/>
                      <a:pt x="459" y="365"/>
                      <a:pt x="304" y="378"/>
                    </a:cubicBezTo>
                    <a:cubicBezTo>
                      <a:pt x="150" y="391"/>
                      <a:pt x="17" y="320"/>
                      <a:pt x="9" y="219"/>
                    </a:cubicBezTo>
                    <a:cubicBezTo>
                      <a:pt x="0" y="118"/>
                      <a:pt x="119" y="26"/>
                      <a:pt x="274" y="13"/>
                    </a:cubicBezTo>
                    <a:cubicBezTo>
                      <a:pt x="429" y="0"/>
                      <a:pt x="561" y="71"/>
                      <a:pt x="570" y="172"/>
                    </a:cubicBezTo>
                    <a:close/>
                  </a:path>
                </a:pathLst>
              </a:custGeom>
              <a:solidFill>
                <a:srgbClr val="D27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704" name="Freeform 58">
                <a:extLst>
                  <a:ext uri="{FF2B5EF4-FFF2-40B4-BE49-F238E27FC236}">
                    <a16:creationId xmlns:a16="http://schemas.microsoft.com/office/drawing/2014/main" id="{A1E13C67-C326-483B-2032-2DEF089C7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1376" y="4906963"/>
                <a:ext cx="42863" cy="25400"/>
              </a:xfrm>
              <a:custGeom>
                <a:avLst/>
                <a:gdLst>
                  <a:gd name="T0" fmla="*/ 203 w 205"/>
                  <a:gd name="T1" fmla="*/ 54 h 125"/>
                  <a:gd name="T2" fmla="*/ 107 w 205"/>
                  <a:gd name="T3" fmla="*/ 120 h 125"/>
                  <a:gd name="T4" fmla="*/ 3 w 205"/>
                  <a:gd name="T5" fmla="*/ 71 h 125"/>
                  <a:gd name="T6" fmla="*/ 98 w 205"/>
                  <a:gd name="T7" fmla="*/ 5 h 125"/>
                  <a:gd name="T8" fmla="*/ 203 w 205"/>
                  <a:gd name="T9" fmla="*/ 5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125">
                    <a:moveTo>
                      <a:pt x="203" y="54"/>
                    </a:moveTo>
                    <a:cubicBezTo>
                      <a:pt x="205" y="86"/>
                      <a:pt x="163" y="116"/>
                      <a:pt x="107" y="120"/>
                    </a:cubicBezTo>
                    <a:cubicBezTo>
                      <a:pt x="52" y="125"/>
                      <a:pt x="5" y="103"/>
                      <a:pt x="3" y="71"/>
                    </a:cubicBezTo>
                    <a:cubicBezTo>
                      <a:pt x="0" y="39"/>
                      <a:pt x="43" y="9"/>
                      <a:pt x="98" y="5"/>
                    </a:cubicBezTo>
                    <a:cubicBezTo>
                      <a:pt x="153" y="0"/>
                      <a:pt x="200" y="22"/>
                      <a:pt x="203" y="54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705" name="Freeform 59">
                <a:extLst>
                  <a:ext uri="{FF2B5EF4-FFF2-40B4-BE49-F238E27FC236}">
                    <a16:creationId xmlns:a16="http://schemas.microsoft.com/office/drawing/2014/main" id="{3EFCFA07-8AC7-11F5-5D45-65724401E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9626" y="4906963"/>
                <a:ext cx="22225" cy="23813"/>
              </a:xfrm>
              <a:custGeom>
                <a:avLst/>
                <a:gdLst>
                  <a:gd name="T0" fmla="*/ 104 w 107"/>
                  <a:gd name="T1" fmla="*/ 53 h 114"/>
                  <a:gd name="T2" fmla="*/ 58 w 107"/>
                  <a:gd name="T3" fmla="*/ 112 h 114"/>
                  <a:gd name="T4" fmla="*/ 3 w 107"/>
                  <a:gd name="T5" fmla="*/ 61 h 114"/>
                  <a:gd name="T6" fmla="*/ 49 w 107"/>
                  <a:gd name="T7" fmla="*/ 2 h 114"/>
                  <a:gd name="T8" fmla="*/ 104 w 107"/>
                  <a:gd name="T9" fmla="*/ 5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14">
                    <a:moveTo>
                      <a:pt x="104" y="53"/>
                    </a:moveTo>
                    <a:cubicBezTo>
                      <a:pt x="107" y="83"/>
                      <a:pt x="86" y="110"/>
                      <a:pt x="58" y="112"/>
                    </a:cubicBezTo>
                    <a:cubicBezTo>
                      <a:pt x="30" y="114"/>
                      <a:pt x="5" y="92"/>
                      <a:pt x="3" y="61"/>
                    </a:cubicBezTo>
                    <a:cubicBezTo>
                      <a:pt x="0" y="31"/>
                      <a:pt x="21" y="5"/>
                      <a:pt x="49" y="2"/>
                    </a:cubicBezTo>
                    <a:cubicBezTo>
                      <a:pt x="77" y="0"/>
                      <a:pt x="102" y="23"/>
                      <a:pt x="104" y="53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2" name="Freeform 60">
                <a:extLst>
                  <a:ext uri="{FF2B5EF4-FFF2-40B4-BE49-F238E27FC236}">
                    <a16:creationId xmlns:a16="http://schemas.microsoft.com/office/drawing/2014/main" id="{71C0E754-6363-0174-8AAF-4DC9B1CA0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6938" y="4899025"/>
                <a:ext cx="20638" cy="22225"/>
              </a:xfrm>
              <a:custGeom>
                <a:avLst/>
                <a:gdLst>
                  <a:gd name="T0" fmla="*/ 104 w 106"/>
                  <a:gd name="T1" fmla="*/ 53 h 114"/>
                  <a:gd name="T2" fmla="*/ 58 w 106"/>
                  <a:gd name="T3" fmla="*/ 112 h 114"/>
                  <a:gd name="T4" fmla="*/ 2 w 106"/>
                  <a:gd name="T5" fmla="*/ 61 h 114"/>
                  <a:gd name="T6" fmla="*/ 48 w 106"/>
                  <a:gd name="T7" fmla="*/ 2 h 114"/>
                  <a:gd name="T8" fmla="*/ 104 w 106"/>
                  <a:gd name="T9" fmla="*/ 5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14">
                    <a:moveTo>
                      <a:pt x="104" y="53"/>
                    </a:moveTo>
                    <a:cubicBezTo>
                      <a:pt x="106" y="83"/>
                      <a:pt x="86" y="110"/>
                      <a:pt x="58" y="112"/>
                    </a:cubicBezTo>
                    <a:cubicBezTo>
                      <a:pt x="30" y="114"/>
                      <a:pt x="5" y="92"/>
                      <a:pt x="2" y="61"/>
                    </a:cubicBezTo>
                    <a:cubicBezTo>
                      <a:pt x="0" y="31"/>
                      <a:pt x="20" y="5"/>
                      <a:pt x="48" y="2"/>
                    </a:cubicBezTo>
                    <a:cubicBezTo>
                      <a:pt x="77" y="0"/>
                      <a:pt x="101" y="23"/>
                      <a:pt x="104" y="53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3" name="Freeform 61">
                <a:extLst>
                  <a:ext uri="{FF2B5EF4-FFF2-40B4-BE49-F238E27FC236}">
                    <a16:creationId xmlns:a16="http://schemas.microsoft.com/office/drawing/2014/main" id="{1BF084A7-0C89-FC02-14FC-F506C5371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2013" y="4927600"/>
                <a:ext cx="6350" cy="31750"/>
              </a:xfrm>
              <a:custGeom>
                <a:avLst/>
                <a:gdLst>
                  <a:gd name="T0" fmla="*/ 4 w 4"/>
                  <a:gd name="T1" fmla="*/ 20 h 20"/>
                  <a:gd name="T2" fmla="*/ 2 w 4"/>
                  <a:gd name="T3" fmla="*/ 20 h 20"/>
                  <a:gd name="T4" fmla="*/ 0 w 4"/>
                  <a:gd name="T5" fmla="*/ 0 h 20"/>
                  <a:gd name="T6" fmla="*/ 2 w 4"/>
                  <a:gd name="T7" fmla="*/ 0 h 20"/>
                  <a:gd name="T8" fmla="*/ 4 w 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0">
                    <a:moveTo>
                      <a:pt x="4" y="20"/>
                    </a:moveTo>
                    <a:lnTo>
                      <a:pt x="2" y="2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0"/>
                    </a:ln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4" name="Freeform 62">
                <a:extLst>
                  <a:ext uri="{FF2B5EF4-FFF2-40B4-BE49-F238E27FC236}">
                    <a16:creationId xmlns:a16="http://schemas.microsoft.com/office/drawing/2014/main" id="{E9050E69-AE81-1B4F-53B1-8A7F00AF84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51426" y="2995613"/>
                <a:ext cx="428625" cy="539750"/>
              </a:xfrm>
              <a:custGeom>
                <a:avLst/>
                <a:gdLst>
                  <a:gd name="T0" fmla="*/ 540 w 2089"/>
                  <a:gd name="T1" fmla="*/ 1181 h 2623"/>
                  <a:gd name="T2" fmla="*/ 421 w 2089"/>
                  <a:gd name="T3" fmla="*/ 811 h 2623"/>
                  <a:gd name="T4" fmla="*/ 540 w 2089"/>
                  <a:gd name="T5" fmla="*/ 1181 h 2623"/>
                  <a:gd name="T6" fmla="*/ 794 w 2089"/>
                  <a:gd name="T7" fmla="*/ 104 h 2623"/>
                  <a:gd name="T8" fmla="*/ 138 w 2089"/>
                  <a:gd name="T9" fmla="*/ 1499 h 2623"/>
                  <a:gd name="T10" fmla="*/ 1295 w 2089"/>
                  <a:gd name="T11" fmla="*/ 2519 h 2623"/>
                  <a:gd name="T12" fmla="*/ 1951 w 2089"/>
                  <a:gd name="T13" fmla="*/ 1124 h 2623"/>
                  <a:gd name="T14" fmla="*/ 794 w 2089"/>
                  <a:gd name="T15" fmla="*/ 104 h 2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89" h="2623">
                    <a:moveTo>
                      <a:pt x="540" y="1181"/>
                    </a:moveTo>
                    <a:cubicBezTo>
                      <a:pt x="301" y="1258"/>
                      <a:pt x="182" y="887"/>
                      <a:pt x="421" y="811"/>
                    </a:cubicBezTo>
                    <a:cubicBezTo>
                      <a:pt x="660" y="734"/>
                      <a:pt x="778" y="1105"/>
                      <a:pt x="540" y="1181"/>
                    </a:cubicBezTo>
                    <a:close/>
                    <a:moveTo>
                      <a:pt x="794" y="104"/>
                    </a:moveTo>
                    <a:cubicBezTo>
                      <a:pt x="294" y="208"/>
                      <a:pt x="0" y="832"/>
                      <a:pt x="138" y="1499"/>
                    </a:cubicBezTo>
                    <a:cubicBezTo>
                      <a:pt x="276" y="2166"/>
                      <a:pt x="794" y="2623"/>
                      <a:pt x="1295" y="2519"/>
                    </a:cubicBezTo>
                    <a:cubicBezTo>
                      <a:pt x="1795" y="2415"/>
                      <a:pt x="2089" y="1791"/>
                      <a:pt x="1951" y="1124"/>
                    </a:cubicBezTo>
                    <a:cubicBezTo>
                      <a:pt x="1813" y="457"/>
                      <a:pt x="1295" y="0"/>
                      <a:pt x="794" y="10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5" name="Freeform 63">
                <a:extLst>
                  <a:ext uri="{FF2B5EF4-FFF2-40B4-BE49-F238E27FC236}">
                    <a16:creationId xmlns:a16="http://schemas.microsoft.com/office/drawing/2014/main" id="{D0EC4BD5-DA31-8DB7-2710-62F75548B3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7276" y="2830513"/>
                <a:ext cx="400050" cy="488950"/>
              </a:xfrm>
              <a:custGeom>
                <a:avLst/>
                <a:gdLst>
                  <a:gd name="T0" fmla="*/ 1444 w 1944"/>
                  <a:gd name="T1" fmla="*/ 908 h 2378"/>
                  <a:gd name="T2" fmla="*/ 1432 w 1944"/>
                  <a:gd name="T3" fmla="*/ 519 h 2378"/>
                  <a:gd name="T4" fmla="*/ 1444 w 1944"/>
                  <a:gd name="T5" fmla="*/ 908 h 2378"/>
                  <a:gd name="T6" fmla="*/ 1893 w 1944"/>
                  <a:gd name="T7" fmla="*/ 1114 h 2378"/>
                  <a:gd name="T8" fmla="*/ 879 w 1944"/>
                  <a:gd name="T9" fmla="*/ 41 h 2378"/>
                  <a:gd name="T10" fmla="*/ 51 w 1944"/>
                  <a:gd name="T11" fmla="*/ 1264 h 2378"/>
                  <a:gd name="T12" fmla="*/ 1065 w 1944"/>
                  <a:gd name="T13" fmla="*/ 2337 h 2378"/>
                  <a:gd name="T14" fmla="*/ 1893 w 1944"/>
                  <a:gd name="T15" fmla="*/ 1114 h 2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4" h="2378">
                    <a:moveTo>
                      <a:pt x="1444" y="908"/>
                    </a:moveTo>
                    <a:cubicBezTo>
                      <a:pt x="1194" y="915"/>
                      <a:pt x="1182" y="527"/>
                      <a:pt x="1432" y="519"/>
                    </a:cubicBezTo>
                    <a:cubicBezTo>
                      <a:pt x="1682" y="511"/>
                      <a:pt x="1694" y="900"/>
                      <a:pt x="1444" y="908"/>
                    </a:cubicBezTo>
                    <a:close/>
                    <a:moveTo>
                      <a:pt x="1893" y="1114"/>
                    </a:moveTo>
                    <a:cubicBezTo>
                      <a:pt x="1841" y="480"/>
                      <a:pt x="1387" y="0"/>
                      <a:pt x="879" y="41"/>
                    </a:cubicBezTo>
                    <a:cubicBezTo>
                      <a:pt x="370" y="82"/>
                      <a:pt x="0" y="630"/>
                      <a:pt x="51" y="1264"/>
                    </a:cubicBezTo>
                    <a:cubicBezTo>
                      <a:pt x="103" y="1898"/>
                      <a:pt x="557" y="2378"/>
                      <a:pt x="1065" y="2337"/>
                    </a:cubicBezTo>
                    <a:cubicBezTo>
                      <a:pt x="1574" y="2295"/>
                      <a:pt x="1944" y="1748"/>
                      <a:pt x="1893" y="111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6" name="Freeform 64">
                <a:extLst>
                  <a:ext uri="{FF2B5EF4-FFF2-40B4-BE49-F238E27FC236}">
                    <a16:creationId xmlns:a16="http://schemas.microsoft.com/office/drawing/2014/main" id="{87CC16B2-4CC8-C409-993E-AA7F0D8A3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313" y="3300413"/>
                <a:ext cx="649288" cy="504825"/>
              </a:xfrm>
              <a:custGeom>
                <a:avLst/>
                <a:gdLst>
                  <a:gd name="T0" fmla="*/ 2811 w 3158"/>
                  <a:gd name="T1" fmla="*/ 66 h 2460"/>
                  <a:gd name="T2" fmla="*/ 2379 w 3158"/>
                  <a:gd name="T3" fmla="*/ 128 h 2460"/>
                  <a:gd name="T4" fmla="*/ 1588 w 3158"/>
                  <a:gd name="T5" fmla="*/ 299 h 2460"/>
                  <a:gd name="T6" fmla="*/ 155 w 3158"/>
                  <a:gd name="T7" fmla="*/ 576 h 2460"/>
                  <a:gd name="T8" fmla="*/ 25 w 3158"/>
                  <a:gd name="T9" fmla="*/ 715 h 2460"/>
                  <a:gd name="T10" fmla="*/ 4 w 3158"/>
                  <a:gd name="T11" fmla="*/ 747 h 2460"/>
                  <a:gd name="T12" fmla="*/ 39 w 3158"/>
                  <a:gd name="T13" fmla="*/ 1131 h 2460"/>
                  <a:gd name="T14" fmla="*/ 105 w 3158"/>
                  <a:gd name="T15" fmla="*/ 1395 h 2460"/>
                  <a:gd name="T16" fmla="*/ 181 w 3158"/>
                  <a:gd name="T17" fmla="*/ 1624 h 2460"/>
                  <a:gd name="T18" fmla="*/ 372 w 3158"/>
                  <a:gd name="T19" fmla="*/ 1908 h 2460"/>
                  <a:gd name="T20" fmla="*/ 1115 w 3158"/>
                  <a:gd name="T21" fmla="*/ 2339 h 2460"/>
                  <a:gd name="T22" fmla="*/ 3014 w 3158"/>
                  <a:gd name="T23" fmla="*/ 1546 h 2460"/>
                  <a:gd name="T24" fmla="*/ 2811 w 3158"/>
                  <a:gd name="T25" fmla="*/ 66 h 2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58" h="2460">
                    <a:moveTo>
                      <a:pt x="2811" y="66"/>
                    </a:moveTo>
                    <a:cubicBezTo>
                      <a:pt x="2701" y="0"/>
                      <a:pt x="2491" y="102"/>
                      <a:pt x="2379" y="128"/>
                    </a:cubicBezTo>
                    <a:cubicBezTo>
                      <a:pt x="2116" y="187"/>
                      <a:pt x="1853" y="246"/>
                      <a:pt x="1588" y="299"/>
                    </a:cubicBezTo>
                    <a:cubicBezTo>
                      <a:pt x="1119" y="395"/>
                      <a:pt x="633" y="552"/>
                      <a:pt x="155" y="576"/>
                    </a:cubicBezTo>
                    <a:cubicBezTo>
                      <a:pt x="73" y="580"/>
                      <a:pt x="31" y="645"/>
                      <a:pt x="25" y="715"/>
                    </a:cubicBezTo>
                    <a:cubicBezTo>
                      <a:pt x="17" y="725"/>
                      <a:pt x="10" y="736"/>
                      <a:pt x="4" y="747"/>
                    </a:cubicBezTo>
                    <a:cubicBezTo>
                      <a:pt x="0" y="876"/>
                      <a:pt x="14" y="1004"/>
                      <a:pt x="39" y="1131"/>
                    </a:cubicBezTo>
                    <a:cubicBezTo>
                      <a:pt x="73" y="1193"/>
                      <a:pt x="88" y="1298"/>
                      <a:pt x="105" y="1395"/>
                    </a:cubicBezTo>
                    <a:cubicBezTo>
                      <a:pt x="128" y="1472"/>
                      <a:pt x="154" y="1548"/>
                      <a:pt x="181" y="1624"/>
                    </a:cubicBezTo>
                    <a:cubicBezTo>
                      <a:pt x="234" y="1726"/>
                      <a:pt x="297" y="1822"/>
                      <a:pt x="372" y="1908"/>
                    </a:cubicBezTo>
                    <a:cubicBezTo>
                      <a:pt x="561" y="2126"/>
                      <a:pt x="831" y="2284"/>
                      <a:pt x="1115" y="2339"/>
                    </a:cubicBezTo>
                    <a:cubicBezTo>
                      <a:pt x="1749" y="2460"/>
                      <a:pt x="2733" y="2179"/>
                      <a:pt x="3014" y="1546"/>
                    </a:cubicBezTo>
                    <a:cubicBezTo>
                      <a:pt x="3158" y="1223"/>
                      <a:pt x="3077" y="224"/>
                      <a:pt x="2811" y="66"/>
                    </a:cubicBezTo>
                  </a:path>
                </a:pathLst>
              </a:custGeom>
              <a:solidFill>
                <a:srgbClr val="F03B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7" name="Freeform 65">
                <a:extLst>
                  <a:ext uri="{FF2B5EF4-FFF2-40B4-BE49-F238E27FC236}">
                    <a16:creationId xmlns:a16="http://schemas.microsoft.com/office/drawing/2014/main" id="{37DCD3E7-9C9D-DFA2-C8C3-10AF3AF9B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0226" y="3552825"/>
                <a:ext cx="568325" cy="252413"/>
              </a:xfrm>
              <a:custGeom>
                <a:avLst/>
                <a:gdLst>
                  <a:gd name="T0" fmla="*/ 1631 w 2769"/>
                  <a:gd name="T1" fmla="*/ 38 h 1230"/>
                  <a:gd name="T2" fmla="*/ 0 w 2769"/>
                  <a:gd name="T3" fmla="*/ 582 h 1230"/>
                  <a:gd name="T4" fmla="*/ 73 w 2769"/>
                  <a:gd name="T5" fmla="*/ 678 h 1230"/>
                  <a:gd name="T6" fmla="*/ 816 w 2769"/>
                  <a:gd name="T7" fmla="*/ 1109 h 1230"/>
                  <a:gd name="T8" fmla="*/ 2715 w 2769"/>
                  <a:gd name="T9" fmla="*/ 316 h 1230"/>
                  <a:gd name="T10" fmla="*/ 2769 w 2769"/>
                  <a:gd name="T11" fmla="*/ 96 h 1230"/>
                  <a:gd name="T12" fmla="*/ 1631 w 2769"/>
                  <a:gd name="T13" fmla="*/ 38 h 1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69" h="1230">
                    <a:moveTo>
                      <a:pt x="1631" y="38"/>
                    </a:moveTo>
                    <a:cubicBezTo>
                      <a:pt x="1049" y="97"/>
                      <a:pt x="506" y="300"/>
                      <a:pt x="0" y="582"/>
                    </a:cubicBezTo>
                    <a:cubicBezTo>
                      <a:pt x="23" y="615"/>
                      <a:pt x="47" y="648"/>
                      <a:pt x="73" y="678"/>
                    </a:cubicBezTo>
                    <a:cubicBezTo>
                      <a:pt x="262" y="896"/>
                      <a:pt x="532" y="1054"/>
                      <a:pt x="816" y="1109"/>
                    </a:cubicBezTo>
                    <a:cubicBezTo>
                      <a:pt x="1450" y="1230"/>
                      <a:pt x="2434" y="949"/>
                      <a:pt x="2715" y="316"/>
                    </a:cubicBezTo>
                    <a:cubicBezTo>
                      <a:pt x="2740" y="260"/>
                      <a:pt x="2758" y="184"/>
                      <a:pt x="2769" y="96"/>
                    </a:cubicBezTo>
                    <a:cubicBezTo>
                      <a:pt x="2394" y="28"/>
                      <a:pt x="2013" y="0"/>
                      <a:pt x="1631" y="38"/>
                    </a:cubicBezTo>
                  </a:path>
                </a:pathLst>
              </a:custGeom>
              <a:solidFill>
                <a:srgbClr val="F578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8" name="Freeform 66">
                <a:extLst>
                  <a:ext uri="{FF2B5EF4-FFF2-40B4-BE49-F238E27FC236}">
                    <a16:creationId xmlns:a16="http://schemas.microsoft.com/office/drawing/2014/main" id="{93510B19-429B-863C-C774-58AE92F9B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4676" y="3336925"/>
                <a:ext cx="398463" cy="133350"/>
              </a:xfrm>
              <a:custGeom>
                <a:avLst/>
                <a:gdLst>
                  <a:gd name="T0" fmla="*/ 1813 w 1939"/>
                  <a:gd name="T1" fmla="*/ 2 h 652"/>
                  <a:gd name="T2" fmla="*/ 1117 w 1939"/>
                  <a:gd name="T3" fmla="*/ 161 h 652"/>
                  <a:gd name="T4" fmla="*/ 220 w 1939"/>
                  <a:gd name="T5" fmla="*/ 285 h 652"/>
                  <a:gd name="T6" fmla="*/ 174 w 1939"/>
                  <a:gd name="T7" fmla="*/ 540 h 652"/>
                  <a:gd name="T8" fmla="*/ 1847 w 1939"/>
                  <a:gd name="T9" fmla="*/ 242 h 652"/>
                  <a:gd name="T10" fmla="*/ 1813 w 1939"/>
                  <a:gd name="T11" fmla="*/ 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39" h="652">
                    <a:moveTo>
                      <a:pt x="1813" y="2"/>
                    </a:moveTo>
                    <a:cubicBezTo>
                      <a:pt x="1498" y="0"/>
                      <a:pt x="1429" y="110"/>
                      <a:pt x="1117" y="161"/>
                    </a:cubicBezTo>
                    <a:cubicBezTo>
                      <a:pt x="770" y="217"/>
                      <a:pt x="570" y="254"/>
                      <a:pt x="220" y="285"/>
                    </a:cubicBezTo>
                    <a:cubicBezTo>
                      <a:pt x="30" y="301"/>
                      <a:pt x="0" y="497"/>
                      <a:pt x="174" y="540"/>
                    </a:cubicBezTo>
                    <a:cubicBezTo>
                      <a:pt x="627" y="652"/>
                      <a:pt x="1479" y="475"/>
                      <a:pt x="1847" y="242"/>
                    </a:cubicBezTo>
                    <a:cubicBezTo>
                      <a:pt x="1939" y="184"/>
                      <a:pt x="1930" y="2"/>
                      <a:pt x="18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9" name="Freeform 67">
                <a:extLst>
                  <a:ext uri="{FF2B5EF4-FFF2-40B4-BE49-F238E27FC236}">
                    <a16:creationId xmlns:a16="http://schemas.microsoft.com/office/drawing/2014/main" id="{8CC98922-F5FA-F681-4F3E-088DCF939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2438" y="3300413"/>
                <a:ext cx="665163" cy="520700"/>
              </a:xfrm>
              <a:custGeom>
                <a:avLst/>
                <a:gdLst>
                  <a:gd name="T0" fmla="*/ 170 w 3235"/>
                  <a:gd name="T1" fmla="*/ 714 h 2533"/>
                  <a:gd name="T2" fmla="*/ 2823 w 3235"/>
                  <a:gd name="T3" fmla="*/ 222 h 2533"/>
                  <a:gd name="T4" fmla="*/ 2973 w 3235"/>
                  <a:gd name="T5" fmla="*/ 196 h 2533"/>
                  <a:gd name="T6" fmla="*/ 2981 w 3235"/>
                  <a:gd name="T7" fmla="*/ 195 h 2533"/>
                  <a:gd name="T8" fmla="*/ 2908 w 3235"/>
                  <a:gd name="T9" fmla="*/ 151 h 2533"/>
                  <a:gd name="T10" fmla="*/ 2925 w 3235"/>
                  <a:gd name="T11" fmla="*/ 215 h 2533"/>
                  <a:gd name="T12" fmla="*/ 3019 w 3235"/>
                  <a:gd name="T13" fmla="*/ 966 h 2533"/>
                  <a:gd name="T14" fmla="*/ 2727 w 3235"/>
                  <a:gd name="T15" fmla="*/ 1823 h 2533"/>
                  <a:gd name="T16" fmla="*/ 1790 w 3235"/>
                  <a:gd name="T17" fmla="*/ 2250 h 2533"/>
                  <a:gd name="T18" fmla="*/ 650 w 3235"/>
                  <a:gd name="T19" fmla="*/ 1875 h 2533"/>
                  <a:gd name="T20" fmla="*/ 218 w 3235"/>
                  <a:gd name="T21" fmla="*/ 628 h 2533"/>
                  <a:gd name="T22" fmla="*/ 29 w 3235"/>
                  <a:gd name="T23" fmla="*/ 628 h 2533"/>
                  <a:gd name="T24" fmla="*/ 385 w 3235"/>
                  <a:gd name="T25" fmla="*/ 1840 h 2533"/>
                  <a:gd name="T26" fmla="*/ 1345 w 3235"/>
                  <a:gd name="T27" fmla="*/ 2425 h 2533"/>
                  <a:gd name="T28" fmla="*/ 3134 w 3235"/>
                  <a:gd name="T29" fmla="*/ 1498 h 2533"/>
                  <a:gd name="T30" fmla="*/ 3171 w 3235"/>
                  <a:gd name="T31" fmla="*/ 573 h 2533"/>
                  <a:gd name="T32" fmla="*/ 3107 w 3235"/>
                  <a:gd name="T33" fmla="*/ 164 h 2533"/>
                  <a:gd name="T34" fmla="*/ 2980 w 3235"/>
                  <a:gd name="T35" fmla="*/ 5 h 2533"/>
                  <a:gd name="T36" fmla="*/ 2624 w 3235"/>
                  <a:gd name="T37" fmla="*/ 67 h 2533"/>
                  <a:gd name="T38" fmla="*/ 1911 w 3235"/>
                  <a:gd name="T39" fmla="*/ 203 h 2533"/>
                  <a:gd name="T40" fmla="*/ 120 w 3235"/>
                  <a:gd name="T41" fmla="*/ 531 h 2533"/>
                  <a:gd name="T42" fmla="*/ 170 w 3235"/>
                  <a:gd name="T43" fmla="*/ 714 h 2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5" h="2533">
                    <a:moveTo>
                      <a:pt x="170" y="714"/>
                    </a:moveTo>
                    <a:cubicBezTo>
                      <a:pt x="1058" y="573"/>
                      <a:pt x="1939" y="385"/>
                      <a:pt x="2823" y="222"/>
                    </a:cubicBezTo>
                    <a:cubicBezTo>
                      <a:pt x="2869" y="214"/>
                      <a:pt x="2929" y="213"/>
                      <a:pt x="2973" y="196"/>
                    </a:cubicBezTo>
                    <a:cubicBezTo>
                      <a:pt x="2990" y="189"/>
                      <a:pt x="2980" y="193"/>
                      <a:pt x="2981" y="195"/>
                    </a:cubicBezTo>
                    <a:cubicBezTo>
                      <a:pt x="2981" y="194"/>
                      <a:pt x="2905" y="156"/>
                      <a:pt x="2908" y="151"/>
                    </a:cubicBezTo>
                    <a:cubicBezTo>
                      <a:pt x="2904" y="158"/>
                      <a:pt x="2922" y="204"/>
                      <a:pt x="2925" y="215"/>
                    </a:cubicBezTo>
                    <a:cubicBezTo>
                      <a:pt x="2980" y="456"/>
                      <a:pt x="3014" y="719"/>
                      <a:pt x="3019" y="966"/>
                    </a:cubicBezTo>
                    <a:cubicBezTo>
                      <a:pt x="3025" y="1278"/>
                      <a:pt x="2945" y="1591"/>
                      <a:pt x="2727" y="1823"/>
                    </a:cubicBezTo>
                    <a:cubicBezTo>
                      <a:pt x="2487" y="2077"/>
                      <a:pt x="2133" y="2217"/>
                      <a:pt x="1790" y="2250"/>
                    </a:cubicBezTo>
                    <a:cubicBezTo>
                      <a:pt x="1384" y="2289"/>
                      <a:pt x="931" y="2187"/>
                      <a:pt x="650" y="1875"/>
                    </a:cubicBezTo>
                    <a:cubicBezTo>
                      <a:pt x="345" y="1537"/>
                      <a:pt x="276" y="1061"/>
                      <a:pt x="218" y="628"/>
                    </a:cubicBezTo>
                    <a:cubicBezTo>
                      <a:pt x="202" y="508"/>
                      <a:pt x="13" y="507"/>
                      <a:pt x="29" y="628"/>
                    </a:cubicBezTo>
                    <a:cubicBezTo>
                      <a:pt x="85" y="1045"/>
                      <a:pt x="146" y="1482"/>
                      <a:pt x="385" y="1840"/>
                    </a:cubicBezTo>
                    <a:cubicBezTo>
                      <a:pt x="607" y="2172"/>
                      <a:pt x="954" y="2365"/>
                      <a:pt x="1345" y="2425"/>
                    </a:cubicBezTo>
                    <a:cubicBezTo>
                      <a:pt x="2051" y="2533"/>
                      <a:pt x="2892" y="2219"/>
                      <a:pt x="3134" y="1498"/>
                    </a:cubicBezTo>
                    <a:cubicBezTo>
                      <a:pt x="3235" y="1197"/>
                      <a:pt x="3211" y="883"/>
                      <a:pt x="3171" y="573"/>
                    </a:cubicBezTo>
                    <a:cubicBezTo>
                      <a:pt x="3154" y="437"/>
                      <a:pt x="3138" y="299"/>
                      <a:pt x="3107" y="164"/>
                    </a:cubicBezTo>
                    <a:cubicBezTo>
                      <a:pt x="3091" y="92"/>
                      <a:pt x="3068" y="9"/>
                      <a:pt x="2980" y="5"/>
                    </a:cubicBezTo>
                    <a:cubicBezTo>
                      <a:pt x="2867" y="0"/>
                      <a:pt x="2734" y="46"/>
                      <a:pt x="2624" y="67"/>
                    </a:cubicBezTo>
                    <a:cubicBezTo>
                      <a:pt x="2386" y="112"/>
                      <a:pt x="2148" y="158"/>
                      <a:pt x="1911" y="203"/>
                    </a:cubicBezTo>
                    <a:cubicBezTo>
                      <a:pt x="1315" y="317"/>
                      <a:pt x="719" y="436"/>
                      <a:pt x="120" y="531"/>
                    </a:cubicBezTo>
                    <a:cubicBezTo>
                      <a:pt x="0" y="550"/>
                      <a:pt x="51" y="733"/>
                      <a:pt x="170" y="71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0" name="Freeform 68">
                <a:extLst>
                  <a:ext uri="{FF2B5EF4-FFF2-40B4-BE49-F238E27FC236}">
                    <a16:creationId xmlns:a16="http://schemas.microsoft.com/office/drawing/2014/main" id="{299EFA4F-0C9C-7700-BC8B-5381B25FB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363" y="3846513"/>
                <a:ext cx="1008063" cy="1400175"/>
              </a:xfrm>
              <a:custGeom>
                <a:avLst/>
                <a:gdLst>
                  <a:gd name="T0" fmla="*/ 4576 w 4900"/>
                  <a:gd name="T1" fmla="*/ 1937 h 6808"/>
                  <a:gd name="T2" fmla="*/ 3800 w 4900"/>
                  <a:gd name="T3" fmla="*/ 1037 h 6808"/>
                  <a:gd name="T4" fmla="*/ 3764 w 4900"/>
                  <a:gd name="T5" fmla="*/ 1004 h 6808"/>
                  <a:gd name="T6" fmla="*/ 3759 w 4900"/>
                  <a:gd name="T7" fmla="*/ 1006 h 6808"/>
                  <a:gd name="T8" fmla="*/ 3468 w 4900"/>
                  <a:gd name="T9" fmla="*/ 1094 h 6808"/>
                  <a:gd name="T10" fmla="*/ 3253 w 4900"/>
                  <a:gd name="T11" fmla="*/ 1127 h 6808"/>
                  <a:gd name="T12" fmla="*/ 2231 w 4900"/>
                  <a:gd name="T13" fmla="*/ 986 h 6808"/>
                  <a:gd name="T14" fmla="*/ 1414 w 4900"/>
                  <a:gd name="T15" fmla="*/ 271 h 6808"/>
                  <a:gd name="T16" fmla="*/ 1196 w 4900"/>
                  <a:gd name="T17" fmla="*/ 144 h 6808"/>
                  <a:gd name="T18" fmla="*/ 991 w 4900"/>
                  <a:gd name="T19" fmla="*/ 85 h 6808"/>
                  <a:gd name="T20" fmla="*/ 209 w 4900"/>
                  <a:gd name="T21" fmla="*/ 2229 h 6808"/>
                  <a:gd name="T22" fmla="*/ 1090 w 4900"/>
                  <a:gd name="T23" fmla="*/ 3386 h 6808"/>
                  <a:gd name="T24" fmla="*/ 701 w 4900"/>
                  <a:gd name="T25" fmla="*/ 4012 h 6808"/>
                  <a:gd name="T26" fmla="*/ 1614 w 4900"/>
                  <a:gd name="T27" fmla="*/ 5128 h 6808"/>
                  <a:gd name="T28" fmla="*/ 1150 w 4900"/>
                  <a:gd name="T29" fmla="*/ 6399 h 6808"/>
                  <a:gd name="T30" fmla="*/ 1321 w 4900"/>
                  <a:gd name="T31" fmla="*/ 6666 h 6808"/>
                  <a:gd name="T32" fmla="*/ 3245 w 4900"/>
                  <a:gd name="T33" fmla="*/ 6748 h 6808"/>
                  <a:gd name="T34" fmla="*/ 3414 w 4900"/>
                  <a:gd name="T35" fmla="*/ 6414 h 6808"/>
                  <a:gd name="T36" fmla="*/ 2904 w 4900"/>
                  <a:gd name="T37" fmla="*/ 5222 h 6808"/>
                  <a:gd name="T38" fmla="*/ 2882 w 4900"/>
                  <a:gd name="T39" fmla="*/ 5166 h 6808"/>
                  <a:gd name="T40" fmla="*/ 3896 w 4900"/>
                  <a:gd name="T41" fmla="*/ 4807 h 6808"/>
                  <a:gd name="T42" fmla="*/ 3998 w 4900"/>
                  <a:gd name="T43" fmla="*/ 3351 h 6808"/>
                  <a:gd name="T44" fmla="*/ 4874 w 4900"/>
                  <a:gd name="T45" fmla="*/ 2491 h 6808"/>
                  <a:gd name="T46" fmla="*/ 4576 w 4900"/>
                  <a:gd name="T47" fmla="*/ 1937 h 6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00" h="6808">
                    <a:moveTo>
                      <a:pt x="4576" y="1937"/>
                    </a:moveTo>
                    <a:cubicBezTo>
                      <a:pt x="4317" y="1637"/>
                      <a:pt x="4059" y="1337"/>
                      <a:pt x="3800" y="1037"/>
                    </a:cubicBezTo>
                    <a:cubicBezTo>
                      <a:pt x="3789" y="1024"/>
                      <a:pt x="3776" y="1015"/>
                      <a:pt x="3764" y="1004"/>
                    </a:cubicBezTo>
                    <a:cubicBezTo>
                      <a:pt x="3762" y="1005"/>
                      <a:pt x="3761" y="1005"/>
                      <a:pt x="3759" y="1006"/>
                    </a:cubicBezTo>
                    <a:cubicBezTo>
                      <a:pt x="3663" y="1038"/>
                      <a:pt x="3567" y="1070"/>
                      <a:pt x="3468" y="1094"/>
                    </a:cubicBezTo>
                    <a:cubicBezTo>
                      <a:pt x="3397" y="1112"/>
                      <a:pt x="3325" y="1124"/>
                      <a:pt x="3253" y="1127"/>
                    </a:cubicBezTo>
                    <a:cubicBezTo>
                      <a:pt x="2985" y="1285"/>
                      <a:pt x="2460" y="1095"/>
                      <a:pt x="2231" y="986"/>
                    </a:cubicBezTo>
                    <a:cubicBezTo>
                      <a:pt x="1892" y="825"/>
                      <a:pt x="1632" y="572"/>
                      <a:pt x="1414" y="271"/>
                    </a:cubicBezTo>
                    <a:cubicBezTo>
                      <a:pt x="1352" y="184"/>
                      <a:pt x="1274" y="147"/>
                      <a:pt x="1196" y="144"/>
                    </a:cubicBezTo>
                    <a:cubicBezTo>
                      <a:pt x="1193" y="56"/>
                      <a:pt x="1065" y="0"/>
                      <a:pt x="991" y="85"/>
                    </a:cubicBezTo>
                    <a:cubicBezTo>
                      <a:pt x="454" y="701"/>
                      <a:pt x="0" y="1375"/>
                      <a:pt x="209" y="2229"/>
                    </a:cubicBezTo>
                    <a:cubicBezTo>
                      <a:pt x="339" y="2757"/>
                      <a:pt x="670" y="3123"/>
                      <a:pt x="1090" y="3386"/>
                    </a:cubicBezTo>
                    <a:cubicBezTo>
                      <a:pt x="879" y="3529"/>
                      <a:pt x="724" y="3733"/>
                      <a:pt x="701" y="4012"/>
                    </a:cubicBezTo>
                    <a:cubicBezTo>
                      <a:pt x="654" y="4587"/>
                      <a:pt x="1141" y="4922"/>
                      <a:pt x="1614" y="5128"/>
                    </a:cubicBezTo>
                    <a:cubicBezTo>
                      <a:pt x="1480" y="5561"/>
                      <a:pt x="1353" y="5988"/>
                      <a:pt x="1150" y="6399"/>
                    </a:cubicBezTo>
                    <a:cubicBezTo>
                      <a:pt x="1087" y="6527"/>
                      <a:pt x="1209" y="6644"/>
                      <a:pt x="1321" y="6666"/>
                    </a:cubicBezTo>
                    <a:cubicBezTo>
                      <a:pt x="1965" y="6794"/>
                      <a:pt x="2592" y="6808"/>
                      <a:pt x="3245" y="6748"/>
                    </a:cubicBezTo>
                    <a:cubicBezTo>
                      <a:pt x="3404" y="6734"/>
                      <a:pt x="3472" y="6542"/>
                      <a:pt x="3414" y="6414"/>
                    </a:cubicBezTo>
                    <a:cubicBezTo>
                      <a:pt x="3239" y="6020"/>
                      <a:pt x="3069" y="5621"/>
                      <a:pt x="2904" y="5222"/>
                    </a:cubicBezTo>
                    <a:cubicBezTo>
                      <a:pt x="2897" y="5204"/>
                      <a:pt x="2889" y="5185"/>
                      <a:pt x="2882" y="5166"/>
                    </a:cubicBezTo>
                    <a:cubicBezTo>
                      <a:pt x="3238" y="5198"/>
                      <a:pt x="3586" y="5113"/>
                      <a:pt x="3896" y="4807"/>
                    </a:cubicBezTo>
                    <a:cubicBezTo>
                      <a:pt x="4346" y="4362"/>
                      <a:pt x="4258" y="3827"/>
                      <a:pt x="3998" y="3351"/>
                    </a:cubicBezTo>
                    <a:cubicBezTo>
                      <a:pt x="4388" y="3162"/>
                      <a:pt x="4830" y="2868"/>
                      <a:pt x="4874" y="2491"/>
                    </a:cubicBezTo>
                    <a:cubicBezTo>
                      <a:pt x="4900" y="2263"/>
                      <a:pt x="4715" y="2098"/>
                      <a:pt x="4576" y="1937"/>
                    </a:cubicBezTo>
                  </a:path>
                </a:pathLst>
              </a:custGeom>
              <a:solidFill>
                <a:srgbClr val="907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1" name="Freeform 69">
                <a:extLst>
                  <a:ext uri="{FF2B5EF4-FFF2-40B4-BE49-F238E27FC236}">
                    <a16:creationId xmlns:a16="http://schemas.microsoft.com/office/drawing/2014/main" id="{E092AB9F-AA20-2262-C596-ABCC8E75E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863" y="4076700"/>
                <a:ext cx="563563" cy="1166813"/>
              </a:xfrm>
              <a:custGeom>
                <a:avLst/>
                <a:gdLst>
                  <a:gd name="T0" fmla="*/ 2417 w 2741"/>
                  <a:gd name="T1" fmla="*/ 822 h 5675"/>
                  <a:gd name="T2" fmla="*/ 1708 w 2741"/>
                  <a:gd name="T3" fmla="*/ 0 h 5675"/>
                  <a:gd name="T4" fmla="*/ 1085 w 2741"/>
                  <a:gd name="T5" fmla="*/ 176 h 5675"/>
                  <a:gd name="T6" fmla="*/ 1137 w 2741"/>
                  <a:gd name="T7" fmla="*/ 302 h 5675"/>
                  <a:gd name="T8" fmla="*/ 1194 w 2741"/>
                  <a:gd name="T9" fmla="*/ 1508 h 5675"/>
                  <a:gd name="T10" fmla="*/ 493 w 2741"/>
                  <a:gd name="T11" fmla="*/ 2126 h 5675"/>
                  <a:gd name="T12" fmla="*/ 817 w 2741"/>
                  <a:gd name="T13" fmla="*/ 2333 h 5675"/>
                  <a:gd name="T14" fmla="*/ 1017 w 2741"/>
                  <a:gd name="T15" fmla="*/ 3046 h 5675"/>
                  <a:gd name="T16" fmla="*/ 573 w 2741"/>
                  <a:gd name="T17" fmla="*/ 3699 h 5675"/>
                  <a:gd name="T18" fmla="*/ 0 w 2741"/>
                  <a:gd name="T19" fmla="*/ 3929 h 5675"/>
                  <a:gd name="T20" fmla="*/ 96 w 2741"/>
                  <a:gd name="T21" fmla="*/ 5661 h 5675"/>
                  <a:gd name="T22" fmla="*/ 1086 w 2741"/>
                  <a:gd name="T23" fmla="*/ 5633 h 5675"/>
                  <a:gd name="T24" fmla="*/ 1255 w 2741"/>
                  <a:gd name="T25" fmla="*/ 5299 h 5675"/>
                  <a:gd name="T26" fmla="*/ 745 w 2741"/>
                  <a:gd name="T27" fmla="*/ 4107 h 5675"/>
                  <a:gd name="T28" fmla="*/ 723 w 2741"/>
                  <a:gd name="T29" fmla="*/ 4051 h 5675"/>
                  <a:gd name="T30" fmla="*/ 1737 w 2741"/>
                  <a:gd name="T31" fmla="*/ 3692 h 5675"/>
                  <a:gd name="T32" fmla="*/ 1839 w 2741"/>
                  <a:gd name="T33" fmla="*/ 2236 h 5675"/>
                  <a:gd name="T34" fmla="*/ 2715 w 2741"/>
                  <a:gd name="T35" fmla="*/ 1376 h 5675"/>
                  <a:gd name="T36" fmla="*/ 2417 w 2741"/>
                  <a:gd name="T37" fmla="*/ 822 h 5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1" h="5675">
                    <a:moveTo>
                      <a:pt x="2417" y="822"/>
                    </a:moveTo>
                    <a:cubicBezTo>
                      <a:pt x="2181" y="548"/>
                      <a:pt x="1945" y="274"/>
                      <a:pt x="1708" y="0"/>
                    </a:cubicBezTo>
                    <a:cubicBezTo>
                      <a:pt x="1508" y="84"/>
                      <a:pt x="1298" y="145"/>
                      <a:pt x="1085" y="176"/>
                    </a:cubicBezTo>
                    <a:cubicBezTo>
                      <a:pt x="1103" y="218"/>
                      <a:pt x="1121" y="260"/>
                      <a:pt x="1137" y="302"/>
                    </a:cubicBezTo>
                    <a:cubicBezTo>
                      <a:pt x="1278" y="679"/>
                      <a:pt x="1353" y="1123"/>
                      <a:pt x="1194" y="1508"/>
                    </a:cubicBezTo>
                    <a:cubicBezTo>
                      <a:pt x="1064" y="1826"/>
                      <a:pt x="800" y="2022"/>
                      <a:pt x="493" y="2126"/>
                    </a:cubicBezTo>
                    <a:cubicBezTo>
                      <a:pt x="608" y="2186"/>
                      <a:pt x="721" y="2248"/>
                      <a:pt x="817" y="2333"/>
                    </a:cubicBezTo>
                    <a:cubicBezTo>
                      <a:pt x="1024" y="2517"/>
                      <a:pt x="1055" y="2785"/>
                      <a:pt x="1017" y="3046"/>
                    </a:cubicBezTo>
                    <a:cubicBezTo>
                      <a:pt x="976" y="3336"/>
                      <a:pt x="824" y="3553"/>
                      <a:pt x="573" y="3699"/>
                    </a:cubicBezTo>
                    <a:cubicBezTo>
                      <a:pt x="395" y="3803"/>
                      <a:pt x="195" y="3862"/>
                      <a:pt x="0" y="3929"/>
                    </a:cubicBezTo>
                    <a:cubicBezTo>
                      <a:pt x="344" y="4444"/>
                      <a:pt x="402" y="5132"/>
                      <a:pt x="96" y="5661"/>
                    </a:cubicBezTo>
                    <a:cubicBezTo>
                      <a:pt x="423" y="5675"/>
                      <a:pt x="751" y="5664"/>
                      <a:pt x="1086" y="5633"/>
                    </a:cubicBezTo>
                    <a:cubicBezTo>
                      <a:pt x="1245" y="5619"/>
                      <a:pt x="1313" y="5427"/>
                      <a:pt x="1255" y="5299"/>
                    </a:cubicBezTo>
                    <a:cubicBezTo>
                      <a:pt x="1080" y="4905"/>
                      <a:pt x="910" y="4506"/>
                      <a:pt x="745" y="4107"/>
                    </a:cubicBezTo>
                    <a:cubicBezTo>
                      <a:pt x="738" y="4089"/>
                      <a:pt x="730" y="4070"/>
                      <a:pt x="723" y="4051"/>
                    </a:cubicBezTo>
                    <a:cubicBezTo>
                      <a:pt x="1079" y="4083"/>
                      <a:pt x="1427" y="3998"/>
                      <a:pt x="1737" y="3692"/>
                    </a:cubicBezTo>
                    <a:cubicBezTo>
                      <a:pt x="2187" y="3247"/>
                      <a:pt x="2099" y="2712"/>
                      <a:pt x="1839" y="2236"/>
                    </a:cubicBezTo>
                    <a:cubicBezTo>
                      <a:pt x="2229" y="2047"/>
                      <a:pt x="2671" y="1753"/>
                      <a:pt x="2715" y="1376"/>
                    </a:cubicBezTo>
                    <a:cubicBezTo>
                      <a:pt x="2741" y="1148"/>
                      <a:pt x="2556" y="983"/>
                      <a:pt x="2417" y="822"/>
                    </a:cubicBezTo>
                  </a:path>
                </a:pathLst>
              </a:custGeom>
              <a:solidFill>
                <a:srgbClr val="7866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2" name="Freeform 70">
                <a:extLst>
                  <a:ext uri="{FF2B5EF4-FFF2-40B4-BE49-F238E27FC236}">
                    <a16:creationId xmlns:a16="http://schemas.microsoft.com/office/drawing/2014/main" id="{DBDE56B7-1009-1ACC-D724-404B8C4A5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426" y="3859213"/>
                <a:ext cx="336550" cy="998538"/>
              </a:xfrm>
              <a:custGeom>
                <a:avLst/>
                <a:gdLst>
                  <a:gd name="T0" fmla="*/ 1128 w 1633"/>
                  <a:gd name="T1" fmla="*/ 96 h 4856"/>
                  <a:gd name="T2" fmla="*/ 889 w 1633"/>
                  <a:gd name="T3" fmla="*/ 3005 h 4856"/>
                  <a:gd name="T4" fmla="*/ 1446 w 1633"/>
                  <a:gd name="T5" fmla="*/ 3386 h 4856"/>
                  <a:gd name="T6" fmla="*/ 1207 w 1633"/>
                  <a:gd name="T7" fmla="*/ 3502 h 4856"/>
                  <a:gd name="T8" fmla="*/ 992 w 1633"/>
                  <a:gd name="T9" fmla="*/ 3751 h 4856"/>
                  <a:gd name="T10" fmla="*/ 1558 w 1633"/>
                  <a:gd name="T11" fmla="*/ 4851 h 4856"/>
                  <a:gd name="T12" fmla="*/ 1568 w 1633"/>
                  <a:gd name="T13" fmla="*/ 4836 h 4856"/>
                  <a:gd name="T14" fmla="*/ 1047 w 1633"/>
                  <a:gd name="T15" fmla="*/ 4344 h 4856"/>
                  <a:gd name="T16" fmla="*/ 1596 w 1633"/>
                  <a:gd name="T17" fmla="*/ 3443 h 4856"/>
                  <a:gd name="T18" fmla="*/ 1610 w 1633"/>
                  <a:gd name="T19" fmla="*/ 3378 h 4856"/>
                  <a:gd name="T20" fmla="*/ 543 w 1633"/>
                  <a:gd name="T21" fmla="*/ 1948 h 4856"/>
                  <a:gd name="T22" fmla="*/ 1264 w 1633"/>
                  <a:gd name="T23" fmla="*/ 376 h 4856"/>
                  <a:gd name="T24" fmla="*/ 1128 w 1633"/>
                  <a:gd name="T25" fmla="*/ 96 h 4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33" h="4856">
                    <a:moveTo>
                      <a:pt x="1128" y="96"/>
                    </a:moveTo>
                    <a:cubicBezTo>
                      <a:pt x="20" y="708"/>
                      <a:pt x="0" y="2194"/>
                      <a:pt x="889" y="3005"/>
                    </a:cubicBezTo>
                    <a:cubicBezTo>
                      <a:pt x="947" y="3058"/>
                      <a:pt x="1376" y="3340"/>
                      <a:pt x="1446" y="3386"/>
                    </a:cubicBezTo>
                    <a:cubicBezTo>
                      <a:pt x="1396" y="3390"/>
                      <a:pt x="1186" y="3516"/>
                      <a:pt x="1207" y="3502"/>
                    </a:cubicBezTo>
                    <a:cubicBezTo>
                      <a:pt x="1115" y="3566"/>
                      <a:pt x="1045" y="3652"/>
                      <a:pt x="992" y="3751"/>
                    </a:cubicBezTo>
                    <a:cubicBezTo>
                      <a:pt x="740" y="4224"/>
                      <a:pt x="1169" y="4638"/>
                      <a:pt x="1558" y="4851"/>
                    </a:cubicBezTo>
                    <a:cubicBezTo>
                      <a:pt x="1568" y="4856"/>
                      <a:pt x="1578" y="4842"/>
                      <a:pt x="1568" y="4836"/>
                    </a:cubicBezTo>
                    <a:cubicBezTo>
                      <a:pt x="1384" y="4729"/>
                      <a:pt x="1115" y="4559"/>
                      <a:pt x="1047" y="4344"/>
                    </a:cubicBezTo>
                    <a:cubicBezTo>
                      <a:pt x="916" y="3932"/>
                      <a:pt x="1128" y="3468"/>
                      <a:pt x="1596" y="3443"/>
                    </a:cubicBezTo>
                    <a:cubicBezTo>
                      <a:pt x="1629" y="3441"/>
                      <a:pt x="1633" y="3394"/>
                      <a:pt x="1610" y="3378"/>
                    </a:cubicBezTo>
                    <a:cubicBezTo>
                      <a:pt x="1108" y="3008"/>
                      <a:pt x="682" y="2582"/>
                      <a:pt x="543" y="1948"/>
                    </a:cubicBezTo>
                    <a:cubicBezTo>
                      <a:pt x="404" y="1317"/>
                      <a:pt x="681" y="668"/>
                      <a:pt x="1264" y="376"/>
                    </a:cubicBezTo>
                    <a:cubicBezTo>
                      <a:pt x="1443" y="287"/>
                      <a:pt x="1303" y="0"/>
                      <a:pt x="1128" y="96"/>
                    </a:cubicBezTo>
                  </a:path>
                </a:pathLst>
              </a:custGeom>
              <a:solidFill>
                <a:srgbClr val="EED1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3" name="Freeform 71">
                <a:extLst>
                  <a:ext uri="{FF2B5EF4-FFF2-40B4-BE49-F238E27FC236}">
                    <a16:creationId xmlns:a16="http://schemas.microsoft.com/office/drawing/2014/main" id="{B39BE427-4D81-21EC-002D-D4DC8E283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901" y="3806825"/>
                <a:ext cx="493713" cy="796925"/>
              </a:xfrm>
              <a:custGeom>
                <a:avLst/>
                <a:gdLst>
                  <a:gd name="T0" fmla="*/ 1095 w 2396"/>
                  <a:gd name="T1" fmla="*/ 97 h 3877"/>
                  <a:gd name="T2" fmla="*/ 31 w 2396"/>
                  <a:gd name="T3" fmla="*/ 1978 h 3877"/>
                  <a:gd name="T4" fmla="*/ 1026 w 2396"/>
                  <a:gd name="T5" fmla="*/ 3634 h 3877"/>
                  <a:gd name="T6" fmla="*/ 2215 w 2396"/>
                  <a:gd name="T7" fmla="*/ 3811 h 3877"/>
                  <a:gd name="T8" fmla="*/ 2140 w 2396"/>
                  <a:gd name="T9" fmla="*/ 3536 h 3877"/>
                  <a:gd name="T10" fmla="*/ 608 w 2396"/>
                  <a:gd name="T11" fmla="*/ 2875 h 3877"/>
                  <a:gd name="T12" fmla="*/ 455 w 2396"/>
                  <a:gd name="T13" fmla="*/ 1216 h 3877"/>
                  <a:gd name="T14" fmla="*/ 1238 w 2396"/>
                  <a:gd name="T15" fmla="*/ 343 h 3877"/>
                  <a:gd name="T16" fmla="*/ 1095 w 2396"/>
                  <a:gd name="T17" fmla="*/ 97 h 3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6" h="3877">
                    <a:moveTo>
                      <a:pt x="1095" y="97"/>
                    </a:moveTo>
                    <a:cubicBezTo>
                      <a:pt x="443" y="506"/>
                      <a:pt x="0" y="1192"/>
                      <a:pt x="31" y="1978"/>
                    </a:cubicBezTo>
                    <a:cubicBezTo>
                      <a:pt x="59" y="2651"/>
                      <a:pt x="424" y="3312"/>
                      <a:pt x="1026" y="3634"/>
                    </a:cubicBezTo>
                    <a:cubicBezTo>
                      <a:pt x="1394" y="3831"/>
                      <a:pt x="1807" y="3877"/>
                      <a:pt x="2215" y="3811"/>
                    </a:cubicBezTo>
                    <a:cubicBezTo>
                      <a:pt x="2396" y="3781"/>
                      <a:pt x="2319" y="3507"/>
                      <a:pt x="2140" y="3536"/>
                    </a:cubicBezTo>
                    <a:cubicBezTo>
                      <a:pt x="1540" y="3634"/>
                      <a:pt x="945" y="3384"/>
                      <a:pt x="608" y="2875"/>
                    </a:cubicBezTo>
                    <a:cubicBezTo>
                      <a:pt x="286" y="2390"/>
                      <a:pt x="221" y="1752"/>
                      <a:pt x="455" y="1216"/>
                    </a:cubicBezTo>
                    <a:cubicBezTo>
                      <a:pt x="616" y="847"/>
                      <a:pt x="900" y="555"/>
                      <a:pt x="1238" y="343"/>
                    </a:cubicBezTo>
                    <a:cubicBezTo>
                      <a:pt x="1393" y="246"/>
                      <a:pt x="1251" y="0"/>
                      <a:pt x="1095" y="9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4" name="Freeform 72">
                <a:extLst>
                  <a:ext uri="{FF2B5EF4-FFF2-40B4-BE49-F238E27FC236}">
                    <a16:creationId xmlns:a16="http://schemas.microsoft.com/office/drawing/2014/main" id="{56288803-EDA2-6D27-9A30-7C1293EAC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5926" y="4170363"/>
                <a:ext cx="206375" cy="241300"/>
              </a:xfrm>
              <a:custGeom>
                <a:avLst/>
                <a:gdLst>
                  <a:gd name="T0" fmla="*/ 118 w 1001"/>
                  <a:gd name="T1" fmla="*/ 301 h 1175"/>
                  <a:gd name="T2" fmla="*/ 130 w 1001"/>
                  <a:gd name="T3" fmla="*/ 305 h 1175"/>
                  <a:gd name="T4" fmla="*/ 159 w 1001"/>
                  <a:gd name="T5" fmla="*/ 318 h 1175"/>
                  <a:gd name="T6" fmla="*/ 218 w 1001"/>
                  <a:gd name="T7" fmla="*/ 349 h 1175"/>
                  <a:gd name="T8" fmla="*/ 275 w 1001"/>
                  <a:gd name="T9" fmla="*/ 384 h 1175"/>
                  <a:gd name="T10" fmla="*/ 299 w 1001"/>
                  <a:gd name="T11" fmla="*/ 402 h 1175"/>
                  <a:gd name="T12" fmla="*/ 308 w 1001"/>
                  <a:gd name="T13" fmla="*/ 409 h 1175"/>
                  <a:gd name="T14" fmla="*/ 404 w 1001"/>
                  <a:gd name="T15" fmla="*/ 499 h 1175"/>
                  <a:gd name="T16" fmla="*/ 447 w 1001"/>
                  <a:gd name="T17" fmla="*/ 548 h 1175"/>
                  <a:gd name="T18" fmla="*/ 466 w 1001"/>
                  <a:gd name="T19" fmla="*/ 572 h 1175"/>
                  <a:gd name="T20" fmla="*/ 473 w 1001"/>
                  <a:gd name="T21" fmla="*/ 582 h 1175"/>
                  <a:gd name="T22" fmla="*/ 609 w 1001"/>
                  <a:gd name="T23" fmla="*/ 815 h 1175"/>
                  <a:gd name="T24" fmla="*/ 635 w 1001"/>
                  <a:gd name="T25" fmla="*/ 872 h 1175"/>
                  <a:gd name="T26" fmla="*/ 640 w 1001"/>
                  <a:gd name="T27" fmla="*/ 885 h 1175"/>
                  <a:gd name="T28" fmla="*/ 652 w 1001"/>
                  <a:gd name="T29" fmla="*/ 914 h 1175"/>
                  <a:gd name="T30" fmla="*/ 702 w 1001"/>
                  <a:gd name="T31" fmla="*/ 1051 h 1175"/>
                  <a:gd name="T32" fmla="*/ 877 w 1001"/>
                  <a:gd name="T33" fmla="*/ 1151 h 1175"/>
                  <a:gd name="T34" fmla="*/ 976 w 1001"/>
                  <a:gd name="T35" fmla="*/ 976 h 1175"/>
                  <a:gd name="T36" fmla="*/ 704 w 1001"/>
                  <a:gd name="T37" fmla="*/ 419 h 1175"/>
                  <a:gd name="T38" fmla="*/ 193 w 1001"/>
                  <a:gd name="T39" fmla="*/ 26 h 1175"/>
                  <a:gd name="T40" fmla="*/ 18 w 1001"/>
                  <a:gd name="T41" fmla="*/ 126 h 1175"/>
                  <a:gd name="T42" fmla="*/ 118 w 1001"/>
                  <a:gd name="T43" fmla="*/ 301 h 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01" h="1175">
                    <a:moveTo>
                      <a:pt x="118" y="301"/>
                    </a:moveTo>
                    <a:cubicBezTo>
                      <a:pt x="120" y="302"/>
                      <a:pt x="159" y="317"/>
                      <a:pt x="130" y="305"/>
                    </a:cubicBezTo>
                    <a:cubicBezTo>
                      <a:pt x="140" y="309"/>
                      <a:pt x="149" y="313"/>
                      <a:pt x="159" y="318"/>
                    </a:cubicBezTo>
                    <a:cubicBezTo>
                      <a:pt x="179" y="327"/>
                      <a:pt x="199" y="338"/>
                      <a:pt x="218" y="349"/>
                    </a:cubicBezTo>
                    <a:cubicBezTo>
                      <a:pt x="238" y="360"/>
                      <a:pt x="256" y="372"/>
                      <a:pt x="275" y="384"/>
                    </a:cubicBezTo>
                    <a:cubicBezTo>
                      <a:pt x="283" y="390"/>
                      <a:pt x="291" y="396"/>
                      <a:pt x="299" y="402"/>
                    </a:cubicBezTo>
                    <a:cubicBezTo>
                      <a:pt x="331" y="425"/>
                      <a:pt x="278" y="384"/>
                      <a:pt x="308" y="409"/>
                    </a:cubicBezTo>
                    <a:cubicBezTo>
                      <a:pt x="342" y="437"/>
                      <a:pt x="374" y="467"/>
                      <a:pt x="404" y="499"/>
                    </a:cubicBezTo>
                    <a:cubicBezTo>
                      <a:pt x="419" y="515"/>
                      <a:pt x="433" y="531"/>
                      <a:pt x="447" y="548"/>
                    </a:cubicBezTo>
                    <a:cubicBezTo>
                      <a:pt x="453" y="556"/>
                      <a:pt x="460" y="564"/>
                      <a:pt x="466" y="572"/>
                    </a:cubicBezTo>
                    <a:cubicBezTo>
                      <a:pt x="446" y="547"/>
                      <a:pt x="471" y="579"/>
                      <a:pt x="473" y="582"/>
                    </a:cubicBezTo>
                    <a:cubicBezTo>
                      <a:pt x="525" y="655"/>
                      <a:pt x="570" y="734"/>
                      <a:pt x="609" y="815"/>
                    </a:cubicBezTo>
                    <a:cubicBezTo>
                      <a:pt x="618" y="834"/>
                      <a:pt x="626" y="853"/>
                      <a:pt x="635" y="872"/>
                    </a:cubicBezTo>
                    <a:cubicBezTo>
                      <a:pt x="652" y="910"/>
                      <a:pt x="625" y="846"/>
                      <a:pt x="640" y="885"/>
                    </a:cubicBezTo>
                    <a:cubicBezTo>
                      <a:pt x="644" y="895"/>
                      <a:pt x="648" y="904"/>
                      <a:pt x="652" y="914"/>
                    </a:cubicBezTo>
                    <a:cubicBezTo>
                      <a:pt x="670" y="959"/>
                      <a:pt x="686" y="1005"/>
                      <a:pt x="702" y="1051"/>
                    </a:cubicBezTo>
                    <a:cubicBezTo>
                      <a:pt x="725" y="1122"/>
                      <a:pt x="801" y="1175"/>
                      <a:pt x="877" y="1151"/>
                    </a:cubicBezTo>
                    <a:cubicBezTo>
                      <a:pt x="947" y="1128"/>
                      <a:pt x="1001" y="1051"/>
                      <a:pt x="976" y="976"/>
                    </a:cubicBezTo>
                    <a:cubicBezTo>
                      <a:pt x="910" y="780"/>
                      <a:pt x="828" y="585"/>
                      <a:pt x="704" y="419"/>
                    </a:cubicBezTo>
                    <a:cubicBezTo>
                      <a:pt x="570" y="240"/>
                      <a:pt x="403" y="105"/>
                      <a:pt x="193" y="26"/>
                    </a:cubicBezTo>
                    <a:cubicBezTo>
                      <a:pt x="123" y="0"/>
                      <a:pt x="34" y="55"/>
                      <a:pt x="18" y="126"/>
                    </a:cubicBezTo>
                    <a:cubicBezTo>
                      <a:pt x="0" y="206"/>
                      <a:pt x="43" y="273"/>
                      <a:pt x="118" y="30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5" name="Freeform 73">
                <a:extLst>
                  <a:ext uri="{FF2B5EF4-FFF2-40B4-BE49-F238E27FC236}">
                    <a16:creationId xmlns:a16="http://schemas.microsoft.com/office/drawing/2014/main" id="{1AFBE4D7-A001-6DCE-B9C3-692EB485C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701" y="4159250"/>
                <a:ext cx="152400" cy="160338"/>
              </a:xfrm>
              <a:custGeom>
                <a:avLst/>
                <a:gdLst>
                  <a:gd name="T0" fmla="*/ 259 w 742"/>
                  <a:gd name="T1" fmla="*/ 724 h 783"/>
                  <a:gd name="T2" fmla="*/ 684 w 742"/>
                  <a:gd name="T3" fmla="*/ 260 h 783"/>
                  <a:gd name="T4" fmla="*/ 684 w 742"/>
                  <a:gd name="T5" fmla="*/ 59 h 783"/>
                  <a:gd name="T6" fmla="*/ 483 w 742"/>
                  <a:gd name="T7" fmla="*/ 59 h 783"/>
                  <a:gd name="T8" fmla="*/ 58 w 742"/>
                  <a:gd name="T9" fmla="*/ 523 h 783"/>
                  <a:gd name="T10" fmla="*/ 58 w 742"/>
                  <a:gd name="T11" fmla="*/ 724 h 783"/>
                  <a:gd name="T12" fmla="*/ 259 w 742"/>
                  <a:gd name="T13" fmla="*/ 724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2" h="783">
                    <a:moveTo>
                      <a:pt x="259" y="724"/>
                    </a:moveTo>
                    <a:cubicBezTo>
                      <a:pt x="401" y="569"/>
                      <a:pt x="543" y="415"/>
                      <a:pt x="684" y="260"/>
                    </a:cubicBezTo>
                    <a:cubicBezTo>
                      <a:pt x="734" y="205"/>
                      <a:pt x="742" y="113"/>
                      <a:pt x="684" y="59"/>
                    </a:cubicBezTo>
                    <a:cubicBezTo>
                      <a:pt x="629" y="9"/>
                      <a:pt x="537" y="0"/>
                      <a:pt x="483" y="59"/>
                    </a:cubicBezTo>
                    <a:cubicBezTo>
                      <a:pt x="341" y="214"/>
                      <a:pt x="200" y="368"/>
                      <a:pt x="58" y="523"/>
                    </a:cubicBezTo>
                    <a:cubicBezTo>
                      <a:pt x="8" y="578"/>
                      <a:pt x="0" y="670"/>
                      <a:pt x="58" y="724"/>
                    </a:cubicBezTo>
                    <a:cubicBezTo>
                      <a:pt x="113" y="774"/>
                      <a:pt x="206" y="783"/>
                      <a:pt x="259" y="72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6" name="Freeform 74">
                <a:extLst>
                  <a:ext uri="{FF2B5EF4-FFF2-40B4-BE49-F238E27FC236}">
                    <a16:creationId xmlns:a16="http://schemas.microsoft.com/office/drawing/2014/main" id="{02BC9999-1E36-53AC-BF1B-0775FE910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063" y="4292600"/>
                <a:ext cx="288925" cy="271463"/>
              </a:xfrm>
              <a:custGeom>
                <a:avLst/>
                <a:gdLst>
                  <a:gd name="T0" fmla="*/ 1115 w 1404"/>
                  <a:gd name="T1" fmla="*/ 142 h 1321"/>
                  <a:gd name="T2" fmla="*/ 1111 w 1404"/>
                  <a:gd name="T3" fmla="*/ 185 h 1321"/>
                  <a:gd name="T4" fmla="*/ 1106 w 1404"/>
                  <a:gd name="T5" fmla="*/ 211 h 1321"/>
                  <a:gd name="T6" fmla="*/ 1081 w 1404"/>
                  <a:gd name="T7" fmla="*/ 301 h 1321"/>
                  <a:gd name="T8" fmla="*/ 1015 w 1404"/>
                  <a:gd name="T9" fmla="*/ 438 h 1321"/>
                  <a:gd name="T10" fmla="*/ 776 w 1404"/>
                  <a:gd name="T11" fmla="*/ 708 h 1321"/>
                  <a:gd name="T12" fmla="*/ 119 w 1404"/>
                  <a:gd name="T13" fmla="*/ 1030 h 1321"/>
                  <a:gd name="T14" fmla="*/ 19 w 1404"/>
                  <a:gd name="T15" fmla="*/ 1204 h 1321"/>
                  <a:gd name="T16" fmla="*/ 194 w 1404"/>
                  <a:gd name="T17" fmla="*/ 1304 h 1321"/>
                  <a:gd name="T18" fmla="*/ 1399 w 1404"/>
                  <a:gd name="T19" fmla="*/ 142 h 1321"/>
                  <a:gd name="T20" fmla="*/ 1257 w 1404"/>
                  <a:gd name="T21" fmla="*/ 0 h 1321"/>
                  <a:gd name="T22" fmla="*/ 1115 w 1404"/>
                  <a:gd name="T23" fmla="*/ 142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04" h="1321">
                    <a:moveTo>
                      <a:pt x="1115" y="142"/>
                    </a:moveTo>
                    <a:cubicBezTo>
                      <a:pt x="1114" y="156"/>
                      <a:pt x="1113" y="171"/>
                      <a:pt x="1111" y="185"/>
                    </a:cubicBezTo>
                    <a:cubicBezTo>
                      <a:pt x="1114" y="159"/>
                      <a:pt x="1107" y="206"/>
                      <a:pt x="1106" y="211"/>
                    </a:cubicBezTo>
                    <a:cubicBezTo>
                      <a:pt x="1099" y="241"/>
                      <a:pt x="1091" y="271"/>
                      <a:pt x="1081" y="301"/>
                    </a:cubicBezTo>
                    <a:cubicBezTo>
                      <a:pt x="1066" y="345"/>
                      <a:pt x="1047" y="385"/>
                      <a:pt x="1015" y="438"/>
                    </a:cubicBezTo>
                    <a:cubicBezTo>
                      <a:pt x="953" y="539"/>
                      <a:pt x="875" y="624"/>
                      <a:pt x="776" y="708"/>
                    </a:cubicBezTo>
                    <a:cubicBezTo>
                      <a:pt x="593" y="863"/>
                      <a:pt x="360" y="975"/>
                      <a:pt x="119" y="1030"/>
                    </a:cubicBezTo>
                    <a:cubicBezTo>
                      <a:pt x="44" y="1046"/>
                      <a:pt x="0" y="1133"/>
                      <a:pt x="19" y="1204"/>
                    </a:cubicBezTo>
                    <a:cubicBezTo>
                      <a:pt x="41" y="1282"/>
                      <a:pt x="119" y="1321"/>
                      <a:pt x="194" y="1304"/>
                    </a:cubicBezTo>
                    <a:cubicBezTo>
                      <a:pt x="744" y="1180"/>
                      <a:pt x="1360" y="750"/>
                      <a:pt x="1399" y="142"/>
                    </a:cubicBezTo>
                    <a:cubicBezTo>
                      <a:pt x="1404" y="65"/>
                      <a:pt x="1330" y="0"/>
                      <a:pt x="1257" y="0"/>
                    </a:cubicBezTo>
                    <a:cubicBezTo>
                      <a:pt x="1176" y="0"/>
                      <a:pt x="1120" y="65"/>
                      <a:pt x="1115" y="14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7" name="Freeform 75">
                <a:extLst>
                  <a:ext uri="{FF2B5EF4-FFF2-40B4-BE49-F238E27FC236}">
                    <a16:creationId xmlns:a16="http://schemas.microsoft.com/office/drawing/2014/main" id="{DD1BF1F4-C756-235D-01AB-ECE0C33D7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138" y="4522788"/>
                <a:ext cx="388938" cy="411163"/>
              </a:xfrm>
              <a:custGeom>
                <a:avLst/>
                <a:gdLst>
                  <a:gd name="T0" fmla="*/ 825 w 1890"/>
                  <a:gd name="T1" fmla="*/ 43 h 1998"/>
                  <a:gd name="T2" fmla="*/ 19 w 1890"/>
                  <a:gd name="T3" fmla="*/ 892 h 1998"/>
                  <a:gd name="T4" fmla="*/ 830 w 1890"/>
                  <a:gd name="T5" fmla="*/ 1837 h 1998"/>
                  <a:gd name="T6" fmla="*/ 1748 w 1890"/>
                  <a:gd name="T7" fmla="*/ 1964 h 1998"/>
                  <a:gd name="T8" fmla="*/ 1890 w 1890"/>
                  <a:gd name="T9" fmla="*/ 1822 h 1998"/>
                  <a:gd name="T10" fmla="*/ 1748 w 1890"/>
                  <a:gd name="T11" fmla="*/ 1680 h 1998"/>
                  <a:gd name="T12" fmla="*/ 477 w 1890"/>
                  <a:gd name="T13" fmla="*/ 1270 h 1998"/>
                  <a:gd name="T14" fmla="*/ 383 w 1890"/>
                  <a:gd name="T15" fmla="*/ 609 h 1998"/>
                  <a:gd name="T16" fmla="*/ 901 w 1890"/>
                  <a:gd name="T17" fmla="*/ 318 h 1998"/>
                  <a:gd name="T18" fmla="*/ 825 w 1890"/>
                  <a:gd name="T19" fmla="*/ 43 h 1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90" h="1998">
                    <a:moveTo>
                      <a:pt x="825" y="43"/>
                    </a:moveTo>
                    <a:cubicBezTo>
                      <a:pt x="415" y="142"/>
                      <a:pt x="0" y="422"/>
                      <a:pt x="19" y="892"/>
                    </a:cubicBezTo>
                    <a:cubicBezTo>
                      <a:pt x="39" y="1353"/>
                      <a:pt x="433" y="1674"/>
                      <a:pt x="830" y="1837"/>
                    </a:cubicBezTo>
                    <a:cubicBezTo>
                      <a:pt x="1118" y="1956"/>
                      <a:pt x="1439" y="1998"/>
                      <a:pt x="1748" y="1964"/>
                    </a:cubicBezTo>
                    <a:cubicBezTo>
                      <a:pt x="1824" y="1956"/>
                      <a:pt x="1890" y="1905"/>
                      <a:pt x="1890" y="1822"/>
                    </a:cubicBezTo>
                    <a:cubicBezTo>
                      <a:pt x="1890" y="1752"/>
                      <a:pt x="1825" y="1672"/>
                      <a:pt x="1748" y="1680"/>
                    </a:cubicBezTo>
                    <a:cubicBezTo>
                      <a:pt x="1293" y="1729"/>
                      <a:pt x="801" y="1607"/>
                      <a:pt x="477" y="1270"/>
                    </a:cubicBezTo>
                    <a:cubicBezTo>
                      <a:pt x="302" y="1088"/>
                      <a:pt x="240" y="823"/>
                      <a:pt x="383" y="609"/>
                    </a:cubicBezTo>
                    <a:cubicBezTo>
                      <a:pt x="490" y="450"/>
                      <a:pt x="709" y="364"/>
                      <a:pt x="901" y="318"/>
                    </a:cubicBezTo>
                    <a:cubicBezTo>
                      <a:pt x="1078" y="275"/>
                      <a:pt x="1003" y="0"/>
                      <a:pt x="825" y="4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8" name="Freeform 76">
                <a:extLst>
                  <a:ext uri="{FF2B5EF4-FFF2-40B4-BE49-F238E27FC236}">
                    <a16:creationId xmlns:a16="http://schemas.microsoft.com/office/drawing/2014/main" id="{F1FB5DE0-7339-C04F-A640-AB2C8224C2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8788" y="4616450"/>
                <a:ext cx="136525" cy="177800"/>
              </a:xfrm>
              <a:custGeom>
                <a:avLst/>
                <a:gdLst>
                  <a:gd name="T0" fmla="*/ 90 w 663"/>
                  <a:gd name="T1" fmla="*/ 269 h 866"/>
                  <a:gd name="T2" fmla="*/ 97 w 663"/>
                  <a:gd name="T3" fmla="*/ 274 h 866"/>
                  <a:gd name="T4" fmla="*/ 100 w 663"/>
                  <a:gd name="T5" fmla="*/ 276 h 866"/>
                  <a:gd name="T6" fmla="*/ 130 w 663"/>
                  <a:gd name="T7" fmla="*/ 302 h 866"/>
                  <a:gd name="T8" fmla="*/ 189 w 663"/>
                  <a:gd name="T9" fmla="*/ 361 h 866"/>
                  <a:gd name="T10" fmla="*/ 215 w 663"/>
                  <a:gd name="T11" fmla="*/ 390 h 866"/>
                  <a:gd name="T12" fmla="*/ 229 w 663"/>
                  <a:gd name="T13" fmla="*/ 407 h 866"/>
                  <a:gd name="T14" fmla="*/ 223 w 663"/>
                  <a:gd name="T15" fmla="*/ 400 h 866"/>
                  <a:gd name="T16" fmla="*/ 270 w 663"/>
                  <a:gd name="T17" fmla="*/ 469 h 866"/>
                  <a:gd name="T18" fmla="*/ 309 w 663"/>
                  <a:gd name="T19" fmla="*/ 538 h 866"/>
                  <a:gd name="T20" fmla="*/ 326 w 663"/>
                  <a:gd name="T21" fmla="*/ 573 h 866"/>
                  <a:gd name="T22" fmla="*/ 324 w 663"/>
                  <a:gd name="T23" fmla="*/ 568 h 866"/>
                  <a:gd name="T24" fmla="*/ 330 w 663"/>
                  <a:gd name="T25" fmla="*/ 584 h 866"/>
                  <a:gd name="T26" fmla="*/ 374 w 663"/>
                  <a:gd name="T27" fmla="*/ 745 h 866"/>
                  <a:gd name="T28" fmla="*/ 549 w 663"/>
                  <a:gd name="T29" fmla="*/ 844 h 866"/>
                  <a:gd name="T30" fmla="*/ 649 w 663"/>
                  <a:gd name="T31" fmla="*/ 669 h 866"/>
                  <a:gd name="T32" fmla="*/ 234 w 663"/>
                  <a:gd name="T33" fmla="*/ 23 h 866"/>
                  <a:gd name="T34" fmla="*/ 124 w 663"/>
                  <a:gd name="T35" fmla="*/ 9 h 866"/>
                  <a:gd name="T36" fmla="*/ 39 w 663"/>
                  <a:gd name="T37" fmla="*/ 74 h 866"/>
                  <a:gd name="T38" fmla="*/ 90 w 663"/>
                  <a:gd name="T39" fmla="*/ 269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63" h="866">
                    <a:moveTo>
                      <a:pt x="90" y="269"/>
                    </a:moveTo>
                    <a:cubicBezTo>
                      <a:pt x="94" y="272"/>
                      <a:pt x="116" y="288"/>
                      <a:pt x="97" y="274"/>
                    </a:cubicBezTo>
                    <a:cubicBezTo>
                      <a:pt x="80" y="261"/>
                      <a:pt x="96" y="273"/>
                      <a:pt x="100" y="276"/>
                    </a:cubicBezTo>
                    <a:cubicBezTo>
                      <a:pt x="110" y="285"/>
                      <a:pt x="120" y="293"/>
                      <a:pt x="130" y="302"/>
                    </a:cubicBezTo>
                    <a:cubicBezTo>
                      <a:pt x="151" y="321"/>
                      <a:pt x="170" y="340"/>
                      <a:pt x="189" y="361"/>
                    </a:cubicBezTo>
                    <a:cubicBezTo>
                      <a:pt x="198" y="370"/>
                      <a:pt x="207" y="380"/>
                      <a:pt x="215" y="390"/>
                    </a:cubicBezTo>
                    <a:cubicBezTo>
                      <a:pt x="220" y="396"/>
                      <a:pt x="225" y="402"/>
                      <a:pt x="229" y="407"/>
                    </a:cubicBezTo>
                    <a:cubicBezTo>
                      <a:pt x="241" y="422"/>
                      <a:pt x="212" y="385"/>
                      <a:pt x="223" y="400"/>
                    </a:cubicBezTo>
                    <a:cubicBezTo>
                      <a:pt x="240" y="422"/>
                      <a:pt x="256" y="445"/>
                      <a:pt x="270" y="469"/>
                    </a:cubicBezTo>
                    <a:cubicBezTo>
                      <a:pt x="284" y="491"/>
                      <a:pt x="297" y="514"/>
                      <a:pt x="309" y="538"/>
                    </a:cubicBezTo>
                    <a:cubicBezTo>
                      <a:pt x="315" y="549"/>
                      <a:pt x="320" y="561"/>
                      <a:pt x="326" y="573"/>
                    </a:cubicBezTo>
                    <a:cubicBezTo>
                      <a:pt x="330" y="583"/>
                      <a:pt x="335" y="603"/>
                      <a:pt x="324" y="568"/>
                    </a:cubicBezTo>
                    <a:cubicBezTo>
                      <a:pt x="325" y="573"/>
                      <a:pt x="328" y="579"/>
                      <a:pt x="330" y="584"/>
                    </a:cubicBezTo>
                    <a:cubicBezTo>
                      <a:pt x="350" y="636"/>
                      <a:pt x="365" y="690"/>
                      <a:pt x="374" y="745"/>
                    </a:cubicBezTo>
                    <a:cubicBezTo>
                      <a:pt x="388" y="818"/>
                      <a:pt x="481" y="866"/>
                      <a:pt x="549" y="844"/>
                    </a:cubicBezTo>
                    <a:cubicBezTo>
                      <a:pt x="628" y="819"/>
                      <a:pt x="663" y="748"/>
                      <a:pt x="649" y="669"/>
                    </a:cubicBezTo>
                    <a:cubicBezTo>
                      <a:pt x="602" y="408"/>
                      <a:pt x="446" y="179"/>
                      <a:pt x="234" y="23"/>
                    </a:cubicBezTo>
                    <a:cubicBezTo>
                      <a:pt x="206" y="3"/>
                      <a:pt x="156" y="0"/>
                      <a:pt x="124" y="9"/>
                    </a:cubicBezTo>
                    <a:cubicBezTo>
                      <a:pt x="91" y="18"/>
                      <a:pt x="56" y="44"/>
                      <a:pt x="39" y="74"/>
                    </a:cubicBezTo>
                    <a:cubicBezTo>
                      <a:pt x="0" y="149"/>
                      <a:pt x="26" y="222"/>
                      <a:pt x="90" y="26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9" name="Freeform 77">
                <a:extLst>
                  <a:ext uri="{FF2B5EF4-FFF2-40B4-BE49-F238E27FC236}">
                    <a16:creationId xmlns:a16="http://schemas.microsoft.com/office/drawing/2014/main" id="{E625FF80-30C4-EF4C-FD0E-F91EBF283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2288" y="4606925"/>
                <a:ext cx="131763" cy="115888"/>
              </a:xfrm>
              <a:custGeom>
                <a:avLst/>
                <a:gdLst>
                  <a:gd name="T0" fmla="*/ 243 w 645"/>
                  <a:gd name="T1" fmla="*/ 526 h 569"/>
                  <a:gd name="T2" fmla="*/ 603 w 645"/>
                  <a:gd name="T3" fmla="*/ 245 h 569"/>
                  <a:gd name="T4" fmla="*/ 645 w 645"/>
                  <a:gd name="T5" fmla="*/ 144 h 569"/>
                  <a:gd name="T6" fmla="*/ 603 w 645"/>
                  <a:gd name="T7" fmla="*/ 43 h 569"/>
                  <a:gd name="T8" fmla="*/ 503 w 645"/>
                  <a:gd name="T9" fmla="*/ 2 h 569"/>
                  <a:gd name="T10" fmla="*/ 465 w 645"/>
                  <a:gd name="T11" fmla="*/ 7 h 569"/>
                  <a:gd name="T12" fmla="*/ 402 w 645"/>
                  <a:gd name="T13" fmla="*/ 43 h 569"/>
                  <a:gd name="T14" fmla="*/ 42 w 645"/>
                  <a:gd name="T15" fmla="*/ 325 h 569"/>
                  <a:gd name="T16" fmla="*/ 0 w 645"/>
                  <a:gd name="T17" fmla="*/ 425 h 569"/>
                  <a:gd name="T18" fmla="*/ 42 w 645"/>
                  <a:gd name="T19" fmla="*/ 526 h 569"/>
                  <a:gd name="T20" fmla="*/ 142 w 645"/>
                  <a:gd name="T21" fmla="*/ 567 h 569"/>
                  <a:gd name="T22" fmla="*/ 180 w 645"/>
                  <a:gd name="T23" fmla="*/ 562 h 569"/>
                  <a:gd name="T24" fmla="*/ 243 w 645"/>
                  <a:gd name="T25" fmla="*/ 526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5" h="569">
                    <a:moveTo>
                      <a:pt x="243" y="526"/>
                    </a:moveTo>
                    <a:cubicBezTo>
                      <a:pt x="363" y="432"/>
                      <a:pt x="483" y="338"/>
                      <a:pt x="603" y="245"/>
                    </a:cubicBezTo>
                    <a:cubicBezTo>
                      <a:pt x="630" y="224"/>
                      <a:pt x="645" y="176"/>
                      <a:pt x="645" y="144"/>
                    </a:cubicBezTo>
                    <a:cubicBezTo>
                      <a:pt x="645" y="109"/>
                      <a:pt x="629" y="67"/>
                      <a:pt x="603" y="43"/>
                    </a:cubicBezTo>
                    <a:cubicBezTo>
                      <a:pt x="576" y="19"/>
                      <a:pt x="541" y="0"/>
                      <a:pt x="503" y="2"/>
                    </a:cubicBezTo>
                    <a:cubicBezTo>
                      <a:pt x="490" y="4"/>
                      <a:pt x="478" y="5"/>
                      <a:pt x="465" y="7"/>
                    </a:cubicBezTo>
                    <a:cubicBezTo>
                      <a:pt x="441" y="14"/>
                      <a:pt x="420" y="26"/>
                      <a:pt x="402" y="43"/>
                    </a:cubicBezTo>
                    <a:cubicBezTo>
                      <a:pt x="282" y="137"/>
                      <a:pt x="162" y="231"/>
                      <a:pt x="42" y="325"/>
                    </a:cubicBezTo>
                    <a:cubicBezTo>
                      <a:pt x="15" y="345"/>
                      <a:pt x="0" y="393"/>
                      <a:pt x="0" y="425"/>
                    </a:cubicBezTo>
                    <a:cubicBezTo>
                      <a:pt x="0" y="460"/>
                      <a:pt x="16" y="502"/>
                      <a:pt x="42" y="526"/>
                    </a:cubicBezTo>
                    <a:cubicBezTo>
                      <a:pt x="69" y="551"/>
                      <a:pt x="104" y="569"/>
                      <a:pt x="142" y="567"/>
                    </a:cubicBezTo>
                    <a:cubicBezTo>
                      <a:pt x="155" y="566"/>
                      <a:pt x="168" y="564"/>
                      <a:pt x="180" y="562"/>
                    </a:cubicBezTo>
                    <a:cubicBezTo>
                      <a:pt x="204" y="555"/>
                      <a:pt x="225" y="543"/>
                      <a:pt x="243" y="526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70" name="Freeform 78">
                <a:extLst>
                  <a:ext uri="{FF2B5EF4-FFF2-40B4-BE49-F238E27FC236}">
                    <a16:creationId xmlns:a16="http://schemas.microsoft.com/office/drawing/2014/main" id="{5275E8E7-BAC2-A5D6-C2B3-BDB5D3387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6413" y="4494213"/>
                <a:ext cx="417513" cy="465138"/>
              </a:xfrm>
              <a:custGeom>
                <a:avLst/>
                <a:gdLst>
                  <a:gd name="T0" fmla="*/ 1300 w 2024"/>
                  <a:gd name="T1" fmla="*/ 333 h 2264"/>
                  <a:gd name="T2" fmla="*/ 1494 w 2024"/>
                  <a:gd name="T3" fmla="*/ 1487 h 2264"/>
                  <a:gd name="T4" fmla="*/ 249 w 2024"/>
                  <a:gd name="T5" fmla="*/ 1841 h 2264"/>
                  <a:gd name="T6" fmla="*/ 173 w 2024"/>
                  <a:gd name="T7" fmla="*/ 2116 h 2264"/>
                  <a:gd name="T8" fmla="*/ 1492 w 2024"/>
                  <a:gd name="T9" fmla="*/ 1902 h 2264"/>
                  <a:gd name="T10" fmla="*/ 1905 w 2024"/>
                  <a:gd name="T11" fmla="*/ 674 h 2264"/>
                  <a:gd name="T12" fmla="*/ 1444 w 2024"/>
                  <a:gd name="T13" fmla="*/ 88 h 2264"/>
                  <a:gd name="T14" fmla="*/ 1300 w 2024"/>
                  <a:gd name="T15" fmla="*/ 333 h 2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4" h="2264">
                    <a:moveTo>
                      <a:pt x="1300" y="333"/>
                    </a:moveTo>
                    <a:cubicBezTo>
                      <a:pt x="1723" y="565"/>
                      <a:pt x="1741" y="1116"/>
                      <a:pt x="1494" y="1487"/>
                    </a:cubicBezTo>
                    <a:cubicBezTo>
                      <a:pt x="1225" y="1889"/>
                      <a:pt x="686" y="1987"/>
                      <a:pt x="249" y="1841"/>
                    </a:cubicBezTo>
                    <a:cubicBezTo>
                      <a:pt x="75" y="1783"/>
                      <a:pt x="0" y="2058"/>
                      <a:pt x="173" y="2116"/>
                    </a:cubicBezTo>
                    <a:cubicBezTo>
                      <a:pt x="616" y="2264"/>
                      <a:pt x="1124" y="2197"/>
                      <a:pt x="1492" y="1902"/>
                    </a:cubicBezTo>
                    <a:cubicBezTo>
                      <a:pt x="1848" y="1617"/>
                      <a:pt x="2024" y="1117"/>
                      <a:pt x="1905" y="674"/>
                    </a:cubicBezTo>
                    <a:cubicBezTo>
                      <a:pt x="1838" y="422"/>
                      <a:pt x="1672" y="213"/>
                      <a:pt x="1444" y="88"/>
                    </a:cubicBezTo>
                    <a:cubicBezTo>
                      <a:pt x="1283" y="0"/>
                      <a:pt x="1140" y="245"/>
                      <a:pt x="1300" y="33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71" name="Freeform 79">
                <a:extLst>
                  <a:ext uri="{FF2B5EF4-FFF2-40B4-BE49-F238E27FC236}">
                    <a16:creationId xmlns:a16="http://schemas.microsoft.com/office/drawing/2014/main" id="{5B2C1160-B14F-DDC9-E068-1528A301C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876" y="4867275"/>
                <a:ext cx="171450" cy="66675"/>
              </a:xfrm>
              <a:custGeom>
                <a:avLst/>
                <a:gdLst>
                  <a:gd name="T0" fmla="*/ 146 w 836"/>
                  <a:gd name="T1" fmla="*/ 288 h 321"/>
                  <a:gd name="T2" fmla="*/ 690 w 836"/>
                  <a:gd name="T3" fmla="*/ 317 h 321"/>
                  <a:gd name="T4" fmla="*/ 832 w 836"/>
                  <a:gd name="T5" fmla="*/ 175 h 321"/>
                  <a:gd name="T6" fmla="*/ 690 w 836"/>
                  <a:gd name="T7" fmla="*/ 33 h 321"/>
                  <a:gd name="T8" fmla="*/ 146 w 836"/>
                  <a:gd name="T9" fmla="*/ 4 h 321"/>
                  <a:gd name="T10" fmla="*/ 3 w 836"/>
                  <a:gd name="T11" fmla="*/ 146 h 321"/>
                  <a:gd name="T12" fmla="*/ 146 w 836"/>
                  <a:gd name="T13" fmla="*/ 288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6" h="321">
                    <a:moveTo>
                      <a:pt x="146" y="288"/>
                    </a:moveTo>
                    <a:cubicBezTo>
                      <a:pt x="327" y="298"/>
                      <a:pt x="509" y="307"/>
                      <a:pt x="690" y="317"/>
                    </a:cubicBezTo>
                    <a:cubicBezTo>
                      <a:pt x="765" y="321"/>
                      <a:pt x="836" y="249"/>
                      <a:pt x="832" y="175"/>
                    </a:cubicBezTo>
                    <a:cubicBezTo>
                      <a:pt x="829" y="94"/>
                      <a:pt x="770" y="37"/>
                      <a:pt x="690" y="33"/>
                    </a:cubicBezTo>
                    <a:cubicBezTo>
                      <a:pt x="509" y="23"/>
                      <a:pt x="327" y="13"/>
                      <a:pt x="146" y="4"/>
                    </a:cubicBezTo>
                    <a:cubicBezTo>
                      <a:pt x="71" y="0"/>
                      <a:pt x="0" y="72"/>
                      <a:pt x="3" y="146"/>
                    </a:cubicBezTo>
                    <a:cubicBezTo>
                      <a:pt x="7" y="226"/>
                      <a:pt x="66" y="284"/>
                      <a:pt x="146" y="288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72" name="Freeform 80">
                <a:extLst>
                  <a:ext uri="{FF2B5EF4-FFF2-40B4-BE49-F238E27FC236}">
                    <a16:creationId xmlns:a16="http://schemas.microsoft.com/office/drawing/2014/main" id="{3E8462E5-C358-89CF-889D-8B064737A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3038" y="4864100"/>
                <a:ext cx="536575" cy="423863"/>
              </a:xfrm>
              <a:custGeom>
                <a:avLst/>
                <a:gdLst>
                  <a:gd name="T0" fmla="*/ 635 w 2610"/>
                  <a:gd name="T1" fmla="*/ 139 h 2063"/>
                  <a:gd name="T2" fmla="*/ 34 w 2610"/>
                  <a:gd name="T3" fmla="*/ 1476 h 2063"/>
                  <a:gd name="T4" fmla="*/ 45 w 2610"/>
                  <a:gd name="T5" fmla="*/ 1724 h 2063"/>
                  <a:gd name="T6" fmla="*/ 195 w 2610"/>
                  <a:gd name="T7" fmla="*/ 1839 h 2063"/>
                  <a:gd name="T8" fmla="*/ 741 w 2610"/>
                  <a:gd name="T9" fmla="*/ 1970 h 2063"/>
                  <a:gd name="T10" fmla="*/ 2195 w 2610"/>
                  <a:gd name="T11" fmla="*/ 1948 h 2063"/>
                  <a:gd name="T12" fmla="*/ 2605 w 2610"/>
                  <a:gd name="T13" fmla="*/ 1677 h 2063"/>
                  <a:gd name="T14" fmla="*/ 2585 w 2610"/>
                  <a:gd name="T15" fmla="*/ 1395 h 2063"/>
                  <a:gd name="T16" fmla="*/ 2090 w 2610"/>
                  <a:gd name="T17" fmla="*/ 211 h 2063"/>
                  <a:gd name="T18" fmla="*/ 1889 w 2610"/>
                  <a:gd name="T19" fmla="*/ 412 h 2063"/>
                  <a:gd name="T20" fmla="*/ 2278 w 2610"/>
                  <a:gd name="T21" fmla="*/ 1266 h 2063"/>
                  <a:gd name="T22" fmla="*/ 2319 w 2610"/>
                  <a:gd name="T23" fmla="*/ 1581 h 2063"/>
                  <a:gd name="T24" fmla="*/ 2321 w 2610"/>
                  <a:gd name="T25" fmla="*/ 1662 h 2063"/>
                  <a:gd name="T26" fmla="*/ 2320 w 2610"/>
                  <a:gd name="T27" fmla="*/ 1687 h 2063"/>
                  <a:gd name="T28" fmla="*/ 2358 w 2610"/>
                  <a:gd name="T29" fmla="*/ 1587 h 2063"/>
                  <a:gd name="T30" fmla="*/ 2326 w 2610"/>
                  <a:gd name="T31" fmla="*/ 1603 h 2063"/>
                  <a:gd name="T32" fmla="*/ 2243 w 2610"/>
                  <a:gd name="T33" fmla="*/ 1637 h 2063"/>
                  <a:gd name="T34" fmla="*/ 1063 w 2610"/>
                  <a:gd name="T35" fmla="*/ 1720 h 2063"/>
                  <a:gd name="T36" fmla="*/ 525 w 2610"/>
                  <a:gd name="T37" fmla="*/ 1644 h 2063"/>
                  <a:gd name="T38" fmla="*/ 324 w 2610"/>
                  <a:gd name="T39" fmla="*/ 1587 h 2063"/>
                  <a:gd name="T40" fmla="*/ 283 w 2610"/>
                  <a:gd name="T41" fmla="*/ 1566 h 2063"/>
                  <a:gd name="T42" fmla="*/ 279 w 2610"/>
                  <a:gd name="T43" fmla="*/ 1564 h 2063"/>
                  <a:gd name="T44" fmla="*/ 303 w 2610"/>
                  <a:gd name="T45" fmla="*/ 1627 h 2063"/>
                  <a:gd name="T46" fmla="*/ 306 w 2610"/>
                  <a:gd name="T47" fmla="*/ 1589 h 2063"/>
                  <a:gd name="T48" fmla="*/ 329 w 2610"/>
                  <a:gd name="T49" fmla="*/ 1419 h 2063"/>
                  <a:gd name="T50" fmla="*/ 365 w 2610"/>
                  <a:gd name="T51" fmla="*/ 1251 h 2063"/>
                  <a:gd name="T52" fmla="*/ 474 w 2610"/>
                  <a:gd name="T53" fmla="*/ 924 h 2063"/>
                  <a:gd name="T54" fmla="*/ 836 w 2610"/>
                  <a:gd name="T55" fmla="*/ 340 h 2063"/>
                  <a:gd name="T56" fmla="*/ 635 w 2610"/>
                  <a:gd name="T57" fmla="*/ 139 h 2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610" h="2063">
                    <a:moveTo>
                      <a:pt x="635" y="139"/>
                    </a:moveTo>
                    <a:cubicBezTo>
                      <a:pt x="311" y="519"/>
                      <a:pt x="99" y="979"/>
                      <a:pt x="34" y="1476"/>
                    </a:cubicBezTo>
                    <a:cubicBezTo>
                      <a:pt x="23" y="1557"/>
                      <a:pt x="0" y="1649"/>
                      <a:pt x="45" y="1724"/>
                    </a:cubicBezTo>
                    <a:cubicBezTo>
                      <a:pt x="78" y="1780"/>
                      <a:pt x="138" y="1813"/>
                      <a:pt x="195" y="1839"/>
                    </a:cubicBezTo>
                    <a:cubicBezTo>
                      <a:pt x="366" y="1914"/>
                      <a:pt x="557" y="1944"/>
                      <a:pt x="741" y="1970"/>
                    </a:cubicBezTo>
                    <a:cubicBezTo>
                      <a:pt x="1209" y="2035"/>
                      <a:pt x="1733" y="2063"/>
                      <a:pt x="2195" y="1948"/>
                    </a:cubicBezTo>
                    <a:cubicBezTo>
                      <a:pt x="2339" y="1912"/>
                      <a:pt x="2595" y="1856"/>
                      <a:pt x="2605" y="1677"/>
                    </a:cubicBezTo>
                    <a:cubicBezTo>
                      <a:pt x="2610" y="1583"/>
                      <a:pt x="2597" y="1487"/>
                      <a:pt x="2585" y="1395"/>
                    </a:cubicBezTo>
                    <a:cubicBezTo>
                      <a:pt x="2529" y="965"/>
                      <a:pt x="2386" y="536"/>
                      <a:pt x="2090" y="211"/>
                    </a:cubicBezTo>
                    <a:cubicBezTo>
                      <a:pt x="1967" y="75"/>
                      <a:pt x="1766" y="277"/>
                      <a:pt x="1889" y="412"/>
                    </a:cubicBezTo>
                    <a:cubicBezTo>
                      <a:pt x="2104" y="648"/>
                      <a:pt x="2216" y="957"/>
                      <a:pt x="2278" y="1266"/>
                    </a:cubicBezTo>
                    <a:cubicBezTo>
                      <a:pt x="2298" y="1370"/>
                      <a:pt x="2313" y="1475"/>
                      <a:pt x="2319" y="1581"/>
                    </a:cubicBezTo>
                    <a:cubicBezTo>
                      <a:pt x="2320" y="1608"/>
                      <a:pt x="2317" y="1636"/>
                      <a:pt x="2321" y="1662"/>
                    </a:cubicBezTo>
                    <a:cubicBezTo>
                      <a:pt x="2322" y="1669"/>
                      <a:pt x="2318" y="1681"/>
                      <a:pt x="2320" y="1687"/>
                    </a:cubicBezTo>
                    <a:cubicBezTo>
                      <a:pt x="2333" y="1654"/>
                      <a:pt x="2345" y="1620"/>
                      <a:pt x="2358" y="1587"/>
                    </a:cubicBezTo>
                    <a:cubicBezTo>
                      <a:pt x="2347" y="1593"/>
                      <a:pt x="2337" y="1598"/>
                      <a:pt x="2326" y="1603"/>
                    </a:cubicBezTo>
                    <a:cubicBezTo>
                      <a:pt x="2299" y="1607"/>
                      <a:pt x="2269" y="1628"/>
                      <a:pt x="2243" y="1637"/>
                    </a:cubicBezTo>
                    <a:cubicBezTo>
                      <a:pt x="1876" y="1765"/>
                      <a:pt x="1445" y="1747"/>
                      <a:pt x="1063" y="1720"/>
                    </a:cubicBezTo>
                    <a:cubicBezTo>
                      <a:pt x="882" y="1707"/>
                      <a:pt x="701" y="1684"/>
                      <a:pt x="525" y="1644"/>
                    </a:cubicBezTo>
                    <a:cubicBezTo>
                      <a:pt x="458" y="1629"/>
                      <a:pt x="387" y="1614"/>
                      <a:pt x="324" y="1587"/>
                    </a:cubicBezTo>
                    <a:cubicBezTo>
                      <a:pt x="311" y="1581"/>
                      <a:pt x="296" y="1569"/>
                      <a:pt x="283" y="1566"/>
                    </a:cubicBezTo>
                    <a:cubicBezTo>
                      <a:pt x="269" y="1562"/>
                      <a:pt x="285" y="1561"/>
                      <a:pt x="279" y="1564"/>
                    </a:cubicBezTo>
                    <a:cubicBezTo>
                      <a:pt x="258" y="1542"/>
                      <a:pt x="266" y="1563"/>
                      <a:pt x="303" y="1627"/>
                    </a:cubicBezTo>
                    <a:cubicBezTo>
                      <a:pt x="304" y="1615"/>
                      <a:pt x="305" y="1602"/>
                      <a:pt x="306" y="1589"/>
                    </a:cubicBezTo>
                    <a:cubicBezTo>
                      <a:pt x="322" y="1539"/>
                      <a:pt x="319" y="1472"/>
                      <a:pt x="329" y="1419"/>
                    </a:cubicBezTo>
                    <a:cubicBezTo>
                      <a:pt x="339" y="1363"/>
                      <a:pt x="351" y="1307"/>
                      <a:pt x="365" y="1251"/>
                    </a:cubicBezTo>
                    <a:cubicBezTo>
                      <a:pt x="393" y="1140"/>
                      <a:pt x="429" y="1030"/>
                      <a:pt x="474" y="924"/>
                    </a:cubicBezTo>
                    <a:cubicBezTo>
                      <a:pt x="564" y="713"/>
                      <a:pt x="687" y="515"/>
                      <a:pt x="836" y="340"/>
                    </a:cubicBezTo>
                    <a:cubicBezTo>
                      <a:pt x="954" y="202"/>
                      <a:pt x="754" y="0"/>
                      <a:pt x="635" y="13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80" name="Freeform 81">
                <a:extLst>
                  <a:ext uri="{FF2B5EF4-FFF2-40B4-BE49-F238E27FC236}">
                    <a16:creationId xmlns:a16="http://schemas.microsoft.com/office/drawing/2014/main" id="{ADE1BE1C-BFA1-45D3-E0FC-B29C6C0AE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6901" y="3811588"/>
                <a:ext cx="2122488" cy="730250"/>
              </a:xfrm>
              <a:custGeom>
                <a:avLst/>
                <a:gdLst>
                  <a:gd name="T0" fmla="*/ 10069 w 10315"/>
                  <a:gd name="T1" fmla="*/ 2423 h 3552"/>
                  <a:gd name="T2" fmla="*/ 5614 w 10315"/>
                  <a:gd name="T3" fmla="*/ 3165 h 3552"/>
                  <a:gd name="T4" fmla="*/ 3396 w 10315"/>
                  <a:gd name="T5" fmla="*/ 2827 h 3552"/>
                  <a:gd name="T6" fmla="*/ 1579 w 10315"/>
                  <a:gd name="T7" fmla="*/ 1935 h 3552"/>
                  <a:gd name="T8" fmla="*/ 334 w 10315"/>
                  <a:gd name="T9" fmla="*/ 172 h 3552"/>
                  <a:gd name="T10" fmla="*/ 60 w 10315"/>
                  <a:gd name="T11" fmla="*/ 248 h 3552"/>
                  <a:gd name="T12" fmla="*/ 1148 w 10315"/>
                  <a:gd name="T13" fmla="*/ 1936 h 3552"/>
                  <a:gd name="T14" fmla="*/ 2912 w 10315"/>
                  <a:gd name="T15" fmla="*/ 2970 h 3552"/>
                  <a:gd name="T16" fmla="*/ 7592 w 10315"/>
                  <a:gd name="T17" fmla="*/ 3336 h 3552"/>
                  <a:gd name="T18" fmla="*/ 10144 w 10315"/>
                  <a:gd name="T19" fmla="*/ 2697 h 3552"/>
                  <a:gd name="T20" fmla="*/ 10069 w 10315"/>
                  <a:gd name="T21" fmla="*/ 2423 h 3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15" h="3552">
                    <a:moveTo>
                      <a:pt x="10069" y="2423"/>
                    </a:moveTo>
                    <a:cubicBezTo>
                      <a:pt x="8650" y="2945"/>
                      <a:pt x="7127" y="3212"/>
                      <a:pt x="5614" y="3165"/>
                    </a:cubicBezTo>
                    <a:cubicBezTo>
                      <a:pt x="4864" y="3141"/>
                      <a:pt x="4117" y="3037"/>
                      <a:pt x="3396" y="2827"/>
                    </a:cubicBezTo>
                    <a:cubicBezTo>
                      <a:pt x="2744" y="2638"/>
                      <a:pt x="2111" y="2364"/>
                      <a:pt x="1579" y="1935"/>
                    </a:cubicBezTo>
                    <a:cubicBezTo>
                      <a:pt x="1006" y="1473"/>
                      <a:pt x="573" y="868"/>
                      <a:pt x="334" y="172"/>
                    </a:cubicBezTo>
                    <a:cubicBezTo>
                      <a:pt x="275" y="0"/>
                      <a:pt x="0" y="74"/>
                      <a:pt x="60" y="248"/>
                    </a:cubicBezTo>
                    <a:cubicBezTo>
                      <a:pt x="280" y="891"/>
                      <a:pt x="650" y="1472"/>
                      <a:pt x="1148" y="1936"/>
                    </a:cubicBezTo>
                    <a:cubicBezTo>
                      <a:pt x="1654" y="2409"/>
                      <a:pt x="2262" y="2741"/>
                      <a:pt x="2912" y="2970"/>
                    </a:cubicBezTo>
                    <a:cubicBezTo>
                      <a:pt x="4404" y="3497"/>
                      <a:pt x="6037" y="3552"/>
                      <a:pt x="7592" y="3336"/>
                    </a:cubicBezTo>
                    <a:cubicBezTo>
                      <a:pt x="8462" y="3214"/>
                      <a:pt x="9320" y="3000"/>
                      <a:pt x="10144" y="2697"/>
                    </a:cubicBezTo>
                    <a:cubicBezTo>
                      <a:pt x="10315" y="2634"/>
                      <a:pt x="10241" y="2359"/>
                      <a:pt x="10069" y="242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81" name="Freeform 82">
                <a:extLst>
                  <a:ext uri="{FF2B5EF4-FFF2-40B4-BE49-F238E27FC236}">
                    <a16:creationId xmlns:a16="http://schemas.microsoft.com/office/drawing/2014/main" id="{6F1BADC3-9C63-993E-CBDA-B13247FCD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7726" y="3381375"/>
                <a:ext cx="100013" cy="295275"/>
              </a:xfrm>
              <a:custGeom>
                <a:avLst/>
                <a:gdLst>
                  <a:gd name="T0" fmla="*/ 187 w 485"/>
                  <a:gd name="T1" fmla="*/ 142 h 1439"/>
                  <a:gd name="T2" fmla="*/ 25 w 485"/>
                  <a:gd name="T3" fmla="*/ 1243 h 1439"/>
                  <a:gd name="T4" fmla="*/ 124 w 485"/>
                  <a:gd name="T5" fmla="*/ 1418 h 1439"/>
                  <a:gd name="T6" fmla="*/ 299 w 485"/>
                  <a:gd name="T7" fmla="*/ 1319 h 1439"/>
                  <a:gd name="T8" fmla="*/ 471 w 485"/>
                  <a:gd name="T9" fmla="*/ 142 h 1439"/>
                  <a:gd name="T10" fmla="*/ 329 w 485"/>
                  <a:gd name="T11" fmla="*/ 0 h 1439"/>
                  <a:gd name="T12" fmla="*/ 187 w 485"/>
                  <a:gd name="T13" fmla="*/ 142 h 1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5" h="1439">
                    <a:moveTo>
                      <a:pt x="187" y="142"/>
                    </a:moveTo>
                    <a:cubicBezTo>
                      <a:pt x="200" y="518"/>
                      <a:pt x="142" y="886"/>
                      <a:pt x="25" y="1243"/>
                    </a:cubicBezTo>
                    <a:cubicBezTo>
                      <a:pt x="0" y="1316"/>
                      <a:pt x="52" y="1398"/>
                      <a:pt x="124" y="1418"/>
                    </a:cubicBezTo>
                    <a:cubicBezTo>
                      <a:pt x="201" y="1439"/>
                      <a:pt x="275" y="1392"/>
                      <a:pt x="299" y="1319"/>
                    </a:cubicBezTo>
                    <a:cubicBezTo>
                      <a:pt x="424" y="940"/>
                      <a:pt x="485" y="541"/>
                      <a:pt x="471" y="142"/>
                    </a:cubicBezTo>
                    <a:cubicBezTo>
                      <a:pt x="469" y="66"/>
                      <a:pt x="408" y="0"/>
                      <a:pt x="329" y="0"/>
                    </a:cubicBezTo>
                    <a:cubicBezTo>
                      <a:pt x="254" y="0"/>
                      <a:pt x="184" y="65"/>
                      <a:pt x="187" y="14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82" name="Freeform 83">
                <a:extLst>
                  <a:ext uri="{FF2B5EF4-FFF2-40B4-BE49-F238E27FC236}">
                    <a16:creationId xmlns:a16="http://schemas.microsoft.com/office/drawing/2014/main" id="{A77EE17E-A6E5-A1A0-42BD-6790F9AB0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238" y="927100"/>
                <a:ext cx="3751263" cy="2503488"/>
              </a:xfrm>
              <a:custGeom>
                <a:avLst/>
                <a:gdLst>
                  <a:gd name="T0" fmla="*/ 1547 w 18239"/>
                  <a:gd name="T1" fmla="*/ 11872 h 12175"/>
                  <a:gd name="T2" fmla="*/ 741 w 18239"/>
                  <a:gd name="T3" fmla="*/ 8391 h 12175"/>
                  <a:gd name="T4" fmla="*/ 1734 w 18239"/>
                  <a:gd name="T5" fmla="*/ 5033 h 12175"/>
                  <a:gd name="T6" fmla="*/ 6280 w 18239"/>
                  <a:gd name="T7" fmla="*/ 1085 h 12175"/>
                  <a:gd name="T8" fmla="*/ 9581 w 18239"/>
                  <a:gd name="T9" fmla="*/ 491 h 12175"/>
                  <a:gd name="T10" fmla="*/ 12880 w 18239"/>
                  <a:gd name="T11" fmla="*/ 1057 h 12175"/>
                  <a:gd name="T12" fmla="*/ 16155 w 18239"/>
                  <a:gd name="T13" fmla="*/ 3526 h 12175"/>
                  <a:gd name="T14" fmla="*/ 17885 w 18239"/>
                  <a:gd name="T15" fmla="*/ 8314 h 12175"/>
                  <a:gd name="T16" fmla="*/ 17812 w 18239"/>
                  <a:gd name="T17" fmla="*/ 9073 h 12175"/>
                  <a:gd name="T18" fmla="*/ 18087 w 18239"/>
                  <a:gd name="T19" fmla="*/ 9148 h 12175"/>
                  <a:gd name="T20" fmla="*/ 17905 w 18239"/>
                  <a:gd name="T21" fmla="*/ 6152 h 12175"/>
                  <a:gd name="T22" fmla="*/ 16749 w 18239"/>
                  <a:gd name="T23" fmla="*/ 3828 h 12175"/>
                  <a:gd name="T24" fmla="*/ 13715 w 18239"/>
                  <a:gd name="T25" fmla="*/ 1134 h 12175"/>
                  <a:gd name="T26" fmla="*/ 6861 w 18239"/>
                  <a:gd name="T27" fmla="*/ 606 h 12175"/>
                  <a:gd name="T28" fmla="*/ 1848 w 18239"/>
                  <a:gd name="T29" fmla="*/ 4285 h 12175"/>
                  <a:gd name="T30" fmla="*/ 891 w 18239"/>
                  <a:gd name="T31" fmla="*/ 11150 h 12175"/>
                  <a:gd name="T32" fmla="*/ 1301 w 18239"/>
                  <a:gd name="T33" fmla="*/ 12015 h 12175"/>
                  <a:gd name="T34" fmla="*/ 1547 w 18239"/>
                  <a:gd name="T35" fmla="*/ 11872 h 12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239" h="12175">
                    <a:moveTo>
                      <a:pt x="1547" y="11872"/>
                    </a:moveTo>
                    <a:cubicBezTo>
                      <a:pt x="954" y="10806"/>
                      <a:pt x="669" y="9610"/>
                      <a:pt x="741" y="8391"/>
                    </a:cubicBezTo>
                    <a:cubicBezTo>
                      <a:pt x="810" y="7223"/>
                      <a:pt x="1180" y="6061"/>
                      <a:pt x="1734" y="5033"/>
                    </a:cubicBezTo>
                    <a:cubicBezTo>
                      <a:pt x="2704" y="3233"/>
                      <a:pt x="4352" y="1779"/>
                      <a:pt x="6280" y="1085"/>
                    </a:cubicBezTo>
                    <a:cubicBezTo>
                      <a:pt x="7329" y="707"/>
                      <a:pt x="8468" y="514"/>
                      <a:pt x="9581" y="491"/>
                    </a:cubicBezTo>
                    <a:cubicBezTo>
                      <a:pt x="10705" y="468"/>
                      <a:pt x="11833" y="639"/>
                      <a:pt x="12880" y="1057"/>
                    </a:cubicBezTo>
                    <a:cubicBezTo>
                      <a:pt x="14158" y="1567"/>
                      <a:pt x="15277" y="2476"/>
                      <a:pt x="16155" y="3526"/>
                    </a:cubicBezTo>
                    <a:cubicBezTo>
                      <a:pt x="17278" y="4869"/>
                      <a:pt x="17956" y="6549"/>
                      <a:pt x="17885" y="8314"/>
                    </a:cubicBezTo>
                    <a:cubicBezTo>
                      <a:pt x="17875" y="8568"/>
                      <a:pt x="17851" y="8822"/>
                      <a:pt x="17812" y="9073"/>
                    </a:cubicBezTo>
                    <a:cubicBezTo>
                      <a:pt x="17785" y="9252"/>
                      <a:pt x="18059" y="9329"/>
                      <a:pt x="18087" y="9148"/>
                    </a:cubicBezTo>
                    <a:cubicBezTo>
                      <a:pt x="18239" y="8147"/>
                      <a:pt x="18190" y="7126"/>
                      <a:pt x="17905" y="6152"/>
                    </a:cubicBezTo>
                    <a:cubicBezTo>
                      <a:pt x="17662" y="5316"/>
                      <a:pt x="17259" y="4531"/>
                      <a:pt x="16749" y="3828"/>
                    </a:cubicBezTo>
                    <a:cubicBezTo>
                      <a:pt x="15957" y="2738"/>
                      <a:pt x="14909" y="1769"/>
                      <a:pt x="13715" y="1134"/>
                    </a:cubicBezTo>
                    <a:cubicBezTo>
                      <a:pt x="11618" y="17"/>
                      <a:pt x="9115" y="0"/>
                      <a:pt x="6861" y="606"/>
                    </a:cubicBezTo>
                    <a:cubicBezTo>
                      <a:pt x="4808" y="1158"/>
                      <a:pt x="3008" y="2508"/>
                      <a:pt x="1848" y="4285"/>
                    </a:cubicBezTo>
                    <a:cubicBezTo>
                      <a:pt x="545" y="6281"/>
                      <a:pt x="0" y="8883"/>
                      <a:pt x="891" y="11150"/>
                    </a:cubicBezTo>
                    <a:cubicBezTo>
                      <a:pt x="1008" y="11447"/>
                      <a:pt x="1146" y="11736"/>
                      <a:pt x="1301" y="12015"/>
                    </a:cubicBezTo>
                    <a:cubicBezTo>
                      <a:pt x="1390" y="12175"/>
                      <a:pt x="1636" y="12032"/>
                      <a:pt x="1547" y="1187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83" name="Freeform 84">
                <a:extLst>
                  <a:ext uri="{FF2B5EF4-FFF2-40B4-BE49-F238E27FC236}">
                    <a16:creationId xmlns:a16="http://schemas.microsoft.com/office/drawing/2014/main" id="{E09E6102-2BBE-E260-A90B-5E616E69A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7676" y="3267075"/>
                <a:ext cx="176213" cy="407988"/>
              </a:xfrm>
              <a:custGeom>
                <a:avLst/>
                <a:gdLst>
                  <a:gd name="T0" fmla="*/ 47 w 858"/>
                  <a:gd name="T1" fmla="*/ 252 h 1982"/>
                  <a:gd name="T2" fmla="*/ 557 w 858"/>
                  <a:gd name="T3" fmla="*/ 1861 h 1982"/>
                  <a:gd name="T4" fmla="*/ 732 w 858"/>
                  <a:gd name="T5" fmla="*/ 1961 h 1982"/>
                  <a:gd name="T6" fmla="*/ 831 w 858"/>
                  <a:gd name="T7" fmla="*/ 1786 h 1982"/>
                  <a:gd name="T8" fmla="*/ 321 w 858"/>
                  <a:gd name="T9" fmla="*/ 177 h 1982"/>
                  <a:gd name="T10" fmla="*/ 47 w 858"/>
                  <a:gd name="T11" fmla="*/ 252 h 1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8" h="1982">
                    <a:moveTo>
                      <a:pt x="47" y="252"/>
                    </a:moveTo>
                    <a:cubicBezTo>
                      <a:pt x="190" y="797"/>
                      <a:pt x="360" y="1334"/>
                      <a:pt x="557" y="1861"/>
                    </a:cubicBezTo>
                    <a:cubicBezTo>
                      <a:pt x="584" y="1933"/>
                      <a:pt x="653" y="1982"/>
                      <a:pt x="732" y="1961"/>
                    </a:cubicBezTo>
                    <a:cubicBezTo>
                      <a:pt x="801" y="1942"/>
                      <a:pt x="858" y="1858"/>
                      <a:pt x="831" y="1786"/>
                    </a:cubicBezTo>
                    <a:cubicBezTo>
                      <a:pt x="634" y="1258"/>
                      <a:pt x="464" y="721"/>
                      <a:pt x="321" y="177"/>
                    </a:cubicBezTo>
                    <a:cubicBezTo>
                      <a:pt x="275" y="0"/>
                      <a:pt x="0" y="75"/>
                      <a:pt x="47" y="252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56" name="Freeform 85">
                <a:extLst>
                  <a:ext uri="{FF2B5EF4-FFF2-40B4-BE49-F238E27FC236}">
                    <a16:creationId xmlns:a16="http://schemas.microsoft.com/office/drawing/2014/main" id="{2D23B174-87B9-122F-D8A9-4F1A2814A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6776" y="2770188"/>
                <a:ext cx="539750" cy="884238"/>
              </a:xfrm>
              <a:custGeom>
                <a:avLst/>
                <a:gdLst>
                  <a:gd name="T0" fmla="*/ 361 w 2626"/>
                  <a:gd name="T1" fmla="*/ 713 h 4303"/>
                  <a:gd name="T2" fmla="*/ 1505 w 2626"/>
                  <a:gd name="T3" fmla="*/ 527 h 4303"/>
                  <a:gd name="T4" fmla="*/ 2147 w 2626"/>
                  <a:gd name="T5" fmla="*/ 1512 h 4303"/>
                  <a:gd name="T6" fmla="*/ 1352 w 2626"/>
                  <a:gd name="T7" fmla="*/ 3488 h 4303"/>
                  <a:gd name="T8" fmla="*/ 180 w 2626"/>
                  <a:gd name="T9" fmla="*/ 4002 h 4303"/>
                  <a:gd name="T10" fmla="*/ 256 w 2626"/>
                  <a:gd name="T11" fmla="*/ 4276 h 4303"/>
                  <a:gd name="T12" fmla="*/ 2280 w 2626"/>
                  <a:gd name="T13" fmla="*/ 2729 h 4303"/>
                  <a:gd name="T14" fmla="*/ 1679 w 2626"/>
                  <a:gd name="T15" fmla="*/ 298 h 4303"/>
                  <a:gd name="T16" fmla="*/ 160 w 2626"/>
                  <a:gd name="T17" fmla="*/ 512 h 4303"/>
                  <a:gd name="T18" fmla="*/ 361 w 2626"/>
                  <a:gd name="T19" fmla="*/ 713 h 4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26" h="4303">
                    <a:moveTo>
                      <a:pt x="361" y="713"/>
                    </a:moveTo>
                    <a:cubicBezTo>
                      <a:pt x="664" y="402"/>
                      <a:pt x="1120" y="311"/>
                      <a:pt x="1505" y="527"/>
                    </a:cubicBezTo>
                    <a:cubicBezTo>
                      <a:pt x="1870" y="731"/>
                      <a:pt x="2070" y="1113"/>
                      <a:pt x="2147" y="1512"/>
                    </a:cubicBezTo>
                    <a:cubicBezTo>
                      <a:pt x="2294" y="2267"/>
                      <a:pt x="1932" y="3014"/>
                      <a:pt x="1352" y="3488"/>
                    </a:cubicBezTo>
                    <a:cubicBezTo>
                      <a:pt x="1017" y="3763"/>
                      <a:pt x="608" y="3937"/>
                      <a:pt x="180" y="4002"/>
                    </a:cubicBezTo>
                    <a:cubicBezTo>
                      <a:pt x="0" y="4029"/>
                      <a:pt x="76" y="4303"/>
                      <a:pt x="256" y="4276"/>
                    </a:cubicBezTo>
                    <a:cubicBezTo>
                      <a:pt x="1131" y="4143"/>
                      <a:pt x="1931" y="3548"/>
                      <a:pt x="2280" y="2729"/>
                    </a:cubicBezTo>
                    <a:cubicBezTo>
                      <a:pt x="2626" y="1918"/>
                      <a:pt x="2492" y="786"/>
                      <a:pt x="1679" y="298"/>
                    </a:cubicBezTo>
                    <a:cubicBezTo>
                      <a:pt x="1181" y="0"/>
                      <a:pt x="561" y="100"/>
                      <a:pt x="160" y="512"/>
                    </a:cubicBezTo>
                    <a:cubicBezTo>
                      <a:pt x="33" y="643"/>
                      <a:pt x="234" y="844"/>
                      <a:pt x="361" y="71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57" name="Freeform 86">
                <a:extLst>
                  <a:ext uri="{FF2B5EF4-FFF2-40B4-BE49-F238E27FC236}">
                    <a16:creationId xmlns:a16="http://schemas.microsoft.com/office/drawing/2014/main" id="{D6DA043B-3BAE-8236-5636-59EA5FF48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288" y="3305175"/>
                <a:ext cx="657225" cy="839788"/>
              </a:xfrm>
              <a:custGeom>
                <a:avLst/>
                <a:gdLst>
                  <a:gd name="T0" fmla="*/ 1531 w 3192"/>
                  <a:gd name="T1" fmla="*/ 28 h 4087"/>
                  <a:gd name="T2" fmla="*/ 353 w 3192"/>
                  <a:gd name="T3" fmla="*/ 613 h 4087"/>
                  <a:gd name="T4" fmla="*/ 2 w 3192"/>
                  <a:gd name="T5" fmla="*/ 1636 h 4087"/>
                  <a:gd name="T6" fmla="*/ 1136 w 3192"/>
                  <a:gd name="T7" fmla="*/ 3655 h 4087"/>
                  <a:gd name="T8" fmla="*/ 3015 w 3192"/>
                  <a:gd name="T9" fmla="*/ 3923 h 4087"/>
                  <a:gd name="T10" fmla="*/ 2939 w 3192"/>
                  <a:gd name="T11" fmla="*/ 3649 h 4087"/>
                  <a:gd name="T12" fmla="*/ 580 w 3192"/>
                  <a:gd name="T13" fmla="*/ 2674 h 4087"/>
                  <a:gd name="T14" fmla="*/ 497 w 3192"/>
                  <a:gd name="T15" fmla="*/ 891 h 4087"/>
                  <a:gd name="T16" fmla="*/ 1606 w 3192"/>
                  <a:gd name="T17" fmla="*/ 302 h 4087"/>
                  <a:gd name="T18" fmla="*/ 1531 w 3192"/>
                  <a:gd name="T19" fmla="*/ 28 h 4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92" h="4087">
                    <a:moveTo>
                      <a:pt x="1531" y="28"/>
                    </a:moveTo>
                    <a:cubicBezTo>
                      <a:pt x="1093" y="97"/>
                      <a:pt x="646" y="266"/>
                      <a:pt x="353" y="613"/>
                    </a:cubicBezTo>
                    <a:cubicBezTo>
                      <a:pt x="111" y="900"/>
                      <a:pt x="0" y="1264"/>
                      <a:pt x="2" y="1636"/>
                    </a:cubicBezTo>
                    <a:cubicBezTo>
                      <a:pt x="7" y="2433"/>
                      <a:pt x="455" y="3242"/>
                      <a:pt x="1136" y="3655"/>
                    </a:cubicBezTo>
                    <a:cubicBezTo>
                      <a:pt x="1694" y="3994"/>
                      <a:pt x="2385" y="4087"/>
                      <a:pt x="3015" y="3923"/>
                    </a:cubicBezTo>
                    <a:cubicBezTo>
                      <a:pt x="3192" y="3877"/>
                      <a:pt x="3117" y="3603"/>
                      <a:pt x="2939" y="3649"/>
                    </a:cubicBezTo>
                    <a:cubicBezTo>
                      <a:pt x="2028" y="3887"/>
                      <a:pt x="1046" y="3497"/>
                      <a:pt x="580" y="2674"/>
                    </a:cubicBezTo>
                    <a:cubicBezTo>
                      <a:pt x="283" y="2148"/>
                      <a:pt x="137" y="1424"/>
                      <a:pt x="497" y="891"/>
                    </a:cubicBezTo>
                    <a:cubicBezTo>
                      <a:pt x="744" y="524"/>
                      <a:pt x="1187" y="368"/>
                      <a:pt x="1606" y="302"/>
                    </a:cubicBezTo>
                    <a:cubicBezTo>
                      <a:pt x="1787" y="274"/>
                      <a:pt x="1710" y="0"/>
                      <a:pt x="1531" y="28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58" name="Freeform 87">
                <a:extLst>
                  <a:ext uri="{FF2B5EF4-FFF2-40B4-BE49-F238E27FC236}">
                    <a16:creationId xmlns:a16="http://schemas.microsoft.com/office/drawing/2014/main" id="{391DF3FA-7583-84AE-C479-F3FBDEDF0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1" y="2787650"/>
                <a:ext cx="46038" cy="61913"/>
              </a:xfrm>
              <a:custGeom>
                <a:avLst/>
                <a:gdLst>
                  <a:gd name="T0" fmla="*/ 219 w 226"/>
                  <a:gd name="T1" fmla="*/ 180 h 301"/>
                  <a:gd name="T2" fmla="*/ 189 w 226"/>
                  <a:gd name="T3" fmla="*/ 71 h 301"/>
                  <a:gd name="T4" fmla="*/ 172 w 226"/>
                  <a:gd name="T5" fmla="*/ 39 h 301"/>
                  <a:gd name="T6" fmla="*/ 146 w 226"/>
                  <a:gd name="T7" fmla="*/ 14 h 301"/>
                  <a:gd name="T8" fmla="*/ 110 w 226"/>
                  <a:gd name="T9" fmla="*/ 3 h 301"/>
                  <a:gd name="T10" fmla="*/ 73 w 226"/>
                  <a:gd name="T11" fmla="*/ 5 h 301"/>
                  <a:gd name="T12" fmla="*/ 16 w 226"/>
                  <a:gd name="T13" fmla="*/ 48 h 301"/>
                  <a:gd name="T14" fmla="*/ 6 w 226"/>
                  <a:gd name="T15" fmla="*/ 121 h 301"/>
                  <a:gd name="T16" fmla="*/ 36 w 226"/>
                  <a:gd name="T17" fmla="*/ 230 h 301"/>
                  <a:gd name="T18" fmla="*/ 53 w 226"/>
                  <a:gd name="T19" fmla="*/ 263 h 301"/>
                  <a:gd name="T20" fmla="*/ 79 w 226"/>
                  <a:gd name="T21" fmla="*/ 287 h 301"/>
                  <a:gd name="T22" fmla="*/ 115 w 226"/>
                  <a:gd name="T23" fmla="*/ 298 h 301"/>
                  <a:gd name="T24" fmla="*/ 153 w 226"/>
                  <a:gd name="T25" fmla="*/ 297 h 301"/>
                  <a:gd name="T26" fmla="*/ 209 w 226"/>
                  <a:gd name="T27" fmla="*/ 253 h 301"/>
                  <a:gd name="T28" fmla="*/ 219 w 226"/>
                  <a:gd name="T29" fmla="*/ 18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6" h="301">
                    <a:moveTo>
                      <a:pt x="219" y="180"/>
                    </a:moveTo>
                    <a:cubicBezTo>
                      <a:pt x="209" y="144"/>
                      <a:pt x="199" y="107"/>
                      <a:pt x="189" y="71"/>
                    </a:cubicBezTo>
                    <a:cubicBezTo>
                      <a:pt x="186" y="59"/>
                      <a:pt x="181" y="48"/>
                      <a:pt x="172" y="39"/>
                    </a:cubicBezTo>
                    <a:cubicBezTo>
                      <a:pt x="166" y="28"/>
                      <a:pt x="157" y="20"/>
                      <a:pt x="146" y="14"/>
                    </a:cubicBezTo>
                    <a:cubicBezTo>
                      <a:pt x="135" y="7"/>
                      <a:pt x="123" y="4"/>
                      <a:pt x="110" y="3"/>
                    </a:cubicBezTo>
                    <a:cubicBezTo>
                      <a:pt x="98" y="0"/>
                      <a:pt x="85" y="1"/>
                      <a:pt x="73" y="5"/>
                    </a:cubicBezTo>
                    <a:cubicBezTo>
                      <a:pt x="50" y="12"/>
                      <a:pt x="28" y="26"/>
                      <a:pt x="16" y="48"/>
                    </a:cubicBezTo>
                    <a:cubicBezTo>
                      <a:pt x="4" y="71"/>
                      <a:pt x="0" y="96"/>
                      <a:pt x="6" y="121"/>
                    </a:cubicBezTo>
                    <a:cubicBezTo>
                      <a:pt x="16" y="158"/>
                      <a:pt x="26" y="194"/>
                      <a:pt x="36" y="230"/>
                    </a:cubicBezTo>
                    <a:cubicBezTo>
                      <a:pt x="39" y="243"/>
                      <a:pt x="45" y="253"/>
                      <a:pt x="53" y="263"/>
                    </a:cubicBezTo>
                    <a:cubicBezTo>
                      <a:pt x="60" y="273"/>
                      <a:pt x="68" y="281"/>
                      <a:pt x="79" y="287"/>
                    </a:cubicBezTo>
                    <a:cubicBezTo>
                      <a:pt x="90" y="294"/>
                      <a:pt x="102" y="298"/>
                      <a:pt x="115" y="298"/>
                    </a:cubicBezTo>
                    <a:cubicBezTo>
                      <a:pt x="127" y="301"/>
                      <a:pt x="140" y="301"/>
                      <a:pt x="153" y="297"/>
                    </a:cubicBezTo>
                    <a:cubicBezTo>
                      <a:pt x="175" y="289"/>
                      <a:pt x="198" y="275"/>
                      <a:pt x="209" y="253"/>
                    </a:cubicBezTo>
                    <a:cubicBezTo>
                      <a:pt x="221" y="230"/>
                      <a:pt x="226" y="205"/>
                      <a:pt x="219" y="180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59" name="Freeform 88">
                <a:extLst>
                  <a:ext uri="{FF2B5EF4-FFF2-40B4-BE49-F238E27FC236}">
                    <a16:creationId xmlns:a16="http://schemas.microsoft.com/office/drawing/2014/main" id="{3C555967-C2FD-DA01-4EE5-D64E653656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6613" y="2741613"/>
                <a:ext cx="88900" cy="457200"/>
              </a:xfrm>
              <a:custGeom>
                <a:avLst/>
                <a:gdLst>
                  <a:gd name="T0" fmla="*/ 38 w 439"/>
                  <a:gd name="T1" fmla="*/ 255 h 2223"/>
                  <a:gd name="T2" fmla="*/ 105 w 439"/>
                  <a:gd name="T3" fmla="*/ 1139 h 2223"/>
                  <a:gd name="T4" fmla="*/ 130 w 439"/>
                  <a:gd name="T5" fmla="*/ 2041 h 2223"/>
                  <a:gd name="T6" fmla="*/ 414 w 439"/>
                  <a:gd name="T7" fmla="*/ 2041 h 2223"/>
                  <a:gd name="T8" fmla="*/ 312 w 439"/>
                  <a:gd name="T9" fmla="*/ 179 h 2223"/>
                  <a:gd name="T10" fmla="*/ 38 w 439"/>
                  <a:gd name="T11" fmla="*/ 255 h 2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9" h="2223">
                    <a:moveTo>
                      <a:pt x="38" y="255"/>
                    </a:moveTo>
                    <a:cubicBezTo>
                      <a:pt x="98" y="544"/>
                      <a:pt x="100" y="845"/>
                      <a:pt x="105" y="1139"/>
                    </a:cubicBezTo>
                    <a:cubicBezTo>
                      <a:pt x="111" y="1439"/>
                      <a:pt x="107" y="1741"/>
                      <a:pt x="130" y="2041"/>
                    </a:cubicBezTo>
                    <a:cubicBezTo>
                      <a:pt x="143" y="2222"/>
                      <a:pt x="428" y="2223"/>
                      <a:pt x="414" y="2041"/>
                    </a:cubicBezTo>
                    <a:cubicBezTo>
                      <a:pt x="368" y="1423"/>
                      <a:pt x="439" y="789"/>
                      <a:pt x="312" y="179"/>
                    </a:cubicBezTo>
                    <a:cubicBezTo>
                      <a:pt x="275" y="0"/>
                      <a:pt x="0" y="76"/>
                      <a:pt x="38" y="255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60" name="Freeform 89">
                <a:extLst>
                  <a:ext uri="{FF2B5EF4-FFF2-40B4-BE49-F238E27FC236}">
                    <a16:creationId xmlns:a16="http://schemas.microsoft.com/office/drawing/2014/main" id="{51E7818C-5FBC-B6F6-445A-E58B9CA20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701" y="2366963"/>
                <a:ext cx="3130550" cy="950913"/>
              </a:xfrm>
              <a:custGeom>
                <a:avLst/>
                <a:gdLst>
                  <a:gd name="T0" fmla="*/ 1600 w 15220"/>
                  <a:gd name="T1" fmla="*/ 3714 h 4625"/>
                  <a:gd name="T2" fmla="*/ 2452 w 15220"/>
                  <a:gd name="T3" fmla="*/ 3195 h 4625"/>
                  <a:gd name="T4" fmla="*/ 2824 w 15220"/>
                  <a:gd name="T5" fmla="*/ 1735 h 4625"/>
                  <a:gd name="T6" fmla="*/ 2959 w 15220"/>
                  <a:gd name="T7" fmla="*/ 1219 h 4625"/>
                  <a:gd name="T8" fmla="*/ 2992 w 15220"/>
                  <a:gd name="T9" fmla="*/ 1121 h 4625"/>
                  <a:gd name="T10" fmla="*/ 2991 w 15220"/>
                  <a:gd name="T11" fmla="*/ 1083 h 4625"/>
                  <a:gd name="T12" fmla="*/ 2898 w 15220"/>
                  <a:gd name="T13" fmla="*/ 1075 h 4625"/>
                  <a:gd name="T14" fmla="*/ 2914 w 15220"/>
                  <a:gd name="T15" fmla="*/ 1109 h 4625"/>
                  <a:gd name="T16" fmla="*/ 2947 w 15220"/>
                  <a:gd name="T17" fmla="*/ 1206 h 4625"/>
                  <a:gd name="T18" fmla="*/ 3399 w 15220"/>
                  <a:gd name="T19" fmla="*/ 2785 h 4625"/>
                  <a:gd name="T20" fmla="*/ 5293 w 15220"/>
                  <a:gd name="T21" fmla="*/ 2247 h 4625"/>
                  <a:gd name="T22" fmla="*/ 9996 w 15220"/>
                  <a:gd name="T23" fmla="*/ 1528 h 4625"/>
                  <a:gd name="T24" fmla="*/ 10315 w 15220"/>
                  <a:gd name="T25" fmla="*/ 1057 h 4625"/>
                  <a:gd name="T26" fmla="*/ 10299 w 15220"/>
                  <a:gd name="T27" fmla="*/ 246 h 4625"/>
                  <a:gd name="T28" fmla="*/ 10207 w 15220"/>
                  <a:gd name="T29" fmla="*/ 283 h 4625"/>
                  <a:gd name="T30" fmla="*/ 10139 w 15220"/>
                  <a:gd name="T31" fmla="*/ 304 h 4625"/>
                  <a:gd name="T32" fmla="*/ 10620 w 15220"/>
                  <a:gd name="T33" fmla="*/ 1308 h 4625"/>
                  <a:gd name="T34" fmla="*/ 11115 w 15220"/>
                  <a:gd name="T35" fmla="*/ 1508 h 4625"/>
                  <a:gd name="T36" fmla="*/ 14262 w 15220"/>
                  <a:gd name="T37" fmla="*/ 1846 h 4625"/>
                  <a:gd name="T38" fmla="*/ 15045 w 15220"/>
                  <a:gd name="T39" fmla="*/ 1763 h 4625"/>
                  <a:gd name="T40" fmla="*/ 11543 w 15220"/>
                  <a:gd name="T41" fmla="*/ 1234 h 4625"/>
                  <a:gd name="T42" fmla="*/ 10983 w 15220"/>
                  <a:gd name="T43" fmla="*/ 1221 h 4625"/>
                  <a:gd name="T44" fmla="*/ 10876 w 15220"/>
                  <a:gd name="T45" fmla="*/ 1227 h 4625"/>
                  <a:gd name="T46" fmla="*/ 10911 w 15220"/>
                  <a:gd name="T47" fmla="*/ 1238 h 4625"/>
                  <a:gd name="T48" fmla="*/ 10801 w 15220"/>
                  <a:gd name="T49" fmla="*/ 1040 h 4625"/>
                  <a:gd name="T50" fmla="*/ 10318 w 15220"/>
                  <a:gd name="T51" fmla="*/ 79 h 4625"/>
                  <a:gd name="T52" fmla="*/ 10008 w 15220"/>
                  <a:gd name="T53" fmla="*/ 398 h 4625"/>
                  <a:gd name="T54" fmla="*/ 10025 w 15220"/>
                  <a:gd name="T55" fmla="*/ 1299 h 4625"/>
                  <a:gd name="T56" fmla="*/ 10067 w 15220"/>
                  <a:gd name="T57" fmla="*/ 1256 h 4625"/>
                  <a:gd name="T58" fmla="*/ 9996 w 15220"/>
                  <a:gd name="T59" fmla="*/ 1243 h 4625"/>
                  <a:gd name="T60" fmla="*/ 6005 w 15220"/>
                  <a:gd name="T61" fmla="*/ 1777 h 4625"/>
                  <a:gd name="T62" fmla="*/ 3736 w 15220"/>
                  <a:gd name="T63" fmla="*/ 2441 h 4625"/>
                  <a:gd name="T64" fmla="*/ 3530 w 15220"/>
                  <a:gd name="T65" fmla="*/ 2537 h 4625"/>
                  <a:gd name="T66" fmla="*/ 3567 w 15220"/>
                  <a:gd name="T67" fmla="*/ 2559 h 4625"/>
                  <a:gd name="T68" fmla="*/ 3476 w 15220"/>
                  <a:gd name="T69" fmla="*/ 2305 h 4625"/>
                  <a:gd name="T70" fmla="*/ 3245 w 15220"/>
                  <a:gd name="T71" fmla="*/ 1213 h 4625"/>
                  <a:gd name="T72" fmla="*/ 2674 w 15220"/>
                  <a:gd name="T73" fmla="*/ 1176 h 4625"/>
                  <a:gd name="T74" fmla="*/ 2215 w 15220"/>
                  <a:gd name="T75" fmla="*/ 3027 h 4625"/>
                  <a:gd name="T76" fmla="*/ 2187 w 15220"/>
                  <a:gd name="T77" fmla="*/ 3095 h 4625"/>
                  <a:gd name="T78" fmla="*/ 2138 w 15220"/>
                  <a:gd name="T79" fmla="*/ 3117 h 4625"/>
                  <a:gd name="T80" fmla="*/ 150 w 15220"/>
                  <a:gd name="T81" fmla="*/ 4275 h 4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220" h="4625">
                    <a:moveTo>
                      <a:pt x="293" y="4521"/>
                    </a:moveTo>
                    <a:cubicBezTo>
                      <a:pt x="715" y="4230"/>
                      <a:pt x="1151" y="3960"/>
                      <a:pt x="1600" y="3714"/>
                    </a:cubicBezTo>
                    <a:cubicBezTo>
                      <a:pt x="1824" y="3591"/>
                      <a:pt x="2051" y="3474"/>
                      <a:pt x="2281" y="3363"/>
                    </a:cubicBezTo>
                    <a:cubicBezTo>
                      <a:pt x="2365" y="3322"/>
                      <a:pt x="2413" y="3279"/>
                      <a:pt x="2452" y="3195"/>
                    </a:cubicBezTo>
                    <a:cubicBezTo>
                      <a:pt x="2542" y="2998"/>
                      <a:pt x="2586" y="2778"/>
                      <a:pt x="2635" y="2569"/>
                    </a:cubicBezTo>
                    <a:cubicBezTo>
                      <a:pt x="2701" y="2291"/>
                      <a:pt x="2760" y="2012"/>
                      <a:pt x="2824" y="1735"/>
                    </a:cubicBezTo>
                    <a:cubicBezTo>
                      <a:pt x="2853" y="1611"/>
                      <a:pt x="2882" y="1488"/>
                      <a:pt x="2916" y="1365"/>
                    </a:cubicBezTo>
                    <a:cubicBezTo>
                      <a:pt x="2929" y="1316"/>
                      <a:pt x="2943" y="1268"/>
                      <a:pt x="2959" y="1219"/>
                    </a:cubicBezTo>
                    <a:cubicBezTo>
                      <a:pt x="2965" y="1200"/>
                      <a:pt x="2971" y="1180"/>
                      <a:pt x="2978" y="1161"/>
                    </a:cubicBezTo>
                    <a:cubicBezTo>
                      <a:pt x="2982" y="1150"/>
                      <a:pt x="3004" y="1095"/>
                      <a:pt x="2992" y="1121"/>
                    </a:cubicBezTo>
                    <a:cubicBezTo>
                      <a:pt x="3001" y="1100"/>
                      <a:pt x="3023" y="1075"/>
                      <a:pt x="3028" y="1053"/>
                    </a:cubicBezTo>
                    <a:cubicBezTo>
                      <a:pt x="3025" y="1068"/>
                      <a:pt x="3013" y="1076"/>
                      <a:pt x="2991" y="1083"/>
                    </a:cubicBezTo>
                    <a:cubicBezTo>
                      <a:pt x="2959" y="1092"/>
                      <a:pt x="2919" y="1085"/>
                      <a:pt x="2908" y="1081"/>
                    </a:cubicBezTo>
                    <a:cubicBezTo>
                      <a:pt x="2839" y="1050"/>
                      <a:pt x="2906" y="1071"/>
                      <a:pt x="2898" y="1075"/>
                    </a:cubicBezTo>
                    <a:cubicBezTo>
                      <a:pt x="2899" y="1074"/>
                      <a:pt x="2887" y="1055"/>
                      <a:pt x="2891" y="1067"/>
                    </a:cubicBezTo>
                    <a:cubicBezTo>
                      <a:pt x="2895" y="1081"/>
                      <a:pt x="2907" y="1096"/>
                      <a:pt x="2914" y="1109"/>
                    </a:cubicBezTo>
                    <a:cubicBezTo>
                      <a:pt x="2922" y="1126"/>
                      <a:pt x="2911" y="1099"/>
                      <a:pt x="2924" y="1134"/>
                    </a:cubicBezTo>
                    <a:cubicBezTo>
                      <a:pt x="2932" y="1158"/>
                      <a:pt x="2940" y="1182"/>
                      <a:pt x="2947" y="1206"/>
                    </a:cubicBezTo>
                    <a:cubicBezTo>
                      <a:pt x="3083" y="1651"/>
                      <a:pt x="3094" y="2133"/>
                      <a:pt x="3259" y="2569"/>
                    </a:cubicBezTo>
                    <a:cubicBezTo>
                      <a:pt x="3288" y="2648"/>
                      <a:pt x="3325" y="2736"/>
                      <a:pt x="3399" y="2785"/>
                    </a:cubicBezTo>
                    <a:cubicBezTo>
                      <a:pt x="3523" y="2866"/>
                      <a:pt x="3671" y="2767"/>
                      <a:pt x="3791" y="2723"/>
                    </a:cubicBezTo>
                    <a:cubicBezTo>
                      <a:pt x="4284" y="2543"/>
                      <a:pt x="4786" y="2384"/>
                      <a:pt x="5293" y="2247"/>
                    </a:cubicBezTo>
                    <a:cubicBezTo>
                      <a:pt x="6308" y="1972"/>
                      <a:pt x="7344" y="1780"/>
                      <a:pt x="8388" y="1659"/>
                    </a:cubicBezTo>
                    <a:cubicBezTo>
                      <a:pt x="8922" y="1597"/>
                      <a:pt x="9458" y="1553"/>
                      <a:pt x="9996" y="1528"/>
                    </a:cubicBezTo>
                    <a:cubicBezTo>
                      <a:pt x="10141" y="1521"/>
                      <a:pt x="10266" y="1523"/>
                      <a:pt x="10301" y="1360"/>
                    </a:cubicBezTo>
                    <a:cubicBezTo>
                      <a:pt x="10323" y="1262"/>
                      <a:pt x="10317" y="1156"/>
                      <a:pt x="10315" y="1057"/>
                    </a:cubicBezTo>
                    <a:cubicBezTo>
                      <a:pt x="10310" y="806"/>
                      <a:pt x="10281" y="553"/>
                      <a:pt x="10295" y="303"/>
                    </a:cubicBezTo>
                    <a:cubicBezTo>
                      <a:pt x="10296" y="284"/>
                      <a:pt x="10298" y="265"/>
                      <a:pt x="10299" y="246"/>
                    </a:cubicBezTo>
                    <a:cubicBezTo>
                      <a:pt x="10298" y="266"/>
                      <a:pt x="10311" y="238"/>
                      <a:pt x="10300" y="243"/>
                    </a:cubicBezTo>
                    <a:cubicBezTo>
                      <a:pt x="10238" y="274"/>
                      <a:pt x="10347" y="263"/>
                      <a:pt x="10207" y="283"/>
                    </a:cubicBezTo>
                    <a:cubicBezTo>
                      <a:pt x="10181" y="287"/>
                      <a:pt x="10118" y="298"/>
                      <a:pt x="10123" y="286"/>
                    </a:cubicBezTo>
                    <a:cubicBezTo>
                      <a:pt x="10121" y="290"/>
                      <a:pt x="10134" y="297"/>
                      <a:pt x="10139" y="304"/>
                    </a:cubicBezTo>
                    <a:cubicBezTo>
                      <a:pt x="10199" y="395"/>
                      <a:pt x="10244" y="496"/>
                      <a:pt x="10289" y="594"/>
                    </a:cubicBezTo>
                    <a:cubicBezTo>
                      <a:pt x="10399" y="831"/>
                      <a:pt x="10491" y="1080"/>
                      <a:pt x="10620" y="1308"/>
                    </a:cubicBezTo>
                    <a:cubicBezTo>
                      <a:pt x="10663" y="1383"/>
                      <a:pt x="10715" y="1471"/>
                      <a:pt x="10803" y="1497"/>
                    </a:cubicBezTo>
                    <a:cubicBezTo>
                      <a:pt x="10897" y="1525"/>
                      <a:pt x="11018" y="1506"/>
                      <a:pt x="11115" y="1508"/>
                    </a:cubicBezTo>
                    <a:cubicBezTo>
                      <a:pt x="11244" y="1511"/>
                      <a:pt x="11373" y="1514"/>
                      <a:pt x="11501" y="1518"/>
                    </a:cubicBezTo>
                    <a:cubicBezTo>
                      <a:pt x="12432" y="1545"/>
                      <a:pt x="13356" y="1629"/>
                      <a:pt x="14262" y="1846"/>
                    </a:cubicBezTo>
                    <a:cubicBezTo>
                      <a:pt x="14500" y="1903"/>
                      <a:pt x="14735" y="1967"/>
                      <a:pt x="14969" y="2037"/>
                    </a:cubicBezTo>
                    <a:cubicBezTo>
                      <a:pt x="15145" y="2090"/>
                      <a:pt x="15220" y="1816"/>
                      <a:pt x="15045" y="1763"/>
                    </a:cubicBezTo>
                    <a:cubicBezTo>
                      <a:pt x="14134" y="1490"/>
                      <a:pt x="13203" y="1329"/>
                      <a:pt x="12254" y="1268"/>
                    </a:cubicBezTo>
                    <a:cubicBezTo>
                      <a:pt x="12018" y="1252"/>
                      <a:pt x="11781" y="1242"/>
                      <a:pt x="11543" y="1234"/>
                    </a:cubicBezTo>
                    <a:cubicBezTo>
                      <a:pt x="11415" y="1230"/>
                      <a:pt x="11287" y="1227"/>
                      <a:pt x="11159" y="1225"/>
                    </a:cubicBezTo>
                    <a:cubicBezTo>
                      <a:pt x="11100" y="1224"/>
                      <a:pt x="11041" y="1222"/>
                      <a:pt x="10983" y="1221"/>
                    </a:cubicBezTo>
                    <a:cubicBezTo>
                      <a:pt x="10953" y="1221"/>
                      <a:pt x="10922" y="1219"/>
                      <a:pt x="10893" y="1220"/>
                    </a:cubicBezTo>
                    <a:cubicBezTo>
                      <a:pt x="10839" y="1216"/>
                      <a:pt x="10833" y="1218"/>
                      <a:pt x="10876" y="1227"/>
                    </a:cubicBezTo>
                    <a:cubicBezTo>
                      <a:pt x="10895" y="1227"/>
                      <a:pt x="10910" y="1234"/>
                      <a:pt x="10922" y="1247"/>
                    </a:cubicBezTo>
                    <a:cubicBezTo>
                      <a:pt x="10911" y="1246"/>
                      <a:pt x="10896" y="1211"/>
                      <a:pt x="10911" y="1238"/>
                    </a:cubicBezTo>
                    <a:cubicBezTo>
                      <a:pt x="10902" y="1222"/>
                      <a:pt x="10891" y="1208"/>
                      <a:pt x="10882" y="1192"/>
                    </a:cubicBezTo>
                    <a:cubicBezTo>
                      <a:pt x="10852" y="1143"/>
                      <a:pt x="10826" y="1091"/>
                      <a:pt x="10801" y="1040"/>
                    </a:cubicBezTo>
                    <a:cubicBezTo>
                      <a:pt x="10742" y="917"/>
                      <a:pt x="10687" y="792"/>
                      <a:pt x="10632" y="668"/>
                    </a:cubicBezTo>
                    <a:cubicBezTo>
                      <a:pt x="10550" y="481"/>
                      <a:pt x="10473" y="222"/>
                      <a:pt x="10318" y="79"/>
                    </a:cubicBezTo>
                    <a:cubicBezTo>
                      <a:pt x="10233" y="0"/>
                      <a:pt x="10104" y="11"/>
                      <a:pt x="10047" y="116"/>
                    </a:cubicBezTo>
                    <a:cubicBezTo>
                      <a:pt x="10003" y="198"/>
                      <a:pt x="10009" y="308"/>
                      <a:pt x="10008" y="398"/>
                    </a:cubicBezTo>
                    <a:cubicBezTo>
                      <a:pt x="10008" y="657"/>
                      <a:pt x="10035" y="916"/>
                      <a:pt x="10032" y="1175"/>
                    </a:cubicBezTo>
                    <a:cubicBezTo>
                      <a:pt x="10031" y="1216"/>
                      <a:pt x="10029" y="1258"/>
                      <a:pt x="10025" y="1299"/>
                    </a:cubicBezTo>
                    <a:cubicBezTo>
                      <a:pt x="10028" y="1267"/>
                      <a:pt x="10010" y="1318"/>
                      <a:pt x="10025" y="1302"/>
                    </a:cubicBezTo>
                    <a:cubicBezTo>
                      <a:pt x="10034" y="1292"/>
                      <a:pt x="10060" y="1266"/>
                      <a:pt x="10067" y="1256"/>
                    </a:cubicBezTo>
                    <a:cubicBezTo>
                      <a:pt x="10102" y="1235"/>
                      <a:pt x="10094" y="1230"/>
                      <a:pt x="10042" y="1241"/>
                    </a:cubicBezTo>
                    <a:cubicBezTo>
                      <a:pt x="10026" y="1242"/>
                      <a:pt x="10011" y="1243"/>
                      <a:pt x="9996" y="1243"/>
                    </a:cubicBezTo>
                    <a:cubicBezTo>
                      <a:pt x="9719" y="1256"/>
                      <a:pt x="9442" y="1274"/>
                      <a:pt x="9166" y="1297"/>
                    </a:cubicBezTo>
                    <a:cubicBezTo>
                      <a:pt x="8104" y="1385"/>
                      <a:pt x="7044" y="1540"/>
                      <a:pt x="6005" y="1777"/>
                    </a:cubicBezTo>
                    <a:cubicBezTo>
                      <a:pt x="5492" y="1893"/>
                      <a:pt x="4984" y="2030"/>
                      <a:pt x="4483" y="2188"/>
                    </a:cubicBezTo>
                    <a:cubicBezTo>
                      <a:pt x="4232" y="2267"/>
                      <a:pt x="3983" y="2351"/>
                      <a:pt x="3736" y="2441"/>
                    </a:cubicBezTo>
                    <a:cubicBezTo>
                      <a:pt x="3673" y="2465"/>
                      <a:pt x="3610" y="2488"/>
                      <a:pt x="3546" y="2512"/>
                    </a:cubicBezTo>
                    <a:cubicBezTo>
                      <a:pt x="3468" y="2542"/>
                      <a:pt x="3465" y="2523"/>
                      <a:pt x="3530" y="2537"/>
                    </a:cubicBezTo>
                    <a:cubicBezTo>
                      <a:pt x="3551" y="2542"/>
                      <a:pt x="3559" y="2551"/>
                      <a:pt x="3560" y="2551"/>
                    </a:cubicBezTo>
                    <a:cubicBezTo>
                      <a:pt x="3552" y="2553"/>
                      <a:pt x="3553" y="2510"/>
                      <a:pt x="3567" y="2559"/>
                    </a:cubicBezTo>
                    <a:cubicBezTo>
                      <a:pt x="3564" y="2551"/>
                      <a:pt x="3554" y="2542"/>
                      <a:pt x="3551" y="2533"/>
                    </a:cubicBezTo>
                    <a:cubicBezTo>
                      <a:pt x="3531" y="2486"/>
                      <a:pt x="3497" y="2387"/>
                      <a:pt x="3476" y="2305"/>
                    </a:cubicBezTo>
                    <a:cubicBezTo>
                      <a:pt x="3446" y="2187"/>
                      <a:pt x="3422" y="2068"/>
                      <a:pt x="3398" y="1949"/>
                    </a:cubicBezTo>
                    <a:cubicBezTo>
                      <a:pt x="3349" y="1703"/>
                      <a:pt x="3309" y="1455"/>
                      <a:pt x="3245" y="1213"/>
                    </a:cubicBezTo>
                    <a:cubicBezTo>
                      <a:pt x="3207" y="1068"/>
                      <a:pt x="3147" y="809"/>
                      <a:pt x="2955" y="807"/>
                    </a:cubicBezTo>
                    <a:cubicBezTo>
                      <a:pt x="2775" y="805"/>
                      <a:pt x="2716" y="1041"/>
                      <a:pt x="2674" y="1176"/>
                    </a:cubicBezTo>
                    <a:cubicBezTo>
                      <a:pt x="2519" y="1684"/>
                      <a:pt x="2437" y="2213"/>
                      <a:pt x="2304" y="2728"/>
                    </a:cubicBezTo>
                    <a:cubicBezTo>
                      <a:pt x="2278" y="2828"/>
                      <a:pt x="2249" y="2929"/>
                      <a:pt x="2215" y="3027"/>
                    </a:cubicBezTo>
                    <a:cubicBezTo>
                      <a:pt x="2198" y="3074"/>
                      <a:pt x="2206" y="3042"/>
                      <a:pt x="2188" y="3088"/>
                    </a:cubicBezTo>
                    <a:cubicBezTo>
                      <a:pt x="2180" y="3109"/>
                      <a:pt x="2169" y="3115"/>
                      <a:pt x="2187" y="3095"/>
                    </a:cubicBezTo>
                    <a:cubicBezTo>
                      <a:pt x="2176" y="3107"/>
                      <a:pt x="2180" y="3095"/>
                      <a:pt x="2191" y="3094"/>
                    </a:cubicBezTo>
                    <a:cubicBezTo>
                      <a:pt x="2223" y="3091"/>
                      <a:pt x="2155" y="3108"/>
                      <a:pt x="2138" y="3117"/>
                    </a:cubicBezTo>
                    <a:cubicBezTo>
                      <a:pt x="1678" y="3340"/>
                      <a:pt x="1228" y="3586"/>
                      <a:pt x="793" y="3854"/>
                    </a:cubicBezTo>
                    <a:cubicBezTo>
                      <a:pt x="575" y="3989"/>
                      <a:pt x="360" y="4130"/>
                      <a:pt x="150" y="4275"/>
                    </a:cubicBezTo>
                    <a:cubicBezTo>
                      <a:pt x="0" y="4379"/>
                      <a:pt x="142" y="4625"/>
                      <a:pt x="293" y="4521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61" name="Freeform 90">
                <a:extLst>
                  <a:ext uri="{FF2B5EF4-FFF2-40B4-BE49-F238E27FC236}">
                    <a16:creationId xmlns:a16="http://schemas.microsoft.com/office/drawing/2014/main" id="{44FC633F-6E9D-837F-29AC-75918F6449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488" y="1047750"/>
                <a:ext cx="444500" cy="1549400"/>
              </a:xfrm>
              <a:custGeom>
                <a:avLst/>
                <a:gdLst>
                  <a:gd name="T0" fmla="*/ 190 w 2159"/>
                  <a:gd name="T1" fmla="*/ 7412 h 7534"/>
                  <a:gd name="T2" fmla="*/ 1262 w 2159"/>
                  <a:gd name="T3" fmla="*/ 1658 h 7534"/>
                  <a:gd name="T4" fmla="*/ 2088 w 2159"/>
                  <a:gd name="T5" fmla="*/ 195 h 7534"/>
                  <a:gd name="T6" fmla="*/ 1925 w 2159"/>
                  <a:gd name="T7" fmla="*/ 99 h 7534"/>
                  <a:gd name="T8" fmla="*/ 76 w 2159"/>
                  <a:gd name="T9" fmla="*/ 5766 h 7534"/>
                  <a:gd name="T10" fmla="*/ 1 w 2159"/>
                  <a:gd name="T11" fmla="*/ 7412 h 7534"/>
                  <a:gd name="T12" fmla="*/ 190 w 2159"/>
                  <a:gd name="T13" fmla="*/ 7412 h 7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9" h="7534">
                    <a:moveTo>
                      <a:pt x="190" y="7412"/>
                    </a:moveTo>
                    <a:cubicBezTo>
                      <a:pt x="198" y="5461"/>
                      <a:pt x="461" y="3453"/>
                      <a:pt x="1262" y="1658"/>
                    </a:cubicBezTo>
                    <a:cubicBezTo>
                      <a:pt x="1491" y="1146"/>
                      <a:pt x="1765" y="654"/>
                      <a:pt x="2088" y="195"/>
                    </a:cubicBezTo>
                    <a:cubicBezTo>
                      <a:pt x="2159" y="95"/>
                      <a:pt x="1994" y="0"/>
                      <a:pt x="1925" y="99"/>
                    </a:cubicBezTo>
                    <a:cubicBezTo>
                      <a:pt x="763" y="1751"/>
                      <a:pt x="255" y="3779"/>
                      <a:pt x="76" y="5766"/>
                    </a:cubicBezTo>
                    <a:cubicBezTo>
                      <a:pt x="26" y="6313"/>
                      <a:pt x="3" y="6863"/>
                      <a:pt x="1" y="7412"/>
                    </a:cubicBezTo>
                    <a:cubicBezTo>
                      <a:pt x="0" y="7534"/>
                      <a:pt x="190" y="7534"/>
                      <a:pt x="190" y="7412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62" name="Freeform 91">
                <a:extLst>
                  <a:ext uri="{FF2B5EF4-FFF2-40B4-BE49-F238E27FC236}">
                    <a16:creationId xmlns:a16="http://schemas.microsoft.com/office/drawing/2014/main" id="{813B41C3-D39F-EEDD-20BC-70964437C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788" y="979488"/>
                <a:ext cx="779463" cy="1460500"/>
              </a:xfrm>
              <a:custGeom>
                <a:avLst/>
                <a:gdLst>
                  <a:gd name="T0" fmla="*/ 90 w 3787"/>
                  <a:gd name="T1" fmla="*/ 217 h 7102"/>
                  <a:gd name="T2" fmla="*/ 3143 w 3787"/>
                  <a:gd name="T3" fmla="*/ 5334 h 7102"/>
                  <a:gd name="T4" fmla="*/ 3578 w 3787"/>
                  <a:gd name="T5" fmla="*/ 6982 h 7102"/>
                  <a:gd name="T6" fmla="*/ 3761 w 3787"/>
                  <a:gd name="T7" fmla="*/ 6932 h 7102"/>
                  <a:gd name="T8" fmla="*/ 1367 w 3787"/>
                  <a:gd name="T9" fmla="*/ 1356 h 7102"/>
                  <a:gd name="T10" fmla="*/ 224 w 3787"/>
                  <a:gd name="T11" fmla="*/ 83 h 7102"/>
                  <a:gd name="T12" fmla="*/ 90 w 3787"/>
                  <a:gd name="T13" fmla="*/ 217 h 7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87" h="7102">
                    <a:moveTo>
                      <a:pt x="90" y="217"/>
                    </a:moveTo>
                    <a:cubicBezTo>
                      <a:pt x="1569" y="1593"/>
                      <a:pt x="2537" y="3426"/>
                      <a:pt x="3143" y="5334"/>
                    </a:cubicBezTo>
                    <a:cubicBezTo>
                      <a:pt x="3315" y="5876"/>
                      <a:pt x="3459" y="6427"/>
                      <a:pt x="3578" y="6982"/>
                    </a:cubicBezTo>
                    <a:cubicBezTo>
                      <a:pt x="3604" y="7102"/>
                      <a:pt x="3787" y="7051"/>
                      <a:pt x="3761" y="6932"/>
                    </a:cubicBezTo>
                    <a:cubicBezTo>
                      <a:pt x="3334" y="4949"/>
                      <a:pt x="2595" y="2987"/>
                      <a:pt x="1367" y="1356"/>
                    </a:cubicBezTo>
                    <a:cubicBezTo>
                      <a:pt x="1023" y="900"/>
                      <a:pt x="643" y="472"/>
                      <a:pt x="224" y="83"/>
                    </a:cubicBezTo>
                    <a:cubicBezTo>
                      <a:pt x="135" y="0"/>
                      <a:pt x="0" y="134"/>
                      <a:pt x="90" y="21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63" name="Freeform 92">
                <a:extLst>
                  <a:ext uri="{FF2B5EF4-FFF2-40B4-BE49-F238E27FC236}">
                    <a16:creationId xmlns:a16="http://schemas.microsoft.com/office/drawing/2014/main" id="{0633BA8B-651D-2C6E-11A3-2CF258774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6413" y="968375"/>
                <a:ext cx="1566863" cy="1754188"/>
              </a:xfrm>
              <a:custGeom>
                <a:avLst/>
                <a:gdLst>
                  <a:gd name="T0" fmla="*/ 170 w 7622"/>
                  <a:gd name="T1" fmla="*/ 343 h 8528"/>
                  <a:gd name="T2" fmla="*/ 2578 w 7622"/>
                  <a:gd name="T3" fmla="*/ 1000 h 8528"/>
                  <a:gd name="T4" fmla="*/ 4321 w 7622"/>
                  <a:gd name="T5" fmla="*/ 2326 h 8528"/>
                  <a:gd name="T6" fmla="*/ 6792 w 7622"/>
                  <a:gd name="T7" fmla="*/ 6024 h 8528"/>
                  <a:gd name="T8" fmla="*/ 7417 w 7622"/>
                  <a:gd name="T9" fmla="*/ 8407 h 8528"/>
                  <a:gd name="T10" fmla="*/ 7606 w 7622"/>
                  <a:gd name="T11" fmla="*/ 8407 h 8528"/>
                  <a:gd name="T12" fmla="*/ 6034 w 7622"/>
                  <a:gd name="T13" fmla="*/ 4133 h 8528"/>
                  <a:gd name="T14" fmla="*/ 2812 w 7622"/>
                  <a:gd name="T15" fmla="*/ 918 h 8528"/>
                  <a:gd name="T16" fmla="*/ 120 w 7622"/>
                  <a:gd name="T17" fmla="*/ 160 h 8528"/>
                  <a:gd name="T18" fmla="*/ 170 w 7622"/>
                  <a:gd name="T19" fmla="*/ 343 h 8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22" h="8528">
                    <a:moveTo>
                      <a:pt x="170" y="343"/>
                    </a:moveTo>
                    <a:cubicBezTo>
                      <a:pt x="1019" y="201"/>
                      <a:pt x="1861" y="583"/>
                      <a:pt x="2578" y="1000"/>
                    </a:cubicBezTo>
                    <a:cubicBezTo>
                      <a:pt x="3212" y="1367"/>
                      <a:pt x="3795" y="1818"/>
                      <a:pt x="4321" y="2326"/>
                    </a:cubicBezTo>
                    <a:cubicBezTo>
                      <a:pt x="5394" y="3362"/>
                      <a:pt x="6241" y="4639"/>
                      <a:pt x="6792" y="6024"/>
                    </a:cubicBezTo>
                    <a:cubicBezTo>
                      <a:pt x="7096" y="6788"/>
                      <a:pt x="7313" y="7590"/>
                      <a:pt x="7417" y="8407"/>
                    </a:cubicBezTo>
                    <a:cubicBezTo>
                      <a:pt x="7432" y="8526"/>
                      <a:pt x="7622" y="8528"/>
                      <a:pt x="7606" y="8407"/>
                    </a:cubicBezTo>
                    <a:cubicBezTo>
                      <a:pt x="7413" y="6887"/>
                      <a:pt x="6856" y="5423"/>
                      <a:pt x="6034" y="4133"/>
                    </a:cubicBezTo>
                    <a:cubicBezTo>
                      <a:pt x="5214" y="2846"/>
                      <a:pt x="4122" y="1712"/>
                      <a:pt x="2812" y="918"/>
                    </a:cubicBezTo>
                    <a:cubicBezTo>
                      <a:pt x="2013" y="433"/>
                      <a:pt x="1077" y="0"/>
                      <a:pt x="120" y="160"/>
                    </a:cubicBezTo>
                    <a:cubicBezTo>
                      <a:pt x="0" y="181"/>
                      <a:pt x="51" y="363"/>
                      <a:pt x="170" y="343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64" name="Freeform 93">
                <a:extLst>
                  <a:ext uri="{FF2B5EF4-FFF2-40B4-BE49-F238E27FC236}">
                    <a16:creationId xmlns:a16="http://schemas.microsoft.com/office/drawing/2014/main" id="{CD99AC5F-006C-2B13-58C7-A4BE0175F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713" y="1073150"/>
                <a:ext cx="995363" cy="2154238"/>
              </a:xfrm>
              <a:custGeom>
                <a:avLst/>
                <a:gdLst>
                  <a:gd name="T0" fmla="*/ 4636 w 4843"/>
                  <a:gd name="T1" fmla="*/ 49 h 10480"/>
                  <a:gd name="T2" fmla="*/ 1258 w 4843"/>
                  <a:gd name="T3" fmla="*/ 2971 h 10480"/>
                  <a:gd name="T4" fmla="*/ 145 w 4843"/>
                  <a:gd name="T5" fmla="*/ 7635 h 10480"/>
                  <a:gd name="T6" fmla="*/ 914 w 4843"/>
                  <a:gd name="T7" fmla="*/ 10370 h 10480"/>
                  <a:gd name="T8" fmla="*/ 1078 w 4843"/>
                  <a:gd name="T9" fmla="*/ 10275 h 10480"/>
                  <a:gd name="T10" fmla="*/ 462 w 4843"/>
                  <a:gd name="T11" fmla="*/ 5429 h 10480"/>
                  <a:gd name="T12" fmla="*/ 2663 w 4843"/>
                  <a:gd name="T13" fmla="*/ 1572 h 10480"/>
                  <a:gd name="T14" fmla="*/ 4731 w 4843"/>
                  <a:gd name="T15" fmla="*/ 213 h 10480"/>
                  <a:gd name="T16" fmla="*/ 4636 w 4843"/>
                  <a:gd name="T17" fmla="*/ 49 h 10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43" h="10480">
                    <a:moveTo>
                      <a:pt x="4636" y="49"/>
                    </a:moveTo>
                    <a:cubicBezTo>
                      <a:pt x="3250" y="657"/>
                      <a:pt x="2065" y="1693"/>
                      <a:pt x="1258" y="2971"/>
                    </a:cubicBezTo>
                    <a:cubicBezTo>
                      <a:pt x="385" y="4354"/>
                      <a:pt x="0" y="6008"/>
                      <a:pt x="145" y="7635"/>
                    </a:cubicBezTo>
                    <a:cubicBezTo>
                      <a:pt x="229" y="8586"/>
                      <a:pt x="488" y="9516"/>
                      <a:pt x="914" y="10370"/>
                    </a:cubicBezTo>
                    <a:cubicBezTo>
                      <a:pt x="969" y="10480"/>
                      <a:pt x="1133" y="10384"/>
                      <a:pt x="1078" y="10275"/>
                    </a:cubicBezTo>
                    <a:cubicBezTo>
                      <a:pt x="337" y="8789"/>
                      <a:pt x="120" y="7054"/>
                      <a:pt x="462" y="5429"/>
                    </a:cubicBezTo>
                    <a:cubicBezTo>
                      <a:pt x="774" y="3950"/>
                      <a:pt x="1558" y="2600"/>
                      <a:pt x="2663" y="1572"/>
                    </a:cubicBezTo>
                    <a:cubicBezTo>
                      <a:pt x="3271" y="1006"/>
                      <a:pt x="3971" y="546"/>
                      <a:pt x="4731" y="213"/>
                    </a:cubicBezTo>
                    <a:cubicBezTo>
                      <a:pt x="4843" y="164"/>
                      <a:pt x="4746" y="0"/>
                      <a:pt x="4636" y="4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65" name="Freeform 94">
                <a:extLst>
                  <a:ext uri="{FF2B5EF4-FFF2-40B4-BE49-F238E27FC236}">
                    <a16:creationId xmlns:a16="http://schemas.microsoft.com/office/drawing/2014/main" id="{2D4501CE-9ADB-1F89-949A-089B79C7E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5463" y="1647825"/>
                <a:ext cx="303213" cy="330200"/>
              </a:xfrm>
              <a:custGeom>
                <a:avLst/>
                <a:gdLst>
                  <a:gd name="T0" fmla="*/ 507 w 1477"/>
                  <a:gd name="T1" fmla="*/ 1546 h 1609"/>
                  <a:gd name="T2" fmla="*/ 408 w 1477"/>
                  <a:gd name="T3" fmla="*/ 1522 h 1609"/>
                  <a:gd name="T4" fmla="*/ 91 w 1477"/>
                  <a:gd name="T5" fmla="*/ 1145 h 1609"/>
                  <a:gd name="T6" fmla="*/ 365 w 1477"/>
                  <a:gd name="T7" fmla="*/ 364 h 1609"/>
                  <a:gd name="T8" fmla="*/ 992 w 1477"/>
                  <a:gd name="T9" fmla="*/ 62 h 1609"/>
                  <a:gd name="T10" fmla="*/ 1091 w 1477"/>
                  <a:gd name="T11" fmla="*/ 87 h 1609"/>
                  <a:gd name="T12" fmla="*/ 1386 w 1477"/>
                  <a:gd name="T13" fmla="*/ 614 h 1609"/>
                  <a:gd name="T14" fmla="*/ 1134 w 1477"/>
                  <a:gd name="T15" fmla="*/ 1245 h 1609"/>
                  <a:gd name="T16" fmla="*/ 507 w 1477"/>
                  <a:gd name="T17" fmla="*/ 1546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7" h="1609">
                    <a:moveTo>
                      <a:pt x="507" y="1546"/>
                    </a:moveTo>
                    <a:lnTo>
                      <a:pt x="408" y="1522"/>
                    </a:lnTo>
                    <a:cubicBezTo>
                      <a:pt x="153" y="1460"/>
                      <a:pt x="0" y="1374"/>
                      <a:pt x="91" y="1145"/>
                    </a:cubicBezTo>
                    <a:lnTo>
                      <a:pt x="365" y="364"/>
                    </a:lnTo>
                    <a:cubicBezTo>
                      <a:pt x="456" y="135"/>
                      <a:pt x="737" y="0"/>
                      <a:pt x="992" y="62"/>
                    </a:cubicBezTo>
                    <a:lnTo>
                      <a:pt x="1091" y="87"/>
                    </a:lnTo>
                    <a:cubicBezTo>
                      <a:pt x="1345" y="149"/>
                      <a:pt x="1477" y="385"/>
                      <a:pt x="1386" y="614"/>
                    </a:cubicBezTo>
                    <a:lnTo>
                      <a:pt x="1134" y="1245"/>
                    </a:lnTo>
                    <a:cubicBezTo>
                      <a:pt x="1042" y="1473"/>
                      <a:pt x="762" y="1609"/>
                      <a:pt x="507" y="154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66" name="Freeform 95">
                <a:extLst>
                  <a:ext uri="{FF2B5EF4-FFF2-40B4-BE49-F238E27FC236}">
                    <a16:creationId xmlns:a16="http://schemas.microsoft.com/office/drawing/2014/main" id="{F1F068A5-9DC6-FDB5-1849-EF9683304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888" y="1695450"/>
                <a:ext cx="300038" cy="330200"/>
              </a:xfrm>
              <a:custGeom>
                <a:avLst/>
                <a:gdLst>
                  <a:gd name="T0" fmla="*/ 486 w 1456"/>
                  <a:gd name="T1" fmla="*/ 1547 h 1609"/>
                  <a:gd name="T2" fmla="*/ 387 w 1456"/>
                  <a:gd name="T3" fmla="*/ 1522 h 1609"/>
                  <a:gd name="T4" fmla="*/ 91 w 1456"/>
                  <a:gd name="T5" fmla="*/ 995 h 1609"/>
                  <a:gd name="T6" fmla="*/ 343 w 1456"/>
                  <a:gd name="T7" fmla="*/ 364 h 1609"/>
                  <a:gd name="T8" fmla="*/ 970 w 1456"/>
                  <a:gd name="T9" fmla="*/ 63 h 1609"/>
                  <a:gd name="T10" fmla="*/ 1069 w 1456"/>
                  <a:gd name="T11" fmla="*/ 87 h 1609"/>
                  <a:gd name="T12" fmla="*/ 1364 w 1456"/>
                  <a:gd name="T13" fmla="*/ 614 h 1609"/>
                  <a:gd name="T14" fmla="*/ 1112 w 1456"/>
                  <a:gd name="T15" fmla="*/ 1245 h 1609"/>
                  <a:gd name="T16" fmla="*/ 486 w 1456"/>
                  <a:gd name="T17" fmla="*/ 1547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6" h="1609">
                    <a:moveTo>
                      <a:pt x="486" y="1547"/>
                    </a:moveTo>
                    <a:lnTo>
                      <a:pt x="387" y="1522"/>
                    </a:lnTo>
                    <a:cubicBezTo>
                      <a:pt x="132" y="1460"/>
                      <a:pt x="0" y="1224"/>
                      <a:pt x="91" y="995"/>
                    </a:cubicBezTo>
                    <a:lnTo>
                      <a:pt x="343" y="364"/>
                    </a:lnTo>
                    <a:cubicBezTo>
                      <a:pt x="435" y="135"/>
                      <a:pt x="715" y="0"/>
                      <a:pt x="970" y="63"/>
                    </a:cubicBezTo>
                    <a:lnTo>
                      <a:pt x="1069" y="87"/>
                    </a:lnTo>
                    <a:cubicBezTo>
                      <a:pt x="1324" y="149"/>
                      <a:pt x="1456" y="385"/>
                      <a:pt x="1364" y="614"/>
                    </a:cubicBezTo>
                    <a:lnTo>
                      <a:pt x="1112" y="1245"/>
                    </a:lnTo>
                    <a:cubicBezTo>
                      <a:pt x="1021" y="1474"/>
                      <a:pt x="740" y="1609"/>
                      <a:pt x="486" y="15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67" name="Freeform 96">
                <a:extLst>
                  <a:ext uri="{FF2B5EF4-FFF2-40B4-BE49-F238E27FC236}">
                    <a16:creationId xmlns:a16="http://schemas.microsoft.com/office/drawing/2014/main" id="{FE1B6BCD-9925-B6B9-E072-BA8023F9BF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601" y="1824038"/>
                <a:ext cx="1011238" cy="628650"/>
              </a:xfrm>
              <a:custGeom>
                <a:avLst/>
                <a:gdLst>
                  <a:gd name="T0" fmla="*/ 4604 w 4913"/>
                  <a:gd name="T1" fmla="*/ 2180 h 3052"/>
                  <a:gd name="T2" fmla="*/ 1939 w 4913"/>
                  <a:gd name="T3" fmla="*/ 2786 h 3052"/>
                  <a:gd name="T4" fmla="*/ 308 w 4913"/>
                  <a:gd name="T5" fmla="*/ 1140 h 3052"/>
                  <a:gd name="T6" fmla="*/ 2982 w 4913"/>
                  <a:gd name="T7" fmla="*/ 267 h 3052"/>
                  <a:gd name="T8" fmla="*/ 4604 w 4913"/>
                  <a:gd name="T9" fmla="*/ 218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3" h="3052">
                    <a:moveTo>
                      <a:pt x="4604" y="2180"/>
                    </a:moveTo>
                    <a:cubicBezTo>
                      <a:pt x="4295" y="2952"/>
                      <a:pt x="3027" y="3052"/>
                      <a:pt x="1939" y="2786"/>
                    </a:cubicBezTo>
                    <a:cubicBezTo>
                      <a:pt x="851" y="2519"/>
                      <a:pt x="0" y="1912"/>
                      <a:pt x="308" y="1140"/>
                    </a:cubicBezTo>
                    <a:cubicBezTo>
                      <a:pt x="617" y="368"/>
                      <a:pt x="1894" y="0"/>
                      <a:pt x="2982" y="267"/>
                    </a:cubicBezTo>
                    <a:cubicBezTo>
                      <a:pt x="4070" y="533"/>
                      <a:pt x="4913" y="1407"/>
                      <a:pt x="4604" y="21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68" name="Freeform 97">
                <a:extLst>
                  <a:ext uri="{FF2B5EF4-FFF2-40B4-BE49-F238E27FC236}">
                    <a16:creationId xmlns:a16="http://schemas.microsoft.com/office/drawing/2014/main" id="{224519BC-A886-07C2-03F9-5E6DA752A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038" y="2411413"/>
                <a:ext cx="49213" cy="7938"/>
              </a:xfrm>
              <a:custGeom>
                <a:avLst/>
                <a:gdLst>
                  <a:gd name="T0" fmla="*/ 0 w 239"/>
                  <a:gd name="T1" fmla="*/ 41 h 41"/>
                  <a:gd name="T2" fmla="*/ 239 w 239"/>
                  <a:gd name="T3" fmla="*/ 0 h 41"/>
                  <a:gd name="T4" fmla="*/ 239 w 239"/>
                  <a:gd name="T5" fmla="*/ 0 h 41"/>
                  <a:gd name="T6" fmla="*/ 0 w 239"/>
                  <a:gd name="T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41">
                    <a:moveTo>
                      <a:pt x="0" y="41"/>
                    </a:moveTo>
                    <a:cubicBezTo>
                      <a:pt x="82" y="31"/>
                      <a:pt x="162" y="17"/>
                      <a:pt x="239" y="0"/>
                    </a:cubicBezTo>
                    <a:lnTo>
                      <a:pt x="239" y="0"/>
                    </a:lnTo>
                    <a:cubicBezTo>
                      <a:pt x="162" y="17"/>
                      <a:pt x="82" y="31"/>
                      <a:pt x="0" y="41"/>
                    </a:cubicBezTo>
                    <a:close/>
                  </a:path>
                </a:pathLst>
              </a:custGeom>
              <a:solidFill>
                <a:srgbClr val="AFA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69" name="Freeform 98">
                <a:extLst>
                  <a:ext uri="{FF2B5EF4-FFF2-40B4-BE49-F238E27FC236}">
                    <a16:creationId xmlns:a16="http://schemas.microsoft.com/office/drawing/2014/main" id="{6130CB38-B39A-445F-BD3A-260C11A52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038" y="2411413"/>
                <a:ext cx="49213" cy="7938"/>
              </a:xfrm>
              <a:custGeom>
                <a:avLst/>
                <a:gdLst>
                  <a:gd name="T0" fmla="*/ 0 w 239"/>
                  <a:gd name="T1" fmla="*/ 41 h 41"/>
                  <a:gd name="T2" fmla="*/ 239 w 239"/>
                  <a:gd name="T3" fmla="*/ 0 h 41"/>
                  <a:gd name="T4" fmla="*/ 239 w 239"/>
                  <a:gd name="T5" fmla="*/ 0 h 41"/>
                  <a:gd name="T6" fmla="*/ 0 w 239"/>
                  <a:gd name="T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41">
                    <a:moveTo>
                      <a:pt x="0" y="41"/>
                    </a:moveTo>
                    <a:cubicBezTo>
                      <a:pt x="82" y="31"/>
                      <a:pt x="162" y="17"/>
                      <a:pt x="239" y="0"/>
                    </a:cubicBezTo>
                    <a:lnTo>
                      <a:pt x="239" y="0"/>
                    </a:lnTo>
                    <a:cubicBezTo>
                      <a:pt x="162" y="17"/>
                      <a:pt x="82" y="31"/>
                      <a:pt x="0" y="41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70" name="Freeform 99">
                <a:extLst>
                  <a:ext uri="{FF2B5EF4-FFF2-40B4-BE49-F238E27FC236}">
                    <a16:creationId xmlns:a16="http://schemas.microsoft.com/office/drawing/2014/main" id="{9D64C9B3-7825-298D-5380-323440FA0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288" y="2270125"/>
                <a:ext cx="19050" cy="38100"/>
              </a:xfrm>
              <a:custGeom>
                <a:avLst/>
                <a:gdLst>
                  <a:gd name="T0" fmla="*/ 0 w 99"/>
                  <a:gd name="T1" fmla="*/ 188 h 188"/>
                  <a:gd name="T2" fmla="*/ 0 w 99"/>
                  <a:gd name="T3" fmla="*/ 188 h 188"/>
                  <a:gd name="T4" fmla="*/ 95 w 99"/>
                  <a:gd name="T5" fmla="*/ 12 h 188"/>
                  <a:gd name="T6" fmla="*/ 99 w 99"/>
                  <a:gd name="T7" fmla="*/ 0 h 188"/>
                  <a:gd name="T8" fmla="*/ 95 w 99"/>
                  <a:gd name="T9" fmla="*/ 12 h 188"/>
                  <a:gd name="T10" fmla="*/ 0 w 99"/>
                  <a:gd name="T1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188">
                    <a:moveTo>
                      <a:pt x="0" y="188"/>
                    </a:moveTo>
                    <a:lnTo>
                      <a:pt x="0" y="188"/>
                    </a:lnTo>
                    <a:cubicBezTo>
                      <a:pt x="38" y="134"/>
                      <a:pt x="70" y="75"/>
                      <a:pt x="95" y="12"/>
                    </a:cubicBezTo>
                    <a:cubicBezTo>
                      <a:pt x="96" y="8"/>
                      <a:pt x="98" y="4"/>
                      <a:pt x="99" y="0"/>
                    </a:cubicBezTo>
                    <a:cubicBezTo>
                      <a:pt x="98" y="4"/>
                      <a:pt x="96" y="8"/>
                      <a:pt x="95" y="12"/>
                    </a:cubicBezTo>
                    <a:cubicBezTo>
                      <a:pt x="70" y="75"/>
                      <a:pt x="38" y="134"/>
                      <a:pt x="0" y="188"/>
                    </a:cubicBezTo>
                    <a:close/>
                  </a:path>
                </a:pathLst>
              </a:custGeom>
              <a:solidFill>
                <a:srgbClr val="BDB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71" name="Freeform 100">
                <a:extLst>
                  <a:ext uri="{FF2B5EF4-FFF2-40B4-BE49-F238E27FC236}">
                    <a16:creationId xmlns:a16="http://schemas.microsoft.com/office/drawing/2014/main" id="{F90C5AE1-8F56-78FA-532B-9677849D2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288" y="2270125"/>
                <a:ext cx="19050" cy="38100"/>
              </a:xfrm>
              <a:custGeom>
                <a:avLst/>
                <a:gdLst>
                  <a:gd name="T0" fmla="*/ 0 w 99"/>
                  <a:gd name="T1" fmla="*/ 188 h 188"/>
                  <a:gd name="T2" fmla="*/ 0 w 99"/>
                  <a:gd name="T3" fmla="*/ 188 h 188"/>
                  <a:gd name="T4" fmla="*/ 95 w 99"/>
                  <a:gd name="T5" fmla="*/ 12 h 188"/>
                  <a:gd name="T6" fmla="*/ 99 w 99"/>
                  <a:gd name="T7" fmla="*/ 0 h 188"/>
                  <a:gd name="T8" fmla="*/ 95 w 99"/>
                  <a:gd name="T9" fmla="*/ 12 h 188"/>
                  <a:gd name="T10" fmla="*/ 0 w 99"/>
                  <a:gd name="T1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188">
                    <a:moveTo>
                      <a:pt x="0" y="188"/>
                    </a:moveTo>
                    <a:lnTo>
                      <a:pt x="0" y="188"/>
                    </a:lnTo>
                    <a:cubicBezTo>
                      <a:pt x="38" y="134"/>
                      <a:pt x="70" y="75"/>
                      <a:pt x="95" y="12"/>
                    </a:cubicBezTo>
                    <a:cubicBezTo>
                      <a:pt x="96" y="8"/>
                      <a:pt x="98" y="4"/>
                      <a:pt x="99" y="0"/>
                    </a:cubicBezTo>
                    <a:cubicBezTo>
                      <a:pt x="98" y="4"/>
                      <a:pt x="96" y="8"/>
                      <a:pt x="95" y="12"/>
                    </a:cubicBezTo>
                    <a:cubicBezTo>
                      <a:pt x="70" y="75"/>
                      <a:pt x="38" y="134"/>
                      <a:pt x="0" y="188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72" name="Freeform 101">
                <a:extLst>
                  <a:ext uri="{FF2B5EF4-FFF2-40B4-BE49-F238E27FC236}">
                    <a16:creationId xmlns:a16="http://schemas.microsoft.com/office/drawing/2014/main" id="{E19E0637-0F20-5001-296B-BDCDD70D9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938" y="2308225"/>
                <a:ext cx="133350" cy="92075"/>
              </a:xfrm>
              <a:custGeom>
                <a:avLst/>
                <a:gdLst>
                  <a:gd name="T0" fmla="*/ 0 w 648"/>
                  <a:gd name="T1" fmla="*/ 442 h 442"/>
                  <a:gd name="T2" fmla="*/ 0 w 648"/>
                  <a:gd name="T3" fmla="*/ 442 h 442"/>
                  <a:gd name="T4" fmla="*/ 648 w 648"/>
                  <a:gd name="T5" fmla="*/ 0 h 442"/>
                  <a:gd name="T6" fmla="*/ 648 w 648"/>
                  <a:gd name="T7" fmla="*/ 0 h 442"/>
                  <a:gd name="T8" fmla="*/ 0 w 648"/>
                  <a:gd name="T9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8" h="442">
                    <a:moveTo>
                      <a:pt x="0" y="442"/>
                    </a:moveTo>
                    <a:lnTo>
                      <a:pt x="0" y="442"/>
                    </a:lnTo>
                    <a:cubicBezTo>
                      <a:pt x="277" y="352"/>
                      <a:pt x="505" y="208"/>
                      <a:pt x="648" y="0"/>
                    </a:cubicBezTo>
                    <a:lnTo>
                      <a:pt x="648" y="0"/>
                    </a:lnTo>
                    <a:cubicBezTo>
                      <a:pt x="505" y="208"/>
                      <a:pt x="277" y="352"/>
                      <a:pt x="0" y="442"/>
                    </a:cubicBezTo>
                    <a:close/>
                  </a:path>
                </a:pathLst>
              </a:custGeom>
              <a:solidFill>
                <a:srgbClr val="AFA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73" name="Freeform 102">
                <a:extLst>
                  <a:ext uri="{FF2B5EF4-FFF2-40B4-BE49-F238E27FC236}">
                    <a16:creationId xmlns:a16="http://schemas.microsoft.com/office/drawing/2014/main" id="{CE2E6D5C-C275-D4FD-21FA-50776E8B4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938" y="2308225"/>
                <a:ext cx="133350" cy="92075"/>
              </a:xfrm>
              <a:custGeom>
                <a:avLst/>
                <a:gdLst>
                  <a:gd name="T0" fmla="*/ 0 w 648"/>
                  <a:gd name="T1" fmla="*/ 442 h 442"/>
                  <a:gd name="T2" fmla="*/ 0 w 648"/>
                  <a:gd name="T3" fmla="*/ 442 h 442"/>
                  <a:gd name="T4" fmla="*/ 648 w 648"/>
                  <a:gd name="T5" fmla="*/ 0 h 442"/>
                  <a:gd name="T6" fmla="*/ 648 w 648"/>
                  <a:gd name="T7" fmla="*/ 0 h 442"/>
                  <a:gd name="T8" fmla="*/ 0 w 648"/>
                  <a:gd name="T9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8" h="442">
                    <a:moveTo>
                      <a:pt x="0" y="442"/>
                    </a:moveTo>
                    <a:lnTo>
                      <a:pt x="0" y="442"/>
                    </a:lnTo>
                    <a:cubicBezTo>
                      <a:pt x="277" y="352"/>
                      <a:pt x="505" y="208"/>
                      <a:pt x="648" y="0"/>
                    </a:cubicBezTo>
                    <a:lnTo>
                      <a:pt x="648" y="0"/>
                    </a:lnTo>
                    <a:cubicBezTo>
                      <a:pt x="505" y="208"/>
                      <a:pt x="277" y="352"/>
                      <a:pt x="0" y="442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74" name="Freeform 103">
                <a:extLst>
                  <a:ext uri="{FF2B5EF4-FFF2-40B4-BE49-F238E27FC236}">
                    <a16:creationId xmlns:a16="http://schemas.microsoft.com/office/drawing/2014/main" id="{7FF6A82D-AFD7-0BDE-77DA-B08E5B67D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251" y="2400300"/>
                <a:ext cx="39688" cy="11113"/>
              </a:xfrm>
              <a:custGeom>
                <a:avLst/>
                <a:gdLst>
                  <a:gd name="T0" fmla="*/ 0 w 191"/>
                  <a:gd name="T1" fmla="*/ 53 h 53"/>
                  <a:gd name="T2" fmla="*/ 0 w 191"/>
                  <a:gd name="T3" fmla="*/ 53 h 53"/>
                  <a:gd name="T4" fmla="*/ 191 w 191"/>
                  <a:gd name="T5" fmla="*/ 0 h 53"/>
                  <a:gd name="T6" fmla="*/ 191 w 191"/>
                  <a:gd name="T7" fmla="*/ 0 h 53"/>
                  <a:gd name="T8" fmla="*/ 0 w 191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53">
                    <a:moveTo>
                      <a:pt x="0" y="53"/>
                    </a:moveTo>
                    <a:lnTo>
                      <a:pt x="0" y="53"/>
                    </a:lnTo>
                    <a:cubicBezTo>
                      <a:pt x="66" y="38"/>
                      <a:pt x="129" y="20"/>
                      <a:pt x="191" y="0"/>
                    </a:cubicBezTo>
                    <a:lnTo>
                      <a:pt x="191" y="0"/>
                    </a:lnTo>
                    <a:cubicBezTo>
                      <a:pt x="129" y="20"/>
                      <a:pt x="66" y="38"/>
                      <a:pt x="0" y="53"/>
                    </a:cubicBezTo>
                    <a:close/>
                  </a:path>
                </a:pathLst>
              </a:custGeom>
              <a:solidFill>
                <a:srgbClr val="757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75" name="Freeform 104">
                <a:extLst>
                  <a:ext uri="{FF2B5EF4-FFF2-40B4-BE49-F238E27FC236}">
                    <a16:creationId xmlns:a16="http://schemas.microsoft.com/office/drawing/2014/main" id="{F4F5AF4B-889A-E9A3-5EA0-079D15ED8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251" y="2400300"/>
                <a:ext cx="39688" cy="11113"/>
              </a:xfrm>
              <a:custGeom>
                <a:avLst/>
                <a:gdLst>
                  <a:gd name="T0" fmla="*/ 0 w 191"/>
                  <a:gd name="T1" fmla="*/ 53 h 53"/>
                  <a:gd name="T2" fmla="*/ 0 w 191"/>
                  <a:gd name="T3" fmla="*/ 53 h 53"/>
                  <a:gd name="T4" fmla="*/ 191 w 191"/>
                  <a:gd name="T5" fmla="*/ 0 h 53"/>
                  <a:gd name="T6" fmla="*/ 191 w 191"/>
                  <a:gd name="T7" fmla="*/ 0 h 53"/>
                  <a:gd name="T8" fmla="*/ 0 w 191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53">
                    <a:moveTo>
                      <a:pt x="0" y="53"/>
                    </a:moveTo>
                    <a:lnTo>
                      <a:pt x="0" y="53"/>
                    </a:lnTo>
                    <a:cubicBezTo>
                      <a:pt x="66" y="38"/>
                      <a:pt x="129" y="20"/>
                      <a:pt x="191" y="0"/>
                    </a:cubicBezTo>
                    <a:lnTo>
                      <a:pt x="191" y="0"/>
                    </a:lnTo>
                    <a:cubicBezTo>
                      <a:pt x="129" y="20"/>
                      <a:pt x="66" y="38"/>
                      <a:pt x="0" y="53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76" name="Freeform 105">
                <a:extLst>
                  <a:ext uri="{FF2B5EF4-FFF2-40B4-BE49-F238E27FC236}">
                    <a16:creationId xmlns:a16="http://schemas.microsoft.com/office/drawing/2014/main" id="{EEF0CDF8-9B88-E002-1791-88CC8C3C2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226" y="2108200"/>
                <a:ext cx="23813" cy="76200"/>
              </a:xfrm>
              <a:custGeom>
                <a:avLst/>
                <a:gdLst>
                  <a:gd name="T0" fmla="*/ 109 w 109"/>
                  <a:gd name="T1" fmla="*/ 365 h 365"/>
                  <a:gd name="T2" fmla="*/ 0 w 109"/>
                  <a:gd name="T3" fmla="*/ 0 h 365"/>
                  <a:gd name="T4" fmla="*/ 109 w 109"/>
                  <a:gd name="T5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365">
                    <a:moveTo>
                      <a:pt x="109" y="365"/>
                    </a:moveTo>
                    <a:cubicBezTo>
                      <a:pt x="96" y="242"/>
                      <a:pt x="58" y="119"/>
                      <a:pt x="0" y="0"/>
                    </a:cubicBezTo>
                    <a:cubicBezTo>
                      <a:pt x="60" y="112"/>
                      <a:pt x="97" y="237"/>
                      <a:pt x="109" y="365"/>
                    </a:cubicBezTo>
                    <a:close/>
                  </a:path>
                </a:pathLst>
              </a:custGeom>
              <a:solidFill>
                <a:srgbClr val="BDB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77" name="Freeform 106">
                <a:extLst>
                  <a:ext uri="{FF2B5EF4-FFF2-40B4-BE49-F238E27FC236}">
                    <a16:creationId xmlns:a16="http://schemas.microsoft.com/office/drawing/2014/main" id="{6614F212-D7D9-FB73-0A5B-9E4425241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226" y="2108200"/>
                <a:ext cx="23813" cy="76200"/>
              </a:xfrm>
              <a:custGeom>
                <a:avLst/>
                <a:gdLst>
                  <a:gd name="T0" fmla="*/ 109 w 109"/>
                  <a:gd name="T1" fmla="*/ 365 h 365"/>
                  <a:gd name="T2" fmla="*/ 0 w 109"/>
                  <a:gd name="T3" fmla="*/ 0 h 365"/>
                  <a:gd name="T4" fmla="*/ 109 w 109"/>
                  <a:gd name="T5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9" h="365">
                    <a:moveTo>
                      <a:pt x="109" y="365"/>
                    </a:moveTo>
                    <a:cubicBezTo>
                      <a:pt x="96" y="242"/>
                      <a:pt x="58" y="119"/>
                      <a:pt x="0" y="0"/>
                    </a:cubicBezTo>
                    <a:cubicBezTo>
                      <a:pt x="60" y="112"/>
                      <a:pt x="97" y="237"/>
                      <a:pt x="109" y="365"/>
                    </a:cubicBezTo>
                    <a:close/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78" name="Freeform 107">
                <a:extLst>
                  <a:ext uri="{FF2B5EF4-FFF2-40B4-BE49-F238E27FC236}">
                    <a16:creationId xmlns:a16="http://schemas.microsoft.com/office/drawing/2014/main" id="{C6136F12-EE0D-A4A5-D09F-16EC68B15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988" y="2033588"/>
                <a:ext cx="19050" cy="69850"/>
              </a:xfrm>
              <a:custGeom>
                <a:avLst/>
                <a:gdLst>
                  <a:gd name="T0" fmla="*/ 0 w 92"/>
                  <a:gd name="T1" fmla="*/ 341 h 341"/>
                  <a:gd name="T2" fmla="*/ 90 w 92"/>
                  <a:gd name="T3" fmla="*/ 0 h 341"/>
                  <a:gd name="T4" fmla="*/ 92 w 92"/>
                  <a:gd name="T5" fmla="*/ 48 h 341"/>
                  <a:gd name="T6" fmla="*/ 57 w 92"/>
                  <a:gd name="T7" fmla="*/ 126 h 341"/>
                  <a:gd name="T8" fmla="*/ 0 w 92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41">
                    <a:moveTo>
                      <a:pt x="0" y="341"/>
                    </a:moveTo>
                    <a:cubicBezTo>
                      <a:pt x="8" y="232"/>
                      <a:pt x="37" y="119"/>
                      <a:pt x="90" y="0"/>
                    </a:cubicBezTo>
                    <a:cubicBezTo>
                      <a:pt x="91" y="16"/>
                      <a:pt x="91" y="32"/>
                      <a:pt x="92" y="48"/>
                    </a:cubicBezTo>
                    <a:cubicBezTo>
                      <a:pt x="80" y="74"/>
                      <a:pt x="68" y="100"/>
                      <a:pt x="57" y="126"/>
                    </a:cubicBezTo>
                    <a:cubicBezTo>
                      <a:pt x="28" y="199"/>
                      <a:pt x="9" y="271"/>
                      <a:pt x="0" y="341"/>
                    </a:cubicBezTo>
                  </a:path>
                </a:pathLst>
              </a:custGeom>
              <a:solidFill>
                <a:srgbClr val="757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79" name="Freeform 108">
                <a:extLst>
                  <a:ext uri="{FF2B5EF4-FFF2-40B4-BE49-F238E27FC236}">
                    <a16:creationId xmlns:a16="http://schemas.microsoft.com/office/drawing/2014/main" id="{C4B7D445-F839-6F92-F16B-BB4F2D3D2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988" y="2033588"/>
                <a:ext cx="19050" cy="69850"/>
              </a:xfrm>
              <a:custGeom>
                <a:avLst/>
                <a:gdLst>
                  <a:gd name="T0" fmla="*/ 0 w 92"/>
                  <a:gd name="T1" fmla="*/ 341 h 341"/>
                  <a:gd name="T2" fmla="*/ 90 w 92"/>
                  <a:gd name="T3" fmla="*/ 0 h 341"/>
                  <a:gd name="T4" fmla="*/ 92 w 92"/>
                  <a:gd name="T5" fmla="*/ 48 h 341"/>
                  <a:gd name="T6" fmla="*/ 57 w 92"/>
                  <a:gd name="T7" fmla="*/ 126 h 341"/>
                  <a:gd name="T8" fmla="*/ 0 w 92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41">
                    <a:moveTo>
                      <a:pt x="0" y="341"/>
                    </a:moveTo>
                    <a:cubicBezTo>
                      <a:pt x="8" y="232"/>
                      <a:pt x="37" y="119"/>
                      <a:pt x="90" y="0"/>
                    </a:cubicBezTo>
                    <a:cubicBezTo>
                      <a:pt x="91" y="16"/>
                      <a:pt x="91" y="32"/>
                      <a:pt x="92" y="48"/>
                    </a:cubicBezTo>
                    <a:cubicBezTo>
                      <a:pt x="80" y="74"/>
                      <a:pt x="68" y="100"/>
                      <a:pt x="57" y="126"/>
                    </a:cubicBezTo>
                    <a:cubicBezTo>
                      <a:pt x="28" y="199"/>
                      <a:pt x="9" y="271"/>
                      <a:pt x="0" y="341"/>
                    </a:cubicBezTo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80" name="Freeform 109">
                <a:extLst>
                  <a:ext uri="{FF2B5EF4-FFF2-40B4-BE49-F238E27FC236}">
                    <a16:creationId xmlns:a16="http://schemas.microsoft.com/office/drawing/2014/main" id="{FFAA7148-3530-5253-BD9B-8AD24BDDD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876" y="2043113"/>
                <a:ext cx="920750" cy="381000"/>
              </a:xfrm>
              <a:custGeom>
                <a:avLst/>
                <a:gdLst>
                  <a:gd name="T0" fmla="*/ 2802 w 4476"/>
                  <a:gd name="T1" fmla="*/ 1857 h 1857"/>
                  <a:gd name="T2" fmla="*/ 1738 w 4476"/>
                  <a:gd name="T3" fmla="*/ 1724 h 1857"/>
                  <a:gd name="T4" fmla="*/ 50 w 4476"/>
                  <a:gd name="T5" fmla="*/ 293 h 1857"/>
                  <a:gd name="T6" fmla="*/ 107 w 4476"/>
                  <a:gd name="T7" fmla="*/ 78 h 1857"/>
                  <a:gd name="T8" fmla="*/ 142 w 4476"/>
                  <a:gd name="T9" fmla="*/ 0 h 1857"/>
                  <a:gd name="T10" fmla="*/ 1349 w 4476"/>
                  <a:gd name="T11" fmla="*/ 1081 h 1857"/>
                  <a:gd name="T12" fmla="*/ 2484 w 4476"/>
                  <a:gd name="T13" fmla="*/ 1263 h 1857"/>
                  <a:gd name="T14" fmla="*/ 3083 w 4476"/>
                  <a:gd name="T15" fmla="*/ 1202 h 1857"/>
                  <a:gd name="T16" fmla="*/ 3924 w 4476"/>
                  <a:gd name="T17" fmla="*/ 775 h 1857"/>
                  <a:gd name="T18" fmla="*/ 4084 w 4476"/>
                  <a:gd name="T19" fmla="*/ 648 h 1857"/>
                  <a:gd name="T20" fmla="*/ 4325 w 4476"/>
                  <a:gd name="T21" fmla="*/ 272 h 1857"/>
                  <a:gd name="T22" fmla="*/ 4353 w 4476"/>
                  <a:gd name="T23" fmla="*/ 320 h 1857"/>
                  <a:gd name="T24" fmla="*/ 4462 w 4476"/>
                  <a:gd name="T25" fmla="*/ 685 h 1857"/>
                  <a:gd name="T26" fmla="*/ 4407 w 4476"/>
                  <a:gd name="T27" fmla="*/ 1106 h 1857"/>
                  <a:gd name="T28" fmla="*/ 4403 w 4476"/>
                  <a:gd name="T29" fmla="*/ 1118 h 1857"/>
                  <a:gd name="T30" fmla="*/ 4308 w 4476"/>
                  <a:gd name="T31" fmla="*/ 1294 h 1857"/>
                  <a:gd name="T32" fmla="*/ 3660 w 4476"/>
                  <a:gd name="T33" fmla="*/ 1736 h 1857"/>
                  <a:gd name="T34" fmla="*/ 3469 w 4476"/>
                  <a:gd name="T35" fmla="*/ 1789 h 1857"/>
                  <a:gd name="T36" fmla="*/ 3230 w 4476"/>
                  <a:gd name="T37" fmla="*/ 1830 h 1857"/>
                  <a:gd name="T38" fmla="*/ 2802 w 4476"/>
                  <a:gd name="T39" fmla="*/ 1857 h 1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76" h="1857">
                    <a:moveTo>
                      <a:pt x="2802" y="1857"/>
                    </a:moveTo>
                    <a:cubicBezTo>
                      <a:pt x="2454" y="1857"/>
                      <a:pt x="2086" y="1809"/>
                      <a:pt x="1738" y="1724"/>
                    </a:cubicBezTo>
                    <a:cubicBezTo>
                      <a:pt x="881" y="1514"/>
                      <a:pt x="0" y="1011"/>
                      <a:pt x="50" y="293"/>
                    </a:cubicBezTo>
                    <a:cubicBezTo>
                      <a:pt x="59" y="223"/>
                      <a:pt x="78" y="151"/>
                      <a:pt x="107" y="78"/>
                    </a:cubicBezTo>
                    <a:cubicBezTo>
                      <a:pt x="118" y="52"/>
                      <a:pt x="130" y="26"/>
                      <a:pt x="142" y="0"/>
                    </a:cubicBezTo>
                    <a:cubicBezTo>
                      <a:pt x="187" y="674"/>
                      <a:pt x="918" y="947"/>
                      <a:pt x="1349" y="1081"/>
                    </a:cubicBezTo>
                    <a:cubicBezTo>
                      <a:pt x="1711" y="1194"/>
                      <a:pt x="2099" y="1263"/>
                      <a:pt x="2484" y="1263"/>
                    </a:cubicBezTo>
                    <a:cubicBezTo>
                      <a:pt x="2686" y="1263"/>
                      <a:pt x="2887" y="1244"/>
                      <a:pt x="3083" y="1202"/>
                    </a:cubicBezTo>
                    <a:cubicBezTo>
                      <a:pt x="3398" y="1135"/>
                      <a:pt x="3675" y="975"/>
                      <a:pt x="3924" y="775"/>
                    </a:cubicBezTo>
                    <a:cubicBezTo>
                      <a:pt x="3952" y="753"/>
                      <a:pt x="4015" y="706"/>
                      <a:pt x="4084" y="648"/>
                    </a:cubicBezTo>
                    <a:cubicBezTo>
                      <a:pt x="4223" y="531"/>
                      <a:pt x="4385" y="369"/>
                      <a:pt x="4325" y="272"/>
                    </a:cubicBezTo>
                    <a:cubicBezTo>
                      <a:pt x="4335" y="288"/>
                      <a:pt x="4344" y="304"/>
                      <a:pt x="4353" y="320"/>
                    </a:cubicBezTo>
                    <a:cubicBezTo>
                      <a:pt x="4411" y="439"/>
                      <a:pt x="4449" y="562"/>
                      <a:pt x="4462" y="685"/>
                    </a:cubicBezTo>
                    <a:cubicBezTo>
                      <a:pt x="4476" y="828"/>
                      <a:pt x="4458" y="973"/>
                      <a:pt x="4407" y="1106"/>
                    </a:cubicBezTo>
                    <a:cubicBezTo>
                      <a:pt x="4406" y="1110"/>
                      <a:pt x="4404" y="1114"/>
                      <a:pt x="4403" y="1118"/>
                    </a:cubicBezTo>
                    <a:cubicBezTo>
                      <a:pt x="4378" y="1181"/>
                      <a:pt x="4346" y="1240"/>
                      <a:pt x="4308" y="1294"/>
                    </a:cubicBezTo>
                    <a:cubicBezTo>
                      <a:pt x="4165" y="1502"/>
                      <a:pt x="3937" y="1646"/>
                      <a:pt x="3660" y="1736"/>
                    </a:cubicBezTo>
                    <a:cubicBezTo>
                      <a:pt x="3598" y="1756"/>
                      <a:pt x="3535" y="1774"/>
                      <a:pt x="3469" y="1789"/>
                    </a:cubicBezTo>
                    <a:cubicBezTo>
                      <a:pt x="3392" y="1806"/>
                      <a:pt x="3312" y="1820"/>
                      <a:pt x="3230" y="1830"/>
                    </a:cubicBezTo>
                    <a:cubicBezTo>
                      <a:pt x="3093" y="1848"/>
                      <a:pt x="2949" y="1857"/>
                      <a:pt x="2802" y="185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81" name="Freeform 110">
                <a:extLst>
                  <a:ext uri="{FF2B5EF4-FFF2-40B4-BE49-F238E27FC236}">
                    <a16:creationId xmlns:a16="http://schemas.microsoft.com/office/drawing/2014/main" id="{1CC56681-D3BF-0961-41AB-95A66D1072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876" y="2043113"/>
                <a:ext cx="920750" cy="381000"/>
              </a:xfrm>
              <a:custGeom>
                <a:avLst/>
                <a:gdLst>
                  <a:gd name="T0" fmla="*/ 2802 w 4476"/>
                  <a:gd name="T1" fmla="*/ 1857 h 1857"/>
                  <a:gd name="T2" fmla="*/ 1738 w 4476"/>
                  <a:gd name="T3" fmla="*/ 1724 h 1857"/>
                  <a:gd name="T4" fmla="*/ 50 w 4476"/>
                  <a:gd name="T5" fmla="*/ 293 h 1857"/>
                  <a:gd name="T6" fmla="*/ 107 w 4476"/>
                  <a:gd name="T7" fmla="*/ 78 h 1857"/>
                  <a:gd name="T8" fmla="*/ 142 w 4476"/>
                  <a:gd name="T9" fmla="*/ 0 h 1857"/>
                  <a:gd name="T10" fmla="*/ 1349 w 4476"/>
                  <a:gd name="T11" fmla="*/ 1081 h 1857"/>
                  <a:gd name="T12" fmla="*/ 2484 w 4476"/>
                  <a:gd name="T13" fmla="*/ 1263 h 1857"/>
                  <a:gd name="T14" fmla="*/ 3083 w 4476"/>
                  <a:gd name="T15" fmla="*/ 1202 h 1857"/>
                  <a:gd name="T16" fmla="*/ 3924 w 4476"/>
                  <a:gd name="T17" fmla="*/ 775 h 1857"/>
                  <a:gd name="T18" fmla="*/ 4084 w 4476"/>
                  <a:gd name="T19" fmla="*/ 648 h 1857"/>
                  <a:gd name="T20" fmla="*/ 4325 w 4476"/>
                  <a:gd name="T21" fmla="*/ 272 h 1857"/>
                  <a:gd name="T22" fmla="*/ 4353 w 4476"/>
                  <a:gd name="T23" fmla="*/ 320 h 1857"/>
                  <a:gd name="T24" fmla="*/ 4462 w 4476"/>
                  <a:gd name="T25" fmla="*/ 685 h 1857"/>
                  <a:gd name="T26" fmla="*/ 4407 w 4476"/>
                  <a:gd name="T27" fmla="*/ 1106 h 1857"/>
                  <a:gd name="T28" fmla="*/ 4403 w 4476"/>
                  <a:gd name="T29" fmla="*/ 1118 h 1857"/>
                  <a:gd name="T30" fmla="*/ 4308 w 4476"/>
                  <a:gd name="T31" fmla="*/ 1294 h 1857"/>
                  <a:gd name="T32" fmla="*/ 3660 w 4476"/>
                  <a:gd name="T33" fmla="*/ 1736 h 1857"/>
                  <a:gd name="T34" fmla="*/ 3469 w 4476"/>
                  <a:gd name="T35" fmla="*/ 1789 h 1857"/>
                  <a:gd name="T36" fmla="*/ 3230 w 4476"/>
                  <a:gd name="T37" fmla="*/ 1830 h 1857"/>
                  <a:gd name="T38" fmla="*/ 2802 w 4476"/>
                  <a:gd name="T39" fmla="*/ 1857 h 1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76" h="1857">
                    <a:moveTo>
                      <a:pt x="2802" y="1857"/>
                    </a:moveTo>
                    <a:cubicBezTo>
                      <a:pt x="2454" y="1857"/>
                      <a:pt x="2086" y="1809"/>
                      <a:pt x="1738" y="1724"/>
                    </a:cubicBezTo>
                    <a:cubicBezTo>
                      <a:pt x="881" y="1514"/>
                      <a:pt x="0" y="1011"/>
                      <a:pt x="50" y="293"/>
                    </a:cubicBezTo>
                    <a:cubicBezTo>
                      <a:pt x="59" y="223"/>
                      <a:pt x="78" y="151"/>
                      <a:pt x="107" y="78"/>
                    </a:cubicBezTo>
                    <a:cubicBezTo>
                      <a:pt x="118" y="52"/>
                      <a:pt x="130" y="26"/>
                      <a:pt x="142" y="0"/>
                    </a:cubicBezTo>
                    <a:cubicBezTo>
                      <a:pt x="187" y="674"/>
                      <a:pt x="918" y="947"/>
                      <a:pt x="1349" y="1081"/>
                    </a:cubicBezTo>
                    <a:cubicBezTo>
                      <a:pt x="1711" y="1194"/>
                      <a:pt x="2099" y="1263"/>
                      <a:pt x="2484" y="1263"/>
                    </a:cubicBezTo>
                    <a:cubicBezTo>
                      <a:pt x="2686" y="1263"/>
                      <a:pt x="2887" y="1244"/>
                      <a:pt x="3083" y="1202"/>
                    </a:cubicBezTo>
                    <a:cubicBezTo>
                      <a:pt x="3398" y="1135"/>
                      <a:pt x="3675" y="975"/>
                      <a:pt x="3924" y="775"/>
                    </a:cubicBezTo>
                    <a:cubicBezTo>
                      <a:pt x="3952" y="753"/>
                      <a:pt x="4015" y="706"/>
                      <a:pt x="4084" y="648"/>
                    </a:cubicBezTo>
                    <a:cubicBezTo>
                      <a:pt x="4223" y="531"/>
                      <a:pt x="4385" y="369"/>
                      <a:pt x="4325" y="272"/>
                    </a:cubicBezTo>
                    <a:cubicBezTo>
                      <a:pt x="4335" y="288"/>
                      <a:pt x="4344" y="304"/>
                      <a:pt x="4353" y="320"/>
                    </a:cubicBezTo>
                    <a:cubicBezTo>
                      <a:pt x="4411" y="439"/>
                      <a:pt x="4449" y="562"/>
                      <a:pt x="4462" y="685"/>
                    </a:cubicBezTo>
                    <a:cubicBezTo>
                      <a:pt x="4476" y="828"/>
                      <a:pt x="4458" y="973"/>
                      <a:pt x="4407" y="1106"/>
                    </a:cubicBezTo>
                    <a:cubicBezTo>
                      <a:pt x="4406" y="1110"/>
                      <a:pt x="4404" y="1114"/>
                      <a:pt x="4403" y="1118"/>
                    </a:cubicBezTo>
                    <a:cubicBezTo>
                      <a:pt x="4378" y="1181"/>
                      <a:pt x="4346" y="1240"/>
                      <a:pt x="4308" y="1294"/>
                    </a:cubicBezTo>
                    <a:cubicBezTo>
                      <a:pt x="4165" y="1502"/>
                      <a:pt x="3937" y="1646"/>
                      <a:pt x="3660" y="1736"/>
                    </a:cubicBezTo>
                    <a:cubicBezTo>
                      <a:pt x="3598" y="1756"/>
                      <a:pt x="3535" y="1774"/>
                      <a:pt x="3469" y="1789"/>
                    </a:cubicBezTo>
                    <a:cubicBezTo>
                      <a:pt x="3392" y="1806"/>
                      <a:pt x="3312" y="1820"/>
                      <a:pt x="3230" y="1830"/>
                    </a:cubicBezTo>
                    <a:cubicBezTo>
                      <a:pt x="3093" y="1848"/>
                      <a:pt x="2949" y="1857"/>
                      <a:pt x="2802" y="1857"/>
                    </a:cubicBezTo>
                  </a:path>
                </a:pathLst>
              </a:custGeom>
              <a:solidFill>
                <a:srgbClr val="FEE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82" name="Freeform 111">
                <a:extLst>
                  <a:ext uri="{FF2B5EF4-FFF2-40B4-BE49-F238E27FC236}">
                    <a16:creationId xmlns:a16="http://schemas.microsoft.com/office/drawing/2014/main" id="{FED5C525-BB8D-F549-CB34-13A50353C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3738" y="1971675"/>
                <a:ext cx="87313" cy="50800"/>
              </a:xfrm>
              <a:custGeom>
                <a:avLst/>
                <a:gdLst>
                  <a:gd name="T0" fmla="*/ 403 w 424"/>
                  <a:gd name="T1" fmla="*/ 171 h 249"/>
                  <a:gd name="T2" fmla="*/ 173 w 424"/>
                  <a:gd name="T3" fmla="*/ 224 h 249"/>
                  <a:gd name="T4" fmla="*/ 22 w 424"/>
                  <a:gd name="T5" fmla="*/ 78 h 249"/>
                  <a:gd name="T6" fmla="*/ 252 w 424"/>
                  <a:gd name="T7" fmla="*/ 26 h 249"/>
                  <a:gd name="T8" fmla="*/ 403 w 424"/>
                  <a:gd name="T9" fmla="*/ 171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4" h="249">
                    <a:moveTo>
                      <a:pt x="403" y="171"/>
                    </a:moveTo>
                    <a:cubicBezTo>
                      <a:pt x="381" y="226"/>
                      <a:pt x="278" y="249"/>
                      <a:pt x="173" y="224"/>
                    </a:cubicBezTo>
                    <a:cubicBezTo>
                      <a:pt x="68" y="198"/>
                      <a:pt x="0" y="133"/>
                      <a:pt x="22" y="78"/>
                    </a:cubicBezTo>
                    <a:cubicBezTo>
                      <a:pt x="44" y="24"/>
                      <a:pt x="147" y="0"/>
                      <a:pt x="252" y="26"/>
                    </a:cubicBezTo>
                    <a:cubicBezTo>
                      <a:pt x="357" y="52"/>
                      <a:pt x="424" y="117"/>
                      <a:pt x="403" y="171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83" name="Freeform 112">
                <a:extLst>
                  <a:ext uri="{FF2B5EF4-FFF2-40B4-BE49-F238E27FC236}">
                    <a16:creationId xmlns:a16="http://schemas.microsoft.com/office/drawing/2014/main" id="{BD2004FB-E207-F69D-EC0D-21C1C983D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5001" y="1947863"/>
                <a:ext cx="47625" cy="44450"/>
              </a:xfrm>
              <a:custGeom>
                <a:avLst/>
                <a:gdLst>
                  <a:gd name="T0" fmla="*/ 214 w 235"/>
                  <a:gd name="T1" fmla="*/ 130 h 214"/>
                  <a:gd name="T2" fmla="*/ 80 w 235"/>
                  <a:gd name="T3" fmla="*/ 201 h 214"/>
                  <a:gd name="T4" fmla="*/ 21 w 235"/>
                  <a:gd name="T5" fmla="*/ 83 h 214"/>
                  <a:gd name="T6" fmla="*/ 155 w 235"/>
                  <a:gd name="T7" fmla="*/ 13 h 214"/>
                  <a:gd name="T8" fmla="*/ 214 w 235"/>
                  <a:gd name="T9" fmla="*/ 13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14">
                    <a:moveTo>
                      <a:pt x="214" y="130"/>
                    </a:moveTo>
                    <a:cubicBezTo>
                      <a:pt x="193" y="182"/>
                      <a:pt x="133" y="214"/>
                      <a:pt x="80" y="201"/>
                    </a:cubicBezTo>
                    <a:cubicBezTo>
                      <a:pt x="26" y="187"/>
                      <a:pt x="0" y="135"/>
                      <a:pt x="21" y="83"/>
                    </a:cubicBezTo>
                    <a:cubicBezTo>
                      <a:pt x="41" y="31"/>
                      <a:pt x="101" y="0"/>
                      <a:pt x="155" y="13"/>
                    </a:cubicBezTo>
                    <a:cubicBezTo>
                      <a:pt x="208" y="26"/>
                      <a:pt x="235" y="79"/>
                      <a:pt x="214" y="130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84" name="Freeform 113">
                <a:extLst>
                  <a:ext uri="{FF2B5EF4-FFF2-40B4-BE49-F238E27FC236}">
                    <a16:creationId xmlns:a16="http://schemas.microsoft.com/office/drawing/2014/main" id="{7B2FDDA1-63EB-8A4D-FB5D-96AD325C0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688" y="1987550"/>
                <a:ext cx="47625" cy="42863"/>
              </a:xfrm>
              <a:custGeom>
                <a:avLst/>
                <a:gdLst>
                  <a:gd name="T0" fmla="*/ 214 w 235"/>
                  <a:gd name="T1" fmla="*/ 130 h 213"/>
                  <a:gd name="T2" fmla="*/ 80 w 235"/>
                  <a:gd name="T3" fmla="*/ 200 h 213"/>
                  <a:gd name="T4" fmla="*/ 21 w 235"/>
                  <a:gd name="T5" fmla="*/ 83 h 213"/>
                  <a:gd name="T6" fmla="*/ 155 w 235"/>
                  <a:gd name="T7" fmla="*/ 13 h 213"/>
                  <a:gd name="T8" fmla="*/ 214 w 235"/>
                  <a:gd name="T9" fmla="*/ 13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13">
                    <a:moveTo>
                      <a:pt x="214" y="130"/>
                    </a:moveTo>
                    <a:cubicBezTo>
                      <a:pt x="193" y="182"/>
                      <a:pt x="133" y="213"/>
                      <a:pt x="80" y="200"/>
                    </a:cubicBezTo>
                    <a:cubicBezTo>
                      <a:pt x="27" y="187"/>
                      <a:pt x="0" y="135"/>
                      <a:pt x="21" y="83"/>
                    </a:cubicBezTo>
                    <a:cubicBezTo>
                      <a:pt x="41" y="31"/>
                      <a:pt x="101" y="0"/>
                      <a:pt x="155" y="13"/>
                    </a:cubicBezTo>
                    <a:cubicBezTo>
                      <a:pt x="208" y="26"/>
                      <a:pt x="235" y="78"/>
                      <a:pt x="214" y="130"/>
                    </a:cubicBez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85" name="Freeform 114">
                <a:extLst>
                  <a:ext uri="{FF2B5EF4-FFF2-40B4-BE49-F238E27FC236}">
                    <a16:creationId xmlns:a16="http://schemas.microsoft.com/office/drawing/2014/main" id="{4BC3AAE4-F5D6-A9EA-5764-72F447153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6438" y="2011363"/>
                <a:ext cx="28575" cy="53975"/>
              </a:xfrm>
              <a:custGeom>
                <a:avLst/>
                <a:gdLst>
                  <a:gd name="T0" fmla="*/ 4 w 18"/>
                  <a:gd name="T1" fmla="*/ 34 h 34"/>
                  <a:gd name="T2" fmla="*/ 0 w 18"/>
                  <a:gd name="T3" fmla="*/ 33 h 34"/>
                  <a:gd name="T4" fmla="*/ 13 w 18"/>
                  <a:gd name="T5" fmla="*/ 0 h 34"/>
                  <a:gd name="T6" fmla="*/ 18 w 18"/>
                  <a:gd name="T7" fmla="*/ 1 h 34"/>
                  <a:gd name="T8" fmla="*/ 4 w 18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4">
                    <a:moveTo>
                      <a:pt x="4" y="34"/>
                    </a:moveTo>
                    <a:lnTo>
                      <a:pt x="0" y="33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4" y="34"/>
                    </a:lnTo>
                    <a:close/>
                  </a:path>
                </a:pathLst>
              </a:custGeom>
              <a:solidFill>
                <a:srgbClr val="3514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86" name="Freeform 115">
                <a:extLst>
                  <a:ext uri="{FF2B5EF4-FFF2-40B4-BE49-F238E27FC236}">
                    <a16:creationId xmlns:a16="http://schemas.microsoft.com/office/drawing/2014/main" id="{5BD2934C-D7DC-20AF-7DF8-F02AB4AED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426" y="1717675"/>
                <a:ext cx="138113" cy="160338"/>
              </a:xfrm>
              <a:custGeom>
                <a:avLst/>
                <a:gdLst>
                  <a:gd name="T0" fmla="*/ 191 w 672"/>
                  <a:gd name="T1" fmla="*/ 756 h 787"/>
                  <a:gd name="T2" fmla="*/ 191 w 672"/>
                  <a:gd name="T3" fmla="*/ 756 h 787"/>
                  <a:gd name="T4" fmla="*/ 46 w 672"/>
                  <a:gd name="T5" fmla="*/ 497 h 787"/>
                  <a:gd name="T6" fmla="*/ 173 w 672"/>
                  <a:gd name="T7" fmla="*/ 179 h 787"/>
                  <a:gd name="T8" fmla="*/ 481 w 672"/>
                  <a:gd name="T9" fmla="*/ 30 h 787"/>
                  <a:gd name="T10" fmla="*/ 627 w 672"/>
                  <a:gd name="T11" fmla="*/ 290 h 787"/>
                  <a:gd name="T12" fmla="*/ 500 w 672"/>
                  <a:gd name="T13" fmla="*/ 608 h 787"/>
                  <a:gd name="T14" fmla="*/ 191 w 672"/>
                  <a:gd name="T15" fmla="*/ 756 h 7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2" h="787">
                    <a:moveTo>
                      <a:pt x="191" y="756"/>
                    </a:moveTo>
                    <a:lnTo>
                      <a:pt x="191" y="756"/>
                    </a:lnTo>
                    <a:cubicBezTo>
                      <a:pt x="66" y="726"/>
                      <a:pt x="0" y="609"/>
                      <a:pt x="46" y="497"/>
                    </a:cubicBezTo>
                    <a:lnTo>
                      <a:pt x="173" y="179"/>
                    </a:lnTo>
                    <a:cubicBezTo>
                      <a:pt x="218" y="66"/>
                      <a:pt x="356" y="0"/>
                      <a:pt x="481" y="30"/>
                    </a:cubicBezTo>
                    <a:cubicBezTo>
                      <a:pt x="607" y="61"/>
                      <a:pt x="672" y="177"/>
                      <a:pt x="627" y="290"/>
                    </a:cubicBezTo>
                    <a:lnTo>
                      <a:pt x="500" y="608"/>
                    </a:lnTo>
                    <a:cubicBezTo>
                      <a:pt x="455" y="721"/>
                      <a:pt x="317" y="787"/>
                      <a:pt x="191" y="756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87" name="Freeform 116">
                <a:extLst>
                  <a:ext uri="{FF2B5EF4-FFF2-40B4-BE49-F238E27FC236}">
                    <a16:creationId xmlns:a16="http://schemas.microsoft.com/office/drawing/2014/main" id="{B5DD3E3C-256B-F1DA-FCF4-EE4D29699A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801" y="1755775"/>
                <a:ext cx="138113" cy="161925"/>
              </a:xfrm>
              <a:custGeom>
                <a:avLst/>
                <a:gdLst>
                  <a:gd name="T0" fmla="*/ 190 w 671"/>
                  <a:gd name="T1" fmla="*/ 757 h 788"/>
                  <a:gd name="T2" fmla="*/ 190 w 671"/>
                  <a:gd name="T3" fmla="*/ 757 h 788"/>
                  <a:gd name="T4" fmla="*/ 45 w 671"/>
                  <a:gd name="T5" fmla="*/ 497 h 788"/>
                  <a:gd name="T6" fmla="*/ 172 w 671"/>
                  <a:gd name="T7" fmla="*/ 180 h 788"/>
                  <a:gd name="T8" fmla="*/ 480 w 671"/>
                  <a:gd name="T9" fmla="*/ 31 h 788"/>
                  <a:gd name="T10" fmla="*/ 626 w 671"/>
                  <a:gd name="T11" fmla="*/ 291 h 788"/>
                  <a:gd name="T12" fmla="*/ 499 w 671"/>
                  <a:gd name="T13" fmla="*/ 608 h 788"/>
                  <a:gd name="T14" fmla="*/ 190 w 671"/>
                  <a:gd name="T15" fmla="*/ 757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1" h="788">
                    <a:moveTo>
                      <a:pt x="190" y="757"/>
                    </a:moveTo>
                    <a:lnTo>
                      <a:pt x="190" y="757"/>
                    </a:lnTo>
                    <a:cubicBezTo>
                      <a:pt x="65" y="726"/>
                      <a:pt x="0" y="610"/>
                      <a:pt x="45" y="497"/>
                    </a:cubicBezTo>
                    <a:lnTo>
                      <a:pt x="172" y="180"/>
                    </a:lnTo>
                    <a:cubicBezTo>
                      <a:pt x="217" y="67"/>
                      <a:pt x="355" y="0"/>
                      <a:pt x="480" y="31"/>
                    </a:cubicBezTo>
                    <a:cubicBezTo>
                      <a:pt x="606" y="62"/>
                      <a:pt x="671" y="178"/>
                      <a:pt x="626" y="291"/>
                    </a:cubicBezTo>
                    <a:lnTo>
                      <a:pt x="499" y="608"/>
                    </a:lnTo>
                    <a:cubicBezTo>
                      <a:pt x="454" y="721"/>
                      <a:pt x="316" y="788"/>
                      <a:pt x="190" y="757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88" name="Freeform 117">
                <a:extLst>
                  <a:ext uri="{FF2B5EF4-FFF2-40B4-BE49-F238E27FC236}">
                    <a16:creationId xmlns:a16="http://schemas.microsoft.com/office/drawing/2014/main" id="{F81A7EBC-C74F-E8AF-07F8-ED01AB67B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1" y="1944688"/>
                <a:ext cx="114300" cy="80963"/>
              </a:xfrm>
              <a:custGeom>
                <a:avLst/>
                <a:gdLst>
                  <a:gd name="T0" fmla="*/ 517 w 554"/>
                  <a:gd name="T1" fmla="*/ 255 h 393"/>
                  <a:gd name="T2" fmla="*/ 211 w 554"/>
                  <a:gd name="T3" fmla="*/ 361 h 393"/>
                  <a:gd name="T4" fmla="*/ 36 w 554"/>
                  <a:gd name="T5" fmla="*/ 138 h 393"/>
                  <a:gd name="T6" fmla="*/ 342 w 554"/>
                  <a:gd name="T7" fmla="*/ 32 h 393"/>
                  <a:gd name="T8" fmla="*/ 517 w 554"/>
                  <a:gd name="T9" fmla="*/ 255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4" h="393">
                    <a:moveTo>
                      <a:pt x="517" y="255"/>
                    </a:moveTo>
                    <a:cubicBezTo>
                      <a:pt x="481" y="346"/>
                      <a:pt x="344" y="393"/>
                      <a:pt x="211" y="361"/>
                    </a:cubicBezTo>
                    <a:cubicBezTo>
                      <a:pt x="78" y="328"/>
                      <a:pt x="0" y="228"/>
                      <a:pt x="36" y="138"/>
                    </a:cubicBezTo>
                    <a:cubicBezTo>
                      <a:pt x="72" y="47"/>
                      <a:pt x="209" y="0"/>
                      <a:pt x="342" y="32"/>
                    </a:cubicBezTo>
                    <a:cubicBezTo>
                      <a:pt x="475" y="65"/>
                      <a:pt x="554" y="165"/>
                      <a:pt x="517" y="255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89" name="Freeform 118">
                <a:extLst>
                  <a:ext uri="{FF2B5EF4-FFF2-40B4-BE49-F238E27FC236}">
                    <a16:creationId xmlns:a16="http://schemas.microsoft.com/office/drawing/2014/main" id="{E53F4886-595F-4BB7-8EAF-01E7D55A2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801" y="2014538"/>
                <a:ext cx="114300" cy="80963"/>
              </a:xfrm>
              <a:custGeom>
                <a:avLst/>
                <a:gdLst>
                  <a:gd name="T0" fmla="*/ 518 w 554"/>
                  <a:gd name="T1" fmla="*/ 256 h 394"/>
                  <a:gd name="T2" fmla="*/ 212 w 554"/>
                  <a:gd name="T3" fmla="*/ 361 h 394"/>
                  <a:gd name="T4" fmla="*/ 36 w 554"/>
                  <a:gd name="T5" fmla="*/ 138 h 394"/>
                  <a:gd name="T6" fmla="*/ 343 w 554"/>
                  <a:gd name="T7" fmla="*/ 32 h 394"/>
                  <a:gd name="T8" fmla="*/ 518 w 554"/>
                  <a:gd name="T9" fmla="*/ 256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4" h="394">
                    <a:moveTo>
                      <a:pt x="518" y="256"/>
                    </a:moveTo>
                    <a:cubicBezTo>
                      <a:pt x="482" y="346"/>
                      <a:pt x="344" y="394"/>
                      <a:pt x="212" y="361"/>
                    </a:cubicBezTo>
                    <a:cubicBezTo>
                      <a:pt x="79" y="329"/>
                      <a:pt x="0" y="229"/>
                      <a:pt x="36" y="138"/>
                    </a:cubicBezTo>
                    <a:cubicBezTo>
                      <a:pt x="73" y="47"/>
                      <a:pt x="210" y="0"/>
                      <a:pt x="343" y="32"/>
                    </a:cubicBezTo>
                    <a:cubicBezTo>
                      <a:pt x="476" y="65"/>
                      <a:pt x="554" y="165"/>
                      <a:pt x="518" y="256"/>
                    </a:cubicBezTo>
                    <a:close/>
                  </a:path>
                </a:pathLst>
              </a:custGeom>
              <a:solidFill>
                <a:srgbClr val="F689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90" name="Freeform 119">
                <a:extLst>
                  <a:ext uri="{FF2B5EF4-FFF2-40B4-BE49-F238E27FC236}">
                    <a16:creationId xmlns:a16="http://schemas.microsoft.com/office/drawing/2014/main" id="{2941FF86-A5BD-4674-D64C-B83C871DD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6538" y="4700588"/>
                <a:ext cx="169863" cy="592138"/>
              </a:xfrm>
              <a:custGeom>
                <a:avLst/>
                <a:gdLst>
                  <a:gd name="T0" fmla="*/ 520 w 828"/>
                  <a:gd name="T1" fmla="*/ 180 h 2880"/>
                  <a:gd name="T2" fmla="*/ 31 w 828"/>
                  <a:gd name="T3" fmla="*/ 2624 h 2880"/>
                  <a:gd name="T4" fmla="*/ 306 w 828"/>
                  <a:gd name="T5" fmla="*/ 2700 h 2880"/>
                  <a:gd name="T6" fmla="*/ 795 w 828"/>
                  <a:gd name="T7" fmla="*/ 256 h 2880"/>
                  <a:gd name="T8" fmla="*/ 520 w 828"/>
                  <a:gd name="T9" fmla="*/ 180 h 2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8" h="2880">
                    <a:moveTo>
                      <a:pt x="520" y="180"/>
                    </a:moveTo>
                    <a:cubicBezTo>
                      <a:pt x="368" y="997"/>
                      <a:pt x="175" y="1806"/>
                      <a:pt x="31" y="2624"/>
                    </a:cubicBezTo>
                    <a:cubicBezTo>
                      <a:pt x="0" y="2803"/>
                      <a:pt x="274" y="2880"/>
                      <a:pt x="306" y="2700"/>
                    </a:cubicBezTo>
                    <a:cubicBezTo>
                      <a:pt x="449" y="1882"/>
                      <a:pt x="642" y="1072"/>
                      <a:pt x="795" y="256"/>
                    </a:cubicBezTo>
                    <a:cubicBezTo>
                      <a:pt x="828" y="77"/>
                      <a:pt x="554" y="0"/>
                      <a:pt x="520" y="180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91" name="Freeform 120">
                <a:extLst>
                  <a:ext uri="{FF2B5EF4-FFF2-40B4-BE49-F238E27FC236}">
                    <a16:creationId xmlns:a16="http://schemas.microsoft.com/office/drawing/2014/main" id="{406422F2-6F29-6296-4C9E-A486F6ED7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0688" y="4718050"/>
                <a:ext cx="196850" cy="555625"/>
              </a:xfrm>
              <a:custGeom>
                <a:avLst/>
                <a:gdLst>
                  <a:gd name="T0" fmla="*/ 57 w 958"/>
                  <a:gd name="T1" fmla="*/ 249 h 2699"/>
                  <a:gd name="T2" fmla="*/ 655 w 958"/>
                  <a:gd name="T3" fmla="*/ 2519 h 2699"/>
                  <a:gd name="T4" fmla="*/ 929 w 958"/>
                  <a:gd name="T5" fmla="*/ 2443 h 2699"/>
                  <a:gd name="T6" fmla="*/ 331 w 958"/>
                  <a:gd name="T7" fmla="*/ 173 h 2699"/>
                  <a:gd name="T8" fmla="*/ 57 w 958"/>
                  <a:gd name="T9" fmla="*/ 249 h 2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" h="2699">
                    <a:moveTo>
                      <a:pt x="57" y="249"/>
                    </a:moveTo>
                    <a:cubicBezTo>
                      <a:pt x="303" y="994"/>
                      <a:pt x="530" y="1743"/>
                      <a:pt x="655" y="2519"/>
                    </a:cubicBezTo>
                    <a:cubicBezTo>
                      <a:pt x="684" y="2699"/>
                      <a:pt x="958" y="2623"/>
                      <a:pt x="929" y="2443"/>
                    </a:cubicBezTo>
                    <a:cubicBezTo>
                      <a:pt x="804" y="1667"/>
                      <a:pt x="577" y="918"/>
                      <a:pt x="331" y="173"/>
                    </a:cubicBezTo>
                    <a:cubicBezTo>
                      <a:pt x="274" y="0"/>
                      <a:pt x="0" y="74"/>
                      <a:pt x="57" y="249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92" name="Freeform 121">
                <a:extLst>
                  <a:ext uri="{FF2B5EF4-FFF2-40B4-BE49-F238E27FC236}">
                    <a16:creationId xmlns:a16="http://schemas.microsoft.com/office/drawing/2014/main" id="{6F61A5D1-0A26-908E-8533-9BBE4E333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9263" y="3324225"/>
                <a:ext cx="449263" cy="1492250"/>
              </a:xfrm>
              <a:custGeom>
                <a:avLst/>
                <a:gdLst>
                  <a:gd name="T0" fmla="*/ 583 w 2180"/>
                  <a:gd name="T1" fmla="*/ 599 h 7262"/>
                  <a:gd name="T2" fmla="*/ 993 w 2180"/>
                  <a:gd name="T3" fmla="*/ 384 h 7262"/>
                  <a:gd name="T4" fmla="*/ 1524 w 2180"/>
                  <a:gd name="T5" fmla="*/ 571 h 7262"/>
                  <a:gd name="T6" fmla="*/ 1804 w 2180"/>
                  <a:gd name="T7" fmla="*/ 1257 h 7262"/>
                  <a:gd name="T8" fmla="*/ 1885 w 2180"/>
                  <a:gd name="T9" fmla="*/ 2279 h 7262"/>
                  <a:gd name="T10" fmla="*/ 1120 w 2180"/>
                  <a:gd name="T11" fmla="*/ 5443 h 7262"/>
                  <a:gd name="T12" fmla="*/ 129 w 2180"/>
                  <a:gd name="T13" fmla="*/ 6931 h 7262"/>
                  <a:gd name="T14" fmla="*/ 330 w 2180"/>
                  <a:gd name="T15" fmla="*/ 7132 h 7262"/>
                  <a:gd name="T16" fmla="*/ 1939 w 2180"/>
                  <a:gd name="T17" fmla="*/ 3930 h 7262"/>
                  <a:gd name="T18" fmla="*/ 2171 w 2180"/>
                  <a:gd name="T19" fmla="*/ 2055 h 7262"/>
                  <a:gd name="T20" fmla="*/ 2038 w 2180"/>
                  <a:gd name="T21" fmla="*/ 991 h 7262"/>
                  <a:gd name="T22" fmla="*/ 1614 w 2180"/>
                  <a:gd name="T23" fmla="*/ 278 h 7262"/>
                  <a:gd name="T24" fmla="*/ 309 w 2180"/>
                  <a:gd name="T25" fmla="*/ 523 h 7262"/>
                  <a:gd name="T26" fmla="*/ 583 w 2180"/>
                  <a:gd name="T27" fmla="*/ 599 h 7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80" h="7262">
                    <a:moveTo>
                      <a:pt x="583" y="599"/>
                    </a:moveTo>
                    <a:cubicBezTo>
                      <a:pt x="636" y="427"/>
                      <a:pt x="834" y="384"/>
                      <a:pt x="993" y="384"/>
                    </a:cubicBezTo>
                    <a:cubicBezTo>
                      <a:pt x="1184" y="383"/>
                      <a:pt x="1383" y="436"/>
                      <a:pt x="1524" y="571"/>
                    </a:cubicBezTo>
                    <a:cubicBezTo>
                      <a:pt x="1712" y="750"/>
                      <a:pt x="1755" y="1013"/>
                      <a:pt x="1804" y="1257"/>
                    </a:cubicBezTo>
                    <a:cubicBezTo>
                      <a:pt x="1871" y="1594"/>
                      <a:pt x="1894" y="1935"/>
                      <a:pt x="1885" y="2279"/>
                    </a:cubicBezTo>
                    <a:cubicBezTo>
                      <a:pt x="1856" y="3360"/>
                      <a:pt x="1575" y="4464"/>
                      <a:pt x="1120" y="5443"/>
                    </a:cubicBezTo>
                    <a:cubicBezTo>
                      <a:pt x="868" y="5985"/>
                      <a:pt x="551" y="6505"/>
                      <a:pt x="129" y="6931"/>
                    </a:cubicBezTo>
                    <a:cubicBezTo>
                      <a:pt x="0" y="7061"/>
                      <a:pt x="201" y="7262"/>
                      <a:pt x="330" y="7132"/>
                    </a:cubicBezTo>
                    <a:cubicBezTo>
                      <a:pt x="1177" y="6278"/>
                      <a:pt x="1662" y="5082"/>
                      <a:pt x="1939" y="3930"/>
                    </a:cubicBezTo>
                    <a:cubicBezTo>
                      <a:pt x="2086" y="3319"/>
                      <a:pt x="2180" y="2685"/>
                      <a:pt x="2171" y="2055"/>
                    </a:cubicBezTo>
                    <a:cubicBezTo>
                      <a:pt x="2166" y="1696"/>
                      <a:pt x="2118" y="1341"/>
                      <a:pt x="2038" y="991"/>
                    </a:cubicBezTo>
                    <a:cubicBezTo>
                      <a:pt x="1974" y="709"/>
                      <a:pt x="1854" y="452"/>
                      <a:pt x="1614" y="278"/>
                    </a:cubicBezTo>
                    <a:cubicBezTo>
                      <a:pt x="1237" y="6"/>
                      <a:pt x="472" y="0"/>
                      <a:pt x="309" y="523"/>
                    </a:cubicBezTo>
                    <a:cubicBezTo>
                      <a:pt x="254" y="698"/>
                      <a:pt x="529" y="773"/>
                      <a:pt x="583" y="59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93" name="Freeform 122">
                <a:extLst>
                  <a:ext uri="{FF2B5EF4-FFF2-40B4-BE49-F238E27FC236}">
                    <a16:creationId xmlns:a16="http://schemas.microsoft.com/office/drawing/2014/main" id="{0016DAE6-E90F-887C-26CD-31F850163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7951" y="3573463"/>
                <a:ext cx="422275" cy="841375"/>
              </a:xfrm>
              <a:custGeom>
                <a:avLst/>
                <a:gdLst>
                  <a:gd name="T0" fmla="*/ 347 w 2050"/>
                  <a:gd name="T1" fmla="*/ 3941 h 4093"/>
                  <a:gd name="T2" fmla="*/ 1374 w 2050"/>
                  <a:gd name="T3" fmla="*/ 2180 h 4093"/>
                  <a:gd name="T4" fmla="*/ 2013 w 2050"/>
                  <a:gd name="T5" fmla="*/ 254 h 4093"/>
                  <a:gd name="T6" fmla="*/ 1739 w 2050"/>
                  <a:gd name="T7" fmla="*/ 179 h 4093"/>
                  <a:gd name="T8" fmla="*/ 1113 w 2050"/>
                  <a:gd name="T9" fmla="*/ 2069 h 4093"/>
                  <a:gd name="T10" fmla="*/ 101 w 2050"/>
                  <a:gd name="T11" fmla="*/ 3797 h 4093"/>
                  <a:gd name="T12" fmla="*/ 347 w 2050"/>
                  <a:gd name="T13" fmla="*/ 3941 h 4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50" h="4093">
                    <a:moveTo>
                      <a:pt x="347" y="3941"/>
                    </a:moveTo>
                    <a:cubicBezTo>
                      <a:pt x="722" y="3374"/>
                      <a:pt x="1084" y="2796"/>
                      <a:pt x="1374" y="2180"/>
                    </a:cubicBezTo>
                    <a:cubicBezTo>
                      <a:pt x="1663" y="1565"/>
                      <a:pt x="1873" y="919"/>
                      <a:pt x="2013" y="254"/>
                    </a:cubicBezTo>
                    <a:cubicBezTo>
                      <a:pt x="2050" y="76"/>
                      <a:pt x="1776" y="0"/>
                      <a:pt x="1739" y="179"/>
                    </a:cubicBezTo>
                    <a:cubicBezTo>
                      <a:pt x="1601" y="831"/>
                      <a:pt x="1399" y="1467"/>
                      <a:pt x="1113" y="2069"/>
                    </a:cubicBezTo>
                    <a:cubicBezTo>
                      <a:pt x="826" y="2673"/>
                      <a:pt x="470" y="3240"/>
                      <a:pt x="101" y="3797"/>
                    </a:cubicBezTo>
                    <a:cubicBezTo>
                      <a:pt x="0" y="3950"/>
                      <a:pt x="246" y="4093"/>
                      <a:pt x="347" y="3941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94" name="Freeform 123">
                <a:extLst>
                  <a:ext uri="{FF2B5EF4-FFF2-40B4-BE49-F238E27FC236}">
                    <a16:creationId xmlns:a16="http://schemas.microsoft.com/office/drawing/2014/main" id="{17EA4F5D-1238-216D-8029-39125C2E5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351" y="4330700"/>
                <a:ext cx="1019175" cy="334963"/>
              </a:xfrm>
              <a:custGeom>
                <a:avLst/>
                <a:gdLst>
                  <a:gd name="T0" fmla="*/ 44 w 4960"/>
                  <a:gd name="T1" fmla="*/ 853 h 1633"/>
                  <a:gd name="T2" fmla="*/ 1077 w 4960"/>
                  <a:gd name="T3" fmla="*/ 1624 h 1633"/>
                  <a:gd name="T4" fmla="*/ 1821 w 4960"/>
                  <a:gd name="T5" fmla="*/ 1437 h 1633"/>
                  <a:gd name="T6" fmla="*/ 2161 w 4960"/>
                  <a:gd name="T7" fmla="*/ 1234 h 1633"/>
                  <a:gd name="T8" fmla="*/ 2372 w 4960"/>
                  <a:gd name="T9" fmla="*/ 1217 h 1633"/>
                  <a:gd name="T10" fmla="*/ 3426 w 4960"/>
                  <a:gd name="T11" fmla="*/ 1455 h 1633"/>
                  <a:gd name="T12" fmla="*/ 4454 w 4960"/>
                  <a:gd name="T13" fmla="*/ 1188 h 1633"/>
                  <a:gd name="T14" fmla="*/ 4854 w 4960"/>
                  <a:gd name="T15" fmla="*/ 177 h 1633"/>
                  <a:gd name="T16" fmla="*/ 4579 w 4960"/>
                  <a:gd name="T17" fmla="*/ 253 h 1633"/>
                  <a:gd name="T18" fmla="*/ 3438 w 4960"/>
                  <a:gd name="T19" fmla="*/ 1171 h 1633"/>
                  <a:gd name="T20" fmla="*/ 2549 w 4960"/>
                  <a:gd name="T21" fmla="*/ 991 h 1633"/>
                  <a:gd name="T22" fmla="*/ 2354 w 4960"/>
                  <a:gd name="T23" fmla="*/ 903 h 1633"/>
                  <a:gd name="T24" fmla="*/ 2053 w 4960"/>
                  <a:gd name="T25" fmla="*/ 970 h 1633"/>
                  <a:gd name="T26" fmla="*/ 1391 w 4960"/>
                  <a:gd name="T27" fmla="*/ 1310 h 1633"/>
                  <a:gd name="T28" fmla="*/ 318 w 4960"/>
                  <a:gd name="T29" fmla="*/ 778 h 1633"/>
                  <a:gd name="T30" fmla="*/ 44 w 4960"/>
                  <a:gd name="T31" fmla="*/ 853 h 1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60" h="1633">
                    <a:moveTo>
                      <a:pt x="44" y="853"/>
                    </a:moveTo>
                    <a:cubicBezTo>
                      <a:pt x="162" y="1339"/>
                      <a:pt x="594" y="1609"/>
                      <a:pt x="1077" y="1624"/>
                    </a:cubicBezTo>
                    <a:cubicBezTo>
                      <a:pt x="1340" y="1633"/>
                      <a:pt x="1594" y="1569"/>
                      <a:pt x="1821" y="1437"/>
                    </a:cubicBezTo>
                    <a:cubicBezTo>
                      <a:pt x="1935" y="1371"/>
                      <a:pt x="2043" y="1295"/>
                      <a:pt x="2161" y="1234"/>
                    </a:cubicBezTo>
                    <a:cubicBezTo>
                      <a:pt x="2258" y="1184"/>
                      <a:pt x="2285" y="1168"/>
                      <a:pt x="2372" y="1217"/>
                    </a:cubicBezTo>
                    <a:cubicBezTo>
                      <a:pt x="2699" y="1401"/>
                      <a:pt x="3052" y="1466"/>
                      <a:pt x="3426" y="1455"/>
                    </a:cubicBezTo>
                    <a:cubicBezTo>
                      <a:pt x="3776" y="1446"/>
                      <a:pt x="4152" y="1377"/>
                      <a:pt x="4454" y="1188"/>
                    </a:cubicBezTo>
                    <a:cubicBezTo>
                      <a:pt x="4813" y="963"/>
                      <a:pt x="4960" y="587"/>
                      <a:pt x="4854" y="177"/>
                    </a:cubicBezTo>
                    <a:cubicBezTo>
                      <a:pt x="4808" y="0"/>
                      <a:pt x="4533" y="75"/>
                      <a:pt x="4579" y="253"/>
                    </a:cubicBezTo>
                    <a:cubicBezTo>
                      <a:pt x="4756" y="933"/>
                      <a:pt x="3962" y="1153"/>
                      <a:pt x="3438" y="1171"/>
                    </a:cubicBezTo>
                    <a:cubicBezTo>
                      <a:pt x="3130" y="1181"/>
                      <a:pt x="2821" y="1143"/>
                      <a:pt x="2549" y="991"/>
                    </a:cubicBezTo>
                    <a:cubicBezTo>
                      <a:pt x="2487" y="956"/>
                      <a:pt x="2426" y="917"/>
                      <a:pt x="2354" y="903"/>
                    </a:cubicBezTo>
                    <a:cubicBezTo>
                      <a:pt x="2248" y="883"/>
                      <a:pt x="2147" y="925"/>
                      <a:pt x="2053" y="970"/>
                    </a:cubicBezTo>
                    <a:cubicBezTo>
                      <a:pt x="1828" y="1079"/>
                      <a:pt x="1639" y="1252"/>
                      <a:pt x="1391" y="1310"/>
                    </a:cubicBezTo>
                    <a:cubicBezTo>
                      <a:pt x="947" y="1415"/>
                      <a:pt x="436" y="1260"/>
                      <a:pt x="318" y="778"/>
                    </a:cubicBezTo>
                    <a:cubicBezTo>
                      <a:pt x="275" y="600"/>
                      <a:pt x="0" y="675"/>
                      <a:pt x="44" y="85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95" name="Freeform 124">
                <a:extLst>
                  <a:ext uri="{FF2B5EF4-FFF2-40B4-BE49-F238E27FC236}">
                    <a16:creationId xmlns:a16="http://schemas.microsoft.com/office/drawing/2014/main" id="{02B8CC1E-4F2C-9319-34A5-4F8B77EE8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3663" y="4337050"/>
                <a:ext cx="427038" cy="511175"/>
              </a:xfrm>
              <a:custGeom>
                <a:avLst/>
                <a:gdLst>
                  <a:gd name="T0" fmla="*/ 82 w 2076"/>
                  <a:gd name="T1" fmla="*/ 307 h 2485"/>
                  <a:gd name="T2" fmla="*/ 881 w 2076"/>
                  <a:gd name="T3" fmla="*/ 1480 h 2485"/>
                  <a:gd name="T4" fmla="*/ 1782 w 2076"/>
                  <a:gd name="T5" fmla="*/ 2382 h 2485"/>
                  <a:gd name="T6" fmla="*/ 1925 w 2076"/>
                  <a:gd name="T7" fmla="*/ 2137 h 2485"/>
                  <a:gd name="T8" fmla="*/ 1082 w 2076"/>
                  <a:gd name="T9" fmla="*/ 1279 h 2485"/>
                  <a:gd name="T10" fmla="*/ 328 w 2076"/>
                  <a:gd name="T11" fmla="*/ 164 h 2485"/>
                  <a:gd name="T12" fmla="*/ 82 w 2076"/>
                  <a:gd name="T13" fmla="*/ 307 h 2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6" h="2485">
                    <a:moveTo>
                      <a:pt x="82" y="307"/>
                    </a:moveTo>
                    <a:cubicBezTo>
                      <a:pt x="293" y="729"/>
                      <a:pt x="584" y="1115"/>
                      <a:pt x="881" y="1480"/>
                    </a:cubicBezTo>
                    <a:cubicBezTo>
                      <a:pt x="1145" y="1804"/>
                      <a:pt x="1432" y="2146"/>
                      <a:pt x="1782" y="2382"/>
                    </a:cubicBezTo>
                    <a:cubicBezTo>
                      <a:pt x="1934" y="2485"/>
                      <a:pt x="2076" y="2238"/>
                      <a:pt x="1925" y="2137"/>
                    </a:cubicBezTo>
                    <a:cubicBezTo>
                      <a:pt x="1599" y="1917"/>
                      <a:pt x="1329" y="1582"/>
                      <a:pt x="1082" y="1279"/>
                    </a:cubicBezTo>
                    <a:cubicBezTo>
                      <a:pt x="800" y="933"/>
                      <a:pt x="528" y="564"/>
                      <a:pt x="328" y="164"/>
                    </a:cubicBezTo>
                    <a:cubicBezTo>
                      <a:pt x="246" y="0"/>
                      <a:pt x="0" y="144"/>
                      <a:pt x="82" y="307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96" name="Freeform 125">
                <a:extLst>
                  <a:ext uri="{FF2B5EF4-FFF2-40B4-BE49-F238E27FC236}">
                    <a16:creationId xmlns:a16="http://schemas.microsoft.com/office/drawing/2014/main" id="{46319A00-5681-316B-F279-D752BE716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413" y="5226050"/>
                <a:ext cx="2132013" cy="825500"/>
              </a:xfrm>
              <a:custGeom>
                <a:avLst/>
                <a:gdLst>
                  <a:gd name="T0" fmla="*/ 1198 w 10363"/>
                  <a:gd name="T1" fmla="*/ 147 h 4020"/>
                  <a:gd name="T2" fmla="*/ 111 w 10363"/>
                  <a:gd name="T3" fmla="*/ 2395 h 4020"/>
                  <a:gd name="T4" fmla="*/ 31 w 10363"/>
                  <a:gd name="T5" fmla="*/ 2764 h 4020"/>
                  <a:gd name="T6" fmla="*/ 311 w 10363"/>
                  <a:gd name="T7" fmla="*/ 3207 h 4020"/>
                  <a:gd name="T8" fmla="*/ 1218 w 10363"/>
                  <a:gd name="T9" fmla="*/ 3681 h 4020"/>
                  <a:gd name="T10" fmla="*/ 1964 w 10363"/>
                  <a:gd name="T11" fmla="*/ 3795 h 4020"/>
                  <a:gd name="T12" fmla="*/ 2337 w 10363"/>
                  <a:gd name="T13" fmla="*/ 3287 h 4020"/>
                  <a:gd name="T14" fmla="*/ 2072 w 10363"/>
                  <a:gd name="T15" fmla="*/ 3215 h 4020"/>
                  <a:gd name="T16" fmla="*/ 2487 w 10363"/>
                  <a:gd name="T17" fmla="*/ 3969 h 4020"/>
                  <a:gd name="T18" fmla="*/ 3042 w 10363"/>
                  <a:gd name="T19" fmla="*/ 4009 h 4020"/>
                  <a:gd name="T20" fmla="*/ 3716 w 10363"/>
                  <a:gd name="T21" fmla="*/ 4002 h 4020"/>
                  <a:gd name="T22" fmla="*/ 4390 w 10363"/>
                  <a:gd name="T23" fmla="*/ 3995 h 4020"/>
                  <a:gd name="T24" fmla="*/ 4944 w 10363"/>
                  <a:gd name="T25" fmla="*/ 3942 h 4020"/>
                  <a:gd name="T26" fmla="*/ 5442 w 10363"/>
                  <a:gd name="T27" fmla="*/ 3190 h 4020"/>
                  <a:gd name="T28" fmla="*/ 5182 w 10363"/>
                  <a:gd name="T29" fmla="*/ 3300 h 4020"/>
                  <a:gd name="T30" fmla="*/ 5443 w 10363"/>
                  <a:gd name="T31" fmla="*/ 3809 h 4020"/>
                  <a:gd name="T32" fmla="*/ 5604 w 10363"/>
                  <a:gd name="T33" fmla="*/ 3874 h 4020"/>
                  <a:gd name="T34" fmla="*/ 7719 w 10363"/>
                  <a:gd name="T35" fmla="*/ 3417 h 4020"/>
                  <a:gd name="T36" fmla="*/ 8589 w 10363"/>
                  <a:gd name="T37" fmla="*/ 3114 h 4020"/>
                  <a:gd name="T38" fmla="*/ 8739 w 10363"/>
                  <a:gd name="T39" fmla="*/ 2429 h 4020"/>
                  <a:gd name="T40" fmla="*/ 8516 w 10363"/>
                  <a:gd name="T41" fmla="*/ 2601 h 4020"/>
                  <a:gd name="T42" fmla="*/ 8740 w 10363"/>
                  <a:gd name="T43" fmla="*/ 2840 h 4020"/>
                  <a:gd name="T44" fmla="*/ 8878 w 10363"/>
                  <a:gd name="T45" fmla="*/ 2877 h 4020"/>
                  <a:gd name="T46" fmla="*/ 9645 w 10363"/>
                  <a:gd name="T47" fmla="*/ 2416 h 4020"/>
                  <a:gd name="T48" fmla="*/ 10254 w 10363"/>
                  <a:gd name="T49" fmla="*/ 1819 h 4020"/>
                  <a:gd name="T50" fmla="*/ 10008 w 10363"/>
                  <a:gd name="T51" fmla="*/ 1676 h 4020"/>
                  <a:gd name="T52" fmla="*/ 9471 w 10363"/>
                  <a:gd name="T53" fmla="*/ 2194 h 4020"/>
                  <a:gd name="T54" fmla="*/ 8802 w 10363"/>
                  <a:gd name="T55" fmla="*/ 2602 h 4020"/>
                  <a:gd name="T56" fmla="*/ 8941 w 10363"/>
                  <a:gd name="T57" fmla="*/ 2639 h 4020"/>
                  <a:gd name="T58" fmla="*/ 8717 w 10363"/>
                  <a:gd name="T59" fmla="*/ 2400 h 4020"/>
                  <a:gd name="T60" fmla="*/ 8494 w 10363"/>
                  <a:gd name="T61" fmla="*/ 2572 h 4020"/>
                  <a:gd name="T62" fmla="*/ 8163 w 10363"/>
                  <a:gd name="T63" fmla="*/ 3022 h 4020"/>
                  <a:gd name="T64" fmla="*/ 7322 w 10363"/>
                  <a:gd name="T65" fmla="*/ 3212 h 4020"/>
                  <a:gd name="T66" fmla="*/ 5528 w 10363"/>
                  <a:gd name="T67" fmla="*/ 3600 h 4020"/>
                  <a:gd name="T68" fmla="*/ 5689 w 10363"/>
                  <a:gd name="T69" fmla="*/ 3665 h 4020"/>
                  <a:gd name="T70" fmla="*/ 5427 w 10363"/>
                  <a:gd name="T71" fmla="*/ 3156 h 4020"/>
                  <a:gd name="T72" fmla="*/ 5167 w 10363"/>
                  <a:gd name="T73" fmla="*/ 3266 h 4020"/>
                  <a:gd name="T74" fmla="*/ 4714 w 10363"/>
                  <a:gd name="T75" fmla="*/ 3698 h 4020"/>
                  <a:gd name="T76" fmla="*/ 3763 w 10363"/>
                  <a:gd name="T77" fmla="*/ 3717 h 4020"/>
                  <a:gd name="T78" fmla="*/ 2813 w 10363"/>
                  <a:gd name="T79" fmla="*/ 3726 h 4020"/>
                  <a:gd name="T80" fmla="*/ 2427 w 10363"/>
                  <a:gd name="T81" fmla="*/ 3635 h 4020"/>
                  <a:gd name="T82" fmla="*/ 2318 w 10363"/>
                  <a:gd name="T83" fmla="*/ 3358 h 4020"/>
                  <a:gd name="T84" fmla="*/ 2053 w 10363"/>
                  <a:gd name="T85" fmla="*/ 3287 h 4020"/>
                  <a:gd name="T86" fmla="*/ 1633 w 10363"/>
                  <a:gd name="T87" fmla="*/ 3529 h 4020"/>
                  <a:gd name="T88" fmla="*/ 1116 w 10363"/>
                  <a:gd name="T89" fmla="*/ 3332 h 4020"/>
                  <a:gd name="T90" fmla="*/ 285 w 10363"/>
                  <a:gd name="T91" fmla="*/ 2765 h 4020"/>
                  <a:gd name="T92" fmla="*/ 299 w 10363"/>
                  <a:gd name="T93" fmla="*/ 2874 h 4020"/>
                  <a:gd name="T94" fmla="*/ 1443 w 10363"/>
                  <a:gd name="T95" fmla="*/ 291 h 4020"/>
                  <a:gd name="T96" fmla="*/ 1198 w 10363"/>
                  <a:gd name="T97" fmla="*/ 147 h 4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363" h="4020">
                    <a:moveTo>
                      <a:pt x="1198" y="147"/>
                    </a:moveTo>
                    <a:cubicBezTo>
                      <a:pt x="707" y="823"/>
                      <a:pt x="318" y="1584"/>
                      <a:pt x="111" y="2395"/>
                    </a:cubicBezTo>
                    <a:cubicBezTo>
                      <a:pt x="79" y="2517"/>
                      <a:pt x="52" y="2640"/>
                      <a:pt x="31" y="2764"/>
                    </a:cubicBezTo>
                    <a:cubicBezTo>
                      <a:pt x="0" y="2946"/>
                      <a:pt x="179" y="3099"/>
                      <a:pt x="311" y="3207"/>
                    </a:cubicBezTo>
                    <a:cubicBezTo>
                      <a:pt x="581" y="3427"/>
                      <a:pt x="902" y="3544"/>
                      <a:pt x="1218" y="3681"/>
                    </a:cubicBezTo>
                    <a:cubicBezTo>
                      <a:pt x="1448" y="3781"/>
                      <a:pt x="1713" y="3884"/>
                      <a:pt x="1964" y="3795"/>
                    </a:cubicBezTo>
                    <a:cubicBezTo>
                      <a:pt x="2178" y="3720"/>
                      <a:pt x="2357" y="3524"/>
                      <a:pt x="2337" y="3287"/>
                    </a:cubicBezTo>
                    <a:cubicBezTo>
                      <a:pt x="2327" y="3160"/>
                      <a:pt x="2138" y="3076"/>
                      <a:pt x="2072" y="3215"/>
                    </a:cubicBezTo>
                    <a:cubicBezTo>
                      <a:pt x="1913" y="3547"/>
                      <a:pt x="2162" y="3879"/>
                      <a:pt x="2487" y="3969"/>
                    </a:cubicBezTo>
                    <a:cubicBezTo>
                      <a:pt x="2667" y="4020"/>
                      <a:pt x="2858" y="4011"/>
                      <a:pt x="3042" y="4009"/>
                    </a:cubicBezTo>
                    <a:cubicBezTo>
                      <a:pt x="3267" y="4007"/>
                      <a:pt x="3491" y="4004"/>
                      <a:pt x="3716" y="4002"/>
                    </a:cubicBezTo>
                    <a:cubicBezTo>
                      <a:pt x="3941" y="3999"/>
                      <a:pt x="4165" y="3997"/>
                      <a:pt x="4390" y="3995"/>
                    </a:cubicBezTo>
                    <a:cubicBezTo>
                      <a:pt x="4574" y="3993"/>
                      <a:pt x="4765" y="3993"/>
                      <a:pt x="4944" y="3942"/>
                    </a:cubicBezTo>
                    <a:cubicBezTo>
                      <a:pt x="5264" y="3849"/>
                      <a:pt x="5546" y="3541"/>
                      <a:pt x="5442" y="3190"/>
                    </a:cubicBezTo>
                    <a:lnTo>
                      <a:pt x="5182" y="3300"/>
                    </a:lnTo>
                    <a:cubicBezTo>
                      <a:pt x="5269" y="3469"/>
                      <a:pt x="5356" y="3639"/>
                      <a:pt x="5443" y="3809"/>
                    </a:cubicBezTo>
                    <a:cubicBezTo>
                      <a:pt x="5473" y="3867"/>
                      <a:pt x="5545" y="3887"/>
                      <a:pt x="5604" y="3874"/>
                    </a:cubicBezTo>
                    <a:cubicBezTo>
                      <a:pt x="6309" y="3722"/>
                      <a:pt x="7014" y="3569"/>
                      <a:pt x="7719" y="3417"/>
                    </a:cubicBezTo>
                    <a:cubicBezTo>
                      <a:pt x="8012" y="3354"/>
                      <a:pt x="8353" y="3317"/>
                      <a:pt x="8589" y="3114"/>
                    </a:cubicBezTo>
                    <a:cubicBezTo>
                      <a:pt x="8784" y="2945"/>
                      <a:pt x="8867" y="2661"/>
                      <a:pt x="8739" y="2429"/>
                    </a:cubicBezTo>
                    <a:cubicBezTo>
                      <a:pt x="8665" y="2486"/>
                      <a:pt x="8591" y="2544"/>
                      <a:pt x="8516" y="2601"/>
                    </a:cubicBezTo>
                    <a:cubicBezTo>
                      <a:pt x="8591" y="2681"/>
                      <a:pt x="8665" y="2761"/>
                      <a:pt x="8740" y="2840"/>
                    </a:cubicBezTo>
                    <a:cubicBezTo>
                      <a:pt x="8772" y="2875"/>
                      <a:pt x="8832" y="2893"/>
                      <a:pt x="8878" y="2877"/>
                    </a:cubicBezTo>
                    <a:cubicBezTo>
                      <a:pt x="9161" y="2776"/>
                      <a:pt x="9411" y="2600"/>
                      <a:pt x="9645" y="2416"/>
                    </a:cubicBezTo>
                    <a:cubicBezTo>
                      <a:pt x="9868" y="2241"/>
                      <a:pt x="10084" y="2048"/>
                      <a:pt x="10254" y="1819"/>
                    </a:cubicBezTo>
                    <a:cubicBezTo>
                      <a:pt x="10363" y="1672"/>
                      <a:pt x="10116" y="1530"/>
                      <a:pt x="10008" y="1676"/>
                    </a:cubicBezTo>
                    <a:cubicBezTo>
                      <a:pt x="9861" y="1874"/>
                      <a:pt x="9662" y="2041"/>
                      <a:pt x="9471" y="2194"/>
                    </a:cubicBezTo>
                    <a:cubicBezTo>
                      <a:pt x="9270" y="2354"/>
                      <a:pt x="9046" y="2516"/>
                      <a:pt x="8802" y="2602"/>
                    </a:cubicBezTo>
                    <a:cubicBezTo>
                      <a:pt x="8849" y="2615"/>
                      <a:pt x="8895" y="2627"/>
                      <a:pt x="8941" y="2639"/>
                    </a:cubicBezTo>
                    <a:lnTo>
                      <a:pt x="8717" y="2400"/>
                    </a:lnTo>
                    <a:cubicBezTo>
                      <a:pt x="8605" y="2280"/>
                      <a:pt x="8418" y="2433"/>
                      <a:pt x="8494" y="2572"/>
                    </a:cubicBezTo>
                    <a:cubicBezTo>
                      <a:pt x="8614" y="2792"/>
                      <a:pt x="8336" y="2968"/>
                      <a:pt x="8163" y="3022"/>
                    </a:cubicBezTo>
                    <a:cubicBezTo>
                      <a:pt x="7891" y="3108"/>
                      <a:pt x="7601" y="3152"/>
                      <a:pt x="7322" y="3212"/>
                    </a:cubicBezTo>
                    <a:cubicBezTo>
                      <a:pt x="6724" y="3341"/>
                      <a:pt x="6126" y="3471"/>
                      <a:pt x="5528" y="3600"/>
                    </a:cubicBezTo>
                    <a:cubicBezTo>
                      <a:pt x="5582" y="3621"/>
                      <a:pt x="5636" y="3643"/>
                      <a:pt x="5689" y="3665"/>
                    </a:cubicBezTo>
                    <a:cubicBezTo>
                      <a:pt x="5602" y="3495"/>
                      <a:pt x="5514" y="3326"/>
                      <a:pt x="5427" y="3156"/>
                    </a:cubicBezTo>
                    <a:cubicBezTo>
                      <a:pt x="5353" y="3013"/>
                      <a:pt x="5121" y="3112"/>
                      <a:pt x="5167" y="3266"/>
                    </a:cubicBezTo>
                    <a:cubicBezTo>
                      <a:pt x="5248" y="3536"/>
                      <a:pt x="4925" y="3674"/>
                      <a:pt x="4714" y="3698"/>
                    </a:cubicBezTo>
                    <a:cubicBezTo>
                      <a:pt x="4401" y="3733"/>
                      <a:pt x="4077" y="3714"/>
                      <a:pt x="3763" y="3717"/>
                    </a:cubicBezTo>
                    <a:cubicBezTo>
                      <a:pt x="3446" y="3720"/>
                      <a:pt x="3129" y="3733"/>
                      <a:pt x="2813" y="3726"/>
                    </a:cubicBezTo>
                    <a:cubicBezTo>
                      <a:pt x="2684" y="3723"/>
                      <a:pt x="2536" y="3713"/>
                      <a:pt x="2427" y="3635"/>
                    </a:cubicBezTo>
                    <a:cubicBezTo>
                      <a:pt x="2347" y="3578"/>
                      <a:pt x="2270" y="3458"/>
                      <a:pt x="2318" y="3358"/>
                    </a:cubicBezTo>
                    <a:cubicBezTo>
                      <a:pt x="2229" y="3335"/>
                      <a:pt x="2141" y="3311"/>
                      <a:pt x="2053" y="3287"/>
                    </a:cubicBezTo>
                    <a:cubicBezTo>
                      <a:pt x="2071" y="3511"/>
                      <a:pt x="1805" y="3566"/>
                      <a:pt x="1633" y="3529"/>
                    </a:cubicBezTo>
                    <a:cubicBezTo>
                      <a:pt x="1454" y="3490"/>
                      <a:pt x="1285" y="3401"/>
                      <a:pt x="1116" y="3332"/>
                    </a:cubicBezTo>
                    <a:cubicBezTo>
                      <a:pt x="805" y="3205"/>
                      <a:pt x="481" y="3049"/>
                      <a:pt x="285" y="2765"/>
                    </a:cubicBezTo>
                    <a:cubicBezTo>
                      <a:pt x="289" y="2801"/>
                      <a:pt x="294" y="2838"/>
                      <a:pt x="299" y="2874"/>
                    </a:cubicBezTo>
                    <a:cubicBezTo>
                      <a:pt x="458" y="1935"/>
                      <a:pt x="886" y="1057"/>
                      <a:pt x="1443" y="291"/>
                    </a:cubicBezTo>
                    <a:cubicBezTo>
                      <a:pt x="1551" y="142"/>
                      <a:pt x="1304" y="0"/>
                      <a:pt x="1198" y="147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97" name="Freeform 126">
                <a:extLst>
                  <a:ext uri="{FF2B5EF4-FFF2-40B4-BE49-F238E27FC236}">
                    <a16:creationId xmlns:a16="http://schemas.microsoft.com/office/drawing/2014/main" id="{03AFE08D-611A-8C77-2FFF-A54EC4562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2288" y="5189538"/>
                <a:ext cx="330200" cy="434975"/>
              </a:xfrm>
              <a:custGeom>
                <a:avLst/>
                <a:gdLst>
                  <a:gd name="T0" fmla="*/ 139 w 1605"/>
                  <a:gd name="T1" fmla="*/ 320 h 2117"/>
                  <a:gd name="T2" fmla="*/ 800 w 1605"/>
                  <a:gd name="T3" fmla="*/ 1100 h 2117"/>
                  <a:gd name="T4" fmla="*/ 1302 w 1605"/>
                  <a:gd name="T5" fmla="*/ 1996 h 2117"/>
                  <a:gd name="T6" fmla="*/ 1477 w 1605"/>
                  <a:gd name="T7" fmla="*/ 2095 h 2117"/>
                  <a:gd name="T8" fmla="*/ 1576 w 1605"/>
                  <a:gd name="T9" fmla="*/ 1920 h 2117"/>
                  <a:gd name="T10" fmla="*/ 1046 w 1605"/>
                  <a:gd name="T11" fmla="*/ 956 h 2117"/>
                  <a:gd name="T12" fmla="*/ 341 w 1605"/>
                  <a:gd name="T13" fmla="*/ 118 h 2117"/>
                  <a:gd name="T14" fmla="*/ 139 w 1605"/>
                  <a:gd name="T15" fmla="*/ 320 h 2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5" h="2117">
                    <a:moveTo>
                      <a:pt x="139" y="320"/>
                    </a:moveTo>
                    <a:cubicBezTo>
                      <a:pt x="399" y="541"/>
                      <a:pt x="610" y="819"/>
                      <a:pt x="800" y="1100"/>
                    </a:cubicBezTo>
                    <a:cubicBezTo>
                      <a:pt x="991" y="1381"/>
                      <a:pt x="1174" y="1680"/>
                      <a:pt x="1302" y="1996"/>
                    </a:cubicBezTo>
                    <a:cubicBezTo>
                      <a:pt x="1331" y="2067"/>
                      <a:pt x="1397" y="2117"/>
                      <a:pt x="1477" y="2095"/>
                    </a:cubicBezTo>
                    <a:cubicBezTo>
                      <a:pt x="1544" y="2077"/>
                      <a:pt x="1605" y="1992"/>
                      <a:pt x="1576" y="1920"/>
                    </a:cubicBezTo>
                    <a:cubicBezTo>
                      <a:pt x="1438" y="1580"/>
                      <a:pt x="1251" y="1260"/>
                      <a:pt x="1046" y="956"/>
                    </a:cubicBezTo>
                    <a:cubicBezTo>
                      <a:pt x="842" y="657"/>
                      <a:pt x="618" y="355"/>
                      <a:pt x="341" y="118"/>
                    </a:cubicBezTo>
                    <a:cubicBezTo>
                      <a:pt x="202" y="0"/>
                      <a:pt x="0" y="201"/>
                      <a:pt x="139" y="320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98" name="Freeform 127">
                <a:extLst>
                  <a:ext uri="{FF2B5EF4-FFF2-40B4-BE49-F238E27FC236}">
                    <a16:creationId xmlns:a16="http://schemas.microsoft.com/office/drawing/2014/main" id="{28766C19-73CC-9067-C8D7-79F4DAA76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0088" y="4494213"/>
                <a:ext cx="368300" cy="336550"/>
              </a:xfrm>
              <a:custGeom>
                <a:avLst/>
                <a:gdLst>
                  <a:gd name="T0" fmla="*/ 503 w 1797"/>
                  <a:gd name="T1" fmla="*/ 122 h 1638"/>
                  <a:gd name="T2" fmla="*/ 122 w 1797"/>
                  <a:gd name="T3" fmla="*/ 652 h 1638"/>
                  <a:gd name="T4" fmla="*/ 49 w 1797"/>
                  <a:gd name="T5" fmla="*/ 1214 h 1638"/>
                  <a:gd name="T6" fmla="*/ 441 w 1797"/>
                  <a:gd name="T7" fmla="*/ 1532 h 1638"/>
                  <a:gd name="T8" fmla="*/ 863 w 1797"/>
                  <a:gd name="T9" fmla="*/ 1178 h 1638"/>
                  <a:gd name="T10" fmla="*/ 967 w 1797"/>
                  <a:gd name="T11" fmla="*/ 363 h 1638"/>
                  <a:gd name="T12" fmla="*/ 825 w 1797"/>
                  <a:gd name="T13" fmla="*/ 506 h 1638"/>
                  <a:gd name="T14" fmla="*/ 1318 w 1797"/>
                  <a:gd name="T15" fmla="*/ 740 h 1638"/>
                  <a:gd name="T16" fmla="*/ 1468 w 1797"/>
                  <a:gd name="T17" fmla="*/ 960 h 1638"/>
                  <a:gd name="T18" fmla="*/ 1495 w 1797"/>
                  <a:gd name="T19" fmla="*/ 1152 h 1638"/>
                  <a:gd name="T20" fmla="*/ 1468 w 1797"/>
                  <a:gd name="T21" fmla="*/ 1237 h 1638"/>
                  <a:gd name="T22" fmla="*/ 1465 w 1797"/>
                  <a:gd name="T23" fmla="*/ 1245 h 1638"/>
                  <a:gd name="T24" fmla="*/ 1446 w 1797"/>
                  <a:gd name="T25" fmla="*/ 1266 h 1638"/>
                  <a:gd name="T26" fmla="*/ 1434 w 1797"/>
                  <a:gd name="T27" fmla="*/ 1272 h 1638"/>
                  <a:gd name="T28" fmla="*/ 1368 w 1797"/>
                  <a:gd name="T29" fmla="*/ 1262 h 1638"/>
                  <a:gd name="T30" fmla="*/ 1275 w 1797"/>
                  <a:gd name="T31" fmla="*/ 1175 h 1638"/>
                  <a:gd name="T32" fmla="*/ 953 w 1797"/>
                  <a:gd name="T33" fmla="*/ 541 h 1638"/>
                  <a:gd name="T34" fmla="*/ 679 w 1797"/>
                  <a:gd name="T35" fmla="*/ 617 h 1638"/>
                  <a:gd name="T36" fmla="*/ 1008 w 1797"/>
                  <a:gd name="T37" fmla="*/ 1289 h 1638"/>
                  <a:gd name="T38" fmla="*/ 1571 w 1797"/>
                  <a:gd name="T39" fmla="*/ 1521 h 1638"/>
                  <a:gd name="T40" fmla="*/ 1777 w 1797"/>
                  <a:gd name="T41" fmla="*/ 1038 h 1638"/>
                  <a:gd name="T42" fmla="*/ 1483 w 1797"/>
                  <a:gd name="T43" fmla="*/ 503 h 1638"/>
                  <a:gd name="T44" fmla="*/ 825 w 1797"/>
                  <a:gd name="T45" fmla="*/ 221 h 1638"/>
                  <a:gd name="T46" fmla="*/ 683 w 1797"/>
                  <a:gd name="T47" fmla="*/ 363 h 1638"/>
                  <a:gd name="T48" fmla="*/ 609 w 1797"/>
                  <a:gd name="T49" fmla="*/ 1053 h 1638"/>
                  <a:gd name="T50" fmla="*/ 479 w 1797"/>
                  <a:gd name="T51" fmla="*/ 1231 h 1638"/>
                  <a:gd name="T52" fmla="*/ 366 w 1797"/>
                  <a:gd name="T53" fmla="*/ 1225 h 1638"/>
                  <a:gd name="T54" fmla="*/ 314 w 1797"/>
                  <a:gd name="T55" fmla="*/ 1075 h 1638"/>
                  <a:gd name="T56" fmla="*/ 349 w 1797"/>
                  <a:gd name="T57" fmla="*/ 848 h 1638"/>
                  <a:gd name="T58" fmla="*/ 704 w 1797"/>
                  <a:gd name="T59" fmla="*/ 323 h 1638"/>
                  <a:gd name="T60" fmla="*/ 503 w 1797"/>
                  <a:gd name="T61" fmla="*/ 122 h 1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97" h="1638">
                    <a:moveTo>
                      <a:pt x="503" y="122"/>
                    </a:moveTo>
                    <a:cubicBezTo>
                      <a:pt x="340" y="269"/>
                      <a:pt x="208" y="450"/>
                      <a:pt x="122" y="652"/>
                    </a:cubicBezTo>
                    <a:cubicBezTo>
                      <a:pt x="46" y="830"/>
                      <a:pt x="0" y="1021"/>
                      <a:pt x="49" y="1214"/>
                    </a:cubicBezTo>
                    <a:cubicBezTo>
                      <a:pt x="95" y="1395"/>
                      <a:pt x="245" y="1541"/>
                      <a:pt x="441" y="1532"/>
                    </a:cubicBezTo>
                    <a:cubicBezTo>
                      <a:pt x="644" y="1523"/>
                      <a:pt x="788" y="1352"/>
                      <a:pt x="863" y="1178"/>
                    </a:cubicBezTo>
                    <a:cubicBezTo>
                      <a:pt x="970" y="929"/>
                      <a:pt x="985" y="631"/>
                      <a:pt x="967" y="363"/>
                    </a:cubicBezTo>
                    <a:lnTo>
                      <a:pt x="825" y="506"/>
                    </a:lnTo>
                    <a:cubicBezTo>
                      <a:pt x="1012" y="518"/>
                      <a:pt x="1188" y="606"/>
                      <a:pt x="1318" y="740"/>
                    </a:cubicBezTo>
                    <a:cubicBezTo>
                      <a:pt x="1380" y="803"/>
                      <a:pt x="1433" y="878"/>
                      <a:pt x="1468" y="960"/>
                    </a:cubicBezTo>
                    <a:cubicBezTo>
                      <a:pt x="1495" y="1025"/>
                      <a:pt x="1504" y="1097"/>
                      <a:pt x="1495" y="1152"/>
                    </a:cubicBezTo>
                    <a:cubicBezTo>
                      <a:pt x="1490" y="1186"/>
                      <a:pt x="1477" y="1223"/>
                      <a:pt x="1468" y="1237"/>
                    </a:cubicBezTo>
                    <a:cubicBezTo>
                      <a:pt x="1458" y="1251"/>
                      <a:pt x="1457" y="1254"/>
                      <a:pt x="1465" y="1245"/>
                    </a:cubicBezTo>
                    <a:cubicBezTo>
                      <a:pt x="1459" y="1252"/>
                      <a:pt x="1453" y="1259"/>
                      <a:pt x="1446" y="1266"/>
                    </a:cubicBezTo>
                    <a:cubicBezTo>
                      <a:pt x="1466" y="1248"/>
                      <a:pt x="1410" y="1281"/>
                      <a:pt x="1434" y="1272"/>
                    </a:cubicBezTo>
                    <a:cubicBezTo>
                      <a:pt x="1417" y="1278"/>
                      <a:pt x="1398" y="1278"/>
                      <a:pt x="1368" y="1262"/>
                    </a:cubicBezTo>
                    <a:cubicBezTo>
                      <a:pt x="1331" y="1243"/>
                      <a:pt x="1300" y="1207"/>
                      <a:pt x="1275" y="1175"/>
                    </a:cubicBezTo>
                    <a:cubicBezTo>
                      <a:pt x="1129" y="993"/>
                      <a:pt x="1026" y="762"/>
                      <a:pt x="953" y="541"/>
                    </a:cubicBezTo>
                    <a:cubicBezTo>
                      <a:pt x="896" y="368"/>
                      <a:pt x="621" y="442"/>
                      <a:pt x="679" y="617"/>
                    </a:cubicBezTo>
                    <a:cubicBezTo>
                      <a:pt x="757" y="854"/>
                      <a:pt x="865" y="1084"/>
                      <a:pt x="1008" y="1289"/>
                    </a:cubicBezTo>
                    <a:cubicBezTo>
                      <a:pt x="1134" y="1471"/>
                      <a:pt x="1343" y="1638"/>
                      <a:pt x="1571" y="1521"/>
                    </a:cubicBezTo>
                    <a:cubicBezTo>
                      <a:pt x="1741" y="1435"/>
                      <a:pt x="1797" y="1214"/>
                      <a:pt x="1777" y="1038"/>
                    </a:cubicBezTo>
                    <a:cubicBezTo>
                      <a:pt x="1754" y="832"/>
                      <a:pt x="1634" y="642"/>
                      <a:pt x="1483" y="503"/>
                    </a:cubicBezTo>
                    <a:cubicBezTo>
                      <a:pt x="1301" y="336"/>
                      <a:pt x="1071" y="238"/>
                      <a:pt x="825" y="221"/>
                    </a:cubicBezTo>
                    <a:cubicBezTo>
                      <a:pt x="752" y="216"/>
                      <a:pt x="678" y="290"/>
                      <a:pt x="683" y="363"/>
                    </a:cubicBezTo>
                    <a:cubicBezTo>
                      <a:pt x="698" y="586"/>
                      <a:pt x="696" y="843"/>
                      <a:pt x="609" y="1053"/>
                    </a:cubicBezTo>
                    <a:cubicBezTo>
                      <a:pt x="581" y="1120"/>
                      <a:pt x="537" y="1194"/>
                      <a:pt x="479" y="1231"/>
                    </a:cubicBezTo>
                    <a:cubicBezTo>
                      <a:pt x="437" y="1258"/>
                      <a:pt x="393" y="1250"/>
                      <a:pt x="366" y="1225"/>
                    </a:cubicBezTo>
                    <a:cubicBezTo>
                      <a:pt x="336" y="1197"/>
                      <a:pt x="316" y="1130"/>
                      <a:pt x="314" y="1075"/>
                    </a:cubicBezTo>
                    <a:cubicBezTo>
                      <a:pt x="309" y="991"/>
                      <a:pt x="322" y="929"/>
                      <a:pt x="349" y="848"/>
                    </a:cubicBezTo>
                    <a:cubicBezTo>
                      <a:pt x="418" y="644"/>
                      <a:pt x="545" y="466"/>
                      <a:pt x="704" y="323"/>
                    </a:cubicBezTo>
                    <a:cubicBezTo>
                      <a:pt x="841" y="201"/>
                      <a:pt x="639" y="0"/>
                      <a:pt x="503" y="122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899" name="Freeform 128">
                <a:extLst>
                  <a:ext uri="{FF2B5EF4-FFF2-40B4-BE49-F238E27FC236}">
                    <a16:creationId xmlns:a16="http://schemas.microsoft.com/office/drawing/2014/main" id="{D6772517-BCEB-B0BA-4AD8-8D8F79C1C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7751" y="5832475"/>
                <a:ext cx="728663" cy="793750"/>
              </a:xfrm>
              <a:custGeom>
                <a:avLst/>
                <a:gdLst>
                  <a:gd name="T0" fmla="*/ 8 w 3539"/>
                  <a:gd name="T1" fmla="*/ 704 h 3861"/>
                  <a:gd name="T2" fmla="*/ 98 w 3539"/>
                  <a:gd name="T3" fmla="*/ 2635 h 3861"/>
                  <a:gd name="T4" fmla="*/ 119 w 3539"/>
                  <a:gd name="T5" fmla="*/ 3106 h 3861"/>
                  <a:gd name="T6" fmla="*/ 196 w 3539"/>
                  <a:gd name="T7" fmla="*/ 3496 h 3861"/>
                  <a:gd name="T8" fmla="*/ 521 w 3539"/>
                  <a:gd name="T9" fmla="*/ 3669 h 3861"/>
                  <a:gd name="T10" fmla="*/ 966 w 3539"/>
                  <a:gd name="T11" fmla="*/ 3797 h 3861"/>
                  <a:gd name="T12" fmla="*/ 1879 w 3539"/>
                  <a:gd name="T13" fmla="*/ 3791 h 3861"/>
                  <a:gd name="T14" fmla="*/ 2647 w 3539"/>
                  <a:gd name="T15" fmla="*/ 3588 h 3861"/>
                  <a:gd name="T16" fmla="*/ 3343 w 3539"/>
                  <a:gd name="T17" fmla="*/ 2291 h 3861"/>
                  <a:gd name="T18" fmla="*/ 3531 w 3539"/>
                  <a:gd name="T19" fmla="*/ 184 h 3861"/>
                  <a:gd name="T20" fmla="*/ 3247 w 3539"/>
                  <a:gd name="T21" fmla="*/ 184 h 3861"/>
                  <a:gd name="T22" fmla="*/ 3131 w 3539"/>
                  <a:gd name="T23" fmla="*/ 1855 h 3861"/>
                  <a:gd name="T24" fmla="*/ 2978 w 3539"/>
                  <a:gd name="T25" fmla="*/ 2629 h 3861"/>
                  <a:gd name="T26" fmla="*/ 2697 w 3539"/>
                  <a:gd name="T27" fmla="*/ 3198 h 3861"/>
                  <a:gd name="T28" fmla="*/ 2080 w 3539"/>
                  <a:gd name="T29" fmla="*/ 3474 h 3861"/>
                  <a:gd name="T30" fmla="*/ 1266 w 3539"/>
                  <a:gd name="T31" fmla="*/ 3553 h 3861"/>
                  <a:gd name="T32" fmla="*/ 492 w 3539"/>
                  <a:gd name="T33" fmla="*/ 3358 h 3861"/>
                  <a:gd name="T34" fmla="*/ 412 w 3539"/>
                  <a:gd name="T35" fmla="*/ 3279 h 3861"/>
                  <a:gd name="T36" fmla="*/ 404 w 3539"/>
                  <a:gd name="T37" fmla="*/ 3106 h 3861"/>
                  <a:gd name="T38" fmla="*/ 382 w 3539"/>
                  <a:gd name="T39" fmla="*/ 2635 h 3861"/>
                  <a:gd name="T40" fmla="*/ 293 w 3539"/>
                  <a:gd name="T41" fmla="*/ 704 h 3861"/>
                  <a:gd name="T42" fmla="*/ 8 w 3539"/>
                  <a:gd name="T43" fmla="*/ 704 h 3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39" h="3861">
                    <a:moveTo>
                      <a:pt x="8" y="704"/>
                    </a:moveTo>
                    <a:cubicBezTo>
                      <a:pt x="38" y="1348"/>
                      <a:pt x="68" y="1991"/>
                      <a:pt x="98" y="2635"/>
                    </a:cubicBezTo>
                    <a:cubicBezTo>
                      <a:pt x="105" y="2792"/>
                      <a:pt x="112" y="2949"/>
                      <a:pt x="119" y="3106"/>
                    </a:cubicBezTo>
                    <a:cubicBezTo>
                      <a:pt x="125" y="3236"/>
                      <a:pt x="114" y="3386"/>
                      <a:pt x="196" y="3496"/>
                    </a:cubicBezTo>
                    <a:cubicBezTo>
                      <a:pt x="272" y="3598"/>
                      <a:pt x="406" y="3629"/>
                      <a:pt x="521" y="3669"/>
                    </a:cubicBezTo>
                    <a:cubicBezTo>
                      <a:pt x="667" y="3719"/>
                      <a:pt x="814" y="3766"/>
                      <a:pt x="966" y="3797"/>
                    </a:cubicBezTo>
                    <a:cubicBezTo>
                      <a:pt x="1273" y="3861"/>
                      <a:pt x="1572" y="3835"/>
                      <a:pt x="1879" y="3791"/>
                    </a:cubicBezTo>
                    <a:cubicBezTo>
                      <a:pt x="2142" y="3754"/>
                      <a:pt x="2410" y="3715"/>
                      <a:pt x="2647" y="3588"/>
                    </a:cubicBezTo>
                    <a:cubicBezTo>
                      <a:pt x="3123" y="3334"/>
                      <a:pt x="3249" y="2779"/>
                      <a:pt x="3343" y="2291"/>
                    </a:cubicBezTo>
                    <a:cubicBezTo>
                      <a:pt x="3476" y="1597"/>
                      <a:pt x="3539" y="891"/>
                      <a:pt x="3531" y="184"/>
                    </a:cubicBezTo>
                    <a:cubicBezTo>
                      <a:pt x="3529" y="1"/>
                      <a:pt x="3245" y="0"/>
                      <a:pt x="3247" y="184"/>
                    </a:cubicBezTo>
                    <a:cubicBezTo>
                      <a:pt x="3253" y="743"/>
                      <a:pt x="3217" y="1303"/>
                      <a:pt x="3131" y="1855"/>
                    </a:cubicBezTo>
                    <a:cubicBezTo>
                      <a:pt x="3091" y="2114"/>
                      <a:pt x="3046" y="2375"/>
                      <a:pt x="2978" y="2629"/>
                    </a:cubicBezTo>
                    <a:cubicBezTo>
                      <a:pt x="2923" y="2833"/>
                      <a:pt x="2847" y="3043"/>
                      <a:pt x="2697" y="3198"/>
                    </a:cubicBezTo>
                    <a:cubicBezTo>
                      <a:pt x="2534" y="3368"/>
                      <a:pt x="2305" y="3432"/>
                      <a:pt x="2080" y="3474"/>
                    </a:cubicBezTo>
                    <a:cubicBezTo>
                      <a:pt x="1815" y="3523"/>
                      <a:pt x="1537" y="3568"/>
                      <a:pt x="1266" y="3553"/>
                    </a:cubicBezTo>
                    <a:cubicBezTo>
                      <a:pt x="1000" y="3539"/>
                      <a:pt x="741" y="3448"/>
                      <a:pt x="492" y="3358"/>
                    </a:cubicBezTo>
                    <a:cubicBezTo>
                      <a:pt x="439" y="3339"/>
                      <a:pt x="420" y="3334"/>
                      <a:pt x="412" y="3279"/>
                    </a:cubicBezTo>
                    <a:cubicBezTo>
                      <a:pt x="404" y="3222"/>
                      <a:pt x="406" y="3163"/>
                      <a:pt x="404" y="3106"/>
                    </a:cubicBezTo>
                    <a:cubicBezTo>
                      <a:pt x="397" y="2949"/>
                      <a:pt x="389" y="2792"/>
                      <a:pt x="382" y="2635"/>
                    </a:cubicBezTo>
                    <a:cubicBezTo>
                      <a:pt x="352" y="1991"/>
                      <a:pt x="323" y="1348"/>
                      <a:pt x="293" y="704"/>
                    </a:cubicBezTo>
                    <a:cubicBezTo>
                      <a:pt x="284" y="522"/>
                      <a:pt x="0" y="521"/>
                      <a:pt x="8" y="704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00" name="Freeform 129">
                <a:extLst>
                  <a:ext uri="{FF2B5EF4-FFF2-40B4-BE49-F238E27FC236}">
                    <a16:creationId xmlns:a16="http://schemas.microsoft.com/office/drawing/2014/main" id="{55E4A09C-BB2D-10B2-161F-21B3DE80C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6" y="5935663"/>
                <a:ext cx="698500" cy="636588"/>
              </a:xfrm>
              <a:custGeom>
                <a:avLst/>
                <a:gdLst>
                  <a:gd name="T0" fmla="*/ 57 w 3401"/>
                  <a:gd name="T1" fmla="*/ 249 h 3091"/>
                  <a:gd name="T2" fmla="*/ 488 w 3401"/>
                  <a:gd name="T3" fmla="*/ 1554 h 3091"/>
                  <a:gd name="T4" fmla="*/ 710 w 3401"/>
                  <a:gd name="T5" fmla="*/ 2228 h 3091"/>
                  <a:gd name="T6" fmla="*/ 921 w 3401"/>
                  <a:gd name="T7" fmla="*/ 2728 h 3091"/>
                  <a:gd name="T8" fmla="*/ 1344 w 3401"/>
                  <a:gd name="T9" fmla="*/ 2965 h 3091"/>
                  <a:gd name="T10" fmla="*/ 1983 w 3401"/>
                  <a:gd name="T11" fmla="*/ 3064 h 3091"/>
                  <a:gd name="T12" fmla="*/ 3226 w 3401"/>
                  <a:gd name="T13" fmla="*/ 2920 h 3091"/>
                  <a:gd name="T14" fmla="*/ 3150 w 3401"/>
                  <a:gd name="T15" fmla="*/ 2646 h 3091"/>
                  <a:gd name="T16" fmla="*/ 2027 w 3401"/>
                  <a:gd name="T17" fmla="*/ 2782 h 3091"/>
                  <a:gd name="T18" fmla="*/ 1462 w 3401"/>
                  <a:gd name="T19" fmla="*/ 2701 h 3091"/>
                  <a:gd name="T20" fmla="*/ 1092 w 3401"/>
                  <a:gd name="T21" fmla="*/ 2465 h 3091"/>
                  <a:gd name="T22" fmla="*/ 910 w 3401"/>
                  <a:gd name="T23" fmla="*/ 1928 h 3091"/>
                  <a:gd name="T24" fmla="*/ 717 w 3401"/>
                  <a:gd name="T25" fmla="*/ 1343 h 3091"/>
                  <a:gd name="T26" fmla="*/ 332 w 3401"/>
                  <a:gd name="T27" fmla="*/ 173 h 3091"/>
                  <a:gd name="T28" fmla="*/ 57 w 3401"/>
                  <a:gd name="T29" fmla="*/ 249 h 30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01" h="3091">
                    <a:moveTo>
                      <a:pt x="57" y="249"/>
                    </a:moveTo>
                    <a:cubicBezTo>
                      <a:pt x="201" y="684"/>
                      <a:pt x="344" y="1119"/>
                      <a:pt x="488" y="1554"/>
                    </a:cubicBezTo>
                    <a:cubicBezTo>
                      <a:pt x="562" y="1779"/>
                      <a:pt x="636" y="2004"/>
                      <a:pt x="710" y="2228"/>
                    </a:cubicBezTo>
                    <a:cubicBezTo>
                      <a:pt x="766" y="2397"/>
                      <a:pt x="809" y="2586"/>
                      <a:pt x="921" y="2728"/>
                    </a:cubicBezTo>
                    <a:cubicBezTo>
                      <a:pt x="1027" y="2862"/>
                      <a:pt x="1183" y="2924"/>
                      <a:pt x="1344" y="2965"/>
                    </a:cubicBezTo>
                    <a:cubicBezTo>
                      <a:pt x="1553" y="3018"/>
                      <a:pt x="1769" y="3050"/>
                      <a:pt x="1983" y="3064"/>
                    </a:cubicBezTo>
                    <a:cubicBezTo>
                      <a:pt x="2402" y="3091"/>
                      <a:pt x="2824" y="3039"/>
                      <a:pt x="3226" y="2920"/>
                    </a:cubicBezTo>
                    <a:cubicBezTo>
                      <a:pt x="3401" y="2868"/>
                      <a:pt x="3326" y="2594"/>
                      <a:pt x="3150" y="2646"/>
                    </a:cubicBezTo>
                    <a:cubicBezTo>
                      <a:pt x="2785" y="2754"/>
                      <a:pt x="2408" y="2801"/>
                      <a:pt x="2027" y="2782"/>
                    </a:cubicBezTo>
                    <a:cubicBezTo>
                      <a:pt x="1836" y="2772"/>
                      <a:pt x="1648" y="2745"/>
                      <a:pt x="1462" y="2701"/>
                    </a:cubicBezTo>
                    <a:cubicBezTo>
                      <a:pt x="1305" y="2664"/>
                      <a:pt x="1164" y="2622"/>
                      <a:pt x="1092" y="2465"/>
                    </a:cubicBezTo>
                    <a:cubicBezTo>
                      <a:pt x="1014" y="2295"/>
                      <a:pt x="969" y="2105"/>
                      <a:pt x="910" y="1928"/>
                    </a:cubicBezTo>
                    <a:cubicBezTo>
                      <a:pt x="846" y="1733"/>
                      <a:pt x="782" y="1538"/>
                      <a:pt x="717" y="1343"/>
                    </a:cubicBezTo>
                    <a:cubicBezTo>
                      <a:pt x="589" y="953"/>
                      <a:pt x="460" y="563"/>
                      <a:pt x="332" y="173"/>
                    </a:cubicBezTo>
                    <a:cubicBezTo>
                      <a:pt x="275" y="0"/>
                      <a:pt x="0" y="74"/>
                      <a:pt x="57" y="249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01" name="Freeform 130">
                <a:extLst>
                  <a:ext uri="{FF2B5EF4-FFF2-40B4-BE49-F238E27FC236}">
                    <a16:creationId xmlns:a16="http://schemas.microsoft.com/office/drawing/2014/main" id="{0CA549BC-F521-1F32-93C1-038DADE16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5301" y="6088063"/>
                <a:ext cx="623888" cy="157163"/>
              </a:xfrm>
              <a:custGeom>
                <a:avLst/>
                <a:gdLst>
                  <a:gd name="T0" fmla="*/ 165 w 3031"/>
                  <a:gd name="T1" fmla="*/ 495 h 764"/>
                  <a:gd name="T2" fmla="*/ 1613 w 3031"/>
                  <a:gd name="T3" fmla="*/ 736 h 764"/>
                  <a:gd name="T4" fmla="*/ 2894 w 3031"/>
                  <a:gd name="T5" fmla="*/ 323 h 764"/>
                  <a:gd name="T6" fmla="*/ 2693 w 3031"/>
                  <a:gd name="T7" fmla="*/ 121 h 764"/>
                  <a:gd name="T8" fmla="*/ 1581 w 3031"/>
                  <a:gd name="T9" fmla="*/ 453 h 764"/>
                  <a:gd name="T10" fmla="*/ 308 w 3031"/>
                  <a:gd name="T11" fmla="*/ 249 h 764"/>
                  <a:gd name="T12" fmla="*/ 165 w 3031"/>
                  <a:gd name="T13" fmla="*/ 495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31" h="764">
                    <a:moveTo>
                      <a:pt x="165" y="495"/>
                    </a:moveTo>
                    <a:cubicBezTo>
                      <a:pt x="606" y="712"/>
                      <a:pt x="1128" y="764"/>
                      <a:pt x="1613" y="736"/>
                    </a:cubicBezTo>
                    <a:cubicBezTo>
                      <a:pt x="2052" y="710"/>
                      <a:pt x="2555" y="625"/>
                      <a:pt x="2894" y="323"/>
                    </a:cubicBezTo>
                    <a:cubicBezTo>
                      <a:pt x="3031" y="201"/>
                      <a:pt x="2830" y="0"/>
                      <a:pt x="2693" y="121"/>
                    </a:cubicBezTo>
                    <a:cubicBezTo>
                      <a:pt x="2407" y="376"/>
                      <a:pt x="1947" y="435"/>
                      <a:pt x="1581" y="453"/>
                    </a:cubicBezTo>
                    <a:cubicBezTo>
                      <a:pt x="1158" y="474"/>
                      <a:pt x="694" y="439"/>
                      <a:pt x="308" y="249"/>
                    </a:cubicBezTo>
                    <a:cubicBezTo>
                      <a:pt x="145" y="168"/>
                      <a:pt x="0" y="413"/>
                      <a:pt x="165" y="495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02" name="Freeform 131">
                <a:extLst>
                  <a:ext uri="{FF2B5EF4-FFF2-40B4-BE49-F238E27FC236}">
                    <a16:creationId xmlns:a16="http://schemas.microsoft.com/office/drawing/2014/main" id="{9451D5AE-14B0-ADF9-27FF-4FC39ADA6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1" y="6073775"/>
                <a:ext cx="704850" cy="192088"/>
              </a:xfrm>
              <a:custGeom>
                <a:avLst/>
                <a:gdLst>
                  <a:gd name="T0" fmla="*/ 180 w 3430"/>
                  <a:gd name="T1" fmla="*/ 753 h 941"/>
                  <a:gd name="T2" fmla="*/ 3266 w 3430"/>
                  <a:gd name="T3" fmla="*/ 325 h 941"/>
                  <a:gd name="T4" fmla="*/ 3122 w 3430"/>
                  <a:gd name="T5" fmla="*/ 79 h 941"/>
                  <a:gd name="T6" fmla="*/ 256 w 3430"/>
                  <a:gd name="T7" fmla="*/ 479 h 941"/>
                  <a:gd name="T8" fmla="*/ 180 w 3430"/>
                  <a:gd name="T9" fmla="*/ 753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30" h="941">
                    <a:moveTo>
                      <a:pt x="180" y="753"/>
                    </a:moveTo>
                    <a:cubicBezTo>
                      <a:pt x="1225" y="941"/>
                      <a:pt x="2311" y="785"/>
                      <a:pt x="3266" y="325"/>
                    </a:cubicBezTo>
                    <a:cubicBezTo>
                      <a:pt x="3430" y="245"/>
                      <a:pt x="3286" y="0"/>
                      <a:pt x="3122" y="79"/>
                    </a:cubicBezTo>
                    <a:cubicBezTo>
                      <a:pt x="2241" y="504"/>
                      <a:pt x="1220" y="652"/>
                      <a:pt x="256" y="479"/>
                    </a:cubicBezTo>
                    <a:cubicBezTo>
                      <a:pt x="77" y="447"/>
                      <a:pt x="0" y="721"/>
                      <a:pt x="180" y="753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03" name="Freeform 132">
                <a:extLst>
                  <a:ext uri="{FF2B5EF4-FFF2-40B4-BE49-F238E27FC236}">
                    <a16:creationId xmlns:a16="http://schemas.microsoft.com/office/drawing/2014/main" id="{D6099EDD-42AA-AE6F-65FB-AC0669CA0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8651" y="3489325"/>
                <a:ext cx="134938" cy="58738"/>
              </a:xfrm>
              <a:custGeom>
                <a:avLst/>
                <a:gdLst>
                  <a:gd name="T0" fmla="*/ 146 w 657"/>
                  <a:gd name="T1" fmla="*/ 284 h 284"/>
                  <a:gd name="T2" fmla="*/ 511 w 657"/>
                  <a:gd name="T3" fmla="*/ 284 h 284"/>
                  <a:gd name="T4" fmla="*/ 654 w 657"/>
                  <a:gd name="T5" fmla="*/ 142 h 284"/>
                  <a:gd name="T6" fmla="*/ 511 w 657"/>
                  <a:gd name="T7" fmla="*/ 0 h 284"/>
                  <a:gd name="T8" fmla="*/ 146 w 657"/>
                  <a:gd name="T9" fmla="*/ 0 h 284"/>
                  <a:gd name="T10" fmla="*/ 4 w 657"/>
                  <a:gd name="T11" fmla="*/ 142 h 284"/>
                  <a:gd name="T12" fmla="*/ 146 w 657"/>
                  <a:gd name="T1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7" h="284">
                    <a:moveTo>
                      <a:pt x="146" y="284"/>
                    </a:moveTo>
                    <a:lnTo>
                      <a:pt x="511" y="284"/>
                    </a:lnTo>
                    <a:cubicBezTo>
                      <a:pt x="586" y="284"/>
                      <a:pt x="657" y="219"/>
                      <a:pt x="654" y="142"/>
                    </a:cubicBezTo>
                    <a:cubicBezTo>
                      <a:pt x="650" y="65"/>
                      <a:pt x="591" y="0"/>
                      <a:pt x="511" y="0"/>
                    </a:cubicBezTo>
                    <a:lnTo>
                      <a:pt x="146" y="0"/>
                    </a:lnTo>
                    <a:cubicBezTo>
                      <a:pt x="72" y="0"/>
                      <a:pt x="0" y="65"/>
                      <a:pt x="4" y="142"/>
                    </a:cubicBezTo>
                    <a:cubicBezTo>
                      <a:pt x="7" y="219"/>
                      <a:pt x="66" y="284"/>
                      <a:pt x="146" y="284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04" name="Freeform 133">
                <a:extLst>
                  <a:ext uri="{FF2B5EF4-FFF2-40B4-BE49-F238E27FC236}">
                    <a16:creationId xmlns:a16="http://schemas.microsoft.com/office/drawing/2014/main" id="{33883D86-16B3-C1D6-99C4-885DB85E6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7676" y="3424238"/>
                <a:ext cx="207963" cy="217488"/>
              </a:xfrm>
              <a:custGeom>
                <a:avLst/>
                <a:gdLst>
                  <a:gd name="T0" fmla="*/ 345 w 1005"/>
                  <a:gd name="T1" fmla="*/ 858 h 1055"/>
                  <a:gd name="T2" fmla="*/ 311 w 1005"/>
                  <a:gd name="T3" fmla="*/ 666 h 1055"/>
                  <a:gd name="T4" fmla="*/ 294 w 1005"/>
                  <a:gd name="T5" fmla="*/ 566 h 1055"/>
                  <a:gd name="T6" fmla="*/ 292 w 1005"/>
                  <a:gd name="T7" fmla="*/ 550 h 1055"/>
                  <a:gd name="T8" fmla="*/ 289 w 1005"/>
                  <a:gd name="T9" fmla="*/ 496 h 1055"/>
                  <a:gd name="T10" fmla="*/ 289 w 1005"/>
                  <a:gd name="T11" fmla="*/ 456 h 1055"/>
                  <a:gd name="T12" fmla="*/ 291 w 1005"/>
                  <a:gd name="T13" fmla="*/ 429 h 1055"/>
                  <a:gd name="T14" fmla="*/ 291 w 1005"/>
                  <a:gd name="T15" fmla="*/ 432 h 1055"/>
                  <a:gd name="T16" fmla="*/ 311 w 1005"/>
                  <a:gd name="T17" fmla="*/ 361 h 1055"/>
                  <a:gd name="T18" fmla="*/ 314 w 1005"/>
                  <a:gd name="T19" fmla="*/ 356 h 1055"/>
                  <a:gd name="T20" fmla="*/ 337 w 1005"/>
                  <a:gd name="T21" fmla="*/ 321 h 1055"/>
                  <a:gd name="T22" fmla="*/ 341 w 1005"/>
                  <a:gd name="T23" fmla="*/ 318 h 1055"/>
                  <a:gd name="T24" fmla="*/ 357 w 1005"/>
                  <a:gd name="T25" fmla="*/ 304 h 1055"/>
                  <a:gd name="T26" fmla="*/ 353 w 1005"/>
                  <a:gd name="T27" fmla="*/ 307 h 1055"/>
                  <a:gd name="T28" fmla="*/ 374 w 1005"/>
                  <a:gd name="T29" fmla="*/ 295 h 1055"/>
                  <a:gd name="T30" fmla="*/ 399 w 1005"/>
                  <a:gd name="T31" fmla="*/ 289 h 1055"/>
                  <a:gd name="T32" fmla="*/ 409 w 1005"/>
                  <a:gd name="T33" fmla="*/ 289 h 1055"/>
                  <a:gd name="T34" fmla="*/ 447 w 1005"/>
                  <a:gd name="T35" fmla="*/ 290 h 1055"/>
                  <a:gd name="T36" fmla="*/ 442 w 1005"/>
                  <a:gd name="T37" fmla="*/ 290 h 1055"/>
                  <a:gd name="T38" fmla="*/ 464 w 1005"/>
                  <a:gd name="T39" fmla="*/ 295 h 1055"/>
                  <a:gd name="T40" fmla="*/ 496 w 1005"/>
                  <a:gd name="T41" fmla="*/ 305 h 1055"/>
                  <a:gd name="T42" fmla="*/ 493 w 1005"/>
                  <a:gd name="T43" fmla="*/ 304 h 1055"/>
                  <a:gd name="T44" fmla="*/ 512 w 1005"/>
                  <a:gd name="T45" fmla="*/ 314 h 1055"/>
                  <a:gd name="T46" fmla="*/ 541 w 1005"/>
                  <a:gd name="T47" fmla="*/ 332 h 1055"/>
                  <a:gd name="T48" fmla="*/ 540 w 1005"/>
                  <a:gd name="T49" fmla="*/ 330 h 1055"/>
                  <a:gd name="T50" fmla="*/ 558 w 1005"/>
                  <a:gd name="T51" fmla="*/ 345 h 1055"/>
                  <a:gd name="T52" fmla="*/ 583 w 1005"/>
                  <a:gd name="T53" fmla="*/ 369 h 1055"/>
                  <a:gd name="T54" fmla="*/ 615 w 1005"/>
                  <a:gd name="T55" fmla="*/ 403 h 1055"/>
                  <a:gd name="T56" fmla="*/ 622 w 1005"/>
                  <a:gd name="T57" fmla="*/ 411 h 1055"/>
                  <a:gd name="T58" fmla="*/ 719 w 1005"/>
                  <a:gd name="T59" fmla="*/ 559 h 1055"/>
                  <a:gd name="T60" fmla="*/ 914 w 1005"/>
                  <a:gd name="T61" fmla="*/ 610 h 1055"/>
                  <a:gd name="T62" fmla="*/ 965 w 1005"/>
                  <a:gd name="T63" fmla="*/ 416 h 1055"/>
                  <a:gd name="T64" fmla="*/ 763 w 1005"/>
                  <a:gd name="T65" fmla="*/ 148 h 1055"/>
                  <a:gd name="T66" fmla="*/ 425 w 1005"/>
                  <a:gd name="T67" fmla="*/ 4 h 1055"/>
                  <a:gd name="T68" fmla="*/ 94 w 1005"/>
                  <a:gd name="T69" fmla="*/ 173 h 1055"/>
                  <a:gd name="T70" fmla="*/ 5 w 1005"/>
                  <a:gd name="T71" fmla="*/ 510 h 1055"/>
                  <a:gd name="T72" fmla="*/ 71 w 1005"/>
                  <a:gd name="T73" fmla="*/ 934 h 1055"/>
                  <a:gd name="T74" fmla="*/ 246 w 1005"/>
                  <a:gd name="T75" fmla="*/ 1033 h 1055"/>
                  <a:gd name="T76" fmla="*/ 345 w 1005"/>
                  <a:gd name="T77" fmla="*/ 858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05" h="1055">
                    <a:moveTo>
                      <a:pt x="345" y="858"/>
                    </a:moveTo>
                    <a:cubicBezTo>
                      <a:pt x="334" y="794"/>
                      <a:pt x="322" y="730"/>
                      <a:pt x="311" y="666"/>
                    </a:cubicBezTo>
                    <a:cubicBezTo>
                      <a:pt x="305" y="633"/>
                      <a:pt x="298" y="600"/>
                      <a:pt x="294" y="566"/>
                    </a:cubicBezTo>
                    <a:cubicBezTo>
                      <a:pt x="297" y="591"/>
                      <a:pt x="293" y="557"/>
                      <a:pt x="292" y="550"/>
                    </a:cubicBezTo>
                    <a:cubicBezTo>
                      <a:pt x="291" y="532"/>
                      <a:pt x="289" y="514"/>
                      <a:pt x="289" y="496"/>
                    </a:cubicBezTo>
                    <a:cubicBezTo>
                      <a:pt x="289" y="483"/>
                      <a:pt x="289" y="469"/>
                      <a:pt x="289" y="456"/>
                    </a:cubicBezTo>
                    <a:cubicBezTo>
                      <a:pt x="290" y="447"/>
                      <a:pt x="290" y="438"/>
                      <a:pt x="291" y="429"/>
                    </a:cubicBezTo>
                    <a:cubicBezTo>
                      <a:pt x="289" y="446"/>
                      <a:pt x="288" y="447"/>
                      <a:pt x="291" y="432"/>
                    </a:cubicBezTo>
                    <a:cubicBezTo>
                      <a:pt x="295" y="410"/>
                      <a:pt x="298" y="379"/>
                      <a:pt x="311" y="361"/>
                    </a:cubicBezTo>
                    <a:cubicBezTo>
                      <a:pt x="291" y="388"/>
                      <a:pt x="310" y="364"/>
                      <a:pt x="314" y="356"/>
                    </a:cubicBezTo>
                    <a:cubicBezTo>
                      <a:pt x="320" y="345"/>
                      <a:pt x="327" y="329"/>
                      <a:pt x="337" y="321"/>
                    </a:cubicBezTo>
                    <a:cubicBezTo>
                      <a:pt x="311" y="343"/>
                      <a:pt x="335" y="324"/>
                      <a:pt x="341" y="318"/>
                    </a:cubicBezTo>
                    <a:cubicBezTo>
                      <a:pt x="346" y="313"/>
                      <a:pt x="351" y="308"/>
                      <a:pt x="357" y="304"/>
                    </a:cubicBezTo>
                    <a:cubicBezTo>
                      <a:pt x="341" y="315"/>
                      <a:pt x="340" y="316"/>
                      <a:pt x="353" y="307"/>
                    </a:cubicBezTo>
                    <a:cubicBezTo>
                      <a:pt x="357" y="305"/>
                      <a:pt x="393" y="289"/>
                      <a:pt x="374" y="295"/>
                    </a:cubicBezTo>
                    <a:cubicBezTo>
                      <a:pt x="354" y="301"/>
                      <a:pt x="395" y="290"/>
                      <a:pt x="399" y="289"/>
                    </a:cubicBezTo>
                    <a:cubicBezTo>
                      <a:pt x="426" y="281"/>
                      <a:pt x="372" y="290"/>
                      <a:pt x="409" y="289"/>
                    </a:cubicBezTo>
                    <a:cubicBezTo>
                      <a:pt x="420" y="288"/>
                      <a:pt x="437" y="286"/>
                      <a:pt x="447" y="290"/>
                    </a:cubicBezTo>
                    <a:cubicBezTo>
                      <a:pt x="428" y="287"/>
                      <a:pt x="426" y="287"/>
                      <a:pt x="442" y="290"/>
                    </a:cubicBezTo>
                    <a:cubicBezTo>
                      <a:pt x="449" y="292"/>
                      <a:pt x="457" y="293"/>
                      <a:pt x="464" y="295"/>
                    </a:cubicBezTo>
                    <a:cubicBezTo>
                      <a:pt x="473" y="298"/>
                      <a:pt x="489" y="300"/>
                      <a:pt x="496" y="305"/>
                    </a:cubicBezTo>
                    <a:cubicBezTo>
                      <a:pt x="479" y="298"/>
                      <a:pt x="478" y="298"/>
                      <a:pt x="493" y="304"/>
                    </a:cubicBezTo>
                    <a:cubicBezTo>
                      <a:pt x="499" y="307"/>
                      <a:pt x="506" y="311"/>
                      <a:pt x="512" y="314"/>
                    </a:cubicBezTo>
                    <a:cubicBezTo>
                      <a:pt x="522" y="320"/>
                      <a:pt x="531" y="326"/>
                      <a:pt x="541" y="332"/>
                    </a:cubicBezTo>
                    <a:cubicBezTo>
                      <a:pt x="553" y="341"/>
                      <a:pt x="553" y="340"/>
                      <a:pt x="540" y="330"/>
                    </a:cubicBezTo>
                    <a:cubicBezTo>
                      <a:pt x="546" y="335"/>
                      <a:pt x="552" y="340"/>
                      <a:pt x="558" y="345"/>
                    </a:cubicBezTo>
                    <a:cubicBezTo>
                      <a:pt x="567" y="353"/>
                      <a:pt x="575" y="361"/>
                      <a:pt x="583" y="369"/>
                    </a:cubicBezTo>
                    <a:cubicBezTo>
                      <a:pt x="594" y="380"/>
                      <a:pt x="605" y="391"/>
                      <a:pt x="615" y="403"/>
                    </a:cubicBezTo>
                    <a:cubicBezTo>
                      <a:pt x="622" y="411"/>
                      <a:pt x="638" y="430"/>
                      <a:pt x="622" y="411"/>
                    </a:cubicBezTo>
                    <a:cubicBezTo>
                      <a:pt x="659" y="458"/>
                      <a:pt x="689" y="509"/>
                      <a:pt x="719" y="559"/>
                    </a:cubicBezTo>
                    <a:cubicBezTo>
                      <a:pt x="757" y="623"/>
                      <a:pt x="849" y="652"/>
                      <a:pt x="914" y="610"/>
                    </a:cubicBezTo>
                    <a:cubicBezTo>
                      <a:pt x="978" y="569"/>
                      <a:pt x="1005" y="484"/>
                      <a:pt x="965" y="416"/>
                    </a:cubicBezTo>
                    <a:cubicBezTo>
                      <a:pt x="908" y="320"/>
                      <a:pt x="847" y="222"/>
                      <a:pt x="763" y="148"/>
                    </a:cubicBezTo>
                    <a:cubicBezTo>
                      <a:pt x="669" y="63"/>
                      <a:pt x="553" y="8"/>
                      <a:pt x="425" y="4"/>
                    </a:cubicBezTo>
                    <a:cubicBezTo>
                      <a:pt x="290" y="0"/>
                      <a:pt x="173" y="66"/>
                      <a:pt x="94" y="173"/>
                    </a:cubicBezTo>
                    <a:cubicBezTo>
                      <a:pt x="24" y="267"/>
                      <a:pt x="0" y="394"/>
                      <a:pt x="5" y="510"/>
                    </a:cubicBezTo>
                    <a:cubicBezTo>
                      <a:pt x="11" y="652"/>
                      <a:pt x="46" y="794"/>
                      <a:pt x="71" y="934"/>
                    </a:cubicBezTo>
                    <a:cubicBezTo>
                      <a:pt x="84" y="1007"/>
                      <a:pt x="177" y="1055"/>
                      <a:pt x="246" y="1033"/>
                    </a:cubicBezTo>
                    <a:cubicBezTo>
                      <a:pt x="325" y="1008"/>
                      <a:pt x="360" y="937"/>
                      <a:pt x="345" y="858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05" name="Freeform 134">
                <a:extLst>
                  <a:ext uri="{FF2B5EF4-FFF2-40B4-BE49-F238E27FC236}">
                    <a16:creationId xmlns:a16="http://schemas.microsoft.com/office/drawing/2014/main" id="{CE8E2FF4-54D5-183A-B560-F8AA74E3C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138" y="4460875"/>
                <a:ext cx="622300" cy="1314450"/>
              </a:xfrm>
              <a:custGeom>
                <a:avLst/>
                <a:gdLst>
                  <a:gd name="T0" fmla="*/ 2726 w 3025"/>
                  <a:gd name="T1" fmla="*/ 97 h 6394"/>
                  <a:gd name="T2" fmla="*/ 1027 w 3025"/>
                  <a:gd name="T3" fmla="*/ 2431 h 6394"/>
                  <a:gd name="T4" fmla="*/ 402 w 3025"/>
                  <a:gd name="T5" fmla="*/ 3921 h 6394"/>
                  <a:gd name="T6" fmla="*/ 45 w 3025"/>
                  <a:gd name="T7" fmla="*/ 5501 h 6394"/>
                  <a:gd name="T8" fmla="*/ 340 w 3025"/>
                  <a:gd name="T9" fmla="*/ 6191 h 6394"/>
                  <a:gd name="T10" fmla="*/ 1016 w 3025"/>
                  <a:gd name="T11" fmla="*/ 6254 h 6394"/>
                  <a:gd name="T12" fmla="*/ 873 w 3025"/>
                  <a:gd name="T13" fmla="*/ 6008 h 6394"/>
                  <a:gd name="T14" fmla="*/ 427 w 3025"/>
                  <a:gd name="T15" fmla="*/ 5851 h 6394"/>
                  <a:gd name="T16" fmla="*/ 332 w 3025"/>
                  <a:gd name="T17" fmla="*/ 5211 h 6394"/>
                  <a:gd name="T18" fmla="*/ 738 w 3025"/>
                  <a:gd name="T19" fmla="*/ 3830 h 6394"/>
                  <a:gd name="T20" fmla="*/ 1936 w 3025"/>
                  <a:gd name="T21" fmla="*/ 1335 h 6394"/>
                  <a:gd name="T22" fmla="*/ 2870 w 3025"/>
                  <a:gd name="T23" fmla="*/ 342 h 6394"/>
                  <a:gd name="T24" fmla="*/ 2726 w 3025"/>
                  <a:gd name="T25" fmla="*/ 97 h 6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25" h="6394">
                    <a:moveTo>
                      <a:pt x="2726" y="97"/>
                    </a:moveTo>
                    <a:cubicBezTo>
                      <a:pt x="1892" y="611"/>
                      <a:pt x="1434" y="1577"/>
                      <a:pt x="1027" y="2431"/>
                    </a:cubicBezTo>
                    <a:cubicBezTo>
                      <a:pt x="796" y="2917"/>
                      <a:pt x="587" y="3415"/>
                      <a:pt x="402" y="3921"/>
                    </a:cubicBezTo>
                    <a:cubicBezTo>
                      <a:pt x="221" y="4418"/>
                      <a:pt x="0" y="4961"/>
                      <a:pt x="45" y="5501"/>
                    </a:cubicBezTo>
                    <a:cubicBezTo>
                      <a:pt x="66" y="5752"/>
                      <a:pt x="141" y="6021"/>
                      <a:pt x="340" y="6191"/>
                    </a:cubicBezTo>
                    <a:cubicBezTo>
                      <a:pt x="527" y="6349"/>
                      <a:pt x="806" y="6394"/>
                      <a:pt x="1016" y="6254"/>
                    </a:cubicBezTo>
                    <a:cubicBezTo>
                      <a:pt x="1168" y="6152"/>
                      <a:pt x="1025" y="5906"/>
                      <a:pt x="873" y="6008"/>
                    </a:cubicBezTo>
                    <a:cubicBezTo>
                      <a:pt x="705" y="6120"/>
                      <a:pt x="516" y="6009"/>
                      <a:pt x="427" y="5851"/>
                    </a:cubicBezTo>
                    <a:cubicBezTo>
                      <a:pt x="320" y="5662"/>
                      <a:pt x="312" y="5423"/>
                      <a:pt x="332" y="5211"/>
                    </a:cubicBezTo>
                    <a:cubicBezTo>
                      <a:pt x="375" y="4739"/>
                      <a:pt x="572" y="4270"/>
                      <a:pt x="738" y="3830"/>
                    </a:cubicBezTo>
                    <a:cubicBezTo>
                      <a:pt x="1062" y="2971"/>
                      <a:pt x="1447" y="2113"/>
                      <a:pt x="1936" y="1335"/>
                    </a:cubicBezTo>
                    <a:cubicBezTo>
                      <a:pt x="2180" y="947"/>
                      <a:pt x="2475" y="585"/>
                      <a:pt x="2870" y="342"/>
                    </a:cubicBezTo>
                    <a:cubicBezTo>
                      <a:pt x="3025" y="246"/>
                      <a:pt x="2882" y="0"/>
                      <a:pt x="2726" y="97"/>
                    </a:cubicBezTo>
                    <a:close/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1906" name="Freeform 135">
                <a:extLst>
                  <a:ext uri="{FF2B5EF4-FFF2-40B4-BE49-F238E27FC236}">
                    <a16:creationId xmlns:a16="http://schemas.microsoft.com/office/drawing/2014/main" id="{95AE6254-B5B3-CE7B-C601-336C443D6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2426" y="4583113"/>
                <a:ext cx="142875" cy="169863"/>
              </a:xfrm>
              <a:custGeom>
                <a:avLst/>
                <a:gdLst>
                  <a:gd name="T0" fmla="*/ 268 w 690"/>
                  <a:gd name="T1" fmla="*/ 750 h 827"/>
                  <a:gd name="T2" fmla="*/ 667 w 690"/>
                  <a:gd name="T3" fmla="*/ 220 h 827"/>
                  <a:gd name="T4" fmla="*/ 681 w 690"/>
                  <a:gd name="T5" fmla="*/ 111 h 827"/>
                  <a:gd name="T6" fmla="*/ 616 w 690"/>
                  <a:gd name="T7" fmla="*/ 26 h 827"/>
                  <a:gd name="T8" fmla="*/ 506 w 690"/>
                  <a:gd name="T9" fmla="*/ 11 h 827"/>
                  <a:gd name="T10" fmla="*/ 421 w 690"/>
                  <a:gd name="T11" fmla="*/ 77 h 827"/>
                  <a:gd name="T12" fmla="*/ 23 w 690"/>
                  <a:gd name="T13" fmla="*/ 606 h 827"/>
                  <a:gd name="T14" fmla="*/ 9 w 690"/>
                  <a:gd name="T15" fmla="*/ 716 h 827"/>
                  <a:gd name="T16" fmla="*/ 74 w 690"/>
                  <a:gd name="T17" fmla="*/ 801 h 827"/>
                  <a:gd name="T18" fmla="*/ 183 w 690"/>
                  <a:gd name="T19" fmla="*/ 815 h 827"/>
                  <a:gd name="T20" fmla="*/ 268 w 690"/>
                  <a:gd name="T21" fmla="*/ 750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827">
                    <a:moveTo>
                      <a:pt x="268" y="750"/>
                    </a:moveTo>
                    <a:cubicBezTo>
                      <a:pt x="401" y="573"/>
                      <a:pt x="534" y="397"/>
                      <a:pt x="667" y="220"/>
                    </a:cubicBezTo>
                    <a:cubicBezTo>
                      <a:pt x="687" y="193"/>
                      <a:pt x="690" y="142"/>
                      <a:pt x="681" y="111"/>
                    </a:cubicBezTo>
                    <a:cubicBezTo>
                      <a:pt x="672" y="78"/>
                      <a:pt x="646" y="42"/>
                      <a:pt x="616" y="26"/>
                    </a:cubicBezTo>
                    <a:cubicBezTo>
                      <a:pt x="583" y="8"/>
                      <a:pt x="543" y="0"/>
                      <a:pt x="506" y="11"/>
                    </a:cubicBezTo>
                    <a:cubicBezTo>
                      <a:pt x="469" y="24"/>
                      <a:pt x="445" y="46"/>
                      <a:pt x="421" y="77"/>
                    </a:cubicBezTo>
                    <a:cubicBezTo>
                      <a:pt x="288" y="253"/>
                      <a:pt x="156" y="430"/>
                      <a:pt x="23" y="606"/>
                    </a:cubicBezTo>
                    <a:cubicBezTo>
                      <a:pt x="2" y="634"/>
                      <a:pt x="0" y="684"/>
                      <a:pt x="9" y="716"/>
                    </a:cubicBezTo>
                    <a:cubicBezTo>
                      <a:pt x="18" y="749"/>
                      <a:pt x="43" y="785"/>
                      <a:pt x="74" y="801"/>
                    </a:cubicBezTo>
                    <a:cubicBezTo>
                      <a:pt x="107" y="818"/>
                      <a:pt x="147" y="827"/>
                      <a:pt x="183" y="815"/>
                    </a:cubicBezTo>
                    <a:cubicBezTo>
                      <a:pt x="221" y="803"/>
                      <a:pt x="245" y="781"/>
                      <a:pt x="268" y="750"/>
                    </a:cubicBezTo>
                  </a:path>
                </a:pathLst>
              </a:custGeom>
              <a:solidFill>
                <a:srgbClr val="21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sp>
        <p:nvSpPr>
          <p:cNvPr id="1907" name="Rectangle: Rounded Corners 8">
            <a:extLst>
              <a:ext uri="{FF2B5EF4-FFF2-40B4-BE49-F238E27FC236}">
                <a16:creationId xmlns:a16="http://schemas.microsoft.com/office/drawing/2014/main" id="{85D5D6F6-DE47-DCE1-A170-793D730ACF4F}"/>
              </a:ext>
            </a:extLst>
          </p:cNvPr>
          <p:cNvSpPr/>
          <p:nvPr/>
        </p:nvSpPr>
        <p:spPr>
          <a:xfrm>
            <a:off x="1952625" y="1638299"/>
            <a:ext cx="9429750" cy="1047751"/>
          </a:xfrm>
          <a:custGeom>
            <a:avLst/>
            <a:gdLst>
              <a:gd name="connsiteX0" fmla="*/ 0 w 9429750"/>
              <a:gd name="connsiteY0" fmla="*/ 104879 h 1047751"/>
              <a:gd name="connsiteX1" fmla="*/ 404056 w 9429750"/>
              <a:gd name="connsiteY1" fmla="*/ 0 h 1047751"/>
              <a:gd name="connsiteX2" fmla="*/ 9025691 w 9429750"/>
              <a:gd name="connsiteY2" fmla="*/ 0 h 1047751"/>
              <a:gd name="connsiteX3" fmla="*/ 9429750 w 9429750"/>
              <a:gd name="connsiteY3" fmla="*/ 104879 h 1047751"/>
              <a:gd name="connsiteX4" fmla="*/ 9429750 w 9429750"/>
              <a:gd name="connsiteY4" fmla="*/ 942870 h 1047751"/>
              <a:gd name="connsiteX5" fmla="*/ 9025691 w 9429750"/>
              <a:gd name="connsiteY5" fmla="*/ 1047751 h 1047751"/>
              <a:gd name="connsiteX6" fmla="*/ 404056 w 9429750"/>
              <a:gd name="connsiteY6" fmla="*/ 1047751 h 1047751"/>
              <a:gd name="connsiteX7" fmla="*/ 0 w 9429750"/>
              <a:gd name="connsiteY7" fmla="*/ 942870 h 1047751"/>
              <a:gd name="connsiteX8" fmla="*/ 0 w 9429750"/>
              <a:gd name="connsiteY8" fmla="*/ 104879 h 1047751"/>
              <a:gd name="connsiteX0" fmla="*/ 0 w 9429750"/>
              <a:gd name="connsiteY0" fmla="*/ 104879 h 1047751"/>
              <a:gd name="connsiteX1" fmla="*/ 404056 w 9429750"/>
              <a:gd name="connsiteY1" fmla="*/ 0 h 1047751"/>
              <a:gd name="connsiteX2" fmla="*/ 9025691 w 9429750"/>
              <a:gd name="connsiteY2" fmla="*/ 0 h 1047751"/>
              <a:gd name="connsiteX3" fmla="*/ 9429750 w 9429750"/>
              <a:gd name="connsiteY3" fmla="*/ 104879 h 1047751"/>
              <a:gd name="connsiteX4" fmla="*/ 9429750 w 9429750"/>
              <a:gd name="connsiteY4" fmla="*/ 942870 h 1047751"/>
              <a:gd name="connsiteX5" fmla="*/ 9025691 w 9429750"/>
              <a:gd name="connsiteY5" fmla="*/ 1047751 h 1047751"/>
              <a:gd name="connsiteX6" fmla="*/ 404056 w 9429750"/>
              <a:gd name="connsiteY6" fmla="*/ 1047751 h 1047751"/>
              <a:gd name="connsiteX7" fmla="*/ 0 w 9429750"/>
              <a:gd name="connsiteY7" fmla="*/ 942870 h 1047751"/>
              <a:gd name="connsiteX8" fmla="*/ 0 w 9429750"/>
              <a:gd name="connsiteY8" fmla="*/ 104879 h 1047751"/>
              <a:gd name="connsiteX0" fmla="*/ 0 w 9429750"/>
              <a:gd name="connsiteY0" fmla="*/ 104879 h 1047751"/>
              <a:gd name="connsiteX1" fmla="*/ 404056 w 9429750"/>
              <a:gd name="connsiteY1" fmla="*/ 0 h 1047751"/>
              <a:gd name="connsiteX2" fmla="*/ 9025691 w 9429750"/>
              <a:gd name="connsiteY2" fmla="*/ 0 h 1047751"/>
              <a:gd name="connsiteX3" fmla="*/ 9429750 w 9429750"/>
              <a:gd name="connsiteY3" fmla="*/ 104879 h 1047751"/>
              <a:gd name="connsiteX4" fmla="*/ 9429750 w 9429750"/>
              <a:gd name="connsiteY4" fmla="*/ 942870 h 1047751"/>
              <a:gd name="connsiteX5" fmla="*/ 9025691 w 9429750"/>
              <a:gd name="connsiteY5" fmla="*/ 1047751 h 1047751"/>
              <a:gd name="connsiteX6" fmla="*/ 404056 w 9429750"/>
              <a:gd name="connsiteY6" fmla="*/ 1047751 h 1047751"/>
              <a:gd name="connsiteX7" fmla="*/ 0 w 9429750"/>
              <a:gd name="connsiteY7" fmla="*/ 942870 h 1047751"/>
              <a:gd name="connsiteX8" fmla="*/ 0 w 9429750"/>
              <a:gd name="connsiteY8" fmla="*/ 104879 h 1047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9750" h="1047751" fill="none" extrusionOk="0">
                <a:moveTo>
                  <a:pt x="0" y="104879"/>
                </a:moveTo>
                <a:cubicBezTo>
                  <a:pt x="2343" y="59514"/>
                  <a:pt x="244498" y="-28070"/>
                  <a:pt x="404056" y="0"/>
                </a:cubicBezTo>
                <a:cubicBezTo>
                  <a:pt x="3392087" y="46008"/>
                  <a:pt x="6994332" y="-193132"/>
                  <a:pt x="9025691" y="0"/>
                </a:cubicBezTo>
                <a:cubicBezTo>
                  <a:pt x="9163037" y="-3336"/>
                  <a:pt x="9476783" y="32238"/>
                  <a:pt x="9429750" y="104879"/>
                </a:cubicBezTo>
                <a:cubicBezTo>
                  <a:pt x="9547328" y="442739"/>
                  <a:pt x="9646186" y="616008"/>
                  <a:pt x="9429750" y="942870"/>
                </a:cubicBezTo>
                <a:cubicBezTo>
                  <a:pt x="9378333" y="1013022"/>
                  <a:pt x="9300701" y="1047164"/>
                  <a:pt x="9025691" y="1047751"/>
                </a:cubicBezTo>
                <a:cubicBezTo>
                  <a:pt x="6957261" y="1028219"/>
                  <a:pt x="4226472" y="1000653"/>
                  <a:pt x="404056" y="1047751"/>
                </a:cubicBezTo>
                <a:cubicBezTo>
                  <a:pt x="165626" y="1023103"/>
                  <a:pt x="1355" y="1018594"/>
                  <a:pt x="0" y="942870"/>
                </a:cubicBezTo>
                <a:cubicBezTo>
                  <a:pt x="-304450" y="544266"/>
                  <a:pt x="20459" y="381968"/>
                  <a:pt x="0" y="104879"/>
                </a:cubicBezTo>
                <a:close/>
              </a:path>
              <a:path w="9429750" h="1047751" stroke="0" extrusionOk="0">
                <a:moveTo>
                  <a:pt x="0" y="104879"/>
                </a:moveTo>
                <a:cubicBezTo>
                  <a:pt x="-21520" y="44551"/>
                  <a:pt x="205880" y="-3365"/>
                  <a:pt x="404056" y="0"/>
                </a:cubicBezTo>
                <a:cubicBezTo>
                  <a:pt x="3170335" y="-134500"/>
                  <a:pt x="4734242" y="74637"/>
                  <a:pt x="9025691" y="0"/>
                </a:cubicBezTo>
                <a:cubicBezTo>
                  <a:pt x="9150169" y="-2771"/>
                  <a:pt x="9436747" y="58416"/>
                  <a:pt x="9429750" y="104879"/>
                </a:cubicBezTo>
                <a:cubicBezTo>
                  <a:pt x="9468408" y="342808"/>
                  <a:pt x="9739503" y="655030"/>
                  <a:pt x="9429750" y="942870"/>
                </a:cubicBezTo>
                <a:cubicBezTo>
                  <a:pt x="9445962" y="1016798"/>
                  <a:pt x="9210999" y="1041239"/>
                  <a:pt x="9025691" y="1047751"/>
                </a:cubicBezTo>
                <a:cubicBezTo>
                  <a:pt x="6664014" y="1068112"/>
                  <a:pt x="2369885" y="907937"/>
                  <a:pt x="404056" y="1047751"/>
                </a:cubicBezTo>
                <a:cubicBezTo>
                  <a:pt x="178546" y="1032982"/>
                  <a:pt x="-3367" y="994706"/>
                  <a:pt x="0" y="942870"/>
                </a:cubicBezTo>
                <a:cubicBezTo>
                  <a:pt x="-212910" y="643901"/>
                  <a:pt x="-326601" y="439611"/>
                  <a:pt x="0" y="104879"/>
                </a:cubicBezTo>
                <a:close/>
              </a:path>
              <a:path w="9429750" h="1047751" fill="none" stroke="0" extrusionOk="0">
                <a:moveTo>
                  <a:pt x="0" y="104879"/>
                </a:moveTo>
                <a:cubicBezTo>
                  <a:pt x="-10881" y="34630"/>
                  <a:pt x="227946" y="-2466"/>
                  <a:pt x="404056" y="0"/>
                </a:cubicBezTo>
                <a:cubicBezTo>
                  <a:pt x="3209928" y="-54404"/>
                  <a:pt x="6943089" y="157359"/>
                  <a:pt x="9025691" y="0"/>
                </a:cubicBezTo>
                <a:cubicBezTo>
                  <a:pt x="9209569" y="4247"/>
                  <a:pt x="9469506" y="48369"/>
                  <a:pt x="9429750" y="104879"/>
                </a:cubicBezTo>
                <a:cubicBezTo>
                  <a:pt x="9391315" y="516432"/>
                  <a:pt x="9681831" y="626030"/>
                  <a:pt x="9429750" y="942870"/>
                </a:cubicBezTo>
                <a:cubicBezTo>
                  <a:pt x="9400436" y="1016735"/>
                  <a:pt x="9254015" y="1039629"/>
                  <a:pt x="9025691" y="1047751"/>
                </a:cubicBezTo>
                <a:cubicBezTo>
                  <a:pt x="6575246" y="1011832"/>
                  <a:pt x="4706196" y="1245601"/>
                  <a:pt x="404056" y="1047751"/>
                </a:cubicBezTo>
                <a:cubicBezTo>
                  <a:pt x="157846" y="1035060"/>
                  <a:pt x="13113" y="1008615"/>
                  <a:pt x="0" y="942870"/>
                </a:cubicBezTo>
                <a:cubicBezTo>
                  <a:pt x="-236420" y="654651"/>
                  <a:pt x="176079" y="418551"/>
                  <a:pt x="0" y="104879"/>
                </a:cubicBezTo>
                <a:close/>
              </a:path>
              <a:path w="9429750" h="1047751" fill="none" stroke="0" extrusionOk="0">
                <a:moveTo>
                  <a:pt x="0" y="104879"/>
                </a:moveTo>
                <a:cubicBezTo>
                  <a:pt x="-621" y="28752"/>
                  <a:pt x="234133" y="9547"/>
                  <a:pt x="404056" y="0"/>
                </a:cubicBezTo>
                <a:cubicBezTo>
                  <a:pt x="3094524" y="351963"/>
                  <a:pt x="7061503" y="-123313"/>
                  <a:pt x="9025691" y="0"/>
                </a:cubicBezTo>
                <a:cubicBezTo>
                  <a:pt x="9154444" y="-1599"/>
                  <a:pt x="9468177" y="43985"/>
                  <a:pt x="9429750" y="104879"/>
                </a:cubicBezTo>
                <a:cubicBezTo>
                  <a:pt x="9510479" y="485945"/>
                  <a:pt x="9662485" y="619021"/>
                  <a:pt x="9429750" y="942870"/>
                </a:cubicBezTo>
                <a:cubicBezTo>
                  <a:pt x="9373960" y="1021502"/>
                  <a:pt x="9290891" y="1045640"/>
                  <a:pt x="9025691" y="1047751"/>
                </a:cubicBezTo>
                <a:cubicBezTo>
                  <a:pt x="6766987" y="774208"/>
                  <a:pt x="4688499" y="674036"/>
                  <a:pt x="404056" y="1047751"/>
                </a:cubicBezTo>
                <a:cubicBezTo>
                  <a:pt x="165354" y="1026815"/>
                  <a:pt x="4002" y="1011367"/>
                  <a:pt x="0" y="942870"/>
                </a:cubicBezTo>
                <a:cubicBezTo>
                  <a:pt x="-330428" y="618288"/>
                  <a:pt x="61062" y="387471"/>
                  <a:pt x="0" y="104879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3837" h="3064761" fill="none" extrusionOk="0">
                        <a:moveTo>
                          <a:pt x="0" y="306782"/>
                        </a:moveTo>
                        <a:cubicBezTo>
                          <a:pt x="627" y="145472"/>
                          <a:pt x="98807" y="-18564"/>
                          <a:pt x="185701" y="0"/>
                        </a:cubicBezTo>
                        <a:cubicBezTo>
                          <a:pt x="1484694" y="127193"/>
                          <a:pt x="3157633" y="-20260"/>
                          <a:pt x="4148135" y="0"/>
                        </a:cubicBezTo>
                        <a:cubicBezTo>
                          <a:pt x="4213804" y="-7055"/>
                          <a:pt x="4350501" y="119964"/>
                          <a:pt x="4333837" y="306782"/>
                        </a:cubicBezTo>
                        <a:cubicBezTo>
                          <a:pt x="4372653" y="1341341"/>
                          <a:pt x="4428161" y="1764082"/>
                          <a:pt x="4333837" y="2757978"/>
                        </a:cubicBezTo>
                        <a:cubicBezTo>
                          <a:pt x="4311052" y="2957461"/>
                          <a:pt x="4270799" y="3063901"/>
                          <a:pt x="4148135" y="3064761"/>
                        </a:cubicBezTo>
                        <a:cubicBezTo>
                          <a:pt x="3115731" y="2967614"/>
                          <a:pt x="2115464" y="3037472"/>
                          <a:pt x="185701" y="3064761"/>
                        </a:cubicBezTo>
                        <a:cubicBezTo>
                          <a:pt x="76587" y="3011639"/>
                          <a:pt x="551" y="2957657"/>
                          <a:pt x="0" y="2757978"/>
                        </a:cubicBezTo>
                        <a:cubicBezTo>
                          <a:pt x="-130434" y="1721044"/>
                          <a:pt x="5275" y="1129126"/>
                          <a:pt x="0" y="306782"/>
                        </a:cubicBezTo>
                        <a:close/>
                      </a:path>
                      <a:path w="4333837" h="3064761" stroke="0" extrusionOk="0">
                        <a:moveTo>
                          <a:pt x="0" y="306782"/>
                        </a:moveTo>
                        <a:cubicBezTo>
                          <a:pt x="-8068" y="120799"/>
                          <a:pt x="93427" y="8248"/>
                          <a:pt x="185701" y="0"/>
                        </a:cubicBezTo>
                        <a:cubicBezTo>
                          <a:pt x="1453297" y="-205315"/>
                          <a:pt x="2183305" y="149498"/>
                          <a:pt x="4148135" y="0"/>
                        </a:cubicBezTo>
                        <a:cubicBezTo>
                          <a:pt x="4208005" y="-4745"/>
                          <a:pt x="4337182" y="166868"/>
                          <a:pt x="4333837" y="306782"/>
                        </a:cubicBezTo>
                        <a:cubicBezTo>
                          <a:pt x="4333385" y="968375"/>
                          <a:pt x="4470820" y="1855221"/>
                          <a:pt x="4333837" y="2757978"/>
                        </a:cubicBezTo>
                        <a:cubicBezTo>
                          <a:pt x="4327936" y="2947402"/>
                          <a:pt x="4246072" y="3062246"/>
                          <a:pt x="4148135" y="3064761"/>
                        </a:cubicBezTo>
                        <a:cubicBezTo>
                          <a:pt x="2626418" y="3009154"/>
                          <a:pt x="619285" y="3013534"/>
                          <a:pt x="185701" y="3064761"/>
                        </a:cubicBezTo>
                        <a:cubicBezTo>
                          <a:pt x="81612" y="3025992"/>
                          <a:pt x="-961" y="2917887"/>
                          <a:pt x="0" y="2757978"/>
                        </a:cubicBezTo>
                        <a:cubicBezTo>
                          <a:pt x="-89422" y="1813613"/>
                          <a:pt x="-143686" y="1293387"/>
                          <a:pt x="0" y="306782"/>
                        </a:cubicBezTo>
                        <a:close/>
                      </a:path>
                      <a:path w="4333837" h="3064761" fill="none" stroke="0" extrusionOk="0">
                        <a:moveTo>
                          <a:pt x="0" y="306782"/>
                        </a:moveTo>
                        <a:cubicBezTo>
                          <a:pt x="-1070" y="127734"/>
                          <a:pt x="111570" y="-6376"/>
                          <a:pt x="185701" y="0"/>
                        </a:cubicBezTo>
                        <a:cubicBezTo>
                          <a:pt x="1321229" y="264309"/>
                          <a:pt x="3236109" y="-48412"/>
                          <a:pt x="4148135" y="0"/>
                        </a:cubicBezTo>
                        <a:cubicBezTo>
                          <a:pt x="4228470" y="-1481"/>
                          <a:pt x="4351709" y="142331"/>
                          <a:pt x="4333837" y="306782"/>
                        </a:cubicBezTo>
                        <a:cubicBezTo>
                          <a:pt x="4303010" y="1435212"/>
                          <a:pt x="4427773" y="1743140"/>
                          <a:pt x="4333837" y="2757978"/>
                        </a:cubicBezTo>
                        <a:cubicBezTo>
                          <a:pt x="4318274" y="2954180"/>
                          <a:pt x="4251035" y="3058556"/>
                          <a:pt x="4148135" y="3064761"/>
                        </a:cubicBezTo>
                        <a:cubicBezTo>
                          <a:pt x="3061399" y="2780722"/>
                          <a:pt x="2185160" y="2902124"/>
                          <a:pt x="185701" y="3064761"/>
                        </a:cubicBezTo>
                        <a:cubicBezTo>
                          <a:pt x="71772" y="3017591"/>
                          <a:pt x="1989" y="2937795"/>
                          <a:pt x="0" y="2757978"/>
                        </a:cubicBezTo>
                        <a:cubicBezTo>
                          <a:pt x="-126358" y="1845240"/>
                          <a:pt x="95532" y="1144898"/>
                          <a:pt x="0" y="3067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08" name="Rectangle: Rounded Corners 8">
            <a:extLst>
              <a:ext uri="{FF2B5EF4-FFF2-40B4-BE49-F238E27FC236}">
                <a16:creationId xmlns:a16="http://schemas.microsoft.com/office/drawing/2014/main" id="{7826EDB1-E576-5BF5-45A5-0A39891192D3}"/>
              </a:ext>
            </a:extLst>
          </p:cNvPr>
          <p:cNvSpPr/>
          <p:nvPr/>
        </p:nvSpPr>
        <p:spPr>
          <a:xfrm>
            <a:off x="2047875" y="3209924"/>
            <a:ext cx="9429750" cy="1333501"/>
          </a:xfrm>
          <a:custGeom>
            <a:avLst/>
            <a:gdLst>
              <a:gd name="connsiteX0" fmla="*/ 0 w 9429750"/>
              <a:gd name="connsiteY0" fmla="*/ 133483 h 1333501"/>
              <a:gd name="connsiteX1" fmla="*/ 404056 w 9429750"/>
              <a:gd name="connsiteY1" fmla="*/ 0 h 1333501"/>
              <a:gd name="connsiteX2" fmla="*/ 9025691 w 9429750"/>
              <a:gd name="connsiteY2" fmla="*/ 0 h 1333501"/>
              <a:gd name="connsiteX3" fmla="*/ 9429750 w 9429750"/>
              <a:gd name="connsiteY3" fmla="*/ 133483 h 1333501"/>
              <a:gd name="connsiteX4" fmla="*/ 9429750 w 9429750"/>
              <a:gd name="connsiteY4" fmla="*/ 1200017 h 1333501"/>
              <a:gd name="connsiteX5" fmla="*/ 9025691 w 9429750"/>
              <a:gd name="connsiteY5" fmla="*/ 1333501 h 1333501"/>
              <a:gd name="connsiteX6" fmla="*/ 404056 w 9429750"/>
              <a:gd name="connsiteY6" fmla="*/ 1333501 h 1333501"/>
              <a:gd name="connsiteX7" fmla="*/ 0 w 9429750"/>
              <a:gd name="connsiteY7" fmla="*/ 1200017 h 1333501"/>
              <a:gd name="connsiteX8" fmla="*/ 0 w 9429750"/>
              <a:gd name="connsiteY8" fmla="*/ 133483 h 1333501"/>
              <a:gd name="connsiteX0" fmla="*/ 0 w 9429750"/>
              <a:gd name="connsiteY0" fmla="*/ 133483 h 1333501"/>
              <a:gd name="connsiteX1" fmla="*/ 404056 w 9429750"/>
              <a:gd name="connsiteY1" fmla="*/ 0 h 1333501"/>
              <a:gd name="connsiteX2" fmla="*/ 9025691 w 9429750"/>
              <a:gd name="connsiteY2" fmla="*/ 0 h 1333501"/>
              <a:gd name="connsiteX3" fmla="*/ 9429750 w 9429750"/>
              <a:gd name="connsiteY3" fmla="*/ 133483 h 1333501"/>
              <a:gd name="connsiteX4" fmla="*/ 9429750 w 9429750"/>
              <a:gd name="connsiteY4" fmla="*/ 1200017 h 1333501"/>
              <a:gd name="connsiteX5" fmla="*/ 9025691 w 9429750"/>
              <a:gd name="connsiteY5" fmla="*/ 1333501 h 1333501"/>
              <a:gd name="connsiteX6" fmla="*/ 404056 w 9429750"/>
              <a:gd name="connsiteY6" fmla="*/ 1333501 h 1333501"/>
              <a:gd name="connsiteX7" fmla="*/ 0 w 9429750"/>
              <a:gd name="connsiteY7" fmla="*/ 1200017 h 1333501"/>
              <a:gd name="connsiteX8" fmla="*/ 0 w 9429750"/>
              <a:gd name="connsiteY8" fmla="*/ 133483 h 1333501"/>
              <a:gd name="connsiteX0" fmla="*/ 0 w 9429750"/>
              <a:gd name="connsiteY0" fmla="*/ 133483 h 1333501"/>
              <a:gd name="connsiteX1" fmla="*/ 404056 w 9429750"/>
              <a:gd name="connsiteY1" fmla="*/ 0 h 1333501"/>
              <a:gd name="connsiteX2" fmla="*/ 9025691 w 9429750"/>
              <a:gd name="connsiteY2" fmla="*/ 0 h 1333501"/>
              <a:gd name="connsiteX3" fmla="*/ 9429750 w 9429750"/>
              <a:gd name="connsiteY3" fmla="*/ 133483 h 1333501"/>
              <a:gd name="connsiteX4" fmla="*/ 9429750 w 9429750"/>
              <a:gd name="connsiteY4" fmla="*/ 1200017 h 1333501"/>
              <a:gd name="connsiteX5" fmla="*/ 9025691 w 9429750"/>
              <a:gd name="connsiteY5" fmla="*/ 1333501 h 1333501"/>
              <a:gd name="connsiteX6" fmla="*/ 404056 w 9429750"/>
              <a:gd name="connsiteY6" fmla="*/ 1333501 h 1333501"/>
              <a:gd name="connsiteX7" fmla="*/ 0 w 9429750"/>
              <a:gd name="connsiteY7" fmla="*/ 1200017 h 1333501"/>
              <a:gd name="connsiteX8" fmla="*/ 0 w 9429750"/>
              <a:gd name="connsiteY8" fmla="*/ 133483 h 133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9750" h="1333501" fill="none" extrusionOk="0">
                <a:moveTo>
                  <a:pt x="0" y="133483"/>
                </a:moveTo>
                <a:cubicBezTo>
                  <a:pt x="1978" y="69430"/>
                  <a:pt x="218275" y="-10498"/>
                  <a:pt x="404056" y="0"/>
                </a:cubicBezTo>
                <a:cubicBezTo>
                  <a:pt x="3391514" y="57858"/>
                  <a:pt x="6993627" y="-193961"/>
                  <a:pt x="9025691" y="0"/>
                </a:cubicBezTo>
                <a:cubicBezTo>
                  <a:pt x="9155885" y="-5187"/>
                  <a:pt x="9478735" y="41833"/>
                  <a:pt x="9429750" y="133483"/>
                </a:cubicBezTo>
                <a:cubicBezTo>
                  <a:pt x="9526568" y="577721"/>
                  <a:pt x="9649194" y="783956"/>
                  <a:pt x="9429750" y="1200017"/>
                </a:cubicBezTo>
                <a:cubicBezTo>
                  <a:pt x="9372450" y="1295016"/>
                  <a:pt x="9297534" y="1332948"/>
                  <a:pt x="9025691" y="1333501"/>
                </a:cubicBezTo>
                <a:cubicBezTo>
                  <a:pt x="6857694" y="1297255"/>
                  <a:pt x="4246800" y="1285898"/>
                  <a:pt x="404056" y="1333501"/>
                </a:cubicBezTo>
                <a:cubicBezTo>
                  <a:pt x="164704" y="1298005"/>
                  <a:pt x="1447" y="1298753"/>
                  <a:pt x="0" y="1200017"/>
                </a:cubicBezTo>
                <a:cubicBezTo>
                  <a:pt x="-292105" y="731104"/>
                  <a:pt x="66956" y="466303"/>
                  <a:pt x="0" y="133483"/>
                </a:cubicBezTo>
                <a:close/>
              </a:path>
              <a:path w="9429750" h="1333501" stroke="0" extrusionOk="0">
                <a:moveTo>
                  <a:pt x="0" y="133483"/>
                </a:moveTo>
                <a:cubicBezTo>
                  <a:pt x="-42055" y="72666"/>
                  <a:pt x="210781" y="-14261"/>
                  <a:pt x="404056" y="0"/>
                </a:cubicBezTo>
                <a:cubicBezTo>
                  <a:pt x="3166197" y="-121147"/>
                  <a:pt x="4704222" y="131944"/>
                  <a:pt x="9025691" y="0"/>
                </a:cubicBezTo>
                <a:cubicBezTo>
                  <a:pt x="9146561" y="-3928"/>
                  <a:pt x="9435420" y="80429"/>
                  <a:pt x="9429750" y="133483"/>
                </a:cubicBezTo>
                <a:cubicBezTo>
                  <a:pt x="9505638" y="444132"/>
                  <a:pt x="9760643" y="865561"/>
                  <a:pt x="9429750" y="1200017"/>
                </a:cubicBezTo>
                <a:cubicBezTo>
                  <a:pt x="9435463" y="1288292"/>
                  <a:pt x="9212359" y="1327031"/>
                  <a:pt x="9025691" y="1333501"/>
                </a:cubicBezTo>
                <a:cubicBezTo>
                  <a:pt x="6664014" y="1353862"/>
                  <a:pt x="2369885" y="1193687"/>
                  <a:pt x="404056" y="1333501"/>
                </a:cubicBezTo>
                <a:cubicBezTo>
                  <a:pt x="180844" y="1311535"/>
                  <a:pt x="-3702" y="1266017"/>
                  <a:pt x="0" y="1200017"/>
                </a:cubicBezTo>
                <a:cubicBezTo>
                  <a:pt x="-203327" y="800519"/>
                  <a:pt x="-327849" y="559974"/>
                  <a:pt x="0" y="133483"/>
                </a:cubicBezTo>
                <a:close/>
              </a:path>
              <a:path w="9429750" h="1333501" fill="none" stroke="0" extrusionOk="0">
                <a:moveTo>
                  <a:pt x="0" y="133483"/>
                </a:moveTo>
                <a:cubicBezTo>
                  <a:pt x="-11423" y="45967"/>
                  <a:pt x="230425" y="-3013"/>
                  <a:pt x="404056" y="0"/>
                </a:cubicBezTo>
                <a:cubicBezTo>
                  <a:pt x="3208865" y="-29302"/>
                  <a:pt x="6977863" y="91247"/>
                  <a:pt x="9025691" y="0"/>
                </a:cubicBezTo>
                <a:cubicBezTo>
                  <a:pt x="9212892" y="5848"/>
                  <a:pt x="9473377" y="60357"/>
                  <a:pt x="9429750" y="133483"/>
                </a:cubicBezTo>
                <a:cubicBezTo>
                  <a:pt x="9393207" y="651950"/>
                  <a:pt x="9639664" y="761940"/>
                  <a:pt x="9429750" y="1200017"/>
                </a:cubicBezTo>
                <a:cubicBezTo>
                  <a:pt x="9401505" y="1293772"/>
                  <a:pt x="9255507" y="1322779"/>
                  <a:pt x="9025691" y="1333501"/>
                </a:cubicBezTo>
                <a:cubicBezTo>
                  <a:pt x="6451185" y="1359490"/>
                  <a:pt x="4749899" y="1287187"/>
                  <a:pt x="404056" y="1333501"/>
                </a:cubicBezTo>
                <a:cubicBezTo>
                  <a:pt x="158856" y="1318476"/>
                  <a:pt x="5891" y="1279017"/>
                  <a:pt x="0" y="1200017"/>
                </a:cubicBezTo>
                <a:cubicBezTo>
                  <a:pt x="-214268" y="840397"/>
                  <a:pt x="202163" y="503020"/>
                  <a:pt x="0" y="133483"/>
                </a:cubicBezTo>
                <a:close/>
              </a:path>
              <a:path w="9429750" h="1333501" fill="none" stroke="0" extrusionOk="0">
                <a:moveTo>
                  <a:pt x="0" y="133483"/>
                </a:moveTo>
                <a:cubicBezTo>
                  <a:pt x="-773" y="40707"/>
                  <a:pt x="237211" y="10372"/>
                  <a:pt x="404056" y="0"/>
                </a:cubicBezTo>
                <a:cubicBezTo>
                  <a:pt x="3097542" y="356973"/>
                  <a:pt x="7058014" y="-123076"/>
                  <a:pt x="9025691" y="0"/>
                </a:cubicBezTo>
                <a:cubicBezTo>
                  <a:pt x="9160970" y="-2632"/>
                  <a:pt x="9468517" y="55637"/>
                  <a:pt x="9429750" y="133483"/>
                </a:cubicBezTo>
                <a:cubicBezTo>
                  <a:pt x="9508531" y="625317"/>
                  <a:pt x="9664875" y="784884"/>
                  <a:pt x="9429750" y="1200017"/>
                </a:cubicBezTo>
                <a:cubicBezTo>
                  <a:pt x="9372721" y="1299328"/>
                  <a:pt x="9291379" y="1331832"/>
                  <a:pt x="9025691" y="1333501"/>
                </a:cubicBezTo>
                <a:cubicBezTo>
                  <a:pt x="6772355" y="1155325"/>
                  <a:pt x="4685221" y="971199"/>
                  <a:pt x="404056" y="1333501"/>
                </a:cubicBezTo>
                <a:cubicBezTo>
                  <a:pt x="163662" y="1303961"/>
                  <a:pt x="16187" y="1288140"/>
                  <a:pt x="0" y="1200017"/>
                </a:cubicBezTo>
                <a:cubicBezTo>
                  <a:pt x="-328914" y="777783"/>
                  <a:pt x="65887" y="492890"/>
                  <a:pt x="0" y="133483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  <a:gd name="connsiteX0" fmla="*/ 0 w 4333837"/>
                      <a:gd name="connsiteY0" fmla="*/ 306782 h 3064761"/>
                      <a:gd name="connsiteX1" fmla="*/ 185701 w 4333837"/>
                      <a:gd name="connsiteY1" fmla="*/ 0 h 3064761"/>
                      <a:gd name="connsiteX2" fmla="*/ 4148135 w 4333837"/>
                      <a:gd name="connsiteY2" fmla="*/ 0 h 3064761"/>
                      <a:gd name="connsiteX3" fmla="*/ 4333837 w 4333837"/>
                      <a:gd name="connsiteY3" fmla="*/ 306782 h 3064761"/>
                      <a:gd name="connsiteX4" fmla="*/ 4333837 w 4333837"/>
                      <a:gd name="connsiteY4" fmla="*/ 2757978 h 3064761"/>
                      <a:gd name="connsiteX5" fmla="*/ 4148135 w 4333837"/>
                      <a:gd name="connsiteY5" fmla="*/ 3064761 h 3064761"/>
                      <a:gd name="connsiteX6" fmla="*/ 185701 w 4333837"/>
                      <a:gd name="connsiteY6" fmla="*/ 3064761 h 3064761"/>
                      <a:gd name="connsiteX7" fmla="*/ 0 w 4333837"/>
                      <a:gd name="connsiteY7" fmla="*/ 2757978 h 3064761"/>
                      <a:gd name="connsiteX8" fmla="*/ 0 w 4333837"/>
                      <a:gd name="connsiteY8" fmla="*/ 306782 h 306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3837" h="3064761" fill="none" extrusionOk="0">
                        <a:moveTo>
                          <a:pt x="0" y="306782"/>
                        </a:moveTo>
                        <a:cubicBezTo>
                          <a:pt x="627" y="145472"/>
                          <a:pt x="98807" y="-18564"/>
                          <a:pt x="185701" y="0"/>
                        </a:cubicBezTo>
                        <a:cubicBezTo>
                          <a:pt x="1484694" y="127193"/>
                          <a:pt x="3157633" y="-20260"/>
                          <a:pt x="4148135" y="0"/>
                        </a:cubicBezTo>
                        <a:cubicBezTo>
                          <a:pt x="4213804" y="-7055"/>
                          <a:pt x="4350501" y="119964"/>
                          <a:pt x="4333837" y="306782"/>
                        </a:cubicBezTo>
                        <a:cubicBezTo>
                          <a:pt x="4372653" y="1341341"/>
                          <a:pt x="4428161" y="1764082"/>
                          <a:pt x="4333837" y="2757978"/>
                        </a:cubicBezTo>
                        <a:cubicBezTo>
                          <a:pt x="4311052" y="2957461"/>
                          <a:pt x="4270799" y="3063901"/>
                          <a:pt x="4148135" y="3064761"/>
                        </a:cubicBezTo>
                        <a:cubicBezTo>
                          <a:pt x="3115731" y="2967614"/>
                          <a:pt x="2115464" y="3037472"/>
                          <a:pt x="185701" y="3064761"/>
                        </a:cubicBezTo>
                        <a:cubicBezTo>
                          <a:pt x="76587" y="3011639"/>
                          <a:pt x="551" y="2957657"/>
                          <a:pt x="0" y="2757978"/>
                        </a:cubicBezTo>
                        <a:cubicBezTo>
                          <a:pt x="-130434" y="1721044"/>
                          <a:pt x="5275" y="1129126"/>
                          <a:pt x="0" y="306782"/>
                        </a:cubicBezTo>
                        <a:close/>
                      </a:path>
                      <a:path w="4333837" h="3064761" stroke="0" extrusionOk="0">
                        <a:moveTo>
                          <a:pt x="0" y="306782"/>
                        </a:moveTo>
                        <a:cubicBezTo>
                          <a:pt x="-8068" y="120799"/>
                          <a:pt x="93427" y="8248"/>
                          <a:pt x="185701" y="0"/>
                        </a:cubicBezTo>
                        <a:cubicBezTo>
                          <a:pt x="1453297" y="-205315"/>
                          <a:pt x="2183305" y="149498"/>
                          <a:pt x="4148135" y="0"/>
                        </a:cubicBezTo>
                        <a:cubicBezTo>
                          <a:pt x="4208005" y="-4745"/>
                          <a:pt x="4337182" y="166868"/>
                          <a:pt x="4333837" y="306782"/>
                        </a:cubicBezTo>
                        <a:cubicBezTo>
                          <a:pt x="4333385" y="968375"/>
                          <a:pt x="4470820" y="1855221"/>
                          <a:pt x="4333837" y="2757978"/>
                        </a:cubicBezTo>
                        <a:cubicBezTo>
                          <a:pt x="4327936" y="2947402"/>
                          <a:pt x="4246072" y="3062246"/>
                          <a:pt x="4148135" y="3064761"/>
                        </a:cubicBezTo>
                        <a:cubicBezTo>
                          <a:pt x="2626418" y="3009154"/>
                          <a:pt x="619285" y="3013534"/>
                          <a:pt x="185701" y="3064761"/>
                        </a:cubicBezTo>
                        <a:cubicBezTo>
                          <a:pt x="81612" y="3025992"/>
                          <a:pt x="-961" y="2917887"/>
                          <a:pt x="0" y="2757978"/>
                        </a:cubicBezTo>
                        <a:cubicBezTo>
                          <a:pt x="-89422" y="1813613"/>
                          <a:pt x="-143686" y="1293387"/>
                          <a:pt x="0" y="306782"/>
                        </a:cubicBezTo>
                        <a:close/>
                      </a:path>
                      <a:path w="4333837" h="3064761" fill="none" stroke="0" extrusionOk="0">
                        <a:moveTo>
                          <a:pt x="0" y="306782"/>
                        </a:moveTo>
                        <a:cubicBezTo>
                          <a:pt x="-1070" y="127734"/>
                          <a:pt x="111570" y="-6376"/>
                          <a:pt x="185701" y="0"/>
                        </a:cubicBezTo>
                        <a:cubicBezTo>
                          <a:pt x="1321229" y="264309"/>
                          <a:pt x="3236109" y="-48412"/>
                          <a:pt x="4148135" y="0"/>
                        </a:cubicBezTo>
                        <a:cubicBezTo>
                          <a:pt x="4228470" y="-1481"/>
                          <a:pt x="4351709" y="142331"/>
                          <a:pt x="4333837" y="306782"/>
                        </a:cubicBezTo>
                        <a:cubicBezTo>
                          <a:pt x="4303010" y="1435212"/>
                          <a:pt x="4427773" y="1743140"/>
                          <a:pt x="4333837" y="2757978"/>
                        </a:cubicBezTo>
                        <a:cubicBezTo>
                          <a:pt x="4318274" y="2954180"/>
                          <a:pt x="4251035" y="3058556"/>
                          <a:pt x="4148135" y="3064761"/>
                        </a:cubicBezTo>
                        <a:cubicBezTo>
                          <a:pt x="3061399" y="2780722"/>
                          <a:pt x="2185160" y="2902124"/>
                          <a:pt x="185701" y="3064761"/>
                        </a:cubicBezTo>
                        <a:cubicBezTo>
                          <a:pt x="71772" y="3017591"/>
                          <a:pt x="1989" y="2937795"/>
                          <a:pt x="0" y="2757978"/>
                        </a:cubicBezTo>
                        <a:cubicBezTo>
                          <a:pt x="-126358" y="1845240"/>
                          <a:pt x="95532" y="1144898"/>
                          <a:pt x="0" y="3067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 người trong gia đình em thường làm gì vào thời gian nghỉ ngơi? …).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2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7" grpId="0" animBg="1"/>
      <p:bldP spid="190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159</Words>
  <Application>Microsoft Office PowerPoint</Application>
  <PresentationFormat>Widescreen</PresentationFormat>
  <Paragraphs>25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Fredoka One</vt:lpstr>
      <vt:lpstr>Itim</vt:lpstr>
      <vt:lpstr>Lato</vt:lpstr>
      <vt:lpstr>Livvic</vt:lpstr>
      <vt:lpstr>LNTH-LuoLuoNotangYuanTi 1</vt:lpstr>
      <vt:lpstr>Patrick Hand</vt:lpstr>
      <vt:lpstr>Roboto</vt:lpstr>
      <vt:lpstr>Roboto Condensed Light</vt:lpstr>
      <vt:lpstr>Times New Roman</vt:lpstr>
      <vt:lpstr>字魂27号-布丁体</vt:lpstr>
      <vt:lpstr>思源黑体 Medium</vt:lpstr>
      <vt:lpstr>1_Office Theme</vt:lpstr>
      <vt:lpstr>Office 主题​​</vt:lpstr>
      <vt:lpstr>World Bee Day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Dâu Tây</cp:lastModifiedBy>
  <cp:revision>28</cp:revision>
  <dcterms:created xsi:type="dcterms:W3CDTF">2023-05-14T03:40:20Z</dcterms:created>
  <dcterms:modified xsi:type="dcterms:W3CDTF">2024-10-07T14:12:29Z</dcterms:modified>
</cp:coreProperties>
</file>