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316" r:id="rId4"/>
    <p:sldId id="258" r:id="rId5"/>
    <p:sldId id="284" r:id="rId6"/>
    <p:sldId id="285" r:id="rId7"/>
    <p:sldId id="260" r:id="rId8"/>
    <p:sldId id="295" r:id="rId9"/>
    <p:sldId id="265" r:id="rId10"/>
    <p:sldId id="264" r:id="rId11"/>
    <p:sldId id="297" r:id="rId12"/>
    <p:sldId id="298" r:id="rId13"/>
    <p:sldId id="300" r:id="rId14"/>
    <p:sldId id="299" r:id="rId15"/>
    <p:sldId id="301" r:id="rId16"/>
    <p:sldId id="270" r:id="rId17"/>
    <p:sldId id="317" r:id="rId18"/>
    <p:sldId id="302" r:id="rId19"/>
    <p:sldId id="272" r:id="rId20"/>
    <p:sldId id="288" r:id="rId21"/>
    <p:sldId id="289" r:id="rId22"/>
    <p:sldId id="303" r:id="rId23"/>
    <p:sldId id="291" r:id="rId24"/>
    <p:sldId id="292" r:id="rId25"/>
    <p:sldId id="293" r:id="rId26"/>
    <p:sldId id="294" r:id="rId27"/>
    <p:sldId id="304" r:id="rId28"/>
    <p:sldId id="274" r:id="rId29"/>
    <p:sldId id="305" r:id="rId30"/>
    <p:sldId id="318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1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8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29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8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6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6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6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9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03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13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4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0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0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97" r:id="rId18"/>
    <p:sldLayoutId id="2147483696" r:id="rId19"/>
    <p:sldLayoutId id="2147483695" r:id="rId20"/>
    <p:sldLayoutId id="2147483694" r:id="rId21"/>
    <p:sldLayoutId id="2147483693" r:id="rId22"/>
    <p:sldLayoutId id="2147483692" r:id="rId23"/>
    <p:sldLayoutId id="2147483691" r:id="rId24"/>
    <p:sldLayoutId id="2147483690" r:id="rId25"/>
    <p:sldLayoutId id="2147483689" r:id="rId26"/>
    <p:sldLayoutId id="2147483688" r:id="rId27"/>
    <p:sldLayoutId id="2147483687" r:id="rId28"/>
    <p:sldLayoutId id="2147483686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5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9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889079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387179" y="2723914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425">
              <a:defRPr/>
            </a:pPr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TOÁN LỚP 1</a:t>
            </a:r>
          </a:p>
        </p:txBody>
      </p:sp>
      <p:sp>
        <p:nvSpPr>
          <p:cNvPr id="10" name="圆角矩形 1">
            <a:extLst>
              <a:ext uri="{FF2B5EF4-FFF2-40B4-BE49-F238E27FC236}">
                <a16:creationId xmlns:a16="http://schemas.microsoft.com/office/drawing/2014/main" id="{20A65D6B-2997-46D9-9DCA-FD7A4CAB6BCA}"/>
              </a:ext>
            </a:extLst>
          </p:cNvPr>
          <p:cNvSpPr/>
          <p:nvPr/>
        </p:nvSpPr>
        <p:spPr>
          <a:xfrm>
            <a:off x="129482" y="5635840"/>
            <a:ext cx="7228953" cy="80063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62268" tIns="81133" rIns="162268" bIns="81133" anchor="ctr"/>
          <a:lstStyle/>
          <a:p>
            <a:pPr algn="ctr" defTabSz="1622425">
              <a:defRPr/>
            </a:pP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Giáo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Minh </a:t>
            </a: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Nguyệt</a:t>
            </a:r>
            <a:endParaRPr lang="en-US" altLang="zh-C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0" grpId="0" bldLvl="0" animBg="1"/>
      <p:bldP spid="1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9" y="1369465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52711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106</Words>
  <Application>Microsoft Office PowerPoint</Application>
  <PresentationFormat>On-screen Show (4:3)</PresentationFormat>
  <Paragraphs>42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.VnAvant</vt:lpstr>
      <vt:lpstr>.VnTime</vt:lpstr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Dâu Tây</cp:lastModifiedBy>
  <cp:revision>100</cp:revision>
  <dcterms:created xsi:type="dcterms:W3CDTF">2020-07-13T02:14:00Z</dcterms:created>
  <dcterms:modified xsi:type="dcterms:W3CDTF">2024-10-07T14:25:23Z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