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1" r:id="rId3"/>
  </p:sldMasterIdLst>
  <p:notesMasterIdLst>
    <p:notesMasterId r:id="rId29"/>
  </p:notesMasterIdLst>
  <p:sldIdLst>
    <p:sldId id="257" r:id="rId4"/>
    <p:sldId id="258" r:id="rId5"/>
    <p:sldId id="2710" r:id="rId6"/>
    <p:sldId id="2750" r:id="rId7"/>
    <p:sldId id="2751" r:id="rId8"/>
    <p:sldId id="261" r:id="rId9"/>
    <p:sldId id="262" r:id="rId10"/>
    <p:sldId id="263" r:id="rId11"/>
    <p:sldId id="2752" r:id="rId12"/>
    <p:sldId id="2747" r:id="rId13"/>
    <p:sldId id="2748" r:id="rId14"/>
    <p:sldId id="2753" r:id="rId15"/>
    <p:sldId id="295" r:id="rId16"/>
    <p:sldId id="2754" r:id="rId17"/>
    <p:sldId id="292" r:id="rId18"/>
    <p:sldId id="2755" r:id="rId19"/>
    <p:sldId id="266" r:id="rId20"/>
    <p:sldId id="2756" r:id="rId21"/>
    <p:sldId id="2757" r:id="rId22"/>
    <p:sldId id="2758" r:id="rId23"/>
    <p:sldId id="2759" r:id="rId24"/>
    <p:sldId id="2760" r:id="rId25"/>
    <p:sldId id="2761" r:id="rId26"/>
    <p:sldId id="2762" r:id="rId27"/>
    <p:sldId id="273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Nam" initials="VN" lastIdx="1" clrIdx="0">
    <p:extLst>
      <p:ext uri="{19B8F6BF-5375-455C-9EA6-DF929625EA0E}">
        <p15:presenceInfo xmlns:p15="http://schemas.microsoft.com/office/powerpoint/2012/main" userId="17ed5d9f0e1636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D0442-070F-46B7-AD00-E8AD3FA5EA7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63A21-6534-4BE2-ACB1-175C4BD0E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9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16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63A21-6534-4BE2-ACB1-175C4BD0EE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22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61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96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412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498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63A21-6534-4BE2-ACB1-175C4BD0EE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4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7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8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87D3-9B90-A23D-1D31-FCA118CFF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11427-16B3-0B29-4BEB-F1221F507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CA0FD-2169-5555-1CDB-736D1AEC8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53C45-32FA-B8BF-0636-57589E2F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BEC19-9959-68E5-9CF1-0D49D8AB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DB00E-C888-032F-38EF-03F2C1F6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B43D3-66F0-2B36-94E7-ED84037F5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52D27-2626-7B9B-D413-9AF70EC4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BABC1-AD94-561C-F989-4A786E0EC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A2770-30F1-F036-08BA-ADCFFFB7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9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BC123-9EEB-F105-FB79-F9E302AF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95D5-8123-B68F-F5F9-25EAEDAFA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D29E3-689F-4DF3-338B-C727D82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44070-CAEA-0A22-8DBF-ED46AB3DC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6C620-40C8-FFC5-C3F4-A30E01D4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E134E-CB40-EF10-8BD5-16AD2DCE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69DEC-1CFD-C856-E10A-700FF5960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4AC58-1626-E2F8-7936-31F45367A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7999D-C800-7320-0BE9-8A87E9E7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07D7C-1C53-B4CC-E5D1-0F2A1908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7991C-595A-5D4E-BD51-446EEDD7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7F70F-3F82-D8AC-D80D-97F380AF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D997E-DDD1-CBE1-F6E5-4FDE9101F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2DCD5-5DC5-2E6F-0C1F-EFE0E03EB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B594C-C7EE-A811-FD78-5C9EB887C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4717B9-BFAA-A835-019D-1A53F8F75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E3BD97-4D47-90E0-8578-E212C190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DCEEFF-C2CF-201E-D34B-AE1A1A444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8298E5-B7D8-5A66-0178-43795C8E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12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0D5F5-F990-EE73-9C87-164B0B94D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2DA54-951E-A45E-60BC-88B848B38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3B85B-771B-8F9D-A423-D1C7B9ECD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424A0-0C08-1E9C-5C97-6D8080FC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3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3EF97E-517A-DD2B-C694-0230DF6A6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7ED268-D3F7-6B12-45A8-1ADEA11E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82E17-A42A-1C9D-7BCA-DD4AA002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9FF43-FF51-6976-E5AA-4B3C6B4D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9CC8A-62F3-CD15-F6E1-09BFEF96F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F8149-A4EE-BDCD-1A77-FF3C60BF9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8FD4A-17CE-9221-9159-FF03D36D9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C7317-0AF6-8C5A-9912-3766A8BF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DA5B9-EFD6-B34C-0517-8BB3DBCA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62E19-266A-BB1F-0101-EDA5DCF96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FF403-CE6A-C0D5-E402-F88E124A4F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81D4C-6A59-2C45-4776-C6ADB2132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E60DB-65A7-1EA8-1264-AE9DC6B0E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68780-F72F-79A0-D774-A8631A1F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7149E-5240-E283-946F-B7C5DE72C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5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F4B7-7245-38C8-902E-08616F30F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9D5E5-A24E-50C9-2146-51018D9F7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56B07-6B73-F0B9-27E5-160C2FF5C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BC108-6A86-461E-3831-CFB7FB54D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C9BE1-0B4E-48A6-64F9-506608FAD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2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656368-9ABA-F5C9-5712-7F090B4BA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ED7137-DF44-A7AD-8B66-86AAF0E2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1C3D2-2729-42FE-F612-D3C67EDEB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70A11-22D1-0EDD-9BD2-A33A687B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39A63-2F52-80CA-63BD-847D0D6E0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6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0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099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4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51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7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4C8CD-D6E0-17A7-625F-CD36EC409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523889-59B3-1284-AD46-9BDFE874E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3E28DF-55CA-8231-67D3-A4271458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8F5DA0-B87B-441B-1837-22930324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6DC8D8-F5F6-7C13-6ABD-9F1AE90A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B49828-B6A1-3903-6DA8-2123493F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819A2C-FA92-7748-E1DC-AA370E547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4A91F7-3373-B1A5-05A9-1FCF0F64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9A73B6-1869-676B-D142-DE526324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D168B-569F-436B-6B39-C6AC005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A12810-270F-62BD-F07E-CB575D0B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4A8A64-1D42-FCCE-E000-A737E82BC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78355E-F830-62B9-C8DB-003729E4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5977-E666-450F-A6F4-77627985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9A1F78-0B28-6409-620A-AA0A7B7D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21D49A-8E78-4620-9C94-562D204F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7F4C791-C1A3-B7A6-37AF-4CCDC0843C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91EF532-E41E-F335-9C7D-06ED419F1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73E5E6-CE64-10CF-0C1D-B0410975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D8BD102-AAC1-0366-0E9F-B8AF2832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E4D24F-CB4B-23D6-9C27-BCDBB964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7B54D7-503B-96DB-65E6-9B16554F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8D5A717-E078-C09B-BB46-B340B4C8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FFF9E18-2B17-879F-8535-987D1CD13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4C3181D-B67B-48D3-38BB-69201EF06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2F5A2E-45C8-CB0E-3C14-62E232EDD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55C96E-BBDC-8305-24A0-5EF8D3D0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C3E4B80-0DC6-0F44-85B1-6F9E9FC8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3E492CE-DBB1-8A78-5215-3537981F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33C13-A10A-0761-8E41-C93BFBE4D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D6475DF-23A2-D006-DAB5-C24334E2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98ED622-C16D-3BAB-9127-8B58ED15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1BD616-FE07-BEAF-EC24-0353F89E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42D9E0A-CCA8-BF76-233D-C5D12301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8069FA-1DD0-DEAA-C45E-84AF93E5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8C158B4-57AE-7405-8118-4BC6D0FF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7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66356B-4128-D263-5E7F-78DE6008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501B8E-EBC7-E90F-E040-A10372A4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AA58E49-F23B-C2C5-C8BA-1F0D74F76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EA5DEAD-9001-875A-BB55-B1F11E09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410826-39ED-96DB-9DE3-13E181AD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8540EDE-D812-8D79-8F78-0B066760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1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7F4138-C269-01BF-B198-9491C3BC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C980A1-38DF-2CCE-9A59-5A336A956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C5B2F12-E03F-3B4F-7002-4BA06F2F2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8BEB82A-BB55-FBF0-F83A-0AF9FF26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76E045C-9996-3FFC-DB5C-B1266FDF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CCE455-CEBD-DF3D-B44D-E25234A5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8BFA2B-69CA-D762-0FDC-4E0B2B5E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F76BF5-C2DB-7D2C-14FD-4B3F6F7F5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630E76-9990-6F70-69FB-E901D161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EE2092-AF8B-320A-0FBA-6ED8DCD98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0FB703-D404-32FF-8233-98EF434A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B4BC8EE-1741-A32A-66D0-FC1627A80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D1F3B0-13C9-2BDD-9055-EDD600FBA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2E14F8-CD9D-BE06-F439-0A097046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44B3F4-D91E-A361-322F-1B6E3944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270159-CBA2-8482-3772-DA4685B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1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07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6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2A112DC9-F573-4C30-9171-23A504E430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6149BCA-ACAC-B2DA-280B-D1BE04DC90F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5" y="20955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EE8B4F-512C-4014-2BDF-E2DB6D6F8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CA7C4-4303-B3E1-1C2A-3A3D6DFE2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6DDCD-2211-4C8D-C14D-83D169414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73D6C-80C7-46C9-AD79-46825BECA1BC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7103C-138C-7094-F776-6FBCBDF5B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CD487-5754-50E8-6278-48F22A91B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D382C567-ECC2-B2BE-387A-661958EE1F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86E040E0-BC90-2643-0744-84CFC5B8D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6D8A568-38F4-317D-621E-67105791E38F}"/>
              </a:ext>
            </a:extLst>
          </p:cNvPr>
          <p:cNvSpPr>
            <a:spLocks noChangeAspect="1"/>
          </p:cNvSpPr>
          <p:nvPr userDrawn="1">
            <p:custDataLst>
              <p:tags r:id="rId20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23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6C1062-01FD-3048-7909-8A47BD7B3A6D}"/>
              </a:ext>
            </a:extLst>
          </p:cNvPr>
          <p:cNvSpPr>
            <a:spLocks noChangeAspect="1"/>
          </p:cNvSpPr>
          <p:nvPr userDrawn="1">
            <p:custDataLst>
              <p:tags r:id="rId21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24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4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676" r:id="rId12"/>
    <p:sldLayoutId id="2147483678" r:id="rId13"/>
    <p:sldLayoutId id="2147483679" r:id="rId14"/>
    <p:sldLayoutId id="2147483680" r:id="rId15"/>
    <p:sldLayoutId id="2147483681" r:id="rId16"/>
    <p:sldLayoutId id="2147483683" r:id="rId17"/>
    <p:sldLayoutId id="214748368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A77C8DB-6D65-4872-6CFC-5CE99DB5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D26B1A-9BAA-0778-01A4-BDB073ED8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E9A9E3-180A-5168-2BCF-483D3484B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05985-E6D8-49C9-A069-A73EAB49620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9B3B8C-C9A2-7259-4ACA-137DDC3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0C6856-8BA2-2B4F-5FB3-4E49BF9AC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5" Type="http://schemas.openxmlformats.org/officeDocument/2006/relationships/slide" Target="slide8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5" Type="http://schemas.openxmlformats.org/officeDocument/2006/relationships/slide" Target="slide8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5" Type="http://schemas.openxmlformats.org/officeDocument/2006/relationships/slide" Target="slide8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83">
            <a:extLst>
              <a:ext uri="{FF2B5EF4-FFF2-40B4-BE49-F238E27FC236}">
                <a16:creationId xmlns:a16="http://schemas.microsoft.com/office/drawing/2014/main" id="{7AE7BAA0-AB17-40BE-8A37-859095EEB442}"/>
              </a:ext>
            </a:extLst>
          </p:cNvPr>
          <p:cNvSpPr txBox="1"/>
          <p:nvPr/>
        </p:nvSpPr>
        <p:spPr>
          <a:xfrm>
            <a:off x="2198823" y="4354337"/>
            <a:ext cx="78068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394A7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394A7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viên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394A7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394A7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Trần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394A7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394A7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Thị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394A7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Minh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394A7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Nguyệt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5BCF33-5FD9-E4F2-97E2-94911CED7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7548" y="2139878"/>
            <a:ext cx="655986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0439FF-215C-842E-C802-0A403D2674FE}"/>
              </a:ext>
            </a:extLst>
          </p:cNvPr>
          <p:cNvGrpSpPr/>
          <p:nvPr/>
        </p:nvGrpSpPr>
        <p:grpSpPr>
          <a:xfrm>
            <a:off x="667820" y="-678"/>
            <a:ext cx="10512234" cy="1202754"/>
            <a:chOff x="868707" y="18878"/>
            <a:chExt cx="10512234" cy="13383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7FDFA27-E730-BE7C-06AB-C521A896A868}"/>
                </a:ext>
              </a:extLst>
            </p:cNvPr>
            <p:cNvSpPr/>
            <p:nvPr/>
          </p:nvSpPr>
          <p:spPr>
            <a:xfrm>
              <a:off x="868707" y="191119"/>
              <a:ext cx="9709079" cy="1166113"/>
            </a:xfrm>
            <a:custGeom>
              <a:avLst/>
              <a:gdLst>
                <a:gd name="connsiteX0" fmla="*/ 0 w 9709079"/>
                <a:gd name="connsiteY0" fmla="*/ 194356 h 1166113"/>
                <a:gd name="connsiteX1" fmla="*/ 194356 w 9709079"/>
                <a:gd name="connsiteY1" fmla="*/ 0 h 1166113"/>
                <a:gd name="connsiteX2" fmla="*/ 9514723 w 9709079"/>
                <a:gd name="connsiteY2" fmla="*/ 0 h 1166113"/>
                <a:gd name="connsiteX3" fmla="*/ 9709079 w 9709079"/>
                <a:gd name="connsiteY3" fmla="*/ 194356 h 1166113"/>
                <a:gd name="connsiteX4" fmla="*/ 9709079 w 9709079"/>
                <a:gd name="connsiteY4" fmla="*/ 971757 h 1166113"/>
                <a:gd name="connsiteX5" fmla="*/ 9514723 w 9709079"/>
                <a:gd name="connsiteY5" fmla="*/ 1166113 h 1166113"/>
                <a:gd name="connsiteX6" fmla="*/ 194356 w 9709079"/>
                <a:gd name="connsiteY6" fmla="*/ 1166113 h 1166113"/>
                <a:gd name="connsiteX7" fmla="*/ 0 w 9709079"/>
                <a:gd name="connsiteY7" fmla="*/ 971757 h 1166113"/>
                <a:gd name="connsiteX8" fmla="*/ 0 w 9709079"/>
                <a:gd name="connsiteY8" fmla="*/ 194356 h 116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09079" h="1166113" fill="none" extrusionOk="0">
                  <a:moveTo>
                    <a:pt x="0" y="194356"/>
                  </a:moveTo>
                  <a:cubicBezTo>
                    <a:pt x="-10053" y="93172"/>
                    <a:pt x="89795" y="793"/>
                    <a:pt x="194356" y="0"/>
                  </a:cubicBezTo>
                  <a:cubicBezTo>
                    <a:pt x="3076214" y="135331"/>
                    <a:pt x="5283185" y="4454"/>
                    <a:pt x="9514723" y="0"/>
                  </a:cubicBezTo>
                  <a:cubicBezTo>
                    <a:pt x="9633720" y="529"/>
                    <a:pt x="9717973" y="83591"/>
                    <a:pt x="9709079" y="194356"/>
                  </a:cubicBezTo>
                  <a:cubicBezTo>
                    <a:pt x="9740979" y="300102"/>
                    <a:pt x="9759863" y="627052"/>
                    <a:pt x="9709079" y="971757"/>
                  </a:cubicBezTo>
                  <a:cubicBezTo>
                    <a:pt x="9726703" y="1074547"/>
                    <a:pt x="9618434" y="1178197"/>
                    <a:pt x="9514723" y="1166113"/>
                  </a:cubicBezTo>
                  <a:cubicBezTo>
                    <a:pt x="5808795" y="1004505"/>
                    <a:pt x="1961816" y="1249808"/>
                    <a:pt x="194356" y="1166113"/>
                  </a:cubicBezTo>
                  <a:cubicBezTo>
                    <a:pt x="71265" y="1174779"/>
                    <a:pt x="7490" y="1090566"/>
                    <a:pt x="0" y="971757"/>
                  </a:cubicBezTo>
                  <a:cubicBezTo>
                    <a:pt x="-26212" y="700930"/>
                    <a:pt x="44630" y="507678"/>
                    <a:pt x="0" y="194356"/>
                  </a:cubicBezTo>
                  <a:close/>
                </a:path>
                <a:path w="9709079" h="1166113" stroke="0" extrusionOk="0">
                  <a:moveTo>
                    <a:pt x="0" y="194356"/>
                  </a:moveTo>
                  <a:cubicBezTo>
                    <a:pt x="1377" y="84743"/>
                    <a:pt x="102597" y="324"/>
                    <a:pt x="194356" y="0"/>
                  </a:cubicBezTo>
                  <a:cubicBezTo>
                    <a:pt x="4423092" y="140082"/>
                    <a:pt x="5756122" y="49945"/>
                    <a:pt x="9514723" y="0"/>
                  </a:cubicBezTo>
                  <a:cubicBezTo>
                    <a:pt x="9620552" y="11941"/>
                    <a:pt x="9707938" y="84650"/>
                    <a:pt x="9709079" y="194356"/>
                  </a:cubicBezTo>
                  <a:cubicBezTo>
                    <a:pt x="9769740" y="580679"/>
                    <a:pt x="9770497" y="714134"/>
                    <a:pt x="9709079" y="971757"/>
                  </a:cubicBezTo>
                  <a:cubicBezTo>
                    <a:pt x="9694413" y="1086384"/>
                    <a:pt x="9624363" y="1171898"/>
                    <a:pt x="9514723" y="1166113"/>
                  </a:cubicBezTo>
                  <a:cubicBezTo>
                    <a:pt x="8470715" y="1223122"/>
                    <a:pt x="3698616" y="1012826"/>
                    <a:pt x="194356" y="1166113"/>
                  </a:cubicBezTo>
                  <a:cubicBezTo>
                    <a:pt x="83923" y="1159804"/>
                    <a:pt x="2348" y="1074692"/>
                    <a:pt x="0" y="971757"/>
                  </a:cubicBezTo>
                  <a:cubicBezTo>
                    <a:pt x="-24758" y="774827"/>
                    <a:pt x="60863" y="552455"/>
                    <a:pt x="0" y="194356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xmlns="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Nhìn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hình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và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kể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tên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các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đồ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dùng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trong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nhà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Minh.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Chúng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được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dùng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làm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gì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?</a:t>
              </a: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5516DF-CC94-E44A-2D98-23EC9FA23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182" y="18878"/>
              <a:ext cx="993759" cy="993759"/>
            </a:xfrm>
            <a:prstGeom prst="rect">
              <a:avLst/>
            </a:prstGeom>
          </p:spPr>
        </p:pic>
      </p:grpSp>
      <p:pic>
        <p:nvPicPr>
          <p:cNvPr id="15" name="Picture 14" descr="A person and child in a kitchen&#10;&#10;Description automatically generated with low confidence">
            <a:extLst>
              <a:ext uri="{FF2B5EF4-FFF2-40B4-BE49-F238E27FC236}">
                <a16:creationId xmlns:a16="http://schemas.microsoft.com/office/drawing/2014/main" id="{0A27BFF1-947E-7613-CDB5-E28FDEFEB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6" y="1386369"/>
            <a:ext cx="9161124" cy="515313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C0ADA76-3252-BB9F-61EC-D6EC465226BD}"/>
              </a:ext>
            </a:extLst>
          </p:cNvPr>
          <p:cNvSpPr/>
          <p:nvPr/>
        </p:nvSpPr>
        <p:spPr>
          <a:xfrm>
            <a:off x="1633591" y="5250094"/>
            <a:ext cx="1500027" cy="4315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4B2FD1-614E-7F34-DFB8-050115CBED0F}"/>
              </a:ext>
            </a:extLst>
          </p:cNvPr>
          <p:cNvSpPr/>
          <p:nvPr/>
        </p:nvSpPr>
        <p:spPr>
          <a:xfrm>
            <a:off x="3102796" y="4253500"/>
            <a:ext cx="1407560" cy="6164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A156B8-B7ED-FD34-6CB9-2796CFB87620}"/>
              </a:ext>
            </a:extLst>
          </p:cNvPr>
          <p:cNvSpPr/>
          <p:nvPr/>
        </p:nvSpPr>
        <p:spPr>
          <a:xfrm>
            <a:off x="5907641" y="2650733"/>
            <a:ext cx="1407560" cy="5137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9D50F4-7DB1-D017-433E-9BEFBC175D7B}"/>
              </a:ext>
            </a:extLst>
          </p:cNvPr>
          <p:cNvSpPr/>
          <p:nvPr/>
        </p:nvSpPr>
        <p:spPr>
          <a:xfrm>
            <a:off x="8630292" y="2671281"/>
            <a:ext cx="1407560" cy="5137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E441479-2027-B0A5-2105-5BB56F663DC4}"/>
              </a:ext>
            </a:extLst>
          </p:cNvPr>
          <p:cNvSpPr/>
          <p:nvPr/>
        </p:nvSpPr>
        <p:spPr>
          <a:xfrm>
            <a:off x="7931649" y="3431569"/>
            <a:ext cx="852756" cy="5137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B95070-81D3-857E-A117-2CBC569411F7}"/>
              </a:ext>
            </a:extLst>
          </p:cNvPr>
          <p:cNvSpPr/>
          <p:nvPr/>
        </p:nvSpPr>
        <p:spPr>
          <a:xfrm>
            <a:off x="7089167" y="4756935"/>
            <a:ext cx="1500029" cy="6369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FA69203-C415-0950-2A8F-1CF5AEDA18F5}"/>
              </a:ext>
            </a:extLst>
          </p:cNvPr>
          <p:cNvSpPr/>
          <p:nvPr/>
        </p:nvSpPr>
        <p:spPr>
          <a:xfrm>
            <a:off x="7459037" y="6000107"/>
            <a:ext cx="1171256" cy="4623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ga</a:t>
            </a:r>
          </a:p>
        </p:txBody>
      </p:sp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D748B93-28B4-4F00-8632-C4BB30E30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749" y="2351781"/>
            <a:ext cx="988001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spcBef>
                <a:spcPct val="40000"/>
              </a:spcBef>
            </a:pPr>
            <a:r>
              <a:rPr kumimoji="1" lang="vi-VN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đình nào cũng cần có các đồ dùng để sử dụng trong sinh hoạt hàng ngày. Mỗi loại đồ dùng có chức năng khác nhau.</a:t>
            </a:r>
            <a:endParaRPr kumimoji="1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271"/>
            <a:ext cx="1794726" cy="24777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55814F-01CC-4CA6-612B-0307F46F2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01" y="1225614"/>
            <a:ext cx="424318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0439FF-215C-842E-C802-0A403D2674FE}"/>
              </a:ext>
            </a:extLst>
          </p:cNvPr>
          <p:cNvGrpSpPr/>
          <p:nvPr/>
        </p:nvGrpSpPr>
        <p:grpSpPr>
          <a:xfrm>
            <a:off x="667820" y="-678"/>
            <a:ext cx="10512234" cy="1202754"/>
            <a:chOff x="868707" y="18878"/>
            <a:chExt cx="10512234" cy="13383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7FDFA27-E730-BE7C-06AB-C521A896A868}"/>
                </a:ext>
              </a:extLst>
            </p:cNvPr>
            <p:cNvSpPr/>
            <p:nvPr/>
          </p:nvSpPr>
          <p:spPr>
            <a:xfrm>
              <a:off x="868707" y="191119"/>
              <a:ext cx="9709079" cy="1166113"/>
            </a:xfrm>
            <a:custGeom>
              <a:avLst/>
              <a:gdLst>
                <a:gd name="connsiteX0" fmla="*/ 0 w 9709079"/>
                <a:gd name="connsiteY0" fmla="*/ 194356 h 1166113"/>
                <a:gd name="connsiteX1" fmla="*/ 194356 w 9709079"/>
                <a:gd name="connsiteY1" fmla="*/ 0 h 1166113"/>
                <a:gd name="connsiteX2" fmla="*/ 9514723 w 9709079"/>
                <a:gd name="connsiteY2" fmla="*/ 0 h 1166113"/>
                <a:gd name="connsiteX3" fmla="*/ 9709079 w 9709079"/>
                <a:gd name="connsiteY3" fmla="*/ 194356 h 1166113"/>
                <a:gd name="connsiteX4" fmla="*/ 9709079 w 9709079"/>
                <a:gd name="connsiteY4" fmla="*/ 971757 h 1166113"/>
                <a:gd name="connsiteX5" fmla="*/ 9514723 w 9709079"/>
                <a:gd name="connsiteY5" fmla="*/ 1166113 h 1166113"/>
                <a:gd name="connsiteX6" fmla="*/ 194356 w 9709079"/>
                <a:gd name="connsiteY6" fmla="*/ 1166113 h 1166113"/>
                <a:gd name="connsiteX7" fmla="*/ 0 w 9709079"/>
                <a:gd name="connsiteY7" fmla="*/ 971757 h 1166113"/>
                <a:gd name="connsiteX8" fmla="*/ 0 w 9709079"/>
                <a:gd name="connsiteY8" fmla="*/ 194356 h 116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09079" h="1166113" fill="none" extrusionOk="0">
                  <a:moveTo>
                    <a:pt x="0" y="194356"/>
                  </a:moveTo>
                  <a:cubicBezTo>
                    <a:pt x="-10053" y="93172"/>
                    <a:pt x="89795" y="793"/>
                    <a:pt x="194356" y="0"/>
                  </a:cubicBezTo>
                  <a:cubicBezTo>
                    <a:pt x="3076214" y="135331"/>
                    <a:pt x="5283185" y="4454"/>
                    <a:pt x="9514723" y="0"/>
                  </a:cubicBezTo>
                  <a:cubicBezTo>
                    <a:pt x="9633720" y="529"/>
                    <a:pt x="9717973" y="83591"/>
                    <a:pt x="9709079" y="194356"/>
                  </a:cubicBezTo>
                  <a:cubicBezTo>
                    <a:pt x="9740979" y="300102"/>
                    <a:pt x="9759863" y="627052"/>
                    <a:pt x="9709079" y="971757"/>
                  </a:cubicBezTo>
                  <a:cubicBezTo>
                    <a:pt x="9726703" y="1074547"/>
                    <a:pt x="9618434" y="1178197"/>
                    <a:pt x="9514723" y="1166113"/>
                  </a:cubicBezTo>
                  <a:cubicBezTo>
                    <a:pt x="5808795" y="1004505"/>
                    <a:pt x="1961816" y="1249808"/>
                    <a:pt x="194356" y="1166113"/>
                  </a:cubicBezTo>
                  <a:cubicBezTo>
                    <a:pt x="71265" y="1174779"/>
                    <a:pt x="7490" y="1090566"/>
                    <a:pt x="0" y="971757"/>
                  </a:cubicBezTo>
                  <a:cubicBezTo>
                    <a:pt x="-26212" y="700930"/>
                    <a:pt x="44630" y="507678"/>
                    <a:pt x="0" y="194356"/>
                  </a:cubicBezTo>
                  <a:close/>
                </a:path>
                <a:path w="9709079" h="1166113" stroke="0" extrusionOk="0">
                  <a:moveTo>
                    <a:pt x="0" y="194356"/>
                  </a:moveTo>
                  <a:cubicBezTo>
                    <a:pt x="1377" y="84743"/>
                    <a:pt x="102597" y="324"/>
                    <a:pt x="194356" y="0"/>
                  </a:cubicBezTo>
                  <a:cubicBezTo>
                    <a:pt x="4423092" y="140082"/>
                    <a:pt x="5756122" y="49945"/>
                    <a:pt x="9514723" y="0"/>
                  </a:cubicBezTo>
                  <a:cubicBezTo>
                    <a:pt x="9620552" y="11941"/>
                    <a:pt x="9707938" y="84650"/>
                    <a:pt x="9709079" y="194356"/>
                  </a:cubicBezTo>
                  <a:cubicBezTo>
                    <a:pt x="9769740" y="580679"/>
                    <a:pt x="9770497" y="714134"/>
                    <a:pt x="9709079" y="971757"/>
                  </a:cubicBezTo>
                  <a:cubicBezTo>
                    <a:pt x="9694413" y="1086384"/>
                    <a:pt x="9624363" y="1171898"/>
                    <a:pt x="9514723" y="1166113"/>
                  </a:cubicBezTo>
                  <a:cubicBezTo>
                    <a:pt x="8470715" y="1223122"/>
                    <a:pt x="3698616" y="1012826"/>
                    <a:pt x="194356" y="1166113"/>
                  </a:cubicBezTo>
                  <a:cubicBezTo>
                    <a:pt x="83923" y="1159804"/>
                    <a:pt x="2348" y="1074692"/>
                    <a:pt x="0" y="971757"/>
                  </a:cubicBezTo>
                  <a:cubicBezTo>
                    <a:pt x="-24758" y="774827"/>
                    <a:pt x="60863" y="552455"/>
                    <a:pt x="0" y="194356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xmlns="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Minh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và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em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gái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đang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làm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gì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?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Nêu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tác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dụng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của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việc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làm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đó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5516DF-CC94-E44A-2D98-23EC9FA23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182" y="18878"/>
              <a:ext cx="993759" cy="99375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2D0475B-14A0-A069-6657-0A4DC7714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174" y="1664414"/>
            <a:ext cx="4820108" cy="3965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C2FB43-52F0-FED1-E3F4-C596F3BAE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488" y="1739437"/>
            <a:ext cx="4737162" cy="38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0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8004A-B8F1-A05B-6B74-F4C2C65E4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174" y="1664414"/>
            <a:ext cx="4820108" cy="396582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5928189" y="1366462"/>
            <a:ext cx="5065159" cy="2509347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Minh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phơi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gối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gối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081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5928189" y="1171254"/>
            <a:ext cx="5065159" cy="270455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gàng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F1C93-F240-8203-A37C-7DFB11DA8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57" y="1492857"/>
            <a:ext cx="4737162" cy="38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2A59BC35-F3A3-4508-BF50-9281AC69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3266"/>
            <a:ext cx="3714300" cy="2844734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3319217" y="1464034"/>
            <a:ext cx="56486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 người cần có ý thức giữ gìn và bảo quản các loại đồ dùng trong nhà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bền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vi-VN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99A7E3-9217-D0A3-7DB9-93172BBC2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614" y="2201000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4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9C50F40-8671-E935-EBAD-0EDAB1420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-133388" y="1324795"/>
            <a:ext cx="5621139" cy="5580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6AA49-F924-F7A0-499D-749E9773D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270" y="477089"/>
            <a:ext cx="655986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5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9C50F40-8671-E935-EBAD-0EDAB1420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6534540" y="1509730"/>
            <a:ext cx="5621139" cy="5580687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B8B0B6B-C675-66A1-26F0-CAD0FCC4BE19}"/>
              </a:ext>
            </a:extLst>
          </p:cNvPr>
          <p:cNvSpPr/>
          <p:nvPr/>
        </p:nvSpPr>
        <p:spPr>
          <a:xfrm>
            <a:off x="631677" y="1345915"/>
            <a:ext cx="6190363" cy="3201635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86585217">
                  <a:custGeom>
                    <a:avLst/>
                    <a:gdLst>
                      <a:gd name="connsiteX0" fmla="*/ 0 w 3225130"/>
                      <a:gd name="connsiteY0" fmla="*/ 416384 h 2498252"/>
                      <a:gd name="connsiteX1" fmla="*/ 416384 w 3225130"/>
                      <a:gd name="connsiteY1" fmla="*/ 0 h 2498252"/>
                      <a:gd name="connsiteX2" fmla="*/ 1014475 w 3225130"/>
                      <a:gd name="connsiteY2" fmla="*/ 0 h 2498252"/>
                      <a:gd name="connsiteX3" fmla="*/ 1540794 w 3225130"/>
                      <a:gd name="connsiteY3" fmla="*/ 0 h 2498252"/>
                      <a:gd name="connsiteX4" fmla="*/ 2162808 w 3225130"/>
                      <a:gd name="connsiteY4" fmla="*/ 0 h 2498252"/>
                      <a:gd name="connsiteX5" fmla="*/ 2808746 w 3225130"/>
                      <a:gd name="connsiteY5" fmla="*/ 0 h 2498252"/>
                      <a:gd name="connsiteX6" fmla="*/ 3225130 w 3225130"/>
                      <a:gd name="connsiteY6" fmla="*/ 416384 h 2498252"/>
                      <a:gd name="connsiteX7" fmla="*/ 3225130 w 3225130"/>
                      <a:gd name="connsiteY7" fmla="*/ 1004855 h 2498252"/>
                      <a:gd name="connsiteX8" fmla="*/ 3225130 w 3225130"/>
                      <a:gd name="connsiteY8" fmla="*/ 1526707 h 2498252"/>
                      <a:gd name="connsiteX9" fmla="*/ 3225130 w 3225130"/>
                      <a:gd name="connsiteY9" fmla="*/ 2081868 h 2498252"/>
                      <a:gd name="connsiteX10" fmla="*/ 2808746 w 3225130"/>
                      <a:gd name="connsiteY10" fmla="*/ 2498252 h 2498252"/>
                      <a:gd name="connsiteX11" fmla="*/ 2234579 w 3225130"/>
                      <a:gd name="connsiteY11" fmla="*/ 2498252 h 2498252"/>
                      <a:gd name="connsiteX12" fmla="*/ 1660412 w 3225130"/>
                      <a:gd name="connsiteY12" fmla="*/ 2498252 h 2498252"/>
                      <a:gd name="connsiteX13" fmla="*/ 1014475 w 3225130"/>
                      <a:gd name="connsiteY13" fmla="*/ 2498252 h 2498252"/>
                      <a:gd name="connsiteX14" fmla="*/ 416384 w 3225130"/>
                      <a:gd name="connsiteY14" fmla="*/ 2498252 h 2498252"/>
                      <a:gd name="connsiteX15" fmla="*/ 0 w 3225130"/>
                      <a:gd name="connsiteY15" fmla="*/ 2081868 h 2498252"/>
                      <a:gd name="connsiteX16" fmla="*/ 0 w 3225130"/>
                      <a:gd name="connsiteY16" fmla="*/ 1493397 h 2498252"/>
                      <a:gd name="connsiteX17" fmla="*/ 0 w 3225130"/>
                      <a:gd name="connsiteY17" fmla="*/ 938236 h 2498252"/>
                      <a:gd name="connsiteX18" fmla="*/ 0 w 3225130"/>
                      <a:gd name="connsiteY18" fmla="*/ 416384 h 2498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25130" h="2498252" fill="none" extrusionOk="0">
                        <a:moveTo>
                          <a:pt x="0" y="416384"/>
                        </a:moveTo>
                        <a:cubicBezTo>
                          <a:pt x="28837" y="192833"/>
                          <a:pt x="254180" y="6716"/>
                          <a:pt x="416384" y="0"/>
                        </a:cubicBezTo>
                        <a:cubicBezTo>
                          <a:pt x="662493" y="-47266"/>
                          <a:pt x="880075" y="61114"/>
                          <a:pt x="1014475" y="0"/>
                        </a:cubicBezTo>
                        <a:cubicBezTo>
                          <a:pt x="1148875" y="-61114"/>
                          <a:pt x="1429603" y="9551"/>
                          <a:pt x="1540794" y="0"/>
                        </a:cubicBezTo>
                        <a:cubicBezTo>
                          <a:pt x="1651985" y="-9551"/>
                          <a:pt x="2015192" y="25268"/>
                          <a:pt x="2162808" y="0"/>
                        </a:cubicBezTo>
                        <a:cubicBezTo>
                          <a:pt x="2310424" y="-25268"/>
                          <a:pt x="2494201" y="16537"/>
                          <a:pt x="2808746" y="0"/>
                        </a:cubicBezTo>
                        <a:cubicBezTo>
                          <a:pt x="3030129" y="39604"/>
                          <a:pt x="3242672" y="134092"/>
                          <a:pt x="3225130" y="416384"/>
                        </a:cubicBezTo>
                        <a:cubicBezTo>
                          <a:pt x="3261748" y="701522"/>
                          <a:pt x="3160590" y="756302"/>
                          <a:pt x="3225130" y="1004855"/>
                        </a:cubicBezTo>
                        <a:cubicBezTo>
                          <a:pt x="3289670" y="1253408"/>
                          <a:pt x="3219882" y="1372189"/>
                          <a:pt x="3225130" y="1526707"/>
                        </a:cubicBezTo>
                        <a:cubicBezTo>
                          <a:pt x="3230378" y="1681225"/>
                          <a:pt x="3201470" y="1845030"/>
                          <a:pt x="3225130" y="2081868"/>
                        </a:cubicBezTo>
                        <a:cubicBezTo>
                          <a:pt x="3211008" y="2289095"/>
                          <a:pt x="3054562" y="2497602"/>
                          <a:pt x="2808746" y="2498252"/>
                        </a:cubicBezTo>
                        <a:cubicBezTo>
                          <a:pt x="2686091" y="2539849"/>
                          <a:pt x="2438903" y="2487928"/>
                          <a:pt x="2234579" y="2498252"/>
                        </a:cubicBezTo>
                        <a:cubicBezTo>
                          <a:pt x="2030255" y="2508576"/>
                          <a:pt x="1899592" y="2497014"/>
                          <a:pt x="1660412" y="2498252"/>
                        </a:cubicBezTo>
                        <a:cubicBezTo>
                          <a:pt x="1421232" y="2499490"/>
                          <a:pt x="1244229" y="2461775"/>
                          <a:pt x="1014475" y="2498252"/>
                        </a:cubicBezTo>
                        <a:cubicBezTo>
                          <a:pt x="784721" y="2534729"/>
                          <a:pt x="703679" y="2468160"/>
                          <a:pt x="416384" y="2498252"/>
                        </a:cubicBezTo>
                        <a:cubicBezTo>
                          <a:pt x="167549" y="2516582"/>
                          <a:pt x="-43924" y="2305466"/>
                          <a:pt x="0" y="2081868"/>
                        </a:cubicBezTo>
                        <a:cubicBezTo>
                          <a:pt x="-15547" y="1806920"/>
                          <a:pt x="68631" y="1761992"/>
                          <a:pt x="0" y="1493397"/>
                        </a:cubicBezTo>
                        <a:cubicBezTo>
                          <a:pt x="-68631" y="1224802"/>
                          <a:pt x="62898" y="1075608"/>
                          <a:pt x="0" y="938236"/>
                        </a:cubicBezTo>
                        <a:cubicBezTo>
                          <a:pt x="-62898" y="800864"/>
                          <a:pt x="47651" y="563265"/>
                          <a:pt x="0" y="416384"/>
                        </a:cubicBezTo>
                        <a:close/>
                      </a:path>
                      <a:path w="3225130" h="2498252" stroke="0" extrusionOk="0">
                        <a:moveTo>
                          <a:pt x="0" y="416384"/>
                        </a:moveTo>
                        <a:cubicBezTo>
                          <a:pt x="-242" y="203133"/>
                          <a:pt x="232769" y="-1507"/>
                          <a:pt x="416384" y="0"/>
                        </a:cubicBezTo>
                        <a:cubicBezTo>
                          <a:pt x="707839" y="-38471"/>
                          <a:pt x="740788" y="64085"/>
                          <a:pt x="1038398" y="0"/>
                        </a:cubicBezTo>
                        <a:cubicBezTo>
                          <a:pt x="1336008" y="-64085"/>
                          <a:pt x="1442454" y="16963"/>
                          <a:pt x="1588641" y="0"/>
                        </a:cubicBezTo>
                        <a:cubicBezTo>
                          <a:pt x="1734828" y="-16963"/>
                          <a:pt x="1896841" y="22661"/>
                          <a:pt x="2162808" y="0"/>
                        </a:cubicBezTo>
                        <a:cubicBezTo>
                          <a:pt x="2428775" y="-22661"/>
                          <a:pt x="2652858" y="42239"/>
                          <a:pt x="2808746" y="0"/>
                        </a:cubicBezTo>
                        <a:cubicBezTo>
                          <a:pt x="3010000" y="-6177"/>
                          <a:pt x="3282733" y="172510"/>
                          <a:pt x="3225130" y="416384"/>
                        </a:cubicBezTo>
                        <a:cubicBezTo>
                          <a:pt x="3286528" y="586755"/>
                          <a:pt x="3185441" y="856625"/>
                          <a:pt x="3225130" y="1004855"/>
                        </a:cubicBezTo>
                        <a:cubicBezTo>
                          <a:pt x="3264819" y="1153085"/>
                          <a:pt x="3220881" y="1395377"/>
                          <a:pt x="3225130" y="1510052"/>
                        </a:cubicBezTo>
                        <a:cubicBezTo>
                          <a:pt x="3229379" y="1624727"/>
                          <a:pt x="3179110" y="1804465"/>
                          <a:pt x="3225130" y="2081868"/>
                        </a:cubicBezTo>
                        <a:cubicBezTo>
                          <a:pt x="3234323" y="2291862"/>
                          <a:pt x="3034305" y="2502652"/>
                          <a:pt x="2808746" y="2498252"/>
                        </a:cubicBezTo>
                        <a:cubicBezTo>
                          <a:pt x="2508942" y="2567585"/>
                          <a:pt x="2331170" y="2443943"/>
                          <a:pt x="2186732" y="2498252"/>
                        </a:cubicBezTo>
                        <a:cubicBezTo>
                          <a:pt x="2042294" y="2552561"/>
                          <a:pt x="1906785" y="2459802"/>
                          <a:pt x="1660412" y="2498252"/>
                        </a:cubicBezTo>
                        <a:cubicBezTo>
                          <a:pt x="1414039" y="2536702"/>
                          <a:pt x="1208450" y="2447557"/>
                          <a:pt x="1086245" y="2498252"/>
                        </a:cubicBezTo>
                        <a:cubicBezTo>
                          <a:pt x="964040" y="2548947"/>
                          <a:pt x="750335" y="2436244"/>
                          <a:pt x="416384" y="2498252"/>
                        </a:cubicBezTo>
                        <a:cubicBezTo>
                          <a:pt x="163670" y="2441247"/>
                          <a:pt x="43383" y="2351153"/>
                          <a:pt x="0" y="2081868"/>
                        </a:cubicBezTo>
                        <a:cubicBezTo>
                          <a:pt x="-12553" y="1890265"/>
                          <a:pt x="56177" y="1753756"/>
                          <a:pt x="0" y="1560016"/>
                        </a:cubicBezTo>
                        <a:cubicBezTo>
                          <a:pt x="-56177" y="1366276"/>
                          <a:pt x="8615" y="1145435"/>
                          <a:pt x="0" y="1004855"/>
                        </a:cubicBezTo>
                        <a:cubicBezTo>
                          <a:pt x="-8615" y="864275"/>
                          <a:pt x="51555" y="666422"/>
                          <a:pt x="0" y="4163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10A2FF4-4C3A-DA96-11B5-30408421B9B4}"/>
              </a:ext>
            </a:extLst>
          </p:cNvPr>
          <p:cNvSpPr txBox="1"/>
          <p:nvPr/>
        </p:nvSpPr>
        <p:spPr>
          <a:xfrm>
            <a:off x="812867" y="1435260"/>
            <a:ext cx="5947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Chia lớp thành 2 đội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Lần lượt từng đội giơ hình ảnh, đội còn lại nói tên và chức năng, chất liệu của đồ dùng đó.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Đội nói đúng và ghi điểm nhiều hơn là đội thắng cuộc</a:t>
            </a:r>
          </a:p>
        </p:txBody>
      </p:sp>
      <p:pic>
        <p:nvPicPr>
          <p:cNvPr id="25" name="Picture 318">
            <a:extLst>
              <a:ext uri="{FF2B5EF4-FFF2-40B4-BE49-F238E27FC236}">
                <a16:creationId xmlns:a16="http://schemas.microsoft.com/office/drawing/2014/main" id="{45D4DD3A-DAAE-2E71-46DF-0E8A85C2B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929" y="4383985"/>
            <a:ext cx="4970229" cy="22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3AC21D-025A-39AB-4E09-39BA3751D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828" y="-107878"/>
            <a:ext cx="511498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1DA2D5-73D6-AF45-4D53-FD03923ED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36" y="3463105"/>
            <a:ext cx="2726823" cy="2838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61157B-88AE-E13F-F3EE-1F45FF42A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34" y="682277"/>
            <a:ext cx="2861192" cy="2885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F383F-746E-388F-F18F-86AC394CF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88" y="594292"/>
            <a:ext cx="2861191" cy="3025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DB502F-24CB-60AE-41F9-2428E7FAA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83" y="3388224"/>
            <a:ext cx="2918996" cy="29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9A9CC9-E675-1DFE-9EF8-765D4519D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905" y="2221548"/>
            <a:ext cx="651109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0439FF-215C-842E-C802-0A403D2674FE}"/>
              </a:ext>
            </a:extLst>
          </p:cNvPr>
          <p:cNvGrpSpPr/>
          <p:nvPr/>
        </p:nvGrpSpPr>
        <p:grpSpPr>
          <a:xfrm>
            <a:off x="667820" y="-678"/>
            <a:ext cx="10512234" cy="1202754"/>
            <a:chOff x="868707" y="18878"/>
            <a:chExt cx="10512234" cy="13383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7FDFA27-E730-BE7C-06AB-C521A896A868}"/>
                </a:ext>
              </a:extLst>
            </p:cNvPr>
            <p:cNvSpPr/>
            <p:nvPr/>
          </p:nvSpPr>
          <p:spPr>
            <a:xfrm>
              <a:off x="868707" y="191119"/>
              <a:ext cx="9709079" cy="1166113"/>
            </a:xfrm>
            <a:custGeom>
              <a:avLst/>
              <a:gdLst>
                <a:gd name="connsiteX0" fmla="*/ 0 w 9709079"/>
                <a:gd name="connsiteY0" fmla="*/ 194356 h 1166113"/>
                <a:gd name="connsiteX1" fmla="*/ 194356 w 9709079"/>
                <a:gd name="connsiteY1" fmla="*/ 0 h 1166113"/>
                <a:gd name="connsiteX2" fmla="*/ 9514723 w 9709079"/>
                <a:gd name="connsiteY2" fmla="*/ 0 h 1166113"/>
                <a:gd name="connsiteX3" fmla="*/ 9709079 w 9709079"/>
                <a:gd name="connsiteY3" fmla="*/ 194356 h 1166113"/>
                <a:gd name="connsiteX4" fmla="*/ 9709079 w 9709079"/>
                <a:gd name="connsiteY4" fmla="*/ 971757 h 1166113"/>
                <a:gd name="connsiteX5" fmla="*/ 9514723 w 9709079"/>
                <a:gd name="connsiteY5" fmla="*/ 1166113 h 1166113"/>
                <a:gd name="connsiteX6" fmla="*/ 194356 w 9709079"/>
                <a:gd name="connsiteY6" fmla="*/ 1166113 h 1166113"/>
                <a:gd name="connsiteX7" fmla="*/ 0 w 9709079"/>
                <a:gd name="connsiteY7" fmla="*/ 971757 h 1166113"/>
                <a:gd name="connsiteX8" fmla="*/ 0 w 9709079"/>
                <a:gd name="connsiteY8" fmla="*/ 194356 h 116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09079" h="1166113" fill="none" extrusionOk="0">
                  <a:moveTo>
                    <a:pt x="0" y="194356"/>
                  </a:moveTo>
                  <a:cubicBezTo>
                    <a:pt x="-10053" y="93172"/>
                    <a:pt x="89795" y="793"/>
                    <a:pt x="194356" y="0"/>
                  </a:cubicBezTo>
                  <a:cubicBezTo>
                    <a:pt x="3076214" y="135331"/>
                    <a:pt x="5283185" y="4454"/>
                    <a:pt x="9514723" y="0"/>
                  </a:cubicBezTo>
                  <a:cubicBezTo>
                    <a:pt x="9633720" y="529"/>
                    <a:pt x="9717973" y="83591"/>
                    <a:pt x="9709079" y="194356"/>
                  </a:cubicBezTo>
                  <a:cubicBezTo>
                    <a:pt x="9740979" y="300102"/>
                    <a:pt x="9759863" y="627052"/>
                    <a:pt x="9709079" y="971757"/>
                  </a:cubicBezTo>
                  <a:cubicBezTo>
                    <a:pt x="9726703" y="1074547"/>
                    <a:pt x="9618434" y="1178197"/>
                    <a:pt x="9514723" y="1166113"/>
                  </a:cubicBezTo>
                  <a:cubicBezTo>
                    <a:pt x="5808795" y="1004505"/>
                    <a:pt x="1961816" y="1249808"/>
                    <a:pt x="194356" y="1166113"/>
                  </a:cubicBezTo>
                  <a:cubicBezTo>
                    <a:pt x="71265" y="1174779"/>
                    <a:pt x="7490" y="1090566"/>
                    <a:pt x="0" y="971757"/>
                  </a:cubicBezTo>
                  <a:cubicBezTo>
                    <a:pt x="-26212" y="700930"/>
                    <a:pt x="44630" y="507678"/>
                    <a:pt x="0" y="194356"/>
                  </a:cubicBezTo>
                  <a:close/>
                </a:path>
                <a:path w="9709079" h="1166113" stroke="0" extrusionOk="0">
                  <a:moveTo>
                    <a:pt x="0" y="194356"/>
                  </a:moveTo>
                  <a:cubicBezTo>
                    <a:pt x="1377" y="84743"/>
                    <a:pt x="102597" y="324"/>
                    <a:pt x="194356" y="0"/>
                  </a:cubicBezTo>
                  <a:cubicBezTo>
                    <a:pt x="4423092" y="140082"/>
                    <a:pt x="5756122" y="49945"/>
                    <a:pt x="9514723" y="0"/>
                  </a:cubicBezTo>
                  <a:cubicBezTo>
                    <a:pt x="9620552" y="11941"/>
                    <a:pt x="9707938" y="84650"/>
                    <a:pt x="9709079" y="194356"/>
                  </a:cubicBezTo>
                  <a:cubicBezTo>
                    <a:pt x="9769740" y="580679"/>
                    <a:pt x="9770497" y="714134"/>
                    <a:pt x="9709079" y="971757"/>
                  </a:cubicBezTo>
                  <a:cubicBezTo>
                    <a:pt x="9694413" y="1086384"/>
                    <a:pt x="9624363" y="1171898"/>
                    <a:pt x="9514723" y="1166113"/>
                  </a:cubicBezTo>
                  <a:cubicBezTo>
                    <a:pt x="8470715" y="1223122"/>
                    <a:pt x="3698616" y="1012826"/>
                    <a:pt x="194356" y="1166113"/>
                  </a:cubicBezTo>
                  <a:cubicBezTo>
                    <a:pt x="83923" y="1159804"/>
                    <a:pt x="2348" y="1074692"/>
                    <a:pt x="0" y="971757"/>
                  </a:cubicBezTo>
                  <a:cubicBezTo>
                    <a:pt x="-24758" y="774827"/>
                    <a:pt x="60863" y="552455"/>
                    <a:pt x="0" y="194356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xmlns="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Lato" panose="020F0502020204030203" pitchFamily="34" charset="0"/>
                </a:rPr>
                <a:t>Gia đình em thường làm gì để giữ gìn đồ dùng? Nói lợi ích của việc làm đó.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5516DF-CC94-E44A-2D98-23EC9FA23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182" y="18878"/>
              <a:ext cx="993759" cy="9937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EAEF914-0B80-FC43-E88B-88CBE5DE4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885" y="1847956"/>
            <a:ext cx="9112964" cy="311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5928189" y="1068512"/>
            <a:ext cx="5373384" cy="2807297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trở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A8311-B10E-39E3-5264-134C97A1B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4" y="1788506"/>
            <a:ext cx="4444666" cy="287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9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5928189" y="523982"/>
            <a:ext cx="5373384" cy="3351827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hướng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dẫn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nồi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nồi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chống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chập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E7A40A-01D0-3A69-14F2-A2A65C711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8" y="1818525"/>
            <a:ext cx="4709833" cy="304754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1722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D748B93-28B4-4F00-8632-C4BB30E30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593" y="2351781"/>
            <a:ext cx="1027117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gìn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1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271"/>
            <a:ext cx="1794726" cy="24777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55814F-01CC-4CA6-612B-0307F46F2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01" y="1225614"/>
            <a:ext cx="424318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5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9">
            <a:extLst>
              <a:ext uri="{FF2B5EF4-FFF2-40B4-BE49-F238E27FC236}">
                <a16:creationId xmlns:a16="http://schemas.microsoft.com/office/drawing/2014/main" id="{6C72768F-2FFA-4AFA-9528-83DDFB08476A}"/>
              </a:ext>
            </a:extLst>
          </p:cNvPr>
          <p:cNvSpPr txBox="1"/>
          <p:nvPr/>
        </p:nvSpPr>
        <p:spPr>
          <a:xfrm>
            <a:off x="2856279" y="2766753"/>
            <a:ext cx="3696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79">
            <a:extLst>
              <a:ext uri="{FF2B5EF4-FFF2-40B4-BE49-F238E27FC236}">
                <a16:creationId xmlns:a16="http://schemas.microsoft.com/office/drawing/2014/main" id="{04701464-DCB6-434B-A6DC-1F9B1B288E95}"/>
              </a:ext>
            </a:extLst>
          </p:cNvPr>
          <p:cNvSpPr txBox="1"/>
          <p:nvPr/>
        </p:nvSpPr>
        <p:spPr>
          <a:xfrm>
            <a:off x="6006293" y="2795233"/>
            <a:ext cx="3138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84">
            <a:extLst>
              <a:ext uri="{FF2B5EF4-FFF2-40B4-BE49-F238E27FC236}">
                <a16:creationId xmlns:a16="http://schemas.microsoft.com/office/drawing/2014/main" id="{11F75572-23C8-4086-ACA5-5E3ED909B295}"/>
              </a:ext>
            </a:extLst>
          </p:cNvPr>
          <p:cNvSpPr/>
          <p:nvPr/>
        </p:nvSpPr>
        <p:spPr>
          <a:xfrm>
            <a:off x="2856279" y="2092595"/>
            <a:ext cx="6856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CHÚC CÁC EM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Cambria" panose="020405030504060302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25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EE2574A-ACB9-0910-B520-655C88B17EBC}"/>
              </a:ext>
            </a:extLst>
          </p:cNvPr>
          <p:cNvSpPr txBox="1"/>
          <p:nvPr/>
        </p:nvSpPr>
        <p:spPr>
          <a:xfrm>
            <a:off x="609600" y="723900"/>
            <a:ext cx="10934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50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65BAC5-FFA6-6306-A0BA-79E0D3EAEA9E}"/>
              </a:ext>
            </a:extLst>
          </p:cNvPr>
          <p:cNvSpPr/>
          <p:nvPr/>
        </p:nvSpPr>
        <p:spPr>
          <a:xfrm>
            <a:off x="2323234" y="2216402"/>
            <a:ext cx="7354166" cy="3847559"/>
          </a:xfrm>
          <a:custGeom>
            <a:avLst/>
            <a:gdLst>
              <a:gd name="connsiteX0" fmla="*/ 0 w 7354166"/>
              <a:gd name="connsiteY0" fmla="*/ 641273 h 3847559"/>
              <a:gd name="connsiteX1" fmla="*/ 641273 w 7354166"/>
              <a:gd name="connsiteY1" fmla="*/ 0 h 3847559"/>
              <a:gd name="connsiteX2" fmla="*/ 1314671 w 7354166"/>
              <a:gd name="connsiteY2" fmla="*/ 0 h 3847559"/>
              <a:gd name="connsiteX3" fmla="*/ 1988069 w 7354166"/>
              <a:gd name="connsiteY3" fmla="*/ 0 h 3847559"/>
              <a:gd name="connsiteX4" fmla="*/ 2418602 w 7354166"/>
              <a:gd name="connsiteY4" fmla="*/ 0 h 3847559"/>
              <a:gd name="connsiteX5" fmla="*/ 2788419 w 7354166"/>
              <a:gd name="connsiteY5" fmla="*/ 0 h 3847559"/>
              <a:gd name="connsiteX6" fmla="*/ 3279668 w 7354166"/>
              <a:gd name="connsiteY6" fmla="*/ 0 h 3847559"/>
              <a:gd name="connsiteX7" fmla="*/ 3649485 w 7354166"/>
              <a:gd name="connsiteY7" fmla="*/ 0 h 3847559"/>
              <a:gd name="connsiteX8" fmla="*/ 4322883 w 7354166"/>
              <a:gd name="connsiteY8" fmla="*/ 0 h 3847559"/>
              <a:gd name="connsiteX9" fmla="*/ 4874848 w 7354166"/>
              <a:gd name="connsiteY9" fmla="*/ 0 h 3847559"/>
              <a:gd name="connsiteX10" fmla="*/ 5487530 w 7354166"/>
              <a:gd name="connsiteY10" fmla="*/ 0 h 3847559"/>
              <a:gd name="connsiteX11" fmla="*/ 5857347 w 7354166"/>
              <a:gd name="connsiteY11" fmla="*/ 0 h 3847559"/>
              <a:gd name="connsiteX12" fmla="*/ 6712893 w 7354166"/>
              <a:gd name="connsiteY12" fmla="*/ 0 h 3847559"/>
              <a:gd name="connsiteX13" fmla="*/ 7354166 w 7354166"/>
              <a:gd name="connsiteY13" fmla="*/ 641273 h 3847559"/>
              <a:gd name="connsiteX14" fmla="*/ 7354166 w 7354166"/>
              <a:gd name="connsiteY14" fmla="*/ 1077325 h 3847559"/>
              <a:gd name="connsiteX15" fmla="*/ 7354166 w 7354166"/>
              <a:gd name="connsiteY15" fmla="*/ 1590328 h 3847559"/>
              <a:gd name="connsiteX16" fmla="*/ 7354166 w 7354166"/>
              <a:gd name="connsiteY16" fmla="*/ 2154631 h 3847559"/>
              <a:gd name="connsiteX17" fmla="*/ 7354166 w 7354166"/>
              <a:gd name="connsiteY17" fmla="*/ 2667633 h 3847559"/>
              <a:gd name="connsiteX18" fmla="*/ 7354166 w 7354166"/>
              <a:gd name="connsiteY18" fmla="*/ 3206286 h 3847559"/>
              <a:gd name="connsiteX19" fmla="*/ 6712893 w 7354166"/>
              <a:gd name="connsiteY19" fmla="*/ 3847559 h 3847559"/>
              <a:gd name="connsiteX20" fmla="*/ 6039495 w 7354166"/>
              <a:gd name="connsiteY20" fmla="*/ 3847559 h 3847559"/>
              <a:gd name="connsiteX21" fmla="*/ 5426813 w 7354166"/>
              <a:gd name="connsiteY21" fmla="*/ 3847559 h 3847559"/>
              <a:gd name="connsiteX22" fmla="*/ 4753416 w 7354166"/>
              <a:gd name="connsiteY22" fmla="*/ 3847559 h 3847559"/>
              <a:gd name="connsiteX23" fmla="*/ 4322883 w 7354166"/>
              <a:gd name="connsiteY23" fmla="*/ 3847559 h 3847559"/>
              <a:gd name="connsiteX24" fmla="*/ 3770917 w 7354166"/>
              <a:gd name="connsiteY24" fmla="*/ 3847559 h 3847559"/>
              <a:gd name="connsiteX25" fmla="*/ 3340384 w 7354166"/>
              <a:gd name="connsiteY25" fmla="*/ 3847559 h 3847559"/>
              <a:gd name="connsiteX26" fmla="*/ 2849135 w 7354166"/>
              <a:gd name="connsiteY26" fmla="*/ 3847559 h 3847559"/>
              <a:gd name="connsiteX27" fmla="*/ 2297169 w 7354166"/>
              <a:gd name="connsiteY27" fmla="*/ 3847559 h 3847559"/>
              <a:gd name="connsiteX28" fmla="*/ 1805920 w 7354166"/>
              <a:gd name="connsiteY28" fmla="*/ 3847559 h 3847559"/>
              <a:gd name="connsiteX29" fmla="*/ 1193238 w 7354166"/>
              <a:gd name="connsiteY29" fmla="*/ 3847559 h 3847559"/>
              <a:gd name="connsiteX30" fmla="*/ 641273 w 7354166"/>
              <a:gd name="connsiteY30" fmla="*/ 3847559 h 3847559"/>
              <a:gd name="connsiteX31" fmla="*/ 0 w 7354166"/>
              <a:gd name="connsiteY31" fmla="*/ 3206286 h 3847559"/>
              <a:gd name="connsiteX32" fmla="*/ 0 w 7354166"/>
              <a:gd name="connsiteY32" fmla="*/ 2641983 h 3847559"/>
              <a:gd name="connsiteX33" fmla="*/ 0 w 7354166"/>
              <a:gd name="connsiteY33" fmla="*/ 2205931 h 3847559"/>
              <a:gd name="connsiteX34" fmla="*/ 0 w 7354166"/>
              <a:gd name="connsiteY34" fmla="*/ 1692928 h 3847559"/>
              <a:gd name="connsiteX35" fmla="*/ 0 w 7354166"/>
              <a:gd name="connsiteY35" fmla="*/ 1256876 h 3847559"/>
              <a:gd name="connsiteX36" fmla="*/ 0 w 7354166"/>
              <a:gd name="connsiteY36" fmla="*/ 641273 h 384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354166" h="3847559" fill="none" extrusionOk="0">
                <a:moveTo>
                  <a:pt x="0" y="641273"/>
                </a:moveTo>
                <a:cubicBezTo>
                  <a:pt x="-12712" y="292482"/>
                  <a:pt x="281676" y="-6730"/>
                  <a:pt x="641273" y="0"/>
                </a:cubicBezTo>
                <a:cubicBezTo>
                  <a:pt x="892911" y="-11520"/>
                  <a:pt x="1011393" y="30321"/>
                  <a:pt x="1314671" y="0"/>
                </a:cubicBezTo>
                <a:cubicBezTo>
                  <a:pt x="1617949" y="-30321"/>
                  <a:pt x="1666175" y="16020"/>
                  <a:pt x="1988069" y="0"/>
                </a:cubicBezTo>
                <a:cubicBezTo>
                  <a:pt x="2309963" y="-16020"/>
                  <a:pt x="2253348" y="33904"/>
                  <a:pt x="2418602" y="0"/>
                </a:cubicBezTo>
                <a:cubicBezTo>
                  <a:pt x="2583856" y="-33904"/>
                  <a:pt x="2697620" y="41354"/>
                  <a:pt x="2788419" y="0"/>
                </a:cubicBezTo>
                <a:cubicBezTo>
                  <a:pt x="2879218" y="-41354"/>
                  <a:pt x="3089229" y="2494"/>
                  <a:pt x="3279668" y="0"/>
                </a:cubicBezTo>
                <a:cubicBezTo>
                  <a:pt x="3470107" y="-2494"/>
                  <a:pt x="3469130" y="16463"/>
                  <a:pt x="3649485" y="0"/>
                </a:cubicBezTo>
                <a:cubicBezTo>
                  <a:pt x="3829840" y="-16463"/>
                  <a:pt x="4140890" y="66648"/>
                  <a:pt x="4322883" y="0"/>
                </a:cubicBezTo>
                <a:cubicBezTo>
                  <a:pt x="4504876" y="-66648"/>
                  <a:pt x="4607873" y="42254"/>
                  <a:pt x="4874848" y="0"/>
                </a:cubicBezTo>
                <a:cubicBezTo>
                  <a:pt x="5141824" y="-42254"/>
                  <a:pt x="5340725" y="4492"/>
                  <a:pt x="5487530" y="0"/>
                </a:cubicBezTo>
                <a:cubicBezTo>
                  <a:pt x="5634335" y="-4492"/>
                  <a:pt x="5771801" y="25069"/>
                  <a:pt x="5857347" y="0"/>
                </a:cubicBezTo>
                <a:cubicBezTo>
                  <a:pt x="5942893" y="-25069"/>
                  <a:pt x="6478471" y="44133"/>
                  <a:pt x="6712893" y="0"/>
                </a:cubicBezTo>
                <a:cubicBezTo>
                  <a:pt x="7092810" y="-57765"/>
                  <a:pt x="7364610" y="312427"/>
                  <a:pt x="7354166" y="641273"/>
                </a:cubicBezTo>
                <a:cubicBezTo>
                  <a:pt x="7398121" y="741260"/>
                  <a:pt x="7322559" y="920108"/>
                  <a:pt x="7354166" y="1077325"/>
                </a:cubicBezTo>
                <a:cubicBezTo>
                  <a:pt x="7385773" y="1234542"/>
                  <a:pt x="7305610" y="1377744"/>
                  <a:pt x="7354166" y="1590328"/>
                </a:cubicBezTo>
                <a:cubicBezTo>
                  <a:pt x="7402722" y="1802912"/>
                  <a:pt x="7346293" y="1892148"/>
                  <a:pt x="7354166" y="2154631"/>
                </a:cubicBezTo>
                <a:cubicBezTo>
                  <a:pt x="7362039" y="2417114"/>
                  <a:pt x="7326727" y="2560985"/>
                  <a:pt x="7354166" y="2667633"/>
                </a:cubicBezTo>
                <a:cubicBezTo>
                  <a:pt x="7381605" y="2774281"/>
                  <a:pt x="7335702" y="3094643"/>
                  <a:pt x="7354166" y="3206286"/>
                </a:cubicBezTo>
                <a:cubicBezTo>
                  <a:pt x="7429020" y="3611402"/>
                  <a:pt x="6997895" y="3805923"/>
                  <a:pt x="6712893" y="3847559"/>
                </a:cubicBezTo>
                <a:cubicBezTo>
                  <a:pt x="6519452" y="3863914"/>
                  <a:pt x="6189019" y="3830907"/>
                  <a:pt x="6039495" y="3847559"/>
                </a:cubicBezTo>
                <a:cubicBezTo>
                  <a:pt x="5889971" y="3864211"/>
                  <a:pt x="5677713" y="3813846"/>
                  <a:pt x="5426813" y="3847559"/>
                </a:cubicBezTo>
                <a:cubicBezTo>
                  <a:pt x="5175913" y="3881272"/>
                  <a:pt x="5086811" y="3834048"/>
                  <a:pt x="4753416" y="3847559"/>
                </a:cubicBezTo>
                <a:cubicBezTo>
                  <a:pt x="4420021" y="3861070"/>
                  <a:pt x="4493515" y="3796105"/>
                  <a:pt x="4322883" y="3847559"/>
                </a:cubicBezTo>
                <a:cubicBezTo>
                  <a:pt x="4152251" y="3899013"/>
                  <a:pt x="3953783" y="3795130"/>
                  <a:pt x="3770917" y="3847559"/>
                </a:cubicBezTo>
                <a:cubicBezTo>
                  <a:pt x="3588051" y="3899988"/>
                  <a:pt x="3472733" y="3819404"/>
                  <a:pt x="3340384" y="3847559"/>
                </a:cubicBezTo>
                <a:cubicBezTo>
                  <a:pt x="3208035" y="3875714"/>
                  <a:pt x="2972573" y="3804404"/>
                  <a:pt x="2849135" y="3847559"/>
                </a:cubicBezTo>
                <a:cubicBezTo>
                  <a:pt x="2725697" y="3890714"/>
                  <a:pt x="2500836" y="3807577"/>
                  <a:pt x="2297169" y="3847559"/>
                </a:cubicBezTo>
                <a:cubicBezTo>
                  <a:pt x="2093502" y="3887541"/>
                  <a:pt x="2015311" y="3794509"/>
                  <a:pt x="1805920" y="3847559"/>
                </a:cubicBezTo>
                <a:cubicBezTo>
                  <a:pt x="1596529" y="3900609"/>
                  <a:pt x="1364243" y="3838918"/>
                  <a:pt x="1193238" y="3847559"/>
                </a:cubicBezTo>
                <a:cubicBezTo>
                  <a:pt x="1022233" y="3856200"/>
                  <a:pt x="850853" y="3843521"/>
                  <a:pt x="641273" y="3847559"/>
                </a:cubicBezTo>
                <a:cubicBezTo>
                  <a:pt x="273875" y="3802945"/>
                  <a:pt x="55866" y="3579327"/>
                  <a:pt x="0" y="3206286"/>
                </a:cubicBezTo>
                <a:cubicBezTo>
                  <a:pt x="-12260" y="2985772"/>
                  <a:pt x="8062" y="2920608"/>
                  <a:pt x="0" y="2641983"/>
                </a:cubicBezTo>
                <a:cubicBezTo>
                  <a:pt x="-8062" y="2363358"/>
                  <a:pt x="40753" y="2303828"/>
                  <a:pt x="0" y="2205931"/>
                </a:cubicBezTo>
                <a:cubicBezTo>
                  <a:pt x="-40753" y="2108034"/>
                  <a:pt x="27273" y="1817735"/>
                  <a:pt x="0" y="1692928"/>
                </a:cubicBezTo>
                <a:cubicBezTo>
                  <a:pt x="-27273" y="1568121"/>
                  <a:pt x="23778" y="1367015"/>
                  <a:pt x="0" y="1256876"/>
                </a:cubicBezTo>
                <a:cubicBezTo>
                  <a:pt x="-23778" y="1146737"/>
                  <a:pt x="6333" y="783248"/>
                  <a:pt x="0" y="641273"/>
                </a:cubicBezTo>
                <a:close/>
              </a:path>
              <a:path w="7354166" h="3847559" stroke="0" extrusionOk="0">
                <a:moveTo>
                  <a:pt x="0" y="641273"/>
                </a:moveTo>
                <a:cubicBezTo>
                  <a:pt x="3243" y="329013"/>
                  <a:pt x="279722" y="-91388"/>
                  <a:pt x="641273" y="0"/>
                </a:cubicBezTo>
                <a:cubicBezTo>
                  <a:pt x="955065" y="-51436"/>
                  <a:pt x="1126972" y="9481"/>
                  <a:pt x="1314671" y="0"/>
                </a:cubicBezTo>
                <a:cubicBezTo>
                  <a:pt x="1502370" y="-9481"/>
                  <a:pt x="1676984" y="33864"/>
                  <a:pt x="1866636" y="0"/>
                </a:cubicBezTo>
                <a:cubicBezTo>
                  <a:pt x="2056289" y="-33864"/>
                  <a:pt x="2328501" y="68173"/>
                  <a:pt x="2540034" y="0"/>
                </a:cubicBezTo>
                <a:cubicBezTo>
                  <a:pt x="2751567" y="-68173"/>
                  <a:pt x="2798247" y="41913"/>
                  <a:pt x="2909851" y="0"/>
                </a:cubicBezTo>
                <a:cubicBezTo>
                  <a:pt x="3021455" y="-41913"/>
                  <a:pt x="3200750" y="14898"/>
                  <a:pt x="3461816" y="0"/>
                </a:cubicBezTo>
                <a:cubicBezTo>
                  <a:pt x="3722883" y="-14898"/>
                  <a:pt x="3872126" y="27765"/>
                  <a:pt x="4135214" y="0"/>
                </a:cubicBezTo>
                <a:cubicBezTo>
                  <a:pt x="4398302" y="-27765"/>
                  <a:pt x="4437387" y="48179"/>
                  <a:pt x="4626464" y="0"/>
                </a:cubicBezTo>
                <a:cubicBezTo>
                  <a:pt x="4815541" y="-48179"/>
                  <a:pt x="4880412" y="54747"/>
                  <a:pt x="5117713" y="0"/>
                </a:cubicBezTo>
                <a:cubicBezTo>
                  <a:pt x="5355014" y="-54747"/>
                  <a:pt x="5558768" y="4850"/>
                  <a:pt x="5730394" y="0"/>
                </a:cubicBezTo>
                <a:cubicBezTo>
                  <a:pt x="5902020" y="-4850"/>
                  <a:pt x="6032248" y="5371"/>
                  <a:pt x="6160928" y="0"/>
                </a:cubicBezTo>
                <a:cubicBezTo>
                  <a:pt x="6289608" y="-5371"/>
                  <a:pt x="6483056" y="29957"/>
                  <a:pt x="6712893" y="0"/>
                </a:cubicBezTo>
                <a:cubicBezTo>
                  <a:pt x="7010462" y="50246"/>
                  <a:pt x="7386678" y="318985"/>
                  <a:pt x="7354166" y="641273"/>
                </a:cubicBezTo>
                <a:cubicBezTo>
                  <a:pt x="7377940" y="761350"/>
                  <a:pt x="7319485" y="961128"/>
                  <a:pt x="7354166" y="1102975"/>
                </a:cubicBezTo>
                <a:cubicBezTo>
                  <a:pt x="7388847" y="1244822"/>
                  <a:pt x="7319864" y="1424242"/>
                  <a:pt x="7354166" y="1667278"/>
                </a:cubicBezTo>
                <a:cubicBezTo>
                  <a:pt x="7388468" y="1910314"/>
                  <a:pt x="7344486" y="2047240"/>
                  <a:pt x="7354166" y="2231581"/>
                </a:cubicBezTo>
                <a:cubicBezTo>
                  <a:pt x="7363846" y="2415922"/>
                  <a:pt x="7338128" y="2611375"/>
                  <a:pt x="7354166" y="2744584"/>
                </a:cubicBezTo>
                <a:cubicBezTo>
                  <a:pt x="7370204" y="2877793"/>
                  <a:pt x="7311356" y="3001789"/>
                  <a:pt x="7354166" y="3206286"/>
                </a:cubicBezTo>
                <a:cubicBezTo>
                  <a:pt x="7359491" y="3575948"/>
                  <a:pt x="6981360" y="3901100"/>
                  <a:pt x="6712893" y="3847559"/>
                </a:cubicBezTo>
                <a:cubicBezTo>
                  <a:pt x="6588733" y="3864930"/>
                  <a:pt x="6378048" y="3838076"/>
                  <a:pt x="6221644" y="3847559"/>
                </a:cubicBezTo>
                <a:cubicBezTo>
                  <a:pt x="6065240" y="3857042"/>
                  <a:pt x="5825063" y="3791413"/>
                  <a:pt x="5548246" y="3847559"/>
                </a:cubicBezTo>
                <a:cubicBezTo>
                  <a:pt x="5271429" y="3903705"/>
                  <a:pt x="5039222" y="3773513"/>
                  <a:pt x="4874848" y="3847559"/>
                </a:cubicBezTo>
                <a:cubicBezTo>
                  <a:pt x="4710474" y="3921605"/>
                  <a:pt x="4652270" y="3823749"/>
                  <a:pt x="4505031" y="3847559"/>
                </a:cubicBezTo>
                <a:cubicBezTo>
                  <a:pt x="4357792" y="3871369"/>
                  <a:pt x="4266792" y="3810892"/>
                  <a:pt x="4074498" y="3847559"/>
                </a:cubicBezTo>
                <a:cubicBezTo>
                  <a:pt x="3882204" y="3884226"/>
                  <a:pt x="3760277" y="3802045"/>
                  <a:pt x="3461816" y="3847559"/>
                </a:cubicBezTo>
                <a:cubicBezTo>
                  <a:pt x="3163355" y="3893073"/>
                  <a:pt x="3215522" y="3791251"/>
                  <a:pt x="2970567" y="3847559"/>
                </a:cubicBezTo>
                <a:cubicBezTo>
                  <a:pt x="2725612" y="3903867"/>
                  <a:pt x="2681533" y="3831640"/>
                  <a:pt x="2600750" y="3847559"/>
                </a:cubicBezTo>
                <a:cubicBezTo>
                  <a:pt x="2519967" y="3863478"/>
                  <a:pt x="2347062" y="3846590"/>
                  <a:pt x="2170217" y="3847559"/>
                </a:cubicBezTo>
                <a:cubicBezTo>
                  <a:pt x="1993372" y="3848528"/>
                  <a:pt x="1887392" y="3823472"/>
                  <a:pt x="1618252" y="3847559"/>
                </a:cubicBezTo>
                <a:cubicBezTo>
                  <a:pt x="1349113" y="3871646"/>
                  <a:pt x="1269448" y="3836661"/>
                  <a:pt x="1127003" y="3847559"/>
                </a:cubicBezTo>
                <a:cubicBezTo>
                  <a:pt x="984558" y="3858457"/>
                  <a:pt x="794930" y="3815849"/>
                  <a:pt x="641273" y="3847559"/>
                </a:cubicBezTo>
                <a:cubicBezTo>
                  <a:pt x="316719" y="3822375"/>
                  <a:pt x="63055" y="3532814"/>
                  <a:pt x="0" y="3206286"/>
                </a:cubicBezTo>
                <a:cubicBezTo>
                  <a:pt x="-56848" y="2926171"/>
                  <a:pt x="57883" y="2849327"/>
                  <a:pt x="0" y="2641983"/>
                </a:cubicBezTo>
                <a:cubicBezTo>
                  <a:pt x="-57883" y="2434639"/>
                  <a:pt x="26902" y="2305598"/>
                  <a:pt x="0" y="2077680"/>
                </a:cubicBezTo>
                <a:cubicBezTo>
                  <a:pt x="-26902" y="1849762"/>
                  <a:pt x="216" y="1835139"/>
                  <a:pt x="0" y="1641628"/>
                </a:cubicBezTo>
                <a:cubicBezTo>
                  <a:pt x="-216" y="1448117"/>
                  <a:pt x="9029" y="1317356"/>
                  <a:pt x="0" y="1205576"/>
                </a:cubicBezTo>
                <a:cubicBezTo>
                  <a:pt x="-9029" y="1093796"/>
                  <a:pt x="831" y="897122"/>
                  <a:pt x="0" y="641273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66CC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28572821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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lật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Miệng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phau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phau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rau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hằng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4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la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Treo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tr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lo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“Ai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nhà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ra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244E97-E48A-4E14-9E1F-918953951FF0}"/>
              </a:ext>
            </a:extLst>
          </p:cNvPr>
          <p:cNvSpPr/>
          <p:nvPr/>
        </p:nvSpPr>
        <p:spPr>
          <a:xfrm>
            <a:off x="512757" y="84267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49527" y="842674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502248" y="37064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6" y="37064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7486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hlinkClick r:id="rId3" action="ppaction://hlinksldjump"/>
            <a:extLst>
              <a:ext uri="{FF2B5EF4-FFF2-40B4-BE49-F238E27FC236}">
                <a16:creationId xmlns:a16="http://schemas.microsoft.com/office/drawing/2014/main" id="{A327019D-2337-44D5-8081-37CC88E7CE0E}"/>
              </a:ext>
            </a:extLst>
          </p:cNvPr>
          <p:cNvSpPr/>
          <p:nvPr/>
        </p:nvSpPr>
        <p:spPr>
          <a:xfrm>
            <a:off x="7956640" y="2337679"/>
            <a:ext cx="2722123" cy="218264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Tủ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quần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802020204030203" pitchFamily="34" charset="0"/>
              <a:ea typeface="+mn-ea"/>
              <a:cs typeface="Lato bold" panose="020F0802020204030203" pitchFamily="34" charset="0"/>
            </a:endParaRP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3A5BB026-3F63-4174-B4F4-273D278FD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35" y="955595"/>
            <a:ext cx="3118865" cy="49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9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63AA53B5-27F5-4B24-8E5E-F8C9640A7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31" y="-272374"/>
            <a:ext cx="6858000" cy="6858000"/>
          </a:xfrm>
          <a:prstGeom prst="rect">
            <a:avLst/>
          </a:prstGeom>
        </p:spPr>
      </p:pic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92F45893-049A-4EBC-82B9-87C1BAAA4E95}"/>
              </a:ext>
            </a:extLst>
          </p:cNvPr>
          <p:cNvSpPr/>
          <p:nvPr/>
        </p:nvSpPr>
        <p:spPr>
          <a:xfrm>
            <a:off x="1661808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giày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802020204030203" pitchFamily="34" charset="0"/>
              <a:ea typeface="+mn-ea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52CA4681-DAD9-4E76-8E33-508125B8E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22" y="841444"/>
            <a:ext cx="2589178" cy="4751962"/>
          </a:xfrm>
          <a:prstGeom prst="rect">
            <a:avLst/>
          </a:prstGeo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EAC283F8-1704-4896-8369-B3B8ED2C2F19}"/>
              </a:ext>
            </a:extLst>
          </p:cNvPr>
          <p:cNvSpPr/>
          <p:nvPr/>
        </p:nvSpPr>
        <p:spPr>
          <a:xfrm>
            <a:off x="7956640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gương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802020204030203" pitchFamily="34" charset="0"/>
              <a:ea typeface="+mn-ea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1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 action="ppaction://hlinksldjump"/>
            <a:extLst>
              <a:ext uri="{FF2B5EF4-FFF2-40B4-BE49-F238E27FC236}">
                <a16:creationId xmlns:a16="http://schemas.microsoft.com/office/drawing/2014/main" id="{F9B29641-435C-4A69-94F0-B77E513EC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56" y="1349375"/>
            <a:ext cx="4351338" cy="4351338"/>
          </a:xfr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12127EBB-1DF3-4CE9-BED3-9DC2EF5549E9}"/>
              </a:ext>
            </a:extLst>
          </p:cNvPr>
          <p:cNvSpPr/>
          <p:nvPr/>
        </p:nvSpPr>
        <p:spPr>
          <a:xfrm>
            <a:off x="1744662" y="2240403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Bát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Đĩa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802020204030203" pitchFamily="34" charset="0"/>
              <a:ea typeface="+mn-ea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995E21-86F7-B7A9-54FE-3820955611AC}"/>
              </a:ext>
            </a:extLst>
          </p:cNvPr>
          <p:cNvSpPr txBox="1"/>
          <p:nvPr/>
        </p:nvSpPr>
        <p:spPr>
          <a:xfrm>
            <a:off x="3061699" y="2301411"/>
            <a:ext cx="60823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352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455</Words>
  <Application>Microsoft Office PowerPoint</Application>
  <PresentationFormat>Widescreen</PresentationFormat>
  <Paragraphs>60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等线</vt:lpstr>
      <vt:lpstr>等线 Light</vt:lpstr>
      <vt:lpstr>宋体</vt:lpstr>
      <vt:lpstr>#9Slide03 SFU Toledo Bold</vt:lpstr>
      <vt:lpstr>Arial</vt:lpstr>
      <vt:lpstr>Calibri</vt:lpstr>
      <vt:lpstr>Calibri Light</vt:lpstr>
      <vt:lpstr>Cambria</vt:lpstr>
      <vt:lpstr>Cambria Math</vt:lpstr>
      <vt:lpstr>Lato</vt:lpstr>
      <vt:lpstr>Lato bold</vt:lpstr>
      <vt:lpstr>Times New Roman</vt:lpstr>
      <vt:lpstr>Wingdings 2</vt:lpstr>
      <vt:lpstr>字魂35号-经典雅黑</vt:lpstr>
      <vt:lpstr>Office 主题​​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Dâu Tây</cp:lastModifiedBy>
  <cp:revision>19</cp:revision>
  <dcterms:created xsi:type="dcterms:W3CDTF">2023-05-17T12:09:25Z</dcterms:created>
  <dcterms:modified xsi:type="dcterms:W3CDTF">2024-10-07T14:44:49Z</dcterms:modified>
</cp:coreProperties>
</file>