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0" r:id="rId2"/>
    <p:sldMasterId id="2147483763" r:id="rId3"/>
    <p:sldMasterId id="2147483775" r:id="rId4"/>
    <p:sldMasterId id="2147483804" r:id="rId5"/>
    <p:sldMasterId id="2147483830" r:id="rId6"/>
    <p:sldMasterId id="2147483842" r:id="rId7"/>
    <p:sldMasterId id="2147483854" r:id="rId8"/>
  </p:sldMasterIdLst>
  <p:notesMasterIdLst>
    <p:notesMasterId r:id="rId27"/>
  </p:notesMasterIdLst>
  <p:sldIdLst>
    <p:sldId id="273" r:id="rId9"/>
    <p:sldId id="2007577199" r:id="rId10"/>
    <p:sldId id="258" r:id="rId11"/>
    <p:sldId id="259" r:id="rId12"/>
    <p:sldId id="260" r:id="rId13"/>
    <p:sldId id="261" r:id="rId14"/>
    <p:sldId id="256" r:id="rId15"/>
    <p:sldId id="2007577200" r:id="rId16"/>
    <p:sldId id="492" r:id="rId17"/>
    <p:sldId id="2007577208" r:id="rId18"/>
    <p:sldId id="2007577188" r:id="rId19"/>
    <p:sldId id="2007577189" r:id="rId20"/>
    <p:sldId id="502" r:id="rId21"/>
    <p:sldId id="2007577143" r:id="rId22"/>
    <p:sldId id="2007577202" r:id="rId23"/>
    <p:sldId id="302" r:id="rId24"/>
    <p:sldId id="2007577207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7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9545-A087-482B-B8FB-70DB2CBB783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C9FC1-5180-4B7E-BFD2-E2B48ED69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9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- 0972115126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C9FC1-5180-4B7E-BFD2-E2B48ED699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5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02255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45BD-152D-4813-87E1-00F2A2E39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E38E5-6203-4DBD-BE2B-582ECEA37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5428C-D288-4ED9-8D62-B7061818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501F1-C17D-426C-9C7D-F5A15F83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584E-512A-49F4-913A-2BA1039A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68AE-C817-444F-8CD6-205DB006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06AD-E110-4365-B793-A24E5202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842BD-7EC4-4DF9-AA1C-A37A9206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86FE6-CCA1-41CE-A3E6-DEB1EA6D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A4D21-B329-4FDA-AEF0-C80AEDF3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90D72-EFAF-48DB-92F9-CBB21B54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8C07E-0B96-48E2-AE31-ED1DAAFCB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C894-06CA-4F03-94E2-9F85404B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0D326-1A38-4E11-B322-3E96D784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B996C-B8D3-48CF-A04C-FA0B1301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76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62E6-77B5-4D8F-B3BB-35BB582E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8FE44-B447-44A3-85B6-7C469BB49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C46A6-EDCF-44A1-B871-2E5EA8644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F20DB-6282-4FAE-A4A4-48919138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DB4E7-72B6-443D-B04F-FFB60729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6BF1D-81EB-4208-9591-ACCA2ADA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275B6-C17A-480F-8377-9A089EAB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998CD-7747-4AA0-B2AE-6735C191E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8747C-6BC3-45BD-B0F7-A0F918EB2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92224-EB46-4E47-BC7B-B40AAC801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CBFC5-5879-4419-811C-4B80EB3A1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9357D-1906-4D71-8776-DC0E9A5A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423F9-509D-4B90-ADAE-0851EF2D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4DEAB-8E48-41F1-A14A-771F0668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76D2-08A9-48FE-A2D3-1227FA803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7D409-323A-42E4-B60A-C116E5F3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26DC8-11A6-47D5-9D87-0A604EC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5C664-9EDE-42BF-9BC4-CA80FC96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AFA1-18C9-4353-8AF7-19EECAF6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5B783-DCD6-4597-809F-0C0FEB68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2F3ED-ECCB-44C3-A881-047A1324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89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94DF-9501-449C-B4BF-E0F949E5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6777-6AE0-40EC-A98E-524E3DB1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B3689-338D-4830-931D-72D09BC60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26B84-686C-4B88-8D91-674B8164B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F1C5-92E7-4263-8684-CC8F5B9D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E7ABE-850F-4681-B0D9-24DA627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6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5C2FC-4C60-4EDE-AC75-628B46A5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F98EC-32DD-43F2-A0EE-B8521DEE4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7744C-427E-4AC9-AAE9-B39218652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02BBC-DC90-4FDA-84F9-09F05FA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E4495-AE57-4B2B-9D7A-89D3F3D7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8986D-7BDC-44C5-B0D0-45956075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9038-CA99-4DA5-9058-F135F696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3D1D0-FC74-4123-98D8-6F9630E60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F525-517D-4973-AA2B-23894784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880AF-87AA-4F22-9534-EE792D8D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59611-954D-4A4F-9408-005082DE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65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DBE42-3E3D-46ED-B1F9-6F49D4419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89E72-68C5-49FC-98B2-C2E58B7A2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39853-A734-48A2-80B7-D6269D0F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C261-01B3-4BE1-B304-CE9DEBCE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5C37-EA9F-449D-A84D-DA7916D2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3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17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58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385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476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061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905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93528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832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092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184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74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02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69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6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7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0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63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1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4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15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42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00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90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1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2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58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3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4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17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71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83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09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81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20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7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88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83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47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9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6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49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92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32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1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37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7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1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90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95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5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12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566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6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058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96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76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899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85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21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714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6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92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750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3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252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78D158-08F3-4183-881A-0CF074CD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23C5E-3171-4ADC-9AA3-96716305E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79ECD-5CA8-4B3C-A06F-579186D45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AF8D6-ABC4-442F-9EB2-052F3BA8118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E40D-DA04-4B17-9F43-202347F22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F85C1-D732-43C5-88B0-945180A23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1BD89-77C3-411A-B41E-2FC0FA0E9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2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6882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98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74660C-265A-BC33-2E4F-C54E518BEE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653" y="161928"/>
            <a:ext cx="1680226" cy="16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15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jpe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1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2.png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slideLayout" Target="../slideLayouts/slideLayout71.xml"/><Relationship Id="rId5" Type="http://schemas.openxmlformats.org/officeDocument/2006/relationships/audio" Target="NULL" TargetMode="External"/><Relationship Id="rId15" Type="http://schemas.openxmlformats.org/officeDocument/2006/relationships/image" Target="../media/image38.jpeg"/><Relationship Id="rId10" Type="http://schemas.openxmlformats.org/officeDocument/2006/relationships/video" Target="../media/media5.mp4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microsoft.com/office/2007/relationships/media" Target="../media/media5.mp4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7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6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slideLayout" Target="../slideLayouts/slideLayout71.xml"/><Relationship Id="rId5" Type="http://schemas.openxmlformats.org/officeDocument/2006/relationships/audio" Target="NULL" TargetMode="External"/><Relationship Id="rId15" Type="http://schemas.openxmlformats.org/officeDocument/2006/relationships/image" Target="../media/image40.png"/><Relationship Id="rId10" Type="http://schemas.openxmlformats.org/officeDocument/2006/relationships/video" Target="../media/media5.mp4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microsoft.com/office/2007/relationships/media" Target="../media/media5.mp4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18" Type="http://schemas.microsoft.com/office/2007/relationships/hdphoto" Target="../media/hdphoto4.wdp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38.jpeg"/><Relationship Id="rId20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slideLayout" Target="../slideLayouts/slideLayout71.xml"/><Relationship Id="rId5" Type="http://schemas.openxmlformats.org/officeDocument/2006/relationships/audio" Target="NULL" TargetMode="External"/><Relationship Id="rId15" Type="http://schemas.openxmlformats.org/officeDocument/2006/relationships/image" Target="../media/image43.png"/><Relationship Id="rId10" Type="http://schemas.openxmlformats.org/officeDocument/2006/relationships/video" Target="../media/media5.mp4"/><Relationship Id="rId19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media" Target="../media/media5.mp4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12" Type="http://schemas.openxmlformats.org/officeDocument/2006/relationships/image" Target="../media/image59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84.xml"/><Relationship Id="rId6" Type="http://schemas.openxmlformats.org/officeDocument/2006/relationships/slide" Target="slide11.xml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0" Type="http://schemas.openxmlformats.org/officeDocument/2006/relationships/image" Target="../media/image57.jpeg"/><Relationship Id="rId4" Type="http://schemas.openxmlformats.org/officeDocument/2006/relationships/slide" Target="slide12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25642" y="-2120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605476" y="6216620"/>
            <a:ext cx="13156140" cy="3820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8437097" y="248246"/>
            <a:ext cx="673243" cy="15462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1865126" y="3846529"/>
            <a:ext cx="1420018" cy="2280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949983" y="-1184233"/>
            <a:ext cx="3909888" cy="29764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3087809" y="-2001677"/>
            <a:ext cx="5609823" cy="1083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68919" y="4444470"/>
            <a:ext cx="902381" cy="9314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0511672" y="-77384"/>
            <a:ext cx="2465949" cy="21145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157335" y="4036322"/>
            <a:ext cx="1486604" cy="22524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7860041" y="5290401"/>
            <a:ext cx="3219361" cy="35988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9774287" y="4141552"/>
            <a:ext cx="3071997" cy="20275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079881" y="-412975"/>
            <a:ext cx="1565872" cy="15430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941814" y="-14208"/>
            <a:ext cx="3237639" cy="361931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1659" y="1449841"/>
            <a:ext cx="11661871" cy="1446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600" b="1" spc="249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46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THẦY CÔ GIÁO </a:t>
            </a:r>
          </a:p>
          <a:p>
            <a:pPr algn="ctr"/>
            <a:r>
              <a:rPr lang="en-US" sz="4600" b="1" spc="249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46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THĂM VÀ DỰ GIỜ LỚP 2A</a:t>
            </a:r>
            <a:endParaRPr lang="en-US" sz="4800" b="1" spc="249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46B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69157DDA-38B3-44AD-8F12-559C88ACD4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874633" y="442012"/>
            <a:ext cx="1997833" cy="5793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8EA9E8-A568-4103-9125-983B404D7281}"/>
              </a:ext>
            </a:extLst>
          </p:cNvPr>
          <p:cNvSpPr/>
          <p:nvPr/>
        </p:nvSpPr>
        <p:spPr>
          <a:xfrm>
            <a:off x="2517022" y="4656318"/>
            <a:ext cx="7223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600" b="1" dirty="0">
              <a:ln w="66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Nguyệt</a:t>
            </a:r>
            <a:endParaRPr lang="vi-VN" sz="3600" b="1" dirty="0">
              <a:ln w="66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23">
            <a:extLst>
              <a:ext uri="{FF2B5EF4-FFF2-40B4-BE49-F238E27FC236}">
                <a16:creationId xmlns:a16="http://schemas.microsoft.com/office/drawing/2014/main" id="{01140B49-D0E8-434A-A50D-2479175C22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417" y="2811753"/>
            <a:ext cx="3993449" cy="3993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92AFA-8463-4E03-B083-B2E2C4B2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24" y="273132"/>
            <a:ext cx="10168682" cy="43680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D17863-A863-43E6-862A-E7E06B661A09}"/>
              </a:ext>
            </a:extLst>
          </p:cNvPr>
          <p:cNvSpPr/>
          <p:nvPr/>
        </p:nvSpPr>
        <p:spPr>
          <a:xfrm>
            <a:off x="2359841" y="4985266"/>
            <a:ext cx="7304048" cy="1332643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trung toàn trường và làm lễ khai giảng</a:t>
            </a:r>
          </a:p>
        </p:txBody>
      </p:sp>
    </p:spTree>
    <p:extLst>
      <p:ext uri="{BB962C8B-B14F-4D97-AF65-F5344CB8AC3E}">
        <p14:creationId xmlns:p14="http://schemas.microsoft.com/office/powerpoint/2010/main" val="208080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4A243CC-C000-4226-AB71-8B4EDE95A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1" y="582909"/>
            <a:ext cx="6177234" cy="4663812"/>
          </a:xfrm>
          <a:prstGeom prst="rect">
            <a:avLst/>
          </a:prstGeom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B4DB184-2DB8-4D14-A66F-317ED2989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03" y="605955"/>
            <a:ext cx="4640766" cy="46407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104845-D7B5-49C7-B304-A10DCA44658A}"/>
              </a:ext>
            </a:extLst>
          </p:cNvPr>
          <p:cNvSpPr/>
          <p:nvPr/>
        </p:nvSpPr>
        <p:spPr>
          <a:xfrm>
            <a:off x="780586" y="5374888"/>
            <a:ext cx="5698274" cy="1037063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8F414A-E28A-46B5-854F-E9607F0FB4ED}"/>
              </a:ext>
            </a:extLst>
          </p:cNvPr>
          <p:cNvSpPr/>
          <p:nvPr/>
        </p:nvSpPr>
        <p:spPr>
          <a:xfrm>
            <a:off x="6791093" y="5374887"/>
            <a:ext cx="4996676" cy="1037063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28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D98B92B-2B58-4F5B-8D8B-F42068FFA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30" y="392164"/>
            <a:ext cx="4785732" cy="478573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B24A19F-4018-4F15-B797-B7A205088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61" y="529043"/>
            <a:ext cx="5337267" cy="47715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096F9E-A68B-4AB0-AF54-22FC2664B9C9}"/>
              </a:ext>
            </a:extLst>
          </p:cNvPr>
          <p:cNvSpPr/>
          <p:nvPr/>
        </p:nvSpPr>
        <p:spPr>
          <a:xfrm>
            <a:off x="423456" y="5374888"/>
            <a:ext cx="5698274" cy="1037063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D0D3C1-33FF-4133-BE19-623033625D58}"/>
              </a:ext>
            </a:extLst>
          </p:cNvPr>
          <p:cNvSpPr/>
          <p:nvPr/>
        </p:nvSpPr>
        <p:spPr>
          <a:xfrm>
            <a:off x="6634977" y="5374888"/>
            <a:ext cx="5285678" cy="1037063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356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 descr="ngay-khai-giang">
            <a:extLst>
              <a:ext uri="{FF2B5EF4-FFF2-40B4-BE49-F238E27FC236}">
                <a16:creationId xmlns:a16="http://schemas.microsoft.com/office/drawing/2014/main" id="{703EDE47-0E4F-DD39-3BD2-1FE72C76F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7631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79435A0-7EAC-317F-3E55-CF977369B93F}"/>
              </a:ext>
            </a:extLst>
          </p:cNvPr>
          <p:cNvSpPr/>
          <p:nvPr/>
        </p:nvSpPr>
        <p:spPr>
          <a:xfrm>
            <a:off x="3579541" y="138223"/>
            <a:ext cx="7978051" cy="2200939"/>
          </a:xfrm>
          <a:prstGeom prst="cloud">
            <a:avLst/>
          </a:prstGeom>
          <a:solidFill>
            <a:srgbClr val="F8B2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 LỄ KHAI GIẢNG CÓ Ý NGHĨA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0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75586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1708317" y="1493722"/>
            <a:ext cx="70800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</a:rPr>
              <a:t>Ngày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khai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giảng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mốc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đánh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dấu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năm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học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mới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bắt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đầu</a:t>
            </a:r>
            <a:r>
              <a:rPr lang="en-US" sz="4800" b="1" dirty="0">
                <a:solidFill>
                  <a:srgbClr val="FFFF00"/>
                </a:solidFill>
              </a:rPr>
              <a:t>, </a:t>
            </a:r>
            <a:r>
              <a:rPr lang="en-US" sz="4800" b="1" dirty="0" err="1">
                <a:solidFill>
                  <a:srgbClr val="FFFF00"/>
                </a:solidFill>
              </a:rPr>
              <a:t>là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sự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quan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trọng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trong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một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năm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học</a:t>
            </a:r>
            <a:r>
              <a:rPr lang="en-US" sz="4800" b="1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BC623-3FC2-C68D-3C12-2B8DEC34C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046" y="2532656"/>
            <a:ext cx="63708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8" y="1207910"/>
            <a:ext cx="4665577" cy="2668172"/>
          </a:xfrm>
          <a:prstGeom prst="rect">
            <a:avLst/>
          </a:prstGeom>
        </p:spPr>
      </p:pic>
      <p:sp>
        <p:nvSpPr>
          <p:cNvPr id="28" name="任意多边形: 形状 6">
            <a:extLst>
              <a:ext uri="{FF2B5EF4-FFF2-40B4-BE49-F238E27FC236}">
                <a16:creationId xmlns:a16="http://schemas.microsoft.com/office/drawing/2014/main" id="{32EC6586-B6E0-4603-93AE-D98C57C3E824}"/>
              </a:ext>
            </a:extLst>
          </p:cNvPr>
          <p:cNvSpPr/>
          <p:nvPr/>
        </p:nvSpPr>
        <p:spPr>
          <a:xfrm>
            <a:off x="4694664" y="333999"/>
            <a:ext cx="7469242" cy="5141249"/>
          </a:xfrm>
          <a:custGeom>
            <a:avLst/>
            <a:gdLst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42098 w 2585837"/>
              <a:gd name="connsiteY25" fmla="*/ 193641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956498 w 2585837"/>
              <a:gd name="connsiteY24" fmla="*/ 177598 h 1446121"/>
              <a:gd name="connsiteX25" fmla="*/ 10145 w 2585837"/>
              <a:gd name="connsiteY25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20666 w 2585837"/>
              <a:gd name="connsiteY23" fmla="*/ 161556 h 1446121"/>
              <a:gd name="connsiteX24" fmla="*/ 10145 w 2585837"/>
              <a:gd name="connsiteY24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181087 w 2585837"/>
              <a:gd name="connsiteY22" fmla="*/ 129472 h 1446121"/>
              <a:gd name="connsiteX23" fmla="*/ 10145 w 2585837"/>
              <a:gd name="connsiteY23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790687 w 2585837"/>
              <a:gd name="connsiteY19" fmla="*/ 81346 h 1446121"/>
              <a:gd name="connsiteX20" fmla="*/ 1694435 w 2585837"/>
              <a:gd name="connsiteY20" fmla="*/ 97388 h 1446121"/>
              <a:gd name="connsiteX21" fmla="*/ 1614224 w 2585837"/>
              <a:gd name="connsiteY21" fmla="*/ 113430 h 1446121"/>
              <a:gd name="connsiteX22" fmla="*/ 10145 w 2585837"/>
              <a:gd name="connsiteY22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614224 w 2585837"/>
              <a:gd name="connsiteY20" fmla="*/ 113430 h 1446121"/>
              <a:gd name="connsiteX21" fmla="*/ 10145 w 2585837"/>
              <a:gd name="connsiteY21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694435 w 2585837"/>
              <a:gd name="connsiteY19" fmla="*/ 97388 h 1446121"/>
              <a:gd name="connsiteX20" fmla="*/ 10145 w 2585837"/>
              <a:gd name="connsiteY20" fmla="*/ 112247 h 1446121"/>
              <a:gd name="connsiteX0" fmla="*/ 26056 w 2585837"/>
              <a:gd name="connsiteY0" fmla="*/ 129472 h 1446121"/>
              <a:gd name="connsiteX1" fmla="*/ 699824 w 2585837"/>
              <a:gd name="connsiteY1" fmla="*/ 995746 h 1446121"/>
              <a:gd name="connsiteX2" fmla="*/ 747950 w 2585837"/>
              <a:gd name="connsiteY2" fmla="*/ 1011788 h 1446121"/>
              <a:gd name="connsiteX3" fmla="*/ 715866 w 2585837"/>
              <a:gd name="connsiteY3" fmla="*/ 1108041 h 1446121"/>
              <a:gd name="connsiteX4" fmla="*/ 651698 w 2585837"/>
              <a:gd name="connsiteY4" fmla="*/ 1204293 h 1446121"/>
              <a:gd name="connsiteX5" fmla="*/ 635656 w 2585837"/>
              <a:gd name="connsiteY5" fmla="*/ 1252420 h 1446121"/>
              <a:gd name="connsiteX6" fmla="*/ 523361 w 2585837"/>
              <a:gd name="connsiteY6" fmla="*/ 1396798 h 1446121"/>
              <a:gd name="connsiteX7" fmla="*/ 507319 w 2585837"/>
              <a:gd name="connsiteY7" fmla="*/ 1444925 h 1446121"/>
              <a:gd name="connsiteX8" fmla="*/ 587529 w 2585837"/>
              <a:gd name="connsiteY8" fmla="*/ 1412841 h 1446121"/>
              <a:gd name="connsiteX9" fmla="*/ 683782 w 2585837"/>
              <a:gd name="connsiteY9" fmla="*/ 1348672 h 1446121"/>
              <a:gd name="connsiteX10" fmla="*/ 731908 w 2585837"/>
              <a:gd name="connsiteY10" fmla="*/ 1316588 h 1446121"/>
              <a:gd name="connsiteX11" fmla="*/ 796077 w 2585837"/>
              <a:gd name="connsiteY11" fmla="*/ 1300546 h 1446121"/>
              <a:gd name="connsiteX12" fmla="*/ 940456 w 2585837"/>
              <a:gd name="connsiteY12" fmla="*/ 1220335 h 1446121"/>
              <a:gd name="connsiteX13" fmla="*/ 1036708 w 2585837"/>
              <a:gd name="connsiteY13" fmla="*/ 1156167 h 1446121"/>
              <a:gd name="connsiteX14" fmla="*/ 2175698 w 2585837"/>
              <a:gd name="connsiteY14" fmla="*/ 1108041 h 1446121"/>
              <a:gd name="connsiteX15" fmla="*/ 2576750 w 2585837"/>
              <a:gd name="connsiteY15" fmla="*/ 1091998 h 1446121"/>
              <a:gd name="connsiteX16" fmla="*/ 2544666 w 2585837"/>
              <a:gd name="connsiteY16" fmla="*/ 995746 h 1446121"/>
              <a:gd name="connsiteX17" fmla="*/ 2159656 w 2585837"/>
              <a:gd name="connsiteY17" fmla="*/ 17177 h 1446121"/>
              <a:gd name="connsiteX18" fmla="*/ 2015277 w 2585837"/>
              <a:gd name="connsiteY18" fmla="*/ 33220 h 1446121"/>
              <a:gd name="connsiteX19" fmla="*/ 10145 w 2585837"/>
              <a:gd name="connsiteY19" fmla="*/ 112247 h 1446121"/>
              <a:gd name="connsiteX0" fmla="*/ 26056 w 2585837"/>
              <a:gd name="connsiteY0" fmla="*/ 162357 h 1479006"/>
              <a:gd name="connsiteX1" fmla="*/ 699824 w 2585837"/>
              <a:gd name="connsiteY1" fmla="*/ 1028631 h 1479006"/>
              <a:gd name="connsiteX2" fmla="*/ 747950 w 2585837"/>
              <a:gd name="connsiteY2" fmla="*/ 1044673 h 1479006"/>
              <a:gd name="connsiteX3" fmla="*/ 715866 w 2585837"/>
              <a:gd name="connsiteY3" fmla="*/ 1140926 h 1479006"/>
              <a:gd name="connsiteX4" fmla="*/ 651698 w 2585837"/>
              <a:gd name="connsiteY4" fmla="*/ 1237178 h 1479006"/>
              <a:gd name="connsiteX5" fmla="*/ 635656 w 2585837"/>
              <a:gd name="connsiteY5" fmla="*/ 1285305 h 1479006"/>
              <a:gd name="connsiteX6" fmla="*/ 523361 w 2585837"/>
              <a:gd name="connsiteY6" fmla="*/ 1429683 h 1479006"/>
              <a:gd name="connsiteX7" fmla="*/ 507319 w 2585837"/>
              <a:gd name="connsiteY7" fmla="*/ 1477810 h 1479006"/>
              <a:gd name="connsiteX8" fmla="*/ 587529 w 2585837"/>
              <a:gd name="connsiteY8" fmla="*/ 1445726 h 1479006"/>
              <a:gd name="connsiteX9" fmla="*/ 683782 w 2585837"/>
              <a:gd name="connsiteY9" fmla="*/ 1381557 h 1479006"/>
              <a:gd name="connsiteX10" fmla="*/ 731908 w 2585837"/>
              <a:gd name="connsiteY10" fmla="*/ 1349473 h 1479006"/>
              <a:gd name="connsiteX11" fmla="*/ 796077 w 2585837"/>
              <a:gd name="connsiteY11" fmla="*/ 1333431 h 1479006"/>
              <a:gd name="connsiteX12" fmla="*/ 940456 w 2585837"/>
              <a:gd name="connsiteY12" fmla="*/ 1253220 h 1479006"/>
              <a:gd name="connsiteX13" fmla="*/ 1036708 w 2585837"/>
              <a:gd name="connsiteY13" fmla="*/ 1189052 h 1479006"/>
              <a:gd name="connsiteX14" fmla="*/ 2175698 w 2585837"/>
              <a:gd name="connsiteY14" fmla="*/ 1140926 h 1479006"/>
              <a:gd name="connsiteX15" fmla="*/ 2576750 w 2585837"/>
              <a:gd name="connsiteY15" fmla="*/ 1124883 h 1479006"/>
              <a:gd name="connsiteX16" fmla="*/ 2544666 w 2585837"/>
              <a:gd name="connsiteY16" fmla="*/ 1028631 h 1479006"/>
              <a:gd name="connsiteX17" fmla="*/ 2159656 w 2585837"/>
              <a:gd name="connsiteY17" fmla="*/ 50062 h 1479006"/>
              <a:gd name="connsiteX18" fmla="*/ 10145 w 2585837"/>
              <a:gd name="connsiteY18" fmla="*/ 145132 h 1479006"/>
              <a:gd name="connsiteX0" fmla="*/ 26056 w 2680698"/>
              <a:gd name="connsiteY0" fmla="*/ 162357 h 1479006"/>
              <a:gd name="connsiteX1" fmla="*/ 699824 w 2680698"/>
              <a:gd name="connsiteY1" fmla="*/ 1028631 h 1479006"/>
              <a:gd name="connsiteX2" fmla="*/ 747950 w 2680698"/>
              <a:gd name="connsiteY2" fmla="*/ 1044673 h 1479006"/>
              <a:gd name="connsiteX3" fmla="*/ 715866 w 2680698"/>
              <a:gd name="connsiteY3" fmla="*/ 1140926 h 1479006"/>
              <a:gd name="connsiteX4" fmla="*/ 651698 w 2680698"/>
              <a:gd name="connsiteY4" fmla="*/ 1237178 h 1479006"/>
              <a:gd name="connsiteX5" fmla="*/ 635656 w 2680698"/>
              <a:gd name="connsiteY5" fmla="*/ 1285305 h 1479006"/>
              <a:gd name="connsiteX6" fmla="*/ 523361 w 2680698"/>
              <a:gd name="connsiteY6" fmla="*/ 1429683 h 1479006"/>
              <a:gd name="connsiteX7" fmla="*/ 507319 w 2680698"/>
              <a:gd name="connsiteY7" fmla="*/ 1477810 h 1479006"/>
              <a:gd name="connsiteX8" fmla="*/ 587529 w 2680698"/>
              <a:gd name="connsiteY8" fmla="*/ 1445726 h 1479006"/>
              <a:gd name="connsiteX9" fmla="*/ 683782 w 2680698"/>
              <a:gd name="connsiteY9" fmla="*/ 1381557 h 1479006"/>
              <a:gd name="connsiteX10" fmla="*/ 731908 w 2680698"/>
              <a:gd name="connsiteY10" fmla="*/ 1349473 h 1479006"/>
              <a:gd name="connsiteX11" fmla="*/ 796077 w 2680698"/>
              <a:gd name="connsiteY11" fmla="*/ 1333431 h 1479006"/>
              <a:gd name="connsiteX12" fmla="*/ 940456 w 2680698"/>
              <a:gd name="connsiteY12" fmla="*/ 1253220 h 1479006"/>
              <a:gd name="connsiteX13" fmla="*/ 1036708 w 2680698"/>
              <a:gd name="connsiteY13" fmla="*/ 1189052 h 1479006"/>
              <a:gd name="connsiteX14" fmla="*/ 2576750 w 2680698"/>
              <a:gd name="connsiteY14" fmla="*/ 1124883 h 1479006"/>
              <a:gd name="connsiteX15" fmla="*/ 2544666 w 2680698"/>
              <a:gd name="connsiteY15" fmla="*/ 1028631 h 1479006"/>
              <a:gd name="connsiteX16" fmla="*/ 2159656 w 2680698"/>
              <a:gd name="connsiteY16" fmla="*/ 50062 h 1479006"/>
              <a:gd name="connsiteX17" fmla="*/ 10145 w 2680698"/>
              <a:gd name="connsiteY17" fmla="*/ 145132 h 1479006"/>
              <a:gd name="connsiteX0" fmla="*/ 26056 w 2624077"/>
              <a:gd name="connsiteY0" fmla="*/ 162357 h 1479006"/>
              <a:gd name="connsiteX1" fmla="*/ 699824 w 2624077"/>
              <a:gd name="connsiteY1" fmla="*/ 1028631 h 1479006"/>
              <a:gd name="connsiteX2" fmla="*/ 747950 w 2624077"/>
              <a:gd name="connsiteY2" fmla="*/ 1044673 h 1479006"/>
              <a:gd name="connsiteX3" fmla="*/ 715866 w 2624077"/>
              <a:gd name="connsiteY3" fmla="*/ 1140926 h 1479006"/>
              <a:gd name="connsiteX4" fmla="*/ 651698 w 2624077"/>
              <a:gd name="connsiteY4" fmla="*/ 1237178 h 1479006"/>
              <a:gd name="connsiteX5" fmla="*/ 635656 w 2624077"/>
              <a:gd name="connsiteY5" fmla="*/ 1285305 h 1479006"/>
              <a:gd name="connsiteX6" fmla="*/ 523361 w 2624077"/>
              <a:gd name="connsiteY6" fmla="*/ 1429683 h 1479006"/>
              <a:gd name="connsiteX7" fmla="*/ 507319 w 2624077"/>
              <a:gd name="connsiteY7" fmla="*/ 1477810 h 1479006"/>
              <a:gd name="connsiteX8" fmla="*/ 587529 w 2624077"/>
              <a:gd name="connsiteY8" fmla="*/ 1445726 h 1479006"/>
              <a:gd name="connsiteX9" fmla="*/ 683782 w 2624077"/>
              <a:gd name="connsiteY9" fmla="*/ 1381557 h 1479006"/>
              <a:gd name="connsiteX10" fmla="*/ 731908 w 2624077"/>
              <a:gd name="connsiteY10" fmla="*/ 1349473 h 1479006"/>
              <a:gd name="connsiteX11" fmla="*/ 796077 w 2624077"/>
              <a:gd name="connsiteY11" fmla="*/ 1333431 h 1479006"/>
              <a:gd name="connsiteX12" fmla="*/ 940456 w 2624077"/>
              <a:gd name="connsiteY12" fmla="*/ 1253220 h 1479006"/>
              <a:gd name="connsiteX13" fmla="*/ 1036708 w 2624077"/>
              <a:gd name="connsiteY13" fmla="*/ 1189052 h 1479006"/>
              <a:gd name="connsiteX14" fmla="*/ 2544666 w 2624077"/>
              <a:gd name="connsiteY14" fmla="*/ 1028631 h 1479006"/>
              <a:gd name="connsiteX15" fmla="*/ 2159656 w 2624077"/>
              <a:gd name="connsiteY15" fmla="*/ 50062 h 1479006"/>
              <a:gd name="connsiteX16" fmla="*/ 10145 w 2624077"/>
              <a:gd name="connsiteY16" fmla="*/ 145132 h 1479006"/>
              <a:gd name="connsiteX0" fmla="*/ 26056 w 2571642"/>
              <a:gd name="connsiteY0" fmla="*/ 162357 h 1479006"/>
              <a:gd name="connsiteX1" fmla="*/ 699824 w 2571642"/>
              <a:gd name="connsiteY1" fmla="*/ 1028631 h 1479006"/>
              <a:gd name="connsiteX2" fmla="*/ 747950 w 2571642"/>
              <a:gd name="connsiteY2" fmla="*/ 1044673 h 1479006"/>
              <a:gd name="connsiteX3" fmla="*/ 715866 w 2571642"/>
              <a:gd name="connsiteY3" fmla="*/ 1140926 h 1479006"/>
              <a:gd name="connsiteX4" fmla="*/ 651698 w 2571642"/>
              <a:gd name="connsiteY4" fmla="*/ 1237178 h 1479006"/>
              <a:gd name="connsiteX5" fmla="*/ 635656 w 2571642"/>
              <a:gd name="connsiteY5" fmla="*/ 1285305 h 1479006"/>
              <a:gd name="connsiteX6" fmla="*/ 523361 w 2571642"/>
              <a:gd name="connsiteY6" fmla="*/ 1429683 h 1479006"/>
              <a:gd name="connsiteX7" fmla="*/ 507319 w 2571642"/>
              <a:gd name="connsiteY7" fmla="*/ 1477810 h 1479006"/>
              <a:gd name="connsiteX8" fmla="*/ 587529 w 2571642"/>
              <a:gd name="connsiteY8" fmla="*/ 1445726 h 1479006"/>
              <a:gd name="connsiteX9" fmla="*/ 683782 w 2571642"/>
              <a:gd name="connsiteY9" fmla="*/ 1381557 h 1479006"/>
              <a:gd name="connsiteX10" fmla="*/ 731908 w 2571642"/>
              <a:gd name="connsiteY10" fmla="*/ 1349473 h 1479006"/>
              <a:gd name="connsiteX11" fmla="*/ 796077 w 2571642"/>
              <a:gd name="connsiteY11" fmla="*/ 1333431 h 1479006"/>
              <a:gd name="connsiteX12" fmla="*/ 940456 w 2571642"/>
              <a:gd name="connsiteY12" fmla="*/ 1253220 h 1479006"/>
              <a:gd name="connsiteX13" fmla="*/ 1036708 w 2571642"/>
              <a:gd name="connsiteY13" fmla="*/ 1189052 h 1479006"/>
              <a:gd name="connsiteX14" fmla="*/ 2544666 w 2571642"/>
              <a:gd name="connsiteY14" fmla="*/ 1028631 h 1479006"/>
              <a:gd name="connsiteX15" fmla="*/ 2159656 w 2571642"/>
              <a:gd name="connsiteY15" fmla="*/ 50062 h 1479006"/>
              <a:gd name="connsiteX16" fmla="*/ 10145 w 2571642"/>
              <a:gd name="connsiteY16" fmla="*/ 145132 h 1479006"/>
              <a:gd name="connsiteX0" fmla="*/ 26056 w 2702620"/>
              <a:gd name="connsiteY0" fmla="*/ 147170 h 1463819"/>
              <a:gd name="connsiteX1" fmla="*/ 699824 w 2702620"/>
              <a:gd name="connsiteY1" fmla="*/ 1013444 h 1463819"/>
              <a:gd name="connsiteX2" fmla="*/ 747950 w 2702620"/>
              <a:gd name="connsiteY2" fmla="*/ 1029486 h 1463819"/>
              <a:gd name="connsiteX3" fmla="*/ 715866 w 2702620"/>
              <a:gd name="connsiteY3" fmla="*/ 1125739 h 1463819"/>
              <a:gd name="connsiteX4" fmla="*/ 651698 w 2702620"/>
              <a:gd name="connsiteY4" fmla="*/ 1221991 h 1463819"/>
              <a:gd name="connsiteX5" fmla="*/ 635656 w 2702620"/>
              <a:gd name="connsiteY5" fmla="*/ 1270118 h 1463819"/>
              <a:gd name="connsiteX6" fmla="*/ 523361 w 2702620"/>
              <a:gd name="connsiteY6" fmla="*/ 1414496 h 1463819"/>
              <a:gd name="connsiteX7" fmla="*/ 507319 w 2702620"/>
              <a:gd name="connsiteY7" fmla="*/ 1462623 h 1463819"/>
              <a:gd name="connsiteX8" fmla="*/ 587529 w 2702620"/>
              <a:gd name="connsiteY8" fmla="*/ 1430539 h 1463819"/>
              <a:gd name="connsiteX9" fmla="*/ 683782 w 2702620"/>
              <a:gd name="connsiteY9" fmla="*/ 1366370 h 1463819"/>
              <a:gd name="connsiteX10" fmla="*/ 731908 w 2702620"/>
              <a:gd name="connsiteY10" fmla="*/ 1334286 h 1463819"/>
              <a:gd name="connsiteX11" fmla="*/ 796077 w 2702620"/>
              <a:gd name="connsiteY11" fmla="*/ 1318244 h 1463819"/>
              <a:gd name="connsiteX12" fmla="*/ 940456 w 2702620"/>
              <a:gd name="connsiteY12" fmla="*/ 1238033 h 1463819"/>
              <a:gd name="connsiteX13" fmla="*/ 1036708 w 2702620"/>
              <a:gd name="connsiteY13" fmla="*/ 1173865 h 1463819"/>
              <a:gd name="connsiteX14" fmla="*/ 2544666 w 2702620"/>
              <a:gd name="connsiteY14" fmla="*/ 1013444 h 1463819"/>
              <a:gd name="connsiteX15" fmla="*/ 2370550 w 2702620"/>
              <a:gd name="connsiteY15" fmla="*/ 52963 h 1463819"/>
              <a:gd name="connsiteX16" fmla="*/ 10145 w 2702620"/>
              <a:gd name="connsiteY16" fmla="*/ 129945 h 1463819"/>
              <a:gd name="connsiteX0" fmla="*/ 26056 w 2697803"/>
              <a:gd name="connsiteY0" fmla="*/ 204843 h 1521492"/>
              <a:gd name="connsiteX1" fmla="*/ 699824 w 2697803"/>
              <a:gd name="connsiteY1" fmla="*/ 1071117 h 1521492"/>
              <a:gd name="connsiteX2" fmla="*/ 747950 w 2697803"/>
              <a:gd name="connsiteY2" fmla="*/ 1087159 h 1521492"/>
              <a:gd name="connsiteX3" fmla="*/ 715866 w 2697803"/>
              <a:gd name="connsiteY3" fmla="*/ 1183412 h 1521492"/>
              <a:gd name="connsiteX4" fmla="*/ 651698 w 2697803"/>
              <a:gd name="connsiteY4" fmla="*/ 1279664 h 1521492"/>
              <a:gd name="connsiteX5" fmla="*/ 635656 w 2697803"/>
              <a:gd name="connsiteY5" fmla="*/ 1327791 h 1521492"/>
              <a:gd name="connsiteX6" fmla="*/ 523361 w 2697803"/>
              <a:gd name="connsiteY6" fmla="*/ 1472169 h 1521492"/>
              <a:gd name="connsiteX7" fmla="*/ 507319 w 2697803"/>
              <a:gd name="connsiteY7" fmla="*/ 1520296 h 1521492"/>
              <a:gd name="connsiteX8" fmla="*/ 587529 w 2697803"/>
              <a:gd name="connsiteY8" fmla="*/ 1488212 h 1521492"/>
              <a:gd name="connsiteX9" fmla="*/ 683782 w 2697803"/>
              <a:gd name="connsiteY9" fmla="*/ 1424043 h 1521492"/>
              <a:gd name="connsiteX10" fmla="*/ 731908 w 2697803"/>
              <a:gd name="connsiteY10" fmla="*/ 1391959 h 1521492"/>
              <a:gd name="connsiteX11" fmla="*/ 796077 w 2697803"/>
              <a:gd name="connsiteY11" fmla="*/ 1375917 h 1521492"/>
              <a:gd name="connsiteX12" fmla="*/ 940456 w 2697803"/>
              <a:gd name="connsiteY12" fmla="*/ 1295706 h 1521492"/>
              <a:gd name="connsiteX13" fmla="*/ 1036708 w 2697803"/>
              <a:gd name="connsiteY13" fmla="*/ 1231538 h 1521492"/>
              <a:gd name="connsiteX14" fmla="*/ 2544666 w 2697803"/>
              <a:gd name="connsiteY14" fmla="*/ 1071117 h 1521492"/>
              <a:gd name="connsiteX15" fmla="*/ 2370550 w 2697803"/>
              <a:gd name="connsiteY15" fmla="*/ 110636 h 1521492"/>
              <a:gd name="connsiteX16" fmla="*/ 99615 w 2697803"/>
              <a:gd name="connsiteY16" fmla="*/ 33874 h 1521492"/>
              <a:gd name="connsiteX0" fmla="*/ 0 w 2620621"/>
              <a:gd name="connsiteY0" fmla="*/ 14924 h 1521492"/>
              <a:gd name="connsiteX1" fmla="*/ 622642 w 2620621"/>
              <a:gd name="connsiteY1" fmla="*/ 1071117 h 1521492"/>
              <a:gd name="connsiteX2" fmla="*/ 670768 w 2620621"/>
              <a:gd name="connsiteY2" fmla="*/ 1087159 h 1521492"/>
              <a:gd name="connsiteX3" fmla="*/ 638684 w 2620621"/>
              <a:gd name="connsiteY3" fmla="*/ 1183412 h 1521492"/>
              <a:gd name="connsiteX4" fmla="*/ 574516 w 2620621"/>
              <a:gd name="connsiteY4" fmla="*/ 1279664 h 1521492"/>
              <a:gd name="connsiteX5" fmla="*/ 558474 w 2620621"/>
              <a:gd name="connsiteY5" fmla="*/ 1327791 h 1521492"/>
              <a:gd name="connsiteX6" fmla="*/ 446179 w 2620621"/>
              <a:gd name="connsiteY6" fmla="*/ 1472169 h 1521492"/>
              <a:gd name="connsiteX7" fmla="*/ 430137 w 2620621"/>
              <a:gd name="connsiteY7" fmla="*/ 1520296 h 1521492"/>
              <a:gd name="connsiteX8" fmla="*/ 510347 w 2620621"/>
              <a:gd name="connsiteY8" fmla="*/ 1488212 h 1521492"/>
              <a:gd name="connsiteX9" fmla="*/ 606600 w 2620621"/>
              <a:gd name="connsiteY9" fmla="*/ 1424043 h 1521492"/>
              <a:gd name="connsiteX10" fmla="*/ 654726 w 2620621"/>
              <a:gd name="connsiteY10" fmla="*/ 1391959 h 1521492"/>
              <a:gd name="connsiteX11" fmla="*/ 718895 w 2620621"/>
              <a:gd name="connsiteY11" fmla="*/ 1375917 h 1521492"/>
              <a:gd name="connsiteX12" fmla="*/ 863274 w 2620621"/>
              <a:gd name="connsiteY12" fmla="*/ 1295706 h 1521492"/>
              <a:gd name="connsiteX13" fmla="*/ 959526 w 2620621"/>
              <a:gd name="connsiteY13" fmla="*/ 1231538 h 1521492"/>
              <a:gd name="connsiteX14" fmla="*/ 2467484 w 2620621"/>
              <a:gd name="connsiteY14" fmla="*/ 1071117 h 1521492"/>
              <a:gd name="connsiteX15" fmla="*/ 2293368 w 2620621"/>
              <a:gd name="connsiteY15" fmla="*/ 110636 h 1521492"/>
              <a:gd name="connsiteX16" fmla="*/ 22433 w 2620621"/>
              <a:gd name="connsiteY16" fmla="*/ 33874 h 1521492"/>
              <a:gd name="connsiteX0" fmla="*/ 30793 w 2651414"/>
              <a:gd name="connsiteY0" fmla="*/ 14924 h 1521492"/>
              <a:gd name="connsiteX1" fmla="*/ 653435 w 2651414"/>
              <a:gd name="connsiteY1" fmla="*/ 1071117 h 1521492"/>
              <a:gd name="connsiteX2" fmla="*/ 701561 w 2651414"/>
              <a:gd name="connsiteY2" fmla="*/ 1087159 h 1521492"/>
              <a:gd name="connsiteX3" fmla="*/ 669477 w 2651414"/>
              <a:gd name="connsiteY3" fmla="*/ 1183412 h 1521492"/>
              <a:gd name="connsiteX4" fmla="*/ 605309 w 2651414"/>
              <a:gd name="connsiteY4" fmla="*/ 1279664 h 1521492"/>
              <a:gd name="connsiteX5" fmla="*/ 589267 w 2651414"/>
              <a:gd name="connsiteY5" fmla="*/ 1327791 h 1521492"/>
              <a:gd name="connsiteX6" fmla="*/ 476972 w 2651414"/>
              <a:gd name="connsiteY6" fmla="*/ 1472169 h 1521492"/>
              <a:gd name="connsiteX7" fmla="*/ 460930 w 2651414"/>
              <a:gd name="connsiteY7" fmla="*/ 1520296 h 1521492"/>
              <a:gd name="connsiteX8" fmla="*/ 541140 w 2651414"/>
              <a:gd name="connsiteY8" fmla="*/ 1488212 h 1521492"/>
              <a:gd name="connsiteX9" fmla="*/ 637393 w 2651414"/>
              <a:gd name="connsiteY9" fmla="*/ 1424043 h 1521492"/>
              <a:gd name="connsiteX10" fmla="*/ 685519 w 2651414"/>
              <a:gd name="connsiteY10" fmla="*/ 1391959 h 1521492"/>
              <a:gd name="connsiteX11" fmla="*/ 749688 w 2651414"/>
              <a:gd name="connsiteY11" fmla="*/ 1375917 h 1521492"/>
              <a:gd name="connsiteX12" fmla="*/ 894067 w 2651414"/>
              <a:gd name="connsiteY12" fmla="*/ 1295706 h 1521492"/>
              <a:gd name="connsiteX13" fmla="*/ 990319 w 2651414"/>
              <a:gd name="connsiteY13" fmla="*/ 1231538 h 1521492"/>
              <a:gd name="connsiteX14" fmla="*/ 2498277 w 2651414"/>
              <a:gd name="connsiteY14" fmla="*/ 1071117 h 1521492"/>
              <a:gd name="connsiteX15" fmla="*/ 2324161 w 2651414"/>
              <a:gd name="connsiteY15" fmla="*/ 110636 h 1521492"/>
              <a:gd name="connsiteX16" fmla="*/ 53226 w 2651414"/>
              <a:gd name="connsiteY16" fmla="*/ 33874 h 1521492"/>
              <a:gd name="connsiteX0" fmla="*/ 92152 w 2712773"/>
              <a:gd name="connsiteY0" fmla="*/ 14924 h 1521492"/>
              <a:gd name="connsiteX1" fmla="*/ 714794 w 2712773"/>
              <a:gd name="connsiteY1" fmla="*/ 1071117 h 1521492"/>
              <a:gd name="connsiteX2" fmla="*/ 762920 w 2712773"/>
              <a:gd name="connsiteY2" fmla="*/ 1087159 h 1521492"/>
              <a:gd name="connsiteX3" fmla="*/ 730836 w 2712773"/>
              <a:gd name="connsiteY3" fmla="*/ 1183412 h 1521492"/>
              <a:gd name="connsiteX4" fmla="*/ 666668 w 2712773"/>
              <a:gd name="connsiteY4" fmla="*/ 1279664 h 1521492"/>
              <a:gd name="connsiteX5" fmla="*/ 650626 w 2712773"/>
              <a:gd name="connsiteY5" fmla="*/ 1327791 h 1521492"/>
              <a:gd name="connsiteX6" fmla="*/ 538331 w 2712773"/>
              <a:gd name="connsiteY6" fmla="*/ 1472169 h 1521492"/>
              <a:gd name="connsiteX7" fmla="*/ 522289 w 2712773"/>
              <a:gd name="connsiteY7" fmla="*/ 1520296 h 1521492"/>
              <a:gd name="connsiteX8" fmla="*/ 602499 w 2712773"/>
              <a:gd name="connsiteY8" fmla="*/ 1488212 h 1521492"/>
              <a:gd name="connsiteX9" fmla="*/ 698752 w 2712773"/>
              <a:gd name="connsiteY9" fmla="*/ 1424043 h 1521492"/>
              <a:gd name="connsiteX10" fmla="*/ 746878 w 2712773"/>
              <a:gd name="connsiteY10" fmla="*/ 1391959 h 1521492"/>
              <a:gd name="connsiteX11" fmla="*/ 811047 w 2712773"/>
              <a:gd name="connsiteY11" fmla="*/ 1375917 h 1521492"/>
              <a:gd name="connsiteX12" fmla="*/ 955426 w 2712773"/>
              <a:gd name="connsiteY12" fmla="*/ 1295706 h 1521492"/>
              <a:gd name="connsiteX13" fmla="*/ 1051678 w 2712773"/>
              <a:gd name="connsiteY13" fmla="*/ 1231538 h 1521492"/>
              <a:gd name="connsiteX14" fmla="*/ 2559636 w 2712773"/>
              <a:gd name="connsiteY14" fmla="*/ 1071117 h 1521492"/>
              <a:gd name="connsiteX15" fmla="*/ 2385520 w 2712773"/>
              <a:gd name="connsiteY15" fmla="*/ 110636 h 1521492"/>
              <a:gd name="connsiteX16" fmla="*/ 114585 w 2712773"/>
              <a:gd name="connsiteY16" fmla="*/ 33874 h 1521492"/>
              <a:gd name="connsiteX0" fmla="*/ 92152 w 2714482"/>
              <a:gd name="connsiteY0" fmla="*/ 25663 h 1532231"/>
              <a:gd name="connsiteX1" fmla="*/ 714794 w 2714482"/>
              <a:gd name="connsiteY1" fmla="*/ 1081856 h 1532231"/>
              <a:gd name="connsiteX2" fmla="*/ 762920 w 2714482"/>
              <a:gd name="connsiteY2" fmla="*/ 1097898 h 1532231"/>
              <a:gd name="connsiteX3" fmla="*/ 730836 w 2714482"/>
              <a:gd name="connsiteY3" fmla="*/ 1194151 h 1532231"/>
              <a:gd name="connsiteX4" fmla="*/ 666668 w 2714482"/>
              <a:gd name="connsiteY4" fmla="*/ 1290403 h 1532231"/>
              <a:gd name="connsiteX5" fmla="*/ 650626 w 2714482"/>
              <a:gd name="connsiteY5" fmla="*/ 1338530 h 1532231"/>
              <a:gd name="connsiteX6" fmla="*/ 538331 w 2714482"/>
              <a:gd name="connsiteY6" fmla="*/ 1482908 h 1532231"/>
              <a:gd name="connsiteX7" fmla="*/ 522289 w 2714482"/>
              <a:gd name="connsiteY7" fmla="*/ 1531035 h 1532231"/>
              <a:gd name="connsiteX8" fmla="*/ 602499 w 2714482"/>
              <a:gd name="connsiteY8" fmla="*/ 1498951 h 1532231"/>
              <a:gd name="connsiteX9" fmla="*/ 698752 w 2714482"/>
              <a:gd name="connsiteY9" fmla="*/ 1434782 h 1532231"/>
              <a:gd name="connsiteX10" fmla="*/ 746878 w 2714482"/>
              <a:gd name="connsiteY10" fmla="*/ 1402698 h 1532231"/>
              <a:gd name="connsiteX11" fmla="*/ 811047 w 2714482"/>
              <a:gd name="connsiteY11" fmla="*/ 1386656 h 1532231"/>
              <a:gd name="connsiteX12" fmla="*/ 955426 w 2714482"/>
              <a:gd name="connsiteY12" fmla="*/ 1306445 h 1532231"/>
              <a:gd name="connsiteX13" fmla="*/ 1051678 w 2714482"/>
              <a:gd name="connsiteY13" fmla="*/ 1242277 h 1532231"/>
              <a:gd name="connsiteX14" fmla="*/ 2559636 w 2714482"/>
              <a:gd name="connsiteY14" fmla="*/ 1081856 h 1532231"/>
              <a:gd name="connsiteX15" fmla="*/ 2385520 w 2714482"/>
              <a:gd name="connsiteY15" fmla="*/ 121375 h 1532231"/>
              <a:gd name="connsiteX16" fmla="*/ 82632 w 2714482"/>
              <a:gd name="connsiteY16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650232 w 2714088"/>
              <a:gd name="connsiteY4" fmla="*/ 1338530 h 1532231"/>
              <a:gd name="connsiteX5" fmla="*/ 537937 w 2714088"/>
              <a:gd name="connsiteY5" fmla="*/ 1482908 h 1532231"/>
              <a:gd name="connsiteX6" fmla="*/ 521895 w 2714088"/>
              <a:gd name="connsiteY6" fmla="*/ 1531035 h 1532231"/>
              <a:gd name="connsiteX7" fmla="*/ 602105 w 2714088"/>
              <a:gd name="connsiteY7" fmla="*/ 1498951 h 1532231"/>
              <a:gd name="connsiteX8" fmla="*/ 698358 w 2714088"/>
              <a:gd name="connsiteY8" fmla="*/ 1434782 h 1532231"/>
              <a:gd name="connsiteX9" fmla="*/ 746484 w 2714088"/>
              <a:gd name="connsiteY9" fmla="*/ 1402698 h 1532231"/>
              <a:gd name="connsiteX10" fmla="*/ 810653 w 2714088"/>
              <a:gd name="connsiteY10" fmla="*/ 1386656 h 1532231"/>
              <a:gd name="connsiteX11" fmla="*/ 955032 w 2714088"/>
              <a:gd name="connsiteY11" fmla="*/ 1306445 h 1532231"/>
              <a:gd name="connsiteX12" fmla="*/ 1051284 w 2714088"/>
              <a:gd name="connsiteY12" fmla="*/ 1242277 h 1532231"/>
              <a:gd name="connsiteX13" fmla="*/ 2559242 w 2714088"/>
              <a:gd name="connsiteY13" fmla="*/ 1081856 h 1532231"/>
              <a:gd name="connsiteX14" fmla="*/ 2385126 w 2714088"/>
              <a:gd name="connsiteY14" fmla="*/ 121375 h 1532231"/>
              <a:gd name="connsiteX15" fmla="*/ 82238 w 2714088"/>
              <a:gd name="connsiteY15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810653 w 2714088"/>
              <a:gd name="connsiteY9" fmla="*/ 1386656 h 1532231"/>
              <a:gd name="connsiteX10" fmla="*/ 955032 w 2714088"/>
              <a:gd name="connsiteY10" fmla="*/ 1306445 h 1532231"/>
              <a:gd name="connsiteX11" fmla="*/ 1051284 w 2714088"/>
              <a:gd name="connsiteY11" fmla="*/ 1242277 h 1532231"/>
              <a:gd name="connsiteX12" fmla="*/ 2559242 w 2714088"/>
              <a:gd name="connsiteY12" fmla="*/ 1081856 h 1532231"/>
              <a:gd name="connsiteX13" fmla="*/ 2385126 w 2714088"/>
              <a:gd name="connsiteY13" fmla="*/ 121375 h 1532231"/>
              <a:gd name="connsiteX14" fmla="*/ 82238 w 2714088"/>
              <a:gd name="connsiteY14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746484 w 2714088"/>
              <a:gd name="connsiteY8" fmla="*/ 1402698 h 1532231"/>
              <a:gd name="connsiteX9" fmla="*/ 955032 w 2714088"/>
              <a:gd name="connsiteY9" fmla="*/ 1306445 h 1532231"/>
              <a:gd name="connsiteX10" fmla="*/ 1051284 w 2714088"/>
              <a:gd name="connsiteY10" fmla="*/ 1242277 h 1532231"/>
              <a:gd name="connsiteX11" fmla="*/ 2559242 w 2714088"/>
              <a:gd name="connsiteY11" fmla="*/ 1081856 h 1532231"/>
              <a:gd name="connsiteX12" fmla="*/ 2385126 w 2714088"/>
              <a:gd name="connsiteY12" fmla="*/ 121375 h 1532231"/>
              <a:gd name="connsiteX13" fmla="*/ 82238 w 2714088"/>
              <a:gd name="connsiteY13" fmla="*/ 26526 h 1532231"/>
              <a:gd name="connsiteX0" fmla="*/ 91758 w 2714088"/>
              <a:gd name="connsiteY0" fmla="*/ 25663 h 1532231"/>
              <a:gd name="connsiteX1" fmla="*/ 714400 w 2714088"/>
              <a:gd name="connsiteY1" fmla="*/ 1081856 h 1532231"/>
              <a:gd name="connsiteX2" fmla="*/ 730442 w 2714088"/>
              <a:gd name="connsiteY2" fmla="*/ 1194151 h 1532231"/>
              <a:gd name="connsiteX3" fmla="*/ 666274 w 2714088"/>
              <a:gd name="connsiteY3" fmla="*/ 1290403 h 1532231"/>
              <a:gd name="connsiteX4" fmla="*/ 537937 w 2714088"/>
              <a:gd name="connsiteY4" fmla="*/ 1482908 h 1532231"/>
              <a:gd name="connsiteX5" fmla="*/ 521895 w 2714088"/>
              <a:gd name="connsiteY5" fmla="*/ 1531035 h 1532231"/>
              <a:gd name="connsiteX6" fmla="*/ 602105 w 2714088"/>
              <a:gd name="connsiteY6" fmla="*/ 1498951 h 1532231"/>
              <a:gd name="connsiteX7" fmla="*/ 698358 w 2714088"/>
              <a:gd name="connsiteY7" fmla="*/ 1434782 h 1532231"/>
              <a:gd name="connsiteX8" fmla="*/ 955032 w 2714088"/>
              <a:gd name="connsiteY8" fmla="*/ 1306445 h 1532231"/>
              <a:gd name="connsiteX9" fmla="*/ 1051284 w 2714088"/>
              <a:gd name="connsiteY9" fmla="*/ 1242277 h 1532231"/>
              <a:gd name="connsiteX10" fmla="*/ 2559242 w 2714088"/>
              <a:gd name="connsiteY10" fmla="*/ 1081856 h 1532231"/>
              <a:gd name="connsiteX11" fmla="*/ 2385126 w 2714088"/>
              <a:gd name="connsiteY11" fmla="*/ 121375 h 1532231"/>
              <a:gd name="connsiteX12" fmla="*/ 82238 w 2714088"/>
              <a:gd name="connsiteY12" fmla="*/ 26526 h 1532231"/>
              <a:gd name="connsiteX0" fmla="*/ 91758 w 2714088"/>
              <a:gd name="connsiteY0" fmla="*/ 25663 h 1534278"/>
              <a:gd name="connsiteX1" fmla="*/ 714400 w 2714088"/>
              <a:gd name="connsiteY1" fmla="*/ 1081856 h 1534278"/>
              <a:gd name="connsiteX2" fmla="*/ 730442 w 2714088"/>
              <a:gd name="connsiteY2" fmla="*/ 1194151 h 1534278"/>
              <a:gd name="connsiteX3" fmla="*/ 666274 w 2714088"/>
              <a:gd name="connsiteY3" fmla="*/ 1290403 h 1534278"/>
              <a:gd name="connsiteX4" fmla="*/ 537937 w 2714088"/>
              <a:gd name="connsiteY4" fmla="*/ 1482908 h 1534278"/>
              <a:gd name="connsiteX5" fmla="*/ 521895 w 2714088"/>
              <a:gd name="connsiteY5" fmla="*/ 1531035 h 1534278"/>
              <a:gd name="connsiteX6" fmla="*/ 602105 w 2714088"/>
              <a:gd name="connsiteY6" fmla="*/ 1498951 h 1534278"/>
              <a:gd name="connsiteX7" fmla="*/ 955032 w 2714088"/>
              <a:gd name="connsiteY7" fmla="*/ 1306445 h 1534278"/>
              <a:gd name="connsiteX8" fmla="*/ 1051284 w 2714088"/>
              <a:gd name="connsiteY8" fmla="*/ 1242277 h 1534278"/>
              <a:gd name="connsiteX9" fmla="*/ 2559242 w 2714088"/>
              <a:gd name="connsiteY9" fmla="*/ 1081856 h 1534278"/>
              <a:gd name="connsiteX10" fmla="*/ 2385126 w 2714088"/>
              <a:gd name="connsiteY10" fmla="*/ 121375 h 1534278"/>
              <a:gd name="connsiteX11" fmla="*/ 82238 w 2714088"/>
              <a:gd name="connsiteY11" fmla="*/ 26526 h 1534278"/>
              <a:gd name="connsiteX0" fmla="*/ 91758 w 2714088"/>
              <a:gd name="connsiteY0" fmla="*/ 25663 h 1538889"/>
              <a:gd name="connsiteX1" fmla="*/ 714400 w 2714088"/>
              <a:gd name="connsiteY1" fmla="*/ 1081856 h 1538889"/>
              <a:gd name="connsiteX2" fmla="*/ 730442 w 2714088"/>
              <a:gd name="connsiteY2" fmla="*/ 1194151 h 1538889"/>
              <a:gd name="connsiteX3" fmla="*/ 666274 w 2714088"/>
              <a:gd name="connsiteY3" fmla="*/ 1290403 h 1538889"/>
              <a:gd name="connsiteX4" fmla="*/ 537937 w 2714088"/>
              <a:gd name="connsiteY4" fmla="*/ 1482908 h 1538889"/>
              <a:gd name="connsiteX5" fmla="*/ 521895 w 2714088"/>
              <a:gd name="connsiteY5" fmla="*/ 1531035 h 1538889"/>
              <a:gd name="connsiteX6" fmla="*/ 955032 w 2714088"/>
              <a:gd name="connsiteY6" fmla="*/ 1306445 h 1538889"/>
              <a:gd name="connsiteX7" fmla="*/ 1051284 w 2714088"/>
              <a:gd name="connsiteY7" fmla="*/ 1242277 h 1538889"/>
              <a:gd name="connsiteX8" fmla="*/ 2559242 w 2714088"/>
              <a:gd name="connsiteY8" fmla="*/ 1081856 h 1538889"/>
              <a:gd name="connsiteX9" fmla="*/ 2385126 w 2714088"/>
              <a:gd name="connsiteY9" fmla="*/ 121375 h 1538889"/>
              <a:gd name="connsiteX10" fmla="*/ 82238 w 2714088"/>
              <a:gd name="connsiteY10" fmla="*/ 26526 h 1538889"/>
              <a:gd name="connsiteX0" fmla="*/ 91758 w 2714088"/>
              <a:gd name="connsiteY0" fmla="*/ 25663 h 1543005"/>
              <a:gd name="connsiteX1" fmla="*/ 714400 w 2714088"/>
              <a:gd name="connsiteY1" fmla="*/ 1081856 h 1543005"/>
              <a:gd name="connsiteX2" fmla="*/ 730442 w 2714088"/>
              <a:gd name="connsiteY2" fmla="*/ 1194151 h 1543005"/>
              <a:gd name="connsiteX3" fmla="*/ 666274 w 2714088"/>
              <a:gd name="connsiteY3" fmla="*/ 1290403 h 1543005"/>
              <a:gd name="connsiteX4" fmla="*/ 537937 w 2714088"/>
              <a:gd name="connsiteY4" fmla="*/ 1482908 h 1543005"/>
              <a:gd name="connsiteX5" fmla="*/ 521895 w 2714088"/>
              <a:gd name="connsiteY5" fmla="*/ 1531035 h 1543005"/>
              <a:gd name="connsiteX6" fmla="*/ 1051284 w 2714088"/>
              <a:gd name="connsiteY6" fmla="*/ 1242277 h 1543005"/>
              <a:gd name="connsiteX7" fmla="*/ 2559242 w 2714088"/>
              <a:gd name="connsiteY7" fmla="*/ 1081856 h 1543005"/>
              <a:gd name="connsiteX8" fmla="*/ 2385126 w 2714088"/>
              <a:gd name="connsiteY8" fmla="*/ 121375 h 1543005"/>
              <a:gd name="connsiteX9" fmla="*/ 82238 w 2714088"/>
              <a:gd name="connsiteY9" fmla="*/ 26526 h 1543005"/>
              <a:gd name="connsiteX0" fmla="*/ 91758 w 2714088"/>
              <a:gd name="connsiteY0" fmla="*/ 25663 h 1482908"/>
              <a:gd name="connsiteX1" fmla="*/ 714400 w 2714088"/>
              <a:gd name="connsiteY1" fmla="*/ 1081856 h 1482908"/>
              <a:gd name="connsiteX2" fmla="*/ 730442 w 2714088"/>
              <a:gd name="connsiteY2" fmla="*/ 1194151 h 1482908"/>
              <a:gd name="connsiteX3" fmla="*/ 666274 w 2714088"/>
              <a:gd name="connsiteY3" fmla="*/ 1290403 h 1482908"/>
              <a:gd name="connsiteX4" fmla="*/ 537937 w 2714088"/>
              <a:gd name="connsiteY4" fmla="*/ 1482908 h 1482908"/>
              <a:gd name="connsiteX5" fmla="*/ 1051284 w 2714088"/>
              <a:gd name="connsiteY5" fmla="*/ 1242277 h 1482908"/>
              <a:gd name="connsiteX6" fmla="*/ 2559242 w 2714088"/>
              <a:gd name="connsiteY6" fmla="*/ 1081856 h 1482908"/>
              <a:gd name="connsiteX7" fmla="*/ 2385126 w 2714088"/>
              <a:gd name="connsiteY7" fmla="*/ 121375 h 1482908"/>
              <a:gd name="connsiteX8" fmla="*/ 82238 w 2714088"/>
              <a:gd name="connsiteY8" fmla="*/ 26526 h 1482908"/>
              <a:gd name="connsiteX0" fmla="*/ 90977 w 2713307"/>
              <a:gd name="connsiteY0" fmla="*/ 25663 h 1482908"/>
              <a:gd name="connsiteX1" fmla="*/ 713619 w 2713307"/>
              <a:gd name="connsiteY1" fmla="*/ 1081856 h 1482908"/>
              <a:gd name="connsiteX2" fmla="*/ 665493 w 2713307"/>
              <a:gd name="connsiteY2" fmla="*/ 1290403 h 1482908"/>
              <a:gd name="connsiteX3" fmla="*/ 537156 w 2713307"/>
              <a:gd name="connsiteY3" fmla="*/ 1482908 h 1482908"/>
              <a:gd name="connsiteX4" fmla="*/ 1050503 w 2713307"/>
              <a:gd name="connsiteY4" fmla="*/ 1242277 h 1482908"/>
              <a:gd name="connsiteX5" fmla="*/ 2558461 w 2713307"/>
              <a:gd name="connsiteY5" fmla="*/ 1081856 h 1482908"/>
              <a:gd name="connsiteX6" fmla="*/ 2384345 w 2713307"/>
              <a:gd name="connsiteY6" fmla="*/ 121375 h 1482908"/>
              <a:gd name="connsiteX7" fmla="*/ 81457 w 2713307"/>
              <a:gd name="connsiteY7" fmla="*/ 26526 h 1482908"/>
              <a:gd name="connsiteX0" fmla="*/ 89450 w 2711780"/>
              <a:gd name="connsiteY0" fmla="*/ 25663 h 1485346"/>
              <a:gd name="connsiteX1" fmla="*/ 712092 w 2711780"/>
              <a:gd name="connsiteY1" fmla="*/ 1081856 h 1485346"/>
              <a:gd name="connsiteX2" fmla="*/ 535629 w 2711780"/>
              <a:gd name="connsiteY2" fmla="*/ 1482908 h 1485346"/>
              <a:gd name="connsiteX3" fmla="*/ 1048976 w 2711780"/>
              <a:gd name="connsiteY3" fmla="*/ 1242277 h 1485346"/>
              <a:gd name="connsiteX4" fmla="*/ 2556934 w 2711780"/>
              <a:gd name="connsiteY4" fmla="*/ 1081856 h 1485346"/>
              <a:gd name="connsiteX5" fmla="*/ 2382818 w 2711780"/>
              <a:gd name="connsiteY5" fmla="*/ 121375 h 1485346"/>
              <a:gd name="connsiteX6" fmla="*/ 79930 w 2711780"/>
              <a:gd name="connsiteY6" fmla="*/ 26526 h 1485346"/>
              <a:gd name="connsiteX0" fmla="*/ 92420 w 2714750"/>
              <a:gd name="connsiteY0" fmla="*/ 25663 h 1485346"/>
              <a:gd name="connsiteX1" fmla="*/ 676718 w 2714750"/>
              <a:gd name="connsiteY1" fmla="*/ 1090900 h 1485346"/>
              <a:gd name="connsiteX2" fmla="*/ 538599 w 2714750"/>
              <a:gd name="connsiteY2" fmla="*/ 1482908 h 1485346"/>
              <a:gd name="connsiteX3" fmla="*/ 1051946 w 2714750"/>
              <a:gd name="connsiteY3" fmla="*/ 1242277 h 1485346"/>
              <a:gd name="connsiteX4" fmla="*/ 2559904 w 2714750"/>
              <a:gd name="connsiteY4" fmla="*/ 1081856 h 1485346"/>
              <a:gd name="connsiteX5" fmla="*/ 2385788 w 2714750"/>
              <a:gd name="connsiteY5" fmla="*/ 121375 h 1485346"/>
              <a:gd name="connsiteX6" fmla="*/ 82900 w 2714750"/>
              <a:gd name="connsiteY6" fmla="*/ 26526 h 1485346"/>
              <a:gd name="connsiteX0" fmla="*/ 92420 w 2711007"/>
              <a:gd name="connsiteY0" fmla="*/ 25663 h 1485346"/>
              <a:gd name="connsiteX1" fmla="*/ 676718 w 2711007"/>
              <a:gd name="connsiteY1" fmla="*/ 1090900 h 1485346"/>
              <a:gd name="connsiteX2" fmla="*/ 538599 w 2711007"/>
              <a:gd name="connsiteY2" fmla="*/ 1482908 h 1485346"/>
              <a:gd name="connsiteX3" fmla="*/ 1051946 w 2711007"/>
              <a:gd name="connsiteY3" fmla="*/ 1242277 h 1485346"/>
              <a:gd name="connsiteX4" fmla="*/ 2559904 w 2711007"/>
              <a:gd name="connsiteY4" fmla="*/ 1081856 h 1485346"/>
              <a:gd name="connsiteX5" fmla="*/ 2385788 w 2711007"/>
              <a:gd name="connsiteY5" fmla="*/ 121375 h 1485346"/>
              <a:gd name="connsiteX6" fmla="*/ 153198 w 2711007"/>
              <a:gd name="connsiteY6" fmla="*/ 26526 h 148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1007" h="1485346">
                <a:moveTo>
                  <a:pt x="92420" y="25663"/>
                </a:moveTo>
                <a:cubicBezTo>
                  <a:pt x="-283141" y="1392121"/>
                  <a:pt x="602355" y="848026"/>
                  <a:pt x="676718" y="1090900"/>
                </a:cubicBezTo>
                <a:cubicBezTo>
                  <a:pt x="751081" y="1333774"/>
                  <a:pt x="482452" y="1456171"/>
                  <a:pt x="538599" y="1482908"/>
                </a:cubicBezTo>
                <a:cubicBezTo>
                  <a:pt x="594746" y="1509645"/>
                  <a:pt x="715062" y="1309119"/>
                  <a:pt x="1051946" y="1242277"/>
                </a:cubicBezTo>
                <a:cubicBezTo>
                  <a:pt x="1388830" y="1175435"/>
                  <a:pt x="2337597" y="1268673"/>
                  <a:pt x="2559904" y="1081856"/>
                </a:cubicBezTo>
                <a:cubicBezTo>
                  <a:pt x="2782211" y="895039"/>
                  <a:pt x="2786906" y="297263"/>
                  <a:pt x="2385788" y="121375"/>
                </a:cubicBezTo>
                <a:cubicBezTo>
                  <a:pt x="1984670" y="-54513"/>
                  <a:pt x="601013" y="6720"/>
                  <a:pt x="153198" y="26526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105" y="1076159"/>
            <a:ext cx="6599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dirty="0">
                <a:solidFill>
                  <a:prstClr val="black"/>
                </a:solidFill>
                <a:cs typeface="Arial" panose="020B0604020202020204" pitchFamily="34" charset="0"/>
              </a:rPr>
              <a:t>Kể lại các hoạt động diễn ra trong buổi khai giảng ở trường em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229" y="561579"/>
            <a:ext cx="492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0FF960-6C9A-4A1B-AFDD-40F1F2381B22}"/>
              </a:ext>
            </a:extLst>
          </p:cNvPr>
          <p:cNvSpPr/>
          <p:nvPr/>
        </p:nvSpPr>
        <p:spPr>
          <a:xfrm>
            <a:off x="5298548" y="2596875"/>
            <a:ext cx="6261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3200" dirty="0">
                <a:solidFill>
                  <a:srgbClr val="FF0000"/>
                </a:solidFill>
                <a:cs typeface="Arial" panose="020B0604020202020204" pitchFamily="34" charset="0"/>
              </a:rPr>
              <a:t>Em đã tham gia vào những hoạt động nào trong buổi lễ đó?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group of children holding flags&#10;&#10;Description automatically generated with low confidence">
            <a:extLst>
              <a:ext uri="{FF2B5EF4-FFF2-40B4-BE49-F238E27FC236}">
                <a16:creationId xmlns:a16="http://schemas.microsoft.com/office/drawing/2014/main" id="{21701DEB-43BA-4A78-AD5A-C8E739DED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37" y="4112500"/>
            <a:ext cx="3635624" cy="2423158"/>
          </a:xfrm>
          <a:prstGeom prst="rect">
            <a:avLst/>
          </a:prstGeom>
        </p:spPr>
      </p:pic>
      <p:pic>
        <p:nvPicPr>
          <p:cNvPr id="10" name="Đồng hồ">
            <a:hlinkClick r:id="" action="ppaction://media"/>
            <a:extLst>
              <a:ext uri="{FF2B5EF4-FFF2-40B4-BE49-F238E27FC236}">
                <a16:creationId xmlns:a16="http://schemas.microsoft.com/office/drawing/2014/main" id="{69B1B920-DBC8-42AB-BD59-C289CD3F0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3087" y="5313476"/>
            <a:ext cx="1433163" cy="8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62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8" grpId="0" animBg="1"/>
      <p:bldP spid="18" grpId="0"/>
      <p:bldP spid="29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i giảng 24-25">
            <a:hlinkClick r:id="" action="ppaction://media"/>
            <a:extLst>
              <a:ext uri="{FF2B5EF4-FFF2-40B4-BE49-F238E27FC236}">
                <a16:creationId xmlns:a16="http://schemas.microsoft.com/office/drawing/2014/main" id="{68ED0091-98A9-410A-978B-71E6777AA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37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5D7921-59F3-A5D8-52E4-AD05B661E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93" y="968435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02" y="1988660"/>
            <a:ext cx="6854803" cy="24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489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15440" y="507249"/>
            <a:ext cx="9342120" cy="157884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buýt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gì tháng 9 mồng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náo nức, tung tăng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195" y="1485900"/>
            <a:ext cx="282194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Ngày Tết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50" y="1485900"/>
            <a:ext cx="3092450" cy="11328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Ngày khai giảng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5590" y="1485900"/>
            <a:ext cx="2711450" cy="11334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Ngày bế giảng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3B64CDB8-A57F-4F66-8381-A2291AC400E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>
                  <p14:fade in="5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287000" y="5683769"/>
            <a:ext cx="1235394" cy="89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6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 đời đi với học sinh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Sách, vở, thước, bút trong mình tôi mang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Viên phấn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cặp sách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cái bút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9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FB3DCF7B-9C46-4363-9B38-50915794530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>
                  <p14:fade in="5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87000" y="5683769"/>
            <a:ext cx="1235394" cy="89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showWhenStopped="0">
                <p:cTn id="7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 mùa nào, các em cắp sách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560" y="1661160"/>
            <a:ext cx="2628900" cy="8642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mùa hè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7330" y="1611630"/>
            <a:ext cx="2640965" cy="8528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mùa thu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96020" y="1611630"/>
            <a:ext cx="3286760" cy="751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ĐỒNG HỒ ĐẾM NGƯỢC 5 GIÂY - DÙNG CHO POWERPOINT">
            <a:hlinkClick r:id="" action="ppaction://media"/>
            <a:extLst>
              <a:ext uri="{FF2B5EF4-FFF2-40B4-BE49-F238E27FC236}">
                <a16:creationId xmlns:a16="http://schemas.microsoft.com/office/drawing/2014/main" id="{C652520A-F1AC-48F6-AC46-DED0D3CABA58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>
                  <p14:fade in="5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87000" y="5683769"/>
            <a:ext cx="1235394" cy="89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 showWhenStopped="0">
                <p:cTn id="6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BB903-2D86-B60F-CE34-98A4860ED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371" y="1571761"/>
            <a:ext cx="7084166" cy="926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A7179-AC23-1563-6C8F-3A8D9326D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363" y="2731216"/>
            <a:ext cx="5377138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3E9E14D-639E-F4CE-5C5B-1316DD567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92" y="1204330"/>
            <a:ext cx="6355863" cy="47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op 7 Lời dẫn đón học sinh vào lớp 1 hay và ý nghĩa nhất - toplist.vn">
            <a:hlinkClick r:id="rId2" action="ppaction://hlinksldjump"/>
            <a:extLst>
              <a:ext uri="{FF2B5EF4-FFF2-40B4-BE49-F238E27FC236}">
                <a16:creationId xmlns:a16="http://schemas.microsoft.com/office/drawing/2014/main" id="{4310E8D2-FD5E-A06C-09C7-4DC6349ED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r="1492" b="-4"/>
          <a:stretch/>
        </p:blipFill>
        <p:spPr bwMode="auto">
          <a:xfrm>
            <a:off x="8437409" y="1133074"/>
            <a:ext cx="3508998" cy="254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phát biểu lễ khai giảng năm học mới của học sinh">
            <a:hlinkClick r:id="rId4" action="ppaction://hlinksldjump"/>
            <a:extLst>
              <a:ext uri="{FF2B5EF4-FFF2-40B4-BE49-F238E27FC236}">
                <a16:creationId xmlns:a16="http://schemas.microsoft.com/office/drawing/2014/main" id="{50D3B9CF-F0AB-EC1C-173C-7289844C4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r="6186" b="-3"/>
          <a:stretch/>
        </p:blipFill>
        <p:spPr bwMode="auto">
          <a:xfrm>
            <a:off x="4573735" y="1377285"/>
            <a:ext cx="3679372" cy="23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CD8145E-74F8-EF7F-BFC6-9933935AE7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6815" r="26632" b="2"/>
          <a:stretch/>
        </p:blipFill>
        <p:spPr>
          <a:xfrm>
            <a:off x="-150495" y="225461"/>
            <a:ext cx="5033524" cy="4357172"/>
          </a:xfrm>
          <a:prstGeom prst="rect">
            <a:avLst/>
          </a:prstGeom>
        </p:spPr>
      </p:pic>
      <p:pic>
        <p:nvPicPr>
          <p:cNvPr id="2058" name="Picture 10" descr="Những hình ảnh đẹp trong “Ngày hội đến trường” của học sinh Thủ đô">
            <a:hlinkClick r:id="rId9" action="ppaction://hlinksldjump"/>
            <a:extLst>
              <a:ext uri="{FF2B5EF4-FFF2-40B4-BE49-F238E27FC236}">
                <a16:creationId xmlns:a16="http://schemas.microsoft.com/office/drawing/2014/main" id="{1FFD2E68-C63B-08FC-0096-D5BFD848C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r="2180" b="-4"/>
          <a:stretch/>
        </p:blipFill>
        <p:spPr bwMode="auto">
          <a:xfrm>
            <a:off x="517436" y="3896243"/>
            <a:ext cx="3697662" cy="26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ời dẫn chương trình văn nghệ khai giảng năm học mới 2019 - 2020">
            <a:hlinkClick r:id="rId6" action="ppaction://hlinksldjump"/>
            <a:extLst>
              <a:ext uri="{FF2B5EF4-FFF2-40B4-BE49-F238E27FC236}">
                <a16:creationId xmlns:a16="http://schemas.microsoft.com/office/drawing/2014/main" id="{92498E86-1366-2271-5269-E43A411B3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r="18869"/>
          <a:stretch/>
        </p:blipFill>
        <p:spPr bwMode="auto">
          <a:xfrm>
            <a:off x="4573735" y="3866434"/>
            <a:ext cx="3786778" cy="26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ình ảnh đẹp về lễ khai giảng năm học mới tại tỉnh Điện Biên - Đài  Phát thanh và Truyền hình Điện Biên">
            <a:hlinkClick r:id="rId4" action="ppaction://hlinksldjump"/>
            <a:extLst>
              <a:ext uri="{FF2B5EF4-FFF2-40B4-BE49-F238E27FC236}">
                <a16:creationId xmlns:a16="http://schemas.microsoft.com/office/drawing/2014/main" id="{44914281-FE96-65D2-EE52-EC07078A6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16267" b="-4"/>
          <a:stretch/>
        </p:blipFill>
        <p:spPr bwMode="auto">
          <a:xfrm>
            <a:off x="8607783" y="3896243"/>
            <a:ext cx="3338624" cy="26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0B2E3-D7FD-8B9F-03D9-B15A11CCB7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0416" t="64013" r="54247" b="24274"/>
          <a:stretch/>
        </p:blipFill>
        <p:spPr>
          <a:xfrm>
            <a:off x="2015305" y="3362069"/>
            <a:ext cx="1869311" cy="311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F88FE-AEB0-602D-06CB-521D8BA8F8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1994" b="54689"/>
          <a:stretch/>
        </p:blipFill>
        <p:spPr>
          <a:xfrm>
            <a:off x="795262" y="1135868"/>
            <a:ext cx="384394" cy="79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74577-9DCA-6594-BEC7-B5AD8F8471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2832" b="57563"/>
          <a:stretch/>
        </p:blipFill>
        <p:spPr>
          <a:xfrm>
            <a:off x="1669615" y="1065437"/>
            <a:ext cx="371262" cy="902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5252-F1CA-4C3E-F7EA-611E0D381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1994" b="54689"/>
          <a:stretch/>
        </p:blipFill>
        <p:spPr>
          <a:xfrm>
            <a:off x="1179657" y="1041420"/>
            <a:ext cx="505062" cy="889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A4CDB-034F-F73F-C6D6-172B062336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2210" b="59305"/>
          <a:stretch/>
        </p:blipFill>
        <p:spPr>
          <a:xfrm>
            <a:off x="408009" y="1138772"/>
            <a:ext cx="389434" cy="795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C1E0C-88BB-B9FB-9ABC-DEEF7F393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3177" b="65292"/>
          <a:stretch/>
        </p:blipFill>
        <p:spPr>
          <a:xfrm>
            <a:off x="1956937" y="1065438"/>
            <a:ext cx="409330" cy="745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FCAB2-3570-03E0-2A71-78E00FB406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04" b="81204" l="13281" r="65104">
                        <a14:foregroundMark x1="16458" y1="46481" x2="18385" y2="60833"/>
                        <a14:foregroundMark x1="18385" y1="60833" x2="21458" y2="70833"/>
                        <a14:foregroundMark x1="21458" y1="70833" x2="45052" y2="75556"/>
                        <a14:foregroundMark x1="57604" y1="73611" x2="61146" y2="74444"/>
                        <a14:foregroundMark x1="61146" y1="74444" x2="62135" y2="70833"/>
                        <a14:foregroundMark x1="62135" y1="70833" x2="62031" y2="70556"/>
                        <a14:foregroundMark x1="62760" y1="76667" x2="62656" y2="68333"/>
                        <a14:foregroundMark x1="62656" y1="68333" x2="58542" y2="59630"/>
                        <a14:foregroundMark x1="58542" y1="59630" x2="51719" y2="56019"/>
                        <a14:foregroundMark x1="51719" y1="56019" x2="48646" y2="48426"/>
                        <a14:foregroundMark x1="48646" y1="48426" x2="49688" y2="25000"/>
                        <a14:foregroundMark x1="49688" y1="25000" x2="51823" y2="21296"/>
                        <a14:foregroundMark x1="51823" y1="21296" x2="53490" y2="38611"/>
                        <a14:foregroundMark x1="53490" y1="38611" x2="53333" y2="37500"/>
                        <a14:foregroundMark x1="45417" y1="23981" x2="60677" y2="26481"/>
                        <a14:foregroundMark x1="60677" y1="26481" x2="63698" y2="24074"/>
                        <a14:foregroundMark x1="63698" y1="24074" x2="61302" y2="38704"/>
                        <a14:foregroundMark x1="61302" y1="38704" x2="61823" y2="59074"/>
                        <a14:foregroundMark x1="51302" y1="30926" x2="51146" y2="43981"/>
                        <a14:foregroundMark x1="62448" y1="67407" x2="63125" y2="58889"/>
                        <a14:foregroundMark x1="63594" y1="77870" x2="61875" y2="81204"/>
                        <a14:foregroundMark x1="61875" y1="81204" x2="62031" y2="77778"/>
                        <a14:foregroundMark x1="20990" y1="77685" x2="17604" y2="72778"/>
                        <a14:foregroundMark x1="17604" y1="72778" x2="15521" y2="60463"/>
                        <a14:foregroundMark x1="15521" y1="60463" x2="16146" y2="53981"/>
                        <a14:foregroundMark x1="16146" y1="53981" x2="20365" y2="43611"/>
                        <a14:foregroundMark x1="20365" y1="43611" x2="23542" y2="45741"/>
                        <a14:foregroundMark x1="23542" y1="45741" x2="24010" y2="55648"/>
                        <a14:foregroundMark x1="24010" y1="55648" x2="23229" y2="59444"/>
                        <a14:foregroundMark x1="23229" y1="59444" x2="23125" y2="59630"/>
                        <a14:foregroundMark x1="14375" y1="41667" x2="35417" y2="46111"/>
                        <a14:foregroundMark x1="15000" y1="44907" x2="14844" y2="72315"/>
                        <a14:foregroundMark x1="14844" y1="72315" x2="19896" y2="76481"/>
                        <a14:foregroundMark x1="19896" y1="76481" x2="17552" y2="76111"/>
                        <a14:foregroundMark x1="17552" y1="76111" x2="17448" y2="76019"/>
                        <a14:foregroundMark x1="22708" y1="78889" x2="14427" y2="78611"/>
                        <a14:foregroundMark x1="14427" y1="78611" x2="13854" y2="77222"/>
                        <a14:foregroundMark x1="13750" y1="54815" x2="13698" y2="78889"/>
                        <a14:foregroundMark x1="18385" y1="41019" x2="20521" y2="41019"/>
                        <a14:foregroundMark x1="13646" y1="45000" x2="13854" y2="55370"/>
                        <a14:foregroundMark x1="13594" y1="55370" x2="13594" y2="68056"/>
                        <a14:foregroundMark x1="13594" y1="68889" x2="13906" y2="79074"/>
                        <a14:foregroundMark x1="13906" y1="79074" x2="13750" y2="79537"/>
                        <a14:foregroundMark x1="13438" y1="47315" x2="13490" y2="42315"/>
                        <a14:foregroundMark x1="13490" y1="42315" x2="13854" y2="41667"/>
                        <a14:foregroundMark x1="13646" y1="51111" x2="13854" y2="55463"/>
                        <a14:foregroundMark x1="15833" y1="78981" x2="18229" y2="78704"/>
                        <a14:foregroundMark x1="18229" y1="78704" x2="19219" y2="78796"/>
                        <a14:foregroundMark x1="19531" y1="79259" x2="15156" y2="79537"/>
                        <a14:foregroundMark x1="15156" y1="79537" x2="18802" y2="81019"/>
                        <a14:foregroundMark x1="18802" y1="81019" x2="20729" y2="80926"/>
                        <a14:foregroundMark x1="13438" y1="78981" x2="13490" y2="52315"/>
                        <a14:foregroundMark x1="57917" y1="29537" x2="64844" y2="37593"/>
                        <a14:foregroundMark x1="64844" y1="37593" x2="65156" y2="38333"/>
                        <a14:foregroundMark x1="18802" y1="40370" x2="33958" y2="42407"/>
                        <a14:foregroundMark x1="33958" y1="42407" x2="37188" y2="42130"/>
                        <a14:foregroundMark x1="37188" y1="42130" x2="39740" y2="42315"/>
                        <a14:foregroundMark x1="40417" y1="37500" x2="41927" y2="37593"/>
                        <a14:foregroundMark x1="41563" y1="37130" x2="40365" y2="37130"/>
                        <a14:foregroundMark x1="29740" y1="40463" x2="22708" y2="40185"/>
                        <a14:foregroundMark x1="18125" y1="40185" x2="13281" y2="40463"/>
                        <a14:foregroundMark x1="13281" y1="40463" x2="13281" y2="40463"/>
                        <a14:backgroundMark x1="18958" y1="37037" x2="27031" y2="38056"/>
                        <a14:backgroundMark x1="27031" y1="38056" x2="39427" y2="34815"/>
                        <a14:backgroundMark x1="42557" y1="35872" x2="43542" y2="36204"/>
                        <a14:backgroundMark x1="52760" y1="78519" x2="48958" y2="77500"/>
                        <a14:backgroundMark x1="42135" y1="32778" x2="40156" y2="30463"/>
                        <a14:backgroundMark x1="40156" y1="30463" x2="38385" y2="29630"/>
                        <a14:backgroundMark x1="39479" y1="29444" x2="41563" y2="29722"/>
                        <a14:backgroundMark x1="41563" y1="29722" x2="42031" y2="32963"/>
                        <a14:backgroundMark x1="40102" y1="36396" x2="35729" y2="35833"/>
                        <a14:backgroundMark x1="43646" y1="36852" x2="42263" y2="36674"/>
                        <a14:backgroundMark x1="29167" y1="38426" x2="18906" y2="38241"/>
                        <a14:backgroundMark x1="18906" y1="38241" x2="18438" y2="37500"/>
                      </a14:backgroundRemoval>
                    </a14:imgEffect>
                  </a14:imgLayer>
                </a14:imgProps>
              </a:ext>
            </a:extLst>
          </a:blip>
          <a:srcRect l="43209" t="20464" r="53302" b="61464"/>
          <a:stretch/>
        </p:blipFill>
        <p:spPr>
          <a:xfrm>
            <a:off x="2264154" y="1133074"/>
            <a:ext cx="389434" cy="678303"/>
          </a:xfrm>
          <a:prstGeom prst="rect">
            <a:avLst/>
          </a:prstGeom>
        </p:spPr>
      </p:pic>
      <p:sp>
        <p:nvSpPr>
          <p:cNvPr id="14" name="文本框 19">
            <a:extLst>
              <a:ext uri="{FF2B5EF4-FFF2-40B4-BE49-F238E27FC236}">
                <a16:creationId xmlns:a16="http://schemas.microsoft.com/office/drawing/2014/main" id="{8C585258-4DA7-AB70-D886-AF75C8BED23E}"/>
              </a:ext>
            </a:extLst>
          </p:cNvPr>
          <p:cNvSpPr txBox="1"/>
          <p:nvPr/>
        </p:nvSpPr>
        <p:spPr>
          <a:xfrm>
            <a:off x="136652" y="56070"/>
            <a:ext cx="11918695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Quan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tranh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kể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diễn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ra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khai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giảng</a:t>
            </a:r>
            <a:r>
              <a: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1AE43315-45DE-2980-E589-B030E8A76D71}"/>
              </a:ext>
            </a:extLst>
          </p:cNvPr>
          <p:cNvSpPr/>
          <p:nvPr/>
        </p:nvSpPr>
        <p:spPr>
          <a:xfrm>
            <a:off x="1323903" y="3416760"/>
            <a:ext cx="491301" cy="311098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90EBD2A0-6DE7-095D-09FC-2C52FC59420A}"/>
              </a:ext>
            </a:extLst>
          </p:cNvPr>
          <p:cNvSpPr/>
          <p:nvPr/>
        </p:nvSpPr>
        <p:spPr>
          <a:xfrm>
            <a:off x="4532456" y="3367647"/>
            <a:ext cx="491301" cy="311098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D0EFA8EA-E128-3A98-3C57-F1B54D5F868B}"/>
              </a:ext>
            </a:extLst>
          </p:cNvPr>
          <p:cNvSpPr/>
          <p:nvPr/>
        </p:nvSpPr>
        <p:spPr>
          <a:xfrm>
            <a:off x="8450925" y="3363850"/>
            <a:ext cx="491301" cy="311098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0816C4A5-6242-CD1F-769E-0233A8FA25FD}"/>
              </a:ext>
            </a:extLst>
          </p:cNvPr>
          <p:cNvSpPr/>
          <p:nvPr/>
        </p:nvSpPr>
        <p:spPr>
          <a:xfrm>
            <a:off x="408009" y="6238089"/>
            <a:ext cx="491301" cy="311098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98C10228-9B1E-3536-FC98-C41C0E48E4D2}"/>
              </a:ext>
            </a:extLst>
          </p:cNvPr>
          <p:cNvSpPr/>
          <p:nvPr/>
        </p:nvSpPr>
        <p:spPr>
          <a:xfrm>
            <a:off x="8589711" y="6105520"/>
            <a:ext cx="491301" cy="416144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5A2118C4-7CE2-B1F2-9364-CBA658E8E6A9}"/>
              </a:ext>
            </a:extLst>
          </p:cNvPr>
          <p:cNvSpPr/>
          <p:nvPr/>
        </p:nvSpPr>
        <p:spPr>
          <a:xfrm>
            <a:off x="4573735" y="6165291"/>
            <a:ext cx="491301" cy="311098"/>
          </a:xfrm>
          <a:prstGeom prst="hep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336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247</Words>
  <Application>Microsoft Office PowerPoint</Application>
  <PresentationFormat>Widescreen</PresentationFormat>
  <Paragraphs>39</Paragraphs>
  <Slides>18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Microsoft YaHei</vt:lpstr>
      <vt:lpstr>黑体</vt:lpstr>
      <vt:lpstr>Arial</vt:lpstr>
      <vt:lpstr>Arial-Rounded</vt:lpstr>
      <vt:lpstr>Calibri</vt:lpstr>
      <vt:lpstr>Calibri Light</vt:lpstr>
      <vt:lpstr>Cambria</vt:lpstr>
      <vt:lpstr>Times New Roman</vt:lpstr>
      <vt:lpstr>字魂59号-创粗黑</vt:lpstr>
      <vt:lpstr>4_Office Theme</vt:lpstr>
      <vt:lpstr>1_Office Theme</vt:lpstr>
      <vt:lpstr>1_Office 主题</vt:lpstr>
      <vt:lpstr>4_Office 主题​​</vt:lpstr>
      <vt:lpstr>2_Office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Dâu Tây</cp:lastModifiedBy>
  <cp:revision>52</cp:revision>
  <dcterms:created xsi:type="dcterms:W3CDTF">2021-10-05T13:39:52Z</dcterms:created>
  <dcterms:modified xsi:type="dcterms:W3CDTF">2024-10-15T14:50:39Z</dcterms:modified>
</cp:coreProperties>
</file>