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7" r:id="rId3"/>
  </p:sldMasterIdLst>
  <p:notesMasterIdLst>
    <p:notesMasterId r:id="rId21"/>
  </p:notesMasterIdLst>
  <p:sldIdLst>
    <p:sldId id="263" r:id="rId4"/>
    <p:sldId id="2007577241" r:id="rId5"/>
    <p:sldId id="271" r:id="rId6"/>
    <p:sldId id="280" r:id="rId7"/>
    <p:sldId id="2007577250" r:id="rId8"/>
    <p:sldId id="323" r:id="rId9"/>
    <p:sldId id="318" r:id="rId10"/>
    <p:sldId id="2007577276" r:id="rId11"/>
    <p:sldId id="2007577263" r:id="rId12"/>
    <p:sldId id="362" r:id="rId13"/>
    <p:sldId id="2007577265" r:id="rId14"/>
    <p:sldId id="2007577270" r:id="rId15"/>
    <p:sldId id="2007577273" r:id="rId16"/>
    <p:sldId id="2007577277" r:id="rId17"/>
    <p:sldId id="2007577279" r:id="rId18"/>
    <p:sldId id="2007577280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2989D-8FAB-4E4D-9FA6-4D8F7305852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9F2EA-20BA-4294-A90A-F46108C5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1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1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73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5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7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34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1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43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8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6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6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9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04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74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9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2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5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0043D26-ACA7-3E6D-B82F-855CC07BAC5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361949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0.wdp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12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F8D7B4-FFEB-F221-BF5C-30BC3E171E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271135" y="868459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1209FF-F005-5C9A-6979-30B578BA9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000"/>
                      </a14:imgEffect>
                      <a14:imgEffect>
                        <a14:colorTemperature colorTemp="5900"/>
                      </a14:imgEffect>
                      <a14:imgEffect>
                        <a14:saturation sat="1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B3EC30-5EFC-9A09-22B4-5C77E7B5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12" y="2239109"/>
            <a:ext cx="72426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323FE-B984-6E97-2778-53454F8D8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745" y="2917999"/>
            <a:ext cx="6919560" cy="18411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D872F1-F5AC-E5DB-D49A-9A838C572735}"/>
              </a:ext>
            </a:extLst>
          </p:cNvPr>
          <p:cNvSpPr txBox="1"/>
          <p:nvPr/>
        </p:nvSpPr>
        <p:spPr>
          <a:xfrm>
            <a:off x="5524500" y="4686300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err="1"/>
              <a:t>Tiết</a:t>
            </a:r>
            <a:r>
              <a:rPr lang="en-US" sz="3200" b="1"/>
              <a:t> 1)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861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D754-16C7-F72C-E0A8-E46730711020}"/>
              </a:ext>
            </a:extLst>
          </p:cNvPr>
          <p:cNvSpPr/>
          <p:nvPr/>
        </p:nvSpPr>
        <p:spPr>
          <a:xfrm>
            <a:off x="3284287" y="224800"/>
            <a:ext cx="5640810" cy="958990"/>
          </a:xfrm>
          <a:custGeom>
            <a:avLst/>
            <a:gdLst>
              <a:gd name="connsiteX0" fmla="*/ 0 w 5640810"/>
              <a:gd name="connsiteY0" fmla="*/ 159835 h 958990"/>
              <a:gd name="connsiteX1" fmla="*/ 159835 w 5640810"/>
              <a:gd name="connsiteY1" fmla="*/ 0 h 958990"/>
              <a:gd name="connsiteX2" fmla="*/ 5480975 w 5640810"/>
              <a:gd name="connsiteY2" fmla="*/ 0 h 958990"/>
              <a:gd name="connsiteX3" fmla="*/ 5640810 w 5640810"/>
              <a:gd name="connsiteY3" fmla="*/ 159835 h 958990"/>
              <a:gd name="connsiteX4" fmla="*/ 5640810 w 5640810"/>
              <a:gd name="connsiteY4" fmla="*/ 799155 h 958990"/>
              <a:gd name="connsiteX5" fmla="*/ 5480975 w 5640810"/>
              <a:gd name="connsiteY5" fmla="*/ 958990 h 958990"/>
              <a:gd name="connsiteX6" fmla="*/ 159835 w 5640810"/>
              <a:gd name="connsiteY6" fmla="*/ 958990 h 958990"/>
              <a:gd name="connsiteX7" fmla="*/ 0 w 5640810"/>
              <a:gd name="connsiteY7" fmla="*/ 799155 h 958990"/>
              <a:gd name="connsiteX8" fmla="*/ 0 w 5640810"/>
              <a:gd name="connsiteY8" fmla="*/ 159835 h 95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0810" h="958990" fill="none" extrusionOk="0">
                <a:moveTo>
                  <a:pt x="0" y="159835"/>
                </a:moveTo>
                <a:cubicBezTo>
                  <a:pt x="-6733" y="75684"/>
                  <a:pt x="82791" y="3204"/>
                  <a:pt x="159835" y="0"/>
                </a:cubicBezTo>
                <a:cubicBezTo>
                  <a:pt x="2474593" y="135331"/>
                  <a:pt x="4274231" y="4454"/>
                  <a:pt x="5480975" y="0"/>
                </a:cubicBezTo>
                <a:cubicBezTo>
                  <a:pt x="5578440" y="417"/>
                  <a:pt x="5653328" y="66740"/>
                  <a:pt x="5640810" y="159835"/>
                </a:cubicBezTo>
                <a:cubicBezTo>
                  <a:pt x="5620757" y="228879"/>
                  <a:pt x="5593631" y="517758"/>
                  <a:pt x="5640810" y="799155"/>
                </a:cubicBezTo>
                <a:cubicBezTo>
                  <a:pt x="5648120" y="885542"/>
                  <a:pt x="5565279" y="972208"/>
                  <a:pt x="5480975" y="958990"/>
                </a:cubicBezTo>
                <a:cubicBezTo>
                  <a:pt x="3894739" y="797382"/>
                  <a:pt x="2678199" y="1042685"/>
                  <a:pt x="159835" y="958990"/>
                </a:cubicBezTo>
                <a:cubicBezTo>
                  <a:pt x="67713" y="961107"/>
                  <a:pt x="9451" y="901902"/>
                  <a:pt x="0" y="799155"/>
                </a:cubicBezTo>
                <a:cubicBezTo>
                  <a:pt x="-677" y="585707"/>
                  <a:pt x="48413" y="238419"/>
                  <a:pt x="0" y="159835"/>
                </a:cubicBezTo>
                <a:close/>
              </a:path>
              <a:path w="5640810" h="958990" stroke="0" extrusionOk="0">
                <a:moveTo>
                  <a:pt x="0" y="159835"/>
                </a:moveTo>
                <a:cubicBezTo>
                  <a:pt x="8954" y="56779"/>
                  <a:pt x="84526" y="270"/>
                  <a:pt x="159835" y="0"/>
                </a:cubicBezTo>
                <a:cubicBezTo>
                  <a:pt x="1384994" y="140082"/>
                  <a:pt x="4719481" y="49945"/>
                  <a:pt x="5480975" y="0"/>
                </a:cubicBezTo>
                <a:cubicBezTo>
                  <a:pt x="5567690" y="12323"/>
                  <a:pt x="5638462" y="66691"/>
                  <a:pt x="5640810" y="159835"/>
                </a:cubicBezTo>
                <a:cubicBezTo>
                  <a:pt x="5657817" y="252795"/>
                  <a:pt x="5601852" y="570941"/>
                  <a:pt x="5640810" y="799155"/>
                </a:cubicBezTo>
                <a:cubicBezTo>
                  <a:pt x="5635725" y="889956"/>
                  <a:pt x="5572713" y="967700"/>
                  <a:pt x="5480975" y="958990"/>
                </a:cubicBezTo>
                <a:cubicBezTo>
                  <a:pt x="3992730" y="1015999"/>
                  <a:pt x="1429441" y="805703"/>
                  <a:pt x="159835" y="958990"/>
                </a:cubicBezTo>
                <a:cubicBezTo>
                  <a:pt x="67188" y="950072"/>
                  <a:pt x="1516" y="884586"/>
                  <a:pt x="0" y="799155"/>
                </a:cubicBezTo>
                <a:cubicBezTo>
                  <a:pt x="38014" y="699188"/>
                  <a:pt x="-21206" y="333750"/>
                  <a:pt x="0" y="159835"/>
                </a:cubicBezTo>
                <a:close/>
              </a:path>
            </a:pathLst>
          </a:custGeom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xmlns="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Trò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Cướp</a:t>
            </a:r>
            <a:r>
              <a:rPr lang="en-US" sz="4267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Calibri" panose="020F0502020204030204"/>
              </a:rPr>
              <a:t>cờ</a:t>
            </a:r>
            <a:endParaRPr lang="en-US" sz="42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623393" y="1441625"/>
            <a:ext cx="11301908" cy="5102050"/>
          </a:xfrm>
          <a:custGeom>
            <a:avLst/>
            <a:gdLst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13060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90021 w 11301908"/>
              <a:gd name="connsiteY5" fmla="*/ 0 h 5102050"/>
              <a:gd name="connsiteX6" fmla="*/ 3239880 w 11301908"/>
              <a:gd name="connsiteY6" fmla="*/ 0 h 5102050"/>
              <a:gd name="connsiteX7" fmla="*/ 3861485 w 11301908"/>
              <a:gd name="connsiteY7" fmla="*/ 0 h 5102050"/>
              <a:gd name="connsiteX8" fmla="*/ 4709128 w 11301908"/>
              <a:gd name="connsiteY8" fmla="*/ 0 h 5102050"/>
              <a:gd name="connsiteX9" fmla="*/ 5554178 w 11301908"/>
              <a:gd name="connsiteY9" fmla="*/ 0 h 5102050"/>
              <a:gd name="connsiteX10" fmla="*/ 6340949 w 11301908"/>
              <a:gd name="connsiteY10" fmla="*/ 0 h 5102050"/>
              <a:gd name="connsiteX11" fmla="*/ 7186000 w 11301908"/>
              <a:gd name="connsiteY11" fmla="*/ 0 h 5102050"/>
              <a:gd name="connsiteX12" fmla="*/ 7856213 w 11301908"/>
              <a:gd name="connsiteY12" fmla="*/ 0 h 5102050"/>
              <a:gd name="connsiteX13" fmla="*/ 8409866 w 11301908"/>
              <a:gd name="connsiteY13" fmla="*/ 0 h 5102050"/>
              <a:gd name="connsiteX14" fmla="*/ 9021800 w 11301908"/>
              <a:gd name="connsiteY14" fmla="*/ 0 h 5102050"/>
              <a:gd name="connsiteX15" fmla="*/ 9866850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537712 h 5102050"/>
              <a:gd name="connsiteX19" fmla="*/ 11301908 w 11301908"/>
              <a:gd name="connsiteY19" fmla="*/ 2182550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613952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692012 w 11301908"/>
              <a:gd name="connsiteY26" fmla="*/ 5102050 h 5102050"/>
              <a:gd name="connsiteX27" fmla="*/ 9080078 w 11301908"/>
              <a:gd name="connsiteY27" fmla="*/ 5102050 h 5102050"/>
              <a:gd name="connsiteX28" fmla="*/ 8468145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107832 w 11301908"/>
              <a:gd name="connsiteY31" fmla="*/ 5102050 h 5102050"/>
              <a:gd name="connsiteX32" fmla="*/ 5437620 w 11301908"/>
              <a:gd name="connsiteY32" fmla="*/ 5102050 h 5102050"/>
              <a:gd name="connsiteX33" fmla="*/ 4709128 w 11301908"/>
              <a:gd name="connsiteY33" fmla="*/ 5102050 h 5102050"/>
              <a:gd name="connsiteX34" fmla="*/ 3990753 w 11301908"/>
              <a:gd name="connsiteY34" fmla="*/ 5118274 h 5102050"/>
              <a:gd name="connsiteX35" fmla="*/ 3250828 w 11301908"/>
              <a:gd name="connsiteY35" fmla="*/ 5134986 h 5102050"/>
              <a:gd name="connsiteX36" fmla="*/ 2554005 w 11301908"/>
              <a:gd name="connsiteY36" fmla="*/ 5150723 h 5102050"/>
              <a:gd name="connsiteX37" fmla="*/ 1883652 w 11301908"/>
              <a:gd name="connsiteY37" fmla="*/ 5102050 h 5102050"/>
              <a:gd name="connsiteX38" fmla="*/ 1301872 w 11301908"/>
              <a:gd name="connsiteY38" fmla="*/ 5102050 h 5102050"/>
              <a:gd name="connsiteX39" fmla="*/ 764845 w 11301908"/>
              <a:gd name="connsiteY39" fmla="*/ 5102050 h 5102050"/>
              <a:gd name="connsiteX40" fmla="*/ 0 w 11301908"/>
              <a:gd name="connsiteY40" fmla="*/ 4251691 h 5102050"/>
              <a:gd name="connsiteX41" fmla="*/ 0 w 11301908"/>
              <a:gd name="connsiteY41" fmla="*/ 4251708 h 5102050"/>
              <a:gd name="connsiteX42" fmla="*/ 0 w 11301908"/>
              <a:gd name="connsiteY42" fmla="*/ 3652217 h 5102050"/>
              <a:gd name="connsiteX43" fmla="*/ 0 w 11301908"/>
              <a:gd name="connsiteY43" fmla="*/ 2976195 h 5102050"/>
              <a:gd name="connsiteX44" fmla="*/ 0 w 11301908"/>
              <a:gd name="connsiteY44" fmla="*/ 2976195 h 5102050"/>
              <a:gd name="connsiteX45" fmla="*/ 0 w 11301908"/>
              <a:gd name="connsiteY45" fmla="*/ 2246324 h 5102050"/>
              <a:gd name="connsiteX46" fmla="*/ 0 w 11301908"/>
              <a:gd name="connsiteY46" fmla="*/ 1601487 h 5102050"/>
              <a:gd name="connsiteX47" fmla="*/ 0 w 11301908"/>
              <a:gd name="connsiteY47" fmla="*/ 850358 h 5102050"/>
              <a:gd name="connsiteX0" fmla="*/ 0 w 11301908"/>
              <a:gd name="connsiteY0" fmla="*/ 850358 h 5102050"/>
              <a:gd name="connsiteX1" fmla="*/ 764845 w 11301908"/>
              <a:gd name="connsiteY1" fmla="*/ 0 h 5102050"/>
              <a:gd name="connsiteX2" fmla="*/ 1324249 w 11301908"/>
              <a:gd name="connsiteY2" fmla="*/ 0 h 5102050"/>
              <a:gd name="connsiteX3" fmla="*/ 1883652 w 11301908"/>
              <a:gd name="connsiteY3" fmla="*/ 0 h 5102050"/>
              <a:gd name="connsiteX4" fmla="*/ 1883652 w 11301908"/>
              <a:gd name="connsiteY4" fmla="*/ 0 h 5102050"/>
              <a:gd name="connsiteX5" fmla="*/ 2533512 w 11301908"/>
              <a:gd name="connsiteY5" fmla="*/ 0 h 5102050"/>
              <a:gd name="connsiteX6" fmla="*/ 3183370 w 11301908"/>
              <a:gd name="connsiteY6" fmla="*/ 0 h 5102050"/>
              <a:gd name="connsiteX7" fmla="*/ 3917994 w 11301908"/>
              <a:gd name="connsiteY7" fmla="*/ 0 h 5102050"/>
              <a:gd name="connsiteX8" fmla="*/ 4709128 w 11301908"/>
              <a:gd name="connsiteY8" fmla="*/ 0 h 5102050"/>
              <a:gd name="connsiteX9" fmla="*/ 5321061 w 11301908"/>
              <a:gd name="connsiteY9" fmla="*/ 0 h 5102050"/>
              <a:gd name="connsiteX10" fmla="*/ 6049553 w 11301908"/>
              <a:gd name="connsiteY10" fmla="*/ 0 h 5102050"/>
              <a:gd name="connsiteX11" fmla="*/ 6603206 w 11301908"/>
              <a:gd name="connsiteY11" fmla="*/ 0 h 5102050"/>
              <a:gd name="connsiteX12" fmla="*/ 7389977 w 11301908"/>
              <a:gd name="connsiteY12" fmla="*/ 0 h 5102050"/>
              <a:gd name="connsiteX13" fmla="*/ 8001910 w 11301908"/>
              <a:gd name="connsiteY13" fmla="*/ 0 h 5102050"/>
              <a:gd name="connsiteX14" fmla="*/ 8788682 w 11301908"/>
              <a:gd name="connsiteY14" fmla="*/ 0 h 5102050"/>
              <a:gd name="connsiteX15" fmla="*/ 9633733 w 11301908"/>
              <a:gd name="connsiteY15" fmla="*/ 0 h 5102050"/>
              <a:gd name="connsiteX16" fmla="*/ 10537062 w 11301908"/>
              <a:gd name="connsiteY16" fmla="*/ 0 h 5102050"/>
              <a:gd name="connsiteX17" fmla="*/ 11301908 w 11301908"/>
              <a:gd name="connsiteY17" fmla="*/ 850358 h 5102050"/>
              <a:gd name="connsiteX18" fmla="*/ 11301908 w 11301908"/>
              <a:gd name="connsiteY18" fmla="*/ 1495195 h 5102050"/>
              <a:gd name="connsiteX19" fmla="*/ 11301908 w 11301908"/>
              <a:gd name="connsiteY19" fmla="*/ 2140033 h 5102050"/>
              <a:gd name="connsiteX20" fmla="*/ 11301908 w 11301908"/>
              <a:gd name="connsiteY20" fmla="*/ 2976195 h 5102050"/>
              <a:gd name="connsiteX21" fmla="*/ 11301908 w 11301908"/>
              <a:gd name="connsiteY21" fmla="*/ 2976195 h 5102050"/>
              <a:gd name="connsiteX22" fmla="*/ 11301908 w 11301908"/>
              <a:gd name="connsiteY22" fmla="*/ 3575686 h 5102050"/>
              <a:gd name="connsiteX23" fmla="*/ 11301908 w 11301908"/>
              <a:gd name="connsiteY23" fmla="*/ 4251708 h 5102050"/>
              <a:gd name="connsiteX24" fmla="*/ 11301908 w 11301908"/>
              <a:gd name="connsiteY24" fmla="*/ 4251691 h 5102050"/>
              <a:gd name="connsiteX25" fmla="*/ 10537062 w 11301908"/>
              <a:gd name="connsiteY25" fmla="*/ 5102050 h 5102050"/>
              <a:gd name="connsiteX26" fmla="*/ 9750292 w 11301908"/>
              <a:gd name="connsiteY26" fmla="*/ 5102050 h 5102050"/>
              <a:gd name="connsiteX27" fmla="*/ 8905241 w 11301908"/>
              <a:gd name="connsiteY27" fmla="*/ 5102050 h 5102050"/>
              <a:gd name="connsiteX28" fmla="*/ 8351586 w 11301908"/>
              <a:gd name="connsiteY28" fmla="*/ 5102050 h 5102050"/>
              <a:gd name="connsiteX29" fmla="*/ 7623096 w 11301908"/>
              <a:gd name="connsiteY29" fmla="*/ 5102050 h 5102050"/>
              <a:gd name="connsiteX30" fmla="*/ 6952882 w 11301908"/>
              <a:gd name="connsiteY30" fmla="*/ 5102050 h 5102050"/>
              <a:gd name="connsiteX31" fmla="*/ 6399229 w 11301908"/>
              <a:gd name="connsiteY31" fmla="*/ 5102050 h 5102050"/>
              <a:gd name="connsiteX32" fmla="*/ 5787296 w 11301908"/>
              <a:gd name="connsiteY32" fmla="*/ 5102050 h 5102050"/>
              <a:gd name="connsiteX33" fmla="*/ 4709128 w 11301908"/>
              <a:gd name="connsiteY33" fmla="*/ 5102050 h 5102050"/>
              <a:gd name="connsiteX34" fmla="*/ 3969202 w 11301908"/>
              <a:gd name="connsiteY34" fmla="*/ 5118761 h 5102050"/>
              <a:gd name="connsiteX35" fmla="*/ 3272380 w 11301908"/>
              <a:gd name="connsiteY35" fmla="*/ 5134498 h 5102050"/>
              <a:gd name="connsiteX36" fmla="*/ 2934744 w 11301908"/>
              <a:gd name="connsiteY36" fmla="*/ 5142124 h 5102050"/>
              <a:gd name="connsiteX37" fmla="*/ 2554005 w 11301908"/>
              <a:gd name="connsiteY37" fmla="*/ 5150723 h 5102050"/>
              <a:gd name="connsiteX38" fmla="*/ 1883652 w 11301908"/>
              <a:gd name="connsiteY38" fmla="*/ 5102050 h 5102050"/>
              <a:gd name="connsiteX39" fmla="*/ 1357813 w 11301908"/>
              <a:gd name="connsiteY39" fmla="*/ 5102050 h 5102050"/>
              <a:gd name="connsiteX40" fmla="*/ 764845 w 11301908"/>
              <a:gd name="connsiteY40" fmla="*/ 5102050 h 5102050"/>
              <a:gd name="connsiteX41" fmla="*/ 0 w 11301908"/>
              <a:gd name="connsiteY41" fmla="*/ 4251691 h 5102050"/>
              <a:gd name="connsiteX42" fmla="*/ 0 w 11301908"/>
              <a:gd name="connsiteY42" fmla="*/ 4251708 h 5102050"/>
              <a:gd name="connsiteX43" fmla="*/ 0 w 11301908"/>
              <a:gd name="connsiteY43" fmla="*/ 3639462 h 5102050"/>
              <a:gd name="connsiteX44" fmla="*/ 0 w 11301908"/>
              <a:gd name="connsiteY44" fmla="*/ 2976195 h 5102050"/>
              <a:gd name="connsiteX45" fmla="*/ 0 w 11301908"/>
              <a:gd name="connsiteY45" fmla="*/ 2976195 h 5102050"/>
              <a:gd name="connsiteX46" fmla="*/ 0 w 11301908"/>
              <a:gd name="connsiteY46" fmla="*/ 2246324 h 5102050"/>
              <a:gd name="connsiteX47" fmla="*/ 0 w 11301908"/>
              <a:gd name="connsiteY47" fmla="*/ 1537712 h 5102050"/>
              <a:gd name="connsiteX48" fmla="*/ 0 w 11301908"/>
              <a:gd name="connsiteY48" fmla="*/ 850358 h 510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301908" h="5102050" fill="none" extrusionOk="0">
                <a:moveTo>
                  <a:pt x="0" y="850358"/>
                </a:moveTo>
                <a:cubicBezTo>
                  <a:pt x="-22022" y="382902"/>
                  <a:pt x="355653" y="191763"/>
                  <a:pt x="764845" y="0"/>
                </a:cubicBezTo>
                <a:cubicBezTo>
                  <a:pt x="879966" y="-92586"/>
                  <a:pt x="1083503" y="73533"/>
                  <a:pt x="1313060" y="0"/>
                </a:cubicBezTo>
                <a:cubicBezTo>
                  <a:pt x="1552697" y="-43608"/>
                  <a:pt x="1686407" y="12404"/>
                  <a:pt x="1883652" y="0"/>
                </a:cubicBezTo>
                <a:lnTo>
                  <a:pt x="1883652" y="0"/>
                </a:lnTo>
                <a:cubicBezTo>
                  <a:pt x="2133821" y="-40509"/>
                  <a:pt x="2245792" y="114747"/>
                  <a:pt x="2590021" y="0"/>
                </a:cubicBezTo>
                <a:cubicBezTo>
                  <a:pt x="2980373" y="-76586"/>
                  <a:pt x="3023222" y="67218"/>
                  <a:pt x="3239880" y="0"/>
                </a:cubicBezTo>
                <a:cubicBezTo>
                  <a:pt x="3433384" y="-71464"/>
                  <a:pt x="3709183" y="83398"/>
                  <a:pt x="3861485" y="0"/>
                </a:cubicBezTo>
                <a:cubicBezTo>
                  <a:pt x="3912667" y="-71875"/>
                  <a:pt x="4463532" y="108428"/>
                  <a:pt x="4709128" y="0"/>
                </a:cubicBezTo>
                <a:cubicBezTo>
                  <a:pt x="5002443" y="-95247"/>
                  <a:pt x="5357524" y="38829"/>
                  <a:pt x="5554178" y="0"/>
                </a:cubicBezTo>
                <a:cubicBezTo>
                  <a:pt x="5781557" y="-101179"/>
                  <a:pt x="6153485" y="25669"/>
                  <a:pt x="6340949" y="0"/>
                </a:cubicBezTo>
                <a:cubicBezTo>
                  <a:pt x="6603722" y="-26509"/>
                  <a:pt x="6809644" y="83827"/>
                  <a:pt x="7186000" y="0"/>
                </a:cubicBezTo>
                <a:cubicBezTo>
                  <a:pt x="7586477" y="-58511"/>
                  <a:pt x="7634494" y="22492"/>
                  <a:pt x="7856213" y="0"/>
                </a:cubicBezTo>
                <a:cubicBezTo>
                  <a:pt x="8052020" y="-10162"/>
                  <a:pt x="8196603" y="48412"/>
                  <a:pt x="8409866" y="0"/>
                </a:cubicBezTo>
                <a:cubicBezTo>
                  <a:pt x="8659827" y="-105609"/>
                  <a:pt x="8769851" y="38051"/>
                  <a:pt x="9021800" y="0"/>
                </a:cubicBezTo>
                <a:cubicBezTo>
                  <a:pt x="9227310" y="-22980"/>
                  <a:pt x="9689896" y="57331"/>
                  <a:pt x="9866850" y="0"/>
                </a:cubicBezTo>
                <a:cubicBezTo>
                  <a:pt x="10045434" y="-43074"/>
                  <a:pt x="10317152" y="44275"/>
                  <a:pt x="10537062" y="0"/>
                </a:cubicBezTo>
                <a:cubicBezTo>
                  <a:pt x="11004975" y="-10183"/>
                  <a:pt x="11319935" y="347910"/>
                  <a:pt x="11301908" y="850358"/>
                </a:cubicBezTo>
                <a:cubicBezTo>
                  <a:pt x="11337259" y="1160830"/>
                  <a:pt x="11268406" y="1345701"/>
                  <a:pt x="11301908" y="1537712"/>
                </a:cubicBezTo>
                <a:cubicBezTo>
                  <a:pt x="11269723" y="1718188"/>
                  <a:pt x="11274209" y="1949829"/>
                  <a:pt x="11301908" y="2182550"/>
                </a:cubicBezTo>
                <a:cubicBezTo>
                  <a:pt x="11369512" y="2339096"/>
                  <a:pt x="11244543" y="2733525"/>
                  <a:pt x="11301908" y="2976195"/>
                </a:cubicBezTo>
                <a:lnTo>
                  <a:pt x="11301908" y="2976195"/>
                </a:lnTo>
                <a:cubicBezTo>
                  <a:pt x="11352629" y="3205807"/>
                  <a:pt x="11260541" y="3449467"/>
                  <a:pt x="11301908" y="3613952"/>
                </a:cubicBezTo>
                <a:cubicBezTo>
                  <a:pt x="11301536" y="3770494"/>
                  <a:pt x="11304816" y="4046710"/>
                  <a:pt x="11301908" y="4251708"/>
                </a:cubicBezTo>
                <a:cubicBezTo>
                  <a:pt x="11301908" y="4251704"/>
                  <a:pt x="11301908" y="4251697"/>
                  <a:pt x="11301908" y="4251691"/>
                </a:cubicBezTo>
                <a:cubicBezTo>
                  <a:pt x="11309814" y="4685494"/>
                  <a:pt x="10978596" y="4993278"/>
                  <a:pt x="10537062" y="5102050"/>
                </a:cubicBezTo>
                <a:cubicBezTo>
                  <a:pt x="10220151" y="5188464"/>
                  <a:pt x="9998941" y="5094775"/>
                  <a:pt x="9692012" y="5102050"/>
                </a:cubicBezTo>
                <a:cubicBezTo>
                  <a:pt x="9374513" y="5165352"/>
                  <a:pt x="9229502" y="5095642"/>
                  <a:pt x="9080078" y="5102050"/>
                </a:cubicBezTo>
                <a:cubicBezTo>
                  <a:pt x="8920596" y="5132086"/>
                  <a:pt x="8728849" y="5053959"/>
                  <a:pt x="8468145" y="5102050"/>
                </a:cubicBezTo>
                <a:cubicBezTo>
                  <a:pt x="8210726" y="5138726"/>
                  <a:pt x="7914974" y="5080315"/>
                  <a:pt x="7623096" y="5102050"/>
                </a:cubicBezTo>
                <a:cubicBezTo>
                  <a:pt x="7356392" y="5117338"/>
                  <a:pt x="7186018" y="5039924"/>
                  <a:pt x="6952882" y="5102050"/>
                </a:cubicBezTo>
                <a:cubicBezTo>
                  <a:pt x="6713104" y="5107231"/>
                  <a:pt x="6463317" y="5058912"/>
                  <a:pt x="6107832" y="5102050"/>
                </a:cubicBezTo>
                <a:cubicBezTo>
                  <a:pt x="5760826" y="5103018"/>
                  <a:pt x="5580063" y="5069337"/>
                  <a:pt x="5437620" y="5102050"/>
                </a:cubicBezTo>
                <a:cubicBezTo>
                  <a:pt x="5315407" y="5109732"/>
                  <a:pt x="5037741" y="5083564"/>
                  <a:pt x="4709128" y="5102050"/>
                </a:cubicBezTo>
                <a:cubicBezTo>
                  <a:pt x="4385339" y="5112276"/>
                  <a:pt x="4168371" y="5108608"/>
                  <a:pt x="3990753" y="5118274"/>
                </a:cubicBezTo>
                <a:cubicBezTo>
                  <a:pt x="3831593" y="5150792"/>
                  <a:pt x="3488075" y="5070567"/>
                  <a:pt x="3250828" y="5134986"/>
                </a:cubicBezTo>
                <a:cubicBezTo>
                  <a:pt x="3016189" y="5120798"/>
                  <a:pt x="2775556" y="5103218"/>
                  <a:pt x="2554005" y="5150723"/>
                </a:cubicBezTo>
                <a:cubicBezTo>
                  <a:pt x="2292401" y="5248304"/>
                  <a:pt x="2186417" y="5101363"/>
                  <a:pt x="1883652" y="5102050"/>
                </a:cubicBezTo>
                <a:cubicBezTo>
                  <a:pt x="1666424" y="5142283"/>
                  <a:pt x="1546960" y="5103944"/>
                  <a:pt x="1301872" y="5102050"/>
                </a:cubicBezTo>
                <a:cubicBezTo>
                  <a:pt x="1078095" y="5081615"/>
                  <a:pt x="1011586" y="5038585"/>
                  <a:pt x="764845" y="5102050"/>
                </a:cubicBezTo>
                <a:cubicBezTo>
                  <a:pt x="439531" y="5200052"/>
                  <a:pt x="51301" y="4653319"/>
                  <a:pt x="0" y="4251691"/>
                </a:cubicBezTo>
                <a:cubicBezTo>
                  <a:pt x="1" y="4251699"/>
                  <a:pt x="-1" y="4251699"/>
                  <a:pt x="0" y="4251708"/>
                </a:cubicBezTo>
                <a:cubicBezTo>
                  <a:pt x="-8408" y="4082226"/>
                  <a:pt x="68887" y="3798776"/>
                  <a:pt x="0" y="3652217"/>
                </a:cubicBezTo>
                <a:cubicBezTo>
                  <a:pt x="-21370" y="3498326"/>
                  <a:pt x="45126" y="3287198"/>
                  <a:pt x="0" y="2976195"/>
                </a:cubicBezTo>
                <a:lnTo>
                  <a:pt x="0" y="2976195"/>
                </a:lnTo>
                <a:cubicBezTo>
                  <a:pt x="-41171" y="2665512"/>
                  <a:pt x="47055" y="2577540"/>
                  <a:pt x="0" y="2246324"/>
                </a:cubicBezTo>
                <a:cubicBezTo>
                  <a:pt x="-48213" y="1890605"/>
                  <a:pt x="-2273" y="1799320"/>
                  <a:pt x="0" y="1601487"/>
                </a:cubicBezTo>
                <a:cubicBezTo>
                  <a:pt x="-4310" y="1379579"/>
                  <a:pt x="3706" y="1023912"/>
                  <a:pt x="0" y="850358"/>
                </a:cubicBezTo>
                <a:close/>
              </a:path>
              <a:path w="11301908" h="5102050" stroke="0" extrusionOk="0">
                <a:moveTo>
                  <a:pt x="0" y="850358"/>
                </a:moveTo>
                <a:cubicBezTo>
                  <a:pt x="149259" y="350394"/>
                  <a:pt x="370334" y="216542"/>
                  <a:pt x="764845" y="0"/>
                </a:cubicBezTo>
                <a:cubicBezTo>
                  <a:pt x="948040" y="12625"/>
                  <a:pt x="1118711" y="28874"/>
                  <a:pt x="1324249" y="0"/>
                </a:cubicBezTo>
                <a:cubicBezTo>
                  <a:pt x="1553353" y="-27567"/>
                  <a:pt x="1734572" y="58256"/>
                  <a:pt x="1883652" y="0"/>
                </a:cubicBezTo>
                <a:lnTo>
                  <a:pt x="1883652" y="0"/>
                </a:lnTo>
                <a:cubicBezTo>
                  <a:pt x="2050034" y="-2198"/>
                  <a:pt x="2274915" y="16040"/>
                  <a:pt x="2533512" y="0"/>
                </a:cubicBezTo>
                <a:cubicBezTo>
                  <a:pt x="2828272" y="-35026"/>
                  <a:pt x="3056512" y="78557"/>
                  <a:pt x="3183370" y="0"/>
                </a:cubicBezTo>
                <a:cubicBezTo>
                  <a:pt x="3332000" y="-65653"/>
                  <a:pt x="3756874" y="51954"/>
                  <a:pt x="3917994" y="0"/>
                </a:cubicBezTo>
                <a:cubicBezTo>
                  <a:pt x="4068031" y="-70121"/>
                  <a:pt x="4534532" y="66743"/>
                  <a:pt x="4709128" y="0"/>
                </a:cubicBezTo>
                <a:cubicBezTo>
                  <a:pt x="4993925" y="-25771"/>
                  <a:pt x="5120959" y="41538"/>
                  <a:pt x="5321061" y="0"/>
                </a:cubicBezTo>
                <a:cubicBezTo>
                  <a:pt x="5515375" y="15634"/>
                  <a:pt x="5771210" y="8076"/>
                  <a:pt x="6049553" y="0"/>
                </a:cubicBezTo>
                <a:cubicBezTo>
                  <a:pt x="6364171" y="-69036"/>
                  <a:pt x="6365670" y="36712"/>
                  <a:pt x="6603206" y="0"/>
                </a:cubicBezTo>
                <a:cubicBezTo>
                  <a:pt x="6837677" y="-28342"/>
                  <a:pt x="7180205" y="18334"/>
                  <a:pt x="7389977" y="0"/>
                </a:cubicBezTo>
                <a:cubicBezTo>
                  <a:pt x="7661656" y="-30258"/>
                  <a:pt x="7798497" y="81594"/>
                  <a:pt x="8001910" y="0"/>
                </a:cubicBezTo>
                <a:cubicBezTo>
                  <a:pt x="8176693" y="-76976"/>
                  <a:pt x="8498053" y="107106"/>
                  <a:pt x="8788682" y="0"/>
                </a:cubicBezTo>
                <a:cubicBezTo>
                  <a:pt x="9156150" y="-102657"/>
                  <a:pt x="9228261" y="30644"/>
                  <a:pt x="9633733" y="0"/>
                </a:cubicBezTo>
                <a:cubicBezTo>
                  <a:pt x="9968559" y="-48990"/>
                  <a:pt x="10127235" y="119998"/>
                  <a:pt x="10537062" y="0"/>
                </a:cubicBezTo>
                <a:cubicBezTo>
                  <a:pt x="10918875" y="-100017"/>
                  <a:pt x="11341968" y="512596"/>
                  <a:pt x="11301908" y="850358"/>
                </a:cubicBezTo>
                <a:cubicBezTo>
                  <a:pt x="11301880" y="1097351"/>
                  <a:pt x="11290570" y="1266735"/>
                  <a:pt x="11301908" y="1495195"/>
                </a:cubicBezTo>
                <a:cubicBezTo>
                  <a:pt x="11339606" y="1748201"/>
                  <a:pt x="11280154" y="1855193"/>
                  <a:pt x="11301908" y="2140033"/>
                </a:cubicBezTo>
                <a:cubicBezTo>
                  <a:pt x="11359096" y="2454325"/>
                  <a:pt x="11238528" y="2768498"/>
                  <a:pt x="11301908" y="2976195"/>
                </a:cubicBezTo>
                <a:lnTo>
                  <a:pt x="11301908" y="2976195"/>
                </a:lnTo>
                <a:cubicBezTo>
                  <a:pt x="11287271" y="3151649"/>
                  <a:pt x="11272405" y="3322569"/>
                  <a:pt x="11301908" y="3575686"/>
                </a:cubicBezTo>
                <a:cubicBezTo>
                  <a:pt x="11351831" y="3842206"/>
                  <a:pt x="11231862" y="4102484"/>
                  <a:pt x="11301908" y="4251708"/>
                </a:cubicBezTo>
                <a:cubicBezTo>
                  <a:pt x="11301907" y="4251699"/>
                  <a:pt x="11301908" y="4251694"/>
                  <a:pt x="11301908" y="4251691"/>
                </a:cubicBezTo>
                <a:cubicBezTo>
                  <a:pt x="11290325" y="4713771"/>
                  <a:pt x="11016122" y="4987452"/>
                  <a:pt x="10537062" y="5102050"/>
                </a:cubicBezTo>
                <a:cubicBezTo>
                  <a:pt x="10143632" y="5123483"/>
                  <a:pt x="10031395" y="5061932"/>
                  <a:pt x="9750292" y="5102050"/>
                </a:cubicBezTo>
                <a:cubicBezTo>
                  <a:pt x="9458919" y="5137938"/>
                  <a:pt x="9288149" y="5001256"/>
                  <a:pt x="8905241" y="5102050"/>
                </a:cubicBezTo>
                <a:cubicBezTo>
                  <a:pt x="8527121" y="5159471"/>
                  <a:pt x="8529771" y="5025605"/>
                  <a:pt x="8351586" y="5102050"/>
                </a:cubicBezTo>
                <a:cubicBezTo>
                  <a:pt x="8168220" y="5203359"/>
                  <a:pt x="7880708" y="5020908"/>
                  <a:pt x="7623096" y="5102050"/>
                </a:cubicBezTo>
                <a:cubicBezTo>
                  <a:pt x="7319600" y="5169100"/>
                  <a:pt x="7115571" y="4989929"/>
                  <a:pt x="6952882" y="5102050"/>
                </a:cubicBezTo>
                <a:cubicBezTo>
                  <a:pt x="6799325" y="5224077"/>
                  <a:pt x="6655554" y="5092804"/>
                  <a:pt x="6399229" y="5102050"/>
                </a:cubicBezTo>
                <a:cubicBezTo>
                  <a:pt x="6146084" y="5149700"/>
                  <a:pt x="6050472" y="5099399"/>
                  <a:pt x="5787296" y="5102050"/>
                </a:cubicBezTo>
                <a:cubicBezTo>
                  <a:pt x="5519394" y="5080364"/>
                  <a:pt x="5040249" y="4904107"/>
                  <a:pt x="4709128" y="5102050"/>
                </a:cubicBezTo>
                <a:cubicBezTo>
                  <a:pt x="4359291" y="5091445"/>
                  <a:pt x="4247478" y="5032706"/>
                  <a:pt x="3969202" y="5118761"/>
                </a:cubicBezTo>
                <a:cubicBezTo>
                  <a:pt x="3716364" y="5223747"/>
                  <a:pt x="3555582" y="5133964"/>
                  <a:pt x="3272380" y="5134498"/>
                </a:cubicBezTo>
                <a:cubicBezTo>
                  <a:pt x="3174123" y="5164884"/>
                  <a:pt x="3048049" y="5131712"/>
                  <a:pt x="2934744" y="5142124"/>
                </a:cubicBezTo>
                <a:cubicBezTo>
                  <a:pt x="2821439" y="5152536"/>
                  <a:pt x="2671218" y="5140840"/>
                  <a:pt x="2554005" y="5150723"/>
                </a:cubicBezTo>
                <a:cubicBezTo>
                  <a:pt x="2185887" y="5231674"/>
                  <a:pt x="2009495" y="5100438"/>
                  <a:pt x="1883652" y="5102050"/>
                </a:cubicBezTo>
                <a:cubicBezTo>
                  <a:pt x="1633810" y="5120908"/>
                  <a:pt x="1554653" y="5046928"/>
                  <a:pt x="1357813" y="5102050"/>
                </a:cubicBezTo>
                <a:cubicBezTo>
                  <a:pt x="1165948" y="5192738"/>
                  <a:pt x="1013298" y="5076329"/>
                  <a:pt x="764845" y="5102050"/>
                </a:cubicBezTo>
                <a:cubicBezTo>
                  <a:pt x="293174" y="4990431"/>
                  <a:pt x="-105936" y="4725624"/>
                  <a:pt x="0" y="4251691"/>
                </a:cubicBezTo>
                <a:cubicBezTo>
                  <a:pt x="0" y="4251696"/>
                  <a:pt x="-2" y="4251703"/>
                  <a:pt x="0" y="4251708"/>
                </a:cubicBezTo>
                <a:cubicBezTo>
                  <a:pt x="-55723" y="4079470"/>
                  <a:pt x="36135" y="3922518"/>
                  <a:pt x="0" y="3639462"/>
                </a:cubicBezTo>
                <a:cubicBezTo>
                  <a:pt x="-48958" y="3360883"/>
                  <a:pt x="62757" y="3186147"/>
                  <a:pt x="0" y="2976195"/>
                </a:cubicBezTo>
                <a:lnTo>
                  <a:pt x="0" y="2976195"/>
                </a:lnTo>
                <a:cubicBezTo>
                  <a:pt x="-53852" y="2650362"/>
                  <a:pt x="-5300" y="2570553"/>
                  <a:pt x="0" y="2246324"/>
                </a:cubicBezTo>
                <a:cubicBezTo>
                  <a:pt x="-14550" y="1929864"/>
                  <a:pt x="28404" y="1856097"/>
                  <a:pt x="0" y="1537712"/>
                </a:cubicBezTo>
                <a:cubicBezTo>
                  <a:pt x="-40545" y="1220493"/>
                  <a:pt x="7286" y="1114052"/>
                  <a:pt x="0" y="850358"/>
                </a:cubicBezTo>
                <a:close/>
              </a:path>
              <a:path w="11301908" h="5102050" fill="none" stroke="0" extrusionOk="0">
                <a:moveTo>
                  <a:pt x="0" y="850358"/>
                </a:moveTo>
                <a:cubicBezTo>
                  <a:pt x="9280" y="405533"/>
                  <a:pt x="425085" y="173958"/>
                  <a:pt x="764845" y="0"/>
                </a:cubicBezTo>
                <a:cubicBezTo>
                  <a:pt x="904418" y="-82118"/>
                  <a:pt x="1038679" y="67801"/>
                  <a:pt x="1313060" y="0"/>
                </a:cubicBezTo>
                <a:cubicBezTo>
                  <a:pt x="1543617" y="-48495"/>
                  <a:pt x="1678931" y="17724"/>
                  <a:pt x="1883652" y="0"/>
                </a:cubicBezTo>
                <a:lnTo>
                  <a:pt x="1883652" y="0"/>
                </a:lnTo>
                <a:cubicBezTo>
                  <a:pt x="2137035" y="-78965"/>
                  <a:pt x="2269575" y="61339"/>
                  <a:pt x="2590021" y="0"/>
                </a:cubicBezTo>
                <a:cubicBezTo>
                  <a:pt x="2970718" y="-95475"/>
                  <a:pt x="3025013" y="97580"/>
                  <a:pt x="3239880" y="0"/>
                </a:cubicBezTo>
                <a:cubicBezTo>
                  <a:pt x="3456914" y="-34477"/>
                  <a:pt x="3744787" y="40128"/>
                  <a:pt x="3861485" y="0"/>
                </a:cubicBezTo>
                <a:cubicBezTo>
                  <a:pt x="4050067" y="-74118"/>
                  <a:pt x="4424023" y="67189"/>
                  <a:pt x="4709128" y="0"/>
                </a:cubicBezTo>
                <a:cubicBezTo>
                  <a:pt x="5015264" y="-94672"/>
                  <a:pt x="5274164" y="90682"/>
                  <a:pt x="5554178" y="0"/>
                </a:cubicBezTo>
                <a:cubicBezTo>
                  <a:pt x="5750761" y="-22488"/>
                  <a:pt x="6145655" y="-3579"/>
                  <a:pt x="6340949" y="0"/>
                </a:cubicBezTo>
                <a:cubicBezTo>
                  <a:pt x="6537462" y="-4513"/>
                  <a:pt x="6795944" y="118574"/>
                  <a:pt x="7186000" y="0"/>
                </a:cubicBezTo>
                <a:cubicBezTo>
                  <a:pt x="7571685" y="-66685"/>
                  <a:pt x="7651398" y="18987"/>
                  <a:pt x="7856213" y="0"/>
                </a:cubicBezTo>
                <a:cubicBezTo>
                  <a:pt x="8085522" y="3761"/>
                  <a:pt x="8172676" y="95468"/>
                  <a:pt x="8409866" y="0"/>
                </a:cubicBezTo>
                <a:cubicBezTo>
                  <a:pt x="8624102" y="-61165"/>
                  <a:pt x="8787832" y="-17987"/>
                  <a:pt x="9021800" y="0"/>
                </a:cubicBezTo>
                <a:cubicBezTo>
                  <a:pt x="9256867" y="-67834"/>
                  <a:pt x="9694151" y="61370"/>
                  <a:pt x="9866850" y="0"/>
                </a:cubicBezTo>
                <a:cubicBezTo>
                  <a:pt x="10057764" y="-48387"/>
                  <a:pt x="10340436" y="35844"/>
                  <a:pt x="10537062" y="0"/>
                </a:cubicBezTo>
                <a:cubicBezTo>
                  <a:pt x="10800766" y="-72222"/>
                  <a:pt x="11225248" y="397310"/>
                  <a:pt x="11301908" y="850358"/>
                </a:cubicBezTo>
                <a:cubicBezTo>
                  <a:pt x="11353098" y="1224214"/>
                  <a:pt x="11277991" y="1337715"/>
                  <a:pt x="11301908" y="1537712"/>
                </a:cubicBezTo>
                <a:cubicBezTo>
                  <a:pt x="11275005" y="1724407"/>
                  <a:pt x="11295168" y="2009608"/>
                  <a:pt x="11301908" y="2182550"/>
                </a:cubicBezTo>
                <a:cubicBezTo>
                  <a:pt x="11317406" y="2329974"/>
                  <a:pt x="11221407" y="2777124"/>
                  <a:pt x="11301908" y="2976195"/>
                </a:cubicBezTo>
                <a:lnTo>
                  <a:pt x="11301908" y="2976195"/>
                </a:lnTo>
                <a:cubicBezTo>
                  <a:pt x="11347833" y="3181561"/>
                  <a:pt x="11271019" y="3436142"/>
                  <a:pt x="11301908" y="3613952"/>
                </a:cubicBezTo>
                <a:cubicBezTo>
                  <a:pt x="11270874" y="3759918"/>
                  <a:pt x="11287782" y="4057392"/>
                  <a:pt x="11301908" y="4251708"/>
                </a:cubicBezTo>
                <a:cubicBezTo>
                  <a:pt x="11301906" y="4251702"/>
                  <a:pt x="11301909" y="4251699"/>
                  <a:pt x="11301908" y="4251691"/>
                </a:cubicBezTo>
                <a:cubicBezTo>
                  <a:pt x="11360102" y="4784910"/>
                  <a:pt x="10947034" y="4978129"/>
                  <a:pt x="10537062" y="5102050"/>
                </a:cubicBezTo>
                <a:cubicBezTo>
                  <a:pt x="10227332" y="5246256"/>
                  <a:pt x="9996308" y="5012141"/>
                  <a:pt x="9692012" y="5102050"/>
                </a:cubicBezTo>
                <a:cubicBezTo>
                  <a:pt x="9379794" y="5177570"/>
                  <a:pt x="9195666" y="5049849"/>
                  <a:pt x="9080078" y="5102050"/>
                </a:cubicBezTo>
                <a:cubicBezTo>
                  <a:pt x="8931595" y="5140323"/>
                  <a:pt x="8722228" y="5103042"/>
                  <a:pt x="8468145" y="5102050"/>
                </a:cubicBezTo>
                <a:cubicBezTo>
                  <a:pt x="8207726" y="5138231"/>
                  <a:pt x="7886758" y="5066767"/>
                  <a:pt x="7623096" y="5102050"/>
                </a:cubicBezTo>
                <a:cubicBezTo>
                  <a:pt x="7317399" y="5136395"/>
                  <a:pt x="7216457" y="5027055"/>
                  <a:pt x="6952882" y="5102050"/>
                </a:cubicBezTo>
                <a:cubicBezTo>
                  <a:pt x="6740705" y="5164925"/>
                  <a:pt x="6425687" y="5072278"/>
                  <a:pt x="6107832" y="5102050"/>
                </a:cubicBezTo>
                <a:cubicBezTo>
                  <a:pt x="5754340" y="5113331"/>
                  <a:pt x="5552527" y="5046965"/>
                  <a:pt x="5437620" y="5102050"/>
                </a:cubicBezTo>
                <a:cubicBezTo>
                  <a:pt x="5317192" y="5208457"/>
                  <a:pt x="5052955" y="5095983"/>
                  <a:pt x="4709128" y="5102050"/>
                </a:cubicBezTo>
                <a:cubicBezTo>
                  <a:pt x="4399496" y="5075555"/>
                  <a:pt x="4142921" y="5075925"/>
                  <a:pt x="3990753" y="5118274"/>
                </a:cubicBezTo>
                <a:cubicBezTo>
                  <a:pt x="3768973" y="5182495"/>
                  <a:pt x="3463860" y="5114921"/>
                  <a:pt x="3250828" y="5134986"/>
                </a:cubicBezTo>
                <a:cubicBezTo>
                  <a:pt x="2995105" y="5104445"/>
                  <a:pt x="2737968" y="5095265"/>
                  <a:pt x="2554005" y="5150723"/>
                </a:cubicBezTo>
                <a:cubicBezTo>
                  <a:pt x="2332118" y="5199793"/>
                  <a:pt x="2150112" y="5046878"/>
                  <a:pt x="1883652" y="5102050"/>
                </a:cubicBezTo>
                <a:cubicBezTo>
                  <a:pt x="1669626" y="5179478"/>
                  <a:pt x="1514608" y="5113761"/>
                  <a:pt x="1301872" y="5102050"/>
                </a:cubicBezTo>
                <a:cubicBezTo>
                  <a:pt x="1086885" y="5120768"/>
                  <a:pt x="1003093" y="5063128"/>
                  <a:pt x="764845" y="5102050"/>
                </a:cubicBezTo>
                <a:cubicBezTo>
                  <a:pt x="251838" y="5172081"/>
                  <a:pt x="-28405" y="4680364"/>
                  <a:pt x="0" y="4251691"/>
                </a:cubicBezTo>
                <a:cubicBezTo>
                  <a:pt x="0" y="4251698"/>
                  <a:pt x="-3" y="4251700"/>
                  <a:pt x="0" y="4251708"/>
                </a:cubicBezTo>
                <a:cubicBezTo>
                  <a:pt x="13438" y="4065755"/>
                  <a:pt x="41593" y="3798184"/>
                  <a:pt x="0" y="3652217"/>
                </a:cubicBezTo>
                <a:cubicBezTo>
                  <a:pt x="-104845" y="3473672"/>
                  <a:pt x="39695" y="3302509"/>
                  <a:pt x="0" y="2976195"/>
                </a:cubicBezTo>
                <a:lnTo>
                  <a:pt x="0" y="2976195"/>
                </a:lnTo>
                <a:cubicBezTo>
                  <a:pt x="-27890" y="2661227"/>
                  <a:pt x="29054" y="2571231"/>
                  <a:pt x="0" y="2246324"/>
                </a:cubicBezTo>
                <a:cubicBezTo>
                  <a:pt x="-38356" y="1921258"/>
                  <a:pt x="20828" y="1767742"/>
                  <a:pt x="0" y="1601487"/>
                </a:cubicBezTo>
                <a:cubicBezTo>
                  <a:pt x="2780" y="1406012"/>
                  <a:pt x="9833" y="1121647"/>
                  <a:pt x="0" y="850358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xmlns="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668D0-E199-14AA-83B5-10020979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49" y="1810609"/>
            <a:ext cx="8576765" cy="44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8CAA3405-371C-46F6-A527-C5FE765B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Nhóm 19">
            <a:extLst>
              <a:ext uri="{FF2B5EF4-FFF2-40B4-BE49-F238E27FC236}">
                <a16:creationId xmlns:a16="http://schemas.microsoft.com/office/drawing/2014/main" id="{F1332F2D-EE87-40B9-9EC6-05659B462BCC}"/>
              </a:ext>
            </a:extLst>
          </p:cNvPr>
          <p:cNvGrpSpPr/>
          <p:nvPr/>
        </p:nvGrpSpPr>
        <p:grpSpPr>
          <a:xfrm>
            <a:off x="4587615" y="2702258"/>
            <a:ext cx="3233843" cy="3085663"/>
            <a:chOff x="4587614" y="2702257"/>
            <a:chExt cx="3233842" cy="3085662"/>
          </a:xfrm>
        </p:grpSpPr>
        <p:pic>
          <p:nvPicPr>
            <p:cNvPr id="14" name="Hình ảnh 2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0E4F6869-53A5-4958-9B8E-FB35B896C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5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BEE3F9-96F4-4896-B305-53B447CB6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5" name="Nhóm 20">
            <a:extLst>
              <a:ext uri="{FF2B5EF4-FFF2-40B4-BE49-F238E27FC236}">
                <a16:creationId xmlns:a16="http://schemas.microsoft.com/office/drawing/2014/main" id="{A79F6BFF-22FA-4A41-A0D1-AF8430E1B31F}"/>
              </a:ext>
            </a:extLst>
          </p:cNvPr>
          <p:cNvGrpSpPr/>
          <p:nvPr/>
        </p:nvGrpSpPr>
        <p:grpSpPr>
          <a:xfrm>
            <a:off x="2675067" y="1826526"/>
            <a:ext cx="2411548" cy="2301047"/>
            <a:chOff x="2675067" y="1826525"/>
            <a:chExt cx="2411548" cy="2301047"/>
          </a:xfrm>
        </p:grpSpPr>
        <p:pic>
          <p:nvPicPr>
            <p:cNvPr id="12" name="Hình ảnh 2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86952A-0C10-49FA-82E4-201482DC6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3" name="Hình ảnh 2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C59B351-C192-4BE2-B3AC-957C07E91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pic>
        <p:nvPicPr>
          <p:cNvPr id="16" name="Hình ảnh 37" descr="Ảnh có chứa trong nhà">
            <a:extLst>
              <a:ext uri="{FF2B5EF4-FFF2-40B4-BE49-F238E27FC236}">
                <a16:creationId xmlns:a16="http://schemas.microsoft.com/office/drawing/2014/main" id="{9CCDD3AD-B5D0-4711-BA83-C42360AE7C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819" y="-2378736"/>
            <a:ext cx="5760640" cy="11615472"/>
          </a:xfrm>
          <a:prstGeom prst="rect">
            <a:avLst/>
          </a:prstGeom>
        </p:spPr>
      </p:pic>
      <p:sp>
        <p:nvSpPr>
          <p:cNvPr id="17" name="Hộp Văn bản 40">
            <a:extLst>
              <a:ext uri="{FF2B5EF4-FFF2-40B4-BE49-F238E27FC236}">
                <a16:creationId xmlns:a16="http://schemas.microsoft.com/office/drawing/2014/main" id="{55444BE4-FB0B-4E0F-89FC-35A6198B5B3A}"/>
              </a:ext>
            </a:extLst>
          </p:cNvPr>
          <p:cNvSpPr txBox="1"/>
          <p:nvPr/>
        </p:nvSpPr>
        <p:spPr>
          <a:xfrm>
            <a:off x="2386280" y="2276873"/>
            <a:ext cx="78626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219170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lớp thành 2 đội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Yêu cầu: Chọn cờ để sắp xếp vào nhóm các trò chơi an toàn và không an toàn.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Khi GV hô: “Bắt đầu”, lần lượt thành viên của từng đội lên chọn cờ.</a:t>
            </a:r>
          </a:p>
          <a:p>
            <a:pPr algn="just" defTabSz="121917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Kết thúc, đội nào “cướp” được nhiều cờ và sắp xếp đúng, đội đó sẽ thắng cuộc.</a:t>
            </a:r>
          </a:p>
        </p:txBody>
      </p:sp>
      <p:sp>
        <p:nvSpPr>
          <p:cNvPr id="20" name="Hộp Văn bản 36">
            <a:extLst>
              <a:ext uri="{FF2B5EF4-FFF2-40B4-BE49-F238E27FC236}">
                <a16:creationId xmlns:a16="http://schemas.microsoft.com/office/drawing/2014/main" id="{5871FF29-B9D9-4DCE-AB10-1C1CFD3A07B4}"/>
              </a:ext>
            </a:extLst>
          </p:cNvPr>
          <p:cNvSpPr txBox="1"/>
          <p:nvPr/>
        </p:nvSpPr>
        <p:spPr>
          <a:xfrm>
            <a:off x="3623176" y="1220755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 defTabSz="1219170">
              <a:defRPr/>
            </a:pPr>
            <a:r>
              <a:rPr lang="en-US" sz="1400" b="1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189038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86834-9742-1EEE-C8F6-244DE2F0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005" y="2125536"/>
            <a:ext cx="7657240" cy="1444877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4A4B4E4-420B-9A1A-51E1-12659C3C1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0865-7148-325B-34C7-214C752F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381" b="-1739"/>
          <a:stretch/>
        </p:blipFill>
        <p:spPr>
          <a:xfrm>
            <a:off x="1409700" y="409281"/>
            <a:ext cx="948773" cy="93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74757-4325-8F14-CBD5-D0545D14B062}"/>
              </a:ext>
            </a:extLst>
          </p:cNvPr>
          <p:cNvSpPr txBox="1"/>
          <p:nvPr/>
        </p:nvSpPr>
        <p:spPr>
          <a:xfrm>
            <a:off x="2177498" y="505305"/>
            <a:ext cx="958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Em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sẽ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làm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gì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khi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gặp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tình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huống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 </a:t>
            </a:r>
            <a:r>
              <a:rPr lang="en-GB" sz="40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sau</a:t>
            </a:r>
            <a:r>
              <a:rPr lang="en-GB" sz="40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32277"/>
            <a:ext cx="3865533" cy="4768497"/>
          </a:xfrm>
          <a:prstGeom prst="rect">
            <a:avLst/>
          </a:prstGeom>
        </p:spPr>
      </p:pic>
      <p:pic>
        <p:nvPicPr>
          <p:cNvPr id="8" name="Picture 7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AED618AC-283E-DE14-E288-8A46B4BFE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79" y="1438274"/>
            <a:ext cx="3868020" cy="4762499"/>
          </a:xfrm>
          <a:prstGeom prst="rect">
            <a:avLst/>
          </a:prstGeom>
        </p:spPr>
      </p:pic>
      <p:pic>
        <p:nvPicPr>
          <p:cNvPr id="12" name="Picture 11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08A4B986-37FE-8A7B-B017-16BB8B827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09" y="1457325"/>
            <a:ext cx="2630316" cy="47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BA2F-0C3B-FE7F-3195-F6899D20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27452"/>
            <a:ext cx="3865533" cy="47684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237663" y="4303614"/>
              <a:ext cx="3657270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ngáng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lang="en-US" sz="3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211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081109" y="4173923"/>
              <a:ext cx="3866565" cy="245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Cartoon a cartoon of a child sitting on the stairs&#10;&#10;Description automatically generated with low confidence">
            <a:extLst>
              <a:ext uri="{FF2B5EF4-FFF2-40B4-BE49-F238E27FC236}">
                <a16:creationId xmlns:a16="http://schemas.microsoft.com/office/drawing/2014/main" id="{7EEA5944-9A22-E9A3-72EC-345C1EDB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9" y="1247774"/>
            <a:ext cx="3868020" cy="47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D75F-5342-26DF-7BB9-8E7DAE2C1E8B}"/>
              </a:ext>
            </a:extLst>
          </p:cNvPr>
          <p:cNvGrpSpPr/>
          <p:nvPr/>
        </p:nvGrpSpPr>
        <p:grpSpPr>
          <a:xfrm>
            <a:off x="4767086" y="377535"/>
            <a:ext cx="6643864" cy="6089939"/>
            <a:chOff x="6834011" y="1330036"/>
            <a:chExt cx="5255448" cy="552796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95CEF3-FA2E-C332-1CA3-E6CB3EDC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8BD9DA-FF33-E885-0E90-F3A833B5D8AC}"/>
                </a:ext>
              </a:extLst>
            </p:cNvPr>
            <p:cNvSpPr txBox="1"/>
            <p:nvPr/>
          </p:nvSpPr>
          <p:spPr>
            <a:xfrm>
              <a:off x="8118782" y="4260384"/>
              <a:ext cx="3866565" cy="220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trèo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climbing a tree&#10;&#10;Description automatically generated with low confidence">
            <a:extLst>
              <a:ext uri="{FF2B5EF4-FFF2-40B4-BE49-F238E27FC236}">
                <a16:creationId xmlns:a16="http://schemas.microsoft.com/office/drawing/2014/main" id="{1F4726A4-E587-C834-3A9B-3DD1ECD5D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33" y="606318"/>
            <a:ext cx="3020841" cy="547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37EE6-169E-FBB1-005D-60D02AB4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FB23FB-297A-89CB-D4FC-8E250ED7D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938" y="0"/>
            <a:ext cx="9076711" cy="27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247CA-4D8B-3B52-25A8-8C18FC5E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674" y="892136"/>
            <a:ext cx="614530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FF907D60-579D-4D46-8735-B98CF544A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E1DB1-D10D-1318-E75B-74EA389B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6" t="-1" r="-1" b="40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D483B5-46F6-869A-72FC-14CFAF49E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205" y="1059490"/>
            <a:ext cx="7218290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6DE9A-0431-42BF-B0A4-504D6B591F11}"/>
              </a:ext>
            </a:extLst>
          </p:cNvPr>
          <p:cNvSpPr txBox="1"/>
          <p:nvPr/>
        </p:nvSpPr>
        <p:spPr>
          <a:xfrm>
            <a:off x="1045915" y="349405"/>
            <a:ext cx="9889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và nói hoạt động vui chơi nào an toàn và không an toàn. Vì sao?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685B8A-47FE-4C15-BC78-EF21C946E70D}"/>
              </a:ext>
            </a:extLst>
          </p:cNvPr>
          <p:cNvSpPr/>
          <p:nvPr/>
        </p:nvSpPr>
        <p:spPr>
          <a:xfrm>
            <a:off x="689885" y="1697748"/>
            <a:ext cx="1853721" cy="481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89389"/>
            <a:ext cx="8382324" cy="49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7"/>
            <a:ext cx="7815648" cy="6252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B1311-1C34-904D-73FF-43DA4CB60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126" y="3509650"/>
            <a:ext cx="6151397" cy="28105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68B970C-4195-7ADD-7031-9FB99EE9F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30479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61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850605"/>
            <a:ext cx="4770795" cy="1663995"/>
          </a:xfrm>
          <a:custGeom>
            <a:avLst/>
            <a:gdLst>
              <a:gd name="connsiteX0" fmla="*/ 0 w 4770795"/>
              <a:gd name="connsiteY0" fmla="*/ 277338 h 1663995"/>
              <a:gd name="connsiteX1" fmla="*/ 277338 w 4770795"/>
              <a:gd name="connsiteY1" fmla="*/ 0 h 1663995"/>
              <a:gd name="connsiteX2" fmla="*/ 837480 w 4770795"/>
              <a:gd name="connsiteY2" fmla="*/ 0 h 1663995"/>
              <a:gd name="connsiteX3" fmla="*/ 1524105 w 4770795"/>
              <a:gd name="connsiteY3" fmla="*/ 0 h 1663995"/>
              <a:gd name="connsiteX4" fmla="*/ 2126407 w 4770795"/>
              <a:gd name="connsiteY4" fmla="*/ 0 h 1663995"/>
              <a:gd name="connsiteX5" fmla="*/ 2728710 w 4770795"/>
              <a:gd name="connsiteY5" fmla="*/ 0 h 1663995"/>
              <a:gd name="connsiteX6" fmla="*/ 3246690 w 4770795"/>
              <a:gd name="connsiteY6" fmla="*/ 0 h 1663995"/>
              <a:gd name="connsiteX7" fmla="*/ 3722510 w 4770795"/>
              <a:gd name="connsiteY7" fmla="*/ 0 h 1663995"/>
              <a:gd name="connsiteX8" fmla="*/ 4493457 w 4770795"/>
              <a:gd name="connsiteY8" fmla="*/ 0 h 1663995"/>
              <a:gd name="connsiteX9" fmla="*/ 4770795 w 4770795"/>
              <a:gd name="connsiteY9" fmla="*/ 277338 h 1663995"/>
              <a:gd name="connsiteX10" fmla="*/ 4770795 w 4770795"/>
              <a:gd name="connsiteY10" fmla="*/ 854184 h 1663995"/>
              <a:gd name="connsiteX11" fmla="*/ 4770795 w 4770795"/>
              <a:gd name="connsiteY11" fmla="*/ 1386657 h 1663995"/>
              <a:gd name="connsiteX12" fmla="*/ 4493457 w 4770795"/>
              <a:gd name="connsiteY12" fmla="*/ 1663995 h 1663995"/>
              <a:gd name="connsiteX13" fmla="*/ 3848993 w 4770795"/>
              <a:gd name="connsiteY13" fmla="*/ 1663995 h 1663995"/>
              <a:gd name="connsiteX14" fmla="*/ 3331013 w 4770795"/>
              <a:gd name="connsiteY14" fmla="*/ 1663995 h 1663995"/>
              <a:gd name="connsiteX15" fmla="*/ 2855194 w 4770795"/>
              <a:gd name="connsiteY15" fmla="*/ 1663995 h 1663995"/>
              <a:gd name="connsiteX16" fmla="*/ 2168569 w 4770795"/>
              <a:gd name="connsiteY16" fmla="*/ 1663995 h 1663995"/>
              <a:gd name="connsiteX17" fmla="*/ 1692749 w 4770795"/>
              <a:gd name="connsiteY17" fmla="*/ 1663995 h 1663995"/>
              <a:gd name="connsiteX18" fmla="*/ 1090447 w 4770795"/>
              <a:gd name="connsiteY18" fmla="*/ 1663995 h 1663995"/>
              <a:gd name="connsiteX19" fmla="*/ 277338 w 4770795"/>
              <a:gd name="connsiteY19" fmla="*/ 1663995 h 1663995"/>
              <a:gd name="connsiteX20" fmla="*/ 0 w 4770795"/>
              <a:gd name="connsiteY20" fmla="*/ 1386657 h 1663995"/>
              <a:gd name="connsiteX21" fmla="*/ 0 w 4770795"/>
              <a:gd name="connsiteY21" fmla="*/ 809811 h 1663995"/>
              <a:gd name="connsiteX22" fmla="*/ 0 w 4770795"/>
              <a:gd name="connsiteY22" fmla="*/ 277338 h 166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0795" h="1663995" fill="none" extrusionOk="0">
                <a:moveTo>
                  <a:pt x="0" y="277338"/>
                </a:moveTo>
                <a:cubicBezTo>
                  <a:pt x="19986" y="116545"/>
                  <a:pt x="105822" y="8011"/>
                  <a:pt x="277338" y="0"/>
                </a:cubicBezTo>
                <a:cubicBezTo>
                  <a:pt x="506086" y="8898"/>
                  <a:pt x="652796" y="-6984"/>
                  <a:pt x="837480" y="0"/>
                </a:cubicBezTo>
                <a:cubicBezTo>
                  <a:pt x="1022164" y="6984"/>
                  <a:pt x="1356869" y="-26916"/>
                  <a:pt x="1524105" y="0"/>
                </a:cubicBezTo>
                <a:cubicBezTo>
                  <a:pt x="1691341" y="26916"/>
                  <a:pt x="1879627" y="419"/>
                  <a:pt x="2126407" y="0"/>
                </a:cubicBezTo>
                <a:cubicBezTo>
                  <a:pt x="2373187" y="-419"/>
                  <a:pt x="2484073" y="27358"/>
                  <a:pt x="2728710" y="0"/>
                </a:cubicBezTo>
                <a:cubicBezTo>
                  <a:pt x="2973347" y="-27358"/>
                  <a:pt x="3031173" y="-11347"/>
                  <a:pt x="3246690" y="0"/>
                </a:cubicBezTo>
                <a:cubicBezTo>
                  <a:pt x="3462207" y="11347"/>
                  <a:pt x="3605859" y="-23030"/>
                  <a:pt x="3722510" y="0"/>
                </a:cubicBezTo>
                <a:cubicBezTo>
                  <a:pt x="3839161" y="23030"/>
                  <a:pt x="4322526" y="-34994"/>
                  <a:pt x="4493457" y="0"/>
                </a:cubicBezTo>
                <a:cubicBezTo>
                  <a:pt x="4656649" y="-955"/>
                  <a:pt x="4770989" y="145146"/>
                  <a:pt x="4770795" y="277338"/>
                </a:cubicBezTo>
                <a:cubicBezTo>
                  <a:pt x="4753791" y="523989"/>
                  <a:pt x="4746942" y="593093"/>
                  <a:pt x="4770795" y="854184"/>
                </a:cubicBezTo>
                <a:cubicBezTo>
                  <a:pt x="4794648" y="1115275"/>
                  <a:pt x="4755618" y="1189000"/>
                  <a:pt x="4770795" y="1386657"/>
                </a:cubicBezTo>
                <a:cubicBezTo>
                  <a:pt x="4752133" y="1552093"/>
                  <a:pt x="4619256" y="1686975"/>
                  <a:pt x="4493457" y="1663995"/>
                </a:cubicBezTo>
                <a:cubicBezTo>
                  <a:pt x="4179392" y="1643560"/>
                  <a:pt x="4069478" y="1677950"/>
                  <a:pt x="3848993" y="1663995"/>
                </a:cubicBezTo>
                <a:cubicBezTo>
                  <a:pt x="3628508" y="1650040"/>
                  <a:pt x="3441068" y="1650158"/>
                  <a:pt x="3331013" y="1663995"/>
                </a:cubicBezTo>
                <a:cubicBezTo>
                  <a:pt x="3220958" y="1677832"/>
                  <a:pt x="2991163" y="1685071"/>
                  <a:pt x="2855194" y="1663995"/>
                </a:cubicBezTo>
                <a:cubicBezTo>
                  <a:pt x="2719225" y="1642919"/>
                  <a:pt x="2329074" y="1674812"/>
                  <a:pt x="2168569" y="1663995"/>
                </a:cubicBezTo>
                <a:cubicBezTo>
                  <a:pt x="2008065" y="1653178"/>
                  <a:pt x="1828502" y="1684646"/>
                  <a:pt x="1692749" y="1663995"/>
                </a:cubicBezTo>
                <a:cubicBezTo>
                  <a:pt x="1556996" y="1643344"/>
                  <a:pt x="1267434" y="1635784"/>
                  <a:pt x="1090447" y="1663995"/>
                </a:cubicBezTo>
                <a:cubicBezTo>
                  <a:pt x="913460" y="1692206"/>
                  <a:pt x="487336" y="1657875"/>
                  <a:pt x="277338" y="1663995"/>
                </a:cubicBezTo>
                <a:cubicBezTo>
                  <a:pt x="94478" y="1681396"/>
                  <a:pt x="-8336" y="1556366"/>
                  <a:pt x="0" y="1386657"/>
                </a:cubicBezTo>
                <a:cubicBezTo>
                  <a:pt x="26562" y="1221783"/>
                  <a:pt x="-10455" y="1012414"/>
                  <a:pt x="0" y="809811"/>
                </a:cubicBezTo>
                <a:cubicBezTo>
                  <a:pt x="10455" y="607208"/>
                  <a:pt x="-6995" y="516454"/>
                  <a:pt x="0" y="277338"/>
                </a:cubicBezTo>
                <a:close/>
              </a:path>
              <a:path w="4770795" h="1663995" stroke="0" extrusionOk="0">
                <a:moveTo>
                  <a:pt x="0" y="277338"/>
                </a:moveTo>
                <a:cubicBezTo>
                  <a:pt x="-28802" y="126937"/>
                  <a:pt x="90608" y="10931"/>
                  <a:pt x="277338" y="0"/>
                </a:cubicBezTo>
                <a:cubicBezTo>
                  <a:pt x="506677" y="-5122"/>
                  <a:pt x="584434" y="-18909"/>
                  <a:pt x="879641" y="0"/>
                </a:cubicBezTo>
                <a:cubicBezTo>
                  <a:pt x="1174848" y="18909"/>
                  <a:pt x="1256960" y="-14547"/>
                  <a:pt x="1355460" y="0"/>
                </a:cubicBezTo>
                <a:cubicBezTo>
                  <a:pt x="1453960" y="14547"/>
                  <a:pt x="1659580" y="11992"/>
                  <a:pt x="1873440" y="0"/>
                </a:cubicBezTo>
                <a:cubicBezTo>
                  <a:pt x="2087300" y="-11992"/>
                  <a:pt x="2255987" y="-27115"/>
                  <a:pt x="2433582" y="0"/>
                </a:cubicBezTo>
                <a:cubicBezTo>
                  <a:pt x="2611177" y="27115"/>
                  <a:pt x="2857909" y="15214"/>
                  <a:pt x="3035884" y="0"/>
                </a:cubicBezTo>
                <a:cubicBezTo>
                  <a:pt x="3213859" y="-15214"/>
                  <a:pt x="3421118" y="-16331"/>
                  <a:pt x="3553865" y="0"/>
                </a:cubicBezTo>
                <a:cubicBezTo>
                  <a:pt x="3686612" y="16331"/>
                  <a:pt x="4170895" y="20490"/>
                  <a:pt x="4493457" y="0"/>
                </a:cubicBezTo>
                <a:cubicBezTo>
                  <a:pt x="4652842" y="6407"/>
                  <a:pt x="4769252" y="112511"/>
                  <a:pt x="4770795" y="277338"/>
                </a:cubicBezTo>
                <a:cubicBezTo>
                  <a:pt x="4787035" y="405054"/>
                  <a:pt x="4744615" y="615792"/>
                  <a:pt x="4770795" y="843091"/>
                </a:cubicBezTo>
                <a:cubicBezTo>
                  <a:pt x="4796975" y="1070390"/>
                  <a:pt x="4771726" y="1134984"/>
                  <a:pt x="4770795" y="1386657"/>
                </a:cubicBezTo>
                <a:cubicBezTo>
                  <a:pt x="4773335" y="1530741"/>
                  <a:pt x="4650880" y="1671963"/>
                  <a:pt x="4493457" y="1663995"/>
                </a:cubicBezTo>
                <a:cubicBezTo>
                  <a:pt x="4193435" y="1665035"/>
                  <a:pt x="4001851" y="1651699"/>
                  <a:pt x="3848993" y="1663995"/>
                </a:cubicBezTo>
                <a:cubicBezTo>
                  <a:pt x="3696135" y="1676291"/>
                  <a:pt x="3374921" y="1692119"/>
                  <a:pt x="3246690" y="1663995"/>
                </a:cubicBezTo>
                <a:cubicBezTo>
                  <a:pt x="3118459" y="1635871"/>
                  <a:pt x="2736336" y="1653801"/>
                  <a:pt x="2602226" y="1663995"/>
                </a:cubicBezTo>
                <a:cubicBezTo>
                  <a:pt x="2468116" y="1674189"/>
                  <a:pt x="2255221" y="1685718"/>
                  <a:pt x="2084246" y="1663995"/>
                </a:cubicBezTo>
                <a:cubicBezTo>
                  <a:pt x="1913271" y="1642272"/>
                  <a:pt x="1772620" y="1663958"/>
                  <a:pt x="1566266" y="1663995"/>
                </a:cubicBezTo>
                <a:cubicBezTo>
                  <a:pt x="1359912" y="1664032"/>
                  <a:pt x="1208321" y="1630686"/>
                  <a:pt x="879641" y="1663995"/>
                </a:cubicBezTo>
                <a:cubicBezTo>
                  <a:pt x="550961" y="1697304"/>
                  <a:pt x="414748" y="1691769"/>
                  <a:pt x="277338" y="1663995"/>
                </a:cubicBezTo>
                <a:cubicBezTo>
                  <a:pt x="139005" y="1675921"/>
                  <a:pt x="-2204" y="1512239"/>
                  <a:pt x="0" y="1386657"/>
                </a:cubicBezTo>
                <a:cubicBezTo>
                  <a:pt x="17981" y="1138428"/>
                  <a:pt x="-10870" y="1094262"/>
                  <a:pt x="0" y="831998"/>
                </a:cubicBezTo>
                <a:cubicBezTo>
                  <a:pt x="10870" y="569734"/>
                  <a:pt x="11969" y="490100"/>
                  <a:pt x="0" y="277338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93501" y="8169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78A59-DCEA-2999-C38B-FC45FFC3E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617838"/>
            <a:ext cx="9728949" cy="5706761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9A3CD82-058F-7A8D-21BE-C0EEBF3B6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4" y="2076450"/>
            <a:ext cx="1484977" cy="1257300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021D091-5F66-2D45-F6FB-66B268D74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59" y="828675"/>
            <a:ext cx="1484977" cy="1257300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3FE199A-A546-90E5-395B-C90E9506F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84" y="1609725"/>
            <a:ext cx="1484977" cy="1257300"/>
          </a:xfrm>
          <a:prstGeom prst="rect">
            <a:avLst/>
          </a:prstGeom>
        </p:spPr>
      </p:pic>
      <p:pic>
        <p:nvPicPr>
          <p:cNvPr id="9" name="Picture 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2AC4EFBF-49B8-5099-05F5-D642FC8F4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93" y="2905124"/>
            <a:ext cx="729443" cy="742951"/>
          </a:xfrm>
          <a:prstGeom prst="rect">
            <a:avLst/>
          </a:prstGeom>
        </p:spPr>
      </p:pic>
      <p:pic>
        <p:nvPicPr>
          <p:cNvPr id="10" name="Picture 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D121536-0EA1-83BC-43BD-EBBC0E2ED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593" y="3762374"/>
            <a:ext cx="729443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9264322B-C7BF-487F-AC24-05F70F02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24" y="-219405"/>
            <a:ext cx="12876885" cy="7243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54265"/>
            <a:ext cx="7584843" cy="1631216"/>
          </a:xfrm>
          <a:custGeom>
            <a:avLst/>
            <a:gdLst>
              <a:gd name="connsiteX0" fmla="*/ 0 w 7584843"/>
              <a:gd name="connsiteY0" fmla="*/ 0 h 1631216"/>
              <a:gd name="connsiteX1" fmla="*/ 7584843 w 7584843"/>
              <a:gd name="connsiteY1" fmla="*/ 0 h 1631216"/>
              <a:gd name="connsiteX2" fmla="*/ 7584843 w 7584843"/>
              <a:gd name="connsiteY2" fmla="*/ 1631216 h 1631216"/>
              <a:gd name="connsiteX3" fmla="*/ 0 w 7584843"/>
              <a:gd name="connsiteY3" fmla="*/ 1631216 h 1631216"/>
              <a:gd name="connsiteX4" fmla="*/ 0 w 7584843"/>
              <a:gd name="connsiteY4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4843" h="1631216" fill="none" extrusionOk="0">
                <a:moveTo>
                  <a:pt x="0" y="0"/>
                </a:moveTo>
                <a:cubicBezTo>
                  <a:pt x="1202609" y="-39884"/>
                  <a:pt x="4069945" y="20320"/>
                  <a:pt x="7584843" y="0"/>
                </a:cubicBezTo>
                <a:cubicBezTo>
                  <a:pt x="7640290" y="460598"/>
                  <a:pt x="7633234" y="967646"/>
                  <a:pt x="7584843" y="1631216"/>
                </a:cubicBezTo>
                <a:cubicBezTo>
                  <a:pt x="3966964" y="1478423"/>
                  <a:pt x="3252165" y="1620623"/>
                  <a:pt x="0" y="1631216"/>
                </a:cubicBezTo>
                <a:cubicBezTo>
                  <a:pt x="86982" y="1363268"/>
                  <a:pt x="40904" y="178151"/>
                  <a:pt x="0" y="0"/>
                </a:cubicBezTo>
                <a:close/>
              </a:path>
              <a:path w="7584843" h="1631216" stroke="0" extrusionOk="0">
                <a:moveTo>
                  <a:pt x="0" y="0"/>
                </a:moveTo>
                <a:cubicBezTo>
                  <a:pt x="2914155" y="-76269"/>
                  <a:pt x="4107038" y="79743"/>
                  <a:pt x="7584843" y="0"/>
                </a:cubicBezTo>
                <a:cubicBezTo>
                  <a:pt x="7690549" y="562111"/>
                  <a:pt x="7472999" y="923828"/>
                  <a:pt x="7584843" y="1631216"/>
                </a:cubicBezTo>
                <a:cubicBezTo>
                  <a:pt x="6748999" y="1600020"/>
                  <a:pt x="3242137" y="1748526"/>
                  <a:pt x="0" y="1631216"/>
                </a:cubicBezTo>
                <a:cubicBezTo>
                  <a:pt x="93145" y="1069094"/>
                  <a:pt x="76463" y="702964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0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79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197</Words>
  <Application>Microsoft Office PowerPoint</Application>
  <PresentationFormat>Widescreen</PresentationFormat>
  <Paragraphs>19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Lato</vt:lpstr>
      <vt:lpstr>Times New Roman</vt:lpstr>
      <vt:lpstr>字魂107号-萌趣欢乐体</vt:lpstr>
      <vt:lpstr>汉仪小麦体简</vt:lpstr>
      <vt:lpstr>www.33ppt.com 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Dâu Tây</cp:lastModifiedBy>
  <cp:revision>25</cp:revision>
  <dcterms:created xsi:type="dcterms:W3CDTF">2023-05-24T11:47:59Z</dcterms:created>
  <dcterms:modified xsi:type="dcterms:W3CDTF">2024-11-04T14:58:35Z</dcterms:modified>
</cp:coreProperties>
</file>